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9D_9A67CFB.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680" r:id="rId5"/>
    <p:sldId id="615" r:id="rId6"/>
    <p:sldId id="753" r:id="rId7"/>
    <p:sldId id="581" r:id="rId8"/>
    <p:sldId id="633" r:id="rId9"/>
    <p:sldId id="376" r:id="rId10"/>
    <p:sldId id="279" r:id="rId11"/>
    <p:sldId id="691" r:id="rId12"/>
    <p:sldId id="672" r:id="rId13"/>
    <p:sldId id="268" r:id="rId14"/>
    <p:sldId id="400" r:id="rId15"/>
    <p:sldId id="690" r:id="rId16"/>
    <p:sldId id="669" r:id="rId17"/>
    <p:sldId id="678" r:id="rId18"/>
    <p:sldId id="671" r:id="rId19"/>
    <p:sldId id="768" r:id="rId20"/>
    <p:sldId id="692" r:id="rId21"/>
    <p:sldId id="685" r:id="rId22"/>
    <p:sldId id="687" r:id="rId23"/>
    <p:sldId id="670" r:id="rId24"/>
    <p:sldId id="688" r:id="rId25"/>
    <p:sldId id="674" r:id="rId26"/>
    <p:sldId id="684" r:id="rId27"/>
    <p:sldId id="677" r:id="rId28"/>
    <p:sldId id="675" r:id="rId29"/>
    <p:sldId id="630" r:id="rId30"/>
    <p:sldId id="64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02DD60-D2AE-55B1-F992-AD17CDAF043F}" name="Grace Golf" initials="GG" userId="S::grace@colour-profiling.com::4dde5f68-09e9-4618-b964-3a36d85cd12f" providerId="AD"/>
  <p188:author id="{A7EF1991-EE80-EF6B-BA59-AE2E52C25544}" name="Jayne Holloway" initials="JH" userId="S::jayne@colour-profiling.com::acd824e0-849b-439c-b4c6-53770188c5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265B"/>
    <a:srgbClr val="4286A0"/>
    <a:srgbClr val="1A4960"/>
    <a:srgbClr val="D5D90A"/>
    <a:srgbClr val="6CA5AF"/>
    <a:srgbClr val="3EA4ED"/>
    <a:srgbClr val="EF4023"/>
    <a:srgbClr val="39AFEF"/>
    <a:srgbClr val="0B9126"/>
    <a:srgbClr val="15D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86" autoAdjust="0"/>
  </p:normalViewPr>
  <p:slideViewPr>
    <p:cSldViewPr snapToGrid="0">
      <p:cViewPr varScale="1">
        <p:scale>
          <a:sx n="62" d="100"/>
          <a:sy n="62" d="100"/>
        </p:scale>
        <p:origin x="1459" y="5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e Holloway" userId="acd824e0-849b-439c-b4c6-53770188c5fe" providerId="ADAL" clId="{667F0080-D579-4B92-A69E-C72CBC8F1286}"/>
    <pc:docChg chg="undo custSel modSld">
      <pc:chgData name="Jayne Holloway" userId="acd824e0-849b-439c-b4c6-53770188c5fe" providerId="ADAL" clId="{667F0080-D579-4B92-A69E-C72CBC8F1286}" dt="2023-07-12T12:52:51.393" v="636" actId="20577"/>
      <pc:docMkLst>
        <pc:docMk/>
      </pc:docMkLst>
      <pc:sldChg chg="modSp mod delCm modCm modNotesTx">
        <pc:chgData name="Jayne Holloway" userId="acd824e0-849b-439c-b4c6-53770188c5fe" providerId="ADAL" clId="{667F0080-D579-4B92-A69E-C72CBC8F1286}" dt="2023-07-12T08:45:28.083" v="49"/>
        <pc:sldMkLst>
          <pc:docMk/>
          <pc:sldMk cId="212339302" sldId="268"/>
        </pc:sldMkLst>
        <pc:spChg chg="mod">
          <ac:chgData name="Jayne Holloway" userId="acd824e0-849b-439c-b4c6-53770188c5fe" providerId="ADAL" clId="{667F0080-D579-4B92-A69E-C72CBC8F1286}" dt="2023-07-12T08:45:24.420" v="47" actId="1076"/>
          <ac:spMkLst>
            <pc:docMk/>
            <pc:sldMk cId="212339302" sldId="268"/>
            <ac:spMk id="8" creationId="{13E2F495-7AE0-4B6A-9418-72A89F1D5A84}"/>
          </ac:spMkLst>
        </pc:spChg>
        <pc:spChg chg="mod">
          <ac:chgData name="Jayne Holloway" userId="acd824e0-849b-439c-b4c6-53770188c5fe" providerId="ADAL" clId="{667F0080-D579-4B92-A69E-C72CBC8F1286}" dt="2023-07-12T08:45:19.141" v="46" actId="1076"/>
          <ac:spMkLst>
            <pc:docMk/>
            <pc:sldMk cId="212339302" sldId="268"/>
            <ac:spMk id="9" creationId="{39D913D7-C7C3-B047-927C-5EF3C5ADEA04}"/>
          </ac:spMkLst>
        </pc:spChg>
        <pc:spChg chg="mod">
          <ac:chgData name="Jayne Holloway" userId="acd824e0-849b-439c-b4c6-53770188c5fe" providerId="ADAL" clId="{667F0080-D579-4B92-A69E-C72CBC8F1286}" dt="2023-07-12T08:45:16.443" v="45" actId="1076"/>
          <ac:spMkLst>
            <pc:docMk/>
            <pc:sldMk cId="212339302" sldId="268"/>
            <ac:spMk id="15" creationId="{4053F548-A4FA-A54D-932C-FAC1724DADA0}"/>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5:28.083" v="49"/>
              <pc2:cmMkLst xmlns:pc2="http://schemas.microsoft.com/office/powerpoint/2019/9/main/command">
                <pc:docMk/>
                <pc:sldMk cId="212339302" sldId="268"/>
                <pc2:cmMk id="{077FE688-E7F0-4985-88C3-CB8371E89BC8}"/>
              </pc2:cmMkLst>
            </pc226:cmChg>
          </p:ext>
        </pc:extLst>
      </pc:sldChg>
      <pc:sldChg chg="modSp mod">
        <pc:chgData name="Jayne Holloway" userId="acd824e0-849b-439c-b4c6-53770188c5fe" providerId="ADAL" clId="{667F0080-D579-4B92-A69E-C72CBC8F1286}" dt="2023-07-12T08:43:52.438" v="38" actId="14100"/>
        <pc:sldMkLst>
          <pc:docMk/>
          <pc:sldMk cId="2314900083" sldId="279"/>
        </pc:sldMkLst>
        <pc:spChg chg="mod">
          <ac:chgData name="Jayne Holloway" userId="acd824e0-849b-439c-b4c6-53770188c5fe" providerId="ADAL" clId="{667F0080-D579-4B92-A69E-C72CBC8F1286}" dt="2023-07-12T08:43:52.438" v="38" actId="14100"/>
          <ac:spMkLst>
            <pc:docMk/>
            <pc:sldMk cId="2314900083" sldId="279"/>
            <ac:spMk id="7" creationId="{00000000-0000-0000-0000-000000000000}"/>
          </ac:spMkLst>
        </pc:spChg>
      </pc:sldChg>
      <pc:sldChg chg="modSp mod delCm modCm">
        <pc:chgData name="Jayne Holloway" userId="acd824e0-849b-439c-b4c6-53770188c5fe" providerId="ADAL" clId="{667F0080-D579-4B92-A69E-C72CBC8F1286}" dt="2023-07-12T08:43:31.805" v="32" actId="6549"/>
        <pc:sldMkLst>
          <pc:docMk/>
          <pc:sldMk cId="331979346" sldId="376"/>
        </pc:sldMkLst>
        <pc:spChg chg="mod">
          <ac:chgData name="Jayne Holloway" userId="acd824e0-849b-439c-b4c6-53770188c5fe" providerId="ADAL" clId="{667F0080-D579-4B92-A69E-C72CBC8F1286}" dt="2023-07-12T08:43:31.805" v="32" actId="6549"/>
          <ac:spMkLst>
            <pc:docMk/>
            <pc:sldMk cId="331979346" sldId="376"/>
            <ac:spMk id="14" creationId="{00000000-0000-0000-0000-000000000000}"/>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3:21.036" v="30"/>
              <pc2:cmMkLst xmlns:pc2="http://schemas.microsoft.com/office/powerpoint/2019/9/main/command">
                <pc:docMk/>
                <pc:sldMk cId="331979346" sldId="376"/>
                <pc2:cmMk id="{FA56D22B-0345-447F-803F-75E8F4D96ACA}"/>
              </pc2:cmMkLst>
            </pc226:cmChg>
          </p:ext>
        </pc:extLst>
      </pc:sldChg>
      <pc:sldChg chg="modSp mod delCm modCm">
        <pc:chgData name="Jayne Holloway" userId="acd824e0-849b-439c-b4c6-53770188c5fe" providerId="ADAL" clId="{667F0080-D579-4B92-A69E-C72CBC8F1286}" dt="2023-07-12T08:42:24.244" v="19"/>
        <pc:sldMkLst>
          <pc:docMk/>
          <pc:sldMk cId="182378725" sldId="581"/>
        </pc:sldMkLst>
        <pc:spChg chg="mod">
          <ac:chgData name="Jayne Holloway" userId="acd824e0-849b-439c-b4c6-53770188c5fe" providerId="ADAL" clId="{667F0080-D579-4B92-A69E-C72CBC8F1286}" dt="2023-07-12T08:42:19.988" v="17" actId="20577"/>
          <ac:spMkLst>
            <pc:docMk/>
            <pc:sldMk cId="182378725" sldId="581"/>
            <ac:spMk id="3" creationId="{E992A3F3-D8E7-6D49-AACA-EDE230592294}"/>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2:24.244" v="19"/>
              <pc2:cmMkLst xmlns:pc2="http://schemas.microsoft.com/office/powerpoint/2019/9/main/command">
                <pc:docMk/>
                <pc:sldMk cId="182378725" sldId="581"/>
                <pc2:cmMk id="{A14EEDFF-A3FE-40F0-85C8-7B20C67AE3E7}"/>
              </pc2:cmMkLst>
            </pc226:cmChg>
          </p:ext>
        </pc:extLst>
      </pc:sldChg>
      <pc:sldChg chg="modSp mod delCm modCm">
        <pc:chgData name="Jayne Holloway" userId="acd824e0-849b-439c-b4c6-53770188c5fe" providerId="ADAL" clId="{667F0080-D579-4B92-A69E-C72CBC8F1286}" dt="2023-07-12T08:42:08.654" v="15"/>
        <pc:sldMkLst>
          <pc:docMk/>
          <pc:sldMk cId="2557649422" sldId="615"/>
        </pc:sldMkLst>
        <pc:spChg chg="mod">
          <ac:chgData name="Jayne Holloway" userId="acd824e0-849b-439c-b4c6-53770188c5fe" providerId="ADAL" clId="{667F0080-D579-4B92-A69E-C72CBC8F1286}" dt="2023-07-12T08:42:04.707" v="13" actId="6549"/>
          <ac:spMkLst>
            <pc:docMk/>
            <pc:sldMk cId="2557649422" sldId="615"/>
            <ac:spMk id="5" creationId="{540C2F52-C418-8542-85C4-838CC7624AE0}"/>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2:08.654" v="15"/>
              <pc2:cmMkLst xmlns:pc2="http://schemas.microsoft.com/office/powerpoint/2019/9/main/command">
                <pc:docMk/>
                <pc:sldMk cId="2557649422" sldId="615"/>
                <pc2:cmMk id="{A44544E3-359E-4259-8517-B5F64BFD491E}"/>
              </pc2:cmMkLst>
            </pc226:cmChg>
          </p:ext>
        </pc:extLst>
      </pc:sldChg>
      <pc:sldChg chg="modSp mod delCm modCm">
        <pc:chgData name="Jayne Holloway" userId="acd824e0-849b-439c-b4c6-53770188c5fe" providerId="ADAL" clId="{667F0080-D579-4B92-A69E-C72CBC8F1286}" dt="2023-07-12T08:42:45.622" v="22"/>
        <pc:sldMkLst>
          <pc:docMk/>
          <pc:sldMk cId="2790576085" sldId="633"/>
        </pc:sldMkLst>
        <pc:cxnChg chg="mod">
          <ac:chgData name="Jayne Holloway" userId="acd824e0-849b-439c-b4c6-53770188c5fe" providerId="ADAL" clId="{667F0080-D579-4B92-A69E-C72CBC8F1286}" dt="2023-07-12T08:42:40.273" v="20" actId="1076"/>
          <ac:cxnSpMkLst>
            <pc:docMk/>
            <pc:sldMk cId="2790576085" sldId="633"/>
            <ac:cxnSpMk id="31" creationId="{6107FC9F-8E9F-764E-A477-5800FB90B7E7}"/>
          </ac:cxnSpMkLst>
        </pc:cxn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2:45.622" v="22"/>
              <pc2:cmMkLst xmlns:pc2="http://schemas.microsoft.com/office/powerpoint/2019/9/main/command">
                <pc:docMk/>
                <pc:sldMk cId="2790576085" sldId="633"/>
                <pc2:cmMk id="{C47D151C-0BD5-498F-9C3C-641C10BCA951}"/>
              </pc2:cmMkLst>
            </pc226:cmChg>
          </p:ext>
        </pc:extLst>
      </pc:sldChg>
      <pc:sldChg chg="modSp mod modCm modNotesTx">
        <pc:chgData name="Jayne Holloway" userId="acd824e0-849b-439c-b4c6-53770188c5fe" providerId="ADAL" clId="{667F0080-D579-4B92-A69E-C72CBC8F1286}" dt="2023-07-12T12:52:51.393" v="636" actId="20577"/>
        <pc:sldMkLst>
          <pc:docMk/>
          <pc:sldMk cId="161905915" sldId="669"/>
        </pc:sldMkLst>
        <pc:spChg chg="mod">
          <ac:chgData name="Jayne Holloway" userId="acd824e0-849b-439c-b4c6-53770188c5fe" providerId="ADAL" clId="{667F0080-D579-4B92-A69E-C72CBC8F1286}" dt="2023-07-12T12:52:51.393" v="636" actId="20577"/>
          <ac:spMkLst>
            <pc:docMk/>
            <pc:sldMk cId="161905915" sldId="669"/>
            <ac:spMk id="7" creationId="{65AE00BD-79AE-114B-BAD0-DF465DE6C31E}"/>
          </ac:spMkLst>
        </pc:spChg>
        <pc:extLst>
          <p:ext xmlns:p="http://schemas.openxmlformats.org/presentationml/2006/main" uri="{D6D511B9-2390-475A-947B-AFAB55BFBCF1}">
            <pc226:cmChg xmlns:pc226="http://schemas.microsoft.com/office/powerpoint/2022/06/main/command" chg="mod">
              <pc226:chgData name="Jayne Holloway" userId="acd824e0-849b-439c-b4c6-53770188c5fe" providerId="ADAL" clId="{667F0080-D579-4B92-A69E-C72CBC8F1286}" dt="2023-07-12T12:52:51.393" v="636" actId="20577"/>
              <pc2:cmMkLst xmlns:pc2="http://schemas.microsoft.com/office/powerpoint/2019/9/main/command">
                <pc:docMk/>
                <pc:sldMk cId="161905915" sldId="669"/>
                <pc2:cmMk id="{5EAB0DC9-085C-40B9-8ED8-E83BA0269531}"/>
              </pc2:cmMkLst>
              <pc226:cmRplyChg chg="add">
                <pc226:chgData name="Jayne Holloway" userId="acd824e0-849b-439c-b4c6-53770188c5fe" providerId="ADAL" clId="{667F0080-D579-4B92-A69E-C72CBC8F1286}" dt="2023-07-12T08:54:06.010" v="241"/>
                <pc2:cmRplyMkLst xmlns:pc2="http://schemas.microsoft.com/office/powerpoint/2019/9/main/command">
                  <pc:docMk/>
                  <pc:sldMk cId="161905915" sldId="669"/>
                  <pc2:cmMk id="{5EAB0DC9-085C-40B9-8ED8-E83BA0269531}"/>
                  <pc2:cmRplyMk id="{686FD12A-697C-4EA9-90E1-839A3F7F1C72}"/>
                </pc2:cmRplyMkLst>
              </pc226:cmRplyChg>
            </pc226:cmChg>
          </p:ext>
        </pc:extLst>
      </pc:sldChg>
      <pc:sldChg chg="modSp mod delCm modCm">
        <pc:chgData name="Jayne Holloway" userId="acd824e0-849b-439c-b4c6-53770188c5fe" providerId="ADAL" clId="{667F0080-D579-4B92-A69E-C72CBC8F1286}" dt="2023-07-12T08:41:56.689" v="11"/>
        <pc:sldMkLst>
          <pc:docMk/>
          <pc:sldMk cId="1517370371" sldId="680"/>
        </pc:sldMkLst>
        <pc:spChg chg="mod">
          <ac:chgData name="Jayne Holloway" userId="acd824e0-849b-439c-b4c6-53770188c5fe" providerId="ADAL" clId="{667F0080-D579-4B92-A69E-C72CBC8F1286}" dt="2023-07-12T08:41:52.930" v="9" actId="6549"/>
          <ac:spMkLst>
            <pc:docMk/>
            <pc:sldMk cId="1517370371" sldId="680"/>
            <ac:spMk id="5" creationId="{540C2F52-C418-8542-85C4-838CC7624AE0}"/>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1:56.689" v="11"/>
              <pc2:cmMkLst xmlns:pc2="http://schemas.microsoft.com/office/powerpoint/2019/9/main/command">
                <pc:docMk/>
                <pc:sldMk cId="1517370371" sldId="680"/>
                <pc2:cmMk id="{F63CB535-5522-4AB2-A6C3-51735E141C33}"/>
              </pc2:cmMkLst>
            </pc226:cmChg>
          </p:ext>
        </pc:extLst>
      </pc:sldChg>
      <pc:sldChg chg="modSp mod delCm modCm">
        <pc:chgData name="Jayne Holloway" userId="acd824e0-849b-439c-b4c6-53770188c5fe" providerId="ADAL" clId="{667F0080-D579-4B92-A69E-C72CBC8F1286}" dt="2023-07-12T08:47:35.843" v="106"/>
        <pc:sldMkLst>
          <pc:docMk/>
          <pc:sldMk cId="249812275" sldId="692"/>
        </pc:sldMkLst>
        <pc:spChg chg="mod">
          <ac:chgData name="Jayne Holloway" userId="acd824e0-849b-439c-b4c6-53770188c5fe" providerId="ADAL" clId="{667F0080-D579-4B92-A69E-C72CBC8F1286}" dt="2023-07-12T08:47:27.648" v="103" actId="1076"/>
          <ac:spMkLst>
            <pc:docMk/>
            <pc:sldMk cId="249812275" sldId="692"/>
            <ac:spMk id="10" creationId="{AEBFF56C-838A-314D-8FA9-54ACA3638857}"/>
          </ac:spMkLst>
        </pc:spChg>
        <pc:spChg chg="mod">
          <ac:chgData name="Jayne Holloway" userId="acd824e0-849b-439c-b4c6-53770188c5fe" providerId="ADAL" clId="{667F0080-D579-4B92-A69E-C72CBC8F1286}" dt="2023-07-12T08:47:30.404" v="104" actId="1076"/>
          <ac:spMkLst>
            <pc:docMk/>
            <pc:sldMk cId="249812275" sldId="692"/>
            <ac:spMk id="11" creationId="{EAA242B7-C0DA-214C-9A63-D76F5C542BE6}"/>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667F0080-D579-4B92-A69E-C72CBC8F1286}" dt="2023-07-12T08:47:35.843" v="106"/>
              <pc2:cmMkLst xmlns:pc2="http://schemas.microsoft.com/office/powerpoint/2019/9/main/command">
                <pc:docMk/>
                <pc:sldMk cId="249812275" sldId="692"/>
                <pc2:cmMk id="{9F9DCED1-885C-4271-9A57-40D8D599199B}"/>
              </pc2:cmMkLst>
            </pc226:cmChg>
          </p:ext>
        </pc:extLst>
      </pc:sldChg>
    </pc:docChg>
  </pc:docChgLst>
  <pc:docChgLst>
    <pc:chgData name="Mark Herbert" userId="S::mark@colour-profiling.com::15902831-cc1d-4d1a-b05d-88318b84e529" providerId="AD" clId="Web-{99FE9910-EC70-BA81-2B57-0C707317F804}"/>
    <pc:docChg chg="modSld">
      <pc:chgData name="Mark Herbert" userId="S::mark@colour-profiling.com::15902831-cc1d-4d1a-b05d-88318b84e529" providerId="AD" clId="Web-{99FE9910-EC70-BA81-2B57-0C707317F804}" dt="2021-06-03T13:26:56.837" v="2" actId="20577"/>
      <pc:docMkLst>
        <pc:docMk/>
      </pc:docMkLst>
      <pc:sldChg chg="modSp">
        <pc:chgData name="Mark Herbert" userId="S::mark@colour-profiling.com::15902831-cc1d-4d1a-b05d-88318b84e529" providerId="AD" clId="Web-{99FE9910-EC70-BA81-2B57-0C707317F804}" dt="2021-06-03T13:26:56.837" v="2" actId="20577"/>
        <pc:sldMkLst>
          <pc:docMk/>
          <pc:sldMk cId="1517370371" sldId="680"/>
        </pc:sldMkLst>
        <pc:spChg chg="mod">
          <ac:chgData name="Mark Herbert" userId="S::mark@colour-profiling.com::15902831-cc1d-4d1a-b05d-88318b84e529" providerId="AD" clId="Web-{99FE9910-EC70-BA81-2B57-0C707317F804}" dt="2021-06-03T13:26:56.837" v="2" actId="20577"/>
          <ac:spMkLst>
            <pc:docMk/>
            <pc:sldMk cId="1517370371" sldId="680"/>
            <ac:spMk id="4" creationId="{5323FFED-6210-7543-9B9C-63892E9D1470}"/>
          </ac:spMkLst>
        </pc:spChg>
      </pc:sldChg>
    </pc:docChg>
  </pc:docChgLst>
  <pc:docChgLst>
    <pc:chgData name="Daniel Brooks" userId="ff9cde6f-c1b3-47fc-ac58-e71bedd0b91c" providerId="ADAL" clId="{0A3AC332-D894-4803-8E3A-2B3F652CA02A}"/>
    <pc:docChg chg="addSld delSld modSld">
      <pc:chgData name="Daniel Brooks" userId="ff9cde6f-c1b3-47fc-ac58-e71bedd0b91c" providerId="ADAL" clId="{0A3AC332-D894-4803-8E3A-2B3F652CA02A}" dt="2020-12-17T14:17:52.840" v="29" actId="20577"/>
      <pc:docMkLst>
        <pc:docMk/>
      </pc:docMkLst>
      <pc:sldChg chg="del">
        <pc:chgData name="Daniel Brooks" userId="ff9cde6f-c1b3-47fc-ac58-e71bedd0b91c" providerId="ADAL" clId="{0A3AC332-D894-4803-8E3A-2B3F652CA02A}" dt="2020-12-17T14:16:21.766" v="1" actId="47"/>
        <pc:sldMkLst>
          <pc:docMk/>
          <pc:sldMk cId="3762246532" sldId="256"/>
        </pc:sldMkLst>
      </pc:sldChg>
      <pc:sldChg chg="modSp add mod">
        <pc:chgData name="Daniel Brooks" userId="ff9cde6f-c1b3-47fc-ac58-e71bedd0b91c" providerId="ADAL" clId="{0A3AC332-D894-4803-8E3A-2B3F652CA02A}" dt="2020-12-17T14:17:52.840" v="29" actId="20577"/>
        <pc:sldMkLst>
          <pc:docMk/>
          <pc:sldMk cId="3281789462" sldId="257"/>
        </pc:sldMkLst>
        <pc:spChg chg="mod">
          <ac:chgData name="Daniel Brooks" userId="ff9cde6f-c1b3-47fc-ac58-e71bedd0b91c" providerId="ADAL" clId="{0A3AC332-D894-4803-8E3A-2B3F652CA02A}" dt="2020-12-17T14:17:50.771" v="28" actId="1076"/>
          <ac:spMkLst>
            <pc:docMk/>
            <pc:sldMk cId="3281789462" sldId="257"/>
            <ac:spMk id="3" creationId="{6F36D061-AE11-46BC-BA24-4EDD59F0CF18}"/>
          </ac:spMkLst>
        </pc:spChg>
        <pc:spChg chg="mod">
          <ac:chgData name="Daniel Brooks" userId="ff9cde6f-c1b3-47fc-ac58-e71bedd0b91c" providerId="ADAL" clId="{0A3AC332-D894-4803-8E3A-2B3F652CA02A}" dt="2020-12-17T14:17:52.840" v="29" actId="20577"/>
          <ac:spMkLst>
            <pc:docMk/>
            <pc:sldMk cId="3281789462" sldId="257"/>
            <ac:spMk id="6" creationId="{C41A4ACA-164D-1D45-BE9D-20D2D3F76C14}"/>
          </ac:spMkLst>
        </pc:spChg>
      </pc:sldChg>
      <pc:sldChg chg="add">
        <pc:chgData name="Daniel Brooks" userId="ff9cde6f-c1b3-47fc-ac58-e71bedd0b91c" providerId="ADAL" clId="{0A3AC332-D894-4803-8E3A-2B3F652CA02A}" dt="2020-12-17T14:16:19.983" v="0"/>
        <pc:sldMkLst>
          <pc:docMk/>
          <pc:sldMk cId="3063337831" sldId="551"/>
        </pc:sldMkLst>
      </pc:sldChg>
      <pc:sldChg chg="add">
        <pc:chgData name="Daniel Brooks" userId="ff9cde6f-c1b3-47fc-ac58-e71bedd0b91c" providerId="ADAL" clId="{0A3AC332-D894-4803-8E3A-2B3F652CA02A}" dt="2020-12-17T14:16:19.983" v="0"/>
        <pc:sldMkLst>
          <pc:docMk/>
          <pc:sldMk cId="270941148" sldId="579"/>
        </pc:sldMkLst>
      </pc:sldChg>
    </pc:docChg>
  </pc:docChgLst>
  <pc:docChgLst>
    <pc:chgData name="Grace Golf" userId="S::grace@colour-profiling.com::4dde5f68-09e9-4618-b964-3a36d85cd12f" providerId="AD" clId="Web-{CDA63385-4247-A575-66AD-35B62234684B}"/>
    <pc:docChg chg="mod modSld">
      <pc:chgData name="Grace Golf" userId="S::grace@colour-profiling.com::4dde5f68-09e9-4618-b964-3a36d85cd12f" providerId="AD" clId="Web-{CDA63385-4247-A575-66AD-35B62234684B}" dt="2023-07-05T15:32:10.815" v="40"/>
      <pc:docMkLst>
        <pc:docMk/>
      </pc:docMkLst>
      <pc:sldChg chg="addCm modNotes">
        <pc:chgData name="Grace Golf" userId="S::grace@colour-profiling.com::4dde5f68-09e9-4618-b964-3a36d85cd12f" providerId="AD" clId="Web-{CDA63385-4247-A575-66AD-35B62234684B}" dt="2023-07-05T15:29:27.506" v="38"/>
        <pc:sldMkLst>
          <pc:docMk/>
          <pc:sldMk cId="212339302" sldId="268"/>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29:27.506" v="38"/>
              <pc2:cmMkLst xmlns:pc2="http://schemas.microsoft.com/office/powerpoint/2019/9/main/command">
                <pc:docMk/>
                <pc:sldMk cId="212339302" sldId="268"/>
                <pc2:cmMk id="{077FE688-E7F0-4985-88C3-CB8371E89BC8}"/>
              </pc2:cmMkLst>
            </pc226:cmChg>
          </p:ext>
        </pc:extLst>
      </pc:sldChg>
      <pc:sldChg chg="modSp addCm">
        <pc:chgData name="Grace Golf" userId="S::grace@colour-profiling.com::4dde5f68-09e9-4618-b964-3a36d85cd12f" providerId="AD" clId="Web-{CDA63385-4247-A575-66AD-35B62234684B}" dt="2023-07-05T15:27:53.859" v="11" actId="20577"/>
        <pc:sldMkLst>
          <pc:docMk/>
          <pc:sldMk cId="331979346" sldId="376"/>
        </pc:sldMkLst>
        <pc:spChg chg="mod">
          <ac:chgData name="Grace Golf" userId="S::grace@colour-profiling.com::4dde5f68-09e9-4618-b964-3a36d85cd12f" providerId="AD" clId="Web-{CDA63385-4247-A575-66AD-35B62234684B}" dt="2023-07-05T15:27:53.859" v="11" actId="20577"/>
          <ac:spMkLst>
            <pc:docMk/>
            <pc:sldMk cId="331979346" sldId="376"/>
            <ac:spMk id="14" creationId="{00000000-0000-0000-0000-000000000000}"/>
          </ac:spMkLst>
        </pc:spChg>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27:50.843" v="10"/>
              <pc2:cmMkLst xmlns:pc2="http://schemas.microsoft.com/office/powerpoint/2019/9/main/command">
                <pc:docMk/>
                <pc:sldMk cId="331979346" sldId="376"/>
                <pc2:cmMk id="{FA56D22B-0345-447F-803F-75E8F4D96ACA}"/>
              </pc2:cmMkLst>
            </pc226:cmChg>
          </p:ext>
        </pc:extLst>
      </pc:sldChg>
      <pc:sldChg chg="addCm">
        <pc:chgData name="Grace Golf" userId="S::grace@colour-profiling.com::4dde5f68-09e9-4618-b964-3a36d85cd12f" providerId="AD" clId="Web-{CDA63385-4247-A575-66AD-35B62234684B}" dt="2023-07-05T15:25:03.706" v="5"/>
        <pc:sldMkLst>
          <pc:docMk/>
          <pc:sldMk cId="182378725" sldId="581"/>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25:03.706" v="5"/>
              <pc2:cmMkLst xmlns:pc2="http://schemas.microsoft.com/office/powerpoint/2019/9/main/command">
                <pc:docMk/>
                <pc:sldMk cId="182378725" sldId="581"/>
                <pc2:cmMk id="{A14EEDFF-A3FE-40F0-85C8-7B20C67AE3E7}"/>
              </pc2:cmMkLst>
            </pc226:cmChg>
          </p:ext>
        </pc:extLst>
      </pc:sldChg>
      <pc:sldChg chg="addCm">
        <pc:chgData name="Grace Golf" userId="S::grace@colour-profiling.com::4dde5f68-09e9-4618-b964-3a36d85cd12f" providerId="AD" clId="Web-{CDA63385-4247-A575-66AD-35B62234684B}" dt="2023-07-05T15:24:36.439" v="4"/>
        <pc:sldMkLst>
          <pc:docMk/>
          <pc:sldMk cId="2557649422" sldId="615"/>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24:36.439" v="4"/>
              <pc2:cmMkLst xmlns:pc2="http://schemas.microsoft.com/office/powerpoint/2019/9/main/command">
                <pc:docMk/>
                <pc:sldMk cId="2557649422" sldId="615"/>
                <pc2:cmMk id="{A44544E3-359E-4259-8517-B5F64BFD491E}"/>
              </pc2:cmMkLst>
            </pc226:cmChg>
          </p:ext>
        </pc:extLst>
      </pc:sldChg>
      <pc:sldChg chg="modSp addCm">
        <pc:chgData name="Grace Golf" userId="S::grace@colour-profiling.com::4dde5f68-09e9-4618-b964-3a36d85cd12f" providerId="AD" clId="Web-{CDA63385-4247-A575-66AD-35B62234684B}" dt="2023-07-05T15:26:11.148" v="7"/>
        <pc:sldMkLst>
          <pc:docMk/>
          <pc:sldMk cId="2790576085" sldId="633"/>
        </pc:sldMkLst>
        <pc:spChg chg="mod">
          <ac:chgData name="Grace Golf" userId="S::grace@colour-profiling.com::4dde5f68-09e9-4618-b964-3a36d85cd12f" providerId="AD" clId="Web-{CDA63385-4247-A575-66AD-35B62234684B}" dt="2023-07-05T15:25:20.598" v="6" actId="14100"/>
          <ac:spMkLst>
            <pc:docMk/>
            <pc:sldMk cId="2790576085" sldId="633"/>
            <ac:spMk id="11" creationId="{D4161FA3-200C-9C43-9281-796D20A64483}"/>
          </ac:spMkLst>
        </pc:spChg>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26:11.148" v="7"/>
              <pc2:cmMkLst xmlns:pc2="http://schemas.microsoft.com/office/powerpoint/2019/9/main/command">
                <pc:docMk/>
                <pc:sldMk cId="2790576085" sldId="633"/>
                <pc2:cmMk id="{C47D151C-0BD5-498F-9C3C-641C10BCA951}"/>
              </pc2:cmMkLst>
            </pc226:cmChg>
          </p:ext>
        </pc:extLst>
      </pc:sldChg>
      <pc:sldChg chg="addCm">
        <pc:chgData name="Grace Golf" userId="S::grace@colour-profiling.com::4dde5f68-09e9-4618-b964-3a36d85cd12f" providerId="AD" clId="Web-{CDA63385-4247-A575-66AD-35B62234684B}" dt="2023-07-05T15:31:18.702" v="39"/>
        <pc:sldMkLst>
          <pc:docMk/>
          <pc:sldMk cId="161905915" sldId="669"/>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31:18.702" v="39"/>
              <pc2:cmMkLst xmlns:pc2="http://schemas.microsoft.com/office/powerpoint/2019/9/main/command">
                <pc:docMk/>
                <pc:sldMk cId="161905915" sldId="669"/>
                <pc2:cmMk id="{5EAB0DC9-085C-40B9-8ED8-E83BA0269531}"/>
              </pc2:cmMkLst>
            </pc226:cmChg>
          </p:ext>
        </pc:extLst>
      </pc:sldChg>
      <pc:sldChg chg="modSp addCm">
        <pc:chgData name="Grace Golf" userId="S::grace@colour-profiling.com::4dde5f68-09e9-4618-b964-3a36d85cd12f" providerId="AD" clId="Web-{CDA63385-4247-A575-66AD-35B62234684B}" dt="2023-07-05T15:24:06.999" v="3" actId="20577"/>
        <pc:sldMkLst>
          <pc:docMk/>
          <pc:sldMk cId="1517370371" sldId="680"/>
        </pc:sldMkLst>
        <pc:spChg chg="mod">
          <ac:chgData name="Grace Golf" userId="S::grace@colour-profiling.com::4dde5f68-09e9-4618-b964-3a36d85cd12f" providerId="AD" clId="Web-{CDA63385-4247-A575-66AD-35B62234684B}" dt="2023-07-05T15:24:06.999" v="3" actId="20577"/>
          <ac:spMkLst>
            <pc:docMk/>
            <pc:sldMk cId="1517370371" sldId="680"/>
            <ac:spMk id="5" creationId="{540C2F52-C418-8542-85C4-838CC7624AE0}"/>
          </ac:spMkLst>
        </pc:spChg>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23:55.061" v="2"/>
              <pc2:cmMkLst xmlns:pc2="http://schemas.microsoft.com/office/powerpoint/2019/9/main/command">
                <pc:docMk/>
                <pc:sldMk cId="1517370371" sldId="680"/>
                <pc2:cmMk id="{F63CB535-5522-4AB2-A6C3-51735E141C33}"/>
              </pc2:cmMkLst>
            </pc226:cmChg>
          </p:ext>
        </pc:extLst>
      </pc:sldChg>
      <pc:sldChg chg="addCm">
        <pc:chgData name="Grace Golf" userId="S::grace@colour-profiling.com::4dde5f68-09e9-4618-b964-3a36d85cd12f" providerId="AD" clId="Web-{CDA63385-4247-A575-66AD-35B62234684B}" dt="2023-07-05T15:32:10.815" v="40"/>
        <pc:sldMkLst>
          <pc:docMk/>
          <pc:sldMk cId="249812275" sldId="692"/>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CDA63385-4247-A575-66AD-35B62234684B}" dt="2023-07-05T15:32:10.815" v="40"/>
              <pc2:cmMkLst xmlns:pc2="http://schemas.microsoft.com/office/powerpoint/2019/9/main/command">
                <pc:docMk/>
                <pc:sldMk cId="249812275" sldId="692"/>
                <pc2:cmMk id="{9F9DCED1-885C-4271-9A57-40D8D599199B}"/>
              </pc2:cmMkLst>
            </pc226:cmChg>
          </p:ext>
        </pc:extLst>
      </pc:sldChg>
    </pc:docChg>
  </pc:docChgLst>
  <pc:docChgLst>
    <pc:chgData name="Emma Marshall" userId="a2b35d5f-839b-45d7-8609-6fea0563397b" providerId="ADAL" clId="{0CF01EE7-7A4B-4B77-A90C-067664552425}"/>
    <pc:docChg chg="undo custSel delSld modSld">
      <pc:chgData name="Emma Marshall" userId="a2b35d5f-839b-45d7-8609-6fea0563397b" providerId="ADAL" clId="{0CF01EE7-7A4B-4B77-A90C-067664552425}" dt="2023-04-06T14:53:33.197" v="27" actId="1076"/>
      <pc:docMkLst>
        <pc:docMk/>
      </pc:docMkLst>
      <pc:sldChg chg="addSp delSp modSp mod">
        <pc:chgData name="Emma Marshall" userId="a2b35d5f-839b-45d7-8609-6fea0563397b" providerId="ADAL" clId="{0CF01EE7-7A4B-4B77-A90C-067664552425}" dt="2023-04-06T14:50:43.916" v="9" actId="1076"/>
        <pc:sldMkLst>
          <pc:docMk/>
          <pc:sldMk cId="2487295138" sldId="400"/>
        </pc:sldMkLst>
        <pc:spChg chg="mod">
          <ac:chgData name="Emma Marshall" userId="a2b35d5f-839b-45d7-8609-6fea0563397b" providerId="ADAL" clId="{0CF01EE7-7A4B-4B77-A90C-067664552425}" dt="2023-04-06T14:50:31.766" v="6"/>
          <ac:spMkLst>
            <pc:docMk/>
            <pc:sldMk cId="2487295138" sldId="400"/>
            <ac:spMk id="4" creationId="{FA1FC1DA-53AE-C397-5491-8F290F3FB5AE}"/>
          </ac:spMkLst>
        </pc:spChg>
        <pc:spChg chg="mod">
          <ac:chgData name="Emma Marshall" userId="a2b35d5f-839b-45d7-8609-6fea0563397b" providerId="ADAL" clId="{0CF01EE7-7A4B-4B77-A90C-067664552425}" dt="2023-04-06T14:50:31.766" v="6"/>
          <ac:spMkLst>
            <pc:docMk/>
            <pc:sldMk cId="2487295138" sldId="400"/>
            <ac:spMk id="5" creationId="{541C8827-AC3A-2A60-4336-6D0C4A077227}"/>
          </ac:spMkLst>
        </pc:spChg>
        <pc:spChg chg="mod">
          <ac:chgData name="Emma Marshall" userId="a2b35d5f-839b-45d7-8609-6fea0563397b" providerId="ADAL" clId="{0CF01EE7-7A4B-4B77-A90C-067664552425}" dt="2023-04-06T14:50:31.766" v="6"/>
          <ac:spMkLst>
            <pc:docMk/>
            <pc:sldMk cId="2487295138" sldId="400"/>
            <ac:spMk id="6" creationId="{C90A3E65-3D42-DF74-CBA7-0E713BE380D0}"/>
          </ac:spMkLst>
        </pc:spChg>
        <pc:spChg chg="mod">
          <ac:chgData name="Emma Marshall" userId="a2b35d5f-839b-45d7-8609-6fea0563397b" providerId="ADAL" clId="{0CF01EE7-7A4B-4B77-A90C-067664552425}" dt="2023-04-06T14:50:31.766" v="6"/>
          <ac:spMkLst>
            <pc:docMk/>
            <pc:sldMk cId="2487295138" sldId="400"/>
            <ac:spMk id="7" creationId="{635A9BD1-8339-1397-673A-D43C61F2C844}"/>
          </ac:spMkLst>
        </pc:spChg>
        <pc:spChg chg="del">
          <ac:chgData name="Emma Marshall" userId="a2b35d5f-839b-45d7-8609-6fea0563397b" providerId="ADAL" clId="{0CF01EE7-7A4B-4B77-A90C-067664552425}" dt="2023-04-06T14:50:13.125" v="0" actId="478"/>
          <ac:spMkLst>
            <pc:docMk/>
            <pc:sldMk cId="2487295138" sldId="400"/>
            <ac:spMk id="300" creationId="{00000000-0000-0000-0000-000000000000}"/>
          </ac:spMkLst>
        </pc:spChg>
        <pc:spChg chg="del">
          <ac:chgData name="Emma Marshall" userId="a2b35d5f-839b-45d7-8609-6fea0563397b" providerId="ADAL" clId="{0CF01EE7-7A4B-4B77-A90C-067664552425}" dt="2023-04-06T14:50:19.474" v="3" actId="478"/>
          <ac:spMkLst>
            <pc:docMk/>
            <pc:sldMk cId="2487295138" sldId="400"/>
            <ac:spMk id="302" creationId="{00000000-0000-0000-0000-000000000000}"/>
          </ac:spMkLst>
        </pc:spChg>
        <pc:spChg chg="del">
          <ac:chgData name="Emma Marshall" userId="a2b35d5f-839b-45d7-8609-6fea0563397b" providerId="ADAL" clId="{0CF01EE7-7A4B-4B77-A90C-067664552425}" dt="2023-04-06T14:50:21.431" v="4" actId="478"/>
          <ac:spMkLst>
            <pc:docMk/>
            <pc:sldMk cId="2487295138" sldId="400"/>
            <ac:spMk id="304" creationId="{00000000-0000-0000-0000-000000000000}"/>
          </ac:spMkLst>
        </pc:spChg>
        <pc:spChg chg="del">
          <ac:chgData name="Emma Marshall" userId="a2b35d5f-839b-45d7-8609-6fea0563397b" providerId="ADAL" clId="{0CF01EE7-7A4B-4B77-A90C-067664552425}" dt="2023-04-06T14:50:23.275" v="5" actId="478"/>
          <ac:spMkLst>
            <pc:docMk/>
            <pc:sldMk cId="2487295138" sldId="400"/>
            <ac:spMk id="306" creationId="{00000000-0000-0000-0000-000000000000}"/>
          </ac:spMkLst>
        </pc:spChg>
        <pc:grpChg chg="add mod">
          <ac:chgData name="Emma Marshall" userId="a2b35d5f-839b-45d7-8609-6fea0563397b" providerId="ADAL" clId="{0CF01EE7-7A4B-4B77-A90C-067664552425}" dt="2023-04-06T14:50:43.916" v="9" actId="1076"/>
          <ac:grpSpMkLst>
            <pc:docMk/>
            <pc:sldMk cId="2487295138" sldId="400"/>
            <ac:grpSpMk id="2" creationId="{7F53C069-6A79-BA32-0FA2-511090B55AD8}"/>
          </ac:grpSpMkLst>
        </pc:grpChg>
        <pc:picChg chg="mod">
          <ac:chgData name="Emma Marshall" userId="a2b35d5f-839b-45d7-8609-6fea0563397b" providerId="ADAL" clId="{0CF01EE7-7A4B-4B77-A90C-067664552425}" dt="2023-04-06T14:50:31.766" v="6"/>
          <ac:picMkLst>
            <pc:docMk/>
            <pc:sldMk cId="2487295138" sldId="400"/>
            <ac:picMk id="3" creationId="{B9DFD137-1483-F57F-6698-7B7343A65EAA}"/>
          </ac:picMkLst>
        </pc:picChg>
        <pc:picChg chg="add del mod">
          <ac:chgData name="Emma Marshall" userId="a2b35d5f-839b-45d7-8609-6fea0563397b" providerId="ADAL" clId="{0CF01EE7-7A4B-4B77-A90C-067664552425}" dt="2023-04-06T14:50:37.079" v="8" actId="1076"/>
          <ac:picMkLst>
            <pc:docMk/>
            <pc:sldMk cId="2487295138" sldId="400"/>
            <ac:picMk id="9" creationId="{912BFF55-B1D0-1D4E-8068-4459E587492A}"/>
          </ac:picMkLst>
        </pc:picChg>
      </pc:sldChg>
      <pc:sldChg chg="addSp delSp modSp mod">
        <pc:chgData name="Emma Marshall" userId="a2b35d5f-839b-45d7-8609-6fea0563397b" providerId="ADAL" clId="{0CF01EE7-7A4B-4B77-A90C-067664552425}" dt="2023-04-06T14:51:36.499" v="19" actId="1076"/>
        <pc:sldMkLst>
          <pc:docMk/>
          <pc:sldMk cId="1922044137" sldId="685"/>
        </pc:sldMkLst>
        <pc:spChg chg="mod">
          <ac:chgData name="Emma Marshall" userId="a2b35d5f-839b-45d7-8609-6fea0563397b" providerId="ADAL" clId="{0CF01EE7-7A4B-4B77-A90C-067664552425}" dt="2023-04-06T14:51:32.059" v="18"/>
          <ac:spMkLst>
            <pc:docMk/>
            <pc:sldMk cId="1922044137" sldId="685"/>
            <ac:spMk id="5" creationId="{092ACD7E-10A7-8177-0383-9A2283810715}"/>
          </ac:spMkLst>
        </pc:spChg>
        <pc:spChg chg="mod">
          <ac:chgData name="Emma Marshall" userId="a2b35d5f-839b-45d7-8609-6fea0563397b" providerId="ADAL" clId="{0CF01EE7-7A4B-4B77-A90C-067664552425}" dt="2023-04-06T14:51:32.059" v="18"/>
          <ac:spMkLst>
            <pc:docMk/>
            <pc:sldMk cId="1922044137" sldId="685"/>
            <ac:spMk id="6" creationId="{BB748D42-F2F0-2967-B835-FDE79AAA918D}"/>
          </ac:spMkLst>
        </pc:spChg>
        <pc:spChg chg="mod">
          <ac:chgData name="Emma Marshall" userId="a2b35d5f-839b-45d7-8609-6fea0563397b" providerId="ADAL" clId="{0CF01EE7-7A4B-4B77-A90C-067664552425}" dt="2023-04-06T14:51:32.059" v="18"/>
          <ac:spMkLst>
            <pc:docMk/>
            <pc:sldMk cId="1922044137" sldId="685"/>
            <ac:spMk id="8" creationId="{8E8A7D62-101A-96B4-DD15-BB859FE1D4C6}"/>
          </ac:spMkLst>
        </pc:spChg>
        <pc:spChg chg="mod">
          <ac:chgData name="Emma Marshall" userId="a2b35d5f-839b-45d7-8609-6fea0563397b" providerId="ADAL" clId="{0CF01EE7-7A4B-4B77-A90C-067664552425}" dt="2023-04-06T14:51:32.059" v="18"/>
          <ac:spMkLst>
            <pc:docMk/>
            <pc:sldMk cId="1922044137" sldId="685"/>
            <ac:spMk id="17" creationId="{66787B0D-B078-DF1D-A3E3-67697F60B3C7}"/>
          </ac:spMkLst>
        </pc:spChg>
        <pc:grpChg chg="add mod">
          <ac:chgData name="Emma Marshall" userId="a2b35d5f-839b-45d7-8609-6fea0563397b" providerId="ADAL" clId="{0CF01EE7-7A4B-4B77-A90C-067664552425}" dt="2023-04-06T14:51:36.499" v="19" actId="1076"/>
          <ac:grpSpMkLst>
            <pc:docMk/>
            <pc:sldMk cId="1922044137" sldId="685"/>
            <ac:grpSpMk id="2" creationId="{F41751EB-9877-D863-81D8-86355C22564E}"/>
          </ac:grpSpMkLst>
        </pc:grpChg>
        <pc:grpChg chg="del">
          <ac:chgData name="Emma Marshall" userId="a2b35d5f-839b-45d7-8609-6fea0563397b" providerId="ADAL" clId="{0CF01EE7-7A4B-4B77-A90C-067664552425}" dt="2023-04-06T14:51:26.496" v="17" actId="478"/>
          <ac:grpSpMkLst>
            <pc:docMk/>
            <pc:sldMk cId="1922044137" sldId="685"/>
            <ac:grpSpMk id="3" creationId="{F7FF2506-071C-8446-89C0-7275E615D86B}"/>
          </ac:grpSpMkLst>
        </pc:grpChg>
        <pc:picChg chg="mod">
          <ac:chgData name="Emma Marshall" userId="a2b35d5f-839b-45d7-8609-6fea0563397b" providerId="ADAL" clId="{0CF01EE7-7A4B-4B77-A90C-067664552425}" dt="2023-04-06T14:51:32.059" v="18"/>
          <ac:picMkLst>
            <pc:docMk/>
            <pc:sldMk cId="1922044137" sldId="685"/>
            <ac:picMk id="4" creationId="{3A905A8F-6217-3403-958C-4473730792A7}"/>
          </ac:picMkLst>
        </pc:picChg>
      </pc:sldChg>
      <pc:sldChg chg="addSp delSp modSp mod">
        <pc:chgData name="Emma Marshall" userId="a2b35d5f-839b-45d7-8609-6fea0563397b" providerId="ADAL" clId="{0CF01EE7-7A4B-4B77-A90C-067664552425}" dt="2023-04-06T14:53:33.197" v="27" actId="1076"/>
        <pc:sldMkLst>
          <pc:docMk/>
          <pc:sldMk cId="3543013142" sldId="687"/>
        </pc:sldMkLst>
        <pc:spChg chg="mod">
          <ac:chgData name="Emma Marshall" userId="a2b35d5f-839b-45d7-8609-6fea0563397b" providerId="ADAL" clId="{0CF01EE7-7A4B-4B77-A90C-067664552425}" dt="2023-04-06T14:51:50.262" v="26"/>
          <ac:spMkLst>
            <pc:docMk/>
            <pc:sldMk cId="3543013142" sldId="687"/>
            <ac:spMk id="4" creationId="{DCC15AFA-2960-76A7-AF55-51AE9CAA0FC9}"/>
          </ac:spMkLst>
        </pc:spChg>
        <pc:spChg chg="mod">
          <ac:chgData name="Emma Marshall" userId="a2b35d5f-839b-45d7-8609-6fea0563397b" providerId="ADAL" clId="{0CF01EE7-7A4B-4B77-A90C-067664552425}" dt="2023-04-06T14:51:50.262" v="26"/>
          <ac:spMkLst>
            <pc:docMk/>
            <pc:sldMk cId="3543013142" sldId="687"/>
            <ac:spMk id="5" creationId="{57409A82-0576-B281-1B9A-F0DCFDA59EFF}"/>
          </ac:spMkLst>
        </pc:spChg>
        <pc:spChg chg="del">
          <ac:chgData name="Emma Marshall" userId="a2b35d5f-839b-45d7-8609-6fea0563397b" providerId="ADAL" clId="{0CF01EE7-7A4B-4B77-A90C-067664552425}" dt="2023-04-06T14:51:46.121" v="21" actId="478"/>
          <ac:spMkLst>
            <pc:docMk/>
            <pc:sldMk cId="3543013142" sldId="687"/>
            <ac:spMk id="6" creationId="{5CFF914F-94FA-4745-81E0-CC72327563DB}"/>
          </ac:spMkLst>
        </pc:spChg>
        <pc:spChg chg="mod">
          <ac:chgData name="Emma Marshall" userId="a2b35d5f-839b-45d7-8609-6fea0563397b" providerId="ADAL" clId="{0CF01EE7-7A4B-4B77-A90C-067664552425}" dt="2023-04-06T14:51:50.262" v="26"/>
          <ac:spMkLst>
            <pc:docMk/>
            <pc:sldMk cId="3543013142" sldId="687"/>
            <ac:spMk id="7" creationId="{4820CA32-E62D-EF32-736F-59EF01DDCC4B}"/>
          </ac:spMkLst>
        </pc:spChg>
        <pc:spChg chg="del">
          <ac:chgData name="Emma Marshall" userId="a2b35d5f-839b-45d7-8609-6fea0563397b" providerId="ADAL" clId="{0CF01EE7-7A4B-4B77-A90C-067664552425}" dt="2023-04-06T14:51:48.859" v="24" actId="478"/>
          <ac:spMkLst>
            <pc:docMk/>
            <pc:sldMk cId="3543013142" sldId="687"/>
            <ac:spMk id="8" creationId="{BFF60F7D-390F-4B09-B9C2-867476C722BD}"/>
          </ac:spMkLst>
        </pc:spChg>
        <pc:spChg chg="add mod">
          <ac:chgData name="Emma Marshall" userId="a2b35d5f-839b-45d7-8609-6fea0563397b" providerId="ADAL" clId="{0CF01EE7-7A4B-4B77-A90C-067664552425}" dt="2023-04-06T14:51:50.262" v="26"/>
          <ac:spMkLst>
            <pc:docMk/>
            <pc:sldMk cId="3543013142" sldId="687"/>
            <ac:spMk id="9" creationId="{AC3A14F8-71ED-0A87-B5AA-2267A7AE1FFD}"/>
          </ac:spMkLst>
        </pc:spChg>
        <pc:spChg chg="del">
          <ac:chgData name="Emma Marshall" userId="a2b35d5f-839b-45d7-8609-6fea0563397b" providerId="ADAL" clId="{0CF01EE7-7A4B-4B77-A90C-067664552425}" dt="2023-04-06T14:51:49.552" v="25" actId="478"/>
          <ac:spMkLst>
            <pc:docMk/>
            <pc:sldMk cId="3543013142" sldId="687"/>
            <ac:spMk id="11" creationId="{0D5EC882-9C15-40D3-9D1C-801F7E82B40F}"/>
          </ac:spMkLst>
        </pc:spChg>
        <pc:spChg chg="del">
          <ac:chgData name="Emma Marshall" userId="a2b35d5f-839b-45d7-8609-6fea0563397b" providerId="ADAL" clId="{0CF01EE7-7A4B-4B77-A90C-067664552425}" dt="2023-04-06T14:51:48.057" v="23" actId="478"/>
          <ac:spMkLst>
            <pc:docMk/>
            <pc:sldMk cId="3543013142" sldId="687"/>
            <ac:spMk id="15" creationId="{2084FDA1-E4B4-EC47-A804-967CE9F80A34}"/>
          </ac:spMkLst>
        </pc:spChg>
        <pc:grpChg chg="add mod">
          <ac:chgData name="Emma Marshall" userId="a2b35d5f-839b-45d7-8609-6fea0563397b" providerId="ADAL" clId="{0CF01EE7-7A4B-4B77-A90C-067664552425}" dt="2023-04-06T14:51:50.262" v="26"/>
          <ac:grpSpMkLst>
            <pc:docMk/>
            <pc:sldMk cId="3543013142" sldId="687"/>
            <ac:grpSpMk id="2" creationId="{12640B78-0295-1649-67FA-BAD479B38643}"/>
          </ac:grpSpMkLst>
        </pc:grpChg>
        <pc:picChg chg="mod">
          <ac:chgData name="Emma Marshall" userId="a2b35d5f-839b-45d7-8609-6fea0563397b" providerId="ADAL" clId="{0CF01EE7-7A4B-4B77-A90C-067664552425}" dt="2023-04-06T14:51:50.262" v="26"/>
          <ac:picMkLst>
            <pc:docMk/>
            <pc:sldMk cId="3543013142" sldId="687"/>
            <ac:picMk id="3" creationId="{53188E1C-A76F-D6C5-E580-8F5AEACC5938}"/>
          </ac:picMkLst>
        </pc:picChg>
        <pc:picChg chg="del">
          <ac:chgData name="Emma Marshall" userId="a2b35d5f-839b-45d7-8609-6fea0563397b" providerId="ADAL" clId="{0CF01EE7-7A4B-4B77-A90C-067664552425}" dt="2023-04-06T14:51:45.074" v="20" actId="478"/>
          <ac:picMkLst>
            <pc:docMk/>
            <pc:sldMk cId="3543013142" sldId="687"/>
            <ac:picMk id="14" creationId="{386588A1-E4E1-3E42-8A6C-5FB3FADC409F}"/>
          </ac:picMkLst>
        </pc:picChg>
        <pc:picChg chg="mod">
          <ac:chgData name="Emma Marshall" userId="a2b35d5f-839b-45d7-8609-6fea0563397b" providerId="ADAL" clId="{0CF01EE7-7A4B-4B77-A90C-067664552425}" dt="2023-04-06T14:53:33.197" v="27" actId="1076"/>
          <ac:picMkLst>
            <pc:docMk/>
            <pc:sldMk cId="3543013142" sldId="687"/>
            <ac:picMk id="18" creationId="{B06801F0-370F-0F42-9067-22A876ED1A53}"/>
          </ac:picMkLst>
        </pc:picChg>
      </pc:sldChg>
      <pc:sldChg chg="addSp delSp modSp mod">
        <pc:chgData name="Emma Marshall" userId="a2b35d5f-839b-45d7-8609-6fea0563397b" providerId="ADAL" clId="{0CF01EE7-7A4B-4B77-A90C-067664552425}" dt="2023-04-06T14:51:09.502" v="15" actId="1076"/>
        <pc:sldMkLst>
          <pc:docMk/>
          <pc:sldMk cId="1790393136" sldId="690"/>
        </pc:sldMkLst>
        <pc:spChg chg="mod">
          <ac:chgData name="Emma Marshall" userId="a2b35d5f-839b-45d7-8609-6fea0563397b" providerId="ADAL" clId="{0CF01EE7-7A4B-4B77-A90C-067664552425}" dt="2023-04-06T14:50:59.384" v="14"/>
          <ac:spMkLst>
            <pc:docMk/>
            <pc:sldMk cId="1790393136" sldId="690"/>
            <ac:spMk id="4" creationId="{3635AEBE-D52E-C162-6754-50975FEF4A76}"/>
          </ac:spMkLst>
        </pc:spChg>
        <pc:spChg chg="mod">
          <ac:chgData name="Emma Marshall" userId="a2b35d5f-839b-45d7-8609-6fea0563397b" providerId="ADAL" clId="{0CF01EE7-7A4B-4B77-A90C-067664552425}" dt="2023-04-06T14:50:59.384" v="14"/>
          <ac:spMkLst>
            <pc:docMk/>
            <pc:sldMk cId="1790393136" sldId="690"/>
            <ac:spMk id="5" creationId="{D60A3B57-D719-C717-C43E-C812A9C6C7C1}"/>
          </ac:spMkLst>
        </pc:spChg>
        <pc:spChg chg="mod">
          <ac:chgData name="Emma Marshall" userId="a2b35d5f-839b-45d7-8609-6fea0563397b" providerId="ADAL" clId="{0CF01EE7-7A4B-4B77-A90C-067664552425}" dt="2023-04-06T14:50:59.384" v="14"/>
          <ac:spMkLst>
            <pc:docMk/>
            <pc:sldMk cId="1790393136" sldId="690"/>
            <ac:spMk id="6" creationId="{F6521AF6-226D-E636-AD1E-A8087283556F}"/>
          </ac:spMkLst>
        </pc:spChg>
        <pc:spChg chg="mod">
          <ac:chgData name="Emma Marshall" userId="a2b35d5f-839b-45d7-8609-6fea0563397b" providerId="ADAL" clId="{0CF01EE7-7A4B-4B77-A90C-067664552425}" dt="2023-04-06T14:50:59.384" v="14"/>
          <ac:spMkLst>
            <pc:docMk/>
            <pc:sldMk cId="1790393136" sldId="690"/>
            <ac:spMk id="7" creationId="{CCE65EEE-D9B4-1ED3-FBDA-9139F358A294}"/>
          </ac:spMkLst>
        </pc:spChg>
        <pc:spChg chg="del">
          <ac:chgData name="Emma Marshall" userId="a2b35d5f-839b-45d7-8609-6fea0563397b" providerId="ADAL" clId="{0CF01EE7-7A4B-4B77-A90C-067664552425}" dt="2023-04-06T14:50:49.665" v="11" actId="478"/>
          <ac:spMkLst>
            <pc:docMk/>
            <pc:sldMk cId="1790393136" sldId="690"/>
            <ac:spMk id="12" creationId="{D35D6FF8-47F4-6041-8129-E4BBF383F281}"/>
          </ac:spMkLst>
        </pc:spChg>
        <pc:spChg chg="del">
          <ac:chgData name="Emma Marshall" userId="a2b35d5f-839b-45d7-8609-6fea0563397b" providerId="ADAL" clId="{0CF01EE7-7A4B-4B77-A90C-067664552425}" dt="2023-04-06T14:50:51.669" v="12" actId="478"/>
          <ac:spMkLst>
            <pc:docMk/>
            <pc:sldMk cId="1790393136" sldId="690"/>
            <ac:spMk id="13" creationId="{15CF8B1E-576C-CB41-B0F8-C4D95301BE92}"/>
          </ac:spMkLst>
        </pc:spChg>
        <pc:spChg chg="del">
          <ac:chgData name="Emma Marshall" userId="a2b35d5f-839b-45d7-8609-6fea0563397b" providerId="ADAL" clId="{0CF01EE7-7A4B-4B77-A90C-067664552425}" dt="2023-04-06T14:50:48.894" v="10" actId="478"/>
          <ac:spMkLst>
            <pc:docMk/>
            <pc:sldMk cId="1790393136" sldId="690"/>
            <ac:spMk id="14" creationId="{1550AC06-A28F-F74F-8A1C-F4FC57F3F070}"/>
          </ac:spMkLst>
        </pc:spChg>
        <pc:spChg chg="del">
          <ac:chgData name="Emma Marshall" userId="a2b35d5f-839b-45d7-8609-6fea0563397b" providerId="ADAL" clId="{0CF01EE7-7A4B-4B77-A90C-067664552425}" dt="2023-04-06T14:50:52.847" v="13" actId="478"/>
          <ac:spMkLst>
            <pc:docMk/>
            <pc:sldMk cId="1790393136" sldId="690"/>
            <ac:spMk id="15" creationId="{8632D132-669A-2D46-A6F8-2F6205E9BBF2}"/>
          </ac:spMkLst>
        </pc:spChg>
        <pc:grpChg chg="add mod">
          <ac:chgData name="Emma Marshall" userId="a2b35d5f-839b-45d7-8609-6fea0563397b" providerId="ADAL" clId="{0CF01EE7-7A4B-4B77-A90C-067664552425}" dt="2023-04-06T14:51:09.502" v="15" actId="1076"/>
          <ac:grpSpMkLst>
            <pc:docMk/>
            <pc:sldMk cId="1790393136" sldId="690"/>
            <ac:grpSpMk id="2" creationId="{C3FBF3B8-0DBF-081A-51F8-9C54FB2E6664}"/>
          </ac:grpSpMkLst>
        </pc:grpChg>
        <pc:picChg chg="mod">
          <ac:chgData name="Emma Marshall" userId="a2b35d5f-839b-45d7-8609-6fea0563397b" providerId="ADAL" clId="{0CF01EE7-7A4B-4B77-A90C-067664552425}" dt="2023-04-06T14:50:59.384" v="14"/>
          <ac:picMkLst>
            <pc:docMk/>
            <pc:sldMk cId="1790393136" sldId="690"/>
            <ac:picMk id="3" creationId="{0A48950A-858C-1464-2599-78CEF4491AB3}"/>
          </ac:picMkLst>
        </pc:picChg>
      </pc:sldChg>
      <pc:sldChg chg="del">
        <pc:chgData name="Emma Marshall" userId="a2b35d5f-839b-45d7-8609-6fea0563397b" providerId="ADAL" clId="{0CF01EE7-7A4B-4B77-A90C-067664552425}" dt="2023-04-06T14:51:15.676" v="16" actId="47"/>
        <pc:sldMkLst>
          <pc:docMk/>
          <pc:sldMk cId="2887982989" sldId="693"/>
        </pc:sldMkLst>
      </pc:sldChg>
    </pc:docChg>
  </pc:docChgLst>
  <pc:docChgLst>
    <pc:chgData name="Mark Herbert" userId="S::mark@colour-profiling.com::15902831-cc1d-4d1a-b05d-88318b84e529" providerId="AD" clId="Web-{E525EE07-9831-C57A-0850-437E6A4B49DB}"/>
    <pc:docChg chg="addSld delSld modSld sldOrd modMainMaster">
      <pc:chgData name="Mark Herbert" userId="S::mark@colour-profiling.com::15902831-cc1d-4d1a-b05d-88318b84e529" providerId="AD" clId="Web-{E525EE07-9831-C57A-0850-437E6A4B49DB}" dt="2021-08-25T12:28:04.151" v="38" actId="20577"/>
      <pc:docMkLst>
        <pc:docMk/>
      </pc:docMkLst>
      <pc:sldChg chg="del">
        <pc:chgData name="Mark Herbert" userId="S::mark@colour-profiling.com::15902831-cc1d-4d1a-b05d-88318b84e529" providerId="AD" clId="Web-{E525EE07-9831-C57A-0850-437E6A4B49DB}" dt="2021-08-25T12:27:12.478" v="20"/>
        <pc:sldMkLst>
          <pc:docMk/>
          <pc:sldMk cId="2436521290" sldId="634"/>
        </pc:sldMkLst>
      </pc:sldChg>
      <pc:sldChg chg="del ord">
        <pc:chgData name="Mark Herbert" userId="S::mark@colour-profiling.com::15902831-cc1d-4d1a-b05d-88318b84e529" providerId="AD" clId="Web-{E525EE07-9831-C57A-0850-437E6A4B49DB}" dt="2021-08-25T12:27:12.478" v="21"/>
        <pc:sldMkLst>
          <pc:docMk/>
          <pc:sldMk cId="730845481" sldId="635"/>
        </pc:sldMkLst>
      </pc:sldChg>
      <pc:sldChg chg="modSp">
        <pc:chgData name="Mark Herbert" userId="S::mark@colour-profiling.com::15902831-cc1d-4d1a-b05d-88318b84e529" providerId="AD" clId="Web-{E525EE07-9831-C57A-0850-437E6A4B49DB}" dt="2021-08-25T12:28:04.151" v="38" actId="20577"/>
        <pc:sldMkLst>
          <pc:docMk/>
          <pc:sldMk cId="1517370371" sldId="680"/>
        </pc:sldMkLst>
        <pc:spChg chg="mod">
          <ac:chgData name="Mark Herbert" userId="S::mark@colour-profiling.com::15902831-cc1d-4d1a-b05d-88318b84e529" providerId="AD" clId="Web-{E525EE07-9831-C57A-0850-437E6A4B49DB}" dt="2021-08-25T12:28:04.151" v="38" actId="20577"/>
          <ac:spMkLst>
            <pc:docMk/>
            <pc:sldMk cId="1517370371" sldId="680"/>
            <ac:spMk id="5" creationId="{540C2F52-C418-8542-85C4-838CC7624AE0}"/>
          </ac:spMkLst>
        </pc:spChg>
      </pc:sldChg>
      <pc:sldChg chg="add ord">
        <pc:chgData name="Mark Herbert" userId="S::mark@colour-profiling.com::15902831-cc1d-4d1a-b05d-88318b84e529" providerId="AD" clId="Web-{E525EE07-9831-C57A-0850-437E6A4B49DB}" dt="2021-08-25T12:26:18.321" v="2"/>
        <pc:sldMkLst>
          <pc:docMk/>
          <pc:sldMk cId="3141324532" sldId="694"/>
        </pc:sldMkLst>
      </pc:sldChg>
      <pc:sldChg chg="add del replId">
        <pc:chgData name="Mark Herbert" userId="S::mark@colour-profiling.com::15902831-cc1d-4d1a-b05d-88318b84e529" providerId="AD" clId="Web-{E525EE07-9831-C57A-0850-437E6A4B49DB}" dt="2021-08-25T12:27:12.478" v="19"/>
        <pc:sldMkLst>
          <pc:docMk/>
          <pc:sldMk cId="1322403157" sldId="695"/>
        </pc:sldMkLst>
      </pc:sldChg>
      <pc:sldMasterChg chg="addSldLayout modSldLayout">
        <pc:chgData name="Mark Herbert" userId="S::mark@colour-profiling.com::15902831-cc1d-4d1a-b05d-88318b84e529" providerId="AD" clId="Web-{E525EE07-9831-C57A-0850-437E6A4B49DB}" dt="2021-08-25T12:25:59.430" v="0"/>
        <pc:sldMasterMkLst>
          <pc:docMk/>
          <pc:sldMasterMk cId="407074242" sldId="2147483648"/>
        </pc:sldMasterMkLst>
        <pc:sldLayoutChg chg="add">
          <pc:chgData name="Mark Herbert" userId="S::mark@colour-profiling.com::15902831-cc1d-4d1a-b05d-88318b84e529" providerId="AD" clId="Web-{E525EE07-9831-C57A-0850-437E6A4B49DB}" dt="2021-08-25T12:25:59.430" v="0"/>
          <pc:sldLayoutMkLst>
            <pc:docMk/>
            <pc:sldMasterMk cId="407074242" sldId="2147483648"/>
            <pc:sldLayoutMk cId="4266177049" sldId="2147483660"/>
          </pc:sldLayoutMkLst>
        </pc:sldLayoutChg>
        <pc:sldLayoutChg chg="replId">
          <pc:chgData name="Mark Herbert" userId="S::mark@colour-profiling.com::15902831-cc1d-4d1a-b05d-88318b84e529" providerId="AD" clId="Web-{E525EE07-9831-C57A-0850-437E6A4B49DB}" dt="2021-08-25T12:25:59.430" v="0"/>
          <pc:sldLayoutMkLst>
            <pc:docMk/>
            <pc:sldMasterMk cId="407074242" sldId="2147483648"/>
            <pc:sldLayoutMk cId="930525061" sldId="2147483661"/>
          </pc:sldLayoutMkLst>
        </pc:sldLayoutChg>
      </pc:sldMasterChg>
    </pc:docChg>
  </pc:docChgLst>
  <pc:docChgLst>
    <pc:chgData name="Sian Dumas" userId="S::sian@colour-profiling.com::d0c18d62-381c-41a5-b8b8-aca3ffbb5dac" providerId="AD" clId="Web-{03A84191-2DB3-80AB-FD59-7961D5CF6BA4}"/>
    <pc:docChg chg="modSld">
      <pc:chgData name="Sian Dumas" userId="S::sian@colour-profiling.com::d0c18d62-381c-41a5-b8b8-aca3ffbb5dac" providerId="AD" clId="Web-{03A84191-2DB3-80AB-FD59-7961D5CF6BA4}" dt="2021-05-04T09:23:55.615" v="298"/>
      <pc:docMkLst>
        <pc:docMk/>
      </pc:docMkLst>
      <pc:sldChg chg="modNotes">
        <pc:chgData name="Sian Dumas" userId="S::sian@colour-profiling.com::d0c18d62-381c-41a5-b8b8-aca3ffbb5dac" providerId="AD" clId="Web-{03A84191-2DB3-80AB-FD59-7961D5CF6BA4}" dt="2021-05-04T09:17:11.447" v="75"/>
        <pc:sldMkLst>
          <pc:docMk/>
          <pc:sldMk cId="2314900083" sldId="279"/>
        </pc:sldMkLst>
      </pc:sldChg>
      <pc:sldChg chg="modNotes">
        <pc:chgData name="Sian Dumas" userId="S::sian@colour-profiling.com::d0c18d62-381c-41a5-b8b8-aca3ffbb5dac" providerId="AD" clId="Web-{03A84191-2DB3-80AB-FD59-7961D5CF6BA4}" dt="2021-05-04T09:16:47.868" v="46"/>
        <pc:sldMkLst>
          <pc:docMk/>
          <pc:sldMk cId="331979346" sldId="376"/>
        </pc:sldMkLst>
      </pc:sldChg>
      <pc:sldChg chg="modNotes">
        <pc:chgData name="Sian Dumas" userId="S::sian@colour-profiling.com::d0c18d62-381c-41a5-b8b8-aca3ffbb5dac" providerId="AD" clId="Web-{03A84191-2DB3-80AB-FD59-7961D5CF6BA4}" dt="2021-05-04T09:23:55.615" v="298"/>
        <pc:sldMkLst>
          <pc:docMk/>
          <pc:sldMk cId="3199438380" sldId="672"/>
        </pc:sldMkLst>
      </pc:sldChg>
      <pc:sldChg chg="modNotes">
        <pc:chgData name="Sian Dumas" userId="S::sian@colour-profiling.com::d0c18d62-381c-41a5-b8b8-aca3ffbb5dac" providerId="AD" clId="Web-{03A84191-2DB3-80AB-FD59-7961D5CF6BA4}" dt="2021-05-04T09:20:37.531" v="108"/>
        <pc:sldMkLst>
          <pc:docMk/>
          <pc:sldMk cId="3873074481" sldId="691"/>
        </pc:sldMkLst>
      </pc:sldChg>
    </pc:docChg>
  </pc:docChgLst>
  <pc:docChgLst>
    <pc:chgData name="Mark Herbert" userId="S::mark@colour-profiling.com::15902831-cc1d-4d1a-b05d-88318b84e529" providerId="AD" clId="Web-{2B99F871-EED7-CCC2-6B94-EF57E40BFC5D}"/>
    <pc:docChg chg="modSld">
      <pc:chgData name="Mark Herbert" userId="S::mark@colour-profiling.com::15902831-cc1d-4d1a-b05d-88318b84e529" providerId="AD" clId="Web-{2B99F871-EED7-CCC2-6B94-EF57E40BFC5D}" dt="2021-09-14T11:57:43.327" v="10" actId="14100"/>
      <pc:docMkLst>
        <pc:docMk/>
      </pc:docMkLst>
      <pc:sldChg chg="modSp">
        <pc:chgData name="Mark Herbert" userId="S::mark@colour-profiling.com::15902831-cc1d-4d1a-b05d-88318b84e529" providerId="AD" clId="Web-{2B99F871-EED7-CCC2-6B94-EF57E40BFC5D}" dt="2021-09-14T11:57:37.217" v="1" actId="20577"/>
        <pc:sldMkLst>
          <pc:docMk/>
          <pc:sldMk cId="1517370371" sldId="680"/>
        </pc:sldMkLst>
        <pc:spChg chg="mod">
          <ac:chgData name="Mark Herbert" userId="S::mark@colour-profiling.com::15902831-cc1d-4d1a-b05d-88318b84e529" providerId="AD" clId="Web-{2B99F871-EED7-CCC2-6B94-EF57E40BFC5D}" dt="2021-09-14T11:57:37.217" v="1" actId="20577"/>
          <ac:spMkLst>
            <pc:docMk/>
            <pc:sldMk cId="1517370371" sldId="680"/>
            <ac:spMk id="5" creationId="{540C2F52-C418-8542-85C4-838CC7624AE0}"/>
          </ac:spMkLst>
        </pc:spChg>
      </pc:sldChg>
      <pc:sldChg chg="modSp">
        <pc:chgData name="Mark Herbert" userId="S::mark@colour-profiling.com::15902831-cc1d-4d1a-b05d-88318b84e529" providerId="AD" clId="Web-{2B99F871-EED7-CCC2-6B94-EF57E40BFC5D}" dt="2021-09-14T11:57:43.327" v="10" actId="14100"/>
        <pc:sldMkLst>
          <pc:docMk/>
          <pc:sldMk cId="2139501683" sldId="681"/>
        </pc:sldMkLst>
        <pc:spChg chg="mod">
          <ac:chgData name="Mark Herbert" userId="S::mark@colour-profiling.com::15902831-cc1d-4d1a-b05d-88318b84e529" providerId="AD" clId="Web-{2B99F871-EED7-CCC2-6B94-EF57E40BFC5D}" dt="2021-09-14T11:57:43.327" v="10" actId="14100"/>
          <ac:spMkLst>
            <pc:docMk/>
            <pc:sldMk cId="2139501683" sldId="681"/>
            <ac:spMk id="5" creationId="{215850E3-D760-334D-83CA-7E57245646E4}"/>
          </ac:spMkLst>
        </pc:spChg>
      </pc:sldChg>
    </pc:docChg>
  </pc:docChgLst>
  <pc:docChgLst>
    <pc:chgData name="Mark Herbert" userId="2018b251-adfe-4d54-a02d-dfee7d4f908f" providerId="ADAL" clId="{7D2E170E-CF6D-814D-8EBC-6B231A2CD911}"/>
    <pc:docChg chg="undo custSel addSld delSld modSld sldOrd">
      <pc:chgData name="Mark Herbert" userId="2018b251-adfe-4d54-a02d-dfee7d4f908f" providerId="ADAL" clId="{7D2E170E-CF6D-814D-8EBC-6B231A2CD911}" dt="2021-04-15T11:52:58.244" v="2623"/>
      <pc:docMkLst>
        <pc:docMk/>
      </pc:docMkLst>
      <pc:sldChg chg="del">
        <pc:chgData name="Mark Herbert" userId="2018b251-adfe-4d54-a02d-dfee7d4f908f" providerId="ADAL" clId="{7D2E170E-CF6D-814D-8EBC-6B231A2CD911}" dt="2021-03-29T15:42:27.778" v="55" actId="2696"/>
        <pc:sldMkLst>
          <pc:docMk/>
          <pc:sldMk cId="3281789462" sldId="257"/>
        </pc:sldMkLst>
      </pc:sldChg>
      <pc:sldChg chg="addSp delSp modSp mod">
        <pc:chgData name="Mark Herbert" userId="2018b251-adfe-4d54-a02d-dfee7d4f908f" providerId="ADAL" clId="{7D2E170E-CF6D-814D-8EBC-6B231A2CD911}" dt="2021-04-15T11:52:10.730" v="2609"/>
        <pc:sldMkLst>
          <pc:docMk/>
          <pc:sldMk cId="2412328902" sldId="268"/>
        </pc:sldMkLst>
        <pc:spChg chg="del mod">
          <ac:chgData name="Mark Herbert" userId="2018b251-adfe-4d54-a02d-dfee7d4f908f" providerId="ADAL" clId="{7D2E170E-CF6D-814D-8EBC-6B231A2CD911}" dt="2021-03-29T15:58:42.994" v="358" actId="478"/>
          <ac:spMkLst>
            <pc:docMk/>
            <pc:sldMk cId="2412328902" sldId="268"/>
            <ac:spMk id="7" creationId="{BAA0CA86-F5F2-EA47-B66F-DD404589A72D}"/>
          </ac:spMkLst>
        </pc:spChg>
        <pc:spChg chg="add mod">
          <ac:chgData name="Mark Herbert" userId="2018b251-adfe-4d54-a02d-dfee7d4f908f" providerId="ADAL" clId="{7D2E170E-CF6D-814D-8EBC-6B231A2CD911}" dt="2021-04-15T10:13:58.736" v="1965" actId="14100"/>
          <ac:spMkLst>
            <pc:docMk/>
            <pc:sldMk cId="2412328902" sldId="268"/>
            <ac:spMk id="9" creationId="{39D913D7-C7C3-B047-927C-5EF3C5ADEA04}"/>
          </ac:spMkLst>
        </pc:spChg>
        <pc:spChg chg="del">
          <ac:chgData name="Mark Herbert" userId="2018b251-adfe-4d54-a02d-dfee7d4f908f" providerId="ADAL" clId="{7D2E170E-CF6D-814D-8EBC-6B231A2CD911}" dt="2021-03-29T15:58:23.013" v="353" actId="478"/>
          <ac:spMkLst>
            <pc:docMk/>
            <pc:sldMk cId="2412328902" sldId="268"/>
            <ac:spMk id="11" creationId="{D4161FA3-200C-9C43-9281-796D20A64483}"/>
          </ac:spMkLst>
        </pc:spChg>
        <pc:spChg chg="mod">
          <ac:chgData name="Mark Herbert" userId="2018b251-adfe-4d54-a02d-dfee7d4f908f" providerId="ADAL" clId="{7D2E170E-CF6D-814D-8EBC-6B231A2CD911}" dt="2021-03-29T15:59:13.220" v="367" actId="1076"/>
          <ac:spMkLst>
            <pc:docMk/>
            <pc:sldMk cId="2412328902" sldId="268"/>
            <ac:spMk id="15" creationId="{4053F548-A4FA-A54D-932C-FAC1724DADA0}"/>
          </ac:spMkLst>
        </pc:spChg>
        <pc:picChg chg="add mod">
          <ac:chgData name="Mark Herbert" userId="2018b251-adfe-4d54-a02d-dfee7d4f908f" providerId="ADAL" clId="{7D2E170E-CF6D-814D-8EBC-6B231A2CD911}" dt="2021-04-15T11:48:33.096" v="2541" actId="167"/>
          <ac:picMkLst>
            <pc:docMk/>
            <pc:sldMk cId="2412328902" sldId="268"/>
            <ac:picMk id="7" creationId="{708F4C5E-DF86-8343-81BD-002BD1388407}"/>
          </ac:picMkLst>
        </pc:picChg>
        <pc:picChg chg="add del">
          <ac:chgData name="Mark Herbert" userId="2018b251-adfe-4d54-a02d-dfee7d4f908f" providerId="ADAL" clId="{7D2E170E-CF6D-814D-8EBC-6B231A2CD911}" dt="2021-04-15T11:48:32.438" v="2539" actId="478"/>
          <ac:picMkLst>
            <pc:docMk/>
            <pc:sldMk cId="2412328902" sldId="268"/>
            <ac:picMk id="8" creationId="{5081C487-B8C6-0343-89ED-C60FF7DB38A8}"/>
          </ac:picMkLst>
        </pc:picChg>
        <pc:picChg chg="del">
          <ac:chgData name="Mark Herbert" userId="2018b251-adfe-4d54-a02d-dfee7d4f908f" providerId="ADAL" clId="{7D2E170E-CF6D-814D-8EBC-6B231A2CD911}" dt="2021-04-15T11:52:10.575" v="2608" actId="478"/>
          <ac:picMkLst>
            <pc:docMk/>
            <pc:sldMk cId="2412328902" sldId="268"/>
            <ac:picMk id="10" creationId="{93D43D88-D8CA-774C-989E-5FB22DE8291C}"/>
          </ac:picMkLst>
        </pc:picChg>
        <pc:picChg chg="add mod">
          <ac:chgData name="Mark Herbert" userId="2018b251-adfe-4d54-a02d-dfee7d4f908f" providerId="ADAL" clId="{7D2E170E-CF6D-814D-8EBC-6B231A2CD911}" dt="2021-04-15T11:52:10.730" v="2609"/>
          <ac:picMkLst>
            <pc:docMk/>
            <pc:sldMk cId="2412328902" sldId="268"/>
            <ac:picMk id="11" creationId="{AF3A9608-810E-E54A-8D06-52E3148C3FCB}"/>
          </ac:picMkLst>
        </pc:picChg>
      </pc:sldChg>
      <pc:sldChg chg="addSp delSp modSp mod">
        <pc:chgData name="Mark Herbert" userId="2018b251-adfe-4d54-a02d-dfee7d4f908f" providerId="ADAL" clId="{7D2E170E-CF6D-814D-8EBC-6B231A2CD911}" dt="2021-04-15T11:45:24.297" v="2499" actId="167"/>
        <pc:sldMkLst>
          <pc:docMk/>
          <pc:sldMk cId="2314900083" sldId="279"/>
        </pc:sldMkLst>
        <pc:spChg chg="del">
          <ac:chgData name="Mark Herbert" userId="2018b251-adfe-4d54-a02d-dfee7d4f908f" providerId="ADAL" clId="{7D2E170E-CF6D-814D-8EBC-6B231A2CD911}" dt="2021-04-15T11:45:06.740" v="2497" actId="478"/>
          <ac:spMkLst>
            <pc:docMk/>
            <pc:sldMk cId="2314900083" sldId="279"/>
            <ac:spMk id="2" creationId="{00000000-0000-0000-0000-000000000000}"/>
          </ac:spMkLst>
        </pc:spChg>
        <pc:spChg chg="mod">
          <ac:chgData name="Mark Herbert" userId="2018b251-adfe-4d54-a02d-dfee7d4f908f" providerId="ADAL" clId="{7D2E170E-CF6D-814D-8EBC-6B231A2CD911}" dt="2021-04-15T09:41:26.579" v="1276" actId="207"/>
          <ac:spMkLst>
            <pc:docMk/>
            <pc:sldMk cId="2314900083" sldId="279"/>
            <ac:spMk id="7" creationId="{00000000-0000-0000-0000-000000000000}"/>
          </ac:spMkLst>
        </pc:spChg>
        <pc:spChg chg="del mod">
          <ac:chgData name="Mark Herbert" userId="2018b251-adfe-4d54-a02d-dfee7d4f908f" providerId="ADAL" clId="{7D2E170E-CF6D-814D-8EBC-6B231A2CD911}" dt="2021-04-15T09:35:04.928" v="1035" actId="478"/>
          <ac:spMkLst>
            <pc:docMk/>
            <pc:sldMk cId="2314900083" sldId="279"/>
            <ac:spMk id="8" creationId="{00000000-0000-0000-0000-000000000000}"/>
          </ac:spMkLst>
        </pc:spChg>
        <pc:spChg chg="mod">
          <ac:chgData name="Mark Herbert" userId="2018b251-adfe-4d54-a02d-dfee7d4f908f" providerId="ADAL" clId="{7D2E170E-CF6D-814D-8EBC-6B231A2CD911}" dt="2021-04-15T09:41:26.579" v="1276" actId="207"/>
          <ac:spMkLst>
            <pc:docMk/>
            <pc:sldMk cId="2314900083" sldId="279"/>
            <ac:spMk id="10" creationId="{00000000-0000-0000-0000-000000000000}"/>
          </ac:spMkLst>
        </pc:spChg>
        <pc:spChg chg="del mod">
          <ac:chgData name="Mark Herbert" userId="2018b251-adfe-4d54-a02d-dfee7d4f908f" providerId="ADAL" clId="{7D2E170E-CF6D-814D-8EBC-6B231A2CD911}" dt="2021-04-15T09:38:14.620" v="1121" actId="478"/>
          <ac:spMkLst>
            <pc:docMk/>
            <pc:sldMk cId="2314900083" sldId="279"/>
            <ac:spMk id="11" creationId="{00000000-0000-0000-0000-000000000000}"/>
          </ac:spMkLst>
        </pc:spChg>
        <pc:spChg chg="del mod">
          <ac:chgData name="Mark Herbert" userId="2018b251-adfe-4d54-a02d-dfee7d4f908f" providerId="ADAL" clId="{7D2E170E-CF6D-814D-8EBC-6B231A2CD911}" dt="2021-04-15T09:38:16.680" v="1122" actId="478"/>
          <ac:spMkLst>
            <pc:docMk/>
            <pc:sldMk cId="2314900083" sldId="279"/>
            <ac:spMk id="16" creationId="{977B7203-217E-7246-8E50-B69E448BD69D}"/>
          </ac:spMkLst>
        </pc:spChg>
        <pc:spChg chg="del mod">
          <ac:chgData name="Mark Herbert" userId="2018b251-adfe-4d54-a02d-dfee7d4f908f" providerId="ADAL" clId="{7D2E170E-CF6D-814D-8EBC-6B231A2CD911}" dt="2021-04-15T09:35:07.404" v="1036" actId="478"/>
          <ac:spMkLst>
            <pc:docMk/>
            <pc:sldMk cId="2314900083" sldId="279"/>
            <ac:spMk id="17" creationId="{6518B4A2-0293-374A-A8FD-69134EF329C8}"/>
          </ac:spMkLst>
        </pc:spChg>
        <pc:picChg chg="add mod">
          <ac:chgData name="Mark Herbert" userId="2018b251-adfe-4d54-a02d-dfee7d4f908f" providerId="ADAL" clId="{7D2E170E-CF6D-814D-8EBC-6B231A2CD911}" dt="2021-04-15T11:45:24.297" v="2499" actId="167"/>
          <ac:picMkLst>
            <pc:docMk/>
            <pc:sldMk cId="2314900083" sldId="279"/>
            <ac:picMk id="14" creationId="{0F9AE629-A311-BF4A-B0D7-05DF1DF6464C}"/>
          </ac:picMkLst>
        </pc:picChg>
      </pc:sldChg>
      <pc:sldChg chg="delSp modSp del mod delAnim modAnim">
        <pc:chgData name="Mark Herbert" userId="2018b251-adfe-4d54-a02d-dfee7d4f908f" providerId="ADAL" clId="{7D2E170E-CF6D-814D-8EBC-6B231A2CD911}" dt="2021-03-29T16:28:32.224" v="731" actId="2696"/>
        <pc:sldMkLst>
          <pc:docMk/>
          <pc:sldMk cId="1816741798" sldId="288"/>
        </pc:sldMkLst>
        <pc:spChg chg="mod">
          <ac:chgData name="Mark Herbert" userId="2018b251-adfe-4d54-a02d-dfee7d4f908f" providerId="ADAL" clId="{7D2E170E-CF6D-814D-8EBC-6B231A2CD911}" dt="2021-03-29T16:06:43.458" v="542" actId="2711"/>
          <ac:spMkLst>
            <pc:docMk/>
            <pc:sldMk cId="1816741798" sldId="288"/>
            <ac:spMk id="6" creationId="{00000000-0000-0000-0000-000000000000}"/>
          </ac:spMkLst>
        </pc:spChg>
        <pc:spChg chg="del mod">
          <ac:chgData name="Mark Herbert" userId="2018b251-adfe-4d54-a02d-dfee7d4f908f" providerId="ADAL" clId="{7D2E170E-CF6D-814D-8EBC-6B231A2CD911}" dt="2021-03-29T16:26:31.795" v="620"/>
          <ac:spMkLst>
            <pc:docMk/>
            <pc:sldMk cId="1816741798" sldId="288"/>
            <ac:spMk id="10" creationId="{00000000-0000-0000-0000-000000000000}"/>
          </ac:spMkLst>
        </pc:spChg>
        <pc:spChg chg="mod">
          <ac:chgData name="Mark Herbert" userId="2018b251-adfe-4d54-a02d-dfee7d4f908f" providerId="ADAL" clId="{7D2E170E-CF6D-814D-8EBC-6B231A2CD911}" dt="2021-03-29T16:28:30.173" v="730" actId="21"/>
          <ac:spMkLst>
            <pc:docMk/>
            <pc:sldMk cId="1816741798" sldId="288"/>
            <ac:spMk id="13" creationId="{00000000-0000-0000-0000-000000000000}"/>
          </ac:spMkLst>
        </pc:spChg>
        <pc:spChg chg="del mod">
          <ac:chgData name="Mark Herbert" userId="2018b251-adfe-4d54-a02d-dfee7d4f908f" providerId="ADAL" clId="{7D2E170E-CF6D-814D-8EBC-6B231A2CD911}" dt="2021-03-29T16:27:30.699" v="661"/>
          <ac:spMkLst>
            <pc:docMk/>
            <pc:sldMk cId="1816741798" sldId="288"/>
            <ac:spMk id="14" creationId="{00000000-0000-0000-0000-000000000000}"/>
          </ac:spMkLst>
        </pc:spChg>
        <pc:spChg chg="mod">
          <ac:chgData name="Mark Herbert" userId="2018b251-adfe-4d54-a02d-dfee7d4f908f" providerId="ADAL" clId="{7D2E170E-CF6D-814D-8EBC-6B231A2CD911}" dt="2021-03-29T16:27:28.541" v="659" actId="21"/>
          <ac:spMkLst>
            <pc:docMk/>
            <pc:sldMk cId="1816741798" sldId="288"/>
            <ac:spMk id="15" creationId="{00000000-0000-0000-0000-000000000000}"/>
          </ac:spMkLst>
        </pc:spChg>
      </pc:sldChg>
      <pc:sldChg chg="del">
        <pc:chgData name="Mark Herbert" userId="2018b251-adfe-4d54-a02d-dfee7d4f908f" providerId="ADAL" clId="{7D2E170E-CF6D-814D-8EBC-6B231A2CD911}" dt="2021-03-29T16:40:42.161" v="856" actId="2696"/>
        <pc:sldMkLst>
          <pc:docMk/>
          <pc:sldMk cId="1961822347" sldId="293"/>
        </pc:sldMkLst>
      </pc:sldChg>
      <pc:sldChg chg="addSp delSp modSp mod">
        <pc:chgData name="Mark Herbert" userId="2018b251-adfe-4d54-a02d-dfee7d4f908f" providerId="ADAL" clId="{7D2E170E-CF6D-814D-8EBC-6B231A2CD911}" dt="2021-04-15T11:46:37.447" v="2520" actId="692"/>
        <pc:sldMkLst>
          <pc:docMk/>
          <pc:sldMk cId="331979346" sldId="376"/>
        </pc:sldMkLst>
        <pc:spChg chg="del">
          <ac:chgData name="Mark Herbert" userId="2018b251-adfe-4d54-a02d-dfee7d4f908f" providerId="ADAL" clId="{7D2E170E-CF6D-814D-8EBC-6B231A2CD911}" dt="2021-04-15T09:41:54.793" v="1279" actId="478"/>
          <ac:spMkLst>
            <pc:docMk/>
            <pc:sldMk cId="331979346" sldId="376"/>
            <ac:spMk id="2" creationId="{00000000-0000-0000-0000-000000000000}"/>
          </ac:spMkLst>
        </pc:spChg>
        <pc:spChg chg="del">
          <ac:chgData name="Mark Herbert" userId="2018b251-adfe-4d54-a02d-dfee7d4f908f" providerId="ADAL" clId="{7D2E170E-CF6D-814D-8EBC-6B231A2CD911}" dt="2021-04-15T09:41:50.280" v="1277" actId="478"/>
          <ac:spMkLst>
            <pc:docMk/>
            <pc:sldMk cId="331979346" sldId="376"/>
            <ac:spMk id="4" creationId="{00000000-0000-0000-0000-000000000000}"/>
          </ac:spMkLst>
        </pc:spChg>
        <pc:spChg chg="del">
          <ac:chgData name="Mark Herbert" userId="2018b251-adfe-4d54-a02d-dfee7d4f908f" providerId="ADAL" clId="{7D2E170E-CF6D-814D-8EBC-6B231A2CD911}" dt="2021-04-15T09:41:52.313" v="1278" actId="478"/>
          <ac:spMkLst>
            <pc:docMk/>
            <pc:sldMk cId="331979346" sldId="376"/>
            <ac:spMk id="6" creationId="{00000000-0000-0000-0000-000000000000}"/>
          </ac:spMkLst>
        </pc:spChg>
        <pc:spChg chg="del mod topLvl">
          <ac:chgData name="Mark Herbert" userId="2018b251-adfe-4d54-a02d-dfee7d4f908f" providerId="ADAL" clId="{7D2E170E-CF6D-814D-8EBC-6B231A2CD911}" dt="2021-04-15T09:43:14.127" v="1292" actId="478"/>
          <ac:spMkLst>
            <pc:docMk/>
            <pc:sldMk cId="331979346" sldId="376"/>
            <ac:spMk id="7" creationId="{00000000-0000-0000-0000-000000000000}"/>
          </ac:spMkLst>
        </pc:spChg>
        <pc:spChg chg="mod topLvl">
          <ac:chgData name="Mark Herbert" userId="2018b251-adfe-4d54-a02d-dfee7d4f908f" providerId="ADAL" clId="{7D2E170E-CF6D-814D-8EBC-6B231A2CD911}" dt="2021-04-15T11:46:37.447" v="2520" actId="692"/>
          <ac:spMkLst>
            <pc:docMk/>
            <pc:sldMk cId="331979346" sldId="376"/>
            <ac:spMk id="8" creationId="{00000000-0000-0000-0000-000000000000}"/>
          </ac:spMkLst>
        </pc:spChg>
        <pc:spChg chg="mod topLvl">
          <ac:chgData name="Mark Herbert" userId="2018b251-adfe-4d54-a02d-dfee7d4f908f" providerId="ADAL" clId="{7D2E170E-CF6D-814D-8EBC-6B231A2CD911}" dt="2021-04-15T09:52:54.082" v="1468" actId="20577"/>
          <ac:spMkLst>
            <pc:docMk/>
            <pc:sldMk cId="331979346" sldId="376"/>
            <ac:spMk id="9" creationId="{00000000-0000-0000-0000-000000000000}"/>
          </ac:spMkLst>
        </pc:spChg>
        <pc:spChg chg="del mod">
          <ac:chgData name="Mark Herbert" userId="2018b251-adfe-4d54-a02d-dfee7d4f908f" providerId="ADAL" clId="{7D2E170E-CF6D-814D-8EBC-6B231A2CD911}" dt="2021-04-15T09:42:56.458" v="1287" actId="478"/>
          <ac:spMkLst>
            <pc:docMk/>
            <pc:sldMk cId="331979346" sldId="376"/>
            <ac:spMk id="10" creationId="{00000000-0000-0000-0000-000000000000}"/>
          </ac:spMkLst>
        </pc:spChg>
        <pc:spChg chg="mod topLvl">
          <ac:chgData name="Mark Herbert" userId="2018b251-adfe-4d54-a02d-dfee7d4f908f" providerId="ADAL" clId="{7D2E170E-CF6D-814D-8EBC-6B231A2CD911}" dt="2021-04-15T11:46:28.922" v="2519" actId="692"/>
          <ac:spMkLst>
            <pc:docMk/>
            <pc:sldMk cId="331979346" sldId="376"/>
            <ac:spMk id="11" creationId="{00000000-0000-0000-0000-000000000000}"/>
          </ac:spMkLst>
        </pc:spChg>
        <pc:spChg chg="mod topLvl">
          <ac:chgData name="Mark Herbert" userId="2018b251-adfe-4d54-a02d-dfee7d4f908f" providerId="ADAL" clId="{7D2E170E-CF6D-814D-8EBC-6B231A2CD911}" dt="2021-04-15T09:47:49.169" v="1373" actId="2085"/>
          <ac:spMkLst>
            <pc:docMk/>
            <pc:sldMk cId="331979346" sldId="376"/>
            <ac:spMk id="12" creationId="{00000000-0000-0000-0000-000000000000}"/>
          </ac:spMkLst>
        </pc:spChg>
        <pc:spChg chg="mod topLvl">
          <ac:chgData name="Mark Herbert" userId="2018b251-adfe-4d54-a02d-dfee7d4f908f" providerId="ADAL" clId="{7D2E170E-CF6D-814D-8EBC-6B231A2CD911}" dt="2021-04-15T09:48:46.495" v="1382" actId="120"/>
          <ac:spMkLst>
            <pc:docMk/>
            <pc:sldMk cId="331979346" sldId="376"/>
            <ac:spMk id="13" creationId="{00000000-0000-0000-0000-000000000000}"/>
          </ac:spMkLst>
        </pc:spChg>
        <pc:spChg chg="mod topLvl">
          <ac:chgData name="Mark Herbert" userId="2018b251-adfe-4d54-a02d-dfee7d4f908f" providerId="ADAL" clId="{7D2E170E-CF6D-814D-8EBC-6B231A2CD911}" dt="2021-04-15T09:51:37.598" v="1410" actId="1076"/>
          <ac:spMkLst>
            <pc:docMk/>
            <pc:sldMk cId="331979346" sldId="376"/>
            <ac:spMk id="14" creationId="{00000000-0000-0000-0000-000000000000}"/>
          </ac:spMkLst>
        </pc:spChg>
        <pc:spChg chg="add del mod">
          <ac:chgData name="Mark Herbert" userId="2018b251-adfe-4d54-a02d-dfee7d4f908f" providerId="ADAL" clId="{7D2E170E-CF6D-814D-8EBC-6B231A2CD911}" dt="2021-04-15T09:41:57" v="1280" actId="478"/>
          <ac:spMkLst>
            <pc:docMk/>
            <pc:sldMk cId="331979346" sldId="376"/>
            <ac:spMk id="18" creationId="{11631F08-42A8-974A-BAEB-BFCAD376611F}"/>
          </ac:spMkLst>
        </pc:spChg>
        <pc:spChg chg="add mod">
          <ac:chgData name="Mark Herbert" userId="2018b251-adfe-4d54-a02d-dfee7d4f908f" providerId="ADAL" clId="{7D2E170E-CF6D-814D-8EBC-6B231A2CD911}" dt="2021-04-15T09:42:03.088" v="1281"/>
          <ac:spMkLst>
            <pc:docMk/>
            <pc:sldMk cId="331979346" sldId="376"/>
            <ac:spMk id="19" creationId="{6511CDD0-B34B-E34A-B258-7CAA725784AF}"/>
          </ac:spMkLst>
        </pc:spChg>
        <pc:spChg chg="add mod">
          <ac:chgData name="Mark Herbert" userId="2018b251-adfe-4d54-a02d-dfee7d4f908f" providerId="ADAL" clId="{7D2E170E-CF6D-814D-8EBC-6B231A2CD911}" dt="2021-04-15T09:44:33.149" v="1325" actId="167"/>
          <ac:spMkLst>
            <pc:docMk/>
            <pc:sldMk cId="331979346" sldId="376"/>
            <ac:spMk id="20" creationId="{DF0E995D-5FEB-DB4E-AD66-9AECB90E6CA3}"/>
          </ac:spMkLst>
        </pc:spChg>
        <pc:spChg chg="add del mod">
          <ac:chgData name="Mark Herbert" userId="2018b251-adfe-4d54-a02d-dfee7d4f908f" providerId="ADAL" clId="{7D2E170E-CF6D-814D-8EBC-6B231A2CD911}" dt="2021-04-15T11:45:29.498" v="2500" actId="478"/>
          <ac:spMkLst>
            <pc:docMk/>
            <pc:sldMk cId="331979346" sldId="376"/>
            <ac:spMk id="21" creationId="{61539A82-2A05-3747-9213-3D77FAF0B336}"/>
          </ac:spMkLst>
        </pc:spChg>
        <pc:grpChg chg="add del mod">
          <ac:chgData name="Mark Herbert" userId="2018b251-adfe-4d54-a02d-dfee7d4f908f" providerId="ADAL" clId="{7D2E170E-CF6D-814D-8EBC-6B231A2CD911}" dt="2021-04-15T09:46:39.173" v="1357" actId="165"/>
          <ac:grpSpMkLst>
            <pc:docMk/>
            <pc:sldMk cId="331979346" sldId="376"/>
            <ac:grpSpMk id="3" creationId="{7CDADB36-6FE6-0347-A399-A9B2EE82ADF7}"/>
          </ac:grpSpMkLst>
        </pc:grpChg>
        <pc:grpChg chg="add del mod">
          <ac:chgData name="Mark Herbert" userId="2018b251-adfe-4d54-a02d-dfee7d4f908f" providerId="ADAL" clId="{7D2E170E-CF6D-814D-8EBC-6B231A2CD911}" dt="2021-04-15T09:43:02.687" v="1288" actId="165"/>
          <ac:grpSpMkLst>
            <pc:docMk/>
            <pc:sldMk cId="331979346" sldId="376"/>
            <ac:grpSpMk id="5" creationId="{D1AF2BE5-987F-844A-B781-024649FAE730}"/>
          </ac:grpSpMkLst>
        </pc:grpChg>
        <pc:grpChg chg="del mod topLvl">
          <ac:chgData name="Mark Herbert" userId="2018b251-adfe-4d54-a02d-dfee7d4f908f" providerId="ADAL" clId="{7D2E170E-CF6D-814D-8EBC-6B231A2CD911}" dt="2021-04-15T09:43:09.051" v="1289" actId="165"/>
          <ac:grpSpMkLst>
            <pc:docMk/>
            <pc:sldMk cId="331979346" sldId="376"/>
            <ac:grpSpMk id="15" creationId="{6CB2ACE1-65E2-774C-BAF7-79FC4F76FF1B}"/>
          </ac:grpSpMkLst>
        </pc:grpChg>
        <pc:grpChg chg="add del mod">
          <ac:chgData name="Mark Herbert" userId="2018b251-adfe-4d54-a02d-dfee7d4f908f" providerId="ADAL" clId="{7D2E170E-CF6D-814D-8EBC-6B231A2CD911}" dt="2021-04-15T09:47:37.986" v="1372" actId="165"/>
          <ac:grpSpMkLst>
            <pc:docMk/>
            <pc:sldMk cId="331979346" sldId="376"/>
            <ac:grpSpMk id="22" creationId="{8648DE71-BCE3-7B48-8822-5B05EFFF92C9}"/>
          </ac:grpSpMkLst>
        </pc:grpChg>
        <pc:picChg chg="add mod">
          <ac:chgData name="Mark Herbert" userId="2018b251-adfe-4d54-a02d-dfee7d4f908f" providerId="ADAL" clId="{7D2E170E-CF6D-814D-8EBC-6B231A2CD911}" dt="2021-04-15T11:45:31.298" v="2502" actId="167"/>
          <ac:picMkLst>
            <pc:docMk/>
            <pc:sldMk cId="331979346" sldId="376"/>
            <ac:picMk id="23" creationId="{C6FE2ACF-C2E2-ED4B-A1F1-CAE20D287A34}"/>
          </ac:picMkLst>
        </pc:picChg>
      </pc:sldChg>
      <pc:sldChg chg="addSp delSp modSp add mod">
        <pc:chgData name="Mark Herbert" userId="2018b251-adfe-4d54-a02d-dfee7d4f908f" providerId="ADAL" clId="{7D2E170E-CF6D-814D-8EBC-6B231A2CD911}" dt="2021-04-15T11:45:01.834" v="2496" actId="167"/>
        <pc:sldMkLst>
          <pc:docMk/>
          <pc:sldMk cId="3567697358" sldId="399"/>
        </pc:sldMkLst>
        <pc:spChg chg="mod">
          <ac:chgData name="Mark Herbert" userId="2018b251-adfe-4d54-a02d-dfee7d4f908f" providerId="ADAL" clId="{7D2E170E-CF6D-814D-8EBC-6B231A2CD911}" dt="2021-04-15T10:03:47.504" v="1803" actId="20577"/>
          <ac:spMkLst>
            <pc:docMk/>
            <pc:sldMk cId="3567697358" sldId="399"/>
            <ac:spMk id="9" creationId="{924AAB04-40BB-7047-B344-EBDB16BD10F3}"/>
          </ac:spMkLst>
        </pc:spChg>
        <pc:picChg chg="add mod">
          <ac:chgData name="Mark Herbert" userId="2018b251-adfe-4d54-a02d-dfee7d4f908f" providerId="ADAL" clId="{7D2E170E-CF6D-814D-8EBC-6B231A2CD911}" dt="2021-04-15T11:45:01.834" v="2496" actId="167"/>
          <ac:picMkLst>
            <pc:docMk/>
            <pc:sldMk cId="3567697358" sldId="399"/>
            <ac:picMk id="10" creationId="{3290683D-1978-FD49-ABA6-C8C7634F1803}"/>
          </ac:picMkLst>
        </pc:picChg>
        <pc:picChg chg="del">
          <ac:chgData name="Mark Herbert" userId="2018b251-adfe-4d54-a02d-dfee7d4f908f" providerId="ADAL" clId="{7D2E170E-CF6D-814D-8EBC-6B231A2CD911}" dt="2021-04-15T11:44:59.831" v="2494" actId="478"/>
          <ac:picMkLst>
            <pc:docMk/>
            <pc:sldMk cId="3567697358" sldId="399"/>
            <ac:picMk id="18" creationId="{2E813EE8-AF4A-4D4D-A1DC-9D0F53BA7260}"/>
          </ac:picMkLst>
        </pc:picChg>
      </pc:sldChg>
      <pc:sldChg chg="del">
        <pc:chgData name="Mark Herbert" userId="2018b251-adfe-4d54-a02d-dfee7d4f908f" providerId="ADAL" clId="{7D2E170E-CF6D-814D-8EBC-6B231A2CD911}" dt="2021-03-29T15:44:53.802" v="159" actId="2696"/>
        <pc:sldMkLst>
          <pc:docMk/>
          <pc:sldMk cId="3854047547" sldId="399"/>
        </pc:sldMkLst>
      </pc:sldChg>
      <pc:sldChg chg="del">
        <pc:chgData name="Mark Herbert" userId="2018b251-adfe-4d54-a02d-dfee7d4f908f" providerId="ADAL" clId="{7D2E170E-CF6D-814D-8EBC-6B231A2CD911}" dt="2021-03-29T15:44:53.273" v="158" actId="2696"/>
        <pc:sldMkLst>
          <pc:docMk/>
          <pc:sldMk cId="2910656124" sldId="400"/>
        </pc:sldMkLst>
      </pc:sldChg>
      <pc:sldChg chg="addSp delSp modSp add mod">
        <pc:chgData name="Mark Herbert" userId="2018b251-adfe-4d54-a02d-dfee7d4f908f" providerId="ADAL" clId="{7D2E170E-CF6D-814D-8EBC-6B231A2CD911}" dt="2021-04-15T11:44:54.084" v="2493" actId="167"/>
        <pc:sldMkLst>
          <pc:docMk/>
          <pc:sldMk cId="4221996391" sldId="400"/>
        </pc:sldMkLst>
        <pc:picChg chg="add mod">
          <ac:chgData name="Mark Herbert" userId="2018b251-adfe-4d54-a02d-dfee7d4f908f" providerId="ADAL" clId="{7D2E170E-CF6D-814D-8EBC-6B231A2CD911}" dt="2021-04-15T11:44:54.084" v="2493" actId="167"/>
          <ac:picMkLst>
            <pc:docMk/>
            <pc:sldMk cId="4221996391" sldId="400"/>
            <ac:picMk id="9" creationId="{912BFF55-B1D0-1D4E-8068-4459E587492A}"/>
          </ac:picMkLst>
        </pc:picChg>
        <pc:picChg chg="del">
          <ac:chgData name="Mark Herbert" userId="2018b251-adfe-4d54-a02d-dfee7d4f908f" providerId="ADAL" clId="{7D2E170E-CF6D-814D-8EBC-6B231A2CD911}" dt="2021-04-15T11:44:52.362" v="2491" actId="478"/>
          <ac:picMkLst>
            <pc:docMk/>
            <pc:sldMk cId="4221996391" sldId="400"/>
            <ac:picMk id="18" creationId="{00B9B7E7-2BB1-634A-95A8-26EFB1B98156}"/>
          </ac:picMkLst>
        </pc:picChg>
      </pc:sldChg>
      <pc:sldChg chg="modSp del mod">
        <pc:chgData name="Mark Herbert" userId="2018b251-adfe-4d54-a02d-dfee7d4f908f" providerId="ADAL" clId="{7D2E170E-CF6D-814D-8EBC-6B231A2CD911}" dt="2021-04-15T10:07:51.947" v="1842" actId="2696"/>
        <pc:sldMkLst>
          <pc:docMk/>
          <pc:sldMk cId="3229908305" sldId="407"/>
        </pc:sldMkLst>
        <pc:spChg chg="mod">
          <ac:chgData name="Mark Herbert" userId="2018b251-adfe-4d54-a02d-dfee7d4f908f" providerId="ADAL" clId="{7D2E170E-CF6D-814D-8EBC-6B231A2CD911}" dt="2021-03-29T15:56:30.793" v="288" actId="207"/>
          <ac:spMkLst>
            <pc:docMk/>
            <pc:sldMk cId="3229908305" sldId="407"/>
            <ac:spMk id="7" creationId="{00000000-0000-0000-0000-000000000000}"/>
          </ac:spMkLst>
        </pc:spChg>
        <pc:spChg chg="mod">
          <ac:chgData name="Mark Herbert" userId="2018b251-adfe-4d54-a02d-dfee7d4f908f" providerId="ADAL" clId="{7D2E170E-CF6D-814D-8EBC-6B231A2CD911}" dt="2021-03-29T15:56:30.793" v="288" actId="207"/>
          <ac:spMkLst>
            <pc:docMk/>
            <pc:sldMk cId="3229908305" sldId="407"/>
            <ac:spMk id="9" creationId="{00000000-0000-0000-0000-000000000000}"/>
          </ac:spMkLst>
        </pc:spChg>
        <pc:spChg chg="mod">
          <ac:chgData name="Mark Herbert" userId="2018b251-adfe-4d54-a02d-dfee7d4f908f" providerId="ADAL" clId="{7D2E170E-CF6D-814D-8EBC-6B231A2CD911}" dt="2021-03-29T15:56:30.793" v="288" actId="207"/>
          <ac:spMkLst>
            <pc:docMk/>
            <pc:sldMk cId="3229908305" sldId="407"/>
            <ac:spMk id="12" creationId="{00000000-0000-0000-0000-000000000000}"/>
          </ac:spMkLst>
        </pc:spChg>
        <pc:spChg chg="mod">
          <ac:chgData name="Mark Herbert" userId="2018b251-adfe-4d54-a02d-dfee7d4f908f" providerId="ADAL" clId="{7D2E170E-CF6D-814D-8EBC-6B231A2CD911}" dt="2021-03-29T15:56:30.793" v="288" actId="207"/>
          <ac:spMkLst>
            <pc:docMk/>
            <pc:sldMk cId="3229908305" sldId="407"/>
            <ac:spMk id="13" creationId="{00000000-0000-0000-0000-000000000000}"/>
          </ac:spMkLst>
        </pc:spChg>
      </pc:sldChg>
      <pc:sldChg chg="modSp del mod">
        <pc:chgData name="Mark Herbert" userId="2018b251-adfe-4d54-a02d-dfee7d4f908f" providerId="ADAL" clId="{7D2E170E-CF6D-814D-8EBC-6B231A2CD911}" dt="2021-04-15T10:08:17.825" v="1844" actId="2696"/>
        <pc:sldMkLst>
          <pc:docMk/>
          <pc:sldMk cId="1205569683" sldId="408"/>
        </pc:sldMkLst>
        <pc:spChg chg="mod">
          <ac:chgData name="Mark Herbert" userId="2018b251-adfe-4d54-a02d-dfee7d4f908f" providerId="ADAL" clId="{7D2E170E-CF6D-814D-8EBC-6B231A2CD911}" dt="2021-03-29T15:56:12.410" v="285" actId="207"/>
          <ac:spMkLst>
            <pc:docMk/>
            <pc:sldMk cId="1205569683" sldId="408"/>
            <ac:spMk id="7" creationId="{00000000-0000-0000-0000-000000000000}"/>
          </ac:spMkLst>
        </pc:spChg>
        <pc:spChg chg="mod">
          <ac:chgData name="Mark Herbert" userId="2018b251-adfe-4d54-a02d-dfee7d4f908f" providerId="ADAL" clId="{7D2E170E-CF6D-814D-8EBC-6B231A2CD911}" dt="2021-03-29T15:56:12.410" v="285" actId="207"/>
          <ac:spMkLst>
            <pc:docMk/>
            <pc:sldMk cId="1205569683" sldId="408"/>
            <ac:spMk id="9" creationId="{00000000-0000-0000-0000-000000000000}"/>
          </ac:spMkLst>
        </pc:spChg>
        <pc:spChg chg="mod">
          <ac:chgData name="Mark Herbert" userId="2018b251-adfe-4d54-a02d-dfee7d4f908f" providerId="ADAL" clId="{7D2E170E-CF6D-814D-8EBC-6B231A2CD911}" dt="2021-03-29T15:56:12.410" v="285" actId="207"/>
          <ac:spMkLst>
            <pc:docMk/>
            <pc:sldMk cId="1205569683" sldId="408"/>
            <ac:spMk id="12" creationId="{00000000-0000-0000-0000-000000000000}"/>
          </ac:spMkLst>
        </pc:spChg>
        <pc:spChg chg="mod">
          <ac:chgData name="Mark Herbert" userId="2018b251-adfe-4d54-a02d-dfee7d4f908f" providerId="ADAL" clId="{7D2E170E-CF6D-814D-8EBC-6B231A2CD911}" dt="2021-03-29T15:56:12.410" v="285" actId="207"/>
          <ac:spMkLst>
            <pc:docMk/>
            <pc:sldMk cId="1205569683" sldId="408"/>
            <ac:spMk id="13" creationId="{00000000-0000-0000-0000-000000000000}"/>
          </ac:spMkLst>
        </pc:spChg>
      </pc:sldChg>
      <pc:sldChg chg="modSp del mod">
        <pc:chgData name="Mark Herbert" userId="2018b251-adfe-4d54-a02d-dfee7d4f908f" providerId="ADAL" clId="{7D2E170E-CF6D-814D-8EBC-6B231A2CD911}" dt="2021-04-15T10:12:29.140" v="1924" actId="2696"/>
        <pc:sldMkLst>
          <pc:docMk/>
          <pc:sldMk cId="2639577986" sldId="411"/>
        </pc:sldMkLst>
        <pc:spChg chg="mod">
          <ac:chgData name="Mark Herbert" userId="2018b251-adfe-4d54-a02d-dfee7d4f908f" providerId="ADAL" clId="{7D2E170E-CF6D-814D-8EBC-6B231A2CD911}" dt="2021-03-29T15:56:45.902" v="290" actId="207"/>
          <ac:spMkLst>
            <pc:docMk/>
            <pc:sldMk cId="2639577986" sldId="411"/>
            <ac:spMk id="6" creationId="{5CFF914F-94FA-4745-81E0-CC72327563DB}"/>
          </ac:spMkLst>
        </pc:spChg>
        <pc:spChg chg="mod">
          <ac:chgData name="Mark Herbert" userId="2018b251-adfe-4d54-a02d-dfee7d4f908f" providerId="ADAL" clId="{7D2E170E-CF6D-814D-8EBC-6B231A2CD911}" dt="2021-03-29T15:56:45.902" v="290" actId="207"/>
          <ac:spMkLst>
            <pc:docMk/>
            <pc:sldMk cId="2639577986" sldId="411"/>
            <ac:spMk id="8" creationId="{BFF60F7D-390F-4B09-B9C2-867476C722BD}"/>
          </ac:spMkLst>
        </pc:spChg>
        <pc:spChg chg="mod">
          <ac:chgData name="Mark Herbert" userId="2018b251-adfe-4d54-a02d-dfee7d4f908f" providerId="ADAL" clId="{7D2E170E-CF6D-814D-8EBC-6B231A2CD911}" dt="2021-03-29T15:56:45.902" v="290" actId="207"/>
          <ac:spMkLst>
            <pc:docMk/>
            <pc:sldMk cId="2639577986" sldId="411"/>
            <ac:spMk id="11" creationId="{0D5EC882-9C15-40D3-9D1C-801F7E82B40F}"/>
          </ac:spMkLst>
        </pc:spChg>
        <pc:spChg chg="mod">
          <ac:chgData name="Mark Herbert" userId="2018b251-adfe-4d54-a02d-dfee7d4f908f" providerId="ADAL" clId="{7D2E170E-CF6D-814D-8EBC-6B231A2CD911}" dt="2021-03-29T15:56:45.902" v="290" actId="207"/>
          <ac:spMkLst>
            <pc:docMk/>
            <pc:sldMk cId="2639577986" sldId="411"/>
            <ac:spMk id="20" creationId="{E04472DB-9CAC-403D-BF44-0D8EF06E9A6C}"/>
          </ac:spMkLst>
        </pc:spChg>
      </pc:sldChg>
      <pc:sldChg chg="del">
        <pc:chgData name="Mark Herbert" userId="2018b251-adfe-4d54-a02d-dfee7d4f908f" providerId="ADAL" clId="{7D2E170E-CF6D-814D-8EBC-6B231A2CD911}" dt="2021-03-29T15:42:28.629" v="56" actId="2696"/>
        <pc:sldMkLst>
          <pc:docMk/>
          <pc:sldMk cId="1524582213" sldId="425"/>
        </pc:sldMkLst>
      </pc:sldChg>
      <pc:sldChg chg="del">
        <pc:chgData name="Mark Herbert" userId="2018b251-adfe-4d54-a02d-dfee7d4f908f" providerId="ADAL" clId="{7D2E170E-CF6D-814D-8EBC-6B231A2CD911}" dt="2021-03-29T15:42:29.369" v="57" actId="2696"/>
        <pc:sldMkLst>
          <pc:docMk/>
          <pc:sldMk cId="1074749344" sldId="455"/>
        </pc:sldMkLst>
      </pc:sldChg>
      <pc:sldChg chg="addSp delSp modSp mod">
        <pc:chgData name="Mark Herbert" userId="2018b251-adfe-4d54-a02d-dfee7d4f908f" providerId="ADAL" clId="{7D2E170E-CF6D-814D-8EBC-6B231A2CD911}" dt="2021-04-15T11:52:02.398" v="2607"/>
        <pc:sldMkLst>
          <pc:docMk/>
          <pc:sldMk cId="1977902444" sldId="532"/>
        </pc:sldMkLst>
        <pc:spChg chg="mod">
          <ac:chgData name="Mark Herbert" userId="2018b251-adfe-4d54-a02d-dfee7d4f908f" providerId="ADAL" clId="{7D2E170E-CF6D-814D-8EBC-6B231A2CD911}" dt="2021-04-15T11:47:56.494" v="2532" actId="1076"/>
          <ac:spMkLst>
            <pc:docMk/>
            <pc:sldMk cId="1977902444" sldId="532"/>
            <ac:spMk id="3" creationId="{00000000-0000-0000-0000-000000000000}"/>
          </ac:spMkLst>
        </pc:spChg>
        <pc:spChg chg="del">
          <ac:chgData name="Mark Herbert" userId="2018b251-adfe-4d54-a02d-dfee7d4f908f" providerId="ADAL" clId="{7D2E170E-CF6D-814D-8EBC-6B231A2CD911}" dt="2021-04-15T10:09:01.637" v="1862" actId="478"/>
          <ac:spMkLst>
            <pc:docMk/>
            <pc:sldMk cId="1977902444" sldId="532"/>
            <ac:spMk id="4" creationId="{84EDCCDE-F69B-46CF-9A49-0F9E80C48E86}"/>
          </ac:spMkLst>
        </pc:spChg>
        <pc:spChg chg="mod">
          <ac:chgData name="Mark Herbert" userId="2018b251-adfe-4d54-a02d-dfee7d4f908f" providerId="ADAL" clId="{7D2E170E-CF6D-814D-8EBC-6B231A2CD911}" dt="2021-04-15T11:47:38.742" v="2531" actId="14100"/>
          <ac:spMkLst>
            <pc:docMk/>
            <pc:sldMk cId="1977902444" sldId="532"/>
            <ac:spMk id="5" creationId="{00000000-0000-0000-0000-000000000000}"/>
          </ac:spMkLst>
        </pc:spChg>
        <pc:spChg chg="mod">
          <ac:chgData name="Mark Herbert" userId="2018b251-adfe-4d54-a02d-dfee7d4f908f" providerId="ADAL" clId="{7D2E170E-CF6D-814D-8EBC-6B231A2CD911}" dt="2021-04-15T11:47:56.494" v="2532" actId="1076"/>
          <ac:spMkLst>
            <pc:docMk/>
            <pc:sldMk cId="1977902444" sldId="532"/>
            <ac:spMk id="8" creationId="{00000000-0000-0000-0000-000000000000}"/>
          </ac:spMkLst>
        </pc:spChg>
        <pc:spChg chg="mod">
          <ac:chgData name="Mark Herbert" userId="2018b251-adfe-4d54-a02d-dfee7d4f908f" providerId="ADAL" clId="{7D2E170E-CF6D-814D-8EBC-6B231A2CD911}" dt="2021-04-15T11:47:38.742" v="2531" actId="14100"/>
          <ac:spMkLst>
            <pc:docMk/>
            <pc:sldMk cId="1977902444" sldId="532"/>
            <ac:spMk id="11" creationId="{00000000-0000-0000-0000-000000000000}"/>
          </ac:spMkLst>
        </pc:spChg>
        <pc:spChg chg="del">
          <ac:chgData name="Mark Herbert" userId="2018b251-adfe-4d54-a02d-dfee7d4f908f" providerId="ADAL" clId="{7D2E170E-CF6D-814D-8EBC-6B231A2CD911}" dt="2021-04-15T10:09:27.477" v="1892" actId="478"/>
          <ac:spMkLst>
            <pc:docMk/>
            <pc:sldMk cId="1977902444" sldId="532"/>
            <ac:spMk id="12" creationId="{5443C92B-2BD9-6E4E-BDC7-CFB587F674A1}"/>
          </ac:spMkLst>
        </pc:spChg>
        <pc:spChg chg="add mod">
          <ac:chgData name="Mark Herbert" userId="2018b251-adfe-4d54-a02d-dfee7d4f908f" providerId="ADAL" clId="{7D2E170E-CF6D-814D-8EBC-6B231A2CD911}" dt="2021-04-15T10:09:15.526" v="1891" actId="20577"/>
          <ac:spMkLst>
            <pc:docMk/>
            <pc:sldMk cId="1977902444" sldId="532"/>
            <ac:spMk id="13" creationId="{995602D5-1C9B-E541-B31E-210958589518}"/>
          </ac:spMkLst>
        </pc:spChg>
        <pc:picChg chg="del">
          <ac:chgData name="Mark Herbert" userId="2018b251-adfe-4d54-a02d-dfee7d4f908f" providerId="ADAL" clId="{7D2E170E-CF6D-814D-8EBC-6B231A2CD911}" dt="2021-04-15T11:52:02.239" v="2606" actId="478"/>
          <ac:picMkLst>
            <pc:docMk/>
            <pc:sldMk cId="1977902444" sldId="532"/>
            <ac:picMk id="2" creationId="{3E0F7A0F-619A-4272-B639-9118656259C0}"/>
          </ac:picMkLst>
        </pc:picChg>
        <pc:picChg chg="del mod">
          <ac:chgData name="Mark Herbert" userId="2018b251-adfe-4d54-a02d-dfee7d4f908f" providerId="ADAL" clId="{7D2E170E-CF6D-814D-8EBC-6B231A2CD911}" dt="2021-04-15T11:47:19.232" v="2527" actId="478"/>
          <ac:picMkLst>
            <pc:docMk/>
            <pc:sldMk cId="1977902444" sldId="532"/>
            <ac:picMk id="10" creationId="{2C644D0B-FC40-4FF0-AB1D-D15B1F604ED1}"/>
          </ac:picMkLst>
        </pc:picChg>
        <pc:picChg chg="add mod">
          <ac:chgData name="Mark Herbert" userId="2018b251-adfe-4d54-a02d-dfee7d4f908f" providerId="ADAL" clId="{7D2E170E-CF6D-814D-8EBC-6B231A2CD911}" dt="2021-04-15T10:11:11.698" v="1916" actId="167"/>
          <ac:picMkLst>
            <pc:docMk/>
            <pc:sldMk cId="1977902444" sldId="532"/>
            <ac:picMk id="14" creationId="{87EEA871-7247-C642-B97A-14C64A27AAC5}"/>
          </ac:picMkLst>
        </pc:picChg>
        <pc:picChg chg="add del mod">
          <ac:chgData name="Mark Herbert" userId="2018b251-adfe-4d54-a02d-dfee7d4f908f" providerId="ADAL" clId="{7D2E170E-CF6D-814D-8EBC-6B231A2CD911}" dt="2021-04-15T11:48:12.079" v="2533" actId="478"/>
          <ac:picMkLst>
            <pc:docMk/>
            <pc:sldMk cId="1977902444" sldId="532"/>
            <ac:picMk id="15" creationId="{A31BC256-8169-FF41-B0B6-4E3F45A0DAAA}"/>
          </ac:picMkLst>
        </pc:picChg>
        <pc:picChg chg="add mod">
          <ac:chgData name="Mark Herbert" userId="2018b251-adfe-4d54-a02d-dfee7d4f908f" providerId="ADAL" clId="{7D2E170E-CF6D-814D-8EBC-6B231A2CD911}" dt="2021-04-15T11:48:13.385" v="2535" actId="167"/>
          <ac:picMkLst>
            <pc:docMk/>
            <pc:sldMk cId="1977902444" sldId="532"/>
            <ac:picMk id="16" creationId="{74EED0F1-C8CD-2845-880B-BBBADB8B295E}"/>
          </ac:picMkLst>
        </pc:picChg>
        <pc:picChg chg="add mod">
          <ac:chgData name="Mark Herbert" userId="2018b251-adfe-4d54-a02d-dfee7d4f908f" providerId="ADAL" clId="{7D2E170E-CF6D-814D-8EBC-6B231A2CD911}" dt="2021-04-15T11:52:02.398" v="2607"/>
          <ac:picMkLst>
            <pc:docMk/>
            <pc:sldMk cId="1977902444" sldId="532"/>
            <ac:picMk id="17" creationId="{E123F23D-8950-CB43-88BF-466A7F269684}"/>
          </ac:picMkLst>
        </pc:picChg>
      </pc:sldChg>
      <pc:sldChg chg="del">
        <pc:chgData name="Mark Herbert" userId="2018b251-adfe-4d54-a02d-dfee7d4f908f" providerId="ADAL" clId="{7D2E170E-CF6D-814D-8EBC-6B231A2CD911}" dt="2021-03-29T15:41:33.375" v="1" actId="2696"/>
        <pc:sldMkLst>
          <pc:docMk/>
          <pc:sldMk cId="270941148" sldId="579"/>
        </pc:sldMkLst>
      </pc:sldChg>
      <pc:sldChg chg="del">
        <pc:chgData name="Mark Herbert" userId="2018b251-adfe-4d54-a02d-dfee7d4f908f" providerId="ADAL" clId="{7D2E170E-CF6D-814D-8EBC-6B231A2CD911}" dt="2021-03-29T15:42:30.721" v="58" actId="2696"/>
        <pc:sldMkLst>
          <pc:docMk/>
          <pc:sldMk cId="3766107320" sldId="580"/>
        </pc:sldMkLst>
      </pc:sldChg>
      <pc:sldChg chg="addSp delSp modSp add mod">
        <pc:chgData name="Mark Herbert" userId="2018b251-adfe-4d54-a02d-dfee7d4f908f" providerId="ADAL" clId="{7D2E170E-CF6D-814D-8EBC-6B231A2CD911}" dt="2021-04-15T11:44:17.920" v="2483" actId="167"/>
        <pc:sldMkLst>
          <pc:docMk/>
          <pc:sldMk cId="182378725" sldId="581"/>
        </pc:sldMkLst>
        <pc:picChg chg="del">
          <ac:chgData name="Mark Herbert" userId="2018b251-adfe-4d54-a02d-dfee7d4f908f" providerId="ADAL" clId="{7D2E170E-CF6D-814D-8EBC-6B231A2CD911}" dt="2021-04-15T11:44:15.812" v="2481" actId="478"/>
          <ac:picMkLst>
            <pc:docMk/>
            <pc:sldMk cId="182378725" sldId="581"/>
            <ac:picMk id="5" creationId="{06D7F1AE-21ED-BD40-B3F2-2D00FEFA05A8}"/>
          </ac:picMkLst>
        </pc:picChg>
        <pc:picChg chg="add mod">
          <ac:chgData name="Mark Herbert" userId="2018b251-adfe-4d54-a02d-dfee7d4f908f" providerId="ADAL" clId="{7D2E170E-CF6D-814D-8EBC-6B231A2CD911}" dt="2021-04-15T11:44:17.920" v="2483" actId="167"/>
          <ac:picMkLst>
            <pc:docMk/>
            <pc:sldMk cId="182378725" sldId="581"/>
            <ac:picMk id="7" creationId="{4414395F-DBB4-7649-8566-CA6694F2F225}"/>
          </ac:picMkLst>
        </pc:picChg>
      </pc:sldChg>
      <pc:sldChg chg="del">
        <pc:chgData name="Mark Herbert" userId="2018b251-adfe-4d54-a02d-dfee7d4f908f" providerId="ADAL" clId="{7D2E170E-CF6D-814D-8EBC-6B231A2CD911}" dt="2021-03-29T15:43:46.437" v="62" actId="2696"/>
        <pc:sldMkLst>
          <pc:docMk/>
          <pc:sldMk cId="163975793" sldId="605"/>
        </pc:sldMkLst>
      </pc:sldChg>
      <pc:sldChg chg="del">
        <pc:chgData name="Mark Herbert" userId="2018b251-adfe-4d54-a02d-dfee7d4f908f" providerId="ADAL" clId="{7D2E170E-CF6D-814D-8EBC-6B231A2CD911}" dt="2021-03-29T16:40:39.949" v="855" actId="2696"/>
        <pc:sldMkLst>
          <pc:docMk/>
          <pc:sldMk cId="3086507290" sldId="607"/>
        </pc:sldMkLst>
      </pc:sldChg>
      <pc:sldChg chg="addSp delSp modSp add mod modNotesTx">
        <pc:chgData name="Mark Herbert" userId="2018b251-adfe-4d54-a02d-dfee7d4f908f" providerId="ADAL" clId="{7D2E170E-CF6D-814D-8EBC-6B231A2CD911}" dt="2021-04-15T11:52:58.244" v="2623"/>
        <pc:sldMkLst>
          <pc:docMk/>
          <pc:sldMk cId="3301908370" sldId="610"/>
        </pc:sldMkLst>
        <pc:picChg chg="del">
          <ac:chgData name="Mark Herbert" userId="2018b251-adfe-4d54-a02d-dfee7d4f908f" providerId="ADAL" clId="{7D2E170E-CF6D-814D-8EBC-6B231A2CD911}" dt="2021-04-15T11:51:01.383" v="2599" actId="478"/>
          <ac:picMkLst>
            <pc:docMk/>
            <pc:sldMk cId="3301908370" sldId="610"/>
            <ac:picMk id="2" creationId="{3227186A-0C55-4DAE-B8B1-78E78441CE5D}"/>
          </ac:picMkLst>
        </pc:picChg>
        <pc:picChg chg="del">
          <ac:chgData name="Mark Herbert" userId="2018b251-adfe-4d54-a02d-dfee7d4f908f" providerId="ADAL" clId="{7D2E170E-CF6D-814D-8EBC-6B231A2CD911}" dt="2021-04-15T11:52:58.069" v="2622" actId="478"/>
          <ac:picMkLst>
            <pc:docMk/>
            <pc:sldMk cId="3301908370" sldId="610"/>
            <ac:picMk id="9" creationId="{1C55485B-56F5-EA4B-A66F-F50AA937654A}"/>
          </ac:picMkLst>
        </pc:picChg>
        <pc:picChg chg="add mod">
          <ac:chgData name="Mark Herbert" userId="2018b251-adfe-4d54-a02d-dfee7d4f908f" providerId="ADAL" clId="{7D2E170E-CF6D-814D-8EBC-6B231A2CD911}" dt="2021-04-15T11:51:02.817" v="2601" actId="167"/>
          <ac:picMkLst>
            <pc:docMk/>
            <pc:sldMk cId="3301908370" sldId="610"/>
            <ac:picMk id="17" creationId="{579D8CAE-56F3-A843-9527-E7645AC36AA2}"/>
          </ac:picMkLst>
        </pc:picChg>
        <pc:picChg chg="add mod">
          <ac:chgData name="Mark Herbert" userId="2018b251-adfe-4d54-a02d-dfee7d4f908f" providerId="ADAL" clId="{7D2E170E-CF6D-814D-8EBC-6B231A2CD911}" dt="2021-04-15T11:52:58.244" v="2623"/>
          <ac:picMkLst>
            <pc:docMk/>
            <pc:sldMk cId="3301908370" sldId="610"/>
            <ac:picMk id="19" creationId="{3AD94B55-C3FC-9842-92EB-D8E155309045}"/>
          </ac:picMkLst>
        </pc:picChg>
      </pc:sldChg>
      <pc:sldChg chg="del">
        <pc:chgData name="Mark Herbert" userId="2018b251-adfe-4d54-a02d-dfee7d4f908f" providerId="ADAL" clId="{7D2E170E-CF6D-814D-8EBC-6B231A2CD911}" dt="2021-03-29T15:42:51.437" v="59" actId="2696"/>
        <pc:sldMkLst>
          <pc:docMk/>
          <pc:sldMk cId="4073161864" sldId="611"/>
        </pc:sldMkLst>
      </pc:sldChg>
      <pc:sldChg chg="add">
        <pc:chgData name="Mark Herbert" userId="2018b251-adfe-4d54-a02d-dfee7d4f908f" providerId="ADAL" clId="{7D2E170E-CF6D-814D-8EBC-6B231A2CD911}" dt="2021-03-29T15:41:31.179" v="0"/>
        <pc:sldMkLst>
          <pc:docMk/>
          <pc:sldMk cId="2557649422" sldId="615"/>
        </pc:sldMkLst>
      </pc:sldChg>
      <pc:sldChg chg="addSp delSp modSp add mod">
        <pc:chgData name="Mark Herbert" userId="2018b251-adfe-4d54-a02d-dfee7d4f908f" providerId="ADAL" clId="{7D2E170E-CF6D-814D-8EBC-6B231A2CD911}" dt="2021-04-15T11:50:53.688" v="2598" actId="167"/>
        <pc:sldMkLst>
          <pc:docMk/>
          <pc:sldMk cId="47794785" sldId="630"/>
        </pc:sldMkLst>
        <pc:spChg chg="del mod">
          <ac:chgData name="Mark Herbert" userId="2018b251-adfe-4d54-a02d-dfee7d4f908f" providerId="ADAL" clId="{7D2E170E-CF6D-814D-8EBC-6B231A2CD911}" dt="2021-03-29T16:42:43.052" v="949" actId="478"/>
          <ac:spMkLst>
            <pc:docMk/>
            <pc:sldMk cId="47794785" sldId="630"/>
            <ac:spMk id="12" creationId="{E9F0F3CD-BC5E-CA4B-8E15-8B81B4C813B9}"/>
          </ac:spMkLst>
        </pc:spChg>
        <pc:spChg chg="mod">
          <ac:chgData name="Mark Herbert" userId="2018b251-adfe-4d54-a02d-dfee7d4f908f" providerId="ADAL" clId="{7D2E170E-CF6D-814D-8EBC-6B231A2CD911}" dt="2021-04-15T10:30:20.059" v="2465" actId="20577"/>
          <ac:spMkLst>
            <pc:docMk/>
            <pc:sldMk cId="47794785" sldId="630"/>
            <ac:spMk id="17" creationId="{F2467BE8-1381-4CDC-A957-C28A30F96C33}"/>
          </ac:spMkLst>
        </pc:spChg>
        <pc:spChg chg="mod">
          <ac:chgData name="Mark Herbert" userId="2018b251-adfe-4d54-a02d-dfee7d4f908f" providerId="ADAL" clId="{7D2E170E-CF6D-814D-8EBC-6B231A2CD911}" dt="2021-03-29T16:41:28.783" v="872" actId="20577"/>
          <ac:spMkLst>
            <pc:docMk/>
            <pc:sldMk cId="47794785" sldId="630"/>
            <ac:spMk id="24" creationId="{82C1A0C8-11C1-4940-A73D-3B3537091F33}"/>
          </ac:spMkLst>
        </pc:spChg>
        <pc:picChg chg="add mod">
          <ac:chgData name="Mark Herbert" userId="2018b251-adfe-4d54-a02d-dfee7d4f908f" providerId="ADAL" clId="{7D2E170E-CF6D-814D-8EBC-6B231A2CD911}" dt="2021-04-15T11:50:53.688" v="2598" actId="167"/>
          <ac:picMkLst>
            <pc:docMk/>
            <pc:sldMk cId="47794785" sldId="630"/>
            <ac:picMk id="7" creationId="{0372D61E-DA52-5A43-BA4E-5CB5DB511EB8}"/>
          </ac:picMkLst>
        </pc:picChg>
        <pc:picChg chg="mod">
          <ac:chgData name="Mark Herbert" userId="2018b251-adfe-4d54-a02d-dfee7d4f908f" providerId="ADAL" clId="{7D2E170E-CF6D-814D-8EBC-6B231A2CD911}" dt="2021-03-29T16:43:09.179" v="962" actId="1076"/>
          <ac:picMkLst>
            <pc:docMk/>
            <pc:sldMk cId="47794785" sldId="630"/>
            <ac:picMk id="10" creationId="{EF1D2F29-7DFF-0645-B78A-0F46E80356E7}"/>
          </ac:picMkLst>
        </pc:picChg>
        <pc:picChg chg="del">
          <ac:chgData name="Mark Herbert" userId="2018b251-adfe-4d54-a02d-dfee7d4f908f" providerId="ADAL" clId="{7D2E170E-CF6D-814D-8EBC-6B231A2CD911}" dt="2021-04-15T11:50:51.041" v="2596" actId="478"/>
          <ac:picMkLst>
            <pc:docMk/>
            <pc:sldMk cId="47794785" sldId="630"/>
            <ac:picMk id="21" creationId="{09036855-59CF-46ED-8924-76B37BBFC810}"/>
          </ac:picMkLst>
        </pc:picChg>
      </pc:sldChg>
      <pc:sldChg chg="addSp delSp modSp add mod">
        <pc:chgData name="Mark Herbert" userId="2018b251-adfe-4d54-a02d-dfee7d4f908f" providerId="ADAL" clId="{7D2E170E-CF6D-814D-8EBC-6B231A2CD911}" dt="2021-04-15T11:44:27.210" v="2486" actId="167"/>
        <pc:sldMkLst>
          <pc:docMk/>
          <pc:sldMk cId="2478990238" sldId="632"/>
        </pc:sldMkLst>
        <pc:picChg chg="del">
          <ac:chgData name="Mark Herbert" userId="2018b251-adfe-4d54-a02d-dfee7d4f908f" providerId="ADAL" clId="{7D2E170E-CF6D-814D-8EBC-6B231A2CD911}" dt="2021-04-15T11:44:25.567" v="2484" actId="478"/>
          <ac:picMkLst>
            <pc:docMk/>
            <pc:sldMk cId="2478990238" sldId="632"/>
            <ac:picMk id="5" creationId="{06D7F1AE-21ED-BD40-B3F2-2D00FEFA05A8}"/>
          </ac:picMkLst>
        </pc:picChg>
        <pc:picChg chg="add mod">
          <ac:chgData name="Mark Herbert" userId="2018b251-adfe-4d54-a02d-dfee7d4f908f" providerId="ADAL" clId="{7D2E170E-CF6D-814D-8EBC-6B231A2CD911}" dt="2021-04-15T11:44:27.210" v="2486" actId="167"/>
          <ac:picMkLst>
            <pc:docMk/>
            <pc:sldMk cId="2478990238" sldId="632"/>
            <ac:picMk id="6" creationId="{C323EB05-4995-B647-B154-816250FB236D}"/>
          </ac:picMkLst>
        </pc:picChg>
      </pc:sldChg>
      <pc:sldChg chg="addSp delSp modSp add mod">
        <pc:chgData name="Mark Herbert" userId="2018b251-adfe-4d54-a02d-dfee7d4f908f" providerId="ADAL" clId="{7D2E170E-CF6D-814D-8EBC-6B231A2CD911}" dt="2021-04-15T11:44:48.302" v="2490" actId="167"/>
        <pc:sldMkLst>
          <pc:docMk/>
          <pc:sldMk cId="2790576085" sldId="633"/>
        </pc:sldMkLst>
        <pc:spChg chg="add mod">
          <ac:chgData name="Mark Herbert" userId="2018b251-adfe-4d54-a02d-dfee7d4f908f" providerId="ADAL" clId="{7D2E170E-CF6D-814D-8EBC-6B231A2CD911}" dt="2021-04-15T10:04:32.023" v="1806" actId="255"/>
          <ac:spMkLst>
            <pc:docMk/>
            <pc:sldMk cId="2790576085" sldId="633"/>
            <ac:spMk id="2" creationId="{A443DA2F-A414-594C-B04D-3DCEC9198C0D}"/>
          </ac:spMkLst>
        </pc:spChg>
        <pc:spChg chg="mod">
          <ac:chgData name="Mark Herbert" userId="2018b251-adfe-4d54-a02d-dfee7d4f908f" providerId="ADAL" clId="{7D2E170E-CF6D-814D-8EBC-6B231A2CD911}" dt="2021-04-15T10:03:37.293" v="1799" actId="1076"/>
          <ac:spMkLst>
            <pc:docMk/>
            <pc:sldMk cId="2790576085" sldId="633"/>
            <ac:spMk id="11" creationId="{D4161FA3-200C-9C43-9281-796D20A64483}"/>
          </ac:spMkLst>
        </pc:spChg>
        <pc:spChg chg="del mod">
          <ac:chgData name="Mark Herbert" userId="2018b251-adfe-4d54-a02d-dfee7d4f908f" providerId="ADAL" clId="{7D2E170E-CF6D-814D-8EBC-6B231A2CD911}" dt="2021-03-29T15:57:08.976" v="291" actId="21"/>
          <ac:spMkLst>
            <pc:docMk/>
            <pc:sldMk cId="2790576085" sldId="633"/>
            <ac:spMk id="14" creationId="{1933021F-FE00-674F-BCAE-A7C6515D765C}"/>
          </ac:spMkLst>
        </pc:spChg>
        <pc:grpChg chg="mod">
          <ac:chgData name="Mark Herbert" userId="2018b251-adfe-4d54-a02d-dfee7d4f908f" providerId="ADAL" clId="{7D2E170E-CF6D-814D-8EBC-6B231A2CD911}" dt="2021-04-15T10:03:12.466" v="1797" actId="1076"/>
          <ac:grpSpMkLst>
            <pc:docMk/>
            <pc:sldMk cId="2790576085" sldId="633"/>
            <ac:grpSpMk id="10" creationId="{350903E6-806C-664C-B8FD-857AFEAB4573}"/>
          </ac:grpSpMkLst>
        </pc:grpChg>
        <pc:picChg chg="add del mod">
          <ac:chgData name="Mark Herbert" userId="2018b251-adfe-4d54-a02d-dfee7d4f908f" providerId="ADAL" clId="{7D2E170E-CF6D-814D-8EBC-6B231A2CD911}" dt="2021-04-15T11:44:33.725" v="2487" actId="478"/>
          <ac:picMkLst>
            <pc:docMk/>
            <pc:sldMk cId="2790576085" sldId="633"/>
            <ac:picMk id="13" creationId="{BF83B080-7CF8-874E-8638-5C91D051D2BE}"/>
          </ac:picMkLst>
        </pc:picChg>
        <pc:picChg chg="del">
          <ac:chgData name="Mark Herbert" userId="2018b251-adfe-4d54-a02d-dfee7d4f908f" providerId="ADAL" clId="{7D2E170E-CF6D-814D-8EBC-6B231A2CD911}" dt="2021-04-15T09:33:10.632" v="1017" actId="478"/>
          <ac:picMkLst>
            <pc:docMk/>
            <pc:sldMk cId="2790576085" sldId="633"/>
            <ac:picMk id="15" creationId="{4748C77B-6B40-FF4E-BBAB-30497CCEAF36}"/>
          </ac:picMkLst>
        </pc:picChg>
        <pc:picChg chg="add mod">
          <ac:chgData name="Mark Herbert" userId="2018b251-adfe-4d54-a02d-dfee7d4f908f" providerId="ADAL" clId="{7D2E170E-CF6D-814D-8EBC-6B231A2CD911}" dt="2021-04-15T11:44:48.302" v="2490" actId="167"/>
          <ac:picMkLst>
            <pc:docMk/>
            <pc:sldMk cId="2790576085" sldId="633"/>
            <ac:picMk id="16" creationId="{47D4F8FC-9E13-BA49-AF60-2BB2508D3265}"/>
          </ac:picMkLst>
        </pc:picChg>
        <pc:cxnChg chg="mod">
          <ac:chgData name="Mark Herbert" userId="2018b251-adfe-4d54-a02d-dfee7d4f908f" providerId="ADAL" clId="{7D2E170E-CF6D-814D-8EBC-6B231A2CD911}" dt="2021-04-15T09:34:26.236" v="1025" actId="692"/>
          <ac:cxnSpMkLst>
            <pc:docMk/>
            <pc:sldMk cId="2790576085" sldId="633"/>
            <ac:cxnSpMk id="31" creationId="{6107FC9F-8E9F-764E-A477-5800FB90B7E7}"/>
          </ac:cxnSpMkLst>
        </pc:cxnChg>
        <pc:cxnChg chg="mod">
          <ac:chgData name="Mark Herbert" userId="2018b251-adfe-4d54-a02d-dfee7d4f908f" providerId="ADAL" clId="{7D2E170E-CF6D-814D-8EBC-6B231A2CD911}" dt="2021-04-15T09:34:26.236" v="1025" actId="692"/>
          <ac:cxnSpMkLst>
            <pc:docMk/>
            <pc:sldMk cId="2790576085" sldId="633"/>
            <ac:cxnSpMk id="34" creationId="{E730C070-AF5A-C94B-AC26-7E4CB32CCA32}"/>
          </ac:cxnSpMkLst>
        </pc:cxnChg>
      </pc:sldChg>
      <pc:sldChg chg="modSp add mod">
        <pc:chgData name="Mark Herbert" userId="2018b251-adfe-4d54-a02d-dfee7d4f908f" providerId="ADAL" clId="{7D2E170E-CF6D-814D-8EBC-6B231A2CD911}" dt="2021-04-15T11:43:44.376" v="2474" actId="1036"/>
        <pc:sldMkLst>
          <pc:docMk/>
          <pc:sldMk cId="2436521290" sldId="634"/>
        </pc:sldMkLst>
        <pc:picChg chg="mod">
          <ac:chgData name="Mark Herbert" userId="2018b251-adfe-4d54-a02d-dfee7d4f908f" providerId="ADAL" clId="{7D2E170E-CF6D-814D-8EBC-6B231A2CD911}" dt="2021-04-15T11:43:44.376" v="2474" actId="1036"/>
          <ac:picMkLst>
            <pc:docMk/>
            <pc:sldMk cId="2436521290" sldId="634"/>
            <ac:picMk id="2" creationId="{CAD53889-0B2E-4267-A263-A4149F362625}"/>
          </ac:picMkLst>
        </pc:picChg>
      </pc:sldChg>
      <pc:sldChg chg="addSp delSp modSp add mod">
        <pc:chgData name="Mark Herbert" userId="2018b251-adfe-4d54-a02d-dfee7d4f908f" providerId="ADAL" clId="{7D2E170E-CF6D-814D-8EBC-6B231A2CD911}" dt="2021-04-15T11:43:58.023" v="2477" actId="167"/>
        <pc:sldMkLst>
          <pc:docMk/>
          <pc:sldMk cId="730845481" sldId="635"/>
        </pc:sldMkLst>
        <pc:picChg chg="del">
          <ac:chgData name="Mark Herbert" userId="2018b251-adfe-4d54-a02d-dfee7d4f908f" providerId="ADAL" clId="{7D2E170E-CF6D-814D-8EBC-6B231A2CD911}" dt="2021-04-15T11:43:56.672" v="2475" actId="478"/>
          <ac:picMkLst>
            <pc:docMk/>
            <pc:sldMk cId="730845481" sldId="635"/>
            <ac:picMk id="2" creationId="{CAD53889-0B2E-4267-A263-A4149F362625}"/>
          </ac:picMkLst>
        </pc:picChg>
        <pc:picChg chg="add mod">
          <ac:chgData name="Mark Herbert" userId="2018b251-adfe-4d54-a02d-dfee7d4f908f" providerId="ADAL" clId="{7D2E170E-CF6D-814D-8EBC-6B231A2CD911}" dt="2021-04-15T11:43:58.023" v="2477" actId="167"/>
          <ac:picMkLst>
            <pc:docMk/>
            <pc:sldMk cId="730845481" sldId="635"/>
            <ac:picMk id="6" creationId="{1B894BB9-89BA-7849-AF7A-88C25288BEA3}"/>
          </ac:picMkLst>
        </pc:picChg>
      </pc:sldChg>
      <pc:sldChg chg="delSp modSp del mod">
        <pc:chgData name="Mark Herbert" userId="2018b251-adfe-4d54-a02d-dfee7d4f908f" providerId="ADAL" clId="{7D2E170E-CF6D-814D-8EBC-6B231A2CD911}" dt="2021-03-29T16:43:15.191" v="963" actId="2696"/>
        <pc:sldMkLst>
          <pc:docMk/>
          <pc:sldMk cId="1645611607" sldId="658"/>
        </pc:sldMkLst>
        <pc:spChg chg="del mod">
          <ac:chgData name="Mark Herbert" userId="2018b251-adfe-4d54-a02d-dfee7d4f908f" providerId="ADAL" clId="{7D2E170E-CF6D-814D-8EBC-6B231A2CD911}" dt="2021-03-29T16:42:44.005" v="951"/>
          <ac:spMkLst>
            <pc:docMk/>
            <pc:sldMk cId="1645611607" sldId="658"/>
            <ac:spMk id="7" creationId="{CCB5C382-998D-904B-894E-957131CEC2A0}"/>
          </ac:spMkLst>
        </pc:spChg>
      </pc:sldChg>
      <pc:sldChg chg="addSp delSp modSp mod">
        <pc:chgData name="Mark Herbert" userId="2018b251-adfe-4d54-a02d-dfee7d4f908f" providerId="ADAL" clId="{7D2E170E-CF6D-814D-8EBC-6B231A2CD911}" dt="2021-04-15T11:50:45.013" v="2595" actId="167"/>
        <pc:sldMkLst>
          <pc:docMk/>
          <pc:sldMk cId="3717213643" sldId="668"/>
        </pc:sldMkLst>
        <pc:spChg chg="mod">
          <ac:chgData name="Mark Herbert" userId="2018b251-adfe-4d54-a02d-dfee7d4f908f" providerId="ADAL" clId="{7D2E170E-CF6D-814D-8EBC-6B231A2CD911}" dt="2021-03-29T16:40:31.018" v="854" actId="207"/>
          <ac:spMkLst>
            <pc:docMk/>
            <pc:sldMk cId="3717213643" sldId="668"/>
            <ac:spMk id="3" creationId="{E992A3F3-D8E7-6D49-AACA-EDE230592294}"/>
          </ac:spMkLst>
        </pc:spChg>
        <pc:spChg chg="mod">
          <ac:chgData name="Mark Herbert" userId="2018b251-adfe-4d54-a02d-dfee7d4f908f" providerId="ADAL" clId="{7D2E170E-CF6D-814D-8EBC-6B231A2CD911}" dt="2021-04-15T10:29:09.233" v="2446" actId="1076"/>
          <ac:spMkLst>
            <pc:docMk/>
            <pc:sldMk cId="3717213643" sldId="668"/>
            <ac:spMk id="10" creationId="{51FFC169-3B2D-224A-9264-B65F33D31FF8}"/>
          </ac:spMkLst>
        </pc:spChg>
        <pc:spChg chg="mod">
          <ac:chgData name="Mark Herbert" userId="2018b251-adfe-4d54-a02d-dfee7d4f908f" providerId="ADAL" clId="{7D2E170E-CF6D-814D-8EBC-6B231A2CD911}" dt="2021-04-15T10:29:22.518" v="2448" actId="1076"/>
          <ac:spMkLst>
            <pc:docMk/>
            <pc:sldMk cId="3717213643" sldId="668"/>
            <ac:spMk id="11" creationId="{03529891-2249-4143-B904-53F66A35E3D4}"/>
          </ac:spMkLst>
        </pc:spChg>
        <pc:spChg chg="mod">
          <ac:chgData name="Mark Herbert" userId="2018b251-adfe-4d54-a02d-dfee7d4f908f" providerId="ADAL" clId="{7D2E170E-CF6D-814D-8EBC-6B231A2CD911}" dt="2021-04-15T10:29:37.295" v="2450" actId="1076"/>
          <ac:spMkLst>
            <pc:docMk/>
            <pc:sldMk cId="3717213643" sldId="668"/>
            <ac:spMk id="12" creationId="{598C14DD-E381-E849-A5D8-3E5BB1D52541}"/>
          </ac:spMkLst>
        </pc:spChg>
        <pc:spChg chg="mod">
          <ac:chgData name="Mark Herbert" userId="2018b251-adfe-4d54-a02d-dfee7d4f908f" providerId="ADAL" clId="{7D2E170E-CF6D-814D-8EBC-6B231A2CD911}" dt="2021-04-15T10:29:41.955" v="2451" actId="1076"/>
          <ac:spMkLst>
            <pc:docMk/>
            <pc:sldMk cId="3717213643" sldId="668"/>
            <ac:spMk id="13" creationId="{932A647E-D944-484E-841C-0ABE09A89A79}"/>
          </ac:spMkLst>
        </pc:spChg>
        <pc:picChg chg="del">
          <ac:chgData name="Mark Herbert" userId="2018b251-adfe-4d54-a02d-dfee7d4f908f" providerId="ADAL" clId="{7D2E170E-CF6D-814D-8EBC-6B231A2CD911}" dt="2021-04-15T11:50:43.690" v="2593" actId="478"/>
          <ac:picMkLst>
            <pc:docMk/>
            <pc:sldMk cId="3717213643" sldId="668"/>
            <ac:picMk id="5" creationId="{06D7F1AE-21ED-BD40-B3F2-2D00FEFA05A8}"/>
          </ac:picMkLst>
        </pc:picChg>
        <pc:picChg chg="mod">
          <ac:chgData name="Mark Herbert" userId="2018b251-adfe-4d54-a02d-dfee7d4f908f" providerId="ADAL" clId="{7D2E170E-CF6D-814D-8EBC-6B231A2CD911}" dt="2021-04-15T10:28:36.671" v="2442" actId="692"/>
          <ac:picMkLst>
            <pc:docMk/>
            <pc:sldMk cId="3717213643" sldId="668"/>
            <ac:picMk id="6" creationId="{FF684D57-F734-1549-B02D-95A7F51DF082}"/>
          </ac:picMkLst>
        </pc:picChg>
        <pc:picChg chg="mod">
          <ac:chgData name="Mark Herbert" userId="2018b251-adfe-4d54-a02d-dfee7d4f908f" providerId="ADAL" clId="{7D2E170E-CF6D-814D-8EBC-6B231A2CD911}" dt="2021-04-15T10:28:58.092" v="2445" actId="14100"/>
          <ac:picMkLst>
            <pc:docMk/>
            <pc:sldMk cId="3717213643" sldId="668"/>
            <ac:picMk id="7" creationId="{663EAF70-56A6-5748-8188-86C2E4BB2B99}"/>
          </ac:picMkLst>
        </pc:picChg>
        <pc:picChg chg="mod">
          <ac:chgData name="Mark Herbert" userId="2018b251-adfe-4d54-a02d-dfee7d4f908f" providerId="ADAL" clId="{7D2E170E-CF6D-814D-8EBC-6B231A2CD911}" dt="2021-04-15T10:29:14.357" v="2447" actId="14100"/>
          <ac:picMkLst>
            <pc:docMk/>
            <pc:sldMk cId="3717213643" sldId="668"/>
            <ac:picMk id="8" creationId="{39705456-3160-034F-B83C-44B5CDAB5FD5}"/>
          </ac:picMkLst>
        </pc:picChg>
        <pc:picChg chg="mod">
          <ac:chgData name="Mark Herbert" userId="2018b251-adfe-4d54-a02d-dfee7d4f908f" providerId="ADAL" clId="{7D2E170E-CF6D-814D-8EBC-6B231A2CD911}" dt="2021-04-15T10:29:32.166" v="2449" actId="14100"/>
          <ac:picMkLst>
            <pc:docMk/>
            <pc:sldMk cId="3717213643" sldId="668"/>
            <ac:picMk id="9" creationId="{652B27E2-23B3-E741-86AC-812DEF7B2A64}"/>
          </ac:picMkLst>
        </pc:picChg>
        <pc:picChg chg="add mod">
          <ac:chgData name="Mark Herbert" userId="2018b251-adfe-4d54-a02d-dfee7d4f908f" providerId="ADAL" clId="{7D2E170E-CF6D-814D-8EBC-6B231A2CD911}" dt="2021-04-15T11:50:45.013" v="2595" actId="167"/>
          <ac:picMkLst>
            <pc:docMk/>
            <pc:sldMk cId="3717213643" sldId="668"/>
            <ac:picMk id="14" creationId="{207D0BB4-57CF-5F45-8B5F-B1E7A47ED38D}"/>
          </ac:picMkLst>
        </pc:picChg>
      </pc:sldChg>
      <pc:sldChg chg="addSp delSp modSp mod">
        <pc:chgData name="Mark Herbert" userId="2018b251-adfe-4d54-a02d-dfee7d4f908f" providerId="ADAL" clId="{7D2E170E-CF6D-814D-8EBC-6B231A2CD911}" dt="2021-04-15T11:52:16.398" v="2611"/>
        <pc:sldMkLst>
          <pc:docMk/>
          <pc:sldMk cId="161905915" sldId="669"/>
        </pc:sldMkLst>
        <pc:spChg chg="mod">
          <ac:chgData name="Mark Herbert" userId="2018b251-adfe-4d54-a02d-dfee7d4f908f" providerId="ADAL" clId="{7D2E170E-CF6D-814D-8EBC-6B231A2CD911}" dt="2021-04-15T10:14:27.823" v="1971" actId="1076"/>
          <ac:spMkLst>
            <pc:docMk/>
            <pc:sldMk cId="161905915" sldId="669"/>
            <ac:spMk id="2" creationId="{C54537B7-2D2E-D546-9CC0-BF9DC6AB24A6}"/>
          </ac:spMkLst>
        </pc:spChg>
        <pc:spChg chg="add mod">
          <ac:chgData name="Mark Herbert" userId="2018b251-adfe-4d54-a02d-dfee7d4f908f" providerId="ADAL" clId="{7D2E170E-CF6D-814D-8EBC-6B231A2CD911}" dt="2021-04-15T10:14:17.316" v="1970" actId="14100"/>
          <ac:spMkLst>
            <pc:docMk/>
            <pc:sldMk cId="161905915" sldId="669"/>
            <ac:spMk id="3" creationId="{65AE00BD-79AE-114B-BAD0-DF465DE6C31E}"/>
          </ac:spMkLst>
        </pc:spChg>
        <pc:spChg chg="del mod">
          <ac:chgData name="Mark Herbert" userId="2018b251-adfe-4d54-a02d-dfee7d4f908f" providerId="ADAL" clId="{7D2E170E-CF6D-814D-8EBC-6B231A2CD911}" dt="2021-03-29T15:59:56.497" v="380" actId="478"/>
          <ac:spMkLst>
            <pc:docMk/>
            <pc:sldMk cId="161905915" sldId="669"/>
            <ac:spMk id="3" creationId="{E992A3F3-D8E7-6D49-AACA-EDE230592294}"/>
          </ac:spMkLst>
        </pc:spChg>
        <pc:picChg chg="del mod">
          <ac:chgData name="Mark Herbert" userId="2018b251-adfe-4d54-a02d-dfee7d4f908f" providerId="ADAL" clId="{7D2E170E-CF6D-814D-8EBC-6B231A2CD911}" dt="2021-04-15T11:48:38.887" v="2542" actId="478"/>
          <ac:picMkLst>
            <pc:docMk/>
            <pc:sldMk cId="161905915" sldId="669"/>
            <ac:picMk id="5" creationId="{06D7F1AE-21ED-BD40-B3F2-2D00FEFA05A8}"/>
          </ac:picMkLst>
        </pc:picChg>
        <pc:picChg chg="del">
          <ac:chgData name="Mark Herbert" userId="2018b251-adfe-4d54-a02d-dfee7d4f908f" providerId="ADAL" clId="{7D2E170E-CF6D-814D-8EBC-6B231A2CD911}" dt="2021-04-15T11:52:16.225" v="2610" actId="478"/>
          <ac:picMkLst>
            <pc:docMk/>
            <pc:sldMk cId="161905915" sldId="669"/>
            <ac:picMk id="6" creationId="{141074F6-EBFE-6C42-BE1A-00697FA0A603}"/>
          </ac:picMkLst>
        </pc:picChg>
        <pc:picChg chg="add mod">
          <ac:chgData name="Mark Herbert" userId="2018b251-adfe-4d54-a02d-dfee7d4f908f" providerId="ADAL" clId="{7D2E170E-CF6D-814D-8EBC-6B231A2CD911}" dt="2021-04-15T11:48:40.224" v="2544" actId="167"/>
          <ac:picMkLst>
            <pc:docMk/>
            <pc:sldMk cId="161905915" sldId="669"/>
            <ac:picMk id="8" creationId="{A9A65DE7-CC00-E642-8B02-B5C309E6B1D9}"/>
          </ac:picMkLst>
        </pc:picChg>
        <pc:picChg chg="add mod">
          <ac:chgData name="Mark Herbert" userId="2018b251-adfe-4d54-a02d-dfee7d4f908f" providerId="ADAL" clId="{7D2E170E-CF6D-814D-8EBC-6B231A2CD911}" dt="2021-04-15T11:52:16.398" v="2611"/>
          <ac:picMkLst>
            <pc:docMk/>
            <pc:sldMk cId="161905915" sldId="669"/>
            <ac:picMk id="9" creationId="{B2FD3447-BAAD-5942-93B2-7744EBAE7802}"/>
          </ac:picMkLst>
        </pc:picChg>
      </pc:sldChg>
      <pc:sldChg chg="addSp delSp modSp mod">
        <pc:chgData name="Mark Herbert" userId="2018b251-adfe-4d54-a02d-dfee7d4f908f" providerId="ADAL" clId="{7D2E170E-CF6D-814D-8EBC-6B231A2CD911}" dt="2021-04-15T10:01:49.814" v="1726" actId="20577"/>
        <pc:sldMkLst>
          <pc:docMk/>
          <pc:sldMk cId="1959062302" sldId="670"/>
        </pc:sldMkLst>
        <pc:spChg chg="del mod">
          <ac:chgData name="Mark Herbert" userId="2018b251-adfe-4d54-a02d-dfee7d4f908f" providerId="ADAL" clId="{7D2E170E-CF6D-814D-8EBC-6B231A2CD911}" dt="2021-03-29T15:57:27.717" v="297" actId="478"/>
          <ac:spMkLst>
            <pc:docMk/>
            <pc:sldMk cId="1959062302" sldId="670"/>
            <ac:spMk id="2" creationId="{7B8C1E36-90BB-9D42-B18A-8946C55409C0}"/>
          </ac:spMkLst>
        </pc:spChg>
        <pc:spChg chg="del">
          <ac:chgData name="Mark Herbert" userId="2018b251-adfe-4d54-a02d-dfee7d4f908f" providerId="ADAL" clId="{7D2E170E-CF6D-814D-8EBC-6B231A2CD911}" dt="2021-04-15T10:01:44.122" v="1707" actId="478"/>
          <ac:spMkLst>
            <pc:docMk/>
            <pc:sldMk cId="1959062302" sldId="670"/>
            <ac:spMk id="3" creationId="{E992A3F3-D8E7-6D49-AACA-EDE230592294}"/>
          </ac:spMkLst>
        </pc:spChg>
        <pc:spChg chg="mod">
          <ac:chgData name="Mark Herbert" userId="2018b251-adfe-4d54-a02d-dfee7d4f908f" providerId="ADAL" clId="{7D2E170E-CF6D-814D-8EBC-6B231A2CD911}" dt="2021-03-29T15:57:54.504" v="306" actId="1076"/>
          <ac:spMkLst>
            <pc:docMk/>
            <pc:sldMk cId="1959062302" sldId="670"/>
            <ac:spMk id="6" creationId="{2B3E51FE-CEAE-E341-90A8-65FACCC38335}"/>
          </ac:spMkLst>
        </pc:spChg>
        <pc:spChg chg="add mod">
          <ac:chgData name="Mark Herbert" userId="2018b251-adfe-4d54-a02d-dfee7d4f908f" providerId="ADAL" clId="{7D2E170E-CF6D-814D-8EBC-6B231A2CD911}" dt="2021-04-15T10:01:30.402" v="1706" actId="207"/>
          <ac:spMkLst>
            <pc:docMk/>
            <pc:sldMk cId="1959062302" sldId="670"/>
            <ac:spMk id="7" creationId="{28246314-2647-4749-817D-0C0068180237}"/>
          </ac:spMkLst>
        </pc:spChg>
        <pc:spChg chg="add mod">
          <ac:chgData name="Mark Herbert" userId="2018b251-adfe-4d54-a02d-dfee7d4f908f" providerId="ADAL" clId="{7D2E170E-CF6D-814D-8EBC-6B231A2CD911}" dt="2021-04-15T10:01:49.814" v="1726" actId="20577"/>
          <ac:spMkLst>
            <pc:docMk/>
            <pc:sldMk cId="1959062302" sldId="670"/>
            <ac:spMk id="8" creationId="{09572493-3927-7A47-8144-705695E97D63}"/>
          </ac:spMkLst>
        </pc:spChg>
      </pc:sldChg>
      <pc:sldChg chg="addSp delSp modSp mod">
        <pc:chgData name="Mark Herbert" userId="2018b251-adfe-4d54-a02d-dfee7d4f908f" providerId="ADAL" clId="{7D2E170E-CF6D-814D-8EBC-6B231A2CD911}" dt="2021-04-15T11:50:21.136" v="2586" actId="167"/>
        <pc:sldMkLst>
          <pc:docMk/>
          <pc:sldMk cId="1214718581" sldId="671"/>
        </pc:sldMkLst>
        <pc:spChg chg="mod">
          <ac:chgData name="Mark Herbert" userId="2018b251-adfe-4d54-a02d-dfee7d4f908f" providerId="ADAL" clId="{7D2E170E-CF6D-814D-8EBC-6B231A2CD911}" dt="2021-04-15T10:27:40.391" v="2432" actId="207"/>
          <ac:spMkLst>
            <pc:docMk/>
            <pc:sldMk cId="1214718581" sldId="671"/>
            <ac:spMk id="2" creationId="{7B8C1E36-90BB-9D42-B18A-8946C55409C0}"/>
          </ac:spMkLst>
        </pc:spChg>
        <pc:spChg chg="mod">
          <ac:chgData name="Mark Herbert" userId="2018b251-adfe-4d54-a02d-dfee7d4f908f" providerId="ADAL" clId="{7D2E170E-CF6D-814D-8EBC-6B231A2CD911}" dt="2021-03-29T16:38:15.285" v="828" actId="1076"/>
          <ac:spMkLst>
            <pc:docMk/>
            <pc:sldMk cId="1214718581" sldId="671"/>
            <ac:spMk id="3" creationId="{E992A3F3-D8E7-6D49-AACA-EDE230592294}"/>
          </ac:spMkLst>
        </pc:spChg>
        <pc:picChg chg="del">
          <ac:chgData name="Mark Herbert" userId="2018b251-adfe-4d54-a02d-dfee7d4f908f" providerId="ADAL" clId="{7D2E170E-CF6D-814D-8EBC-6B231A2CD911}" dt="2021-04-15T11:50:19.770" v="2584" actId="478"/>
          <ac:picMkLst>
            <pc:docMk/>
            <pc:sldMk cId="1214718581" sldId="671"/>
            <ac:picMk id="5" creationId="{06D7F1AE-21ED-BD40-B3F2-2D00FEFA05A8}"/>
          </ac:picMkLst>
        </pc:picChg>
        <pc:picChg chg="add mod">
          <ac:chgData name="Mark Herbert" userId="2018b251-adfe-4d54-a02d-dfee7d4f908f" providerId="ADAL" clId="{7D2E170E-CF6D-814D-8EBC-6B231A2CD911}" dt="2021-04-15T11:50:21.136" v="2586" actId="167"/>
          <ac:picMkLst>
            <pc:docMk/>
            <pc:sldMk cId="1214718581" sldId="671"/>
            <ac:picMk id="6" creationId="{AECBB280-6378-FB4C-B00E-FFAA9F5D8558}"/>
          </ac:picMkLst>
        </pc:picChg>
      </pc:sldChg>
      <pc:sldChg chg="addSp delSp modSp mod">
        <pc:chgData name="Mark Herbert" userId="2018b251-adfe-4d54-a02d-dfee7d4f908f" providerId="ADAL" clId="{7D2E170E-CF6D-814D-8EBC-6B231A2CD911}" dt="2021-04-15T11:45:59.871" v="2512" actId="3064"/>
        <pc:sldMkLst>
          <pc:docMk/>
          <pc:sldMk cId="3199438380" sldId="672"/>
        </pc:sldMkLst>
        <pc:spChg chg="mod topLvl">
          <ac:chgData name="Mark Herbert" userId="2018b251-adfe-4d54-a02d-dfee7d4f908f" providerId="ADAL" clId="{7D2E170E-CF6D-814D-8EBC-6B231A2CD911}" dt="2021-04-15T10:00:58.327" v="1704" actId="3064"/>
          <ac:spMkLst>
            <pc:docMk/>
            <pc:sldMk cId="3199438380" sldId="672"/>
            <ac:spMk id="6"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7"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8" creationId="{00000000-0000-0000-0000-000000000000}"/>
          </ac:spMkLst>
        </pc:spChg>
        <pc:spChg chg="mod topLvl">
          <ac:chgData name="Mark Herbert" userId="2018b251-adfe-4d54-a02d-dfee7d4f908f" providerId="ADAL" clId="{7D2E170E-CF6D-814D-8EBC-6B231A2CD911}" dt="2021-04-15T11:45:59.871" v="2512" actId="3064"/>
          <ac:spMkLst>
            <pc:docMk/>
            <pc:sldMk cId="3199438380" sldId="672"/>
            <ac:spMk id="9"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10"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11"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12"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13" creationId="{00000000-0000-0000-0000-000000000000}"/>
          </ac:spMkLst>
        </pc:spChg>
        <pc:spChg chg="del">
          <ac:chgData name="Mark Herbert" userId="2018b251-adfe-4d54-a02d-dfee7d4f908f" providerId="ADAL" clId="{7D2E170E-CF6D-814D-8EBC-6B231A2CD911}" dt="2021-04-15T09:53:35.050" v="1471" actId="478"/>
          <ac:spMkLst>
            <pc:docMk/>
            <pc:sldMk cId="3199438380" sldId="672"/>
            <ac:spMk id="14" creationId="{00000000-0000-0000-0000-000000000000}"/>
          </ac:spMkLst>
        </pc:spChg>
        <pc:spChg chg="add mod">
          <ac:chgData name="Mark Herbert" userId="2018b251-adfe-4d54-a02d-dfee7d4f908f" providerId="ADAL" clId="{7D2E170E-CF6D-814D-8EBC-6B231A2CD911}" dt="2021-04-15T10:01:06.847" v="1705" actId="207"/>
          <ac:spMkLst>
            <pc:docMk/>
            <pc:sldMk cId="3199438380" sldId="672"/>
            <ac:spMk id="16" creationId="{6768A9D6-C6AA-8349-BFCF-ADCCBB3BA60B}"/>
          </ac:spMkLst>
        </pc:spChg>
        <pc:grpChg chg="del">
          <ac:chgData name="Mark Herbert" userId="2018b251-adfe-4d54-a02d-dfee7d4f908f" providerId="ADAL" clId="{7D2E170E-CF6D-814D-8EBC-6B231A2CD911}" dt="2021-04-15T09:55:17.993" v="1502" actId="165"/>
          <ac:grpSpMkLst>
            <pc:docMk/>
            <pc:sldMk cId="3199438380" sldId="672"/>
            <ac:grpSpMk id="3" creationId="{00000000-0000-0000-0000-000000000000}"/>
          </ac:grpSpMkLst>
        </pc:grpChg>
        <pc:picChg chg="del">
          <ac:chgData name="Mark Herbert" userId="2018b251-adfe-4d54-a02d-dfee7d4f908f" providerId="ADAL" clId="{7D2E170E-CF6D-814D-8EBC-6B231A2CD911}" dt="2021-04-15T11:45:44.389" v="2503" actId="478"/>
          <ac:picMkLst>
            <pc:docMk/>
            <pc:sldMk cId="3199438380" sldId="672"/>
            <ac:picMk id="15" creationId="{40BE98C9-1F4B-47DC-943D-8654C72B8E51}"/>
          </ac:picMkLst>
        </pc:picChg>
        <pc:picChg chg="mod">
          <ac:chgData name="Mark Herbert" userId="2018b251-adfe-4d54-a02d-dfee7d4f908f" providerId="ADAL" clId="{7D2E170E-CF6D-814D-8EBC-6B231A2CD911}" dt="2021-04-15T09:55:25.368" v="1503" actId="1076"/>
          <ac:picMkLst>
            <pc:docMk/>
            <pc:sldMk cId="3199438380" sldId="672"/>
            <ac:picMk id="18" creationId="{6D4B9B00-4202-CD4D-B0CB-3ED0077B0398}"/>
          </ac:picMkLst>
        </pc:picChg>
        <pc:picChg chg="add mod">
          <ac:chgData name="Mark Herbert" userId="2018b251-adfe-4d54-a02d-dfee7d4f908f" providerId="ADAL" clId="{7D2E170E-CF6D-814D-8EBC-6B231A2CD911}" dt="2021-04-15T11:45:46.254" v="2505" actId="167"/>
          <ac:picMkLst>
            <pc:docMk/>
            <pc:sldMk cId="3199438380" sldId="672"/>
            <ac:picMk id="19" creationId="{B7241AE6-C095-A14A-9EF4-ECC92D9B8491}"/>
          </ac:picMkLst>
        </pc:picChg>
      </pc:sldChg>
      <pc:sldChg chg="modSp del mod">
        <pc:chgData name="Mark Herbert" userId="2018b251-adfe-4d54-a02d-dfee7d4f908f" providerId="ADAL" clId="{7D2E170E-CF6D-814D-8EBC-6B231A2CD911}" dt="2021-04-15T10:18:21.333" v="2110" actId="2696"/>
        <pc:sldMkLst>
          <pc:docMk/>
          <pc:sldMk cId="3760441176" sldId="673"/>
        </pc:sldMkLst>
        <pc:spChg chg="mod">
          <ac:chgData name="Mark Herbert" userId="2018b251-adfe-4d54-a02d-dfee7d4f908f" providerId="ADAL" clId="{7D2E170E-CF6D-814D-8EBC-6B231A2CD911}" dt="2021-04-15T10:16:29.678" v="2027" actId="207"/>
          <ac:spMkLst>
            <pc:docMk/>
            <pc:sldMk cId="3760441176" sldId="673"/>
            <ac:spMk id="6" creationId="{5CFF914F-94FA-4745-81E0-CC72327563DB}"/>
          </ac:spMkLst>
        </pc:spChg>
        <pc:spChg chg="mod">
          <ac:chgData name="Mark Herbert" userId="2018b251-adfe-4d54-a02d-dfee7d4f908f" providerId="ADAL" clId="{7D2E170E-CF6D-814D-8EBC-6B231A2CD911}" dt="2021-04-15T10:16:29.678" v="2027" actId="207"/>
          <ac:spMkLst>
            <pc:docMk/>
            <pc:sldMk cId="3760441176" sldId="673"/>
            <ac:spMk id="8" creationId="{BFF60F7D-390F-4B09-B9C2-867476C722BD}"/>
          </ac:spMkLst>
        </pc:spChg>
        <pc:spChg chg="mod">
          <ac:chgData name="Mark Herbert" userId="2018b251-adfe-4d54-a02d-dfee7d4f908f" providerId="ADAL" clId="{7D2E170E-CF6D-814D-8EBC-6B231A2CD911}" dt="2021-04-15T10:16:29.678" v="2027" actId="207"/>
          <ac:spMkLst>
            <pc:docMk/>
            <pc:sldMk cId="3760441176" sldId="673"/>
            <ac:spMk id="11" creationId="{0D5EC882-9C15-40D3-9D1C-801F7E82B40F}"/>
          </ac:spMkLst>
        </pc:spChg>
        <pc:spChg chg="mod">
          <ac:chgData name="Mark Herbert" userId="2018b251-adfe-4d54-a02d-dfee7d4f908f" providerId="ADAL" clId="{7D2E170E-CF6D-814D-8EBC-6B231A2CD911}" dt="2021-04-15T10:16:29.678" v="2027" actId="207"/>
          <ac:spMkLst>
            <pc:docMk/>
            <pc:sldMk cId="3760441176" sldId="673"/>
            <ac:spMk id="20" creationId="{E04472DB-9CAC-403D-BF44-0D8EF06E9A6C}"/>
          </ac:spMkLst>
        </pc:spChg>
      </pc:sldChg>
      <pc:sldChg chg="addSp delSp modSp mod">
        <pc:chgData name="Mark Herbert" userId="2018b251-adfe-4d54-a02d-dfee7d4f908f" providerId="ADAL" clId="{7D2E170E-CF6D-814D-8EBC-6B231A2CD911}" dt="2021-04-15T11:52:27.418" v="2615"/>
        <pc:sldMkLst>
          <pc:docMk/>
          <pc:sldMk cId="607356709" sldId="674"/>
        </pc:sldMkLst>
        <pc:spChg chg="add del mod">
          <ac:chgData name="Mark Herbert" userId="2018b251-adfe-4d54-a02d-dfee7d4f908f" providerId="ADAL" clId="{7D2E170E-CF6D-814D-8EBC-6B231A2CD911}" dt="2021-04-15T10:21:32.863" v="2224" actId="478"/>
          <ac:spMkLst>
            <pc:docMk/>
            <pc:sldMk cId="607356709" sldId="674"/>
            <ac:spMk id="4" creationId="{4A2EAA4A-E922-1D47-9AE6-4390F166E04D}"/>
          </ac:spMkLst>
        </pc:spChg>
        <pc:spChg chg="mod">
          <ac:chgData name="Mark Herbert" userId="2018b251-adfe-4d54-a02d-dfee7d4f908f" providerId="ADAL" clId="{7D2E170E-CF6D-814D-8EBC-6B231A2CD911}" dt="2021-04-15T10:21:56.928" v="2229" actId="1076"/>
          <ac:spMkLst>
            <pc:docMk/>
            <pc:sldMk cId="607356709" sldId="674"/>
            <ac:spMk id="6" creationId="{5CFF914F-94FA-4745-81E0-CC72327563DB}"/>
          </ac:spMkLst>
        </pc:spChg>
        <pc:spChg chg="mod">
          <ac:chgData name="Mark Herbert" userId="2018b251-adfe-4d54-a02d-dfee7d4f908f" providerId="ADAL" clId="{7D2E170E-CF6D-814D-8EBC-6B231A2CD911}" dt="2021-04-15T10:21:51.022" v="2228" actId="1076"/>
          <ac:spMkLst>
            <pc:docMk/>
            <pc:sldMk cId="607356709" sldId="674"/>
            <ac:spMk id="8" creationId="{BFF60F7D-390F-4B09-B9C2-867476C722BD}"/>
          </ac:spMkLst>
        </pc:spChg>
        <pc:spChg chg="mod">
          <ac:chgData name="Mark Herbert" userId="2018b251-adfe-4d54-a02d-dfee7d4f908f" providerId="ADAL" clId="{7D2E170E-CF6D-814D-8EBC-6B231A2CD911}" dt="2021-04-15T10:22:01.987" v="2230" actId="1076"/>
          <ac:spMkLst>
            <pc:docMk/>
            <pc:sldMk cId="607356709" sldId="674"/>
            <ac:spMk id="11" creationId="{0D5EC882-9C15-40D3-9D1C-801F7E82B40F}"/>
          </ac:spMkLst>
        </pc:spChg>
        <pc:spChg chg="add mod">
          <ac:chgData name="Mark Herbert" userId="2018b251-adfe-4d54-a02d-dfee7d4f908f" providerId="ADAL" clId="{7D2E170E-CF6D-814D-8EBC-6B231A2CD911}" dt="2021-04-15T10:14:59.181" v="1981" actId="20577"/>
          <ac:spMkLst>
            <pc:docMk/>
            <pc:sldMk cId="607356709" sldId="674"/>
            <ac:spMk id="13" creationId="{ACD34B5C-E244-EF4C-974F-91E1C387C1E4}"/>
          </ac:spMkLst>
        </pc:spChg>
        <pc:spChg chg="add mod">
          <ac:chgData name="Mark Herbert" userId="2018b251-adfe-4d54-a02d-dfee7d4f908f" providerId="ADAL" clId="{7D2E170E-CF6D-814D-8EBC-6B231A2CD911}" dt="2021-04-15T10:23:28.370" v="2350" actId="20577"/>
          <ac:spMkLst>
            <pc:docMk/>
            <pc:sldMk cId="607356709" sldId="674"/>
            <ac:spMk id="14" creationId="{3113C788-F193-234B-B8B8-EF519E633E49}"/>
          </ac:spMkLst>
        </pc:spChg>
        <pc:spChg chg="del mod">
          <ac:chgData name="Mark Herbert" userId="2018b251-adfe-4d54-a02d-dfee7d4f908f" providerId="ADAL" clId="{7D2E170E-CF6D-814D-8EBC-6B231A2CD911}" dt="2021-04-15T10:21:30.931" v="2223" actId="478"/>
          <ac:spMkLst>
            <pc:docMk/>
            <pc:sldMk cId="607356709" sldId="674"/>
            <ac:spMk id="20" creationId="{E04472DB-9CAC-403D-BF44-0D8EF06E9A6C}"/>
          </ac:spMkLst>
        </pc:spChg>
        <pc:spChg chg="del">
          <ac:chgData name="Mark Herbert" userId="2018b251-adfe-4d54-a02d-dfee7d4f908f" providerId="ADAL" clId="{7D2E170E-CF6D-814D-8EBC-6B231A2CD911}" dt="2021-04-15T10:14:53.750" v="1972" actId="478"/>
          <ac:spMkLst>
            <pc:docMk/>
            <pc:sldMk cId="607356709" sldId="674"/>
            <ac:spMk id="21" creationId="{3E2E176E-51F5-46D2-9AF4-3C79E25F55E9}"/>
          </ac:spMkLst>
        </pc:spChg>
        <pc:picChg chg="del">
          <ac:chgData name="Mark Herbert" userId="2018b251-adfe-4d54-a02d-dfee7d4f908f" providerId="ADAL" clId="{7D2E170E-CF6D-814D-8EBC-6B231A2CD911}" dt="2021-04-15T11:52:27.246" v="2614" actId="478"/>
          <ac:picMkLst>
            <pc:docMk/>
            <pc:sldMk cId="607356709" sldId="674"/>
            <ac:picMk id="2" creationId="{91501679-ACC0-4DCA-816B-D0BFCB26CFC7}"/>
          </ac:picMkLst>
        </pc:picChg>
        <pc:picChg chg="del">
          <ac:chgData name="Mark Herbert" userId="2018b251-adfe-4d54-a02d-dfee7d4f908f" providerId="ADAL" clId="{7D2E170E-CF6D-814D-8EBC-6B231A2CD911}" dt="2021-04-15T11:49:22.841" v="2564" actId="478"/>
          <ac:picMkLst>
            <pc:docMk/>
            <pc:sldMk cId="607356709" sldId="674"/>
            <ac:picMk id="12" creationId="{98A3A398-0E5B-437B-820B-6797A5426887}"/>
          </ac:picMkLst>
        </pc:picChg>
        <pc:picChg chg="add mod">
          <ac:chgData name="Mark Herbert" userId="2018b251-adfe-4d54-a02d-dfee7d4f908f" providerId="ADAL" clId="{7D2E170E-CF6D-814D-8EBC-6B231A2CD911}" dt="2021-04-15T11:49:24.367" v="2566" actId="167"/>
          <ac:picMkLst>
            <pc:docMk/>
            <pc:sldMk cId="607356709" sldId="674"/>
            <ac:picMk id="15" creationId="{170CC8CD-D369-5C44-B469-0FE66040B6AE}"/>
          </ac:picMkLst>
        </pc:picChg>
        <pc:picChg chg="add mod">
          <ac:chgData name="Mark Herbert" userId="2018b251-adfe-4d54-a02d-dfee7d4f908f" providerId="ADAL" clId="{7D2E170E-CF6D-814D-8EBC-6B231A2CD911}" dt="2021-04-15T11:52:27.418" v="2615"/>
          <ac:picMkLst>
            <pc:docMk/>
            <pc:sldMk cId="607356709" sldId="674"/>
            <ac:picMk id="16" creationId="{09B96F14-7FE3-2245-92F0-1F6562E370D4}"/>
          </ac:picMkLst>
        </pc:picChg>
      </pc:sldChg>
      <pc:sldChg chg="addSp delSp modSp mod">
        <pc:chgData name="Mark Herbert" userId="2018b251-adfe-4d54-a02d-dfee7d4f908f" providerId="ADAL" clId="{7D2E170E-CF6D-814D-8EBC-6B231A2CD911}" dt="2021-04-15T11:52:38.242" v="2619"/>
        <pc:sldMkLst>
          <pc:docMk/>
          <pc:sldMk cId="1626745306" sldId="675"/>
        </pc:sldMkLst>
        <pc:spChg chg="del mod">
          <ac:chgData name="Mark Herbert" userId="2018b251-adfe-4d54-a02d-dfee7d4f908f" providerId="ADAL" clId="{7D2E170E-CF6D-814D-8EBC-6B231A2CD911}" dt="2021-03-29T16:36:11.841" v="781" actId="478"/>
          <ac:spMkLst>
            <pc:docMk/>
            <pc:sldMk cId="1626745306" sldId="675"/>
            <ac:spMk id="5" creationId="{E36EBB8E-C0F6-6C44-9648-915CC2EAB09E}"/>
          </ac:spMkLst>
        </pc:spChg>
        <pc:spChg chg="add mod">
          <ac:chgData name="Mark Herbert" userId="2018b251-adfe-4d54-a02d-dfee7d4f908f" providerId="ADAL" clId="{7D2E170E-CF6D-814D-8EBC-6B231A2CD911}" dt="2021-03-29T16:37:24.450" v="822" actId="1076"/>
          <ac:spMkLst>
            <pc:docMk/>
            <pc:sldMk cId="1626745306" sldId="675"/>
            <ac:spMk id="7" creationId="{120265DC-EA3E-7A4E-99A5-6786391161E3}"/>
          </ac:spMkLst>
        </pc:spChg>
        <pc:spChg chg="mod">
          <ac:chgData name="Mark Herbert" userId="2018b251-adfe-4d54-a02d-dfee7d4f908f" providerId="ADAL" clId="{7D2E170E-CF6D-814D-8EBC-6B231A2CD911}" dt="2021-03-29T16:36:47.034" v="792" actId="1076"/>
          <ac:spMkLst>
            <pc:docMk/>
            <pc:sldMk cId="1626745306" sldId="675"/>
            <ac:spMk id="10" creationId="{C1B1EB99-6280-B648-BFA3-E64D76F92A78}"/>
          </ac:spMkLst>
        </pc:spChg>
        <pc:spChg chg="del">
          <ac:chgData name="Mark Herbert" userId="2018b251-adfe-4d54-a02d-dfee7d4f908f" providerId="ADAL" clId="{7D2E170E-CF6D-814D-8EBC-6B231A2CD911}" dt="2021-03-29T16:29:27.755" v="752" actId="478"/>
          <ac:spMkLst>
            <pc:docMk/>
            <pc:sldMk cId="1626745306" sldId="675"/>
            <ac:spMk id="21" creationId="{3E2E176E-51F5-46D2-9AF4-3C79E25F55E9}"/>
          </ac:spMkLst>
        </pc:spChg>
        <pc:picChg chg="del">
          <ac:chgData name="Mark Herbert" userId="2018b251-adfe-4d54-a02d-dfee7d4f908f" providerId="ADAL" clId="{7D2E170E-CF6D-814D-8EBC-6B231A2CD911}" dt="2021-04-15T11:52:38.100" v="2618" actId="478"/>
          <ac:picMkLst>
            <pc:docMk/>
            <pc:sldMk cId="1626745306" sldId="675"/>
            <ac:picMk id="2" creationId="{91501679-ACC0-4DCA-816B-D0BFCB26CFC7}"/>
          </ac:picMkLst>
        </pc:picChg>
        <pc:picChg chg="add mod">
          <ac:chgData name="Mark Herbert" userId="2018b251-adfe-4d54-a02d-dfee7d4f908f" providerId="ADAL" clId="{7D2E170E-CF6D-814D-8EBC-6B231A2CD911}" dt="2021-04-15T11:49:42.411" v="2572" actId="167"/>
          <ac:picMkLst>
            <pc:docMk/>
            <pc:sldMk cId="1626745306" sldId="675"/>
            <ac:picMk id="6" creationId="{795253CC-A619-3641-807B-80886A834D7A}"/>
          </ac:picMkLst>
        </pc:picChg>
        <pc:picChg chg="add mod">
          <ac:chgData name="Mark Herbert" userId="2018b251-adfe-4d54-a02d-dfee7d4f908f" providerId="ADAL" clId="{7D2E170E-CF6D-814D-8EBC-6B231A2CD911}" dt="2021-04-15T11:52:38.242" v="2619"/>
          <ac:picMkLst>
            <pc:docMk/>
            <pc:sldMk cId="1626745306" sldId="675"/>
            <ac:picMk id="8" creationId="{BCE79FFB-C838-9F40-9B15-72C54EE2E4B4}"/>
          </ac:picMkLst>
        </pc:picChg>
        <pc:picChg chg="del">
          <ac:chgData name="Mark Herbert" userId="2018b251-adfe-4d54-a02d-dfee7d4f908f" providerId="ADAL" clId="{7D2E170E-CF6D-814D-8EBC-6B231A2CD911}" dt="2021-04-15T11:49:40.772" v="2570" actId="478"/>
          <ac:picMkLst>
            <pc:docMk/>
            <pc:sldMk cId="1626745306" sldId="675"/>
            <ac:picMk id="12" creationId="{98A3A398-0E5B-437B-820B-6797A5426887}"/>
          </ac:picMkLst>
        </pc:picChg>
      </pc:sldChg>
      <pc:sldChg chg="del">
        <pc:chgData name="Mark Herbert" userId="2018b251-adfe-4d54-a02d-dfee7d4f908f" providerId="ADAL" clId="{7D2E170E-CF6D-814D-8EBC-6B231A2CD911}" dt="2021-04-15T10:27:19.795" v="2428" actId="2696"/>
        <pc:sldMkLst>
          <pc:docMk/>
          <pc:sldMk cId="268237699" sldId="676"/>
        </pc:sldMkLst>
      </pc:sldChg>
      <pc:sldChg chg="addSp delSp modSp mod">
        <pc:chgData name="Mark Herbert" userId="2018b251-adfe-4d54-a02d-dfee7d4f908f" providerId="ADAL" clId="{7D2E170E-CF6D-814D-8EBC-6B231A2CD911}" dt="2021-04-15T11:50:36.238" v="2592" actId="167"/>
        <pc:sldMkLst>
          <pc:docMk/>
          <pc:sldMk cId="1300033764" sldId="677"/>
        </pc:sldMkLst>
        <pc:spChg chg="mod">
          <ac:chgData name="Mark Herbert" userId="2018b251-adfe-4d54-a02d-dfee7d4f908f" providerId="ADAL" clId="{7D2E170E-CF6D-814D-8EBC-6B231A2CD911}" dt="2021-04-15T10:28:13.374" v="2440" actId="207"/>
          <ac:spMkLst>
            <pc:docMk/>
            <pc:sldMk cId="1300033764" sldId="677"/>
            <ac:spMk id="3" creationId="{E992A3F3-D8E7-6D49-AACA-EDE230592294}"/>
          </ac:spMkLst>
        </pc:spChg>
        <pc:spChg chg="mod">
          <ac:chgData name="Mark Herbert" userId="2018b251-adfe-4d54-a02d-dfee7d4f908f" providerId="ADAL" clId="{7D2E170E-CF6D-814D-8EBC-6B231A2CD911}" dt="2021-04-15T10:28:08.595" v="2439" actId="207"/>
          <ac:spMkLst>
            <pc:docMk/>
            <pc:sldMk cId="1300033764" sldId="677"/>
            <ac:spMk id="15" creationId="{5145FAE6-2222-CD44-87F3-54971A55BE3E}"/>
          </ac:spMkLst>
        </pc:spChg>
        <pc:picChg chg="del">
          <ac:chgData name="Mark Herbert" userId="2018b251-adfe-4d54-a02d-dfee7d4f908f" providerId="ADAL" clId="{7D2E170E-CF6D-814D-8EBC-6B231A2CD911}" dt="2021-04-15T11:50:34.562" v="2590" actId="478"/>
          <ac:picMkLst>
            <pc:docMk/>
            <pc:sldMk cId="1300033764" sldId="677"/>
            <ac:picMk id="5" creationId="{06D7F1AE-21ED-BD40-B3F2-2D00FEFA05A8}"/>
          </ac:picMkLst>
        </pc:picChg>
        <pc:picChg chg="add mod">
          <ac:chgData name="Mark Herbert" userId="2018b251-adfe-4d54-a02d-dfee7d4f908f" providerId="ADAL" clId="{7D2E170E-CF6D-814D-8EBC-6B231A2CD911}" dt="2021-04-15T11:50:36.238" v="2592" actId="167"/>
          <ac:picMkLst>
            <pc:docMk/>
            <pc:sldMk cId="1300033764" sldId="677"/>
            <ac:picMk id="7" creationId="{FB541525-9B4F-7C4E-A103-6FDFC6892ABF}"/>
          </ac:picMkLst>
        </pc:picChg>
      </pc:sldChg>
      <pc:sldChg chg="addSp delSp modSp mod">
        <pc:chgData name="Mark Herbert" userId="2018b251-adfe-4d54-a02d-dfee7d4f908f" providerId="ADAL" clId="{7D2E170E-CF6D-814D-8EBC-6B231A2CD911}" dt="2021-04-15T11:50:28.968" v="2589" actId="167"/>
        <pc:sldMkLst>
          <pc:docMk/>
          <pc:sldMk cId="3156994685" sldId="678"/>
        </pc:sldMkLst>
        <pc:spChg chg="mod">
          <ac:chgData name="Mark Herbert" userId="2018b251-adfe-4d54-a02d-dfee7d4f908f" providerId="ADAL" clId="{7D2E170E-CF6D-814D-8EBC-6B231A2CD911}" dt="2021-04-15T10:27:56.151" v="2438" actId="20577"/>
          <ac:spMkLst>
            <pc:docMk/>
            <pc:sldMk cId="3156994685" sldId="678"/>
            <ac:spMk id="7" creationId="{7E65F3B8-2DB1-7C47-AFDA-DA92594C88B1}"/>
          </ac:spMkLst>
        </pc:spChg>
        <pc:spChg chg="mod">
          <ac:chgData name="Mark Herbert" userId="2018b251-adfe-4d54-a02d-dfee7d4f908f" providerId="ADAL" clId="{7D2E170E-CF6D-814D-8EBC-6B231A2CD911}" dt="2021-03-29T16:39:20.314" v="841" actId="1076"/>
          <ac:spMkLst>
            <pc:docMk/>
            <pc:sldMk cId="3156994685" sldId="678"/>
            <ac:spMk id="8" creationId="{046DFE5E-58B9-604F-BBAA-2AD4D97DD65B}"/>
          </ac:spMkLst>
        </pc:spChg>
        <pc:picChg chg="del">
          <ac:chgData name="Mark Herbert" userId="2018b251-adfe-4d54-a02d-dfee7d4f908f" providerId="ADAL" clId="{7D2E170E-CF6D-814D-8EBC-6B231A2CD911}" dt="2021-04-15T11:50:27.500" v="2587" actId="478"/>
          <ac:picMkLst>
            <pc:docMk/>
            <pc:sldMk cId="3156994685" sldId="678"/>
            <ac:picMk id="5" creationId="{06D7F1AE-21ED-BD40-B3F2-2D00FEFA05A8}"/>
          </ac:picMkLst>
        </pc:picChg>
        <pc:picChg chg="add mod">
          <ac:chgData name="Mark Herbert" userId="2018b251-adfe-4d54-a02d-dfee7d4f908f" providerId="ADAL" clId="{7D2E170E-CF6D-814D-8EBC-6B231A2CD911}" dt="2021-04-15T11:50:28.968" v="2589" actId="167"/>
          <ac:picMkLst>
            <pc:docMk/>
            <pc:sldMk cId="3156994685" sldId="678"/>
            <ac:picMk id="9" creationId="{434FC94C-0D75-084F-8A68-5A94FDEAAFEB}"/>
          </ac:picMkLst>
        </pc:picChg>
        <pc:picChg chg="del">
          <ac:chgData name="Mark Herbert" userId="2018b251-adfe-4d54-a02d-dfee7d4f908f" providerId="ADAL" clId="{7D2E170E-CF6D-814D-8EBC-6B231A2CD911}" dt="2021-03-29T16:39:14.978" v="839" actId="478"/>
          <ac:picMkLst>
            <pc:docMk/>
            <pc:sldMk cId="3156994685" sldId="678"/>
            <ac:picMk id="14" creationId="{6FA1E8B0-4E3B-A242-B33A-665A9F02B663}"/>
          </ac:picMkLst>
        </pc:picChg>
      </pc:sldChg>
      <pc:sldChg chg="add">
        <pc:chgData name="Mark Herbert" userId="2018b251-adfe-4d54-a02d-dfee7d4f908f" providerId="ADAL" clId="{7D2E170E-CF6D-814D-8EBC-6B231A2CD911}" dt="2021-03-29T15:41:31.179" v="0"/>
        <pc:sldMkLst>
          <pc:docMk/>
          <pc:sldMk cId="578443191" sldId="679"/>
        </pc:sldMkLst>
      </pc:sldChg>
      <pc:sldChg chg="modSp add mod">
        <pc:chgData name="Mark Herbert" userId="2018b251-adfe-4d54-a02d-dfee7d4f908f" providerId="ADAL" clId="{7D2E170E-CF6D-814D-8EBC-6B231A2CD911}" dt="2021-03-29T17:41:06.347" v="1016" actId="20577"/>
        <pc:sldMkLst>
          <pc:docMk/>
          <pc:sldMk cId="1517370371" sldId="680"/>
        </pc:sldMkLst>
        <pc:spChg chg="mod">
          <ac:chgData name="Mark Herbert" userId="2018b251-adfe-4d54-a02d-dfee7d4f908f" providerId="ADAL" clId="{7D2E170E-CF6D-814D-8EBC-6B231A2CD911}" dt="2021-03-29T17:41:06.347" v="1016" actId="20577"/>
          <ac:spMkLst>
            <pc:docMk/>
            <pc:sldMk cId="1517370371" sldId="680"/>
            <ac:spMk id="5" creationId="{540C2F52-C418-8542-85C4-838CC7624AE0}"/>
          </ac:spMkLst>
        </pc:spChg>
      </pc:sldChg>
      <pc:sldChg chg="addSp delSp modSp add mod">
        <pc:chgData name="Mark Herbert" userId="2018b251-adfe-4d54-a02d-dfee7d4f908f" providerId="ADAL" clId="{7D2E170E-CF6D-814D-8EBC-6B231A2CD911}" dt="2021-04-15T11:44:08.154" v="2480" actId="167"/>
        <pc:sldMkLst>
          <pc:docMk/>
          <pc:sldMk cId="2139501683" sldId="681"/>
        </pc:sldMkLst>
        <pc:spChg chg="mod">
          <ac:chgData name="Mark Herbert" userId="2018b251-adfe-4d54-a02d-dfee7d4f908f" providerId="ADAL" clId="{7D2E170E-CF6D-814D-8EBC-6B231A2CD911}" dt="2021-03-29T15:42:18.877" v="54" actId="14100"/>
          <ac:spMkLst>
            <pc:docMk/>
            <pc:sldMk cId="2139501683" sldId="681"/>
            <ac:spMk id="6" creationId="{C41A4ACA-164D-1D45-BE9D-20D2D3F76C14}"/>
          </ac:spMkLst>
        </pc:spChg>
        <pc:picChg chg="del">
          <ac:chgData name="Mark Herbert" userId="2018b251-adfe-4d54-a02d-dfee7d4f908f" providerId="ADAL" clId="{7D2E170E-CF6D-814D-8EBC-6B231A2CD911}" dt="2021-04-15T11:44:05.850" v="2478" actId="478"/>
          <ac:picMkLst>
            <pc:docMk/>
            <pc:sldMk cId="2139501683" sldId="681"/>
            <ac:picMk id="2" creationId="{CAD53889-0B2E-4267-A263-A4149F362625}"/>
          </ac:picMkLst>
        </pc:picChg>
        <pc:picChg chg="add mod">
          <ac:chgData name="Mark Herbert" userId="2018b251-adfe-4d54-a02d-dfee7d4f908f" providerId="ADAL" clId="{7D2E170E-CF6D-814D-8EBC-6B231A2CD911}" dt="2021-04-15T11:44:08.154" v="2480" actId="167"/>
          <ac:picMkLst>
            <pc:docMk/>
            <pc:sldMk cId="2139501683" sldId="681"/>
            <ac:picMk id="8" creationId="{D533AFD2-14DE-4F47-A8C5-943A2AD6902D}"/>
          </ac:picMkLst>
        </pc:picChg>
      </pc:sldChg>
      <pc:sldChg chg="add del">
        <pc:chgData name="Mark Herbert" userId="2018b251-adfe-4d54-a02d-dfee7d4f908f" providerId="ADAL" clId="{7D2E170E-CF6D-814D-8EBC-6B231A2CD911}" dt="2021-04-15T09:34:09.418" v="1023" actId="2696"/>
        <pc:sldMkLst>
          <pc:docMk/>
          <pc:sldMk cId="1823682309" sldId="682"/>
        </pc:sldMkLst>
      </pc:sldChg>
      <pc:sldChg chg="add del">
        <pc:chgData name="Mark Herbert" userId="2018b251-adfe-4d54-a02d-dfee7d4f908f" providerId="ADAL" clId="{7D2E170E-CF6D-814D-8EBC-6B231A2CD911}" dt="2021-04-15T09:34:10.152" v="1024" actId="2696"/>
        <pc:sldMkLst>
          <pc:docMk/>
          <pc:sldMk cId="3034600260" sldId="683"/>
        </pc:sldMkLst>
      </pc:sldChg>
      <pc:sldChg chg="addSp delSp modSp add mod">
        <pc:chgData name="Mark Herbert" userId="2018b251-adfe-4d54-a02d-dfee7d4f908f" providerId="ADAL" clId="{7D2E170E-CF6D-814D-8EBC-6B231A2CD911}" dt="2021-04-15T11:52:33.047" v="2617"/>
        <pc:sldMkLst>
          <pc:docMk/>
          <pc:sldMk cId="295587505" sldId="684"/>
        </pc:sldMkLst>
        <pc:spChg chg="add del mod">
          <ac:chgData name="Mark Herbert" userId="2018b251-adfe-4d54-a02d-dfee7d4f908f" providerId="ADAL" clId="{7D2E170E-CF6D-814D-8EBC-6B231A2CD911}" dt="2021-03-29T16:28:36.792" v="733"/>
          <ac:spMkLst>
            <pc:docMk/>
            <pc:sldMk cId="295587505" sldId="684"/>
            <ac:spMk id="3" creationId="{D7802AA4-6E6A-1740-97D1-92C4C2BCEABB}"/>
          </ac:spMkLst>
        </pc:spChg>
        <pc:spChg chg="add del mod">
          <ac:chgData name="Mark Herbert" userId="2018b251-adfe-4d54-a02d-dfee7d4f908f" providerId="ADAL" clId="{7D2E170E-CF6D-814D-8EBC-6B231A2CD911}" dt="2021-04-15T10:25:06.448" v="2408" actId="478"/>
          <ac:spMkLst>
            <pc:docMk/>
            <pc:sldMk cId="295587505" sldId="684"/>
            <ac:spMk id="4" creationId="{E12AF093-FA80-2D45-9358-4DFE78AD5DAC}"/>
          </ac:spMkLst>
        </pc:spChg>
        <pc:spChg chg="mod">
          <ac:chgData name="Mark Herbert" userId="2018b251-adfe-4d54-a02d-dfee7d4f908f" providerId="ADAL" clId="{7D2E170E-CF6D-814D-8EBC-6B231A2CD911}" dt="2021-04-15T10:25:41.363" v="2416" actId="207"/>
          <ac:spMkLst>
            <pc:docMk/>
            <pc:sldMk cId="295587505" sldId="684"/>
            <ac:spMk id="6" creationId="{5CFF914F-94FA-4745-81E0-CC72327563DB}"/>
          </ac:spMkLst>
        </pc:spChg>
        <pc:spChg chg="mod">
          <ac:chgData name="Mark Herbert" userId="2018b251-adfe-4d54-a02d-dfee7d4f908f" providerId="ADAL" clId="{7D2E170E-CF6D-814D-8EBC-6B231A2CD911}" dt="2021-04-15T10:25:41.363" v="2416" actId="207"/>
          <ac:spMkLst>
            <pc:docMk/>
            <pc:sldMk cId="295587505" sldId="684"/>
            <ac:spMk id="8" creationId="{BFF60F7D-390F-4B09-B9C2-867476C722BD}"/>
          </ac:spMkLst>
        </pc:spChg>
        <pc:spChg chg="mod">
          <ac:chgData name="Mark Herbert" userId="2018b251-adfe-4d54-a02d-dfee7d4f908f" providerId="ADAL" clId="{7D2E170E-CF6D-814D-8EBC-6B231A2CD911}" dt="2021-04-15T10:25:41.363" v="2416" actId="207"/>
          <ac:spMkLst>
            <pc:docMk/>
            <pc:sldMk cId="295587505" sldId="684"/>
            <ac:spMk id="11" creationId="{0D5EC882-9C15-40D3-9D1C-801F7E82B40F}"/>
          </ac:spMkLst>
        </pc:spChg>
        <pc:spChg chg="add del mod">
          <ac:chgData name="Mark Herbert" userId="2018b251-adfe-4d54-a02d-dfee7d4f908f" providerId="ADAL" clId="{7D2E170E-CF6D-814D-8EBC-6B231A2CD911}" dt="2021-04-15T10:23:45.608" v="2352" actId="478"/>
          <ac:spMkLst>
            <pc:docMk/>
            <pc:sldMk cId="295587505" sldId="684"/>
            <ac:spMk id="13" creationId="{01473A04-8FE0-3E4F-AA4A-FED19A6CE2A6}"/>
          </ac:spMkLst>
        </pc:spChg>
        <pc:spChg chg="add mod">
          <ac:chgData name="Mark Herbert" userId="2018b251-adfe-4d54-a02d-dfee7d4f908f" providerId="ADAL" clId="{7D2E170E-CF6D-814D-8EBC-6B231A2CD911}" dt="2021-04-15T10:23:53.700" v="2375" actId="20577"/>
          <ac:spMkLst>
            <pc:docMk/>
            <pc:sldMk cId="295587505" sldId="684"/>
            <ac:spMk id="14" creationId="{88F6BC6F-4CC6-CA4E-8F64-2748CFECE2E9}"/>
          </ac:spMkLst>
        </pc:spChg>
        <pc:spChg chg="add mod">
          <ac:chgData name="Mark Herbert" userId="2018b251-adfe-4d54-a02d-dfee7d4f908f" providerId="ADAL" clId="{7D2E170E-CF6D-814D-8EBC-6B231A2CD911}" dt="2021-04-15T10:26:26.267" v="2425" actId="3064"/>
          <ac:spMkLst>
            <pc:docMk/>
            <pc:sldMk cId="295587505" sldId="684"/>
            <ac:spMk id="15" creationId="{3D9B00ED-C80E-5D45-A38C-46F006F5C696}"/>
          </ac:spMkLst>
        </pc:spChg>
        <pc:spChg chg="del mod">
          <ac:chgData name="Mark Herbert" userId="2018b251-adfe-4d54-a02d-dfee7d4f908f" providerId="ADAL" clId="{7D2E170E-CF6D-814D-8EBC-6B231A2CD911}" dt="2021-04-15T10:25:04.486" v="2407" actId="478"/>
          <ac:spMkLst>
            <pc:docMk/>
            <pc:sldMk cId="295587505" sldId="684"/>
            <ac:spMk id="20" creationId="{E04472DB-9CAC-403D-BF44-0D8EF06E9A6C}"/>
          </ac:spMkLst>
        </pc:spChg>
        <pc:spChg chg="del mod">
          <ac:chgData name="Mark Herbert" userId="2018b251-adfe-4d54-a02d-dfee7d4f908f" providerId="ADAL" clId="{7D2E170E-CF6D-814D-8EBC-6B231A2CD911}" dt="2021-04-15T10:15:07.449" v="1982" actId="478"/>
          <ac:spMkLst>
            <pc:docMk/>
            <pc:sldMk cId="295587505" sldId="684"/>
            <ac:spMk id="21" creationId="{3E2E176E-51F5-46D2-9AF4-3C79E25F55E9}"/>
          </ac:spMkLst>
        </pc:spChg>
        <pc:picChg chg="del">
          <ac:chgData name="Mark Herbert" userId="2018b251-adfe-4d54-a02d-dfee7d4f908f" providerId="ADAL" clId="{7D2E170E-CF6D-814D-8EBC-6B231A2CD911}" dt="2021-04-15T11:52:32.886" v="2616" actId="478"/>
          <ac:picMkLst>
            <pc:docMk/>
            <pc:sldMk cId="295587505" sldId="684"/>
            <ac:picMk id="2" creationId="{91501679-ACC0-4DCA-816B-D0BFCB26CFC7}"/>
          </ac:picMkLst>
        </pc:picChg>
        <pc:picChg chg="del">
          <ac:chgData name="Mark Herbert" userId="2018b251-adfe-4d54-a02d-dfee7d4f908f" providerId="ADAL" clId="{7D2E170E-CF6D-814D-8EBC-6B231A2CD911}" dt="2021-04-15T11:49:31.817" v="2567" actId="478"/>
          <ac:picMkLst>
            <pc:docMk/>
            <pc:sldMk cId="295587505" sldId="684"/>
            <ac:picMk id="12" creationId="{98A3A398-0E5B-437B-820B-6797A5426887}"/>
          </ac:picMkLst>
        </pc:picChg>
        <pc:picChg chg="add mod">
          <ac:chgData name="Mark Herbert" userId="2018b251-adfe-4d54-a02d-dfee7d4f908f" providerId="ADAL" clId="{7D2E170E-CF6D-814D-8EBC-6B231A2CD911}" dt="2021-04-15T11:49:33.474" v="2569" actId="167"/>
          <ac:picMkLst>
            <pc:docMk/>
            <pc:sldMk cId="295587505" sldId="684"/>
            <ac:picMk id="16" creationId="{C95D4D11-E23B-EB4B-A1C4-18D5FB36C5EF}"/>
          </ac:picMkLst>
        </pc:picChg>
        <pc:picChg chg="add mod">
          <ac:chgData name="Mark Herbert" userId="2018b251-adfe-4d54-a02d-dfee7d4f908f" providerId="ADAL" clId="{7D2E170E-CF6D-814D-8EBC-6B231A2CD911}" dt="2021-04-15T11:52:33.047" v="2617"/>
          <ac:picMkLst>
            <pc:docMk/>
            <pc:sldMk cId="295587505" sldId="684"/>
            <ac:picMk id="17" creationId="{71624578-C7EF-B245-8EB5-ABDD352FDBF0}"/>
          </ac:picMkLst>
        </pc:picChg>
      </pc:sldChg>
      <pc:sldChg chg="addSp delSp modSp add mod ord">
        <pc:chgData name="Mark Herbert" userId="2018b251-adfe-4d54-a02d-dfee7d4f908f" providerId="ADAL" clId="{7D2E170E-CF6D-814D-8EBC-6B231A2CD911}" dt="2021-04-15T11:51:46.915" v="2603"/>
        <pc:sldMkLst>
          <pc:docMk/>
          <pc:sldMk cId="1612162748" sldId="685"/>
        </pc:sldMkLst>
        <pc:spChg chg="mod">
          <ac:chgData name="Mark Herbert" userId="2018b251-adfe-4d54-a02d-dfee7d4f908f" providerId="ADAL" clId="{7D2E170E-CF6D-814D-8EBC-6B231A2CD911}" dt="2021-04-15T10:08:41.603" v="1859" actId="207"/>
          <ac:spMkLst>
            <pc:docMk/>
            <pc:sldMk cId="1612162748" sldId="685"/>
            <ac:spMk id="13" creationId="{00000000-0000-0000-0000-000000000000}"/>
          </ac:spMkLst>
        </pc:spChg>
        <pc:spChg chg="mod">
          <ac:chgData name="Mark Herbert" userId="2018b251-adfe-4d54-a02d-dfee7d4f908f" providerId="ADAL" clId="{7D2E170E-CF6D-814D-8EBC-6B231A2CD911}" dt="2021-04-15T10:08:37.479" v="1858" actId="20577"/>
          <ac:spMkLst>
            <pc:docMk/>
            <pc:sldMk cId="1612162748" sldId="685"/>
            <ac:spMk id="16" creationId="{00000000-0000-0000-0000-000000000000}"/>
          </ac:spMkLst>
        </pc:spChg>
        <pc:picChg chg="del">
          <ac:chgData name="Mark Herbert" userId="2018b251-adfe-4d54-a02d-dfee7d4f908f" providerId="ADAL" clId="{7D2E170E-CF6D-814D-8EBC-6B231A2CD911}" dt="2021-04-15T11:51:45.777" v="2602" actId="478"/>
          <ac:picMkLst>
            <pc:docMk/>
            <pc:sldMk cId="1612162748" sldId="685"/>
            <ac:picMk id="2" creationId="{0E2D8964-416E-4C9F-AB2C-87550026F3C2}"/>
          </ac:picMkLst>
        </pc:picChg>
        <pc:picChg chg="del">
          <ac:chgData name="Mark Herbert" userId="2018b251-adfe-4d54-a02d-dfee7d4f908f" providerId="ADAL" clId="{7D2E170E-CF6D-814D-8EBC-6B231A2CD911}" dt="2021-04-15T11:47:03.576" v="2521" actId="478"/>
          <ac:picMkLst>
            <pc:docMk/>
            <pc:sldMk cId="1612162748" sldId="685"/>
            <ac:picMk id="8" creationId="{2538DB60-4AA0-494F-9FED-C3446BB3883B}"/>
          </ac:picMkLst>
        </pc:picChg>
        <pc:picChg chg="add mod">
          <ac:chgData name="Mark Herbert" userId="2018b251-adfe-4d54-a02d-dfee7d4f908f" providerId="ADAL" clId="{7D2E170E-CF6D-814D-8EBC-6B231A2CD911}" dt="2021-04-15T11:47:07.128" v="2523" actId="167"/>
          <ac:picMkLst>
            <pc:docMk/>
            <pc:sldMk cId="1612162748" sldId="685"/>
            <ac:picMk id="11" creationId="{991539D8-FCBF-A44F-90B7-6325D3029F14}"/>
          </ac:picMkLst>
        </pc:picChg>
        <pc:picChg chg="add mod">
          <ac:chgData name="Mark Herbert" userId="2018b251-adfe-4d54-a02d-dfee7d4f908f" providerId="ADAL" clId="{7D2E170E-CF6D-814D-8EBC-6B231A2CD911}" dt="2021-04-15T11:51:46.915" v="2603"/>
          <ac:picMkLst>
            <pc:docMk/>
            <pc:sldMk cId="1612162748" sldId="685"/>
            <ac:picMk id="14" creationId="{0C1C7CB2-0D89-1F4B-B3ED-49E2D6EDE0BE}"/>
          </ac:picMkLst>
        </pc:picChg>
      </pc:sldChg>
      <pc:sldChg chg="addSp delSp modSp add mod ord">
        <pc:chgData name="Mark Herbert" userId="2018b251-adfe-4d54-a02d-dfee7d4f908f" providerId="ADAL" clId="{7D2E170E-CF6D-814D-8EBC-6B231A2CD911}" dt="2021-04-15T11:51:56.150" v="2605"/>
        <pc:sldMkLst>
          <pc:docMk/>
          <pc:sldMk cId="2526724758" sldId="686"/>
        </pc:sldMkLst>
        <pc:spChg chg="mod">
          <ac:chgData name="Mark Herbert" userId="2018b251-adfe-4d54-a02d-dfee7d4f908f" providerId="ADAL" clId="{7D2E170E-CF6D-814D-8EBC-6B231A2CD911}" dt="2021-04-15T10:10:47.403" v="1913" actId="1076"/>
          <ac:spMkLst>
            <pc:docMk/>
            <pc:sldMk cId="2526724758" sldId="686"/>
            <ac:spMk id="7" creationId="{00000000-0000-0000-0000-000000000000}"/>
          </ac:spMkLst>
        </pc:spChg>
        <pc:spChg chg="mod">
          <ac:chgData name="Mark Herbert" userId="2018b251-adfe-4d54-a02d-dfee7d4f908f" providerId="ADAL" clId="{7D2E170E-CF6D-814D-8EBC-6B231A2CD911}" dt="2021-04-15T10:10:56.018" v="1915" actId="1076"/>
          <ac:spMkLst>
            <pc:docMk/>
            <pc:sldMk cId="2526724758" sldId="686"/>
            <ac:spMk id="9" creationId="{00000000-0000-0000-0000-000000000000}"/>
          </ac:spMkLst>
        </pc:spChg>
        <pc:spChg chg="mod">
          <ac:chgData name="Mark Herbert" userId="2018b251-adfe-4d54-a02d-dfee7d4f908f" providerId="ADAL" clId="{7D2E170E-CF6D-814D-8EBC-6B231A2CD911}" dt="2021-04-15T10:10:18.877" v="1904" actId="14100"/>
          <ac:spMkLst>
            <pc:docMk/>
            <pc:sldMk cId="2526724758" sldId="686"/>
            <ac:spMk id="12" creationId="{00000000-0000-0000-0000-000000000000}"/>
          </ac:spMkLst>
        </pc:spChg>
        <pc:spChg chg="mod">
          <ac:chgData name="Mark Herbert" userId="2018b251-adfe-4d54-a02d-dfee7d4f908f" providerId="ADAL" clId="{7D2E170E-CF6D-814D-8EBC-6B231A2CD911}" dt="2021-04-15T10:10:51.169" v="1914" actId="1076"/>
          <ac:spMkLst>
            <pc:docMk/>
            <pc:sldMk cId="2526724758" sldId="686"/>
            <ac:spMk id="13" creationId="{00000000-0000-0000-0000-000000000000}"/>
          </ac:spMkLst>
        </pc:spChg>
        <pc:spChg chg="mod">
          <ac:chgData name="Mark Herbert" userId="2018b251-adfe-4d54-a02d-dfee7d4f908f" providerId="ADAL" clId="{7D2E170E-CF6D-814D-8EBC-6B231A2CD911}" dt="2021-04-15T10:07:46.590" v="1841" actId="20577"/>
          <ac:spMkLst>
            <pc:docMk/>
            <pc:sldMk cId="2526724758" sldId="686"/>
            <ac:spMk id="16" creationId="{00000000-0000-0000-0000-000000000000}"/>
          </ac:spMkLst>
        </pc:spChg>
        <pc:picChg chg="del">
          <ac:chgData name="Mark Herbert" userId="2018b251-adfe-4d54-a02d-dfee7d4f908f" providerId="ADAL" clId="{7D2E170E-CF6D-814D-8EBC-6B231A2CD911}" dt="2021-04-15T11:51:54.862" v="2604" actId="478"/>
          <ac:picMkLst>
            <pc:docMk/>
            <pc:sldMk cId="2526724758" sldId="686"/>
            <ac:picMk id="2" creationId="{2FEB977C-1777-4CE2-9FE1-D2D0BE216609}"/>
          </ac:picMkLst>
        </pc:picChg>
        <pc:picChg chg="del">
          <ac:chgData name="Mark Herbert" userId="2018b251-adfe-4d54-a02d-dfee7d4f908f" providerId="ADAL" clId="{7D2E170E-CF6D-814D-8EBC-6B231A2CD911}" dt="2021-04-15T11:47:13.058" v="2524" actId="478"/>
          <ac:picMkLst>
            <pc:docMk/>
            <pc:sldMk cId="2526724758" sldId="686"/>
            <ac:picMk id="8" creationId="{996CCE2C-C2E6-4701-80BA-40AD91C9DF5B}"/>
          </ac:picMkLst>
        </pc:picChg>
        <pc:picChg chg="add mod">
          <ac:chgData name="Mark Herbert" userId="2018b251-adfe-4d54-a02d-dfee7d4f908f" providerId="ADAL" clId="{7D2E170E-CF6D-814D-8EBC-6B231A2CD911}" dt="2021-04-15T11:47:14.335" v="2526" actId="167"/>
          <ac:picMkLst>
            <pc:docMk/>
            <pc:sldMk cId="2526724758" sldId="686"/>
            <ac:picMk id="11" creationId="{1699EEF9-1F1E-3242-9DD1-FC028A9E52AF}"/>
          </ac:picMkLst>
        </pc:picChg>
        <pc:picChg chg="add mod">
          <ac:chgData name="Mark Herbert" userId="2018b251-adfe-4d54-a02d-dfee7d4f908f" providerId="ADAL" clId="{7D2E170E-CF6D-814D-8EBC-6B231A2CD911}" dt="2021-04-15T11:51:56.150" v="2605"/>
          <ac:picMkLst>
            <pc:docMk/>
            <pc:sldMk cId="2526724758" sldId="686"/>
            <ac:picMk id="14" creationId="{D8B93E0D-3386-D64B-922B-5C20018A8F39}"/>
          </ac:picMkLst>
        </pc:picChg>
      </pc:sldChg>
      <pc:sldChg chg="addSp delSp modSp add mod">
        <pc:chgData name="Mark Herbert" userId="2018b251-adfe-4d54-a02d-dfee7d4f908f" providerId="ADAL" clId="{7D2E170E-CF6D-814D-8EBC-6B231A2CD911}" dt="2021-04-15T11:48:20.472" v="2538" actId="167"/>
        <pc:sldMkLst>
          <pc:docMk/>
          <pc:sldMk cId="1363429411" sldId="687"/>
        </pc:sldMkLst>
        <pc:spChg chg="mod">
          <ac:chgData name="Mark Herbert" userId="2018b251-adfe-4d54-a02d-dfee7d4f908f" providerId="ADAL" clId="{7D2E170E-CF6D-814D-8EBC-6B231A2CD911}" dt="2021-04-15T10:13:36.997" v="1964" actId="1076"/>
          <ac:spMkLst>
            <pc:docMk/>
            <pc:sldMk cId="1363429411" sldId="687"/>
            <ac:spMk id="6" creationId="{5CFF914F-94FA-4745-81E0-CC72327563DB}"/>
          </ac:spMkLst>
        </pc:spChg>
        <pc:spChg chg="del">
          <ac:chgData name="Mark Herbert" userId="2018b251-adfe-4d54-a02d-dfee7d4f908f" providerId="ADAL" clId="{7D2E170E-CF6D-814D-8EBC-6B231A2CD911}" dt="2021-04-15T10:12:56.599" v="1927" actId="478"/>
          <ac:spMkLst>
            <pc:docMk/>
            <pc:sldMk cId="1363429411" sldId="687"/>
            <ac:spMk id="13" creationId="{7795CE0C-37DA-BA4D-9D72-A56EDCA3A5B6}"/>
          </ac:spMkLst>
        </pc:spChg>
        <pc:spChg chg="mod">
          <ac:chgData name="Mark Herbert" userId="2018b251-adfe-4d54-a02d-dfee7d4f908f" providerId="ADAL" clId="{7D2E170E-CF6D-814D-8EBC-6B231A2CD911}" dt="2021-04-15T10:13:31.696" v="1963" actId="1076"/>
          <ac:spMkLst>
            <pc:docMk/>
            <pc:sldMk cId="1363429411" sldId="687"/>
            <ac:spMk id="15" creationId="{2084FDA1-E4B4-EC47-A804-967CE9F80A34}"/>
          </ac:spMkLst>
        </pc:spChg>
        <pc:spChg chg="add mod">
          <ac:chgData name="Mark Herbert" userId="2018b251-adfe-4d54-a02d-dfee7d4f908f" providerId="ADAL" clId="{7D2E170E-CF6D-814D-8EBC-6B231A2CD911}" dt="2021-04-15T10:13:07.823" v="1960" actId="20577"/>
          <ac:spMkLst>
            <pc:docMk/>
            <pc:sldMk cId="1363429411" sldId="687"/>
            <ac:spMk id="16" creationId="{396DCF12-E9FF-4D48-A552-CC2AFED488FE}"/>
          </ac:spMkLst>
        </pc:spChg>
        <pc:picChg chg="del">
          <ac:chgData name="Mark Herbert" userId="2018b251-adfe-4d54-a02d-dfee7d4f908f" providerId="ADAL" clId="{7D2E170E-CF6D-814D-8EBC-6B231A2CD911}" dt="2021-04-15T10:12:39.831" v="1925" actId="478"/>
          <ac:picMkLst>
            <pc:docMk/>
            <pc:sldMk cId="1363429411" sldId="687"/>
            <ac:picMk id="12" creationId="{DE9EFED0-61F7-CC48-BCCA-0C5C197D9A29}"/>
          </ac:picMkLst>
        </pc:picChg>
        <pc:picChg chg="add mod">
          <ac:chgData name="Mark Herbert" userId="2018b251-adfe-4d54-a02d-dfee7d4f908f" providerId="ADAL" clId="{7D2E170E-CF6D-814D-8EBC-6B231A2CD911}" dt="2021-04-15T10:13:17.150" v="1961" actId="167"/>
          <ac:picMkLst>
            <pc:docMk/>
            <pc:sldMk cId="1363429411" sldId="687"/>
            <ac:picMk id="14" creationId="{386588A1-E4E1-3E42-8A6C-5FB3FADC409F}"/>
          </ac:picMkLst>
        </pc:picChg>
        <pc:picChg chg="del mod">
          <ac:chgData name="Mark Herbert" userId="2018b251-adfe-4d54-a02d-dfee7d4f908f" providerId="ADAL" clId="{7D2E170E-CF6D-814D-8EBC-6B231A2CD911}" dt="2021-04-15T11:48:19.167" v="2536" actId="478"/>
          <ac:picMkLst>
            <pc:docMk/>
            <pc:sldMk cId="1363429411" sldId="687"/>
            <ac:picMk id="17" creationId="{86C034B7-DEFB-4B4E-B7BC-28C6760E4294}"/>
          </ac:picMkLst>
        </pc:picChg>
        <pc:picChg chg="add mod">
          <ac:chgData name="Mark Herbert" userId="2018b251-adfe-4d54-a02d-dfee7d4f908f" providerId="ADAL" clId="{7D2E170E-CF6D-814D-8EBC-6B231A2CD911}" dt="2021-04-15T11:48:20.472" v="2538" actId="167"/>
          <ac:picMkLst>
            <pc:docMk/>
            <pc:sldMk cId="1363429411" sldId="687"/>
            <ac:picMk id="18" creationId="{B06801F0-370F-0F42-9067-22A876ED1A53}"/>
          </ac:picMkLst>
        </pc:picChg>
      </pc:sldChg>
      <pc:sldChg chg="addSp delSp modSp add mod">
        <pc:chgData name="Mark Herbert" userId="2018b251-adfe-4d54-a02d-dfee7d4f908f" providerId="ADAL" clId="{7D2E170E-CF6D-814D-8EBC-6B231A2CD911}" dt="2021-04-15T11:52:21.982" v="2613"/>
        <pc:sldMkLst>
          <pc:docMk/>
          <pc:sldMk cId="3949354679" sldId="688"/>
        </pc:sldMkLst>
        <pc:spChg chg="add del mod">
          <ac:chgData name="Mark Herbert" userId="2018b251-adfe-4d54-a02d-dfee7d4f908f" providerId="ADAL" clId="{7D2E170E-CF6D-814D-8EBC-6B231A2CD911}" dt="2021-04-15T10:16:53" v="2035" actId="478"/>
          <ac:spMkLst>
            <pc:docMk/>
            <pc:sldMk cId="3949354679" sldId="688"/>
            <ac:spMk id="4" creationId="{EE0AA71B-535A-8640-BB6C-390981AFCE30}"/>
          </ac:spMkLst>
        </pc:spChg>
        <pc:spChg chg="mod">
          <ac:chgData name="Mark Herbert" userId="2018b251-adfe-4d54-a02d-dfee7d4f908f" providerId="ADAL" clId="{7D2E170E-CF6D-814D-8EBC-6B231A2CD911}" dt="2021-04-15T11:49:10.073" v="2563" actId="3064"/>
          <ac:spMkLst>
            <pc:docMk/>
            <pc:sldMk cId="3949354679" sldId="688"/>
            <ac:spMk id="6" creationId="{5CFF914F-94FA-4745-81E0-CC72327563DB}"/>
          </ac:spMkLst>
        </pc:spChg>
        <pc:spChg chg="mod">
          <ac:chgData name="Mark Herbert" userId="2018b251-adfe-4d54-a02d-dfee7d4f908f" providerId="ADAL" clId="{7D2E170E-CF6D-814D-8EBC-6B231A2CD911}" dt="2021-04-15T11:49:10.073" v="2563" actId="3064"/>
          <ac:spMkLst>
            <pc:docMk/>
            <pc:sldMk cId="3949354679" sldId="688"/>
            <ac:spMk id="8" creationId="{BFF60F7D-390F-4B09-B9C2-867476C722BD}"/>
          </ac:spMkLst>
        </pc:spChg>
        <pc:spChg chg="mod">
          <ac:chgData name="Mark Herbert" userId="2018b251-adfe-4d54-a02d-dfee7d4f908f" providerId="ADAL" clId="{7D2E170E-CF6D-814D-8EBC-6B231A2CD911}" dt="2021-04-15T11:49:10.073" v="2563" actId="3064"/>
          <ac:spMkLst>
            <pc:docMk/>
            <pc:sldMk cId="3949354679" sldId="688"/>
            <ac:spMk id="11" creationId="{0D5EC882-9C15-40D3-9D1C-801F7E82B40F}"/>
          </ac:spMkLst>
        </pc:spChg>
        <pc:spChg chg="add mod">
          <ac:chgData name="Mark Herbert" userId="2018b251-adfe-4d54-a02d-dfee7d4f908f" providerId="ADAL" clId="{7D2E170E-CF6D-814D-8EBC-6B231A2CD911}" dt="2021-04-15T11:49:10.073" v="2563" actId="3064"/>
          <ac:spMkLst>
            <pc:docMk/>
            <pc:sldMk cId="3949354679" sldId="688"/>
            <ac:spMk id="13" creationId="{AFA4AEC8-394E-FD4F-B1B4-BC8D4831E365}"/>
          </ac:spMkLst>
        </pc:spChg>
        <pc:spChg chg="del mod">
          <ac:chgData name="Mark Herbert" userId="2018b251-adfe-4d54-a02d-dfee7d4f908f" providerId="ADAL" clId="{7D2E170E-CF6D-814D-8EBC-6B231A2CD911}" dt="2021-04-15T10:16:49.393" v="2034" actId="478"/>
          <ac:spMkLst>
            <pc:docMk/>
            <pc:sldMk cId="3949354679" sldId="688"/>
            <ac:spMk id="20" creationId="{E04472DB-9CAC-403D-BF44-0D8EF06E9A6C}"/>
          </ac:spMkLst>
        </pc:spChg>
        <pc:picChg chg="del">
          <ac:chgData name="Mark Herbert" userId="2018b251-adfe-4d54-a02d-dfee7d4f908f" providerId="ADAL" clId="{7D2E170E-CF6D-814D-8EBC-6B231A2CD911}" dt="2021-04-15T11:52:21.769" v="2612" actId="478"/>
          <ac:picMkLst>
            <pc:docMk/>
            <pc:sldMk cId="3949354679" sldId="688"/>
            <ac:picMk id="2" creationId="{91501679-ACC0-4DCA-816B-D0BFCB26CFC7}"/>
          </ac:picMkLst>
        </pc:picChg>
        <pc:picChg chg="del">
          <ac:chgData name="Mark Herbert" userId="2018b251-adfe-4d54-a02d-dfee7d4f908f" providerId="ADAL" clId="{7D2E170E-CF6D-814D-8EBC-6B231A2CD911}" dt="2021-04-15T11:48:45.683" v="2545" actId="478"/>
          <ac:picMkLst>
            <pc:docMk/>
            <pc:sldMk cId="3949354679" sldId="688"/>
            <ac:picMk id="12" creationId="{98A3A398-0E5B-437B-820B-6797A5426887}"/>
          </ac:picMkLst>
        </pc:picChg>
        <pc:picChg chg="add mod">
          <ac:chgData name="Mark Herbert" userId="2018b251-adfe-4d54-a02d-dfee7d4f908f" providerId="ADAL" clId="{7D2E170E-CF6D-814D-8EBC-6B231A2CD911}" dt="2021-04-15T11:48:46.912" v="2547" actId="167"/>
          <ac:picMkLst>
            <pc:docMk/>
            <pc:sldMk cId="3949354679" sldId="688"/>
            <ac:picMk id="14" creationId="{6972389D-50BA-564A-9DB4-0027903B89A0}"/>
          </ac:picMkLst>
        </pc:picChg>
        <pc:picChg chg="add mod">
          <ac:chgData name="Mark Herbert" userId="2018b251-adfe-4d54-a02d-dfee7d4f908f" providerId="ADAL" clId="{7D2E170E-CF6D-814D-8EBC-6B231A2CD911}" dt="2021-04-15T11:52:21.982" v="2613"/>
          <ac:picMkLst>
            <pc:docMk/>
            <pc:sldMk cId="3949354679" sldId="688"/>
            <ac:picMk id="15" creationId="{1EC1F86C-3D97-1248-BC2C-83C5BCFCCFF9}"/>
          </ac:picMkLst>
        </pc:picChg>
      </pc:sldChg>
      <pc:sldChg chg="addSp delSp modSp add mod">
        <pc:chgData name="Mark Herbert" userId="2018b251-adfe-4d54-a02d-dfee7d4f908f" providerId="ADAL" clId="{7D2E170E-CF6D-814D-8EBC-6B231A2CD911}" dt="2021-04-15T11:52:43.380" v="2621"/>
        <pc:sldMkLst>
          <pc:docMk/>
          <pc:sldMk cId="1064824596" sldId="689"/>
        </pc:sldMkLst>
        <pc:spChg chg="mod">
          <ac:chgData name="Mark Herbert" userId="2018b251-adfe-4d54-a02d-dfee7d4f908f" providerId="ADAL" clId="{7D2E170E-CF6D-814D-8EBC-6B231A2CD911}" dt="2021-04-15T11:50:11.597" v="2583" actId="3064"/>
          <ac:spMkLst>
            <pc:docMk/>
            <pc:sldMk cId="1064824596" sldId="689"/>
            <ac:spMk id="9" creationId="{00000000-0000-0000-0000-000000000000}"/>
          </ac:spMkLst>
        </pc:spChg>
        <pc:picChg chg="add mod">
          <ac:chgData name="Mark Herbert" userId="2018b251-adfe-4d54-a02d-dfee7d4f908f" providerId="ADAL" clId="{7D2E170E-CF6D-814D-8EBC-6B231A2CD911}" dt="2021-04-15T11:49:54.988" v="2575" actId="167"/>
          <ac:picMkLst>
            <pc:docMk/>
            <pc:sldMk cId="1064824596" sldId="689"/>
            <ac:picMk id="14" creationId="{B521A88A-822D-3245-BB16-00FAB23C9892}"/>
          </ac:picMkLst>
        </pc:picChg>
        <pc:picChg chg="del">
          <ac:chgData name="Mark Herbert" userId="2018b251-adfe-4d54-a02d-dfee7d4f908f" providerId="ADAL" clId="{7D2E170E-CF6D-814D-8EBC-6B231A2CD911}" dt="2021-04-15T11:49:49.548" v="2573" actId="478"/>
          <ac:picMkLst>
            <pc:docMk/>
            <pc:sldMk cId="1064824596" sldId="689"/>
            <ac:picMk id="15" creationId="{40BE98C9-1F4B-47DC-943D-8654C72B8E51}"/>
          </ac:picMkLst>
        </pc:picChg>
        <pc:picChg chg="del">
          <ac:chgData name="Mark Herbert" userId="2018b251-adfe-4d54-a02d-dfee7d4f908f" providerId="ADAL" clId="{7D2E170E-CF6D-814D-8EBC-6B231A2CD911}" dt="2021-04-15T11:52:43.229" v="2620" actId="478"/>
          <ac:picMkLst>
            <pc:docMk/>
            <pc:sldMk cId="1064824596" sldId="689"/>
            <ac:picMk id="17" creationId="{D4FB7F65-3085-7540-A0DF-119C3700E6FC}"/>
          </ac:picMkLst>
        </pc:picChg>
        <pc:picChg chg="add mod">
          <ac:chgData name="Mark Herbert" userId="2018b251-adfe-4d54-a02d-dfee7d4f908f" providerId="ADAL" clId="{7D2E170E-CF6D-814D-8EBC-6B231A2CD911}" dt="2021-04-15T11:52:43.380" v="2621"/>
          <ac:picMkLst>
            <pc:docMk/>
            <pc:sldMk cId="1064824596" sldId="689"/>
            <ac:picMk id="19" creationId="{DB4D7BA2-D575-9448-AEB2-F1321292CF8C}"/>
          </ac:picMkLst>
        </pc:picChg>
      </pc:sldChg>
      <pc:sldChg chg="add del">
        <pc:chgData name="Mark Herbert" userId="2018b251-adfe-4d54-a02d-dfee7d4f908f" providerId="ADAL" clId="{7D2E170E-CF6D-814D-8EBC-6B231A2CD911}" dt="2021-04-15T10:23:34.749" v="2351" actId="2696"/>
        <pc:sldMkLst>
          <pc:docMk/>
          <pc:sldMk cId="2513208671" sldId="689"/>
        </pc:sldMkLst>
      </pc:sldChg>
      <pc:sldChg chg="modSp add del mod">
        <pc:chgData name="Mark Herbert" userId="2018b251-adfe-4d54-a02d-dfee7d4f908f" providerId="ADAL" clId="{7D2E170E-CF6D-814D-8EBC-6B231A2CD911}" dt="2021-04-15T10:26:38.316" v="2426" actId="2696"/>
        <pc:sldMkLst>
          <pc:docMk/>
          <pc:sldMk cId="3262439206" sldId="689"/>
        </pc:sldMkLst>
        <pc:spChg chg="mod">
          <ac:chgData name="Mark Herbert" userId="2018b251-adfe-4d54-a02d-dfee7d4f908f" providerId="ADAL" clId="{7D2E170E-CF6D-814D-8EBC-6B231A2CD911}" dt="2021-04-15T10:26:12.416" v="2421" actId="21"/>
          <ac:spMkLst>
            <pc:docMk/>
            <pc:sldMk cId="3262439206" sldId="689"/>
            <ac:spMk id="20" creationId="{E04472DB-9CAC-403D-BF44-0D8EF06E9A6C}"/>
          </ac:spMkLst>
        </pc:spChg>
      </pc:sldChg>
    </pc:docChg>
  </pc:docChgLst>
  <pc:docChgLst>
    <pc:chgData name="Sian Dumas" userId="S::sian@colour-profiling.com::d0c18d62-381c-41a5-b8b8-aca3ffbb5dac" providerId="AD" clId="Web-{A8B43B74-3D83-F2F7-F8D3-23CE34EBCCFA}"/>
    <pc:docChg chg="modSld">
      <pc:chgData name="Sian Dumas" userId="S::sian@colour-profiling.com::d0c18d62-381c-41a5-b8b8-aca3ffbb5dac" providerId="AD" clId="Web-{A8B43B74-3D83-F2F7-F8D3-23CE34EBCCFA}" dt="2021-05-04T09:05:53.447" v="231"/>
      <pc:docMkLst>
        <pc:docMk/>
      </pc:docMkLst>
      <pc:sldChg chg="modNotes">
        <pc:chgData name="Sian Dumas" userId="S::sian@colour-profiling.com::d0c18d62-381c-41a5-b8b8-aca3ffbb5dac" providerId="AD" clId="Web-{A8B43B74-3D83-F2F7-F8D3-23CE34EBCCFA}" dt="2021-05-04T09:01:15.192" v="143"/>
        <pc:sldMkLst>
          <pc:docMk/>
          <pc:sldMk cId="4221996391" sldId="400"/>
        </pc:sldMkLst>
      </pc:sldChg>
      <pc:sldChg chg="modNotes">
        <pc:chgData name="Sian Dumas" userId="S::sian@colour-profiling.com::d0c18d62-381c-41a5-b8b8-aca3ffbb5dac" providerId="AD" clId="Web-{A8B43B74-3D83-F2F7-F8D3-23CE34EBCCFA}" dt="2021-05-04T09:05:53.447" v="231"/>
        <pc:sldMkLst>
          <pc:docMk/>
          <pc:sldMk cId="498010913" sldId="690"/>
        </pc:sldMkLst>
      </pc:sldChg>
    </pc:docChg>
  </pc:docChgLst>
  <pc:docChgLst>
    <pc:chgData name="Jayne Holloway" userId="acd824e0-849b-439c-b4c6-53770188c5fe" providerId="ADAL" clId="{08ECFDFB-9FE4-4E97-9E03-0293DA164C01}"/>
    <pc:docChg chg="undo custSel modSld">
      <pc:chgData name="Jayne Holloway" userId="acd824e0-849b-439c-b4c6-53770188c5fe" providerId="ADAL" clId="{08ECFDFB-9FE4-4E97-9E03-0293DA164C01}" dt="2023-06-21T16:45:08.785" v="244" actId="1076"/>
      <pc:docMkLst>
        <pc:docMk/>
      </pc:docMkLst>
      <pc:sldChg chg="modSp mod modNotesTx">
        <pc:chgData name="Jayne Holloway" userId="acd824e0-849b-439c-b4c6-53770188c5fe" providerId="ADAL" clId="{08ECFDFB-9FE4-4E97-9E03-0293DA164C01}" dt="2023-06-20T16:17:14.839" v="111" actId="2711"/>
        <pc:sldMkLst>
          <pc:docMk/>
          <pc:sldMk cId="212339302" sldId="268"/>
        </pc:sldMkLst>
        <pc:spChg chg="mod">
          <ac:chgData name="Jayne Holloway" userId="acd824e0-849b-439c-b4c6-53770188c5fe" providerId="ADAL" clId="{08ECFDFB-9FE4-4E97-9E03-0293DA164C01}" dt="2023-06-20T16:16:48.232" v="105" actId="1076"/>
          <ac:spMkLst>
            <pc:docMk/>
            <pc:sldMk cId="212339302" sldId="268"/>
            <ac:spMk id="9" creationId="{39D913D7-C7C3-B047-927C-5EF3C5ADEA04}"/>
          </ac:spMkLst>
        </pc:spChg>
        <pc:spChg chg="mod">
          <ac:chgData name="Jayne Holloway" userId="acd824e0-849b-439c-b4c6-53770188c5fe" providerId="ADAL" clId="{08ECFDFB-9FE4-4E97-9E03-0293DA164C01}" dt="2023-06-20T16:17:07.148" v="110" actId="255"/>
          <ac:spMkLst>
            <pc:docMk/>
            <pc:sldMk cId="212339302" sldId="268"/>
            <ac:spMk id="15" creationId="{4053F548-A4FA-A54D-932C-FAC1724DADA0}"/>
          </ac:spMkLst>
        </pc:spChg>
      </pc:sldChg>
      <pc:sldChg chg="modSp mod modNotesTx">
        <pc:chgData name="Jayne Holloway" userId="acd824e0-849b-439c-b4c6-53770188c5fe" providerId="ADAL" clId="{08ECFDFB-9FE4-4E97-9E03-0293DA164C01}" dt="2023-06-20T16:12:20.218" v="59" actId="2711"/>
        <pc:sldMkLst>
          <pc:docMk/>
          <pc:sldMk cId="2314900083" sldId="279"/>
        </pc:sldMkLst>
        <pc:spChg chg="mod">
          <ac:chgData name="Jayne Holloway" userId="acd824e0-849b-439c-b4c6-53770188c5fe" providerId="ADAL" clId="{08ECFDFB-9FE4-4E97-9E03-0293DA164C01}" dt="2023-06-20T16:10:47.646" v="18" actId="1076"/>
          <ac:spMkLst>
            <pc:docMk/>
            <pc:sldMk cId="2314900083" sldId="279"/>
            <ac:spMk id="4" creationId="{00000000-0000-0000-0000-000000000000}"/>
          </ac:spMkLst>
        </pc:spChg>
        <pc:spChg chg="mod">
          <ac:chgData name="Jayne Holloway" userId="acd824e0-849b-439c-b4c6-53770188c5fe" providerId="ADAL" clId="{08ECFDFB-9FE4-4E97-9E03-0293DA164C01}" dt="2023-06-20T16:11:03.835" v="23" actId="255"/>
          <ac:spMkLst>
            <pc:docMk/>
            <pc:sldMk cId="2314900083" sldId="279"/>
            <ac:spMk id="7" creationId="{00000000-0000-0000-0000-000000000000}"/>
          </ac:spMkLst>
        </pc:spChg>
        <pc:spChg chg="mod">
          <ac:chgData name="Jayne Holloway" userId="acd824e0-849b-439c-b4c6-53770188c5fe" providerId="ADAL" clId="{08ECFDFB-9FE4-4E97-9E03-0293DA164C01}" dt="2023-06-20T16:12:07.416" v="58" actId="6549"/>
          <ac:spMkLst>
            <pc:docMk/>
            <pc:sldMk cId="2314900083" sldId="279"/>
            <ac:spMk id="10" creationId="{00000000-0000-0000-0000-000000000000}"/>
          </ac:spMkLst>
        </pc:spChg>
      </pc:sldChg>
      <pc:sldChg chg="modSp mod modNotesTx">
        <pc:chgData name="Jayne Holloway" userId="acd824e0-849b-439c-b4c6-53770188c5fe" providerId="ADAL" clId="{08ECFDFB-9FE4-4E97-9E03-0293DA164C01}" dt="2023-06-20T16:10:38.582" v="17" actId="2711"/>
        <pc:sldMkLst>
          <pc:docMk/>
          <pc:sldMk cId="331979346" sldId="376"/>
        </pc:sldMkLst>
        <pc:spChg chg="mod">
          <ac:chgData name="Jayne Holloway" userId="acd824e0-849b-439c-b4c6-53770188c5fe" providerId="ADAL" clId="{08ECFDFB-9FE4-4E97-9E03-0293DA164C01}" dt="2023-06-20T16:10:28.357" v="16" actId="255"/>
          <ac:spMkLst>
            <pc:docMk/>
            <pc:sldMk cId="331979346" sldId="376"/>
            <ac:spMk id="9" creationId="{00000000-0000-0000-0000-000000000000}"/>
          </ac:spMkLst>
        </pc:spChg>
        <pc:spChg chg="mod">
          <ac:chgData name="Jayne Holloway" userId="acd824e0-849b-439c-b4c6-53770188c5fe" providerId="ADAL" clId="{08ECFDFB-9FE4-4E97-9E03-0293DA164C01}" dt="2023-06-20T16:10:06.178" v="12"/>
          <ac:spMkLst>
            <pc:docMk/>
            <pc:sldMk cId="331979346" sldId="376"/>
            <ac:spMk id="12" creationId="{00000000-0000-0000-0000-000000000000}"/>
          </ac:spMkLst>
        </pc:spChg>
        <pc:spChg chg="mod">
          <ac:chgData name="Jayne Holloway" userId="acd824e0-849b-439c-b4c6-53770188c5fe" providerId="ADAL" clId="{08ECFDFB-9FE4-4E97-9E03-0293DA164C01}" dt="2023-06-20T16:10:01.170" v="10" actId="21"/>
          <ac:spMkLst>
            <pc:docMk/>
            <pc:sldMk cId="331979346" sldId="376"/>
            <ac:spMk id="13" creationId="{00000000-0000-0000-0000-000000000000}"/>
          </ac:spMkLst>
        </pc:spChg>
        <pc:spChg chg="mod">
          <ac:chgData name="Jayne Holloway" userId="acd824e0-849b-439c-b4c6-53770188c5fe" providerId="ADAL" clId="{08ECFDFB-9FE4-4E97-9E03-0293DA164C01}" dt="2023-06-20T16:10:22.551" v="14" actId="255"/>
          <ac:spMkLst>
            <pc:docMk/>
            <pc:sldMk cId="331979346" sldId="376"/>
            <ac:spMk id="14" creationId="{00000000-0000-0000-0000-000000000000}"/>
          </ac:spMkLst>
        </pc:spChg>
      </pc:sldChg>
      <pc:sldChg chg="modSp mod modNotesTx">
        <pc:chgData name="Jayne Holloway" userId="acd824e0-849b-439c-b4c6-53770188c5fe" providerId="ADAL" clId="{08ECFDFB-9FE4-4E97-9E03-0293DA164C01}" dt="2023-06-20T16:19:41.734" v="122" actId="12"/>
        <pc:sldMkLst>
          <pc:docMk/>
          <pc:sldMk cId="2487295138" sldId="400"/>
        </pc:sldMkLst>
        <pc:spChg chg="mod">
          <ac:chgData name="Jayne Holloway" userId="acd824e0-849b-439c-b4c6-53770188c5fe" providerId="ADAL" clId="{08ECFDFB-9FE4-4E97-9E03-0293DA164C01}" dt="2023-06-20T16:19:21.648" v="116" actId="255"/>
          <ac:spMkLst>
            <pc:docMk/>
            <pc:sldMk cId="2487295138" sldId="400"/>
            <ac:spMk id="4" creationId="{FA1FC1DA-53AE-C397-5491-8F290F3FB5AE}"/>
          </ac:spMkLst>
        </pc:spChg>
        <pc:spChg chg="mod">
          <ac:chgData name="Jayne Holloway" userId="acd824e0-849b-439c-b4c6-53770188c5fe" providerId="ADAL" clId="{08ECFDFB-9FE4-4E97-9E03-0293DA164C01}" dt="2023-06-20T16:19:29.794" v="118" actId="255"/>
          <ac:spMkLst>
            <pc:docMk/>
            <pc:sldMk cId="2487295138" sldId="400"/>
            <ac:spMk id="5" creationId="{541C8827-AC3A-2A60-4336-6D0C4A077227}"/>
          </ac:spMkLst>
        </pc:spChg>
        <pc:spChg chg="mod">
          <ac:chgData name="Jayne Holloway" userId="acd824e0-849b-439c-b4c6-53770188c5fe" providerId="ADAL" clId="{08ECFDFB-9FE4-4E97-9E03-0293DA164C01}" dt="2023-06-20T16:19:35.526" v="120" actId="255"/>
          <ac:spMkLst>
            <pc:docMk/>
            <pc:sldMk cId="2487295138" sldId="400"/>
            <ac:spMk id="6" creationId="{C90A3E65-3D42-DF74-CBA7-0E713BE380D0}"/>
          </ac:spMkLst>
        </pc:spChg>
        <pc:spChg chg="mod">
          <ac:chgData name="Jayne Holloway" userId="acd824e0-849b-439c-b4c6-53770188c5fe" providerId="ADAL" clId="{08ECFDFB-9FE4-4E97-9E03-0293DA164C01}" dt="2023-06-20T16:19:41.734" v="122" actId="12"/>
          <ac:spMkLst>
            <pc:docMk/>
            <pc:sldMk cId="2487295138" sldId="400"/>
            <ac:spMk id="7" creationId="{635A9BD1-8339-1397-673A-D43C61F2C844}"/>
          </ac:spMkLst>
        </pc:spChg>
        <pc:spChg chg="mod">
          <ac:chgData name="Jayne Holloway" userId="acd824e0-849b-439c-b4c6-53770188c5fe" providerId="ADAL" clId="{08ECFDFB-9FE4-4E97-9E03-0293DA164C01}" dt="2023-06-20T16:17:55.673" v="113" actId="20577"/>
          <ac:spMkLst>
            <pc:docMk/>
            <pc:sldMk cId="2487295138" sldId="400"/>
            <ac:spMk id="10" creationId="{AEBFF56C-838A-314D-8FA9-54ACA3638857}"/>
          </ac:spMkLst>
        </pc:spChg>
      </pc:sldChg>
      <pc:sldChg chg="modSp mod modNotesTx">
        <pc:chgData name="Jayne Holloway" userId="acd824e0-849b-439c-b4c6-53770188c5fe" providerId="ADAL" clId="{08ECFDFB-9FE4-4E97-9E03-0293DA164C01}" dt="2023-06-21T16:45:08.785" v="244" actId="1076"/>
        <pc:sldMkLst>
          <pc:docMk/>
          <pc:sldMk cId="182378725" sldId="581"/>
        </pc:sldMkLst>
        <pc:spChg chg="mod">
          <ac:chgData name="Jayne Holloway" userId="acd824e0-849b-439c-b4c6-53770188c5fe" providerId="ADAL" clId="{08ECFDFB-9FE4-4E97-9E03-0293DA164C01}" dt="2023-06-21T16:45:08.785" v="244" actId="1076"/>
          <ac:spMkLst>
            <pc:docMk/>
            <pc:sldMk cId="182378725" sldId="581"/>
            <ac:spMk id="3" creationId="{E992A3F3-D8E7-6D49-AACA-EDE230592294}"/>
          </ac:spMkLst>
        </pc:spChg>
      </pc:sldChg>
      <pc:sldChg chg="modSp mod modNotesTx">
        <pc:chgData name="Jayne Holloway" userId="acd824e0-849b-439c-b4c6-53770188c5fe" providerId="ADAL" clId="{08ECFDFB-9FE4-4E97-9E03-0293DA164C01}" dt="2023-06-20T18:30:57.431" v="221" actId="2711"/>
        <pc:sldMkLst>
          <pc:docMk/>
          <pc:sldMk cId="47794785" sldId="630"/>
        </pc:sldMkLst>
        <pc:spChg chg="mod">
          <ac:chgData name="Jayne Holloway" userId="acd824e0-849b-439c-b4c6-53770188c5fe" providerId="ADAL" clId="{08ECFDFB-9FE4-4E97-9E03-0293DA164C01}" dt="2023-06-20T18:30:48.353" v="220" actId="20577"/>
          <ac:spMkLst>
            <pc:docMk/>
            <pc:sldMk cId="47794785" sldId="630"/>
            <ac:spMk id="17" creationId="{F2467BE8-1381-4CDC-A957-C28A30F96C33}"/>
          </ac:spMkLst>
        </pc:spChg>
        <pc:spChg chg="mod">
          <ac:chgData name="Jayne Holloway" userId="acd824e0-849b-439c-b4c6-53770188c5fe" providerId="ADAL" clId="{08ECFDFB-9FE4-4E97-9E03-0293DA164C01}" dt="2023-06-20T18:30:31.782" v="208" actId="1076"/>
          <ac:spMkLst>
            <pc:docMk/>
            <pc:sldMk cId="47794785" sldId="630"/>
            <ac:spMk id="24" creationId="{82C1A0C8-11C1-4940-A73D-3B3537091F33}"/>
          </ac:spMkLst>
        </pc:spChg>
      </pc:sldChg>
      <pc:sldChg chg="modSp mod modNotesTx">
        <pc:chgData name="Jayne Holloway" userId="acd824e0-849b-439c-b4c6-53770188c5fe" providerId="ADAL" clId="{08ECFDFB-9FE4-4E97-9E03-0293DA164C01}" dt="2023-06-20T16:09:15.630" v="3" actId="1076"/>
        <pc:sldMkLst>
          <pc:docMk/>
          <pc:sldMk cId="2790576085" sldId="633"/>
        </pc:sldMkLst>
        <pc:spChg chg="mod">
          <ac:chgData name="Jayne Holloway" userId="acd824e0-849b-439c-b4c6-53770188c5fe" providerId="ADAL" clId="{08ECFDFB-9FE4-4E97-9E03-0293DA164C01}" dt="2023-06-20T16:09:15.630" v="3" actId="1076"/>
          <ac:spMkLst>
            <pc:docMk/>
            <pc:sldMk cId="2790576085" sldId="633"/>
            <ac:spMk id="2" creationId="{A443DA2F-A414-594C-B04D-3DCEC9198C0D}"/>
          </ac:spMkLst>
        </pc:spChg>
      </pc:sldChg>
      <pc:sldChg chg="modNotesTx">
        <pc:chgData name="Jayne Holloway" userId="acd824e0-849b-439c-b4c6-53770188c5fe" providerId="ADAL" clId="{08ECFDFB-9FE4-4E97-9E03-0293DA164C01}" dt="2023-06-20T18:31:02.883" v="222" actId="20577"/>
        <pc:sldMkLst>
          <pc:docMk/>
          <pc:sldMk cId="455650252" sldId="647"/>
        </pc:sldMkLst>
      </pc:sldChg>
      <pc:sldChg chg="modSp mod modNotesTx">
        <pc:chgData name="Jayne Holloway" userId="acd824e0-849b-439c-b4c6-53770188c5fe" providerId="ADAL" clId="{08ECFDFB-9FE4-4E97-9E03-0293DA164C01}" dt="2023-06-20T16:20:46.915" v="134" actId="2711"/>
        <pc:sldMkLst>
          <pc:docMk/>
          <pc:sldMk cId="161905915" sldId="669"/>
        </pc:sldMkLst>
        <pc:spChg chg="mod">
          <ac:chgData name="Jayne Holloway" userId="acd824e0-849b-439c-b4c6-53770188c5fe" providerId="ADAL" clId="{08ECFDFB-9FE4-4E97-9E03-0293DA164C01}" dt="2023-06-20T16:20:41.898" v="133" actId="1076"/>
          <ac:spMkLst>
            <pc:docMk/>
            <pc:sldMk cId="161905915" sldId="669"/>
            <ac:spMk id="7" creationId="{65AE00BD-79AE-114B-BAD0-DF465DE6C31E}"/>
          </ac:spMkLst>
        </pc:spChg>
      </pc:sldChg>
      <pc:sldChg chg="modSp mod modNotesTx">
        <pc:chgData name="Jayne Holloway" userId="acd824e0-849b-439c-b4c6-53770188c5fe" providerId="ADAL" clId="{08ECFDFB-9FE4-4E97-9E03-0293DA164C01}" dt="2023-06-20T16:24:58.754" v="175" actId="2711"/>
        <pc:sldMkLst>
          <pc:docMk/>
          <pc:sldMk cId="1959062302" sldId="670"/>
        </pc:sldMkLst>
        <pc:spChg chg="mod">
          <ac:chgData name="Jayne Holloway" userId="acd824e0-849b-439c-b4c6-53770188c5fe" providerId="ADAL" clId="{08ECFDFB-9FE4-4E97-9E03-0293DA164C01}" dt="2023-06-20T16:24:52.579" v="174" actId="1076"/>
          <ac:spMkLst>
            <pc:docMk/>
            <pc:sldMk cId="1959062302" sldId="670"/>
            <ac:spMk id="7" creationId="{28246314-2647-4749-817D-0C0068180237}"/>
          </ac:spMkLst>
        </pc:spChg>
      </pc:sldChg>
      <pc:sldChg chg="modSp mod modNotesTx">
        <pc:chgData name="Jayne Holloway" userId="acd824e0-849b-439c-b4c6-53770188c5fe" providerId="ADAL" clId="{08ECFDFB-9FE4-4E97-9E03-0293DA164C01}" dt="2023-06-20T16:21:33.401" v="142" actId="1076"/>
        <pc:sldMkLst>
          <pc:docMk/>
          <pc:sldMk cId="871805527" sldId="671"/>
        </pc:sldMkLst>
        <pc:spChg chg="mod">
          <ac:chgData name="Jayne Holloway" userId="acd824e0-849b-439c-b4c6-53770188c5fe" providerId="ADAL" clId="{08ECFDFB-9FE4-4E97-9E03-0293DA164C01}" dt="2023-06-20T16:21:33.401" v="142" actId="1076"/>
          <ac:spMkLst>
            <pc:docMk/>
            <pc:sldMk cId="871805527" sldId="671"/>
            <ac:spMk id="2" creationId="{7B8C1E36-90BB-9D42-B18A-8946C55409C0}"/>
          </ac:spMkLst>
        </pc:spChg>
      </pc:sldChg>
      <pc:sldChg chg="modSp mod modNotesTx">
        <pc:chgData name="Jayne Holloway" userId="acd824e0-849b-439c-b4c6-53770188c5fe" providerId="ADAL" clId="{08ECFDFB-9FE4-4E97-9E03-0293DA164C01}" dt="2023-06-20T16:16:39.015" v="104" actId="1076"/>
        <pc:sldMkLst>
          <pc:docMk/>
          <pc:sldMk cId="3199438380" sldId="672"/>
        </pc:sldMkLst>
        <pc:spChg chg="mod">
          <ac:chgData name="Jayne Holloway" userId="acd824e0-849b-439c-b4c6-53770188c5fe" providerId="ADAL" clId="{08ECFDFB-9FE4-4E97-9E03-0293DA164C01}" dt="2023-06-20T16:14:40.562" v="80" actId="1076"/>
          <ac:spMkLst>
            <pc:docMk/>
            <pc:sldMk cId="3199438380" sldId="672"/>
            <ac:spMk id="6" creationId="{00000000-0000-0000-0000-000000000000}"/>
          </ac:spMkLst>
        </pc:spChg>
        <pc:spChg chg="mod">
          <ac:chgData name="Jayne Holloway" userId="acd824e0-849b-439c-b4c6-53770188c5fe" providerId="ADAL" clId="{08ECFDFB-9FE4-4E97-9E03-0293DA164C01}" dt="2023-06-20T16:14:30.738" v="78" actId="14100"/>
          <ac:spMkLst>
            <pc:docMk/>
            <pc:sldMk cId="3199438380" sldId="672"/>
            <ac:spMk id="7" creationId="{00000000-0000-0000-0000-000000000000}"/>
          </ac:spMkLst>
        </pc:spChg>
        <pc:spChg chg="mod">
          <ac:chgData name="Jayne Holloway" userId="acd824e0-849b-439c-b4c6-53770188c5fe" providerId="ADAL" clId="{08ECFDFB-9FE4-4E97-9E03-0293DA164C01}" dt="2023-06-20T16:14:59.385" v="83" actId="14100"/>
          <ac:spMkLst>
            <pc:docMk/>
            <pc:sldMk cId="3199438380" sldId="672"/>
            <ac:spMk id="8" creationId="{00000000-0000-0000-0000-000000000000}"/>
          </ac:spMkLst>
        </pc:spChg>
        <pc:spChg chg="mod">
          <ac:chgData name="Jayne Holloway" userId="acd824e0-849b-439c-b4c6-53770188c5fe" providerId="ADAL" clId="{08ECFDFB-9FE4-4E97-9E03-0293DA164C01}" dt="2023-06-20T16:16:07.608" v="100" actId="14100"/>
          <ac:spMkLst>
            <pc:docMk/>
            <pc:sldMk cId="3199438380" sldId="672"/>
            <ac:spMk id="9" creationId="{00000000-0000-0000-0000-000000000000}"/>
          </ac:spMkLst>
        </pc:spChg>
        <pc:spChg chg="mod">
          <ac:chgData name="Jayne Holloway" userId="acd824e0-849b-439c-b4c6-53770188c5fe" providerId="ADAL" clId="{08ECFDFB-9FE4-4E97-9E03-0293DA164C01}" dt="2023-06-20T16:15:59.153" v="98" actId="14100"/>
          <ac:spMkLst>
            <pc:docMk/>
            <pc:sldMk cId="3199438380" sldId="672"/>
            <ac:spMk id="10" creationId="{00000000-0000-0000-0000-000000000000}"/>
          </ac:spMkLst>
        </pc:spChg>
        <pc:spChg chg="mod">
          <ac:chgData name="Jayne Holloway" userId="acd824e0-849b-439c-b4c6-53770188c5fe" providerId="ADAL" clId="{08ECFDFB-9FE4-4E97-9E03-0293DA164C01}" dt="2023-06-20T16:16:35.204" v="103" actId="1076"/>
          <ac:spMkLst>
            <pc:docMk/>
            <pc:sldMk cId="3199438380" sldId="672"/>
            <ac:spMk id="11" creationId="{00000000-0000-0000-0000-000000000000}"/>
          </ac:spMkLst>
        </pc:spChg>
        <pc:spChg chg="mod">
          <ac:chgData name="Jayne Holloway" userId="acd824e0-849b-439c-b4c6-53770188c5fe" providerId="ADAL" clId="{08ECFDFB-9FE4-4E97-9E03-0293DA164C01}" dt="2023-06-20T16:16:39.015" v="104" actId="1076"/>
          <ac:spMkLst>
            <pc:docMk/>
            <pc:sldMk cId="3199438380" sldId="672"/>
            <ac:spMk id="12" creationId="{00000000-0000-0000-0000-000000000000}"/>
          </ac:spMkLst>
        </pc:spChg>
        <pc:spChg chg="mod">
          <ac:chgData name="Jayne Holloway" userId="acd824e0-849b-439c-b4c6-53770188c5fe" providerId="ADAL" clId="{08ECFDFB-9FE4-4E97-9E03-0293DA164C01}" dt="2023-06-20T16:16:25.422" v="102" actId="14100"/>
          <ac:spMkLst>
            <pc:docMk/>
            <pc:sldMk cId="3199438380" sldId="672"/>
            <ac:spMk id="13" creationId="{00000000-0000-0000-0000-000000000000}"/>
          </ac:spMkLst>
        </pc:spChg>
        <pc:spChg chg="mod">
          <ac:chgData name="Jayne Holloway" userId="acd824e0-849b-439c-b4c6-53770188c5fe" providerId="ADAL" clId="{08ECFDFB-9FE4-4E97-9E03-0293DA164C01}" dt="2023-06-20T16:13:49.978" v="67" actId="1076"/>
          <ac:spMkLst>
            <pc:docMk/>
            <pc:sldMk cId="3199438380" sldId="672"/>
            <ac:spMk id="16" creationId="{6768A9D6-C6AA-8349-BFCF-ADCCBB3BA60B}"/>
          </ac:spMkLst>
        </pc:spChg>
      </pc:sldChg>
      <pc:sldChg chg="modSp mod modNotesTx">
        <pc:chgData name="Jayne Holloway" userId="acd824e0-849b-439c-b4c6-53770188c5fe" providerId="ADAL" clId="{08ECFDFB-9FE4-4E97-9E03-0293DA164C01}" dt="2023-06-21T16:44:00.935" v="232" actId="6549"/>
        <pc:sldMkLst>
          <pc:docMk/>
          <pc:sldMk cId="607356709" sldId="674"/>
        </pc:sldMkLst>
        <pc:spChg chg="mod">
          <ac:chgData name="Jayne Holloway" userId="acd824e0-849b-439c-b4c6-53770188c5fe" providerId="ADAL" clId="{08ECFDFB-9FE4-4E97-9E03-0293DA164C01}" dt="2023-06-20T18:28:36.753" v="185" actId="12"/>
          <ac:spMkLst>
            <pc:docMk/>
            <pc:sldMk cId="607356709" sldId="674"/>
            <ac:spMk id="6" creationId="{5CFF914F-94FA-4745-81E0-CC72327563DB}"/>
          </ac:spMkLst>
        </pc:spChg>
        <pc:spChg chg="mod">
          <ac:chgData name="Jayne Holloway" userId="acd824e0-849b-439c-b4c6-53770188c5fe" providerId="ADAL" clId="{08ECFDFB-9FE4-4E97-9E03-0293DA164C01}" dt="2023-06-20T18:28:43.476" v="187" actId="12"/>
          <ac:spMkLst>
            <pc:docMk/>
            <pc:sldMk cId="607356709" sldId="674"/>
            <ac:spMk id="8" creationId="{BFF60F7D-390F-4B09-B9C2-867476C722BD}"/>
          </ac:spMkLst>
        </pc:spChg>
        <pc:spChg chg="mod">
          <ac:chgData name="Jayne Holloway" userId="acd824e0-849b-439c-b4c6-53770188c5fe" providerId="ADAL" clId="{08ECFDFB-9FE4-4E97-9E03-0293DA164C01}" dt="2023-06-20T18:28:46.859" v="188" actId="12"/>
          <ac:spMkLst>
            <pc:docMk/>
            <pc:sldMk cId="607356709" sldId="674"/>
            <ac:spMk id="11" creationId="{0D5EC882-9C15-40D3-9D1C-801F7E82B40F}"/>
          </ac:spMkLst>
        </pc:spChg>
        <pc:spChg chg="mod">
          <ac:chgData name="Jayne Holloway" userId="acd824e0-849b-439c-b4c6-53770188c5fe" providerId="ADAL" clId="{08ECFDFB-9FE4-4E97-9E03-0293DA164C01}" dt="2023-06-21T16:44:00.935" v="232" actId="6549"/>
          <ac:spMkLst>
            <pc:docMk/>
            <pc:sldMk cId="607356709" sldId="674"/>
            <ac:spMk id="12" creationId="{C315902D-F060-6047-95CC-B9E91124B1F5}"/>
          </ac:spMkLst>
        </pc:spChg>
        <pc:spChg chg="mod">
          <ac:chgData name="Jayne Holloway" userId="acd824e0-849b-439c-b4c6-53770188c5fe" providerId="ADAL" clId="{08ECFDFB-9FE4-4E97-9E03-0293DA164C01}" dt="2023-06-20T18:28:40.113" v="186" actId="12"/>
          <ac:spMkLst>
            <pc:docMk/>
            <pc:sldMk cId="607356709" sldId="674"/>
            <ac:spMk id="14" creationId="{3113C788-F193-234B-B8B8-EF519E633E49}"/>
          </ac:spMkLst>
        </pc:spChg>
      </pc:sldChg>
      <pc:sldChg chg="modSp mod modNotesTx">
        <pc:chgData name="Jayne Holloway" userId="acd824e0-849b-439c-b4c6-53770188c5fe" providerId="ADAL" clId="{08ECFDFB-9FE4-4E97-9E03-0293DA164C01}" dt="2023-06-20T18:30:25.232" v="207" actId="2711"/>
        <pc:sldMkLst>
          <pc:docMk/>
          <pc:sldMk cId="1626745306" sldId="675"/>
        </pc:sldMkLst>
        <pc:spChg chg="mod">
          <ac:chgData name="Jayne Holloway" userId="acd824e0-849b-439c-b4c6-53770188c5fe" providerId="ADAL" clId="{08ECFDFB-9FE4-4E97-9E03-0293DA164C01}" dt="2023-06-20T18:30:15.892" v="206" actId="6549"/>
          <ac:spMkLst>
            <pc:docMk/>
            <pc:sldMk cId="1626745306" sldId="675"/>
            <ac:spMk id="7" creationId="{120265DC-EA3E-7A4E-99A5-6786391161E3}"/>
          </ac:spMkLst>
        </pc:spChg>
      </pc:sldChg>
      <pc:sldChg chg="addSp modSp mod modNotesTx">
        <pc:chgData name="Jayne Holloway" userId="acd824e0-849b-439c-b4c6-53770188c5fe" providerId="ADAL" clId="{08ECFDFB-9FE4-4E97-9E03-0293DA164C01}" dt="2023-06-20T18:30:01.139" v="201" actId="2711"/>
        <pc:sldMkLst>
          <pc:docMk/>
          <pc:sldMk cId="1300033764" sldId="677"/>
        </pc:sldMkLst>
        <pc:spChg chg="mod">
          <ac:chgData name="Jayne Holloway" userId="acd824e0-849b-439c-b4c6-53770188c5fe" providerId="ADAL" clId="{08ECFDFB-9FE4-4E97-9E03-0293DA164C01}" dt="2023-06-20T18:29:36.316" v="197" actId="1076"/>
          <ac:spMkLst>
            <pc:docMk/>
            <pc:sldMk cId="1300033764" sldId="677"/>
            <ac:spMk id="3" creationId="{E992A3F3-D8E7-6D49-AACA-EDE230592294}"/>
          </ac:spMkLst>
        </pc:spChg>
        <pc:spChg chg="mod">
          <ac:chgData name="Jayne Holloway" userId="acd824e0-849b-439c-b4c6-53770188c5fe" providerId="ADAL" clId="{08ECFDFB-9FE4-4E97-9E03-0293DA164C01}" dt="2023-06-20T18:29:40.966" v="198" actId="1076"/>
          <ac:spMkLst>
            <pc:docMk/>
            <pc:sldMk cId="1300033764" sldId="677"/>
            <ac:spMk id="15" creationId="{5145FAE6-2222-CD44-87F3-54971A55BE3E}"/>
          </ac:spMkLst>
        </pc:spChg>
        <pc:picChg chg="add mod">
          <ac:chgData name="Jayne Holloway" userId="acd824e0-849b-439c-b4c6-53770188c5fe" providerId="ADAL" clId="{08ECFDFB-9FE4-4E97-9E03-0293DA164C01}" dt="2023-06-20T18:29:45.093" v="199"/>
          <ac:picMkLst>
            <pc:docMk/>
            <pc:sldMk cId="1300033764" sldId="677"/>
            <ac:picMk id="2" creationId="{D3F25137-326A-5D5E-35EB-BBFF00791367}"/>
          </ac:picMkLst>
        </pc:picChg>
        <pc:picChg chg="add mod">
          <ac:chgData name="Jayne Holloway" userId="acd824e0-849b-439c-b4c6-53770188c5fe" providerId="ADAL" clId="{08ECFDFB-9FE4-4E97-9E03-0293DA164C01}" dt="2023-06-20T18:29:50.042" v="200"/>
          <ac:picMkLst>
            <pc:docMk/>
            <pc:sldMk cId="1300033764" sldId="677"/>
            <ac:picMk id="4" creationId="{982AC3F7-3BB8-9E4F-95C8-E15CFC6A603A}"/>
          </ac:picMkLst>
        </pc:picChg>
      </pc:sldChg>
      <pc:sldChg chg="modSp mod modNotesTx">
        <pc:chgData name="Jayne Holloway" userId="acd824e0-849b-439c-b4c6-53770188c5fe" providerId="ADAL" clId="{08ECFDFB-9FE4-4E97-9E03-0293DA164C01}" dt="2023-06-21T16:44:43.380" v="243" actId="6549"/>
        <pc:sldMkLst>
          <pc:docMk/>
          <pc:sldMk cId="3666976478" sldId="678"/>
        </pc:sldMkLst>
        <pc:spChg chg="mod">
          <ac:chgData name="Jayne Holloway" userId="acd824e0-849b-439c-b4c6-53770188c5fe" providerId="ADAL" clId="{08ECFDFB-9FE4-4E97-9E03-0293DA164C01}" dt="2023-06-21T16:44:43.380" v="243" actId="6549"/>
          <ac:spMkLst>
            <pc:docMk/>
            <pc:sldMk cId="3666976478" sldId="678"/>
            <ac:spMk id="3" creationId="{E992A3F3-D8E7-6D49-AACA-EDE230592294}"/>
          </ac:spMkLst>
        </pc:spChg>
        <pc:spChg chg="mod">
          <ac:chgData name="Jayne Holloway" userId="acd824e0-849b-439c-b4c6-53770188c5fe" providerId="ADAL" clId="{08ECFDFB-9FE4-4E97-9E03-0293DA164C01}" dt="2023-06-20T16:20:56.591" v="136" actId="1076"/>
          <ac:spMkLst>
            <pc:docMk/>
            <pc:sldMk cId="3666976478" sldId="678"/>
            <ac:spMk id="7" creationId="{7E65F3B8-2DB1-7C47-AFDA-DA92594C88B1}"/>
          </ac:spMkLst>
        </pc:spChg>
        <pc:spChg chg="mod">
          <ac:chgData name="Jayne Holloway" userId="acd824e0-849b-439c-b4c6-53770188c5fe" providerId="ADAL" clId="{08ECFDFB-9FE4-4E97-9E03-0293DA164C01}" dt="2023-06-20T16:21:02.623" v="138" actId="113"/>
          <ac:spMkLst>
            <pc:docMk/>
            <pc:sldMk cId="3666976478" sldId="678"/>
            <ac:spMk id="8" creationId="{046DFE5E-58B9-604F-BBAA-2AD4D97DD65B}"/>
          </ac:spMkLst>
        </pc:spChg>
        <pc:spChg chg="mod">
          <ac:chgData name="Jayne Holloway" userId="acd824e0-849b-439c-b4c6-53770188c5fe" providerId="ADAL" clId="{08ECFDFB-9FE4-4E97-9E03-0293DA164C01}" dt="2023-06-20T16:20:54.370" v="135" actId="1076"/>
          <ac:spMkLst>
            <pc:docMk/>
            <pc:sldMk cId="3666976478" sldId="678"/>
            <ac:spMk id="15" creationId="{5145FAE6-2222-CD44-87F3-54971A55BE3E}"/>
          </ac:spMkLst>
        </pc:spChg>
      </pc:sldChg>
      <pc:sldChg chg="modSp mod modNotesTx">
        <pc:chgData name="Jayne Holloway" userId="acd824e0-849b-439c-b4c6-53770188c5fe" providerId="ADAL" clId="{08ECFDFB-9FE4-4E97-9E03-0293DA164C01}" dt="2023-06-21T16:43:57.144" v="230" actId="6549"/>
        <pc:sldMkLst>
          <pc:docMk/>
          <pc:sldMk cId="295587505" sldId="684"/>
        </pc:sldMkLst>
        <pc:spChg chg="mod">
          <ac:chgData name="Jayne Holloway" userId="acd824e0-849b-439c-b4c6-53770188c5fe" providerId="ADAL" clId="{08ECFDFB-9FE4-4E97-9E03-0293DA164C01}" dt="2023-06-20T18:29:08.385" v="192" actId="12"/>
          <ac:spMkLst>
            <pc:docMk/>
            <pc:sldMk cId="295587505" sldId="684"/>
            <ac:spMk id="6" creationId="{5CFF914F-94FA-4745-81E0-CC72327563DB}"/>
          </ac:spMkLst>
        </pc:spChg>
        <pc:spChg chg="mod">
          <ac:chgData name="Jayne Holloway" userId="acd824e0-849b-439c-b4c6-53770188c5fe" providerId="ADAL" clId="{08ECFDFB-9FE4-4E97-9E03-0293DA164C01}" dt="2023-06-20T18:29:20.721" v="195" actId="12"/>
          <ac:spMkLst>
            <pc:docMk/>
            <pc:sldMk cId="295587505" sldId="684"/>
            <ac:spMk id="8" creationId="{BFF60F7D-390F-4B09-B9C2-867476C722BD}"/>
          </ac:spMkLst>
        </pc:spChg>
        <pc:spChg chg="mod">
          <ac:chgData name="Jayne Holloway" userId="acd824e0-849b-439c-b4c6-53770188c5fe" providerId="ADAL" clId="{08ECFDFB-9FE4-4E97-9E03-0293DA164C01}" dt="2023-06-20T18:29:17.397" v="194" actId="12"/>
          <ac:spMkLst>
            <pc:docMk/>
            <pc:sldMk cId="295587505" sldId="684"/>
            <ac:spMk id="11" creationId="{0D5EC882-9C15-40D3-9D1C-801F7E82B40F}"/>
          </ac:spMkLst>
        </pc:spChg>
        <pc:spChg chg="mod">
          <ac:chgData name="Jayne Holloway" userId="acd824e0-849b-439c-b4c6-53770188c5fe" providerId="ADAL" clId="{08ECFDFB-9FE4-4E97-9E03-0293DA164C01}" dt="2023-06-21T16:43:57.144" v="230" actId="6549"/>
          <ac:spMkLst>
            <pc:docMk/>
            <pc:sldMk cId="295587505" sldId="684"/>
            <ac:spMk id="14" creationId="{88F6BC6F-4CC6-CA4E-8F64-2748CFECE2E9}"/>
          </ac:spMkLst>
        </pc:spChg>
        <pc:spChg chg="mod">
          <ac:chgData name="Jayne Holloway" userId="acd824e0-849b-439c-b4c6-53770188c5fe" providerId="ADAL" clId="{08ECFDFB-9FE4-4E97-9E03-0293DA164C01}" dt="2023-06-20T18:29:04.292" v="191" actId="12"/>
          <ac:spMkLst>
            <pc:docMk/>
            <pc:sldMk cId="295587505" sldId="684"/>
            <ac:spMk id="15" creationId="{3D9B00ED-C80E-5D45-A38C-46F006F5C696}"/>
          </ac:spMkLst>
        </pc:spChg>
      </pc:sldChg>
      <pc:sldChg chg="modSp mod modNotesTx">
        <pc:chgData name="Jayne Holloway" userId="acd824e0-849b-439c-b4c6-53770188c5fe" providerId="ADAL" clId="{08ECFDFB-9FE4-4E97-9E03-0293DA164C01}" dt="2023-06-21T16:44:31.165" v="239" actId="1076"/>
        <pc:sldMkLst>
          <pc:docMk/>
          <pc:sldMk cId="1922044137" sldId="685"/>
        </pc:sldMkLst>
        <pc:spChg chg="mod">
          <ac:chgData name="Jayne Holloway" userId="acd824e0-849b-439c-b4c6-53770188c5fe" providerId="ADAL" clId="{08ECFDFB-9FE4-4E97-9E03-0293DA164C01}" dt="2023-06-20T16:23:36.034" v="163" actId="1076"/>
          <ac:spMkLst>
            <pc:docMk/>
            <pc:sldMk cId="1922044137" sldId="685"/>
            <ac:spMk id="5" creationId="{092ACD7E-10A7-8177-0383-9A2283810715}"/>
          </ac:spMkLst>
        </pc:spChg>
        <pc:spChg chg="mod">
          <ac:chgData name="Jayne Holloway" userId="acd824e0-849b-439c-b4c6-53770188c5fe" providerId="ADAL" clId="{08ECFDFB-9FE4-4E97-9E03-0293DA164C01}" dt="2023-06-20T16:23:31.790" v="162" actId="1076"/>
          <ac:spMkLst>
            <pc:docMk/>
            <pc:sldMk cId="1922044137" sldId="685"/>
            <ac:spMk id="6" creationId="{BB748D42-F2F0-2967-B835-FDE79AAA918D}"/>
          </ac:spMkLst>
        </pc:spChg>
        <pc:spChg chg="mod">
          <ac:chgData name="Jayne Holloway" userId="acd824e0-849b-439c-b4c6-53770188c5fe" providerId="ADAL" clId="{08ECFDFB-9FE4-4E97-9E03-0293DA164C01}" dt="2023-06-20T16:23:22.447" v="160" actId="1076"/>
          <ac:spMkLst>
            <pc:docMk/>
            <pc:sldMk cId="1922044137" sldId="685"/>
            <ac:spMk id="8" creationId="{8E8A7D62-101A-96B4-DD15-BB859FE1D4C6}"/>
          </ac:spMkLst>
        </pc:spChg>
        <pc:spChg chg="mod">
          <ac:chgData name="Jayne Holloway" userId="acd824e0-849b-439c-b4c6-53770188c5fe" providerId="ADAL" clId="{08ECFDFB-9FE4-4E97-9E03-0293DA164C01}" dt="2023-06-20T16:23:13.443" v="158" actId="1076"/>
          <ac:spMkLst>
            <pc:docMk/>
            <pc:sldMk cId="1922044137" sldId="685"/>
            <ac:spMk id="15" creationId="{6EDD5FB2-F84C-7743-89CB-DD2A45BFB81C}"/>
          </ac:spMkLst>
        </pc:spChg>
        <pc:spChg chg="mod">
          <ac:chgData name="Jayne Holloway" userId="acd824e0-849b-439c-b4c6-53770188c5fe" providerId="ADAL" clId="{08ECFDFB-9FE4-4E97-9E03-0293DA164C01}" dt="2023-06-21T16:44:31.165" v="239" actId="1076"/>
          <ac:spMkLst>
            <pc:docMk/>
            <pc:sldMk cId="1922044137" sldId="685"/>
            <ac:spMk id="16" creationId="{00000000-0000-0000-0000-000000000000}"/>
          </ac:spMkLst>
        </pc:spChg>
        <pc:spChg chg="mod">
          <ac:chgData name="Jayne Holloway" userId="acd824e0-849b-439c-b4c6-53770188c5fe" providerId="ADAL" clId="{08ECFDFB-9FE4-4E97-9E03-0293DA164C01}" dt="2023-06-20T16:23:25.862" v="161" actId="1076"/>
          <ac:spMkLst>
            <pc:docMk/>
            <pc:sldMk cId="1922044137" sldId="685"/>
            <ac:spMk id="17" creationId="{66787B0D-B078-DF1D-A3E3-67697F60B3C7}"/>
          </ac:spMkLst>
        </pc:spChg>
        <pc:grpChg chg="mod">
          <ac:chgData name="Jayne Holloway" userId="acd824e0-849b-439c-b4c6-53770188c5fe" providerId="ADAL" clId="{08ECFDFB-9FE4-4E97-9E03-0293DA164C01}" dt="2023-06-20T16:23:18.707" v="159" actId="1076"/>
          <ac:grpSpMkLst>
            <pc:docMk/>
            <pc:sldMk cId="1922044137" sldId="685"/>
            <ac:grpSpMk id="2" creationId="{F41751EB-9877-D863-81D8-86355C22564E}"/>
          </ac:grpSpMkLst>
        </pc:grpChg>
      </pc:sldChg>
      <pc:sldChg chg="modSp mod modNotesTx">
        <pc:chgData name="Jayne Holloway" userId="acd824e0-849b-439c-b4c6-53770188c5fe" providerId="ADAL" clId="{08ECFDFB-9FE4-4E97-9E03-0293DA164C01}" dt="2023-06-20T16:24:39.994" v="173" actId="2711"/>
        <pc:sldMkLst>
          <pc:docMk/>
          <pc:sldMk cId="3543013142" sldId="687"/>
        </pc:sldMkLst>
        <pc:spChg chg="mod">
          <ac:chgData name="Jayne Holloway" userId="acd824e0-849b-439c-b4c6-53770188c5fe" providerId="ADAL" clId="{08ECFDFB-9FE4-4E97-9E03-0293DA164C01}" dt="2023-06-20T16:24:26.424" v="172" actId="255"/>
          <ac:spMkLst>
            <pc:docMk/>
            <pc:sldMk cId="3543013142" sldId="687"/>
            <ac:spMk id="4" creationId="{DCC15AFA-2960-76A7-AF55-51AE9CAA0FC9}"/>
          </ac:spMkLst>
        </pc:spChg>
        <pc:spChg chg="mod">
          <ac:chgData name="Jayne Holloway" userId="acd824e0-849b-439c-b4c6-53770188c5fe" providerId="ADAL" clId="{08ECFDFB-9FE4-4E97-9E03-0293DA164C01}" dt="2023-06-20T16:24:07.898" v="168" actId="12"/>
          <ac:spMkLst>
            <pc:docMk/>
            <pc:sldMk cId="3543013142" sldId="687"/>
            <ac:spMk id="5" creationId="{57409A82-0576-B281-1B9A-F0DCFDA59EFF}"/>
          </ac:spMkLst>
        </pc:spChg>
        <pc:spChg chg="mod">
          <ac:chgData name="Jayne Holloway" userId="acd824e0-849b-439c-b4c6-53770188c5fe" providerId="ADAL" clId="{08ECFDFB-9FE4-4E97-9E03-0293DA164C01}" dt="2023-06-20T16:24:21.037" v="171" actId="255"/>
          <ac:spMkLst>
            <pc:docMk/>
            <pc:sldMk cId="3543013142" sldId="687"/>
            <ac:spMk id="7" creationId="{4820CA32-E62D-EF32-736F-59EF01DDCC4B}"/>
          </ac:spMkLst>
        </pc:spChg>
        <pc:spChg chg="mod">
          <ac:chgData name="Jayne Holloway" userId="acd824e0-849b-439c-b4c6-53770188c5fe" providerId="ADAL" clId="{08ECFDFB-9FE4-4E97-9E03-0293DA164C01}" dt="2023-06-20T16:24:02.052" v="166" actId="12"/>
          <ac:spMkLst>
            <pc:docMk/>
            <pc:sldMk cId="3543013142" sldId="687"/>
            <ac:spMk id="9" creationId="{AC3A14F8-71ED-0A87-B5AA-2267A7AE1FFD}"/>
          </ac:spMkLst>
        </pc:spChg>
        <pc:spChg chg="mod">
          <ac:chgData name="Jayne Holloway" userId="acd824e0-849b-439c-b4c6-53770188c5fe" providerId="ADAL" clId="{08ECFDFB-9FE4-4E97-9E03-0293DA164C01}" dt="2023-06-20T16:23:55.601" v="165" actId="1076"/>
          <ac:spMkLst>
            <pc:docMk/>
            <pc:sldMk cId="3543013142" sldId="687"/>
            <ac:spMk id="16" creationId="{396DCF12-E9FF-4D48-A552-CC2AFED488FE}"/>
          </ac:spMkLst>
        </pc:spChg>
      </pc:sldChg>
      <pc:sldChg chg="modSp mod modNotesTx">
        <pc:chgData name="Jayne Holloway" userId="acd824e0-849b-439c-b4c6-53770188c5fe" providerId="ADAL" clId="{08ECFDFB-9FE4-4E97-9E03-0293DA164C01}" dt="2023-06-21T16:44:04.481" v="234" actId="6549"/>
        <pc:sldMkLst>
          <pc:docMk/>
          <pc:sldMk cId="3949354679" sldId="688"/>
        </pc:sldMkLst>
        <pc:spChg chg="mod">
          <ac:chgData name="Jayne Holloway" userId="acd824e0-849b-439c-b4c6-53770188c5fe" providerId="ADAL" clId="{08ECFDFB-9FE4-4E97-9E03-0293DA164C01}" dt="2023-06-20T18:28:07.964" v="179" actId="255"/>
          <ac:spMkLst>
            <pc:docMk/>
            <pc:sldMk cId="3949354679" sldId="688"/>
            <ac:spMk id="6" creationId="{5CFF914F-94FA-4745-81E0-CC72327563DB}"/>
          </ac:spMkLst>
        </pc:spChg>
        <pc:spChg chg="mod">
          <ac:chgData name="Jayne Holloway" userId="acd824e0-849b-439c-b4c6-53770188c5fe" providerId="ADAL" clId="{08ECFDFB-9FE4-4E97-9E03-0293DA164C01}" dt="2023-06-20T18:28:15.206" v="181" actId="12"/>
          <ac:spMkLst>
            <pc:docMk/>
            <pc:sldMk cId="3949354679" sldId="688"/>
            <ac:spMk id="8" creationId="{BFF60F7D-390F-4B09-B9C2-867476C722BD}"/>
          </ac:spMkLst>
        </pc:spChg>
        <pc:spChg chg="mod">
          <ac:chgData name="Jayne Holloway" userId="acd824e0-849b-439c-b4c6-53770188c5fe" providerId="ADAL" clId="{08ECFDFB-9FE4-4E97-9E03-0293DA164C01}" dt="2023-06-20T18:28:18.758" v="182" actId="12"/>
          <ac:spMkLst>
            <pc:docMk/>
            <pc:sldMk cId="3949354679" sldId="688"/>
            <ac:spMk id="11" creationId="{0D5EC882-9C15-40D3-9D1C-801F7E82B40F}"/>
          </ac:spMkLst>
        </pc:spChg>
        <pc:spChg chg="mod">
          <ac:chgData name="Jayne Holloway" userId="acd824e0-849b-439c-b4c6-53770188c5fe" providerId="ADAL" clId="{08ECFDFB-9FE4-4E97-9E03-0293DA164C01}" dt="2023-06-20T18:28:12.477" v="180" actId="12"/>
          <ac:spMkLst>
            <pc:docMk/>
            <pc:sldMk cId="3949354679" sldId="688"/>
            <ac:spMk id="13" creationId="{AFA4AEC8-394E-FD4F-B1B4-BC8D4831E365}"/>
          </ac:spMkLst>
        </pc:spChg>
        <pc:spChg chg="mod">
          <ac:chgData name="Jayne Holloway" userId="acd824e0-849b-439c-b4c6-53770188c5fe" providerId="ADAL" clId="{08ECFDFB-9FE4-4E97-9E03-0293DA164C01}" dt="2023-06-21T16:44:04.481" v="234" actId="6549"/>
          <ac:spMkLst>
            <pc:docMk/>
            <pc:sldMk cId="3949354679" sldId="688"/>
            <ac:spMk id="21" creationId="{3E2E176E-51F5-46D2-9AF4-3C79E25F55E9}"/>
          </ac:spMkLst>
        </pc:spChg>
      </pc:sldChg>
      <pc:sldChg chg="modSp mod modNotesTx">
        <pc:chgData name="Jayne Holloway" userId="acd824e0-849b-439c-b4c6-53770188c5fe" providerId="ADAL" clId="{08ECFDFB-9FE4-4E97-9E03-0293DA164C01}" dt="2023-06-20T16:20:30.367" v="132" actId="2711"/>
        <pc:sldMkLst>
          <pc:docMk/>
          <pc:sldMk cId="1790393136" sldId="690"/>
        </pc:sldMkLst>
        <pc:spChg chg="mod">
          <ac:chgData name="Jayne Holloway" userId="acd824e0-849b-439c-b4c6-53770188c5fe" providerId="ADAL" clId="{08ECFDFB-9FE4-4E97-9E03-0293DA164C01}" dt="2023-06-20T16:20:01.002" v="125" actId="12"/>
          <ac:spMkLst>
            <pc:docMk/>
            <pc:sldMk cId="1790393136" sldId="690"/>
            <ac:spMk id="4" creationId="{3635AEBE-D52E-C162-6754-50975FEF4A76}"/>
          </ac:spMkLst>
        </pc:spChg>
        <pc:spChg chg="mod">
          <ac:chgData name="Jayne Holloway" userId="acd824e0-849b-439c-b4c6-53770188c5fe" providerId="ADAL" clId="{08ECFDFB-9FE4-4E97-9E03-0293DA164C01}" dt="2023-06-20T16:20:05.487" v="127" actId="255"/>
          <ac:spMkLst>
            <pc:docMk/>
            <pc:sldMk cId="1790393136" sldId="690"/>
            <ac:spMk id="5" creationId="{D60A3B57-D719-C717-C43E-C812A9C6C7C1}"/>
          </ac:spMkLst>
        </pc:spChg>
        <pc:spChg chg="mod">
          <ac:chgData name="Jayne Holloway" userId="acd824e0-849b-439c-b4c6-53770188c5fe" providerId="ADAL" clId="{08ECFDFB-9FE4-4E97-9E03-0293DA164C01}" dt="2023-06-20T16:20:12.072" v="129" actId="255"/>
          <ac:spMkLst>
            <pc:docMk/>
            <pc:sldMk cId="1790393136" sldId="690"/>
            <ac:spMk id="6" creationId="{F6521AF6-226D-E636-AD1E-A8087283556F}"/>
          </ac:spMkLst>
        </pc:spChg>
        <pc:spChg chg="mod">
          <ac:chgData name="Jayne Holloway" userId="acd824e0-849b-439c-b4c6-53770188c5fe" providerId="ADAL" clId="{08ECFDFB-9FE4-4E97-9E03-0293DA164C01}" dt="2023-06-20T16:20:19.927" v="131" actId="12"/>
          <ac:spMkLst>
            <pc:docMk/>
            <pc:sldMk cId="1790393136" sldId="690"/>
            <ac:spMk id="7" creationId="{CCE65EEE-D9B4-1ED3-FBDA-9139F358A294}"/>
          </ac:spMkLst>
        </pc:spChg>
        <pc:spChg chg="mod">
          <ac:chgData name="Jayne Holloway" userId="acd824e0-849b-439c-b4c6-53770188c5fe" providerId="ADAL" clId="{08ECFDFB-9FE4-4E97-9E03-0293DA164C01}" dt="2023-06-20T16:19:51.301" v="123" actId="20577"/>
          <ac:spMkLst>
            <pc:docMk/>
            <pc:sldMk cId="1790393136" sldId="690"/>
            <ac:spMk id="10" creationId="{AEBFF56C-838A-314D-8FA9-54ACA3638857}"/>
          </ac:spMkLst>
        </pc:spChg>
      </pc:sldChg>
      <pc:sldChg chg="modNotesTx">
        <pc:chgData name="Jayne Holloway" userId="acd824e0-849b-439c-b4c6-53770188c5fe" providerId="ADAL" clId="{08ECFDFB-9FE4-4E97-9E03-0293DA164C01}" dt="2023-06-20T16:13:00.778" v="60" actId="2711"/>
        <pc:sldMkLst>
          <pc:docMk/>
          <pc:sldMk cId="3873074481" sldId="691"/>
        </pc:sldMkLst>
      </pc:sldChg>
      <pc:sldChg chg="modSp mod modNotesTx">
        <pc:chgData name="Jayne Holloway" userId="acd824e0-849b-439c-b4c6-53770188c5fe" providerId="ADAL" clId="{08ECFDFB-9FE4-4E97-9E03-0293DA164C01}" dt="2023-06-20T16:21:56.078" v="144" actId="2711"/>
        <pc:sldMkLst>
          <pc:docMk/>
          <pc:sldMk cId="249812275" sldId="692"/>
        </pc:sldMkLst>
        <pc:spChg chg="mod">
          <ac:chgData name="Jayne Holloway" userId="acd824e0-849b-439c-b4c6-53770188c5fe" providerId="ADAL" clId="{08ECFDFB-9FE4-4E97-9E03-0293DA164C01}" dt="2023-06-20T16:21:43.246" v="143" actId="1076"/>
          <ac:spMkLst>
            <pc:docMk/>
            <pc:sldMk cId="249812275" sldId="692"/>
            <ac:spMk id="10" creationId="{AEBFF56C-838A-314D-8FA9-54ACA3638857}"/>
          </ac:spMkLst>
        </pc:spChg>
      </pc:sldChg>
    </pc:docChg>
  </pc:docChgLst>
  <pc:docChgLst>
    <pc:chgData name="Sian Dumas" userId="S::sian@colour-profiling.com::d0c18d62-381c-41a5-b8b8-aca3ffbb5dac" providerId="AD" clId="Web-{E3CF7792-9DDB-B395-7111-F02B7F04C26D}"/>
    <pc:docChg chg="modSld">
      <pc:chgData name="Sian Dumas" userId="S::sian@colour-profiling.com::d0c18d62-381c-41a5-b8b8-aca3ffbb5dac" providerId="AD" clId="Web-{E3CF7792-9DDB-B395-7111-F02B7F04C26D}" dt="2021-06-08T14:34:30.729" v="20"/>
      <pc:docMkLst>
        <pc:docMk/>
      </pc:docMkLst>
      <pc:sldChg chg="modNotes">
        <pc:chgData name="Sian Dumas" userId="S::sian@colour-profiling.com::d0c18d62-381c-41a5-b8b8-aca3ffbb5dac" providerId="AD" clId="Web-{E3CF7792-9DDB-B395-7111-F02B7F04C26D}" dt="2021-06-08T14:34:30.729" v="20"/>
        <pc:sldMkLst>
          <pc:docMk/>
          <pc:sldMk cId="212339302" sldId="268"/>
        </pc:sldMkLst>
      </pc:sldChg>
    </pc:docChg>
  </pc:docChgLst>
  <pc:docChgLst>
    <pc:chgData name="Sian Dumas" userId="S::sian@colour-profiling.com::d0c18d62-381c-41a5-b8b8-aca3ffbb5dac" providerId="AD" clId="Web-{F6F310E1-9418-5B76-8185-02D759DEE89C}"/>
    <pc:docChg chg="modSld">
      <pc:chgData name="Sian Dumas" userId="S::sian@colour-profiling.com::d0c18d62-381c-41a5-b8b8-aca3ffbb5dac" providerId="AD" clId="Web-{F6F310E1-9418-5B76-8185-02D759DEE89C}" dt="2021-05-04T13:17:23.229" v="2701"/>
      <pc:docMkLst>
        <pc:docMk/>
      </pc:docMkLst>
      <pc:sldChg chg="modSp modNotes">
        <pc:chgData name="Sian Dumas" userId="S::sian@colour-profiling.com::d0c18d62-381c-41a5-b8b8-aca3ffbb5dac" providerId="AD" clId="Web-{F6F310E1-9418-5B76-8185-02D759DEE89C}" dt="2021-05-04T13:17:23.229" v="2701"/>
        <pc:sldMkLst>
          <pc:docMk/>
          <pc:sldMk cId="212339302" sldId="268"/>
        </pc:sldMkLst>
        <pc:spChg chg="mod">
          <ac:chgData name="Sian Dumas" userId="S::sian@colour-profiling.com::d0c18d62-381c-41a5-b8b8-aca3ffbb5dac" providerId="AD" clId="Web-{F6F310E1-9418-5B76-8185-02D759DEE89C}" dt="2021-05-04T13:16:59.135" v="2658" actId="20577"/>
          <ac:spMkLst>
            <pc:docMk/>
            <pc:sldMk cId="212339302" sldId="268"/>
            <ac:spMk id="9" creationId="{39D913D7-C7C3-B047-927C-5EF3C5ADEA04}"/>
          </ac:spMkLst>
        </pc:spChg>
      </pc:sldChg>
      <pc:sldChg chg="modSp modNotes">
        <pc:chgData name="Sian Dumas" userId="S::sian@colour-profiling.com::d0c18d62-381c-41a5-b8b8-aca3ffbb5dac" providerId="AD" clId="Web-{F6F310E1-9418-5B76-8185-02D759DEE89C}" dt="2021-05-04T13:10:42.095" v="2642"/>
        <pc:sldMkLst>
          <pc:docMk/>
          <pc:sldMk cId="331979346" sldId="376"/>
        </pc:sldMkLst>
        <pc:spChg chg="mod">
          <ac:chgData name="Sian Dumas" userId="S::sian@colour-profiling.com::d0c18d62-381c-41a5-b8b8-aca3ffbb5dac" providerId="AD" clId="Web-{F6F310E1-9418-5B76-8185-02D759DEE89C}" dt="2021-05-04T13:10:37.501" v="2641" actId="20577"/>
          <ac:spMkLst>
            <pc:docMk/>
            <pc:sldMk cId="331979346" sldId="376"/>
            <ac:spMk id="9" creationId="{00000000-0000-0000-0000-000000000000}"/>
          </ac:spMkLst>
        </pc:spChg>
      </pc:sldChg>
      <pc:sldChg chg="modNotes">
        <pc:chgData name="Sian Dumas" userId="S::sian@colour-profiling.com::d0c18d62-381c-41a5-b8b8-aca3ffbb5dac" providerId="AD" clId="Web-{F6F310E1-9418-5B76-8185-02D759DEE89C}" dt="2021-05-04T12:11:10.385" v="253"/>
        <pc:sldMkLst>
          <pc:docMk/>
          <pc:sldMk cId="2487295138" sldId="400"/>
        </pc:sldMkLst>
      </pc:sldChg>
      <pc:sldChg chg="modNotes">
        <pc:chgData name="Sian Dumas" userId="S::sian@colour-profiling.com::d0c18d62-381c-41a5-b8b8-aca3ffbb5dac" providerId="AD" clId="Web-{F6F310E1-9418-5B76-8185-02D759DEE89C}" dt="2021-05-04T12:37:55.736" v="1574"/>
        <pc:sldMkLst>
          <pc:docMk/>
          <pc:sldMk cId="3749617441" sldId="532"/>
        </pc:sldMkLst>
      </pc:sldChg>
      <pc:sldChg chg="modSp">
        <pc:chgData name="Sian Dumas" userId="S::sian@colour-profiling.com::d0c18d62-381c-41a5-b8b8-aca3ffbb5dac" providerId="AD" clId="Web-{F6F310E1-9418-5B76-8185-02D759DEE89C}" dt="2021-05-04T13:06:56.652" v="2625" actId="20577"/>
        <pc:sldMkLst>
          <pc:docMk/>
          <pc:sldMk cId="182378725" sldId="581"/>
        </pc:sldMkLst>
        <pc:spChg chg="mod">
          <ac:chgData name="Sian Dumas" userId="S::sian@colour-profiling.com::d0c18d62-381c-41a5-b8b8-aca3ffbb5dac" providerId="AD" clId="Web-{F6F310E1-9418-5B76-8185-02D759DEE89C}" dt="2021-05-04T13:06:56.652" v="2625" actId="20577"/>
          <ac:spMkLst>
            <pc:docMk/>
            <pc:sldMk cId="182378725" sldId="581"/>
            <ac:spMk id="3" creationId="{E992A3F3-D8E7-6D49-AACA-EDE230592294}"/>
          </ac:spMkLst>
        </pc:spChg>
      </pc:sldChg>
      <pc:sldChg chg="modNotes">
        <pc:chgData name="Sian Dumas" userId="S::sian@colour-profiling.com::d0c18d62-381c-41a5-b8b8-aca3ffbb5dac" providerId="AD" clId="Web-{F6F310E1-9418-5B76-8185-02D759DEE89C}" dt="2021-05-04T12:19:46.101" v="590"/>
        <pc:sldMkLst>
          <pc:docMk/>
          <pc:sldMk cId="161905915" sldId="669"/>
        </pc:sldMkLst>
      </pc:sldChg>
      <pc:sldChg chg="modNotes">
        <pc:chgData name="Sian Dumas" userId="S::sian@colour-profiling.com::d0c18d62-381c-41a5-b8b8-aca3ffbb5dac" providerId="AD" clId="Web-{F6F310E1-9418-5B76-8185-02D759DEE89C}" dt="2021-05-04T12:43:14.431" v="1759"/>
        <pc:sldMkLst>
          <pc:docMk/>
          <pc:sldMk cId="1959062302" sldId="670"/>
        </pc:sldMkLst>
      </pc:sldChg>
      <pc:sldChg chg="modNotes">
        <pc:chgData name="Sian Dumas" userId="S::sian@colour-profiling.com::d0c18d62-381c-41a5-b8b8-aca3ffbb5dac" providerId="AD" clId="Web-{F6F310E1-9418-5B76-8185-02D759DEE89C}" dt="2021-05-04T12:30:15.834" v="1269"/>
        <pc:sldMkLst>
          <pc:docMk/>
          <pc:sldMk cId="871805527" sldId="671"/>
        </pc:sldMkLst>
      </pc:sldChg>
      <pc:sldChg chg="modNotes">
        <pc:chgData name="Sian Dumas" userId="S::sian@colour-profiling.com::d0c18d62-381c-41a5-b8b8-aca3ffbb5dac" providerId="AD" clId="Web-{F6F310E1-9418-5B76-8185-02D759DEE89C}" dt="2021-05-04T12:50:13.831" v="2026"/>
        <pc:sldMkLst>
          <pc:docMk/>
          <pc:sldMk cId="607356709" sldId="674"/>
        </pc:sldMkLst>
      </pc:sldChg>
      <pc:sldChg chg="modNotes">
        <pc:chgData name="Sian Dumas" userId="S::sian@colour-profiling.com::d0c18d62-381c-41a5-b8b8-aca3ffbb5dac" providerId="AD" clId="Web-{F6F310E1-9418-5B76-8185-02D759DEE89C}" dt="2021-05-04T12:57:03.935" v="2454"/>
        <pc:sldMkLst>
          <pc:docMk/>
          <pc:sldMk cId="1626745306" sldId="675"/>
        </pc:sldMkLst>
      </pc:sldChg>
      <pc:sldChg chg="modNotes">
        <pc:chgData name="Sian Dumas" userId="S::sian@colour-profiling.com::d0c18d62-381c-41a5-b8b8-aca3ffbb5dac" providerId="AD" clId="Web-{F6F310E1-9418-5B76-8185-02D759DEE89C}" dt="2021-05-04T12:55:56.792" v="2346"/>
        <pc:sldMkLst>
          <pc:docMk/>
          <pc:sldMk cId="1300033764" sldId="677"/>
        </pc:sldMkLst>
      </pc:sldChg>
      <pc:sldChg chg="modNotes">
        <pc:chgData name="Sian Dumas" userId="S::sian@colour-profiling.com::d0c18d62-381c-41a5-b8b8-aca3ffbb5dac" providerId="AD" clId="Web-{F6F310E1-9418-5B76-8185-02D759DEE89C}" dt="2021-05-04T12:22:37.558" v="843"/>
        <pc:sldMkLst>
          <pc:docMk/>
          <pc:sldMk cId="3666976478" sldId="678"/>
        </pc:sldMkLst>
      </pc:sldChg>
      <pc:sldChg chg="modSp">
        <pc:chgData name="Sian Dumas" userId="S::sian@colour-profiling.com::d0c18d62-381c-41a5-b8b8-aca3ffbb5dac" providerId="AD" clId="Web-{F6F310E1-9418-5B76-8185-02D759DEE89C}" dt="2021-05-04T13:09:13.358" v="2639" actId="20577"/>
        <pc:sldMkLst>
          <pc:docMk/>
          <pc:sldMk cId="1517370371" sldId="680"/>
        </pc:sldMkLst>
        <pc:spChg chg="mod">
          <ac:chgData name="Sian Dumas" userId="S::sian@colour-profiling.com::d0c18d62-381c-41a5-b8b8-aca3ffbb5dac" providerId="AD" clId="Web-{F6F310E1-9418-5B76-8185-02D759DEE89C}" dt="2021-05-04T13:09:13.358" v="2639" actId="20577"/>
          <ac:spMkLst>
            <pc:docMk/>
            <pc:sldMk cId="1517370371" sldId="680"/>
            <ac:spMk id="5" creationId="{540C2F52-C418-8542-85C4-838CC7624AE0}"/>
          </ac:spMkLst>
        </pc:spChg>
      </pc:sldChg>
      <pc:sldChg chg="modNotes">
        <pc:chgData name="Sian Dumas" userId="S::sian@colour-profiling.com::d0c18d62-381c-41a5-b8b8-aca3ffbb5dac" providerId="AD" clId="Web-{F6F310E1-9418-5B76-8185-02D759DEE89C}" dt="2021-05-04T12:52:35.225" v="2189"/>
        <pc:sldMkLst>
          <pc:docMk/>
          <pc:sldMk cId="295587505" sldId="684"/>
        </pc:sldMkLst>
      </pc:sldChg>
      <pc:sldChg chg="modNotes">
        <pc:chgData name="Sian Dumas" userId="S::sian@colour-profiling.com::d0c18d62-381c-41a5-b8b8-aca3ffbb5dac" providerId="AD" clId="Web-{F6F310E1-9418-5B76-8185-02D759DEE89C}" dt="2021-05-04T12:36:42.703" v="1564"/>
        <pc:sldMkLst>
          <pc:docMk/>
          <pc:sldMk cId="1922044137" sldId="685"/>
        </pc:sldMkLst>
      </pc:sldChg>
      <pc:sldChg chg="modNotes">
        <pc:chgData name="Sian Dumas" userId="S::sian@colour-profiling.com::d0c18d62-381c-41a5-b8b8-aca3ffbb5dac" providerId="AD" clId="Web-{F6F310E1-9418-5B76-8185-02D759DEE89C}" dt="2021-05-04T12:39:46.723" v="1579"/>
        <pc:sldMkLst>
          <pc:docMk/>
          <pc:sldMk cId="3543013142" sldId="687"/>
        </pc:sldMkLst>
      </pc:sldChg>
      <pc:sldChg chg="modNotes">
        <pc:chgData name="Sian Dumas" userId="S::sian@colour-profiling.com::d0c18d62-381c-41a5-b8b8-aca3ffbb5dac" providerId="AD" clId="Web-{F6F310E1-9418-5B76-8185-02D759DEE89C}" dt="2021-05-04T12:50:17.613" v="2027"/>
        <pc:sldMkLst>
          <pc:docMk/>
          <pc:sldMk cId="3949354679" sldId="688"/>
        </pc:sldMkLst>
      </pc:sldChg>
      <pc:sldChg chg="modNotes">
        <pc:chgData name="Sian Dumas" userId="S::sian@colour-profiling.com::d0c18d62-381c-41a5-b8b8-aca3ffbb5dac" providerId="AD" clId="Web-{F6F310E1-9418-5B76-8185-02D759DEE89C}" dt="2021-05-04T12:11:52.824" v="258"/>
        <pc:sldMkLst>
          <pc:docMk/>
          <pc:sldMk cId="1790393136" sldId="690"/>
        </pc:sldMkLst>
      </pc:sldChg>
      <pc:sldChg chg="modNotes">
        <pc:chgData name="Sian Dumas" userId="S::sian@colour-profiling.com::d0c18d62-381c-41a5-b8b8-aca3ffbb5dac" providerId="AD" clId="Web-{F6F310E1-9418-5B76-8185-02D759DEE89C}" dt="2021-05-04T12:33:00.885" v="1454"/>
        <pc:sldMkLst>
          <pc:docMk/>
          <pc:sldMk cId="249812275" sldId="692"/>
        </pc:sldMkLst>
      </pc:sldChg>
      <pc:sldChg chg="modNotes">
        <pc:chgData name="Sian Dumas" userId="S::sian@colour-profiling.com::d0c18d62-381c-41a5-b8b8-aca3ffbb5dac" providerId="AD" clId="Web-{F6F310E1-9418-5B76-8185-02D759DEE89C}" dt="2021-05-04T12:37:46.923" v="1573"/>
        <pc:sldMkLst>
          <pc:docMk/>
          <pc:sldMk cId="2887982989" sldId="693"/>
        </pc:sldMkLst>
      </pc:sldChg>
    </pc:docChg>
  </pc:docChgLst>
  <pc:docChgLst>
    <pc:chgData name="Jayne Holloway" userId="S::jayne@colour-profiling.com::acd824e0-849b-439c-b4c6-53770188c5fe" providerId="AD" clId="Web-{62DD2E17-DA3A-C9C0-0447-7D7C9BC389C6}"/>
    <pc:docChg chg="modSld">
      <pc:chgData name="Jayne Holloway" userId="S::jayne@colour-profiling.com::acd824e0-849b-439c-b4c6-53770188c5fe" providerId="AD" clId="Web-{62DD2E17-DA3A-C9C0-0447-7D7C9BC389C6}" dt="2021-09-09T13:59:18.715" v="210" actId="1076"/>
      <pc:docMkLst>
        <pc:docMk/>
      </pc:docMkLst>
      <pc:sldChg chg="modSp">
        <pc:chgData name="Jayne Holloway" userId="S::jayne@colour-profiling.com::acd824e0-849b-439c-b4c6-53770188c5fe" providerId="AD" clId="Web-{62DD2E17-DA3A-C9C0-0447-7D7C9BC389C6}" dt="2021-09-09T13:03:22.891" v="30" actId="1076"/>
        <pc:sldMkLst>
          <pc:docMk/>
          <pc:sldMk cId="212339302" sldId="268"/>
        </pc:sldMkLst>
        <pc:spChg chg="mod">
          <ac:chgData name="Jayne Holloway" userId="S::jayne@colour-profiling.com::acd824e0-849b-439c-b4c6-53770188c5fe" providerId="AD" clId="Web-{62DD2E17-DA3A-C9C0-0447-7D7C9BC389C6}" dt="2021-09-09T13:03:19.532" v="29" actId="1076"/>
          <ac:spMkLst>
            <pc:docMk/>
            <pc:sldMk cId="212339302" sldId="268"/>
            <ac:spMk id="8" creationId="{13E2F495-7AE0-4B6A-9418-72A89F1D5A84}"/>
          </ac:spMkLst>
        </pc:spChg>
        <pc:spChg chg="mod">
          <ac:chgData name="Jayne Holloway" userId="S::jayne@colour-profiling.com::acd824e0-849b-439c-b4c6-53770188c5fe" providerId="AD" clId="Web-{62DD2E17-DA3A-C9C0-0447-7D7C9BC389C6}" dt="2021-09-09T13:03:22.891" v="30" actId="1076"/>
          <ac:spMkLst>
            <pc:docMk/>
            <pc:sldMk cId="212339302" sldId="268"/>
            <ac:spMk id="9" creationId="{39D913D7-C7C3-B047-927C-5EF3C5ADEA04}"/>
          </ac:spMkLst>
        </pc:spChg>
      </pc:sldChg>
      <pc:sldChg chg="modSp modNotes">
        <pc:chgData name="Jayne Holloway" userId="S::jayne@colour-profiling.com::acd824e0-849b-439c-b4c6-53770188c5fe" providerId="AD" clId="Web-{62DD2E17-DA3A-C9C0-0447-7D7C9BC389C6}" dt="2021-09-09T13:02:15.843" v="27"/>
        <pc:sldMkLst>
          <pc:docMk/>
          <pc:sldMk cId="2314900083" sldId="279"/>
        </pc:sldMkLst>
        <pc:spChg chg="mod">
          <ac:chgData name="Jayne Holloway" userId="S::jayne@colour-profiling.com::acd824e0-849b-439c-b4c6-53770188c5fe" providerId="AD" clId="Web-{62DD2E17-DA3A-C9C0-0447-7D7C9BC389C6}" dt="2021-09-09T13:00:28.387" v="12" actId="20577"/>
          <ac:spMkLst>
            <pc:docMk/>
            <pc:sldMk cId="2314900083" sldId="279"/>
            <ac:spMk id="4" creationId="{00000000-0000-0000-0000-000000000000}"/>
          </ac:spMkLst>
        </pc:spChg>
        <pc:spChg chg="mod">
          <ac:chgData name="Jayne Holloway" userId="S::jayne@colour-profiling.com::acd824e0-849b-439c-b4c6-53770188c5fe" providerId="AD" clId="Web-{62DD2E17-DA3A-C9C0-0447-7D7C9BC389C6}" dt="2021-09-09T13:00:33.715" v="14" actId="20577"/>
          <ac:spMkLst>
            <pc:docMk/>
            <pc:sldMk cId="2314900083" sldId="279"/>
            <ac:spMk id="7" creationId="{00000000-0000-0000-0000-000000000000}"/>
          </ac:spMkLst>
        </pc:spChg>
        <pc:spChg chg="mod">
          <ac:chgData name="Jayne Holloway" userId="S::jayne@colour-profiling.com::acd824e0-849b-439c-b4c6-53770188c5fe" providerId="AD" clId="Web-{62DD2E17-DA3A-C9C0-0447-7D7C9BC389C6}" dt="2021-09-09T13:00:50.512" v="21" actId="20577"/>
          <ac:spMkLst>
            <pc:docMk/>
            <pc:sldMk cId="2314900083" sldId="279"/>
            <ac:spMk id="10" creationId="{00000000-0000-0000-0000-000000000000}"/>
          </ac:spMkLst>
        </pc:spChg>
      </pc:sldChg>
      <pc:sldChg chg="modSp modNotes">
        <pc:chgData name="Jayne Holloway" userId="S::jayne@colour-profiling.com::acd824e0-849b-439c-b4c6-53770188c5fe" providerId="AD" clId="Web-{62DD2E17-DA3A-C9C0-0447-7D7C9BC389C6}" dt="2021-09-09T13:01:05.841" v="24"/>
        <pc:sldMkLst>
          <pc:docMk/>
          <pc:sldMk cId="331979346" sldId="376"/>
        </pc:sldMkLst>
        <pc:spChg chg="mod">
          <ac:chgData name="Jayne Holloway" userId="S::jayne@colour-profiling.com::acd824e0-849b-439c-b4c6-53770188c5fe" providerId="AD" clId="Web-{62DD2E17-DA3A-C9C0-0447-7D7C9BC389C6}" dt="2021-09-09T13:00:12.793" v="7" actId="20577"/>
          <ac:spMkLst>
            <pc:docMk/>
            <pc:sldMk cId="331979346" sldId="376"/>
            <ac:spMk id="12" creationId="{00000000-0000-0000-0000-000000000000}"/>
          </ac:spMkLst>
        </pc:spChg>
        <pc:spChg chg="mod">
          <ac:chgData name="Jayne Holloway" userId="S::jayne@colour-profiling.com::acd824e0-849b-439c-b4c6-53770188c5fe" providerId="AD" clId="Web-{62DD2E17-DA3A-C9C0-0447-7D7C9BC389C6}" dt="2021-09-09T12:59:45.136" v="3" actId="1076"/>
          <ac:spMkLst>
            <pc:docMk/>
            <pc:sldMk cId="331979346" sldId="376"/>
            <ac:spMk id="19" creationId="{6511CDD0-B34B-E34A-B258-7CAA725784AF}"/>
          </ac:spMkLst>
        </pc:spChg>
      </pc:sldChg>
      <pc:sldChg chg="modSp modNotes">
        <pc:chgData name="Jayne Holloway" userId="S::jayne@colour-profiling.com::acd824e0-849b-439c-b4c6-53770188c5fe" providerId="AD" clId="Web-{62DD2E17-DA3A-C9C0-0447-7D7C9BC389C6}" dt="2021-09-09T13:04:20.737" v="36"/>
        <pc:sldMkLst>
          <pc:docMk/>
          <pc:sldMk cId="2487295138" sldId="400"/>
        </pc:sldMkLst>
        <pc:spChg chg="mod">
          <ac:chgData name="Jayne Holloway" userId="S::jayne@colour-profiling.com::acd824e0-849b-439c-b4c6-53770188c5fe" providerId="AD" clId="Web-{62DD2E17-DA3A-C9C0-0447-7D7C9BC389C6}" dt="2021-09-09T13:03:39.767" v="31" actId="1076"/>
          <ac:spMkLst>
            <pc:docMk/>
            <pc:sldMk cId="2487295138" sldId="400"/>
            <ac:spMk id="11" creationId="{EAA242B7-C0DA-214C-9A63-D76F5C542BE6}"/>
          </ac:spMkLst>
        </pc:spChg>
      </pc:sldChg>
      <pc:sldChg chg="addSp delSp modSp">
        <pc:chgData name="Jayne Holloway" userId="S::jayne@colour-profiling.com::acd824e0-849b-439c-b4c6-53770188c5fe" providerId="AD" clId="Web-{62DD2E17-DA3A-C9C0-0447-7D7C9BC389C6}" dt="2021-09-09T13:59:18.715" v="210" actId="1076"/>
        <pc:sldMkLst>
          <pc:docMk/>
          <pc:sldMk cId="47794785" sldId="630"/>
        </pc:sldMkLst>
        <pc:picChg chg="add mod">
          <ac:chgData name="Jayne Holloway" userId="S::jayne@colour-profiling.com::acd824e0-849b-439c-b4c6-53770188c5fe" providerId="AD" clId="Web-{62DD2E17-DA3A-C9C0-0447-7D7C9BC389C6}" dt="2021-09-09T13:59:18.715" v="210" actId="1076"/>
          <ac:picMkLst>
            <pc:docMk/>
            <pc:sldMk cId="47794785" sldId="630"/>
            <ac:picMk id="2" creationId="{B3DBA2FB-9A4C-4DCA-BCE8-347527BCF442}"/>
          </ac:picMkLst>
        </pc:picChg>
        <pc:picChg chg="del">
          <ac:chgData name="Jayne Holloway" userId="S::jayne@colour-profiling.com::acd824e0-849b-439c-b4c6-53770188c5fe" providerId="AD" clId="Web-{62DD2E17-DA3A-C9C0-0447-7D7C9BC389C6}" dt="2021-09-09T13:58:53.199" v="204"/>
          <ac:picMkLst>
            <pc:docMk/>
            <pc:sldMk cId="47794785" sldId="630"/>
            <ac:picMk id="9" creationId="{D0F4C97C-58AC-B942-845D-860097911CDE}"/>
          </ac:picMkLst>
        </pc:picChg>
      </pc:sldChg>
      <pc:sldChg chg="modSp">
        <pc:chgData name="Jayne Holloway" userId="S::jayne@colour-profiling.com::acd824e0-849b-439c-b4c6-53770188c5fe" providerId="AD" clId="Web-{62DD2E17-DA3A-C9C0-0447-7D7C9BC389C6}" dt="2021-09-09T12:58:54.213" v="0" actId="1076"/>
        <pc:sldMkLst>
          <pc:docMk/>
          <pc:sldMk cId="2790576085" sldId="633"/>
        </pc:sldMkLst>
        <pc:spChg chg="mod">
          <ac:chgData name="Jayne Holloway" userId="S::jayne@colour-profiling.com::acd824e0-849b-439c-b4c6-53770188c5fe" providerId="AD" clId="Web-{62DD2E17-DA3A-C9C0-0447-7D7C9BC389C6}" dt="2021-09-09T12:58:54.213" v="0" actId="1076"/>
          <ac:spMkLst>
            <pc:docMk/>
            <pc:sldMk cId="2790576085" sldId="633"/>
            <ac:spMk id="11" creationId="{D4161FA3-200C-9C43-9281-796D20A64483}"/>
          </ac:spMkLst>
        </pc:spChg>
      </pc:sldChg>
      <pc:sldChg chg="modSp addAnim delAnim modNotes">
        <pc:chgData name="Jayne Holloway" userId="S::jayne@colour-profiling.com::acd824e0-849b-439c-b4c6-53770188c5fe" providerId="AD" clId="Web-{62DD2E17-DA3A-C9C0-0447-7D7C9BC389C6}" dt="2021-09-09T13:14:23.346" v="168"/>
        <pc:sldMkLst>
          <pc:docMk/>
          <pc:sldMk cId="161905915" sldId="669"/>
        </pc:sldMkLst>
        <pc:spChg chg="mod">
          <ac:chgData name="Jayne Holloway" userId="S::jayne@colour-profiling.com::acd824e0-849b-439c-b4c6-53770188c5fe" providerId="AD" clId="Web-{62DD2E17-DA3A-C9C0-0447-7D7C9BC389C6}" dt="2021-09-09T13:13:36.329" v="160" actId="20577"/>
          <ac:spMkLst>
            <pc:docMk/>
            <pc:sldMk cId="161905915" sldId="669"/>
            <ac:spMk id="2" creationId="{C54537B7-2D2E-D546-9CC0-BF9DC6AB24A6}"/>
          </ac:spMkLst>
        </pc:spChg>
        <pc:spChg chg="mod">
          <ac:chgData name="Jayne Holloway" userId="S::jayne@colour-profiling.com::acd824e0-849b-439c-b4c6-53770188c5fe" providerId="AD" clId="Web-{62DD2E17-DA3A-C9C0-0447-7D7C9BC389C6}" dt="2021-09-09T13:09:31.417" v="51" actId="1076"/>
          <ac:spMkLst>
            <pc:docMk/>
            <pc:sldMk cId="161905915" sldId="669"/>
            <ac:spMk id="7" creationId="{65AE00BD-79AE-114B-BAD0-DF465DE6C31E}"/>
          </ac:spMkLst>
        </pc:spChg>
        <pc:spChg chg="mod">
          <ac:chgData name="Jayne Holloway" userId="S::jayne@colour-profiling.com::acd824e0-849b-439c-b4c6-53770188c5fe" providerId="AD" clId="Web-{62DD2E17-DA3A-C9C0-0447-7D7C9BC389C6}" dt="2021-09-09T13:09:27.323" v="50" actId="1076"/>
          <ac:spMkLst>
            <pc:docMk/>
            <pc:sldMk cId="161905915" sldId="669"/>
            <ac:spMk id="10" creationId="{FCD30C4F-3ED1-43C8-B708-2D19408D7C3D}"/>
          </ac:spMkLst>
        </pc:spChg>
      </pc:sldChg>
      <pc:sldChg chg="modSp">
        <pc:chgData name="Jayne Holloway" userId="S::jayne@colour-profiling.com::acd824e0-849b-439c-b4c6-53770188c5fe" providerId="AD" clId="Web-{62DD2E17-DA3A-C9C0-0447-7D7C9BC389C6}" dt="2021-09-09T13:17:52.898" v="195" actId="1076"/>
        <pc:sldMkLst>
          <pc:docMk/>
          <pc:sldMk cId="1959062302" sldId="670"/>
        </pc:sldMkLst>
        <pc:spChg chg="mod">
          <ac:chgData name="Jayne Holloway" userId="S::jayne@colour-profiling.com::acd824e0-849b-439c-b4c6-53770188c5fe" providerId="AD" clId="Web-{62DD2E17-DA3A-C9C0-0447-7D7C9BC389C6}" dt="2021-09-09T13:17:52.898" v="195" actId="1076"/>
          <ac:spMkLst>
            <pc:docMk/>
            <pc:sldMk cId="1959062302" sldId="670"/>
            <ac:spMk id="8" creationId="{09572493-3927-7A47-8144-705695E97D63}"/>
          </ac:spMkLst>
        </pc:spChg>
      </pc:sldChg>
      <pc:sldChg chg="modSp">
        <pc:chgData name="Jayne Holloway" userId="S::jayne@colour-profiling.com::acd824e0-849b-439c-b4c6-53770188c5fe" providerId="AD" clId="Web-{62DD2E17-DA3A-C9C0-0447-7D7C9BC389C6}" dt="2021-09-09T13:15:00.894" v="178" actId="1076"/>
        <pc:sldMkLst>
          <pc:docMk/>
          <pc:sldMk cId="871805527" sldId="671"/>
        </pc:sldMkLst>
        <pc:spChg chg="mod">
          <ac:chgData name="Jayne Holloway" userId="S::jayne@colour-profiling.com::acd824e0-849b-439c-b4c6-53770188c5fe" providerId="AD" clId="Web-{62DD2E17-DA3A-C9C0-0447-7D7C9BC389C6}" dt="2021-09-09T13:15:00.894" v="178" actId="1076"/>
          <ac:spMkLst>
            <pc:docMk/>
            <pc:sldMk cId="871805527" sldId="671"/>
            <ac:spMk id="3" creationId="{E992A3F3-D8E7-6D49-AACA-EDE230592294}"/>
          </ac:spMkLst>
        </pc:spChg>
      </pc:sldChg>
      <pc:sldChg chg="modSp">
        <pc:chgData name="Jayne Holloway" userId="S::jayne@colour-profiling.com::acd824e0-849b-439c-b4c6-53770188c5fe" providerId="AD" clId="Web-{62DD2E17-DA3A-C9C0-0447-7D7C9BC389C6}" dt="2021-09-09T13:02:25.249" v="28" actId="1076"/>
        <pc:sldMkLst>
          <pc:docMk/>
          <pc:sldMk cId="3199438380" sldId="672"/>
        </pc:sldMkLst>
        <pc:spChg chg="mod">
          <ac:chgData name="Jayne Holloway" userId="S::jayne@colour-profiling.com::acd824e0-849b-439c-b4c6-53770188c5fe" providerId="AD" clId="Web-{62DD2E17-DA3A-C9C0-0447-7D7C9BC389C6}" dt="2021-09-09T13:02:25.249" v="28" actId="1076"/>
          <ac:spMkLst>
            <pc:docMk/>
            <pc:sldMk cId="3199438380" sldId="672"/>
            <ac:spMk id="16" creationId="{6768A9D6-C6AA-8349-BFCF-ADCCBB3BA60B}"/>
          </ac:spMkLst>
        </pc:spChg>
      </pc:sldChg>
      <pc:sldChg chg="modSp modNotes">
        <pc:chgData name="Jayne Holloway" userId="S::jayne@colour-profiling.com::acd824e0-849b-439c-b4c6-53770188c5fe" providerId="AD" clId="Web-{62DD2E17-DA3A-C9C0-0447-7D7C9BC389C6}" dt="2021-09-09T13:19:33.245" v="201"/>
        <pc:sldMkLst>
          <pc:docMk/>
          <pc:sldMk cId="607356709" sldId="674"/>
        </pc:sldMkLst>
        <pc:spChg chg="mod">
          <ac:chgData name="Jayne Holloway" userId="S::jayne@colour-profiling.com::acd824e0-849b-439c-b4c6-53770188c5fe" providerId="AD" clId="Web-{62DD2E17-DA3A-C9C0-0447-7D7C9BC389C6}" dt="2021-09-09T13:18:54.759" v="197" actId="1076"/>
          <ac:spMkLst>
            <pc:docMk/>
            <pc:sldMk cId="607356709" sldId="674"/>
            <ac:spMk id="12" creationId="{C315902D-F060-6047-95CC-B9E91124B1F5}"/>
          </ac:spMkLst>
        </pc:spChg>
      </pc:sldChg>
      <pc:sldChg chg="modSp modNotes">
        <pc:chgData name="Jayne Holloway" userId="S::jayne@colour-profiling.com::acd824e0-849b-439c-b4c6-53770188c5fe" providerId="AD" clId="Web-{62DD2E17-DA3A-C9C0-0447-7D7C9BC389C6}" dt="2021-09-09T13:14:56.050" v="177"/>
        <pc:sldMkLst>
          <pc:docMk/>
          <pc:sldMk cId="3666976478" sldId="678"/>
        </pc:sldMkLst>
        <pc:spChg chg="mod">
          <ac:chgData name="Jayne Holloway" userId="S::jayne@colour-profiling.com::acd824e0-849b-439c-b4c6-53770188c5fe" providerId="AD" clId="Web-{62DD2E17-DA3A-C9C0-0447-7D7C9BC389C6}" dt="2021-09-09T13:14:26.471" v="169" actId="1076"/>
          <ac:spMkLst>
            <pc:docMk/>
            <pc:sldMk cId="3666976478" sldId="678"/>
            <ac:spMk id="3" creationId="{E992A3F3-D8E7-6D49-AACA-EDE230592294}"/>
          </ac:spMkLst>
        </pc:spChg>
        <pc:spChg chg="mod">
          <ac:chgData name="Jayne Holloway" userId="S::jayne@colour-profiling.com::acd824e0-849b-439c-b4c6-53770188c5fe" providerId="AD" clId="Web-{62DD2E17-DA3A-C9C0-0447-7D7C9BC389C6}" dt="2021-09-09T13:14:39.018" v="173" actId="1076"/>
          <ac:spMkLst>
            <pc:docMk/>
            <pc:sldMk cId="3666976478" sldId="678"/>
            <ac:spMk id="7" creationId="{7E65F3B8-2DB1-7C47-AFDA-DA92594C88B1}"/>
          </ac:spMkLst>
        </pc:spChg>
        <pc:spChg chg="mod">
          <ac:chgData name="Jayne Holloway" userId="S::jayne@colour-profiling.com::acd824e0-849b-439c-b4c6-53770188c5fe" providerId="AD" clId="Web-{62DD2E17-DA3A-C9C0-0447-7D7C9BC389C6}" dt="2021-09-09T13:14:42.237" v="174" actId="1076"/>
          <ac:spMkLst>
            <pc:docMk/>
            <pc:sldMk cId="3666976478" sldId="678"/>
            <ac:spMk id="15" creationId="{5145FAE6-2222-CD44-87F3-54971A55BE3E}"/>
          </ac:spMkLst>
        </pc:spChg>
      </pc:sldChg>
      <pc:sldChg chg="modSp modNotes">
        <pc:chgData name="Jayne Holloway" userId="S::jayne@colour-profiling.com::acd824e0-849b-439c-b4c6-53770188c5fe" providerId="AD" clId="Web-{62DD2E17-DA3A-C9C0-0447-7D7C9BC389C6}" dt="2021-09-09T13:58:21.651" v="203"/>
        <pc:sldMkLst>
          <pc:docMk/>
          <pc:sldMk cId="295587505" sldId="684"/>
        </pc:sldMkLst>
        <pc:spChg chg="mod">
          <ac:chgData name="Jayne Holloway" userId="S::jayne@colour-profiling.com::acd824e0-849b-439c-b4c6-53770188c5fe" providerId="AD" clId="Web-{62DD2E17-DA3A-C9C0-0447-7D7C9BC389C6}" dt="2021-09-09T13:19:36.745" v="202" actId="1076"/>
          <ac:spMkLst>
            <pc:docMk/>
            <pc:sldMk cId="295587505" sldId="684"/>
            <ac:spMk id="14" creationId="{88F6BC6F-4CC6-CA4E-8F64-2748CFECE2E9}"/>
          </ac:spMkLst>
        </pc:spChg>
      </pc:sldChg>
      <pc:sldChg chg="modSp">
        <pc:chgData name="Jayne Holloway" userId="S::jayne@colour-profiling.com::acd824e0-849b-439c-b4c6-53770188c5fe" providerId="AD" clId="Web-{62DD2E17-DA3A-C9C0-0447-7D7C9BC389C6}" dt="2021-09-09T13:16:07.333" v="184" actId="1076"/>
        <pc:sldMkLst>
          <pc:docMk/>
          <pc:sldMk cId="1922044137" sldId="685"/>
        </pc:sldMkLst>
        <pc:spChg chg="mod">
          <ac:chgData name="Jayne Holloway" userId="S::jayne@colour-profiling.com::acd824e0-849b-439c-b4c6-53770188c5fe" providerId="AD" clId="Web-{62DD2E17-DA3A-C9C0-0447-7D7C9BC389C6}" dt="2021-09-09T13:16:07.333" v="184" actId="1076"/>
          <ac:spMkLst>
            <pc:docMk/>
            <pc:sldMk cId="1922044137" sldId="685"/>
            <ac:spMk id="16" creationId="{00000000-0000-0000-0000-000000000000}"/>
          </ac:spMkLst>
        </pc:spChg>
      </pc:sldChg>
      <pc:sldChg chg="modSp">
        <pc:chgData name="Jayne Holloway" userId="S::jayne@colour-profiling.com::acd824e0-849b-439c-b4c6-53770188c5fe" providerId="AD" clId="Web-{62DD2E17-DA3A-C9C0-0447-7D7C9BC389C6}" dt="2021-09-09T13:17:50.320" v="194" actId="20577"/>
        <pc:sldMkLst>
          <pc:docMk/>
          <pc:sldMk cId="3543013142" sldId="687"/>
        </pc:sldMkLst>
        <pc:spChg chg="mod">
          <ac:chgData name="Jayne Holloway" userId="S::jayne@colour-profiling.com::acd824e0-849b-439c-b4c6-53770188c5fe" providerId="AD" clId="Web-{62DD2E17-DA3A-C9C0-0447-7D7C9BC389C6}" dt="2021-09-09T13:17:50.320" v="194" actId="20577"/>
          <ac:spMkLst>
            <pc:docMk/>
            <pc:sldMk cId="3543013142" sldId="687"/>
            <ac:spMk id="15" creationId="{2084FDA1-E4B4-EC47-A804-967CE9F80A34}"/>
          </ac:spMkLst>
        </pc:spChg>
        <pc:spChg chg="mod">
          <ac:chgData name="Jayne Holloway" userId="S::jayne@colour-profiling.com::acd824e0-849b-439c-b4c6-53770188c5fe" providerId="AD" clId="Web-{62DD2E17-DA3A-C9C0-0447-7D7C9BC389C6}" dt="2021-09-09T13:17:16.179" v="191" actId="1076"/>
          <ac:spMkLst>
            <pc:docMk/>
            <pc:sldMk cId="3543013142" sldId="687"/>
            <ac:spMk id="16" creationId="{396DCF12-E9FF-4D48-A552-CC2AFED488FE}"/>
          </ac:spMkLst>
        </pc:spChg>
      </pc:sldChg>
      <pc:sldChg chg="modSp">
        <pc:chgData name="Jayne Holloway" userId="S::jayne@colour-profiling.com::acd824e0-849b-439c-b4c6-53770188c5fe" providerId="AD" clId="Web-{62DD2E17-DA3A-C9C0-0447-7D7C9BC389C6}" dt="2021-09-09T13:18:17.961" v="196" actId="1076"/>
        <pc:sldMkLst>
          <pc:docMk/>
          <pc:sldMk cId="3949354679" sldId="688"/>
        </pc:sldMkLst>
        <pc:spChg chg="mod">
          <ac:chgData name="Jayne Holloway" userId="S::jayne@colour-profiling.com::acd824e0-849b-439c-b4c6-53770188c5fe" providerId="AD" clId="Web-{62DD2E17-DA3A-C9C0-0447-7D7C9BC389C6}" dt="2021-09-09T13:18:17.961" v="196" actId="1076"/>
          <ac:spMkLst>
            <pc:docMk/>
            <pc:sldMk cId="3949354679" sldId="688"/>
            <ac:spMk id="21" creationId="{3E2E176E-51F5-46D2-9AF4-3C79E25F55E9}"/>
          </ac:spMkLst>
        </pc:spChg>
      </pc:sldChg>
      <pc:sldChg chg="modSp modNotes">
        <pc:chgData name="Jayne Holloway" userId="S::jayne@colour-profiling.com::acd824e0-849b-439c-b4c6-53770188c5fe" providerId="AD" clId="Web-{62DD2E17-DA3A-C9C0-0447-7D7C9BC389C6}" dt="2021-09-09T13:08:55.931" v="49"/>
        <pc:sldMkLst>
          <pc:docMk/>
          <pc:sldMk cId="1790393136" sldId="690"/>
        </pc:sldMkLst>
        <pc:spChg chg="mod">
          <ac:chgData name="Jayne Holloway" userId="S::jayne@colour-profiling.com::acd824e0-849b-439c-b4c6-53770188c5fe" providerId="AD" clId="Web-{62DD2E17-DA3A-C9C0-0447-7D7C9BC389C6}" dt="2021-09-09T13:04:24.940" v="37" actId="1076"/>
          <ac:spMkLst>
            <pc:docMk/>
            <pc:sldMk cId="1790393136" sldId="690"/>
            <ac:spMk id="10" creationId="{AEBFF56C-838A-314D-8FA9-54ACA3638857}"/>
          </ac:spMkLst>
        </pc:spChg>
      </pc:sldChg>
      <pc:sldChg chg="modSp">
        <pc:chgData name="Jayne Holloway" userId="S::jayne@colour-profiling.com::acd824e0-849b-439c-b4c6-53770188c5fe" providerId="AD" clId="Web-{62DD2E17-DA3A-C9C0-0447-7D7C9BC389C6}" dt="2021-09-09T13:01:09.685" v="25" actId="1076"/>
        <pc:sldMkLst>
          <pc:docMk/>
          <pc:sldMk cId="3873074481" sldId="691"/>
        </pc:sldMkLst>
        <pc:spChg chg="mod">
          <ac:chgData name="Jayne Holloway" userId="S::jayne@colour-profiling.com::acd824e0-849b-439c-b4c6-53770188c5fe" providerId="AD" clId="Web-{62DD2E17-DA3A-C9C0-0447-7D7C9BC389C6}" dt="2021-09-09T13:01:09.685" v="25" actId="1076"/>
          <ac:spMkLst>
            <pc:docMk/>
            <pc:sldMk cId="3873074481" sldId="691"/>
            <ac:spMk id="11" creationId="{D4161FA3-200C-9C43-9281-796D20A64483}"/>
          </ac:spMkLst>
        </pc:spChg>
      </pc:sldChg>
      <pc:sldChg chg="modSp modNotes">
        <pc:chgData name="Jayne Holloway" userId="S::jayne@colour-profiling.com::acd824e0-849b-439c-b4c6-53770188c5fe" providerId="AD" clId="Web-{62DD2E17-DA3A-C9C0-0447-7D7C9BC389C6}" dt="2021-09-09T13:16:03.161" v="183"/>
        <pc:sldMkLst>
          <pc:docMk/>
          <pc:sldMk cId="249812275" sldId="692"/>
        </pc:sldMkLst>
        <pc:spChg chg="mod">
          <ac:chgData name="Jayne Holloway" userId="S::jayne@colour-profiling.com::acd824e0-849b-439c-b4c6-53770188c5fe" providerId="AD" clId="Web-{62DD2E17-DA3A-C9C0-0447-7D7C9BC389C6}" dt="2021-09-09T13:15:39.848" v="181" actId="1076"/>
          <ac:spMkLst>
            <pc:docMk/>
            <pc:sldMk cId="249812275" sldId="692"/>
            <ac:spMk id="11" creationId="{EAA242B7-C0DA-214C-9A63-D76F5C542BE6}"/>
          </ac:spMkLst>
        </pc:spChg>
      </pc:sldChg>
      <pc:sldChg chg="modSp">
        <pc:chgData name="Jayne Holloway" userId="S::jayne@colour-profiling.com::acd824e0-849b-439c-b4c6-53770188c5fe" providerId="AD" clId="Web-{62DD2E17-DA3A-C9C0-0447-7D7C9BC389C6}" dt="2021-09-09T13:17:12.038" v="190" actId="20577"/>
        <pc:sldMkLst>
          <pc:docMk/>
          <pc:sldMk cId="2887982989" sldId="693"/>
        </pc:sldMkLst>
        <pc:spChg chg="mod">
          <ac:chgData name="Jayne Holloway" userId="S::jayne@colour-profiling.com::acd824e0-849b-439c-b4c6-53770188c5fe" providerId="AD" clId="Web-{62DD2E17-DA3A-C9C0-0447-7D7C9BC389C6}" dt="2021-09-09T13:16:39.787" v="185" actId="1076"/>
          <ac:spMkLst>
            <pc:docMk/>
            <pc:sldMk cId="2887982989" sldId="693"/>
            <ac:spMk id="16" creationId="{00000000-0000-0000-0000-000000000000}"/>
          </ac:spMkLst>
        </pc:spChg>
        <pc:spChg chg="mod">
          <ac:chgData name="Jayne Holloway" userId="S::jayne@colour-profiling.com::acd824e0-849b-439c-b4c6-53770188c5fe" providerId="AD" clId="Web-{62DD2E17-DA3A-C9C0-0447-7D7C9BC389C6}" dt="2021-09-09T13:17:12.038" v="190" actId="20577"/>
          <ac:spMkLst>
            <pc:docMk/>
            <pc:sldMk cId="2887982989" sldId="693"/>
            <ac:spMk id="19" creationId="{14EED9AB-6EC2-CB45-8240-0EDC30FD50B1}"/>
          </ac:spMkLst>
        </pc:spChg>
      </pc:sldChg>
      <pc:sldChg chg="modNotes">
        <pc:chgData name="Jayne Holloway" userId="S::jayne@colour-profiling.com::acd824e0-849b-439c-b4c6-53770188c5fe" providerId="AD" clId="Web-{62DD2E17-DA3A-C9C0-0447-7D7C9BC389C6}" dt="2021-09-09T13:15:37.082" v="180"/>
        <pc:sldMkLst>
          <pc:docMk/>
          <pc:sldMk cId="3141324532" sldId="694"/>
        </pc:sldMkLst>
      </pc:sldChg>
    </pc:docChg>
  </pc:docChgLst>
  <pc:docChgLst>
    <pc:chgData name="Emma Marshall" userId="a2b35d5f-839b-45d7-8609-6fea0563397b" providerId="ADAL" clId="{77543F78-42F5-4A47-9D4A-7D0C29A7A8C7}"/>
    <pc:docChg chg="modSld">
      <pc:chgData name="Emma Marshall" userId="a2b35d5f-839b-45d7-8609-6fea0563397b" providerId="ADAL" clId="{77543F78-42F5-4A47-9D4A-7D0C29A7A8C7}" dt="2024-08-21T12:46:21.787" v="9" actId="20577"/>
      <pc:docMkLst>
        <pc:docMk/>
      </pc:docMkLst>
      <pc:sldChg chg="modSp mod">
        <pc:chgData name="Emma Marshall" userId="a2b35d5f-839b-45d7-8609-6fea0563397b" providerId="ADAL" clId="{77543F78-42F5-4A47-9D4A-7D0C29A7A8C7}" dt="2024-08-21T12:45:08.334" v="0" actId="20577"/>
        <pc:sldMkLst>
          <pc:docMk/>
          <pc:sldMk cId="1959062302" sldId="670"/>
        </pc:sldMkLst>
        <pc:spChg chg="mod">
          <ac:chgData name="Emma Marshall" userId="a2b35d5f-839b-45d7-8609-6fea0563397b" providerId="ADAL" clId="{77543F78-42F5-4A47-9D4A-7D0C29A7A8C7}" dt="2024-08-21T12:45:08.334" v="0" actId="20577"/>
          <ac:spMkLst>
            <pc:docMk/>
            <pc:sldMk cId="1959062302" sldId="670"/>
            <ac:spMk id="7" creationId="{28246314-2647-4749-817D-0C0068180237}"/>
          </ac:spMkLst>
        </pc:spChg>
      </pc:sldChg>
      <pc:sldChg chg="modSp mod">
        <pc:chgData name="Emma Marshall" userId="a2b35d5f-839b-45d7-8609-6fea0563397b" providerId="ADAL" clId="{77543F78-42F5-4A47-9D4A-7D0C29A7A8C7}" dt="2024-08-21T12:46:15.112" v="7" actId="20577"/>
        <pc:sldMkLst>
          <pc:docMk/>
          <pc:sldMk cId="607356709" sldId="674"/>
        </pc:sldMkLst>
        <pc:spChg chg="mod">
          <ac:chgData name="Emma Marshall" userId="a2b35d5f-839b-45d7-8609-6fea0563397b" providerId="ADAL" clId="{77543F78-42F5-4A47-9D4A-7D0C29A7A8C7}" dt="2024-08-21T12:46:15.112" v="7" actId="20577"/>
          <ac:spMkLst>
            <pc:docMk/>
            <pc:sldMk cId="607356709" sldId="674"/>
            <ac:spMk id="12" creationId="{C315902D-F060-6047-95CC-B9E91124B1F5}"/>
          </ac:spMkLst>
        </pc:spChg>
      </pc:sldChg>
      <pc:sldChg chg="modSp mod">
        <pc:chgData name="Emma Marshall" userId="a2b35d5f-839b-45d7-8609-6fea0563397b" providerId="ADAL" clId="{77543F78-42F5-4A47-9D4A-7D0C29A7A8C7}" dt="2024-08-21T12:46:21.787" v="9" actId="20577"/>
        <pc:sldMkLst>
          <pc:docMk/>
          <pc:sldMk cId="1626745306" sldId="675"/>
        </pc:sldMkLst>
        <pc:spChg chg="mod">
          <ac:chgData name="Emma Marshall" userId="a2b35d5f-839b-45d7-8609-6fea0563397b" providerId="ADAL" clId="{77543F78-42F5-4A47-9D4A-7D0C29A7A8C7}" dt="2024-08-21T12:46:21.787" v="9" actId="20577"/>
          <ac:spMkLst>
            <pc:docMk/>
            <pc:sldMk cId="1626745306" sldId="675"/>
            <ac:spMk id="7" creationId="{120265DC-EA3E-7A4E-99A5-6786391161E3}"/>
          </ac:spMkLst>
        </pc:spChg>
      </pc:sldChg>
      <pc:sldChg chg="modSp mod">
        <pc:chgData name="Emma Marshall" userId="a2b35d5f-839b-45d7-8609-6fea0563397b" providerId="ADAL" clId="{77543F78-42F5-4A47-9D4A-7D0C29A7A8C7}" dt="2024-08-21T12:46:11.720" v="3" actId="20577"/>
        <pc:sldMkLst>
          <pc:docMk/>
          <pc:sldMk cId="3949354679" sldId="688"/>
        </pc:sldMkLst>
        <pc:spChg chg="mod">
          <ac:chgData name="Emma Marshall" userId="a2b35d5f-839b-45d7-8609-6fea0563397b" providerId="ADAL" clId="{77543F78-42F5-4A47-9D4A-7D0C29A7A8C7}" dt="2024-08-21T12:46:11.720" v="3" actId="20577"/>
          <ac:spMkLst>
            <pc:docMk/>
            <pc:sldMk cId="3949354679" sldId="688"/>
            <ac:spMk id="21" creationId="{3E2E176E-51F5-46D2-9AF4-3C79E25F55E9}"/>
          </ac:spMkLst>
        </pc:spChg>
      </pc:sldChg>
    </pc:docChg>
  </pc:docChgLst>
  <pc:docChgLst>
    <pc:chgData name="Jayne Holloway" userId="S::jayne@colour-profiling.com::acd824e0-849b-439c-b4c6-53770188c5fe" providerId="AD" clId="Web-{6830EF94-2163-DCB2-D1DB-E7994610E8D3}"/>
    <pc:docChg chg="modSld">
      <pc:chgData name="Jayne Holloway" userId="S::jayne@colour-profiling.com::acd824e0-849b-439c-b4c6-53770188c5fe" providerId="AD" clId="Web-{6830EF94-2163-DCB2-D1DB-E7994610E8D3}" dt="2021-09-09T14:51:11.974" v="2" actId="20577"/>
      <pc:docMkLst>
        <pc:docMk/>
      </pc:docMkLst>
      <pc:sldChg chg="modSp">
        <pc:chgData name="Jayne Holloway" userId="S::jayne@colour-profiling.com::acd824e0-849b-439c-b4c6-53770188c5fe" providerId="AD" clId="Web-{6830EF94-2163-DCB2-D1DB-E7994610E8D3}" dt="2021-09-09T14:51:11.974" v="2" actId="20577"/>
        <pc:sldMkLst>
          <pc:docMk/>
          <pc:sldMk cId="182378725" sldId="581"/>
        </pc:sldMkLst>
        <pc:spChg chg="mod">
          <ac:chgData name="Jayne Holloway" userId="S::jayne@colour-profiling.com::acd824e0-849b-439c-b4c6-53770188c5fe" providerId="AD" clId="Web-{6830EF94-2163-DCB2-D1DB-E7994610E8D3}" dt="2021-09-09T14:51:11.974" v="2" actId="20577"/>
          <ac:spMkLst>
            <pc:docMk/>
            <pc:sldMk cId="182378725" sldId="581"/>
            <ac:spMk id="3" creationId="{E992A3F3-D8E7-6D49-AACA-EDE230592294}"/>
          </ac:spMkLst>
        </pc:spChg>
      </pc:sldChg>
    </pc:docChg>
  </pc:docChgLst>
  <pc:docChgLst>
    <pc:chgData name="Mark Herbert" userId="2018b251-adfe-4d54-a02d-dfee7d4f908f" providerId="ADAL" clId="{A84E3C1D-7C32-004E-AA95-77F17DD46EE0}"/>
    <pc:docChg chg="undo custSel addSld delSld modSld sldOrd">
      <pc:chgData name="Mark Herbert" userId="2018b251-adfe-4d54-a02d-dfee7d4f908f" providerId="ADAL" clId="{A84E3C1D-7C32-004E-AA95-77F17DD46EE0}" dt="2021-05-04T12:58:35.283" v="3765" actId="2696"/>
      <pc:docMkLst>
        <pc:docMk/>
      </pc:docMkLst>
      <pc:sldChg chg="modSp add mod">
        <pc:chgData name="Mark Herbert" userId="2018b251-adfe-4d54-a02d-dfee7d4f908f" providerId="ADAL" clId="{A84E3C1D-7C32-004E-AA95-77F17DD46EE0}" dt="2021-05-04T12:08:22.620" v="3542" actId="20577"/>
        <pc:sldMkLst>
          <pc:docMk/>
          <pc:sldMk cId="212339302" sldId="268"/>
        </pc:sldMkLst>
        <pc:spChg chg="mod">
          <ac:chgData name="Mark Herbert" userId="2018b251-adfe-4d54-a02d-dfee7d4f908f" providerId="ADAL" clId="{A84E3C1D-7C32-004E-AA95-77F17DD46EE0}" dt="2021-05-04T12:08:22.620" v="3542" actId="20577"/>
          <ac:spMkLst>
            <pc:docMk/>
            <pc:sldMk cId="212339302" sldId="268"/>
            <ac:spMk id="9" creationId="{39D913D7-C7C3-B047-927C-5EF3C5ADEA04}"/>
          </ac:spMkLst>
        </pc:spChg>
      </pc:sldChg>
      <pc:sldChg chg="del">
        <pc:chgData name="Mark Herbert" userId="2018b251-adfe-4d54-a02d-dfee7d4f908f" providerId="ADAL" clId="{A84E3C1D-7C32-004E-AA95-77F17DD46EE0}" dt="2021-05-04T09:50:07.217" v="1832" actId="2696"/>
        <pc:sldMkLst>
          <pc:docMk/>
          <pc:sldMk cId="2412328902" sldId="268"/>
        </pc:sldMkLst>
      </pc:sldChg>
      <pc:sldChg chg="modSp mod modNotesTx">
        <pc:chgData name="Mark Herbert" userId="2018b251-adfe-4d54-a02d-dfee7d4f908f" providerId="ADAL" clId="{A84E3C1D-7C32-004E-AA95-77F17DD46EE0}" dt="2021-05-04T09:46:19.711" v="1489" actId="3064"/>
        <pc:sldMkLst>
          <pc:docMk/>
          <pc:sldMk cId="2314900083" sldId="279"/>
        </pc:sldMkLst>
        <pc:spChg chg="mod">
          <ac:chgData name="Mark Herbert" userId="2018b251-adfe-4d54-a02d-dfee7d4f908f" providerId="ADAL" clId="{A84E3C1D-7C32-004E-AA95-77F17DD46EE0}" dt="2021-05-04T09:19:35.537" v="1314" actId="20577"/>
          <ac:spMkLst>
            <pc:docMk/>
            <pc:sldMk cId="2314900083" sldId="279"/>
            <ac:spMk id="4" creationId="{00000000-0000-0000-0000-000000000000}"/>
          </ac:spMkLst>
        </pc:spChg>
        <pc:spChg chg="mod">
          <ac:chgData name="Mark Herbert" userId="2018b251-adfe-4d54-a02d-dfee7d4f908f" providerId="ADAL" clId="{A84E3C1D-7C32-004E-AA95-77F17DD46EE0}" dt="2021-05-04T09:46:19.711" v="1489" actId="3064"/>
          <ac:spMkLst>
            <pc:docMk/>
            <pc:sldMk cId="2314900083" sldId="279"/>
            <ac:spMk id="7" creationId="{00000000-0000-0000-0000-000000000000}"/>
          </ac:spMkLst>
        </pc:spChg>
        <pc:spChg chg="mod">
          <ac:chgData name="Mark Herbert" userId="2018b251-adfe-4d54-a02d-dfee7d4f908f" providerId="ADAL" clId="{A84E3C1D-7C32-004E-AA95-77F17DD46EE0}" dt="2021-05-04T09:45:52.289" v="1468" actId="3064"/>
          <ac:spMkLst>
            <pc:docMk/>
            <pc:sldMk cId="2314900083" sldId="279"/>
            <ac:spMk id="10" creationId="{00000000-0000-0000-0000-000000000000}"/>
          </ac:spMkLst>
        </pc:spChg>
      </pc:sldChg>
      <pc:sldChg chg="modSp mod ord modNotesTx">
        <pc:chgData name="Mark Herbert" userId="2018b251-adfe-4d54-a02d-dfee7d4f908f" providerId="ADAL" clId="{A84E3C1D-7C32-004E-AA95-77F17DD46EE0}" dt="2021-05-04T09:45:29.290" v="1457" actId="113"/>
        <pc:sldMkLst>
          <pc:docMk/>
          <pc:sldMk cId="331979346" sldId="376"/>
        </pc:sldMkLst>
        <pc:spChg chg="mod">
          <ac:chgData name="Mark Herbert" userId="2018b251-adfe-4d54-a02d-dfee7d4f908f" providerId="ADAL" clId="{A84E3C1D-7C32-004E-AA95-77F17DD46EE0}" dt="2021-05-04T09:16:16.145" v="1042" actId="20577"/>
          <ac:spMkLst>
            <pc:docMk/>
            <pc:sldMk cId="331979346" sldId="376"/>
            <ac:spMk id="19" creationId="{6511CDD0-B34B-E34A-B258-7CAA725784AF}"/>
          </ac:spMkLst>
        </pc:spChg>
      </pc:sldChg>
      <pc:sldChg chg="delSp del mod">
        <pc:chgData name="Mark Herbert" userId="2018b251-adfe-4d54-a02d-dfee7d4f908f" providerId="ADAL" clId="{A84E3C1D-7C32-004E-AA95-77F17DD46EE0}" dt="2021-05-04T09:03:03.053" v="913" actId="2696"/>
        <pc:sldMkLst>
          <pc:docMk/>
          <pc:sldMk cId="3567697358" sldId="399"/>
        </pc:sldMkLst>
        <pc:spChg chg="del">
          <ac:chgData name="Mark Herbert" userId="2018b251-adfe-4d54-a02d-dfee7d4f908f" providerId="ADAL" clId="{A84E3C1D-7C32-004E-AA95-77F17DD46EE0}" dt="2021-05-04T09:01:53.324" v="907" actId="21"/>
          <ac:spMkLst>
            <pc:docMk/>
            <pc:sldMk cId="3567697358" sldId="399"/>
            <ac:spMk id="313" creationId="{00000000-0000-0000-0000-000000000000}"/>
          </ac:spMkLst>
        </pc:spChg>
        <pc:spChg chg="del">
          <ac:chgData name="Mark Herbert" userId="2018b251-adfe-4d54-a02d-dfee7d4f908f" providerId="ADAL" clId="{A84E3C1D-7C32-004E-AA95-77F17DD46EE0}" dt="2021-05-04T09:01:53.324" v="907" actId="21"/>
          <ac:spMkLst>
            <pc:docMk/>
            <pc:sldMk cId="3567697358" sldId="399"/>
            <ac:spMk id="315" creationId="{00000000-0000-0000-0000-000000000000}"/>
          </ac:spMkLst>
        </pc:spChg>
        <pc:spChg chg="del">
          <ac:chgData name="Mark Herbert" userId="2018b251-adfe-4d54-a02d-dfee7d4f908f" providerId="ADAL" clId="{A84E3C1D-7C32-004E-AA95-77F17DD46EE0}" dt="2021-05-04T09:01:53.324" v="907" actId="21"/>
          <ac:spMkLst>
            <pc:docMk/>
            <pc:sldMk cId="3567697358" sldId="399"/>
            <ac:spMk id="317" creationId="{00000000-0000-0000-0000-000000000000}"/>
          </ac:spMkLst>
        </pc:spChg>
        <pc:spChg chg="del">
          <ac:chgData name="Mark Herbert" userId="2018b251-adfe-4d54-a02d-dfee7d4f908f" providerId="ADAL" clId="{A84E3C1D-7C32-004E-AA95-77F17DD46EE0}" dt="2021-05-04T09:01:53.324" v="907" actId="21"/>
          <ac:spMkLst>
            <pc:docMk/>
            <pc:sldMk cId="3567697358" sldId="399"/>
            <ac:spMk id="319" creationId="{00000000-0000-0000-0000-000000000000}"/>
          </ac:spMkLst>
        </pc:spChg>
      </pc:sldChg>
      <pc:sldChg chg="add del ord">
        <pc:chgData name="Mark Herbert" userId="2018b251-adfe-4d54-a02d-dfee7d4f908f" providerId="ADAL" clId="{A84E3C1D-7C32-004E-AA95-77F17DD46EE0}" dt="2021-05-04T09:50:07.217" v="1832" actId="2696"/>
        <pc:sldMkLst>
          <pc:docMk/>
          <pc:sldMk cId="624908730" sldId="400"/>
        </pc:sldMkLst>
      </pc:sldChg>
      <pc:sldChg chg="modSp add mod">
        <pc:chgData name="Mark Herbert" userId="2018b251-adfe-4d54-a02d-dfee7d4f908f" providerId="ADAL" clId="{A84E3C1D-7C32-004E-AA95-77F17DD46EE0}" dt="2021-05-04T09:50:46.827" v="1850" actId="20577"/>
        <pc:sldMkLst>
          <pc:docMk/>
          <pc:sldMk cId="2487295138" sldId="400"/>
        </pc:sldMkLst>
        <pc:spChg chg="mod">
          <ac:chgData name="Mark Herbert" userId="2018b251-adfe-4d54-a02d-dfee7d4f908f" providerId="ADAL" clId="{A84E3C1D-7C32-004E-AA95-77F17DD46EE0}" dt="2021-05-04T09:50:46.827" v="1850" actId="20577"/>
          <ac:spMkLst>
            <pc:docMk/>
            <pc:sldMk cId="2487295138" sldId="400"/>
            <ac:spMk id="10" creationId="{AEBFF56C-838A-314D-8FA9-54ACA3638857}"/>
          </ac:spMkLst>
        </pc:spChg>
      </pc:sldChg>
      <pc:sldChg chg="addSp modSp del mod modNotesTx">
        <pc:chgData name="Mark Herbert" userId="2018b251-adfe-4d54-a02d-dfee7d4f908f" providerId="ADAL" clId="{A84E3C1D-7C32-004E-AA95-77F17DD46EE0}" dt="2021-05-04T09:14:18.204" v="1020" actId="2696"/>
        <pc:sldMkLst>
          <pc:docMk/>
          <pc:sldMk cId="4221996391" sldId="400"/>
        </pc:sldMkLst>
        <pc:spChg chg="add mod">
          <ac:chgData name="Mark Herbert" userId="2018b251-adfe-4d54-a02d-dfee7d4f908f" providerId="ADAL" clId="{A84E3C1D-7C32-004E-AA95-77F17DD46EE0}" dt="2021-05-04T09:01:32.938" v="902" actId="20577"/>
          <ac:spMkLst>
            <pc:docMk/>
            <pc:sldMk cId="4221996391" sldId="400"/>
            <ac:spMk id="10" creationId="{AEBFF56C-838A-314D-8FA9-54ACA3638857}"/>
          </ac:spMkLst>
        </pc:spChg>
        <pc:spChg chg="add mod">
          <ac:chgData name="Mark Herbert" userId="2018b251-adfe-4d54-a02d-dfee7d4f908f" providerId="ADAL" clId="{A84E3C1D-7C32-004E-AA95-77F17DD46EE0}" dt="2021-05-04T08:51:45.049" v="452" actId="122"/>
          <ac:spMkLst>
            <pc:docMk/>
            <pc:sldMk cId="4221996391" sldId="400"/>
            <ac:spMk id="11" creationId="{EAA242B7-C0DA-214C-9A63-D76F5C542BE6}"/>
          </ac:spMkLst>
        </pc:spChg>
        <pc:spChg chg="mod">
          <ac:chgData name="Mark Herbert" userId="2018b251-adfe-4d54-a02d-dfee7d4f908f" providerId="ADAL" clId="{A84E3C1D-7C32-004E-AA95-77F17DD46EE0}" dt="2021-05-04T08:51:07.160" v="421" actId="14100"/>
          <ac:spMkLst>
            <pc:docMk/>
            <pc:sldMk cId="4221996391" sldId="400"/>
            <ac:spMk id="298" creationId="{00000000-0000-0000-0000-000000000000}"/>
          </ac:spMkLst>
        </pc:spChg>
        <pc:spChg chg="mod">
          <ac:chgData name="Mark Herbert" userId="2018b251-adfe-4d54-a02d-dfee7d4f908f" providerId="ADAL" clId="{A84E3C1D-7C32-004E-AA95-77F17DD46EE0}" dt="2021-05-04T08:53:10.992" v="567" actId="1076"/>
          <ac:spMkLst>
            <pc:docMk/>
            <pc:sldMk cId="4221996391" sldId="400"/>
            <ac:spMk id="300" creationId="{00000000-0000-0000-0000-000000000000}"/>
          </ac:spMkLst>
        </pc:spChg>
        <pc:spChg chg="mod">
          <ac:chgData name="Mark Herbert" userId="2018b251-adfe-4d54-a02d-dfee7d4f908f" providerId="ADAL" clId="{A84E3C1D-7C32-004E-AA95-77F17DD46EE0}" dt="2021-05-04T08:53:10.992" v="567" actId="1076"/>
          <ac:spMkLst>
            <pc:docMk/>
            <pc:sldMk cId="4221996391" sldId="400"/>
            <ac:spMk id="302" creationId="{00000000-0000-0000-0000-000000000000}"/>
          </ac:spMkLst>
        </pc:spChg>
        <pc:spChg chg="mod">
          <ac:chgData name="Mark Herbert" userId="2018b251-adfe-4d54-a02d-dfee7d4f908f" providerId="ADAL" clId="{A84E3C1D-7C32-004E-AA95-77F17DD46EE0}" dt="2021-05-04T08:53:10.992" v="567" actId="1076"/>
          <ac:spMkLst>
            <pc:docMk/>
            <pc:sldMk cId="4221996391" sldId="400"/>
            <ac:spMk id="304" creationId="{00000000-0000-0000-0000-000000000000}"/>
          </ac:spMkLst>
        </pc:spChg>
        <pc:spChg chg="mod">
          <ac:chgData name="Mark Herbert" userId="2018b251-adfe-4d54-a02d-dfee7d4f908f" providerId="ADAL" clId="{A84E3C1D-7C32-004E-AA95-77F17DD46EE0}" dt="2021-05-04T08:53:10.992" v="567" actId="1076"/>
          <ac:spMkLst>
            <pc:docMk/>
            <pc:sldMk cId="4221996391" sldId="400"/>
            <ac:spMk id="306" creationId="{00000000-0000-0000-0000-000000000000}"/>
          </ac:spMkLst>
        </pc:spChg>
        <pc:picChg chg="mod">
          <ac:chgData name="Mark Herbert" userId="2018b251-adfe-4d54-a02d-dfee7d4f908f" providerId="ADAL" clId="{A84E3C1D-7C32-004E-AA95-77F17DD46EE0}" dt="2021-05-04T08:44:47.509" v="253" actId="1076"/>
          <ac:picMkLst>
            <pc:docMk/>
            <pc:sldMk cId="4221996391" sldId="400"/>
            <ac:picMk id="9" creationId="{912BFF55-B1D0-1D4E-8068-4459E587492A}"/>
          </ac:picMkLst>
        </pc:picChg>
      </pc:sldChg>
      <pc:sldChg chg="add del ord">
        <pc:chgData name="Mark Herbert" userId="2018b251-adfe-4d54-a02d-dfee7d4f908f" providerId="ADAL" clId="{A84E3C1D-7C32-004E-AA95-77F17DD46EE0}" dt="2021-05-04T11:00:31.978" v="3518" actId="2696"/>
        <pc:sldMkLst>
          <pc:docMk/>
          <pc:sldMk cId="382881535" sldId="532"/>
        </pc:sldMkLst>
      </pc:sldChg>
      <pc:sldChg chg="del modNotesTx">
        <pc:chgData name="Mark Herbert" userId="2018b251-adfe-4d54-a02d-dfee7d4f908f" providerId="ADAL" clId="{A84E3C1D-7C32-004E-AA95-77F17DD46EE0}" dt="2021-05-04T09:52:11.121" v="1853" actId="2696"/>
        <pc:sldMkLst>
          <pc:docMk/>
          <pc:sldMk cId="1977902444" sldId="532"/>
        </pc:sldMkLst>
      </pc:sldChg>
      <pc:sldChg chg="add del">
        <pc:chgData name="Mark Herbert" userId="2018b251-adfe-4d54-a02d-dfee7d4f908f" providerId="ADAL" clId="{A84E3C1D-7C32-004E-AA95-77F17DD46EE0}" dt="2021-05-04T12:54:57.859" v="3752" actId="2696"/>
        <pc:sldMkLst>
          <pc:docMk/>
          <pc:sldMk cId="3749617441" sldId="532"/>
        </pc:sldMkLst>
      </pc:sldChg>
      <pc:sldChg chg="modSp mod">
        <pc:chgData name="Mark Herbert" userId="2018b251-adfe-4d54-a02d-dfee7d4f908f" providerId="ADAL" clId="{A84E3C1D-7C32-004E-AA95-77F17DD46EE0}" dt="2021-05-04T08:26:13.044" v="220" actId="20577"/>
        <pc:sldMkLst>
          <pc:docMk/>
          <pc:sldMk cId="182378725" sldId="581"/>
        </pc:sldMkLst>
        <pc:spChg chg="mod">
          <ac:chgData name="Mark Herbert" userId="2018b251-adfe-4d54-a02d-dfee7d4f908f" providerId="ADAL" clId="{A84E3C1D-7C32-004E-AA95-77F17DD46EE0}" dt="2021-05-04T08:26:13.044" v="220" actId="20577"/>
          <ac:spMkLst>
            <pc:docMk/>
            <pc:sldMk cId="182378725" sldId="581"/>
            <ac:spMk id="3" creationId="{E992A3F3-D8E7-6D49-AACA-EDE230592294}"/>
          </ac:spMkLst>
        </pc:spChg>
      </pc:sldChg>
      <pc:sldChg chg="addSp delSp modSp mod">
        <pc:chgData name="Mark Herbert" userId="2018b251-adfe-4d54-a02d-dfee7d4f908f" providerId="ADAL" clId="{A84E3C1D-7C32-004E-AA95-77F17DD46EE0}" dt="2021-05-04T12:58:29.819" v="3764" actId="1076"/>
        <pc:sldMkLst>
          <pc:docMk/>
          <pc:sldMk cId="47794785" sldId="630"/>
        </pc:sldMkLst>
        <pc:spChg chg="mod">
          <ac:chgData name="Mark Herbert" userId="2018b251-adfe-4d54-a02d-dfee7d4f908f" providerId="ADAL" clId="{A84E3C1D-7C32-004E-AA95-77F17DD46EE0}" dt="2021-05-04T11:00:51.763" v="3522" actId="20577"/>
          <ac:spMkLst>
            <pc:docMk/>
            <pc:sldMk cId="47794785" sldId="630"/>
            <ac:spMk id="17" creationId="{F2467BE8-1381-4CDC-A957-C28A30F96C33}"/>
          </ac:spMkLst>
        </pc:spChg>
        <pc:picChg chg="add mod">
          <ac:chgData name="Mark Herbert" userId="2018b251-adfe-4d54-a02d-dfee7d4f908f" providerId="ADAL" clId="{A84E3C1D-7C32-004E-AA95-77F17DD46EE0}" dt="2021-05-04T12:58:29.819" v="3764" actId="1076"/>
          <ac:picMkLst>
            <pc:docMk/>
            <pc:sldMk cId="47794785" sldId="630"/>
            <ac:picMk id="9" creationId="{D0F4C97C-58AC-B942-845D-860097911CDE}"/>
          </ac:picMkLst>
        </pc:picChg>
        <pc:picChg chg="del">
          <ac:chgData name="Mark Herbert" userId="2018b251-adfe-4d54-a02d-dfee7d4f908f" providerId="ADAL" clId="{A84E3C1D-7C32-004E-AA95-77F17DD46EE0}" dt="2021-05-04T12:58:16.455" v="3761" actId="478"/>
          <ac:picMkLst>
            <pc:docMk/>
            <pc:sldMk cId="47794785" sldId="630"/>
            <ac:picMk id="10" creationId="{EF1D2F29-7DFF-0645-B78A-0F46E80356E7}"/>
          </ac:picMkLst>
        </pc:picChg>
      </pc:sldChg>
      <pc:sldChg chg="modSp del mod">
        <pc:chgData name="Mark Herbert" userId="2018b251-adfe-4d54-a02d-dfee7d4f908f" providerId="ADAL" clId="{A84E3C1D-7C32-004E-AA95-77F17DD46EE0}" dt="2021-04-15T15:34:38.965" v="206" actId="2696"/>
        <pc:sldMkLst>
          <pc:docMk/>
          <pc:sldMk cId="2478990238" sldId="632"/>
        </pc:sldMkLst>
        <pc:spChg chg="mod">
          <ac:chgData name="Mark Herbert" userId="2018b251-adfe-4d54-a02d-dfee7d4f908f" providerId="ADAL" clId="{A84E3C1D-7C32-004E-AA95-77F17DD46EE0}" dt="2021-04-15T15:32:43.681" v="76" actId="113"/>
          <ac:spMkLst>
            <pc:docMk/>
            <pc:sldMk cId="2478990238" sldId="632"/>
            <ac:spMk id="3" creationId="{E992A3F3-D8E7-6D49-AACA-EDE230592294}"/>
          </ac:spMkLst>
        </pc:spChg>
      </pc:sldChg>
      <pc:sldChg chg="addSp delSp modSp mod modAnim">
        <pc:chgData name="Mark Herbert" userId="2018b251-adfe-4d54-a02d-dfee7d4f908f" providerId="ADAL" clId="{A84E3C1D-7C32-004E-AA95-77F17DD46EE0}" dt="2021-05-04T08:50:23.536" v="378" actId="20577"/>
        <pc:sldMkLst>
          <pc:docMk/>
          <pc:sldMk cId="2790576085" sldId="633"/>
        </pc:sldMkLst>
        <pc:spChg chg="mod">
          <ac:chgData name="Mark Herbert" userId="2018b251-adfe-4d54-a02d-dfee7d4f908f" providerId="ADAL" clId="{A84E3C1D-7C32-004E-AA95-77F17DD46EE0}" dt="2021-05-04T08:50:23.536" v="378" actId="20577"/>
          <ac:spMkLst>
            <pc:docMk/>
            <pc:sldMk cId="2790576085" sldId="633"/>
            <ac:spMk id="2" creationId="{A443DA2F-A414-594C-B04D-3DCEC9198C0D}"/>
          </ac:spMkLst>
        </pc:spChg>
        <pc:spChg chg="mod topLvl">
          <ac:chgData name="Mark Herbert" userId="2018b251-adfe-4d54-a02d-dfee7d4f908f" providerId="ADAL" clId="{A84E3C1D-7C32-004E-AA95-77F17DD46EE0}" dt="2021-05-04T08:37:46.260" v="225" actId="164"/>
          <ac:spMkLst>
            <pc:docMk/>
            <pc:sldMk cId="2790576085" sldId="633"/>
            <ac:spMk id="29" creationId="{3A9DB8AB-3D95-B144-B012-5F13D1DF8AAC}"/>
          </ac:spMkLst>
        </pc:spChg>
        <pc:spChg chg="mod topLvl">
          <ac:chgData name="Mark Herbert" userId="2018b251-adfe-4d54-a02d-dfee7d4f908f" providerId="ADAL" clId="{A84E3C1D-7C32-004E-AA95-77F17DD46EE0}" dt="2021-05-04T08:37:46.260" v="225" actId="164"/>
          <ac:spMkLst>
            <pc:docMk/>
            <pc:sldMk cId="2790576085" sldId="633"/>
            <ac:spMk id="30" creationId="{0D67B6B5-D0E3-484A-A100-EC821C547007}"/>
          </ac:spMkLst>
        </pc:spChg>
        <pc:spChg chg="mod topLvl">
          <ac:chgData name="Mark Herbert" userId="2018b251-adfe-4d54-a02d-dfee7d4f908f" providerId="ADAL" clId="{A84E3C1D-7C32-004E-AA95-77F17DD46EE0}" dt="2021-05-04T08:38:08.921" v="227" actId="164"/>
          <ac:spMkLst>
            <pc:docMk/>
            <pc:sldMk cId="2790576085" sldId="633"/>
            <ac:spMk id="35" creationId="{B1F39A19-3E54-3344-9424-C9782ED5632B}"/>
          </ac:spMkLst>
        </pc:spChg>
        <pc:spChg chg="mod topLvl">
          <ac:chgData name="Mark Herbert" userId="2018b251-adfe-4d54-a02d-dfee7d4f908f" providerId="ADAL" clId="{A84E3C1D-7C32-004E-AA95-77F17DD46EE0}" dt="2021-05-04T08:38:08.921" v="227" actId="164"/>
          <ac:spMkLst>
            <pc:docMk/>
            <pc:sldMk cId="2790576085" sldId="633"/>
            <ac:spMk id="36" creationId="{BAE5FCB0-08AB-8D46-AEDA-75B19D22C48E}"/>
          </ac:spMkLst>
        </pc:spChg>
        <pc:grpChg chg="add mod">
          <ac:chgData name="Mark Herbert" userId="2018b251-adfe-4d54-a02d-dfee7d4f908f" providerId="ADAL" clId="{A84E3C1D-7C32-004E-AA95-77F17DD46EE0}" dt="2021-05-04T08:37:46.260" v="225" actId="164"/>
          <ac:grpSpMkLst>
            <pc:docMk/>
            <pc:sldMk cId="2790576085" sldId="633"/>
            <ac:grpSpMk id="3" creationId="{5B96922E-92BA-7140-A5E3-AF1ED1F01842}"/>
          </ac:grpSpMkLst>
        </pc:grpChg>
        <pc:grpChg chg="add mod">
          <ac:chgData name="Mark Herbert" userId="2018b251-adfe-4d54-a02d-dfee7d4f908f" providerId="ADAL" clId="{A84E3C1D-7C32-004E-AA95-77F17DD46EE0}" dt="2021-05-04T08:38:08.921" v="227" actId="164"/>
          <ac:grpSpMkLst>
            <pc:docMk/>
            <pc:sldMk cId="2790576085" sldId="633"/>
            <ac:grpSpMk id="4" creationId="{F92F4AA7-DE0D-DB45-80C9-6558B6C24F6F}"/>
          </ac:grpSpMkLst>
        </pc:grpChg>
        <pc:grpChg chg="del">
          <ac:chgData name="Mark Herbert" userId="2018b251-adfe-4d54-a02d-dfee7d4f908f" providerId="ADAL" clId="{A84E3C1D-7C32-004E-AA95-77F17DD46EE0}" dt="2021-05-04T08:37:32.081" v="224" actId="165"/>
          <ac:grpSpMkLst>
            <pc:docMk/>
            <pc:sldMk cId="2790576085" sldId="633"/>
            <ac:grpSpMk id="10" creationId="{350903E6-806C-664C-B8FD-857AFEAB4573}"/>
          </ac:grpSpMkLst>
        </pc:grpChg>
        <pc:picChg chg="mod topLvl">
          <ac:chgData name="Mark Herbert" userId="2018b251-adfe-4d54-a02d-dfee7d4f908f" providerId="ADAL" clId="{A84E3C1D-7C32-004E-AA95-77F17DD46EE0}" dt="2021-05-04T08:37:32.081" v="224" actId="165"/>
          <ac:picMkLst>
            <pc:docMk/>
            <pc:sldMk cId="2790576085" sldId="633"/>
            <ac:picMk id="17" creationId="{10C95790-E24F-8642-9DAB-D6684A9B2A4E}"/>
          </ac:picMkLst>
        </pc:picChg>
        <pc:cxnChg chg="mod topLvl">
          <ac:chgData name="Mark Herbert" userId="2018b251-adfe-4d54-a02d-dfee7d4f908f" providerId="ADAL" clId="{A84E3C1D-7C32-004E-AA95-77F17DD46EE0}" dt="2021-05-04T08:37:32.081" v="224" actId="165"/>
          <ac:cxnSpMkLst>
            <pc:docMk/>
            <pc:sldMk cId="2790576085" sldId="633"/>
            <ac:cxnSpMk id="31" creationId="{6107FC9F-8E9F-764E-A477-5800FB90B7E7}"/>
          </ac:cxnSpMkLst>
        </pc:cxnChg>
        <pc:cxnChg chg="mod topLvl">
          <ac:chgData name="Mark Herbert" userId="2018b251-adfe-4d54-a02d-dfee7d4f908f" providerId="ADAL" clId="{A84E3C1D-7C32-004E-AA95-77F17DD46EE0}" dt="2021-05-04T08:37:32.081" v="224" actId="165"/>
          <ac:cxnSpMkLst>
            <pc:docMk/>
            <pc:sldMk cId="2790576085" sldId="633"/>
            <ac:cxnSpMk id="34" creationId="{E730C070-AF5A-C94B-AC26-7E4CB32CCA32}"/>
          </ac:cxnSpMkLst>
        </pc:cxnChg>
      </pc:sldChg>
      <pc:sldChg chg="delSp add del mod">
        <pc:chgData name="Mark Herbert" userId="2018b251-adfe-4d54-a02d-dfee7d4f908f" providerId="ADAL" clId="{A84E3C1D-7C32-004E-AA95-77F17DD46EE0}" dt="2021-05-04T12:58:35.283" v="3765" actId="2696"/>
        <pc:sldMkLst>
          <pc:docMk/>
          <pc:sldMk cId="1258444455" sldId="638"/>
        </pc:sldMkLst>
        <pc:picChg chg="del">
          <ac:chgData name="Mark Herbert" userId="2018b251-adfe-4d54-a02d-dfee7d4f908f" providerId="ADAL" clId="{A84E3C1D-7C32-004E-AA95-77F17DD46EE0}" dt="2021-05-04T12:58:11.013" v="3760" actId="21"/>
          <ac:picMkLst>
            <pc:docMk/>
            <pc:sldMk cId="1258444455" sldId="638"/>
            <ac:picMk id="3" creationId="{CC6C3D93-BDE6-4677-9304-9CF1CEC83780}"/>
          </ac:picMkLst>
        </pc:picChg>
      </pc:sldChg>
      <pc:sldChg chg="delSp del mod ord">
        <pc:chgData name="Mark Herbert" userId="2018b251-adfe-4d54-a02d-dfee7d4f908f" providerId="ADAL" clId="{A84E3C1D-7C32-004E-AA95-77F17DD46EE0}" dt="2021-05-04T10:58:10.751" v="3409" actId="2696"/>
        <pc:sldMkLst>
          <pc:docMk/>
          <pc:sldMk cId="3717213643" sldId="668"/>
        </pc:sldMkLst>
        <pc:spChg chg="del">
          <ac:chgData name="Mark Herbert" userId="2018b251-adfe-4d54-a02d-dfee7d4f908f" providerId="ADAL" clId="{A84E3C1D-7C32-004E-AA95-77F17DD46EE0}" dt="2021-05-04T10:57:04.495" v="3394" actId="21"/>
          <ac:spMkLst>
            <pc:docMk/>
            <pc:sldMk cId="3717213643" sldId="668"/>
            <ac:spMk id="10" creationId="{51FFC169-3B2D-224A-9264-B65F33D31FF8}"/>
          </ac:spMkLst>
        </pc:spChg>
        <pc:spChg chg="del">
          <ac:chgData name="Mark Herbert" userId="2018b251-adfe-4d54-a02d-dfee7d4f908f" providerId="ADAL" clId="{A84E3C1D-7C32-004E-AA95-77F17DD46EE0}" dt="2021-05-04T10:57:04.495" v="3394" actId="21"/>
          <ac:spMkLst>
            <pc:docMk/>
            <pc:sldMk cId="3717213643" sldId="668"/>
            <ac:spMk id="11" creationId="{03529891-2249-4143-B904-53F66A35E3D4}"/>
          </ac:spMkLst>
        </pc:spChg>
        <pc:spChg chg="del">
          <ac:chgData name="Mark Herbert" userId="2018b251-adfe-4d54-a02d-dfee7d4f908f" providerId="ADAL" clId="{A84E3C1D-7C32-004E-AA95-77F17DD46EE0}" dt="2021-05-04T10:57:04.495" v="3394" actId="21"/>
          <ac:spMkLst>
            <pc:docMk/>
            <pc:sldMk cId="3717213643" sldId="668"/>
            <ac:spMk id="12" creationId="{598C14DD-E381-E849-A5D8-3E5BB1D52541}"/>
          </ac:spMkLst>
        </pc:spChg>
        <pc:picChg chg="del">
          <ac:chgData name="Mark Herbert" userId="2018b251-adfe-4d54-a02d-dfee7d4f908f" providerId="ADAL" clId="{A84E3C1D-7C32-004E-AA95-77F17DD46EE0}" dt="2021-05-04T10:57:04.495" v="3394" actId="21"/>
          <ac:picMkLst>
            <pc:docMk/>
            <pc:sldMk cId="3717213643" sldId="668"/>
            <ac:picMk id="7" creationId="{663EAF70-56A6-5748-8188-86C2E4BB2B99}"/>
          </ac:picMkLst>
        </pc:picChg>
        <pc:picChg chg="del">
          <ac:chgData name="Mark Herbert" userId="2018b251-adfe-4d54-a02d-dfee7d4f908f" providerId="ADAL" clId="{A84E3C1D-7C32-004E-AA95-77F17DD46EE0}" dt="2021-05-04T10:57:04.495" v="3394" actId="21"/>
          <ac:picMkLst>
            <pc:docMk/>
            <pc:sldMk cId="3717213643" sldId="668"/>
            <ac:picMk id="8" creationId="{39705456-3160-034F-B83C-44B5CDAB5FD5}"/>
          </ac:picMkLst>
        </pc:picChg>
        <pc:picChg chg="del">
          <ac:chgData name="Mark Herbert" userId="2018b251-adfe-4d54-a02d-dfee7d4f908f" providerId="ADAL" clId="{A84E3C1D-7C32-004E-AA95-77F17DD46EE0}" dt="2021-05-04T10:57:04.495" v="3394" actId="21"/>
          <ac:picMkLst>
            <pc:docMk/>
            <pc:sldMk cId="3717213643" sldId="668"/>
            <ac:picMk id="9" creationId="{652B27E2-23B3-E741-86AC-812DEF7B2A64}"/>
          </ac:picMkLst>
        </pc:picChg>
      </pc:sldChg>
      <pc:sldChg chg="modSp mod ord modAnim modNotesTx">
        <pc:chgData name="Mark Herbert" userId="2018b251-adfe-4d54-a02d-dfee7d4f908f" providerId="ADAL" clId="{A84E3C1D-7C32-004E-AA95-77F17DD46EE0}" dt="2021-05-04T12:19:28.410" v="3554" actId="20577"/>
        <pc:sldMkLst>
          <pc:docMk/>
          <pc:sldMk cId="161905915" sldId="669"/>
        </pc:sldMkLst>
        <pc:spChg chg="mod">
          <ac:chgData name="Mark Herbert" userId="2018b251-adfe-4d54-a02d-dfee7d4f908f" providerId="ADAL" clId="{A84E3C1D-7C32-004E-AA95-77F17DD46EE0}" dt="2021-05-04T10:51:10.450" v="3341" actId="20577"/>
          <ac:spMkLst>
            <pc:docMk/>
            <pc:sldMk cId="161905915" sldId="669"/>
            <ac:spMk id="2" creationId="{C54537B7-2D2E-D546-9CC0-BF9DC6AB24A6}"/>
          </ac:spMkLst>
        </pc:spChg>
        <pc:spChg chg="mod">
          <ac:chgData name="Mark Herbert" userId="2018b251-adfe-4d54-a02d-dfee7d4f908f" providerId="ADAL" clId="{A84E3C1D-7C32-004E-AA95-77F17DD46EE0}" dt="2021-05-04T10:49:47.703" v="3321" actId="20577"/>
          <ac:spMkLst>
            <pc:docMk/>
            <pc:sldMk cId="161905915" sldId="669"/>
            <ac:spMk id="3" creationId="{65AE00BD-79AE-114B-BAD0-DF465DE6C31E}"/>
          </ac:spMkLst>
        </pc:spChg>
      </pc:sldChg>
      <pc:sldChg chg="modSp mod ord modNotesTx">
        <pc:chgData name="Mark Herbert" userId="2018b251-adfe-4d54-a02d-dfee7d4f908f" providerId="ADAL" clId="{A84E3C1D-7C32-004E-AA95-77F17DD46EE0}" dt="2021-05-04T12:43:08.297" v="3674" actId="20577"/>
        <pc:sldMkLst>
          <pc:docMk/>
          <pc:sldMk cId="1959062302" sldId="670"/>
        </pc:sldMkLst>
        <pc:spChg chg="mod">
          <ac:chgData name="Mark Herbert" userId="2018b251-adfe-4d54-a02d-dfee7d4f908f" providerId="ADAL" clId="{A84E3C1D-7C32-004E-AA95-77F17DD46EE0}" dt="2021-05-04T11:00:05.965" v="3510" actId="20577"/>
          <ac:spMkLst>
            <pc:docMk/>
            <pc:sldMk cId="1959062302" sldId="670"/>
            <ac:spMk id="7" creationId="{28246314-2647-4749-817D-0C0068180237}"/>
          </ac:spMkLst>
        </pc:spChg>
      </pc:sldChg>
      <pc:sldChg chg="modSp add mod modNotesTx">
        <pc:chgData name="Mark Herbert" userId="2018b251-adfe-4d54-a02d-dfee7d4f908f" providerId="ADAL" clId="{A84E3C1D-7C32-004E-AA95-77F17DD46EE0}" dt="2021-05-04T12:29:21.759" v="3592" actId="20577"/>
        <pc:sldMkLst>
          <pc:docMk/>
          <pc:sldMk cId="871805527" sldId="671"/>
        </pc:sldMkLst>
        <pc:spChg chg="mod">
          <ac:chgData name="Mark Herbert" userId="2018b251-adfe-4d54-a02d-dfee7d4f908f" providerId="ADAL" clId="{A84E3C1D-7C32-004E-AA95-77F17DD46EE0}" dt="2021-05-04T12:24:54.244" v="3562" actId="20577"/>
          <ac:spMkLst>
            <pc:docMk/>
            <pc:sldMk cId="871805527" sldId="671"/>
            <ac:spMk id="2" creationId="{7B8C1E36-90BB-9D42-B18A-8946C55409C0}"/>
          </ac:spMkLst>
        </pc:spChg>
        <pc:spChg chg="mod">
          <ac:chgData name="Mark Herbert" userId="2018b251-adfe-4d54-a02d-dfee7d4f908f" providerId="ADAL" clId="{A84E3C1D-7C32-004E-AA95-77F17DD46EE0}" dt="2021-05-04T12:25:17.993" v="3563" actId="114"/>
          <ac:spMkLst>
            <pc:docMk/>
            <pc:sldMk cId="871805527" sldId="671"/>
            <ac:spMk id="3" creationId="{E992A3F3-D8E7-6D49-AACA-EDE230592294}"/>
          </ac:spMkLst>
        </pc:spChg>
      </pc:sldChg>
      <pc:sldChg chg="modSp del mod ord">
        <pc:chgData name="Mark Herbert" userId="2018b251-adfe-4d54-a02d-dfee7d4f908f" providerId="ADAL" clId="{A84E3C1D-7C32-004E-AA95-77F17DD46EE0}" dt="2021-05-04T10:59:29.614" v="3500" actId="2696"/>
        <pc:sldMkLst>
          <pc:docMk/>
          <pc:sldMk cId="1214718581" sldId="671"/>
        </pc:sldMkLst>
        <pc:spChg chg="mod">
          <ac:chgData name="Mark Herbert" userId="2018b251-adfe-4d54-a02d-dfee7d4f908f" providerId="ADAL" clId="{A84E3C1D-7C32-004E-AA95-77F17DD46EE0}" dt="2021-05-04T10:53:50.770" v="3375" actId="20577"/>
          <ac:spMkLst>
            <pc:docMk/>
            <pc:sldMk cId="1214718581" sldId="671"/>
            <ac:spMk id="2" creationId="{7B8C1E36-90BB-9D42-B18A-8946C55409C0}"/>
          </ac:spMkLst>
        </pc:spChg>
        <pc:spChg chg="mod">
          <ac:chgData name="Mark Herbert" userId="2018b251-adfe-4d54-a02d-dfee7d4f908f" providerId="ADAL" clId="{A84E3C1D-7C32-004E-AA95-77F17DD46EE0}" dt="2021-05-04T10:54:19.345" v="3382" actId="20577"/>
          <ac:spMkLst>
            <pc:docMk/>
            <pc:sldMk cId="1214718581" sldId="671"/>
            <ac:spMk id="3" creationId="{E992A3F3-D8E7-6D49-AACA-EDE230592294}"/>
          </ac:spMkLst>
        </pc:spChg>
      </pc:sldChg>
      <pc:sldChg chg="modSp mod modNotesTx">
        <pc:chgData name="Mark Herbert" userId="2018b251-adfe-4d54-a02d-dfee7d4f908f" providerId="ADAL" clId="{A84E3C1D-7C32-004E-AA95-77F17DD46EE0}" dt="2021-05-04T10:25:29.240" v="2739" actId="14100"/>
        <pc:sldMkLst>
          <pc:docMk/>
          <pc:sldMk cId="3199438380" sldId="672"/>
        </pc:sldMkLst>
        <pc:spChg chg="mod">
          <ac:chgData name="Mark Herbert" userId="2018b251-adfe-4d54-a02d-dfee7d4f908f" providerId="ADAL" clId="{A84E3C1D-7C32-004E-AA95-77F17DD46EE0}" dt="2021-05-04T10:25:29.240" v="2739" actId="14100"/>
          <ac:spMkLst>
            <pc:docMk/>
            <pc:sldMk cId="3199438380" sldId="672"/>
            <ac:spMk id="6" creationId="{00000000-0000-0000-0000-000000000000}"/>
          </ac:spMkLst>
        </pc:spChg>
        <pc:spChg chg="mod">
          <ac:chgData name="Mark Herbert" userId="2018b251-adfe-4d54-a02d-dfee7d4f908f" providerId="ADAL" clId="{A84E3C1D-7C32-004E-AA95-77F17DD46EE0}" dt="2021-05-04T10:25:12.302" v="2738" actId="3064"/>
          <ac:spMkLst>
            <pc:docMk/>
            <pc:sldMk cId="3199438380" sldId="672"/>
            <ac:spMk id="12" creationId="{00000000-0000-0000-0000-000000000000}"/>
          </ac:spMkLst>
        </pc:spChg>
      </pc:sldChg>
      <pc:sldChg chg="addSp delSp modSp mod ord modNotesTx">
        <pc:chgData name="Mark Herbert" userId="2018b251-adfe-4d54-a02d-dfee7d4f908f" providerId="ADAL" clId="{A84E3C1D-7C32-004E-AA95-77F17DD46EE0}" dt="2021-05-04T12:50:27.457" v="3740" actId="20577"/>
        <pc:sldMkLst>
          <pc:docMk/>
          <pc:sldMk cId="607356709" sldId="674"/>
        </pc:sldMkLst>
        <pc:spChg chg="mod">
          <ac:chgData name="Mark Herbert" userId="2018b251-adfe-4d54-a02d-dfee7d4f908f" providerId="ADAL" clId="{A84E3C1D-7C32-004E-AA95-77F17DD46EE0}" dt="2021-05-04T12:49:53.994" v="3736" actId="692"/>
          <ac:spMkLst>
            <pc:docMk/>
            <pc:sldMk cId="607356709" sldId="674"/>
            <ac:spMk id="6" creationId="{5CFF914F-94FA-4745-81E0-CC72327563DB}"/>
          </ac:spMkLst>
        </pc:spChg>
        <pc:spChg chg="add mod">
          <ac:chgData name="Mark Herbert" userId="2018b251-adfe-4d54-a02d-dfee7d4f908f" providerId="ADAL" clId="{A84E3C1D-7C32-004E-AA95-77F17DD46EE0}" dt="2021-05-04T12:49:03.578" v="3733" actId="1076"/>
          <ac:spMkLst>
            <pc:docMk/>
            <pc:sldMk cId="607356709" sldId="674"/>
            <ac:spMk id="12" creationId="{C315902D-F060-6047-95CC-B9E91124B1F5}"/>
          </ac:spMkLst>
        </pc:spChg>
        <pc:spChg chg="del">
          <ac:chgData name="Mark Herbert" userId="2018b251-adfe-4d54-a02d-dfee7d4f908f" providerId="ADAL" clId="{A84E3C1D-7C32-004E-AA95-77F17DD46EE0}" dt="2021-05-04T10:52:38.001" v="3355" actId="478"/>
          <ac:spMkLst>
            <pc:docMk/>
            <pc:sldMk cId="607356709" sldId="674"/>
            <ac:spMk id="13" creationId="{ACD34B5C-E244-EF4C-974F-91E1C387C1E4}"/>
          </ac:spMkLst>
        </pc:spChg>
      </pc:sldChg>
      <pc:sldChg chg="addSp delSp modSp mod ord modNotesTx">
        <pc:chgData name="Mark Herbert" userId="2018b251-adfe-4d54-a02d-dfee7d4f908f" providerId="ADAL" clId="{A84E3C1D-7C32-004E-AA95-77F17DD46EE0}" dt="2021-05-04T12:56:27.258" v="3759" actId="20577"/>
        <pc:sldMkLst>
          <pc:docMk/>
          <pc:sldMk cId="1626745306" sldId="675"/>
        </pc:sldMkLst>
        <pc:spChg chg="mod">
          <ac:chgData name="Mark Herbert" userId="2018b251-adfe-4d54-a02d-dfee7d4f908f" providerId="ADAL" clId="{A84E3C1D-7C32-004E-AA95-77F17DD46EE0}" dt="2021-05-04T12:56:27.258" v="3759" actId="20577"/>
          <ac:spMkLst>
            <pc:docMk/>
            <pc:sldMk cId="1626745306" sldId="675"/>
            <ac:spMk id="7" creationId="{120265DC-EA3E-7A4E-99A5-6786391161E3}"/>
          </ac:spMkLst>
        </pc:spChg>
        <pc:spChg chg="del">
          <ac:chgData name="Mark Herbert" userId="2018b251-adfe-4d54-a02d-dfee7d4f908f" providerId="ADAL" clId="{A84E3C1D-7C32-004E-AA95-77F17DD46EE0}" dt="2021-05-04T10:56:45.651" v="3393" actId="478"/>
          <ac:spMkLst>
            <pc:docMk/>
            <pc:sldMk cId="1626745306" sldId="675"/>
            <ac:spMk id="10" creationId="{C1B1EB99-6280-B648-BFA3-E64D76F92A78}"/>
          </ac:spMkLst>
        </pc:spChg>
        <pc:spChg chg="add mod">
          <ac:chgData name="Mark Herbert" userId="2018b251-adfe-4d54-a02d-dfee7d4f908f" providerId="ADAL" clId="{A84E3C1D-7C32-004E-AA95-77F17DD46EE0}" dt="2021-05-04T10:57:06.613" v="3395"/>
          <ac:spMkLst>
            <pc:docMk/>
            <pc:sldMk cId="1626745306" sldId="675"/>
            <ac:spMk id="13" creationId="{9442053B-B344-584F-AFE2-17B327256D75}"/>
          </ac:spMkLst>
        </pc:spChg>
        <pc:spChg chg="add del mod">
          <ac:chgData name="Mark Herbert" userId="2018b251-adfe-4d54-a02d-dfee7d4f908f" providerId="ADAL" clId="{A84E3C1D-7C32-004E-AA95-77F17DD46EE0}" dt="2021-05-04T10:57:25.366" v="3397" actId="478"/>
          <ac:spMkLst>
            <pc:docMk/>
            <pc:sldMk cId="1626745306" sldId="675"/>
            <ac:spMk id="14" creationId="{0B921925-25CC-2946-AE3D-22D5D34DD93A}"/>
          </ac:spMkLst>
        </pc:spChg>
        <pc:spChg chg="add del mod">
          <ac:chgData name="Mark Herbert" userId="2018b251-adfe-4d54-a02d-dfee7d4f908f" providerId="ADAL" clId="{A84E3C1D-7C32-004E-AA95-77F17DD46EE0}" dt="2021-05-04T10:59:08.210" v="3494" actId="478"/>
          <ac:spMkLst>
            <pc:docMk/>
            <pc:sldMk cId="1626745306" sldId="675"/>
            <ac:spMk id="15" creationId="{14A57FA9-1D56-A944-8D57-28C9D7D61923}"/>
          </ac:spMkLst>
        </pc:spChg>
        <pc:spChg chg="add mod">
          <ac:chgData name="Mark Herbert" userId="2018b251-adfe-4d54-a02d-dfee7d4f908f" providerId="ADAL" clId="{A84E3C1D-7C32-004E-AA95-77F17DD46EE0}" dt="2021-05-04T10:57:53.772" v="3404" actId="20577"/>
          <ac:spMkLst>
            <pc:docMk/>
            <pc:sldMk cId="1626745306" sldId="675"/>
            <ac:spMk id="16" creationId="{AF1BD883-DF72-3A48-BF19-2674642324AE}"/>
          </ac:spMkLst>
        </pc:spChg>
        <pc:spChg chg="add mod">
          <ac:chgData name="Mark Herbert" userId="2018b251-adfe-4d54-a02d-dfee7d4f908f" providerId="ADAL" clId="{A84E3C1D-7C32-004E-AA95-77F17DD46EE0}" dt="2021-05-04T10:58:05.237" v="3408" actId="20577"/>
          <ac:spMkLst>
            <pc:docMk/>
            <pc:sldMk cId="1626745306" sldId="675"/>
            <ac:spMk id="17" creationId="{18BE321F-1C34-EC44-BFEC-F553DA94CEDC}"/>
          </ac:spMkLst>
        </pc:spChg>
        <pc:picChg chg="add mod">
          <ac:chgData name="Mark Herbert" userId="2018b251-adfe-4d54-a02d-dfee7d4f908f" providerId="ADAL" clId="{A84E3C1D-7C32-004E-AA95-77F17DD46EE0}" dt="2021-05-04T10:57:38.237" v="3400" actId="1076"/>
          <ac:picMkLst>
            <pc:docMk/>
            <pc:sldMk cId="1626745306" sldId="675"/>
            <ac:picMk id="9" creationId="{FB40451E-7227-7343-941D-EDD12BD6E514}"/>
          </ac:picMkLst>
        </pc:picChg>
        <pc:picChg chg="add del mod">
          <ac:chgData name="Mark Herbert" userId="2018b251-adfe-4d54-a02d-dfee7d4f908f" providerId="ADAL" clId="{A84E3C1D-7C32-004E-AA95-77F17DD46EE0}" dt="2021-05-04T10:57:20.370" v="3396" actId="478"/>
          <ac:picMkLst>
            <pc:docMk/>
            <pc:sldMk cId="1626745306" sldId="675"/>
            <ac:picMk id="11" creationId="{D05AB23E-4999-AE4B-A10F-B5C335B53AD9}"/>
          </ac:picMkLst>
        </pc:picChg>
        <pc:picChg chg="add mod">
          <ac:chgData name="Mark Herbert" userId="2018b251-adfe-4d54-a02d-dfee7d4f908f" providerId="ADAL" clId="{A84E3C1D-7C32-004E-AA95-77F17DD46EE0}" dt="2021-05-04T10:57:34.293" v="3399" actId="1076"/>
          <ac:picMkLst>
            <pc:docMk/>
            <pc:sldMk cId="1626745306" sldId="675"/>
            <ac:picMk id="12" creationId="{932CE777-9981-1C4A-9580-C41E73F7ECE6}"/>
          </ac:picMkLst>
        </pc:picChg>
      </pc:sldChg>
      <pc:sldChg chg="ord modNotesTx">
        <pc:chgData name="Mark Herbert" userId="2018b251-adfe-4d54-a02d-dfee7d4f908f" providerId="ADAL" clId="{A84E3C1D-7C32-004E-AA95-77F17DD46EE0}" dt="2021-05-04T12:55:16.532" v="3753" actId="20577"/>
        <pc:sldMkLst>
          <pc:docMk/>
          <pc:sldMk cId="1300033764" sldId="677"/>
        </pc:sldMkLst>
      </pc:sldChg>
      <pc:sldChg chg="del">
        <pc:chgData name="Mark Herbert" userId="2018b251-adfe-4d54-a02d-dfee7d4f908f" providerId="ADAL" clId="{A84E3C1D-7C32-004E-AA95-77F17DD46EE0}" dt="2021-05-04T10:54:35.182" v="3383" actId="2696"/>
        <pc:sldMkLst>
          <pc:docMk/>
          <pc:sldMk cId="3156994685" sldId="678"/>
        </pc:sldMkLst>
      </pc:sldChg>
      <pc:sldChg chg="add ord">
        <pc:chgData name="Mark Herbert" userId="2018b251-adfe-4d54-a02d-dfee7d4f908f" providerId="ADAL" clId="{A84E3C1D-7C32-004E-AA95-77F17DD46EE0}" dt="2021-05-04T10:55:09.512" v="3386" actId="20578"/>
        <pc:sldMkLst>
          <pc:docMk/>
          <pc:sldMk cId="3666976478" sldId="678"/>
        </pc:sldMkLst>
      </pc:sldChg>
      <pc:sldChg chg="modSp mod">
        <pc:chgData name="Mark Herbert" userId="2018b251-adfe-4d54-a02d-dfee7d4f908f" providerId="ADAL" clId="{A84E3C1D-7C32-004E-AA95-77F17DD46EE0}" dt="2021-05-04T08:34:35.856" v="221" actId="1076"/>
        <pc:sldMkLst>
          <pc:docMk/>
          <pc:sldMk cId="2139501683" sldId="681"/>
        </pc:sldMkLst>
        <pc:spChg chg="mod">
          <ac:chgData name="Mark Herbert" userId="2018b251-adfe-4d54-a02d-dfee7d4f908f" providerId="ADAL" clId="{A84E3C1D-7C32-004E-AA95-77F17DD46EE0}" dt="2021-05-04T08:34:35.856" v="221" actId="1076"/>
          <ac:spMkLst>
            <pc:docMk/>
            <pc:sldMk cId="2139501683" sldId="681"/>
            <ac:spMk id="3" creationId="{6F36D061-AE11-46BC-BA24-4EDD59F0CF18}"/>
          </ac:spMkLst>
        </pc:spChg>
      </pc:sldChg>
      <pc:sldChg chg="modSp mod ord modNotesTx">
        <pc:chgData name="Mark Herbert" userId="2018b251-adfe-4d54-a02d-dfee7d4f908f" providerId="ADAL" clId="{A84E3C1D-7C32-004E-AA95-77F17DD46EE0}" dt="2021-05-04T12:50:52.076" v="3741" actId="692"/>
        <pc:sldMkLst>
          <pc:docMk/>
          <pc:sldMk cId="295587505" sldId="684"/>
        </pc:sldMkLst>
        <pc:spChg chg="mod">
          <ac:chgData name="Mark Herbert" userId="2018b251-adfe-4d54-a02d-dfee7d4f908f" providerId="ADAL" clId="{A84E3C1D-7C32-004E-AA95-77F17DD46EE0}" dt="2021-05-04T12:50:52.076" v="3741" actId="692"/>
          <ac:spMkLst>
            <pc:docMk/>
            <pc:sldMk cId="295587505" sldId="684"/>
            <ac:spMk id="6" creationId="{5CFF914F-94FA-4745-81E0-CC72327563DB}"/>
          </ac:spMkLst>
        </pc:spChg>
      </pc:sldChg>
      <pc:sldChg chg="del modNotesTx">
        <pc:chgData name="Mark Herbert" userId="2018b251-adfe-4d54-a02d-dfee7d4f908f" providerId="ADAL" clId="{A84E3C1D-7C32-004E-AA95-77F17DD46EE0}" dt="2021-05-04T09:52:11.121" v="1853" actId="2696"/>
        <pc:sldMkLst>
          <pc:docMk/>
          <pc:sldMk cId="1612162748" sldId="685"/>
        </pc:sldMkLst>
      </pc:sldChg>
      <pc:sldChg chg="addSp modSp add mod modNotesTx">
        <pc:chgData name="Mark Herbert" userId="2018b251-adfe-4d54-a02d-dfee7d4f908f" providerId="ADAL" clId="{A84E3C1D-7C32-004E-AA95-77F17DD46EE0}" dt="2021-05-04T12:52:18.616" v="3749" actId="692"/>
        <pc:sldMkLst>
          <pc:docMk/>
          <pc:sldMk cId="1922044137" sldId="685"/>
        </pc:sldMkLst>
        <pc:spChg chg="mod">
          <ac:chgData name="Mark Herbert" userId="2018b251-adfe-4d54-a02d-dfee7d4f908f" providerId="ADAL" clId="{A84E3C1D-7C32-004E-AA95-77F17DD46EE0}" dt="2021-05-04T12:52:18.616" v="3749" actId="692"/>
          <ac:spMkLst>
            <pc:docMk/>
            <pc:sldMk cId="1922044137" sldId="685"/>
            <ac:spMk id="7" creationId="{00000000-0000-0000-0000-000000000000}"/>
          </ac:spMkLst>
        </pc:spChg>
        <pc:spChg chg="mod">
          <ac:chgData name="Mark Herbert" userId="2018b251-adfe-4d54-a02d-dfee7d4f908f" providerId="ADAL" clId="{A84E3C1D-7C32-004E-AA95-77F17DD46EE0}" dt="2021-05-04T12:52:18.616" v="3749" actId="692"/>
          <ac:spMkLst>
            <pc:docMk/>
            <pc:sldMk cId="1922044137" sldId="685"/>
            <ac:spMk id="9" creationId="{00000000-0000-0000-0000-000000000000}"/>
          </ac:spMkLst>
        </pc:spChg>
        <pc:spChg chg="mod">
          <ac:chgData name="Mark Herbert" userId="2018b251-adfe-4d54-a02d-dfee7d4f908f" providerId="ADAL" clId="{A84E3C1D-7C32-004E-AA95-77F17DD46EE0}" dt="2021-05-04T12:52:11.614" v="3745" actId="692"/>
          <ac:spMkLst>
            <pc:docMk/>
            <pc:sldMk cId="1922044137" sldId="685"/>
            <ac:spMk id="13" creationId="{00000000-0000-0000-0000-000000000000}"/>
          </ac:spMkLst>
        </pc:spChg>
        <pc:spChg chg="add mod">
          <ac:chgData name="Mark Herbert" userId="2018b251-adfe-4d54-a02d-dfee7d4f908f" providerId="ADAL" clId="{A84E3C1D-7C32-004E-AA95-77F17DD46EE0}" dt="2021-05-04T10:59:57.222" v="3506" actId="20577"/>
          <ac:spMkLst>
            <pc:docMk/>
            <pc:sldMk cId="1922044137" sldId="685"/>
            <ac:spMk id="15" creationId="{6EDD5FB2-F84C-7743-89CB-DD2A45BFB81C}"/>
          </ac:spMkLst>
        </pc:spChg>
        <pc:spChg chg="mod">
          <ac:chgData name="Mark Herbert" userId="2018b251-adfe-4d54-a02d-dfee7d4f908f" providerId="ADAL" clId="{A84E3C1D-7C32-004E-AA95-77F17DD46EE0}" dt="2021-05-04T12:33:41.580" v="3594" actId="1076"/>
          <ac:spMkLst>
            <pc:docMk/>
            <pc:sldMk cId="1922044137" sldId="685"/>
            <ac:spMk id="16" creationId="{00000000-0000-0000-0000-000000000000}"/>
          </ac:spMkLst>
        </pc:spChg>
        <pc:grpChg chg="mod">
          <ac:chgData name="Mark Herbert" userId="2018b251-adfe-4d54-a02d-dfee7d4f908f" providerId="ADAL" clId="{A84E3C1D-7C32-004E-AA95-77F17DD46EE0}" dt="2021-05-04T09:59:10.914" v="2448" actId="1076"/>
          <ac:grpSpMkLst>
            <pc:docMk/>
            <pc:sldMk cId="1922044137" sldId="685"/>
            <ac:grpSpMk id="3" creationId="{F7FF2506-071C-8446-89C0-7275E615D86B}"/>
          </ac:grpSpMkLst>
        </pc:grpChg>
      </pc:sldChg>
      <pc:sldChg chg="delSp add del mod">
        <pc:chgData name="Mark Herbert" userId="2018b251-adfe-4d54-a02d-dfee7d4f908f" providerId="ADAL" clId="{A84E3C1D-7C32-004E-AA95-77F17DD46EE0}" dt="2021-05-04T10:00:47.881" v="2538" actId="2696"/>
        <pc:sldMkLst>
          <pc:docMk/>
          <pc:sldMk cId="1046121204" sldId="686"/>
        </pc:sldMkLst>
        <pc:spChg chg="del">
          <ac:chgData name="Mark Herbert" userId="2018b251-adfe-4d54-a02d-dfee7d4f908f" providerId="ADAL" clId="{A84E3C1D-7C32-004E-AA95-77F17DD46EE0}" dt="2021-05-04T10:00:27.354" v="2533" actId="21"/>
          <ac:spMkLst>
            <pc:docMk/>
            <pc:sldMk cId="1046121204" sldId="686"/>
            <ac:spMk id="7" creationId="{00000000-0000-0000-0000-000000000000}"/>
          </ac:spMkLst>
        </pc:spChg>
        <pc:spChg chg="del">
          <ac:chgData name="Mark Herbert" userId="2018b251-adfe-4d54-a02d-dfee7d4f908f" providerId="ADAL" clId="{A84E3C1D-7C32-004E-AA95-77F17DD46EE0}" dt="2021-05-04T10:00:27.354" v="2533" actId="21"/>
          <ac:spMkLst>
            <pc:docMk/>
            <pc:sldMk cId="1046121204" sldId="686"/>
            <ac:spMk id="9" creationId="{00000000-0000-0000-0000-000000000000}"/>
          </ac:spMkLst>
        </pc:spChg>
        <pc:spChg chg="del">
          <ac:chgData name="Mark Herbert" userId="2018b251-adfe-4d54-a02d-dfee7d4f908f" providerId="ADAL" clId="{A84E3C1D-7C32-004E-AA95-77F17DD46EE0}" dt="2021-05-04T10:00:27.354" v="2533" actId="21"/>
          <ac:spMkLst>
            <pc:docMk/>
            <pc:sldMk cId="1046121204" sldId="686"/>
            <ac:spMk id="12" creationId="{00000000-0000-0000-0000-000000000000}"/>
          </ac:spMkLst>
        </pc:spChg>
        <pc:spChg chg="del">
          <ac:chgData name="Mark Herbert" userId="2018b251-adfe-4d54-a02d-dfee7d4f908f" providerId="ADAL" clId="{A84E3C1D-7C32-004E-AA95-77F17DD46EE0}" dt="2021-05-04T10:00:27.354" v="2533" actId="21"/>
          <ac:spMkLst>
            <pc:docMk/>
            <pc:sldMk cId="1046121204" sldId="686"/>
            <ac:spMk id="13" creationId="{00000000-0000-0000-0000-000000000000}"/>
          </ac:spMkLst>
        </pc:spChg>
        <pc:picChg chg="del">
          <ac:chgData name="Mark Herbert" userId="2018b251-adfe-4d54-a02d-dfee7d4f908f" providerId="ADAL" clId="{A84E3C1D-7C32-004E-AA95-77F17DD46EE0}" dt="2021-05-04T10:00:27.354" v="2533" actId="21"/>
          <ac:picMkLst>
            <pc:docMk/>
            <pc:sldMk cId="1046121204" sldId="686"/>
            <ac:picMk id="10" creationId="{27D196A9-D69A-A54B-910F-25CEA3FFE9DF}"/>
          </ac:picMkLst>
        </pc:picChg>
      </pc:sldChg>
      <pc:sldChg chg="del">
        <pc:chgData name="Mark Herbert" userId="2018b251-adfe-4d54-a02d-dfee7d4f908f" providerId="ADAL" clId="{A84E3C1D-7C32-004E-AA95-77F17DD46EE0}" dt="2021-05-04T09:52:11.121" v="1853" actId="2696"/>
        <pc:sldMkLst>
          <pc:docMk/>
          <pc:sldMk cId="2526724758" sldId="686"/>
        </pc:sldMkLst>
      </pc:sldChg>
      <pc:sldChg chg="del ord">
        <pc:chgData name="Mark Herbert" userId="2018b251-adfe-4d54-a02d-dfee7d4f908f" providerId="ADAL" clId="{A84E3C1D-7C32-004E-AA95-77F17DD46EE0}" dt="2021-05-04T11:00:31.978" v="3518" actId="2696"/>
        <pc:sldMkLst>
          <pc:docMk/>
          <pc:sldMk cId="1363429411" sldId="687"/>
        </pc:sldMkLst>
      </pc:sldChg>
      <pc:sldChg chg="modSp add mod">
        <pc:chgData name="Mark Herbert" userId="2018b251-adfe-4d54-a02d-dfee7d4f908f" providerId="ADAL" clId="{A84E3C1D-7C32-004E-AA95-77F17DD46EE0}" dt="2021-05-04T12:52:31.212" v="3750" actId="692"/>
        <pc:sldMkLst>
          <pc:docMk/>
          <pc:sldMk cId="3543013142" sldId="687"/>
        </pc:sldMkLst>
        <pc:spChg chg="mod">
          <ac:chgData name="Mark Herbert" userId="2018b251-adfe-4d54-a02d-dfee7d4f908f" providerId="ADAL" clId="{A84E3C1D-7C32-004E-AA95-77F17DD46EE0}" dt="2021-05-04T12:52:31.212" v="3750" actId="692"/>
          <ac:spMkLst>
            <pc:docMk/>
            <pc:sldMk cId="3543013142" sldId="687"/>
            <ac:spMk id="6" creationId="{5CFF914F-94FA-4745-81E0-CC72327563DB}"/>
          </ac:spMkLst>
        </pc:spChg>
        <pc:spChg chg="mod">
          <ac:chgData name="Mark Herbert" userId="2018b251-adfe-4d54-a02d-dfee7d4f908f" providerId="ADAL" clId="{A84E3C1D-7C32-004E-AA95-77F17DD46EE0}" dt="2021-05-04T12:39:36.223" v="3623" actId="1076"/>
          <ac:spMkLst>
            <pc:docMk/>
            <pc:sldMk cId="3543013142" sldId="687"/>
            <ac:spMk id="8" creationId="{BFF60F7D-390F-4B09-B9C2-867476C722BD}"/>
          </ac:spMkLst>
        </pc:spChg>
        <pc:spChg chg="mod">
          <ac:chgData name="Mark Herbert" userId="2018b251-adfe-4d54-a02d-dfee7d4f908f" providerId="ADAL" clId="{A84E3C1D-7C32-004E-AA95-77F17DD46EE0}" dt="2021-05-04T12:39:36.223" v="3623" actId="1076"/>
          <ac:spMkLst>
            <pc:docMk/>
            <pc:sldMk cId="3543013142" sldId="687"/>
            <ac:spMk id="11" creationId="{0D5EC882-9C15-40D3-9D1C-801F7E82B40F}"/>
          </ac:spMkLst>
        </pc:spChg>
        <pc:spChg chg="mod">
          <ac:chgData name="Mark Herbert" userId="2018b251-adfe-4d54-a02d-dfee7d4f908f" providerId="ADAL" clId="{A84E3C1D-7C32-004E-AA95-77F17DD46EE0}" dt="2021-05-04T12:39:36.223" v="3623" actId="1076"/>
          <ac:spMkLst>
            <pc:docMk/>
            <pc:sldMk cId="3543013142" sldId="687"/>
            <ac:spMk id="15" creationId="{2084FDA1-E4B4-EC47-A804-967CE9F80A34}"/>
          </ac:spMkLst>
        </pc:spChg>
        <pc:spChg chg="mod">
          <ac:chgData name="Mark Herbert" userId="2018b251-adfe-4d54-a02d-dfee7d4f908f" providerId="ADAL" clId="{A84E3C1D-7C32-004E-AA95-77F17DD46EE0}" dt="2021-05-04T12:38:56.979" v="3622" actId="1076"/>
          <ac:spMkLst>
            <pc:docMk/>
            <pc:sldMk cId="3543013142" sldId="687"/>
            <ac:spMk id="16" creationId="{396DCF12-E9FF-4D48-A552-CC2AFED488FE}"/>
          </ac:spMkLst>
        </pc:spChg>
        <pc:picChg chg="mod">
          <ac:chgData name="Mark Herbert" userId="2018b251-adfe-4d54-a02d-dfee7d4f908f" providerId="ADAL" clId="{A84E3C1D-7C32-004E-AA95-77F17DD46EE0}" dt="2021-05-04T12:39:36.223" v="3623" actId="1076"/>
          <ac:picMkLst>
            <pc:docMk/>
            <pc:sldMk cId="3543013142" sldId="687"/>
            <ac:picMk id="14" creationId="{386588A1-E4E1-3E42-8A6C-5FB3FADC409F}"/>
          </ac:picMkLst>
        </pc:picChg>
      </pc:sldChg>
      <pc:sldChg chg="add del">
        <pc:chgData name="Mark Herbert" userId="2018b251-adfe-4d54-a02d-dfee7d4f908f" providerId="ADAL" clId="{A84E3C1D-7C32-004E-AA95-77F17DD46EE0}" dt="2021-05-04T12:38:29.542" v="3619" actId="2696"/>
        <pc:sldMkLst>
          <pc:docMk/>
          <pc:sldMk cId="4070653596" sldId="687"/>
        </pc:sldMkLst>
      </pc:sldChg>
      <pc:sldChg chg="modSp mod ord modNotesTx">
        <pc:chgData name="Mark Herbert" userId="2018b251-adfe-4d54-a02d-dfee7d4f908f" providerId="ADAL" clId="{A84E3C1D-7C32-004E-AA95-77F17DD46EE0}" dt="2021-05-04T12:52:53.748" v="3751" actId="692"/>
        <pc:sldMkLst>
          <pc:docMk/>
          <pc:sldMk cId="3949354679" sldId="688"/>
        </pc:sldMkLst>
        <pc:spChg chg="mod">
          <ac:chgData name="Mark Herbert" userId="2018b251-adfe-4d54-a02d-dfee7d4f908f" providerId="ADAL" clId="{A84E3C1D-7C32-004E-AA95-77F17DD46EE0}" dt="2021-05-04T12:52:53.748" v="3751" actId="692"/>
          <ac:spMkLst>
            <pc:docMk/>
            <pc:sldMk cId="3949354679" sldId="688"/>
            <ac:spMk id="6" creationId="{5CFF914F-94FA-4745-81E0-CC72327563DB}"/>
          </ac:spMkLst>
        </pc:spChg>
        <pc:spChg chg="mod">
          <ac:chgData name="Mark Herbert" userId="2018b251-adfe-4d54-a02d-dfee7d4f908f" providerId="ADAL" clId="{A84E3C1D-7C32-004E-AA95-77F17DD46EE0}" dt="2021-05-04T12:44:36.973" v="3691" actId="3064"/>
          <ac:spMkLst>
            <pc:docMk/>
            <pc:sldMk cId="3949354679" sldId="688"/>
            <ac:spMk id="8" creationId="{BFF60F7D-390F-4B09-B9C2-867476C722BD}"/>
          </ac:spMkLst>
        </pc:spChg>
        <pc:spChg chg="mod">
          <ac:chgData name="Mark Herbert" userId="2018b251-adfe-4d54-a02d-dfee7d4f908f" providerId="ADAL" clId="{A84E3C1D-7C32-004E-AA95-77F17DD46EE0}" dt="2021-05-04T12:43:52.605" v="3688" actId="20577"/>
          <ac:spMkLst>
            <pc:docMk/>
            <pc:sldMk cId="3949354679" sldId="688"/>
            <ac:spMk id="21" creationId="{3E2E176E-51F5-46D2-9AF4-3C79E25F55E9}"/>
          </ac:spMkLst>
        </pc:spChg>
      </pc:sldChg>
      <pc:sldChg chg="del">
        <pc:chgData name="Mark Herbert" userId="2018b251-adfe-4d54-a02d-dfee7d4f908f" providerId="ADAL" clId="{A84E3C1D-7C32-004E-AA95-77F17DD46EE0}" dt="2021-05-04T10:53:37.553" v="3370" actId="2696"/>
        <pc:sldMkLst>
          <pc:docMk/>
          <pc:sldMk cId="1064824596" sldId="689"/>
        </pc:sldMkLst>
      </pc:sldChg>
      <pc:sldChg chg="addSp delSp modSp add del mod">
        <pc:chgData name="Mark Herbert" userId="2018b251-adfe-4d54-a02d-dfee7d4f908f" providerId="ADAL" clId="{A84E3C1D-7C32-004E-AA95-77F17DD46EE0}" dt="2021-05-04T09:14:18.204" v="1020" actId="2696"/>
        <pc:sldMkLst>
          <pc:docMk/>
          <pc:sldMk cId="498010913" sldId="690"/>
        </pc:sldMkLst>
        <pc:spChg chg="mod">
          <ac:chgData name="Mark Herbert" userId="2018b251-adfe-4d54-a02d-dfee7d4f908f" providerId="ADAL" clId="{A84E3C1D-7C32-004E-AA95-77F17DD46EE0}" dt="2021-05-04T09:09:28.787" v="1019" actId="20577"/>
          <ac:spMkLst>
            <pc:docMk/>
            <pc:sldMk cId="498010913" sldId="690"/>
            <ac:spMk id="10" creationId="{AEBFF56C-838A-314D-8FA9-54ACA3638857}"/>
          </ac:spMkLst>
        </pc:spChg>
        <pc:spChg chg="mod">
          <ac:chgData name="Mark Herbert" userId="2018b251-adfe-4d54-a02d-dfee7d4f908f" providerId="ADAL" clId="{A84E3C1D-7C32-004E-AA95-77F17DD46EE0}" dt="2021-05-04T09:01:40.951" v="906" actId="20577"/>
          <ac:spMkLst>
            <pc:docMk/>
            <pc:sldMk cId="498010913" sldId="690"/>
            <ac:spMk id="11" creationId="{EAA242B7-C0DA-214C-9A63-D76F5C542BE6}"/>
          </ac:spMkLst>
        </pc:spChg>
        <pc:spChg chg="add mod">
          <ac:chgData name="Mark Herbert" userId="2018b251-adfe-4d54-a02d-dfee7d4f908f" providerId="ADAL" clId="{A84E3C1D-7C32-004E-AA95-77F17DD46EE0}" dt="2021-05-04T09:03:32.486" v="935" actId="20577"/>
          <ac:spMkLst>
            <pc:docMk/>
            <pc:sldMk cId="498010913" sldId="690"/>
            <ac:spMk id="12" creationId="{D35D6FF8-47F4-6041-8129-E4BBF383F281}"/>
          </ac:spMkLst>
        </pc:spChg>
        <pc:spChg chg="add mod">
          <ac:chgData name="Mark Herbert" userId="2018b251-adfe-4d54-a02d-dfee7d4f908f" providerId="ADAL" clId="{A84E3C1D-7C32-004E-AA95-77F17DD46EE0}" dt="2021-05-04T09:02:23.384" v="911" actId="1076"/>
          <ac:spMkLst>
            <pc:docMk/>
            <pc:sldMk cId="498010913" sldId="690"/>
            <ac:spMk id="13" creationId="{15CF8B1E-576C-CB41-B0F8-C4D95301BE92}"/>
          </ac:spMkLst>
        </pc:spChg>
        <pc:spChg chg="add mod">
          <ac:chgData name="Mark Herbert" userId="2018b251-adfe-4d54-a02d-dfee7d4f908f" providerId="ADAL" clId="{A84E3C1D-7C32-004E-AA95-77F17DD46EE0}" dt="2021-05-04T09:02:23.384" v="911" actId="1076"/>
          <ac:spMkLst>
            <pc:docMk/>
            <pc:sldMk cId="498010913" sldId="690"/>
            <ac:spMk id="14" creationId="{1550AC06-A28F-F74F-8A1C-F4FC57F3F070}"/>
          </ac:spMkLst>
        </pc:spChg>
        <pc:spChg chg="add mod">
          <ac:chgData name="Mark Herbert" userId="2018b251-adfe-4d54-a02d-dfee7d4f908f" providerId="ADAL" clId="{A84E3C1D-7C32-004E-AA95-77F17DD46EE0}" dt="2021-05-04T09:02:23.384" v="911" actId="1076"/>
          <ac:spMkLst>
            <pc:docMk/>
            <pc:sldMk cId="498010913" sldId="690"/>
            <ac:spMk id="15" creationId="{8632D132-669A-2D46-A6F8-2F6205E9BBF2}"/>
          </ac:spMkLst>
        </pc:spChg>
        <pc:spChg chg="del">
          <ac:chgData name="Mark Herbert" userId="2018b251-adfe-4d54-a02d-dfee7d4f908f" providerId="ADAL" clId="{A84E3C1D-7C32-004E-AA95-77F17DD46EE0}" dt="2021-05-04T09:01:59.288" v="908" actId="478"/>
          <ac:spMkLst>
            <pc:docMk/>
            <pc:sldMk cId="498010913" sldId="690"/>
            <ac:spMk id="300" creationId="{00000000-0000-0000-0000-000000000000}"/>
          </ac:spMkLst>
        </pc:spChg>
        <pc:spChg chg="del">
          <ac:chgData name="Mark Herbert" userId="2018b251-adfe-4d54-a02d-dfee7d4f908f" providerId="ADAL" clId="{A84E3C1D-7C32-004E-AA95-77F17DD46EE0}" dt="2021-05-04T09:01:59.288" v="908" actId="478"/>
          <ac:spMkLst>
            <pc:docMk/>
            <pc:sldMk cId="498010913" sldId="690"/>
            <ac:spMk id="302" creationId="{00000000-0000-0000-0000-000000000000}"/>
          </ac:spMkLst>
        </pc:spChg>
        <pc:spChg chg="del">
          <ac:chgData name="Mark Herbert" userId="2018b251-adfe-4d54-a02d-dfee7d4f908f" providerId="ADAL" clId="{A84E3C1D-7C32-004E-AA95-77F17DD46EE0}" dt="2021-05-04T09:01:59.288" v="908" actId="478"/>
          <ac:spMkLst>
            <pc:docMk/>
            <pc:sldMk cId="498010913" sldId="690"/>
            <ac:spMk id="304" creationId="{00000000-0000-0000-0000-000000000000}"/>
          </ac:spMkLst>
        </pc:spChg>
        <pc:spChg chg="del">
          <ac:chgData name="Mark Herbert" userId="2018b251-adfe-4d54-a02d-dfee7d4f908f" providerId="ADAL" clId="{A84E3C1D-7C32-004E-AA95-77F17DD46EE0}" dt="2021-05-04T09:01:59.288" v="908" actId="478"/>
          <ac:spMkLst>
            <pc:docMk/>
            <pc:sldMk cId="498010913" sldId="690"/>
            <ac:spMk id="306" creationId="{00000000-0000-0000-0000-000000000000}"/>
          </ac:spMkLst>
        </pc:spChg>
      </pc:sldChg>
      <pc:sldChg chg="modSp add mod">
        <pc:chgData name="Mark Herbert" userId="2018b251-adfe-4d54-a02d-dfee7d4f908f" providerId="ADAL" clId="{A84E3C1D-7C32-004E-AA95-77F17DD46EE0}" dt="2021-05-04T10:09:47.445" v="2581" actId="20577"/>
        <pc:sldMkLst>
          <pc:docMk/>
          <pc:sldMk cId="1790393136" sldId="690"/>
        </pc:sldMkLst>
        <pc:spChg chg="mod">
          <ac:chgData name="Mark Herbert" userId="2018b251-adfe-4d54-a02d-dfee7d4f908f" providerId="ADAL" clId="{A84E3C1D-7C32-004E-AA95-77F17DD46EE0}" dt="2021-05-04T10:09:47.445" v="2581" actId="20577"/>
          <ac:spMkLst>
            <pc:docMk/>
            <pc:sldMk cId="1790393136" sldId="690"/>
            <ac:spMk id="10" creationId="{AEBFF56C-838A-314D-8FA9-54ACA3638857}"/>
          </ac:spMkLst>
        </pc:spChg>
      </pc:sldChg>
      <pc:sldChg chg="add del ord">
        <pc:chgData name="Mark Herbert" userId="2018b251-adfe-4d54-a02d-dfee7d4f908f" providerId="ADAL" clId="{A84E3C1D-7C32-004E-AA95-77F17DD46EE0}" dt="2021-05-04T09:50:07.217" v="1832" actId="2696"/>
        <pc:sldMkLst>
          <pc:docMk/>
          <pc:sldMk cId="2704454107" sldId="690"/>
        </pc:sldMkLst>
      </pc:sldChg>
      <pc:sldChg chg="modSp add mod">
        <pc:chgData name="Mark Herbert" userId="2018b251-adfe-4d54-a02d-dfee7d4f908f" providerId="ADAL" clId="{A84E3C1D-7C32-004E-AA95-77F17DD46EE0}" dt="2021-05-04T09:20:04.270" v="1428" actId="14100"/>
        <pc:sldMkLst>
          <pc:docMk/>
          <pc:sldMk cId="3873074481" sldId="691"/>
        </pc:sldMkLst>
        <pc:spChg chg="mod">
          <ac:chgData name="Mark Herbert" userId="2018b251-adfe-4d54-a02d-dfee7d4f908f" providerId="ADAL" clId="{A84E3C1D-7C32-004E-AA95-77F17DD46EE0}" dt="2021-05-04T09:20:04.270" v="1428" actId="14100"/>
          <ac:spMkLst>
            <pc:docMk/>
            <pc:sldMk cId="3873074481" sldId="691"/>
            <ac:spMk id="2" creationId="{A443DA2F-A414-594C-B04D-3DCEC9198C0D}"/>
          </ac:spMkLst>
        </pc:spChg>
        <pc:spChg chg="mod">
          <ac:chgData name="Mark Herbert" userId="2018b251-adfe-4d54-a02d-dfee7d4f908f" providerId="ADAL" clId="{A84E3C1D-7C32-004E-AA95-77F17DD46EE0}" dt="2021-05-04T09:17:22.747" v="1100" actId="1076"/>
          <ac:spMkLst>
            <pc:docMk/>
            <pc:sldMk cId="3873074481" sldId="691"/>
            <ac:spMk id="11" creationId="{D4161FA3-200C-9C43-9281-796D20A64483}"/>
          </ac:spMkLst>
        </pc:spChg>
      </pc:sldChg>
      <pc:sldChg chg="delSp modSp add mod">
        <pc:chgData name="Mark Herbert" userId="2018b251-adfe-4d54-a02d-dfee7d4f908f" providerId="ADAL" clId="{A84E3C1D-7C32-004E-AA95-77F17DD46EE0}" dt="2021-05-04T10:33:00.717" v="2740" actId="1076"/>
        <pc:sldMkLst>
          <pc:docMk/>
          <pc:sldMk cId="249812275" sldId="692"/>
        </pc:sldMkLst>
        <pc:spChg chg="mod">
          <ac:chgData name="Mark Herbert" userId="2018b251-adfe-4d54-a02d-dfee7d4f908f" providerId="ADAL" clId="{A84E3C1D-7C32-004E-AA95-77F17DD46EE0}" dt="2021-05-04T10:18:56.248" v="2718" actId="20577"/>
          <ac:spMkLst>
            <pc:docMk/>
            <pc:sldMk cId="249812275" sldId="692"/>
            <ac:spMk id="10" creationId="{AEBFF56C-838A-314D-8FA9-54ACA3638857}"/>
          </ac:spMkLst>
        </pc:spChg>
        <pc:spChg chg="mod">
          <ac:chgData name="Mark Herbert" userId="2018b251-adfe-4d54-a02d-dfee7d4f908f" providerId="ADAL" clId="{A84E3C1D-7C32-004E-AA95-77F17DD46EE0}" dt="2021-05-04T10:33:00.717" v="2740" actId="1076"/>
          <ac:spMkLst>
            <pc:docMk/>
            <pc:sldMk cId="249812275" sldId="692"/>
            <ac:spMk id="11" creationId="{EAA242B7-C0DA-214C-9A63-D76F5C542BE6}"/>
          </ac:spMkLst>
        </pc:spChg>
        <pc:spChg chg="del mod">
          <ac:chgData name="Mark Herbert" userId="2018b251-adfe-4d54-a02d-dfee7d4f908f" providerId="ADAL" clId="{A84E3C1D-7C32-004E-AA95-77F17DD46EE0}" dt="2021-05-04T09:52:53.664" v="1883" actId="478"/>
          <ac:spMkLst>
            <pc:docMk/>
            <pc:sldMk cId="249812275" sldId="692"/>
            <ac:spMk id="12" creationId="{D35D6FF8-47F4-6041-8129-E4BBF383F281}"/>
          </ac:spMkLst>
        </pc:spChg>
        <pc:spChg chg="del">
          <ac:chgData name="Mark Herbert" userId="2018b251-adfe-4d54-a02d-dfee7d4f908f" providerId="ADAL" clId="{A84E3C1D-7C32-004E-AA95-77F17DD46EE0}" dt="2021-05-04T09:52:53.664" v="1883" actId="478"/>
          <ac:spMkLst>
            <pc:docMk/>
            <pc:sldMk cId="249812275" sldId="692"/>
            <ac:spMk id="13" creationId="{15CF8B1E-576C-CB41-B0F8-C4D95301BE92}"/>
          </ac:spMkLst>
        </pc:spChg>
        <pc:spChg chg="del">
          <ac:chgData name="Mark Herbert" userId="2018b251-adfe-4d54-a02d-dfee7d4f908f" providerId="ADAL" clId="{A84E3C1D-7C32-004E-AA95-77F17DD46EE0}" dt="2021-05-04T09:52:53.664" v="1883" actId="478"/>
          <ac:spMkLst>
            <pc:docMk/>
            <pc:sldMk cId="249812275" sldId="692"/>
            <ac:spMk id="14" creationId="{1550AC06-A28F-F74F-8A1C-F4FC57F3F070}"/>
          </ac:spMkLst>
        </pc:spChg>
        <pc:spChg chg="del">
          <ac:chgData name="Mark Herbert" userId="2018b251-adfe-4d54-a02d-dfee7d4f908f" providerId="ADAL" clId="{A84E3C1D-7C32-004E-AA95-77F17DD46EE0}" dt="2021-05-04T09:52:53.664" v="1883" actId="478"/>
          <ac:spMkLst>
            <pc:docMk/>
            <pc:sldMk cId="249812275" sldId="692"/>
            <ac:spMk id="15" creationId="{8632D132-669A-2D46-A6F8-2F6205E9BBF2}"/>
          </ac:spMkLst>
        </pc:spChg>
      </pc:sldChg>
      <pc:sldChg chg="addSp delSp modSp add mod">
        <pc:chgData name="Mark Herbert" userId="2018b251-adfe-4d54-a02d-dfee7d4f908f" providerId="ADAL" clId="{A84E3C1D-7C32-004E-AA95-77F17DD46EE0}" dt="2021-05-04T12:38:17.617" v="3618" actId="1076"/>
        <pc:sldMkLst>
          <pc:docMk/>
          <pc:sldMk cId="2887982989" sldId="693"/>
        </pc:sldMkLst>
        <pc:spChg chg="mod">
          <ac:chgData name="Mark Herbert" userId="2018b251-adfe-4d54-a02d-dfee7d4f908f" providerId="ADAL" clId="{A84E3C1D-7C32-004E-AA95-77F17DD46EE0}" dt="2021-05-04T11:00:00.696" v="3508" actId="20577"/>
          <ac:spMkLst>
            <pc:docMk/>
            <pc:sldMk cId="2887982989" sldId="693"/>
            <ac:spMk id="15" creationId="{6EDD5FB2-F84C-7743-89CB-DD2A45BFB81C}"/>
          </ac:spMkLst>
        </pc:spChg>
        <pc:spChg chg="mod">
          <ac:chgData name="Mark Herbert" userId="2018b251-adfe-4d54-a02d-dfee7d4f908f" providerId="ADAL" clId="{A84E3C1D-7C32-004E-AA95-77F17DD46EE0}" dt="2021-05-04T12:38:17.617" v="3618" actId="1076"/>
          <ac:spMkLst>
            <pc:docMk/>
            <pc:sldMk cId="2887982989" sldId="693"/>
            <ac:spMk id="16" creationId="{00000000-0000-0000-0000-000000000000}"/>
          </ac:spMkLst>
        </pc:spChg>
        <pc:spChg chg="add mod">
          <ac:chgData name="Mark Herbert" userId="2018b251-adfe-4d54-a02d-dfee7d4f908f" providerId="ADAL" clId="{A84E3C1D-7C32-004E-AA95-77F17DD46EE0}" dt="2021-05-04T10:00:44.696" v="2537" actId="164"/>
          <ac:spMkLst>
            <pc:docMk/>
            <pc:sldMk cId="2887982989" sldId="693"/>
            <ac:spMk id="18" creationId="{874E15CB-29F5-574B-9B35-3FCC5ED939E9}"/>
          </ac:spMkLst>
        </pc:spChg>
        <pc:spChg chg="add mod">
          <ac:chgData name="Mark Herbert" userId="2018b251-adfe-4d54-a02d-dfee7d4f908f" providerId="ADAL" clId="{A84E3C1D-7C32-004E-AA95-77F17DD46EE0}" dt="2021-05-04T10:13:28.327" v="2716" actId="20577"/>
          <ac:spMkLst>
            <pc:docMk/>
            <pc:sldMk cId="2887982989" sldId="693"/>
            <ac:spMk id="19" creationId="{14EED9AB-6EC2-CB45-8240-0EDC30FD50B1}"/>
          </ac:spMkLst>
        </pc:spChg>
        <pc:spChg chg="add mod">
          <ac:chgData name="Mark Herbert" userId="2018b251-adfe-4d54-a02d-dfee7d4f908f" providerId="ADAL" clId="{A84E3C1D-7C32-004E-AA95-77F17DD46EE0}" dt="2021-05-04T10:00:44.696" v="2537" actId="164"/>
          <ac:spMkLst>
            <pc:docMk/>
            <pc:sldMk cId="2887982989" sldId="693"/>
            <ac:spMk id="20" creationId="{42BEF199-F190-1847-A090-4D83AD08244F}"/>
          </ac:spMkLst>
        </pc:spChg>
        <pc:spChg chg="add mod">
          <ac:chgData name="Mark Herbert" userId="2018b251-adfe-4d54-a02d-dfee7d4f908f" providerId="ADAL" clId="{A84E3C1D-7C32-004E-AA95-77F17DD46EE0}" dt="2021-05-04T10:00:44.696" v="2537" actId="164"/>
          <ac:spMkLst>
            <pc:docMk/>
            <pc:sldMk cId="2887982989" sldId="693"/>
            <ac:spMk id="21" creationId="{17044FE6-E9C7-9848-8EAE-463F7BB34B99}"/>
          </ac:spMkLst>
        </pc:spChg>
        <pc:grpChg chg="add mod">
          <ac:chgData name="Mark Herbert" userId="2018b251-adfe-4d54-a02d-dfee7d4f908f" providerId="ADAL" clId="{A84E3C1D-7C32-004E-AA95-77F17DD46EE0}" dt="2021-05-04T10:00:44.696" v="2537" actId="164"/>
          <ac:grpSpMkLst>
            <pc:docMk/>
            <pc:sldMk cId="2887982989" sldId="693"/>
            <ac:grpSpMk id="2" creationId="{D412D00B-EE6E-F641-81DC-148C14FFE32A}"/>
          </ac:grpSpMkLst>
        </pc:grpChg>
        <pc:grpChg chg="del">
          <ac:chgData name="Mark Herbert" userId="2018b251-adfe-4d54-a02d-dfee7d4f908f" providerId="ADAL" clId="{A84E3C1D-7C32-004E-AA95-77F17DD46EE0}" dt="2021-05-04T10:00:33.522" v="2534" actId="478"/>
          <ac:grpSpMkLst>
            <pc:docMk/>
            <pc:sldMk cId="2887982989" sldId="693"/>
            <ac:grpSpMk id="3" creationId="{F7FF2506-071C-8446-89C0-7275E615D86B}"/>
          </ac:grpSpMkLst>
        </pc:grpChg>
        <pc:picChg chg="add mod">
          <ac:chgData name="Mark Herbert" userId="2018b251-adfe-4d54-a02d-dfee7d4f908f" providerId="ADAL" clId="{A84E3C1D-7C32-004E-AA95-77F17DD46EE0}" dt="2021-05-04T10:00:44.696" v="2537" actId="164"/>
          <ac:picMkLst>
            <pc:docMk/>
            <pc:sldMk cId="2887982989" sldId="693"/>
            <ac:picMk id="17" creationId="{CCB1A295-F9FC-024F-ACF6-15CA7CDD1EFB}"/>
          </ac:picMkLst>
        </pc:picChg>
      </pc:sldChg>
    </pc:docChg>
  </pc:docChgLst>
  <pc:docChgLst>
    <pc:chgData name="Emma Marshall" userId="a2b35d5f-839b-45d7-8609-6fea0563397b" providerId="ADAL" clId="{59CF85C9-2A37-452A-B27E-209A616BB947}"/>
    <pc:docChg chg="undo redo custSel addSld delSld modSld modNotesMaster">
      <pc:chgData name="Emma Marshall" userId="a2b35d5f-839b-45d7-8609-6fea0563397b" providerId="ADAL" clId="{59CF85C9-2A37-452A-B27E-209A616BB947}" dt="2023-06-21T13:09:07.795" v="444"/>
      <pc:docMkLst>
        <pc:docMk/>
      </pc:docMkLst>
      <pc:sldChg chg="addSp delSp modSp mod modNotes">
        <pc:chgData name="Emma Marshall" userId="a2b35d5f-839b-45d7-8609-6fea0563397b" providerId="ADAL" clId="{59CF85C9-2A37-452A-B27E-209A616BB947}" dt="2023-06-21T13:03:25.684" v="425"/>
        <pc:sldMkLst>
          <pc:docMk/>
          <pc:sldMk cId="212339302" sldId="268"/>
        </pc:sldMkLst>
        <pc:spChg chg="mod">
          <ac:chgData name="Emma Marshall" userId="a2b35d5f-839b-45d7-8609-6fea0563397b" providerId="ADAL" clId="{59CF85C9-2A37-452A-B27E-209A616BB947}" dt="2023-06-20T15:44:32.101" v="284" actId="1076"/>
          <ac:spMkLst>
            <pc:docMk/>
            <pc:sldMk cId="212339302" sldId="268"/>
            <ac:spMk id="8" creationId="{13E2F495-7AE0-4B6A-9418-72A89F1D5A84}"/>
          </ac:spMkLst>
        </pc:spChg>
        <pc:spChg chg="mod">
          <ac:chgData name="Emma Marshall" userId="a2b35d5f-839b-45d7-8609-6fea0563397b" providerId="ADAL" clId="{59CF85C9-2A37-452A-B27E-209A616BB947}" dt="2023-06-20T15:44:34.756" v="285" actId="1076"/>
          <ac:spMkLst>
            <pc:docMk/>
            <pc:sldMk cId="212339302" sldId="268"/>
            <ac:spMk id="9" creationId="{39D913D7-C7C3-B047-927C-5EF3C5ADEA04}"/>
          </ac:spMkLst>
        </pc:spChg>
        <pc:spChg chg="del">
          <ac:chgData name="Emma Marshall" userId="a2b35d5f-839b-45d7-8609-6fea0563397b" providerId="ADAL" clId="{59CF85C9-2A37-452A-B27E-209A616BB947}" dt="2023-06-20T15:31:29.929" v="42" actId="478"/>
          <ac:spMkLst>
            <pc:docMk/>
            <pc:sldMk cId="212339302" sldId="268"/>
            <ac:spMk id="11" creationId="{2010E550-4BF3-C748-8FE2-86D1F43DFD61}"/>
          </ac:spMkLst>
        </pc:spChg>
        <pc:spChg chg="mod">
          <ac:chgData name="Emma Marshall" userId="a2b35d5f-839b-45d7-8609-6fea0563397b" providerId="ADAL" clId="{59CF85C9-2A37-452A-B27E-209A616BB947}" dt="2023-06-20T15:44:44.916" v="290" actId="1076"/>
          <ac:spMkLst>
            <pc:docMk/>
            <pc:sldMk cId="212339302" sldId="268"/>
            <ac:spMk id="15" creationId="{4053F548-A4FA-A54D-932C-FAC1724DADA0}"/>
          </ac:spMkLst>
        </pc:spChg>
        <pc:picChg chg="add mod">
          <ac:chgData name="Emma Marshall" userId="a2b35d5f-839b-45d7-8609-6fea0563397b" providerId="ADAL" clId="{59CF85C9-2A37-452A-B27E-209A616BB947}" dt="2023-06-20T15:35:24.710" v="114"/>
          <ac:picMkLst>
            <pc:docMk/>
            <pc:sldMk cId="212339302" sldId="268"/>
            <ac:picMk id="2" creationId="{5BAA804A-6FEB-227A-64C6-F33A640B715F}"/>
          </ac:picMkLst>
        </pc:picChg>
        <pc:picChg chg="add mod">
          <ac:chgData name="Emma Marshall" userId="a2b35d5f-839b-45d7-8609-6fea0563397b" providerId="ADAL" clId="{59CF85C9-2A37-452A-B27E-209A616BB947}" dt="2023-06-20T15:35:24.710" v="114"/>
          <ac:picMkLst>
            <pc:docMk/>
            <pc:sldMk cId="212339302" sldId="268"/>
            <ac:picMk id="3" creationId="{8E0FF715-EB3E-3720-9776-89B3C9640B25}"/>
          </ac:picMkLst>
        </pc:picChg>
        <pc:picChg chg="del">
          <ac:chgData name="Emma Marshall" userId="a2b35d5f-839b-45d7-8609-6fea0563397b" providerId="ADAL" clId="{59CF85C9-2A37-452A-B27E-209A616BB947}" dt="2023-06-20T15:31:28.712" v="41" actId="478"/>
          <ac:picMkLst>
            <pc:docMk/>
            <pc:sldMk cId="212339302" sldId="268"/>
            <ac:picMk id="7" creationId="{708F4C5E-DF86-8343-81BD-002BD1388407}"/>
          </ac:picMkLst>
        </pc:picChg>
        <pc:picChg chg="del">
          <ac:chgData name="Emma Marshall" userId="a2b35d5f-839b-45d7-8609-6fea0563397b" providerId="ADAL" clId="{59CF85C9-2A37-452A-B27E-209A616BB947}" dt="2023-06-20T15:36:50.305" v="146" actId="478"/>
          <ac:picMkLst>
            <pc:docMk/>
            <pc:sldMk cId="212339302" sldId="268"/>
            <ac:picMk id="12" creationId="{A2FE34D9-A2AA-B641-96AC-F97E8CFB349D}"/>
          </ac:picMkLst>
        </pc:picChg>
        <pc:picChg chg="del">
          <ac:chgData name="Emma Marshall" userId="a2b35d5f-839b-45d7-8609-6fea0563397b" providerId="ADAL" clId="{59CF85C9-2A37-452A-B27E-209A616BB947}" dt="2023-06-20T15:31:28.272" v="40" actId="478"/>
          <ac:picMkLst>
            <pc:docMk/>
            <pc:sldMk cId="212339302" sldId="268"/>
            <ac:picMk id="13" creationId="{91C370EC-811D-0A47-95F0-93D0F5203E04}"/>
          </ac:picMkLst>
        </pc:picChg>
      </pc:sldChg>
      <pc:sldChg chg="addSp delSp modSp mod modNotes">
        <pc:chgData name="Emma Marshall" userId="a2b35d5f-839b-45d7-8609-6fea0563397b" providerId="ADAL" clId="{59CF85C9-2A37-452A-B27E-209A616BB947}" dt="2023-06-21T13:03:25.684" v="425"/>
        <pc:sldMkLst>
          <pc:docMk/>
          <pc:sldMk cId="2314900083" sldId="279"/>
        </pc:sldMkLst>
        <pc:spChg chg="mod">
          <ac:chgData name="Emma Marshall" userId="a2b35d5f-839b-45d7-8609-6fea0563397b" providerId="ADAL" clId="{59CF85C9-2A37-452A-B27E-209A616BB947}" dt="2023-06-20T15:42:36.901" v="263" actId="403"/>
          <ac:spMkLst>
            <pc:docMk/>
            <pc:sldMk cId="2314900083" sldId="279"/>
            <ac:spMk id="4" creationId="{00000000-0000-0000-0000-000000000000}"/>
          </ac:spMkLst>
        </pc:spChg>
        <pc:spChg chg="mod">
          <ac:chgData name="Emma Marshall" userId="a2b35d5f-839b-45d7-8609-6fea0563397b" providerId="ADAL" clId="{59CF85C9-2A37-452A-B27E-209A616BB947}" dt="2023-06-20T15:36:28.998" v="136" actId="404"/>
          <ac:spMkLst>
            <pc:docMk/>
            <pc:sldMk cId="2314900083" sldId="279"/>
            <ac:spMk id="7" creationId="{00000000-0000-0000-0000-000000000000}"/>
          </ac:spMkLst>
        </pc:spChg>
        <pc:spChg chg="mod">
          <ac:chgData name="Emma Marshall" userId="a2b35d5f-839b-45d7-8609-6fea0563397b" providerId="ADAL" clId="{59CF85C9-2A37-452A-B27E-209A616BB947}" dt="2023-06-20T15:36:28.998" v="136" actId="404"/>
          <ac:spMkLst>
            <pc:docMk/>
            <pc:sldMk cId="2314900083" sldId="279"/>
            <ac:spMk id="10" creationId="{00000000-0000-0000-0000-000000000000}"/>
          </ac:spMkLst>
        </pc:spChg>
        <pc:spChg chg="mod">
          <ac:chgData name="Emma Marshall" userId="a2b35d5f-839b-45d7-8609-6fea0563397b" providerId="ADAL" clId="{59CF85C9-2A37-452A-B27E-209A616BB947}" dt="2023-06-20T15:36:28.998" v="136" actId="404"/>
          <ac:spMkLst>
            <pc:docMk/>
            <pc:sldMk cId="2314900083" sldId="279"/>
            <ac:spMk id="11" creationId="{194258DA-559C-B54C-843F-F0D7B75DA923}"/>
          </ac:spMkLst>
        </pc:spChg>
        <pc:spChg chg="mod">
          <ac:chgData name="Emma Marshall" userId="a2b35d5f-839b-45d7-8609-6fea0563397b" providerId="ADAL" clId="{59CF85C9-2A37-452A-B27E-209A616BB947}" dt="2023-06-20T15:36:28.998" v="136" actId="404"/>
          <ac:spMkLst>
            <pc:docMk/>
            <pc:sldMk cId="2314900083" sldId="279"/>
            <ac:spMk id="12" creationId="{00000000-0000-0000-0000-000000000000}"/>
          </ac:spMkLst>
        </pc:spChg>
        <pc:picChg chg="add mod">
          <ac:chgData name="Emma Marshall" userId="a2b35d5f-839b-45d7-8609-6fea0563397b" providerId="ADAL" clId="{59CF85C9-2A37-452A-B27E-209A616BB947}" dt="2023-06-20T15:35:28.352" v="117"/>
          <ac:picMkLst>
            <pc:docMk/>
            <pc:sldMk cId="2314900083" sldId="279"/>
            <ac:picMk id="2" creationId="{5692F69D-C998-4975-F9A3-1EB205E3F7A4}"/>
          </ac:picMkLst>
        </pc:picChg>
        <pc:picChg chg="add mod">
          <ac:chgData name="Emma Marshall" userId="a2b35d5f-839b-45d7-8609-6fea0563397b" providerId="ADAL" clId="{59CF85C9-2A37-452A-B27E-209A616BB947}" dt="2023-06-20T15:35:28.352" v="117"/>
          <ac:picMkLst>
            <pc:docMk/>
            <pc:sldMk cId="2314900083" sldId="279"/>
            <ac:picMk id="3" creationId="{9E6425CD-FBB3-1892-0011-B0106D0367F6}"/>
          </ac:picMkLst>
        </pc:picChg>
        <pc:picChg chg="del">
          <ac:chgData name="Emma Marshall" userId="a2b35d5f-839b-45d7-8609-6fea0563397b" providerId="ADAL" clId="{59CF85C9-2A37-452A-B27E-209A616BB947}" dt="2023-06-20T15:31:05.960" v="32" actId="478"/>
          <ac:picMkLst>
            <pc:docMk/>
            <pc:sldMk cId="2314900083" sldId="279"/>
            <ac:picMk id="9" creationId="{931BD662-6AD2-D745-A553-4D2EF438934E}"/>
          </ac:picMkLst>
        </pc:picChg>
        <pc:picChg chg="del">
          <ac:chgData name="Emma Marshall" userId="a2b35d5f-839b-45d7-8609-6fea0563397b" providerId="ADAL" clId="{59CF85C9-2A37-452A-B27E-209A616BB947}" dt="2023-06-20T15:31:06.759" v="33" actId="478"/>
          <ac:picMkLst>
            <pc:docMk/>
            <pc:sldMk cId="2314900083" sldId="279"/>
            <ac:picMk id="14" creationId="{0F9AE629-A311-BF4A-B0D7-05DF1DF6464C}"/>
          </ac:picMkLst>
        </pc:picChg>
      </pc:sldChg>
      <pc:sldChg chg="addSp delSp modSp mod modNotes">
        <pc:chgData name="Emma Marshall" userId="a2b35d5f-839b-45d7-8609-6fea0563397b" providerId="ADAL" clId="{59CF85C9-2A37-452A-B27E-209A616BB947}" dt="2023-06-21T13:03:25.684" v="425"/>
        <pc:sldMkLst>
          <pc:docMk/>
          <pc:sldMk cId="331979346" sldId="376"/>
        </pc:sldMkLst>
        <pc:spChg chg="mod">
          <ac:chgData name="Emma Marshall" userId="a2b35d5f-839b-45d7-8609-6fea0563397b" providerId="ADAL" clId="{59CF85C9-2A37-452A-B27E-209A616BB947}" dt="2023-06-20T15:42:19.307" v="260" actId="1076"/>
          <ac:spMkLst>
            <pc:docMk/>
            <pc:sldMk cId="331979346" sldId="376"/>
            <ac:spMk id="8" creationId="{00000000-0000-0000-0000-000000000000}"/>
          </ac:spMkLst>
        </pc:spChg>
        <pc:spChg chg="mod">
          <ac:chgData name="Emma Marshall" userId="a2b35d5f-839b-45d7-8609-6fea0563397b" providerId="ADAL" clId="{59CF85C9-2A37-452A-B27E-209A616BB947}" dt="2023-06-20T15:42:26.947" v="262" actId="1076"/>
          <ac:spMkLst>
            <pc:docMk/>
            <pc:sldMk cId="331979346" sldId="376"/>
            <ac:spMk id="9" creationId="{00000000-0000-0000-0000-000000000000}"/>
          </ac:spMkLst>
        </pc:spChg>
        <pc:spChg chg="mod">
          <ac:chgData name="Emma Marshall" userId="a2b35d5f-839b-45d7-8609-6fea0563397b" providerId="ADAL" clId="{59CF85C9-2A37-452A-B27E-209A616BB947}" dt="2023-06-20T15:42:16.661" v="259" actId="1076"/>
          <ac:spMkLst>
            <pc:docMk/>
            <pc:sldMk cId="331979346" sldId="376"/>
            <ac:spMk id="11" creationId="{00000000-0000-0000-0000-000000000000}"/>
          </ac:spMkLst>
        </pc:spChg>
        <pc:spChg chg="mod">
          <ac:chgData name="Emma Marshall" userId="a2b35d5f-839b-45d7-8609-6fea0563397b" providerId="ADAL" clId="{59CF85C9-2A37-452A-B27E-209A616BB947}" dt="2023-06-20T15:42:11.682" v="258" actId="1076"/>
          <ac:spMkLst>
            <pc:docMk/>
            <pc:sldMk cId="331979346" sldId="376"/>
            <ac:spMk id="12" creationId="{00000000-0000-0000-0000-000000000000}"/>
          </ac:spMkLst>
        </pc:spChg>
        <pc:spChg chg="mod">
          <ac:chgData name="Emma Marshall" userId="a2b35d5f-839b-45d7-8609-6fea0563397b" providerId="ADAL" clId="{59CF85C9-2A37-452A-B27E-209A616BB947}" dt="2023-06-20T15:42:24.027" v="261" actId="1076"/>
          <ac:spMkLst>
            <pc:docMk/>
            <pc:sldMk cId="331979346" sldId="376"/>
            <ac:spMk id="13" creationId="{00000000-0000-0000-0000-000000000000}"/>
          </ac:spMkLst>
        </pc:spChg>
        <pc:spChg chg="mod">
          <ac:chgData name="Emma Marshall" userId="a2b35d5f-839b-45d7-8609-6fea0563397b" providerId="ADAL" clId="{59CF85C9-2A37-452A-B27E-209A616BB947}" dt="2023-06-20T15:42:11.682" v="258" actId="1076"/>
          <ac:spMkLst>
            <pc:docMk/>
            <pc:sldMk cId="331979346" sldId="376"/>
            <ac:spMk id="14" creationId="{00000000-0000-0000-0000-000000000000}"/>
          </ac:spMkLst>
        </pc:spChg>
        <pc:spChg chg="del">
          <ac:chgData name="Emma Marshall" userId="a2b35d5f-839b-45d7-8609-6fea0563397b" providerId="ADAL" clId="{59CF85C9-2A37-452A-B27E-209A616BB947}" dt="2023-06-20T15:31:03.465" v="31" actId="478"/>
          <ac:spMkLst>
            <pc:docMk/>
            <pc:sldMk cId="331979346" sldId="376"/>
            <ac:spMk id="16" creationId="{223771B2-0884-6E41-995E-92DA2B89AACB}"/>
          </ac:spMkLst>
        </pc:spChg>
        <pc:spChg chg="mod">
          <ac:chgData name="Emma Marshall" userId="a2b35d5f-839b-45d7-8609-6fea0563397b" providerId="ADAL" clId="{59CF85C9-2A37-452A-B27E-209A616BB947}" dt="2023-06-20T15:42:03.347" v="256" actId="1076"/>
          <ac:spMkLst>
            <pc:docMk/>
            <pc:sldMk cId="331979346" sldId="376"/>
            <ac:spMk id="19" creationId="{6511CDD0-B34B-E34A-B258-7CAA725784AF}"/>
          </ac:spMkLst>
        </pc:spChg>
        <pc:spChg chg="mod">
          <ac:chgData name="Emma Marshall" userId="a2b35d5f-839b-45d7-8609-6fea0563397b" providerId="ADAL" clId="{59CF85C9-2A37-452A-B27E-209A616BB947}" dt="2023-06-20T15:42:11.682" v="258" actId="1076"/>
          <ac:spMkLst>
            <pc:docMk/>
            <pc:sldMk cId="331979346" sldId="376"/>
            <ac:spMk id="20" creationId="{DF0E995D-5FEB-DB4E-AD66-9AECB90E6CA3}"/>
          </ac:spMkLst>
        </pc:spChg>
        <pc:picChg chg="add mod">
          <ac:chgData name="Emma Marshall" userId="a2b35d5f-839b-45d7-8609-6fea0563397b" providerId="ADAL" clId="{59CF85C9-2A37-452A-B27E-209A616BB947}" dt="2023-06-20T15:35:29.286" v="118"/>
          <ac:picMkLst>
            <pc:docMk/>
            <pc:sldMk cId="331979346" sldId="376"/>
            <ac:picMk id="2" creationId="{99F82997-0E53-C321-EA82-DCF612E4527C}"/>
          </ac:picMkLst>
        </pc:picChg>
        <pc:picChg chg="add mod">
          <ac:chgData name="Emma Marshall" userId="a2b35d5f-839b-45d7-8609-6fea0563397b" providerId="ADAL" clId="{59CF85C9-2A37-452A-B27E-209A616BB947}" dt="2023-06-20T15:35:29.286" v="118"/>
          <ac:picMkLst>
            <pc:docMk/>
            <pc:sldMk cId="331979346" sldId="376"/>
            <ac:picMk id="3" creationId="{BDA841E1-222D-F254-30FB-6C9A827DDE83}"/>
          </ac:picMkLst>
        </pc:picChg>
        <pc:picChg chg="del">
          <ac:chgData name="Emma Marshall" userId="a2b35d5f-839b-45d7-8609-6fea0563397b" providerId="ADAL" clId="{59CF85C9-2A37-452A-B27E-209A616BB947}" dt="2023-06-20T15:31:00.912" v="29" actId="478"/>
          <ac:picMkLst>
            <pc:docMk/>
            <pc:sldMk cId="331979346" sldId="376"/>
            <ac:picMk id="17" creationId="{CC475E63-7DF9-AF42-B6D2-FFD44A477ABA}"/>
          </ac:picMkLst>
        </pc:picChg>
        <pc:picChg chg="del">
          <ac:chgData name="Emma Marshall" userId="a2b35d5f-839b-45d7-8609-6fea0563397b" providerId="ADAL" clId="{59CF85C9-2A37-452A-B27E-209A616BB947}" dt="2023-06-20T15:31:02.007" v="30" actId="478"/>
          <ac:picMkLst>
            <pc:docMk/>
            <pc:sldMk cId="331979346" sldId="376"/>
            <ac:picMk id="23" creationId="{C6FE2ACF-C2E2-ED4B-A1F1-CAE20D287A34}"/>
          </ac:picMkLst>
        </pc:picChg>
      </pc:sldChg>
      <pc:sldChg chg="addSp delSp modSp mod modNotes">
        <pc:chgData name="Emma Marshall" userId="a2b35d5f-839b-45d7-8609-6fea0563397b" providerId="ADAL" clId="{59CF85C9-2A37-452A-B27E-209A616BB947}" dt="2023-06-21T13:03:24.587" v="422"/>
        <pc:sldMkLst>
          <pc:docMk/>
          <pc:sldMk cId="2487295138" sldId="400"/>
        </pc:sldMkLst>
        <pc:spChg chg="mod">
          <ac:chgData name="Emma Marshall" userId="a2b35d5f-839b-45d7-8609-6fea0563397b" providerId="ADAL" clId="{59CF85C9-2A37-452A-B27E-209A616BB947}" dt="2023-06-20T15:37:04.607" v="155" actId="403"/>
          <ac:spMkLst>
            <pc:docMk/>
            <pc:sldMk cId="2487295138" sldId="400"/>
            <ac:spMk id="4" creationId="{FA1FC1DA-53AE-C397-5491-8F290F3FB5AE}"/>
          </ac:spMkLst>
        </pc:spChg>
        <pc:spChg chg="mod">
          <ac:chgData name="Emma Marshall" userId="a2b35d5f-839b-45d7-8609-6fea0563397b" providerId="ADAL" clId="{59CF85C9-2A37-452A-B27E-209A616BB947}" dt="2023-06-20T15:37:04.607" v="155" actId="403"/>
          <ac:spMkLst>
            <pc:docMk/>
            <pc:sldMk cId="2487295138" sldId="400"/>
            <ac:spMk id="5" creationId="{541C8827-AC3A-2A60-4336-6D0C4A077227}"/>
          </ac:spMkLst>
        </pc:spChg>
        <pc:spChg chg="mod">
          <ac:chgData name="Emma Marshall" userId="a2b35d5f-839b-45d7-8609-6fea0563397b" providerId="ADAL" clId="{59CF85C9-2A37-452A-B27E-209A616BB947}" dt="2023-06-20T15:37:04.607" v="155" actId="403"/>
          <ac:spMkLst>
            <pc:docMk/>
            <pc:sldMk cId="2487295138" sldId="400"/>
            <ac:spMk id="6" creationId="{C90A3E65-3D42-DF74-CBA7-0E713BE380D0}"/>
          </ac:spMkLst>
        </pc:spChg>
        <pc:spChg chg="mod">
          <ac:chgData name="Emma Marshall" userId="a2b35d5f-839b-45d7-8609-6fea0563397b" providerId="ADAL" clId="{59CF85C9-2A37-452A-B27E-209A616BB947}" dt="2023-06-20T15:37:04.607" v="155" actId="403"/>
          <ac:spMkLst>
            <pc:docMk/>
            <pc:sldMk cId="2487295138" sldId="400"/>
            <ac:spMk id="7" creationId="{635A9BD1-8339-1397-673A-D43C61F2C844}"/>
          </ac:spMkLst>
        </pc:spChg>
        <pc:spChg chg="mod">
          <ac:chgData name="Emma Marshall" userId="a2b35d5f-839b-45d7-8609-6fea0563397b" providerId="ADAL" clId="{59CF85C9-2A37-452A-B27E-209A616BB947}" dt="2023-06-20T15:44:52.828" v="292" actId="1076"/>
          <ac:spMkLst>
            <pc:docMk/>
            <pc:sldMk cId="2487295138" sldId="400"/>
            <ac:spMk id="10" creationId="{AEBFF56C-838A-314D-8FA9-54ACA3638857}"/>
          </ac:spMkLst>
        </pc:spChg>
        <pc:spChg chg="mod">
          <ac:chgData name="Emma Marshall" userId="a2b35d5f-839b-45d7-8609-6fea0563397b" providerId="ADAL" clId="{59CF85C9-2A37-452A-B27E-209A616BB947}" dt="2023-06-20T15:37:04.607" v="155" actId="403"/>
          <ac:spMkLst>
            <pc:docMk/>
            <pc:sldMk cId="2487295138" sldId="400"/>
            <ac:spMk id="11" creationId="{EAA242B7-C0DA-214C-9A63-D76F5C542BE6}"/>
          </ac:spMkLst>
        </pc:spChg>
        <pc:spChg chg="del">
          <ac:chgData name="Emma Marshall" userId="a2b35d5f-839b-45d7-8609-6fea0563397b" providerId="ADAL" clId="{59CF85C9-2A37-452A-B27E-209A616BB947}" dt="2023-06-20T15:31:34.113" v="45" actId="478"/>
          <ac:spMkLst>
            <pc:docMk/>
            <pc:sldMk cId="2487295138" sldId="400"/>
            <ac:spMk id="14" creationId="{FCE01934-EA9C-1F43-9320-2477010CFDEC}"/>
          </ac:spMkLst>
        </pc:spChg>
        <pc:spChg chg="mod">
          <ac:chgData name="Emma Marshall" userId="a2b35d5f-839b-45d7-8609-6fea0563397b" providerId="ADAL" clId="{59CF85C9-2A37-452A-B27E-209A616BB947}" dt="2023-06-20T15:37:04.607" v="155" actId="403"/>
          <ac:spMkLst>
            <pc:docMk/>
            <pc:sldMk cId="2487295138" sldId="400"/>
            <ac:spMk id="298" creationId="{00000000-0000-0000-0000-000000000000}"/>
          </ac:spMkLst>
        </pc:spChg>
        <pc:picChg chg="add mod">
          <ac:chgData name="Emma Marshall" userId="a2b35d5f-839b-45d7-8609-6fea0563397b" providerId="ADAL" clId="{59CF85C9-2A37-452A-B27E-209A616BB947}" dt="2023-06-20T15:35:23.671" v="113"/>
          <ac:picMkLst>
            <pc:docMk/>
            <pc:sldMk cId="2487295138" sldId="400"/>
            <ac:picMk id="8" creationId="{582E682F-C467-DAA7-F142-A14AC1DA1C4B}"/>
          </ac:picMkLst>
        </pc:picChg>
        <pc:picChg chg="del">
          <ac:chgData name="Emma Marshall" userId="a2b35d5f-839b-45d7-8609-6fea0563397b" providerId="ADAL" clId="{59CF85C9-2A37-452A-B27E-209A616BB947}" dt="2023-06-20T15:31:32.761" v="44" actId="478"/>
          <ac:picMkLst>
            <pc:docMk/>
            <pc:sldMk cId="2487295138" sldId="400"/>
            <ac:picMk id="9" creationId="{912BFF55-B1D0-1D4E-8068-4459E587492A}"/>
          </ac:picMkLst>
        </pc:picChg>
        <pc:picChg chg="add mod">
          <ac:chgData name="Emma Marshall" userId="a2b35d5f-839b-45d7-8609-6fea0563397b" providerId="ADAL" clId="{59CF85C9-2A37-452A-B27E-209A616BB947}" dt="2023-06-20T15:35:23.671" v="113"/>
          <ac:picMkLst>
            <pc:docMk/>
            <pc:sldMk cId="2487295138" sldId="400"/>
            <ac:picMk id="12" creationId="{22E177F3-7324-5A85-184F-B665C8B20EE8}"/>
          </ac:picMkLst>
        </pc:picChg>
        <pc:picChg chg="del">
          <ac:chgData name="Emma Marshall" userId="a2b35d5f-839b-45d7-8609-6fea0563397b" providerId="ADAL" clId="{59CF85C9-2A37-452A-B27E-209A616BB947}" dt="2023-06-20T15:31:31.455" v="43" actId="478"/>
          <ac:picMkLst>
            <pc:docMk/>
            <pc:sldMk cId="2487295138" sldId="400"/>
            <ac:picMk id="13" creationId="{BE0AD33C-2190-DD45-8459-568F5800AEBA}"/>
          </ac:picMkLst>
        </pc:picChg>
      </pc:sldChg>
      <pc:sldChg chg="addSp delSp modSp mod modNotes">
        <pc:chgData name="Emma Marshall" userId="a2b35d5f-839b-45d7-8609-6fea0563397b" providerId="ADAL" clId="{59CF85C9-2A37-452A-B27E-209A616BB947}" dt="2023-06-21T13:03:25.684" v="425"/>
        <pc:sldMkLst>
          <pc:docMk/>
          <pc:sldMk cId="182378725" sldId="581"/>
        </pc:sldMkLst>
        <pc:spChg chg="mod">
          <ac:chgData name="Emma Marshall" userId="a2b35d5f-839b-45d7-8609-6fea0563397b" providerId="ADAL" clId="{59CF85C9-2A37-452A-B27E-209A616BB947}" dt="2023-06-20T15:41:34.707" v="247" actId="1076"/>
          <ac:spMkLst>
            <pc:docMk/>
            <pc:sldMk cId="182378725" sldId="581"/>
            <ac:spMk id="3" creationId="{E992A3F3-D8E7-6D49-AACA-EDE230592294}"/>
          </ac:spMkLst>
        </pc:spChg>
        <pc:spChg chg="del">
          <ac:chgData name="Emma Marshall" userId="a2b35d5f-839b-45d7-8609-6fea0563397b" providerId="ADAL" clId="{59CF85C9-2A37-452A-B27E-209A616BB947}" dt="2023-06-20T15:30:54.943" v="25" actId="478"/>
          <ac:spMkLst>
            <pc:docMk/>
            <pc:sldMk cId="182378725" sldId="581"/>
            <ac:spMk id="8" creationId="{DBA105CF-6E85-3F4F-A2D8-447110B9860C}"/>
          </ac:spMkLst>
        </pc:spChg>
        <pc:spChg chg="mod">
          <ac:chgData name="Emma Marshall" userId="a2b35d5f-839b-45d7-8609-6fea0563397b" providerId="ADAL" clId="{59CF85C9-2A37-452A-B27E-209A616BB947}" dt="2023-06-20T15:41:17.530" v="241" actId="1076"/>
          <ac:spMkLst>
            <pc:docMk/>
            <pc:sldMk cId="182378725" sldId="581"/>
            <ac:spMk id="9" creationId="{9F1F08A3-EC29-7542-AB8F-B49F059A954A}"/>
          </ac:spMkLst>
        </pc:spChg>
        <pc:picChg chg="add mod">
          <ac:chgData name="Emma Marshall" userId="a2b35d5f-839b-45d7-8609-6fea0563397b" providerId="ADAL" clId="{59CF85C9-2A37-452A-B27E-209A616BB947}" dt="2023-06-20T15:36:02.397" v="125" actId="14100"/>
          <ac:picMkLst>
            <pc:docMk/>
            <pc:sldMk cId="182378725" sldId="581"/>
            <ac:picMk id="2" creationId="{F5A4A93F-CE8C-6531-214E-62A2B60D0401}"/>
          </ac:picMkLst>
        </pc:picChg>
        <pc:picChg chg="add mod">
          <ac:chgData name="Emma Marshall" userId="a2b35d5f-839b-45d7-8609-6fea0563397b" providerId="ADAL" clId="{59CF85C9-2A37-452A-B27E-209A616BB947}" dt="2023-06-20T15:36:02.397" v="125" actId="14100"/>
          <ac:picMkLst>
            <pc:docMk/>
            <pc:sldMk cId="182378725" sldId="581"/>
            <ac:picMk id="4" creationId="{2E679036-4BD7-E517-C436-E71598ACFA73}"/>
          </ac:picMkLst>
        </pc:picChg>
        <pc:picChg chg="del">
          <ac:chgData name="Emma Marshall" userId="a2b35d5f-839b-45d7-8609-6fea0563397b" providerId="ADAL" clId="{59CF85C9-2A37-452A-B27E-209A616BB947}" dt="2023-06-20T15:30:51.657" v="22" actId="478"/>
          <ac:picMkLst>
            <pc:docMk/>
            <pc:sldMk cId="182378725" sldId="581"/>
            <ac:picMk id="6" creationId="{BE6E837A-E523-CF45-9169-5512C37E7693}"/>
          </ac:picMkLst>
        </pc:picChg>
        <pc:picChg chg="del">
          <ac:chgData name="Emma Marshall" userId="a2b35d5f-839b-45d7-8609-6fea0563397b" providerId="ADAL" clId="{59CF85C9-2A37-452A-B27E-209A616BB947}" dt="2023-06-20T15:30:52.264" v="23" actId="478"/>
          <ac:picMkLst>
            <pc:docMk/>
            <pc:sldMk cId="182378725" sldId="581"/>
            <ac:picMk id="7" creationId="{4414395F-DBB4-7649-8566-CA6694F2F225}"/>
          </ac:picMkLst>
        </pc:picChg>
        <pc:picChg chg="del">
          <ac:chgData name="Emma Marshall" userId="a2b35d5f-839b-45d7-8609-6fea0563397b" providerId="ADAL" clId="{59CF85C9-2A37-452A-B27E-209A616BB947}" dt="2023-06-20T15:30:52.928" v="24" actId="478"/>
          <ac:picMkLst>
            <pc:docMk/>
            <pc:sldMk cId="182378725" sldId="581"/>
            <ac:picMk id="11" creationId="{4B8E9DC6-E60A-2C44-AD32-B5E924E7B97C}"/>
          </ac:picMkLst>
        </pc:picChg>
      </pc:sldChg>
      <pc:sldChg chg="del">
        <pc:chgData name="Emma Marshall" userId="a2b35d5f-839b-45d7-8609-6fea0563397b" providerId="ADAL" clId="{59CF85C9-2A37-452A-B27E-209A616BB947}" dt="2023-06-20T15:34:14.344" v="92" actId="47"/>
        <pc:sldMkLst>
          <pc:docMk/>
          <pc:sldMk cId="3301908370" sldId="610"/>
        </pc:sldMkLst>
      </pc:sldChg>
      <pc:sldChg chg="delSp modSp mod modNotes">
        <pc:chgData name="Emma Marshall" userId="a2b35d5f-839b-45d7-8609-6fea0563397b" providerId="ADAL" clId="{59CF85C9-2A37-452A-B27E-209A616BB947}" dt="2023-06-21T13:03:24.587" v="422"/>
        <pc:sldMkLst>
          <pc:docMk/>
          <pc:sldMk cId="2557649422" sldId="615"/>
        </pc:sldMkLst>
        <pc:spChg chg="mod">
          <ac:chgData name="Emma Marshall" userId="a2b35d5f-839b-45d7-8609-6fea0563397b" providerId="ADAL" clId="{59CF85C9-2A37-452A-B27E-209A616BB947}" dt="2023-06-20T15:40:18.320" v="205" actId="207"/>
          <ac:spMkLst>
            <pc:docMk/>
            <pc:sldMk cId="2557649422" sldId="615"/>
            <ac:spMk id="2" creationId="{933B3D97-8044-1346-995A-88CE8E945D4B}"/>
          </ac:spMkLst>
        </pc:spChg>
        <pc:spChg chg="mod">
          <ac:chgData name="Emma Marshall" userId="a2b35d5f-839b-45d7-8609-6fea0563397b" providerId="ADAL" clId="{59CF85C9-2A37-452A-B27E-209A616BB947}" dt="2023-06-20T15:40:47.482" v="215" actId="1076"/>
          <ac:spMkLst>
            <pc:docMk/>
            <pc:sldMk cId="2557649422" sldId="615"/>
            <ac:spMk id="4" creationId="{5323FFED-6210-7543-9B9C-63892E9D1470}"/>
          </ac:spMkLst>
        </pc:spChg>
        <pc:spChg chg="mod">
          <ac:chgData name="Emma Marshall" userId="a2b35d5f-839b-45d7-8609-6fea0563397b" providerId="ADAL" clId="{59CF85C9-2A37-452A-B27E-209A616BB947}" dt="2023-06-20T15:40:44.266" v="214" actId="1076"/>
          <ac:spMkLst>
            <pc:docMk/>
            <pc:sldMk cId="2557649422" sldId="615"/>
            <ac:spMk id="5" creationId="{540C2F52-C418-8542-85C4-838CC7624AE0}"/>
          </ac:spMkLst>
        </pc:spChg>
        <pc:spChg chg="del">
          <ac:chgData name="Emma Marshall" userId="a2b35d5f-839b-45d7-8609-6fea0563397b" providerId="ADAL" clId="{59CF85C9-2A37-452A-B27E-209A616BB947}" dt="2023-06-20T15:38:49.763" v="203" actId="478"/>
          <ac:spMkLst>
            <pc:docMk/>
            <pc:sldMk cId="2557649422" sldId="615"/>
            <ac:spMk id="7" creationId="{3ABF44A7-3F93-A44C-93BF-6CFE087D9F19}"/>
          </ac:spMkLst>
        </pc:spChg>
      </pc:sldChg>
      <pc:sldChg chg="addSp delSp modSp mod modNotes">
        <pc:chgData name="Emma Marshall" userId="a2b35d5f-839b-45d7-8609-6fea0563397b" providerId="ADAL" clId="{59CF85C9-2A37-452A-B27E-209A616BB947}" dt="2023-06-21T13:03:25.369" v="424"/>
        <pc:sldMkLst>
          <pc:docMk/>
          <pc:sldMk cId="47794785" sldId="630"/>
        </pc:sldMkLst>
        <pc:spChg chg="del">
          <ac:chgData name="Emma Marshall" userId="a2b35d5f-839b-45d7-8609-6fea0563397b" providerId="ADAL" clId="{59CF85C9-2A37-452A-B27E-209A616BB947}" dt="2023-06-20T15:34:02.817" v="90" actId="478"/>
          <ac:spMkLst>
            <pc:docMk/>
            <pc:sldMk cId="47794785" sldId="630"/>
            <ac:spMk id="8" creationId="{EBEA30BB-41FB-084A-A1E5-0403F21C8A60}"/>
          </ac:spMkLst>
        </pc:spChg>
        <pc:spChg chg="mod">
          <ac:chgData name="Emma Marshall" userId="a2b35d5f-839b-45d7-8609-6fea0563397b" providerId="ADAL" clId="{59CF85C9-2A37-452A-B27E-209A616BB947}" dt="2023-06-20T15:50:33.143" v="420" actId="1076"/>
          <ac:spMkLst>
            <pc:docMk/>
            <pc:sldMk cId="47794785" sldId="630"/>
            <ac:spMk id="17" creationId="{F2467BE8-1381-4CDC-A957-C28A30F96C33}"/>
          </ac:spMkLst>
        </pc:spChg>
        <pc:spChg chg="mod">
          <ac:chgData name="Emma Marshall" userId="a2b35d5f-839b-45d7-8609-6fea0563397b" providerId="ADAL" clId="{59CF85C9-2A37-452A-B27E-209A616BB947}" dt="2023-06-20T15:50:28.894" v="418" actId="1076"/>
          <ac:spMkLst>
            <pc:docMk/>
            <pc:sldMk cId="47794785" sldId="630"/>
            <ac:spMk id="24" creationId="{82C1A0C8-11C1-4940-A73D-3B3537091F33}"/>
          </ac:spMkLst>
        </pc:spChg>
        <pc:picChg chg="add mod">
          <ac:chgData name="Emma Marshall" userId="a2b35d5f-839b-45d7-8609-6fea0563397b" providerId="ADAL" clId="{59CF85C9-2A37-452A-B27E-209A616BB947}" dt="2023-06-20T15:34:43.647" v="95"/>
          <ac:picMkLst>
            <pc:docMk/>
            <pc:sldMk cId="47794785" sldId="630"/>
            <ac:picMk id="3" creationId="{4C860BE3-4A89-3F81-D26C-10A36B543EC3}"/>
          </ac:picMkLst>
        </pc:picChg>
        <pc:picChg chg="add mod">
          <ac:chgData name="Emma Marshall" userId="a2b35d5f-839b-45d7-8609-6fea0563397b" providerId="ADAL" clId="{59CF85C9-2A37-452A-B27E-209A616BB947}" dt="2023-06-20T15:34:43.647" v="95"/>
          <ac:picMkLst>
            <pc:docMk/>
            <pc:sldMk cId="47794785" sldId="630"/>
            <ac:picMk id="4" creationId="{87EE37CA-6F88-454A-D33C-03C38D78F335}"/>
          </ac:picMkLst>
        </pc:picChg>
        <pc:picChg chg="del">
          <ac:chgData name="Emma Marshall" userId="a2b35d5f-839b-45d7-8609-6fea0563397b" providerId="ADAL" clId="{59CF85C9-2A37-452A-B27E-209A616BB947}" dt="2023-06-20T15:34:01.690" v="89" actId="478"/>
          <ac:picMkLst>
            <pc:docMk/>
            <pc:sldMk cId="47794785" sldId="630"/>
            <ac:picMk id="7" creationId="{0372D61E-DA52-5A43-BA4E-5CB5DB511EB8}"/>
          </ac:picMkLst>
        </pc:picChg>
        <pc:picChg chg="del">
          <ac:chgData name="Emma Marshall" userId="a2b35d5f-839b-45d7-8609-6fea0563397b" providerId="ADAL" clId="{59CF85C9-2A37-452A-B27E-209A616BB947}" dt="2023-06-20T15:34:01.322" v="88" actId="478"/>
          <ac:picMkLst>
            <pc:docMk/>
            <pc:sldMk cId="47794785" sldId="630"/>
            <ac:picMk id="10" creationId="{55353735-1B3C-A742-B146-5857F480DE70}"/>
          </ac:picMkLst>
        </pc:picChg>
      </pc:sldChg>
      <pc:sldChg chg="addSp delSp modSp mod modNotes">
        <pc:chgData name="Emma Marshall" userId="a2b35d5f-839b-45d7-8609-6fea0563397b" providerId="ADAL" clId="{59CF85C9-2A37-452A-B27E-209A616BB947}" dt="2023-06-21T13:03:25.684" v="425"/>
        <pc:sldMkLst>
          <pc:docMk/>
          <pc:sldMk cId="2790576085" sldId="633"/>
        </pc:sldMkLst>
        <pc:spChg chg="mod">
          <ac:chgData name="Emma Marshall" userId="a2b35d5f-839b-45d7-8609-6fea0563397b" providerId="ADAL" clId="{59CF85C9-2A37-452A-B27E-209A616BB947}" dt="2023-06-20T15:41:49.171" v="252" actId="1076"/>
          <ac:spMkLst>
            <pc:docMk/>
            <pc:sldMk cId="2790576085" sldId="633"/>
            <ac:spMk id="2" creationId="{A443DA2F-A414-594C-B04D-3DCEC9198C0D}"/>
          </ac:spMkLst>
        </pc:spChg>
        <pc:spChg chg="mod">
          <ac:chgData name="Emma Marshall" userId="a2b35d5f-839b-45d7-8609-6fea0563397b" providerId="ADAL" clId="{59CF85C9-2A37-452A-B27E-209A616BB947}" dt="2023-06-20T15:41:53.170" v="253" actId="1076"/>
          <ac:spMkLst>
            <pc:docMk/>
            <pc:sldMk cId="2790576085" sldId="633"/>
            <ac:spMk id="11" creationId="{D4161FA3-200C-9C43-9281-796D20A64483}"/>
          </ac:spMkLst>
        </pc:spChg>
        <pc:spChg chg="del">
          <ac:chgData name="Emma Marshall" userId="a2b35d5f-839b-45d7-8609-6fea0563397b" providerId="ADAL" clId="{59CF85C9-2A37-452A-B27E-209A616BB947}" dt="2023-06-20T15:30:58.288" v="28" actId="478"/>
          <ac:spMkLst>
            <pc:docMk/>
            <pc:sldMk cId="2790576085" sldId="633"/>
            <ac:spMk id="18" creationId="{9EC7DC6A-2558-0E4B-888F-8AECCAD3EDBB}"/>
          </ac:spMkLst>
        </pc:spChg>
        <pc:spChg chg="mod">
          <ac:chgData name="Emma Marshall" userId="a2b35d5f-839b-45d7-8609-6fea0563397b" providerId="ADAL" clId="{59CF85C9-2A37-452A-B27E-209A616BB947}" dt="2023-06-20T15:36:10.826" v="128" actId="207"/>
          <ac:spMkLst>
            <pc:docMk/>
            <pc:sldMk cId="2790576085" sldId="633"/>
            <ac:spMk id="29" creationId="{3A9DB8AB-3D95-B144-B012-5F13D1DF8AAC}"/>
          </ac:spMkLst>
        </pc:spChg>
        <pc:spChg chg="mod">
          <ac:chgData name="Emma Marshall" userId="a2b35d5f-839b-45d7-8609-6fea0563397b" providerId="ADAL" clId="{59CF85C9-2A37-452A-B27E-209A616BB947}" dt="2023-06-20T15:36:10.826" v="128" actId="207"/>
          <ac:spMkLst>
            <pc:docMk/>
            <pc:sldMk cId="2790576085" sldId="633"/>
            <ac:spMk id="30" creationId="{0D67B6B5-D0E3-484A-A100-EC821C547007}"/>
          </ac:spMkLst>
        </pc:spChg>
        <pc:spChg chg="mod">
          <ac:chgData name="Emma Marshall" userId="a2b35d5f-839b-45d7-8609-6fea0563397b" providerId="ADAL" clId="{59CF85C9-2A37-452A-B27E-209A616BB947}" dt="2023-06-20T15:36:10.826" v="128" actId="207"/>
          <ac:spMkLst>
            <pc:docMk/>
            <pc:sldMk cId="2790576085" sldId="633"/>
            <ac:spMk id="35" creationId="{B1F39A19-3E54-3344-9424-C9782ED5632B}"/>
          </ac:spMkLst>
        </pc:spChg>
        <pc:spChg chg="mod">
          <ac:chgData name="Emma Marshall" userId="a2b35d5f-839b-45d7-8609-6fea0563397b" providerId="ADAL" clId="{59CF85C9-2A37-452A-B27E-209A616BB947}" dt="2023-06-20T15:36:10.826" v="128" actId="207"/>
          <ac:spMkLst>
            <pc:docMk/>
            <pc:sldMk cId="2790576085" sldId="633"/>
            <ac:spMk id="36" creationId="{BAE5FCB0-08AB-8D46-AEDA-75B19D22C48E}"/>
          </ac:spMkLst>
        </pc:spChg>
        <pc:picChg chg="add mod">
          <ac:chgData name="Emma Marshall" userId="a2b35d5f-839b-45d7-8609-6fea0563397b" providerId="ADAL" clId="{59CF85C9-2A37-452A-B27E-209A616BB947}" dt="2023-06-20T15:35:30.279" v="119"/>
          <ac:picMkLst>
            <pc:docMk/>
            <pc:sldMk cId="2790576085" sldId="633"/>
            <ac:picMk id="5" creationId="{CAA1C5A0-F07A-170C-1EC3-E74C9F0C62F6}"/>
          </ac:picMkLst>
        </pc:picChg>
        <pc:picChg chg="add mod">
          <ac:chgData name="Emma Marshall" userId="a2b35d5f-839b-45d7-8609-6fea0563397b" providerId="ADAL" clId="{59CF85C9-2A37-452A-B27E-209A616BB947}" dt="2023-06-20T15:35:30.279" v="119"/>
          <ac:picMkLst>
            <pc:docMk/>
            <pc:sldMk cId="2790576085" sldId="633"/>
            <ac:picMk id="6" creationId="{D1330866-1E3C-E2DE-939A-C7A016EF12FE}"/>
          </ac:picMkLst>
        </pc:picChg>
        <pc:picChg chg="del">
          <ac:chgData name="Emma Marshall" userId="a2b35d5f-839b-45d7-8609-6fea0563397b" providerId="ADAL" clId="{59CF85C9-2A37-452A-B27E-209A616BB947}" dt="2023-06-20T15:30:56.887" v="27" actId="478"/>
          <ac:picMkLst>
            <pc:docMk/>
            <pc:sldMk cId="2790576085" sldId="633"/>
            <ac:picMk id="16" creationId="{47D4F8FC-9E13-BA49-AF60-2BB2508D3265}"/>
          </ac:picMkLst>
        </pc:picChg>
        <pc:picChg chg="del">
          <ac:chgData name="Emma Marshall" userId="a2b35d5f-839b-45d7-8609-6fea0563397b" providerId="ADAL" clId="{59CF85C9-2A37-452A-B27E-209A616BB947}" dt="2023-06-20T15:30:56.535" v="26" actId="478"/>
          <ac:picMkLst>
            <pc:docMk/>
            <pc:sldMk cId="2790576085" sldId="633"/>
            <ac:picMk id="19" creationId="{1AC699E1-11A9-C94F-9B4D-BC98BAD3FAFA}"/>
          </ac:picMkLst>
        </pc:picChg>
      </pc:sldChg>
      <pc:sldChg chg="modSp add mod modNotes">
        <pc:chgData name="Emma Marshall" userId="a2b35d5f-839b-45d7-8609-6fea0563397b" providerId="ADAL" clId="{59CF85C9-2A37-452A-B27E-209A616BB947}" dt="2023-06-21T13:03:24.587" v="422"/>
        <pc:sldMkLst>
          <pc:docMk/>
          <pc:sldMk cId="455650252" sldId="647"/>
        </pc:sldMkLst>
        <pc:picChg chg="mod">
          <ac:chgData name="Emma Marshall" userId="a2b35d5f-839b-45d7-8609-6fea0563397b" providerId="ADAL" clId="{59CF85C9-2A37-452A-B27E-209A616BB947}" dt="2023-06-20T15:34:39.014" v="94" actId="1076"/>
          <ac:picMkLst>
            <pc:docMk/>
            <pc:sldMk cId="455650252" sldId="647"/>
            <ac:picMk id="5" creationId="{08913B37-B281-2A53-1233-721DE23D05DF}"/>
          </ac:picMkLst>
        </pc:picChg>
      </pc:sldChg>
      <pc:sldChg chg="addSp delSp modSp mod delAnim modNotes">
        <pc:chgData name="Emma Marshall" userId="a2b35d5f-839b-45d7-8609-6fea0563397b" providerId="ADAL" clId="{59CF85C9-2A37-452A-B27E-209A616BB947}" dt="2023-06-21T13:03:25.684" v="425"/>
        <pc:sldMkLst>
          <pc:docMk/>
          <pc:sldMk cId="161905915" sldId="669"/>
        </pc:sldMkLst>
        <pc:spChg chg="del mod">
          <ac:chgData name="Emma Marshall" userId="a2b35d5f-839b-45d7-8609-6fea0563397b" providerId="ADAL" clId="{59CF85C9-2A37-452A-B27E-209A616BB947}" dt="2023-06-20T15:45:49.428" v="307" actId="478"/>
          <ac:spMkLst>
            <pc:docMk/>
            <pc:sldMk cId="161905915" sldId="669"/>
            <ac:spMk id="2" creationId="{C54537B7-2D2E-D546-9CC0-BF9DC6AB24A6}"/>
          </ac:spMkLst>
        </pc:spChg>
        <pc:spChg chg="mod">
          <ac:chgData name="Emma Marshall" userId="a2b35d5f-839b-45d7-8609-6fea0563397b" providerId="ADAL" clId="{59CF85C9-2A37-452A-B27E-209A616BB947}" dt="2023-06-20T15:45:58.837" v="314" actId="1076"/>
          <ac:spMkLst>
            <pc:docMk/>
            <pc:sldMk cId="161905915" sldId="669"/>
            <ac:spMk id="7" creationId="{65AE00BD-79AE-114B-BAD0-DF465DE6C31E}"/>
          </ac:spMkLst>
        </pc:spChg>
        <pc:spChg chg="del">
          <ac:chgData name="Emma Marshall" userId="a2b35d5f-839b-45d7-8609-6fea0563397b" providerId="ADAL" clId="{59CF85C9-2A37-452A-B27E-209A616BB947}" dt="2023-06-20T15:31:42.490" v="52" actId="478"/>
          <ac:spMkLst>
            <pc:docMk/>
            <pc:sldMk cId="161905915" sldId="669"/>
            <ac:spMk id="9" creationId="{4E0504FD-D8C6-EC46-9574-3FEF8DC1F238}"/>
          </ac:spMkLst>
        </pc:spChg>
        <pc:spChg chg="mod">
          <ac:chgData name="Emma Marshall" userId="a2b35d5f-839b-45d7-8609-6fea0563397b" providerId="ADAL" clId="{59CF85C9-2A37-452A-B27E-209A616BB947}" dt="2023-06-20T15:45:09.108" v="296" actId="1076"/>
          <ac:spMkLst>
            <pc:docMk/>
            <pc:sldMk cId="161905915" sldId="669"/>
            <ac:spMk id="10" creationId="{FCD30C4F-3ED1-43C8-B708-2D19408D7C3D}"/>
          </ac:spMkLst>
        </pc:spChg>
        <pc:picChg chg="add mod">
          <ac:chgData name="Emma Marshall" userId="a2b35d5f-839b-45d7-8609-6fea0563397b" providerId="ADAL" clId="{59CF85C9-2A37-452A-B27E-209A616BB947}" dt="2023-06-20T15:35:21.189" v="111"/>
          <ac:picMkLst>
            <pc:docMk/>
            <pc:sldMk cId="161905915" sldId="669"/>
            <ac:picMk id="3" creationId="{60671D2A-BE3B-36B8-0445-6D36CB556B3D}"/>
          </ac:picMkLst>
        </pc:picChg>
        <pc:picChg chg="add mod">
          <ac:chgData name="Emma Marshall" userId="a2b35d5f-839b-45d7-8609-6fea0563397b" providerId="ADAL" clId="{59CF85C9-2A37-452A-B27E-209A616BB947}" dt="2023-06-20T15:35:21.189" v="111"/>
          <ac:picMkLst>
            <pc:docMk/>
            <pc:sldMk cId="161905915" sldId="669"/>
            <ac:picMk id="4" creationId="{46D6BF02-F2B9-3DD6-5599-ADA5A5B3AB5F}"/>
          </ac:picMkLst>
        </pc:picChg>
        <pc:picChg chg="del">
          <ac:chgData name="Emma Marshall" userId="a2b35d5f-839b-45d7-8609-6fea0563397b" providerId="ADAL" clId="{59CF85C9-2A37-452A-B27E-209A616BB947}" dt="2023-06-20T15:31:40.977" v="51" actId="478"/>
          <ac:picMkLst>
            <pc:docMk/>
            <pc:sldMk cId="161905915" sldId="669"/>
            <ac:picMk id="8" creationId="{A9A65DE7-CC00-E642-8B02-B5C309E6B1D9}"/>
          </ac:picMkLst>
        </pc:picChg>
        <pc:picChg chg="del">
          <ac:chgData name="Emma Marshall" userId="a2b35d5f-839b-45d7-8609-6fea0563397b" providerId="ADAL" clId="{59CF85C9-2A37-452A-B27E-209A616BB947}" dt="2023-06-20T15:31:40.406" v="50" actId="478"/>
          <ac:picMkLst>
            <pc:docMk/>
            <pc:sldMk cId="161905915" sldId="669"/>
            <ac:picMk id="12" creationId="{4ED236D1-DED5-F145-878E-C6FE5947642D}"/>
          </ac:picMkLst>
        </pc:picChg>
      </pc:sldChg>
      <pc:sldChg chg="addSp delSp modSp mod modNotes">
        <pc:chgData name="Emma Marshall" userId="a2b35d5f-839b-45d7-8609-6fea0563397b" providerId="ADAL" clId="{59CF85C9-2A37-452A-B27E-209A616BB947}" dt="2023-06-21T13:03:25.684" v="425"/>
        <pc:sldMkLst>
          <pc:docMk/>
          <pc:sldMk cId="1959062302" sldId="670"/>
        </pc:sldMkLst>
        <pc:spChg chg="mod">
          <ac:chgData name="Emma Marshall" userId="a2b35d5f-839b-45d7-8609-6fea0563397b" providerId="ADAL" clId="{59CF85C9-2A37-452A-B27E-209A616BB947}" dt="2023-06-20T15:48:07.277" v="366" actId="1076"/>
          <ac:spMkLst>
            <pc:docMk/>
            <pc:sldMk cId="1959062302" sldId="670"/>
            <ac:spMk id="6" creationId="{2B3E51FE-CEAE-E341-90A8-65FACCC38335}"/>
          </ac:spMkLst>
        </pc:spChg>
        <pc:spChg chg="mod">
          <ac:chgData name="Emma Marshall" userId="a2b35d5f-839b-45d7-8609-6fea0563397b" providerId="ADAL" clId="{59CF85C9-2A37-452A-B27E-209A616BB947}" dt="2023-06-20T15:48:05.030" v="365" actId="1076"/>
          <ac:spMkLst>
            <pc:docMk/>
            <pc:sldMk cId="1959062302" sldId="670"/>
            <ac:spMk id="7" creationId="{28246314-2647-4749-817D-0C0068180237}"/>
          </ac:spMkLst>
        </pc:spChg>
        <pc:spChg chg="mod">
          <ac:chgData name="Emma Marshall" userId="a2b35d5f-839b-45d7-8609-6fea0563397b" providerId="ADAL" clId="{59CF85C9-2A37-452A-B27E-209A616BB947}" dt="2023-06-20T15:48:02.813" v="364" actId="1076"/>
          <ac:spMkLst>
            <pc:docMk/>
            <pc:sldMk cId="1959062302" sldId="670"/>
            <ac:spMk id="8" creationId="{09572493-3927-7A47-8144-705695E97D63}"/>
          </ac:spMkLst>
        </pc:spChg>
        <pc:spChg chg="del">
          <ac:chgData name="Emma Marshall" userId="a2b35d5f-839b-45d7-8609-6fea0563397b" providerId="ADAL" clId="{59CF85C9-2A37-452A-B27E-209A616BB947}" dt="2023-06-20T15:32:07.058" v="71" actId="478"/>
          <ac:spMkLst>
            <pc:docMk/>
            <pc:sldMk cId="1959062302" sldId="670"/>
            <ac:spMk id="11" creationId="{B3303FB7-7A74-D141-8C58-6B65710220FA}"/>
          </ac:spMkLst>
        </pc:spChg>
        <pc:picChg chg="add mod">
          <ac:chgData name="Emma Marshall" userId="a2b35d5f-839b-45d7-8609-6fea0563397b" providerId="ADAL" clId="{59CF85C9-2A37-452A-B27E-209A616BB947}" dt="2023-06-20T15:34:53.776" v="102"/>
          <ac:picMkLst>
            <pc:docMk/>
            <pc:sldMk cId="1959062302" sldId="670"/>
            <ac:picMk id="2" creationId="{4715BF6C-B509-2A72-6996-251B5853BE25}"/>
          </ac:picMkLst>
        </pc:picChg>
        <pc:picChg chg="add mod">
          <ac:chgData name="Emma Marshall" userId="a2b35d5f-839b-45d7-8609-6fea0563397b" providerId="ADAL" clId="{59CF85C9-2A37-452A-B27E-209A616BB947}" dt="2023-06-20T15:34:53.776" v="102"/>
          <ac:picMkLst>
            <pc:docMk/>
            <pc:sldMk cId="1959062302" sldId="670"/>
            <ac:picMk id="3" creationId="{3683E0C9-8CCF-0AED-E383-0A26A4052BBF}"/>
          </ac:picMkLst>
        </pc:picChg>
        <pc:picChg chg="del">
          <ac:chgData name="Emma Marshall" userId="a2b35d5f-839b-45d7-8609-6fea0563397b" providerId="ADAL" clId="{59CF85C9-2A37-452A-B27E-209A616BB947}" dt="2023-06-20T15:32:07.392" v="72" actId="478"/>
          <ac:picMkLst>
            <pc:docMk/>
            <pc:sldMk cId="1959062302" sldId="670"/>
            <ac:picMk id="5" creationId="{06D7F1AE-21ED-BD40-B3F2-2D00FEFA05A8}"/>
          </ac:picMkLst>
        </pc:picChg>
        <pc:picChg chg="del">
          <ac:chgData name="Emma Marshall" userId="a2b35d5f-839b-45d7-8609-6fea0563397b" providerId="ADAL" clId="{59CF85C9-2A37-452A-B27E-209A616BB947}" dt="2023-06-20T15:32:08.072" v="73" actId="478"/>
          <ac:picMkLst>
            <pc:docMk/>
            <pc:sldMk cId="1959062302" sldId="670"/>
            <ac:picMk id="10" creationId="{CF72B605-F4B9-E84E-9D9C-FC0E13116586}"/>
          </ac:picMkLst>
        </pc:picChg>
      </pc:sldChg>
      <pc:sldChg chg="addSp delSp modSp mod modNotes">
        <pc:chgData name="Emma Marshall" userId="a2b35d5f-839b-45d7-8609-6fea0563397b" providerId="ADAL" clId="{59CF85C9-2A37-452A-B27E-209A616BB947}" dt="2023-06-21T13:03:25.684" v="425"/>
        <pc:sldMkLst>
          <pc:docMk/>
          <pc:sldMk cId="871805527" sldId="671"/>
        </pc:sldMkLst>
        <pc:spChg chg="mod">
          <ac:chgData name="Emma Marshall" userId="a2b35d5f-839b-45d7-8609-6fea0563397b" providerId="ADAL" clId="{59CF85C9-2A37-452A-B27E-209A616BB947}" dt="2023-06-20T15:47:17.484" v="352" actId="1076"/>
          <ac:spMkLst>
            <pc:docMk/>
            <pc:sldMk cId="871805527" sldId="671"/>
            <ac:spMk id="2" creationId="{7B8C1E36-90BB-9D42-B18A-8946C55409C0}"/>
          </ac:spMkLst>
        </pc:spChg>
        <pc:spChg chg="mod">
          <ac:chgData name="Emma Marshall" userId="a2b35d5f-839b-45d7-8609-6fea0563397b" providerId="ADAL" clId="{59CF85C9-2A37-452A-B27E-209A616BB947}" dt="2023-06-20T15:37:35.950" v="168" actId="404"/>
          <ac:spMkLst>
            <pc:docMk/>
            <pc:sldMk cId="871805527" sldId="671"/>
            <ac:spMk id="3" creationId="{E992A3F3-D8E7-6D49-AACA-EDE230592294}"/>
          </ac:spMkLst>
        </pc:spChg>
        <pc:spChg chg="del">
          <ac:chgData name="Emma Marshall" userId="a2b35d5f-839b-45d7-8609-6fea0563397b" providerId="ADAL" clId="{59CF85C9-2A37-452A-B27E-209A616BB947}" dt="2023-06-20T15:31:49.216" v="58" actId="478"/>
          <ac:spMkLst>
            <pc:docMk/>
            <pc:sldMk cId="871805527" sldId="671"/>
            <ac:spMk id="8" creationId="{0A781A63-C77B-A344-AF0B-471CB9D95BC3}"/>
          </ac:spMkLst>
        </pc:spChg>
        <pc:picChg chg="add mod">
          <ac:chgData name="Emma Marshall" userId="a2b35d5f-839b-45d7-8609-6fea0563397b" providerId="ADAL" clId="{59CF85C9-2A37-452A-B27E-209A616BB947}" dt="2023-06-20T15:35:15.544" v="109"/>
          <ac:picMkLst>
            <pc:docMk/>
            <pc:sldMk cId="871805527" sldId="671"/>
            <ac:picMk id="4" creationId="{C5373170-8A6A-AD69-6362-970CB763ADD3}"/>
          </ac:picMkLst>
        </pc:picChg>
        <pc:picChg chg="add mod">
          <ac:chgData name="Emma Marshall" userId="a2b35d5f-839b-45d7-8609-6fea0563397b" providerId="ADAL" clId="{59CF85C9-2A37-452A-B27E-209A616BB947}" dt="2023-06-20T15:35:15.544" v="109"/>
          <ac:picMkLst>
            <pc:docMk/>
            <pc:sldMk cId="871805527" sldId="671"/>
            <ac:picMk id="5" creationId="{185179B4-15F9-6E0B-402D-BD4042AB0D8E}"/>
          </ac:picMkLst>
        </pc:picChg>
        <pc:picChg chg="del">
          <ac:chgData name="Emma Marshall" userId="a2b35d5f-839b-45d7-8609-6fea0563397b" providerId="ADAL" clId="{59CF85C9-2A37-452A-B27E-209A616BB947}" dt="2023-06-20T15:31:47.959" v="57" actId="478"/>
          <ac:picMkLst>
            <pc:docMk/>
            <pc:sldMk cId="871805527" sldId="671"/>
            <ac:picMk id="6" creationId="{AECBB280-6378-FB4C-B00E-FFAA9F5D8558}"/>
          </ac:picMkLst>
        </pc:picChg>
        <pc:picChg chg="del">
          <ac:chgData name="Emma Marshall" userId="a2b35d5f-839b-45d7-8609-6fea0563397b" providerId="ADAL" clId="{59CF85C9-2A37-452A-B27E-209A616BB947}" dt="2023-06-20T15:31:47.425" v="56" actId="478"/>
          <ac:picMkLst>
            <pc:docMk/>
            <pc:sldMk cId="871805527" sldId="671"/>
            <ac:picMk id="9" creationId="{B265C8B7-7E77-DF4E-AB7D-DF54F484BE7A}"/>
          </ac:picMkLst>
        </pc:picChg>
      </pc:sldChg>
      <pc:sldChg chg="addSp delSp modSp mod modNotes">
        <pc:chgData name="Emma Marshall" userId="a2b35d5f-839b-45d7-8609-6fea0563397b" providerId="ADAL" clId="{59CF85C9-2A37-452A-B27E-209A616BB947}" dt="2023-06-21T13:03:25.684" v="425"/>
        <pc:sldMkLst>
          <pc:docMk/>
          <pc:sldMk cId="3199438380" sldId="672"/>
        </pc:sldMkLst>
        <pc:spChg chg="mod">
          <ac:chgData name="Emma Marshall" userId="a2b35d5f-839b-45d7-8609-6fea0563397b" providerId="ADAL" clId="{59CF85C9-2A37-452A-B27E-209A616BB947}" dt="2023-06-20T15:44:14.420" v="273" actId="255"/>
          <ac:spMkLst>
            <pc:docMk/>
            <pc:sldMk cId="3199438380" sldId="672"/>
            <ac:spMk id="6" creationId="{00000000-0000-0000-0000-000000000000}"/>
          </ac:spMkLst>
        </pc:spChg>
        <pc:spChg chg="mod">
          <ac:chgData name="Emma Marshall" userId="a2b35d5f-839b-45d7-8609-6fea0563397b" providerId="ADAL" clId="{59CF85C9-2A37-452A-B27E-209A616BB947}" dt="2023-06-20T15:44:14.420" v="273" actId="255"/>
          <ac:spMkLst>
            <pc:docMk/>
            <pc:sldMk cId="3199438380" sldId="672"/>
            <ac:spMk id="7" creationId="{00000000-0000-0000-0000-000000000000}"/>
          </ac:spMkLst>
        </pc:spChg>
        <pc:spChg chg="mod">
          <ac:chgData name="Emma Marshall" userId="a2b35d5f-839b-45d7-8609-6fea0563397b" providerId="ADAL" clId="{59CF85C9-2A37-452A-B27E-209A616BB947}" dt="2023-06-20T15:44:14.420" v="273" actId="255"/>
          <ac:spMkLst>
            <pc:docMk/>
            <pc:sldMk cId="3199438380" sldId="672"/>
            <ac:spMk id="8" creationId="{00000000-0000-0000-0000-000000000000}"/>
          </ac:spMkLst>
        </pc:spChg>
        <pc:spChg chg="mod">
          <ac:chgData name="Emma Marshall" userId="a2b35d5f-839b-45d7-8609-6fea0563397b" providerId="ADAL" clId="{59CF85C9-2A37-452A-B27E-209A616BB947}" dt="2023-06-20T15:44:14.420" v="273" actId="255"/>
          <ac:spMkLst>
            <pc:docMk/>
            <pc:sldMk cId="3199438380" sldId="672"/>
            <ac:spMk id="9" creationId="{00000000-0000-0000-0000-000000000000}"/>
          </ac:spMkLst>
        </pc:spChg>
        <pc:spChg chg="mod">
          <ac:chgData name="Emma Marshall" userId="a2b35d5f-839b-45d7-8609-6fea0563397b" providerId="ADAL" clId="{59CF85C9-2A37-452A-B27E-209A616BB947}" dt="2023-06-20T15:44:14.420" v="273" actId="255"/>
          <ac:spMkLst>
            <pc:docMk/>
            <pc:sldMk cId="3199438380" sldId="672"/>
            <ac:spMk id="10" creationId="{00000000-0000-0000-0000-000000000000}"/>
          </ac:spMkLst>
        </pc:spChg>
        <pc:spChg chg="mod">
          <ac:chgData name="Emma Marshall" userId="a2b35d5f-839b-45d7-8609-6fea0563397b" providerId="ADAL" clId="{59CF85C9-2A37-452A-B27E-209A616BB947}" dt="2023-06-20T15:44:14.420" v="273" actId="255"/>
          <ac:spMkLst>
            <pc:docMk/>
            <pc:sldMk cId="3199438380" sldId="672"/>
            <ac:spMk id="11" creationId="{00000000-0000-0000-0000-000000000000}"/>
          </ac:spMkLst>
        </pc:spChg>
        <pc:spChg chg="mod">
          <ac:chgData name="Emma Marshall" userId="a2b35d5f-839b-45d7-8609-6fea0563397b" providerId="ADAL" clId="{59CF85C9-2A37-452A-B27E-209A616BB947}" dt="2023-06-20T15:44:14.420" v="273" actId="255"/>
          <ac:spMkLst>
            <pc:docMk/>
            <pc:sldMk cId="3199438380" sldId="672"/>
            <ac:spMk id="12" creationId="{00000000-0000-0000-0000-000000000000}"/>
          </ac:spMkLst>
        </pc:spChg>
        <pc:spChg chg="mod">
          <ac:chgData name="Emma Marshall" userId="a2b35d5f-839b-45d7-8609-6fea0563397b" providerId="ADAL" clId="{59CF85C9-2A37-452A-B27E-209A616BB947}" dt="2023-06-20T15:44:14.420" v="273" actId="255"/>
          <ac:spMkLst>
            <pc:docMk/>
            <pc:sldMk cId="3199438380" sldId="672"/>
            <ac:spMk id="13" creationId="{00000000-0000-0000-0000-000000000000}"/>
          </ac:spMkLst>
        </pc:spChg>
        <pc:spChg chg="mod">
          <ac:chgData name="Emma Marshall" userId="a2b35d5f-839b-45d7-8609-6fea0563397b" providerId="ADAL" clId="{59CF85C9-2A37-452A-B27E-209A616BB947}" dt="2023-06-20T15:44:19.016" v="279" actId="403"/>
          <ac:spMkLst>
            <pc:docMk/>
            <pc:sldMk cId="3199438380" sldId="672"/>
            <ac:spMk id="16" creationId="{6768A9D6-C6AA-8349-BFCF-ADCCBB3BA60B}"/>
          </ac:spMkLst>
        </pc:spChg>
        <pc:spChg chg="del">
          <ac:chgData name="Emma Marshall" userId="a2b35d5f-839b-45d7-8609-6fea0563397b" providerId="ADAL" clId="{59CF85C9-2A37-452A-B27E-209A616BB947}" dt="2023-06-20T15:31:26.632" v="39" actId="478"/>
          <ac:spMkLst>
            <pc:docMk/>
            <pc:sldMk cId="3199438380" sldId="672"/>
            <ac:spMk id="17" creationId="{9FEBE545-D484-874B-95C9-1FD64D9CF501}"/>
          </ac:spMkLst>
        </pc:spChg>
        <pc:picChg chg="add mod">
          <ac:chgData name="Emma Marshall" userId="a2b35d5f-839b-45d7-8609-6fea0563397b" providerId="ADAL" clId="{59CF85C9-2A37-452A-B27E-209A616BB947}" dt="2023-06-20T15:35:26.279" v="115"/>
          <ac:picMkLst>
            <pc:docMk/>
            <pc:sldMk cId="3199438380" sldId="672"/>
            <ac:picMk id="2" creationId="{B73A30AE-A244-CC2D-1F5C-EF3AE029CD7D}"/>
          </ac:picMkLst>
        </pc:picChg>
        <pc:picChg chg="add mod">
          <ac:chgData name="Emma Marshall" userId="a2b35d5f-839b-45d7-8609-6fea0563397b" providerId="ADAL" clId="{59CF85C9-2A37-452A-B27E-209A616BB947}" dt="2023-06-20T15:35:26.279" v="115"/>
          <ac:picMkLst>
            <pc:docMk/>
            <pc:sldMk cId="3199438380" sldId="672"/>
            <ac:picMk id="3" creationId="{B172BE2B-1BB3-DCF7-A313-483A170811EE}"/>
          </ac:picMkLst>
        </pc:picChg>
        <pc:picChg chg="del">
          <ac:chgData name="Emma Marshall" userId="a2b35d5f-839b-45d7-8609-6fea0563397b" providerId="ADAL" clId="{59CF85C9-2A37-452A-B27E-209A616BB947}" dt="2023-06-20T15:31:24.840" v="37" actId="478"/>
          <ac:picMkLst>
            <pc:docMk/>
            <pc:sldMk cId="3199438380" sldId="672"/>
            <ac:picMk id="15" creationId="{62F5BC19-6E0A-BB44-8981-DB2F33EF8371}"/>
          </ac:picMkLst>
        </pc:picChg>
        <pc:picChg chg="del">
          <ac:chgData name="Emma Marshall" userId="a2b35d5f-839b-45d7-8609-6fea0563397b" providerId="ADAL" clId="{59CF85C9-2A37-452A-B27E-209A616BB947}" dt="2023-06-20T15:31:25.247" v="38" actId="478"/>
          <ac:picMkLst>
            <pc:docMk/>
            <pc:sldMk cId="3199438380" sldId="672"/>
            <ac:picMk id="19" creationId="{B7241AE6-C095-A14A-9EF4-ECC92D9B8491}"/>
          </ac:picMkLst>
        </pc:picChg>
      </pc:sldChg>
      <pc:sldChg chg="addSp delSp modSp mod modNotes">
        <pc:chgData name="Emma Marshall" userId="a2b35d5f-839b-45d7-8609-6fea0563397b" providerId="ADAL" clId="{59CF85C9-2A37-452A-B27E-209A616BB947}" dt="2023-06-21T13:03:24.587" v="422"/>
        <pc:sldMkLst>
          <pc:docMk/>
          <pc:sldMk cId="607356709" sldId="674"/>
        </pc:sldMkLst>
        <pc:spChg chg="mod">
          <ac:chgData name="Emma Marshall" userId="a2b35d5f-839b-45d7-8609-6fea0563397b" providerId="ADAL" clId="{59CF85C9-2A37-452A-B27E-209A616BB947}" dt="2023-06-20T15:38:14.572" v="189" actId="404"/>
          <ac:spMkLst>
            <pc:docMk/>
            <pc:sldMk cId="607356709" sldId="674"/>
            <ac:spMk id="6" creationId="{5CFF914F-94FA-4745-81E0-CC72327563DB}"/>
          </ac:spMkLst>
        </pc:spChg>
        <pc:spChg chg="mod">
          <ac:chgData name="Emma Marshall" userId="a2b35d5f-839b-45d7-8609-6fea0563397b" providerId="ADAL" clId="{59CF85C9-2A37-452A-B27E-209A616BB947}" dt="2023-06-20T15:38:14.572" v="189" actId="404"/>
          <ac:spMkLst>
            <pc:docMk/>
            <pc:sldMk cId="607356709" sldId="674"/>
            <ac:spMk id="8" creationId="{BFF60F7D-390F-4B09-B9C2-867476C722BD}"/>
          </ac:spMkLst>
        </pc:spChg>
        <pc:spChg chg="mod">
          <ac:chgData name="Emma Marshall" userId="a2b35d5f-839b-45d7-8609-6fea0563397b" providerId="ADAL" clId="{59CF85C9-2A37-452A-B27E-209A616BB947}" dt="2023-06-20T15:38:14.572" v="189" actId="404"/>
          <ac:spMkLst>
            <pc:docMk/>
            <pc:sldMk cId="607356709" sldId="674"/>
            <ac:spMk id="10" creationId="{C1B1EB99-6280-B648-BFA3-E64D76F92A78}"/>
          </ac:spMkLst>
        </pc:spChg>
        <pc:spChg chg="mod">
          <ac:chgData name="Emma Marshall" userId="a2b35d5f-839b-45d7-8609-6fea0563397b" providerId="ADAL" clId="{59CF85C9-2A37-452A-B27E-209A616BB947}" dt="2023-06-20T15:38:14.572" v="189" actId="404"/>
          <ac:spMkLst>
            <pc:docMk/>
            <pc:sldMk cId="607356709" sldId="674"/>
            <ac:spMk id="11" creationId="{0D5EC882-9C15-40D3-9D1C-801F7E82B40F}"/>
          </ac:spMkLst>
        </pc:spChg>
        <pc:spChg chg="mod">
          <ac:chgData name="Emma Marshall" userId="a2b35d5f-839b-45d7-8609-6fea0563397b" providerId="ADAL" clId="{59CF85C9-2A37-452A-B27E-209A616BB947}" dt="2023-06-20T15:38:14.572" v="189" actId="404"/>
          <ac:spMkLst>
            <pc:docMk/>
            <pc:sldMk cId="607356709" sldId="674"/>
            <ac:spMk id="12" creationId="{C315902D-F060-6047-95CC-B9E91124B1F5}"/>
          </ac:spMkLst>
        </pc:spChg>
        <pc:spChg chg="mod">
          <ac:chgData name="Emma Marshall" userId="a2b35d5f-839b-45d7-8609-6fea0563397b" providerId="ADAL" clId="{59CF85C9-2A37-452A-B27E-209A616BB947}" dt="2023-06-20T15:38:14.572" v="189" actId="404"/>
          <ac:spMkLst>
            <pc:docMk/>
            <pc:sldMk cId="607356709" sldId="674"/>
            <ac:spMk id="14" creationId="{3113C788-F193-234B-B8B8-EF519E633E49}"/>
          </ac:spMkLst>
        </pc:spChg>
        <pc:spChg chg="del">
          <ac:chgData name="Emma Marshall" userId="a2b35d5f-839b-45d7-8609-6fea0563397b" providerId="ADAL" clId="{59CF85C9-2A37-452A-B27E-209A616BB947}" dt="2023-06-20T15:32:13.256" v="77" actId="478"/>
          <ac:spMkLst>
            <pc:docMk/>
            <pc:sldMk cId="607356709" sldId="674"/>
            <ac:spMk id="16" creationId="{346D96BB-C4C3-1A46-A6C0-E29E2B0E9FB8}"/>
          </ac:spMkLst>
        </pc:spChg>
        <pc:picChg chg="add mod">
          <ac:chgData name="Emma Marshall" userId="a2b35d5f-839b-45d7-8609-6fea0563397b" providerId="ADAL" clId="{59CF85C9-2A37-452A-B27E-209A616BB947}" dt="2023-06-20T15:34:51.479" v="101"/>
          <ac:picMkLst>
            <pc:docMk/>
            <pc:sldMk cId="607356709" sldId="674"/>
            <ac:picMk id="2" creationId="{78F911F5-8313-2D7D-0C21-C2A462612300}"/>
          </ac:picMkLst>
        </pc:picChg>
        <pc:picChg chg="add mod">
          <ac:chgData name="Emma Marshall" userId="a2b35d5f-839b-45d7-8609-6fea0563397b" providerId="ADAL" clId="{59CF85C9-2A37-452A-B27E-209A616BB947}" dt="2023-06-20T15:34:51.479" v="101"/>
          <ac:picMkLst>
            <pc:docMk/>
            <pc:sldMk cId="607356709" sldId="674"/>
            <ac:picMk id="3" creationId="{47FF1F15-C0EA-0821-59D3-BB993E9ED864}"/>
          </ac:picMkLst>
        </pc:picChg>
        <pc:picChg chg="del">
          <ac:chgData name="Emma Marshall" userId="a2b35d5f-839b-45d7-8609-6fea0563397b" providerId="ADAL" clId="{59CF85C9-2A37-452A-B27E-209A616BB947}" dt="2023-06-20T15:32:13.623" v="78" actId="478"/>
          <ac:picMkLst>
            <pc:docMk/>
            <pc:sldMk cId="607356709" sldId="674"/>
            <ac:picMk id="15" creationId="{170CC8CD-D369-5C44-B469-0FE66040B6AE}"/>
          </ac:picMkLst>
        </pc:picChg>
        <pc:picChg chg="del">
          <ac:chgData name="Emma Marshall" userId="a2b35d5f-839b-45d7-8609-6fea0563397b" providerId="ADAL" clId="{59CF85C9-2A37-452A-B27E-209A616BB947}" dt="2023-06-20T15:32:14.343" v="79" actId="478"/>
          <ac:picMkLst>
            <pc:docMk/>
            <pc:sldMk cId="607356709" sldId="674"/>
            <ac:picMk id="17" creationId="{9C295814-3118-434B-BDFE-CBCB49372391}"/>
          </ac:picMkLst>
        </pc:picChg>
      </pc:sldChg>
      <pc:sldChg chg="addSp delSp modSp mod modNotes">
        <pc:chgData name="Emma Marshall" userId="a2b35d5f-839b-45d7-8609-6fea0563397b" providerId="ADAL" clId="{59CF85C9-2A37-452A-B27E-209A616BB947}" dt="2023-06-21T13:03:24.587" v="422"/>
        <pc:sldMkLst>
          <pc:docMk/>
          <pc:sldMk cId="1626745306" sldId="675"/>
        </pc:sldMkLst>
        <pc:spChg chg="mod">
          <ac:chgData name="Emma Marshall" userId="a2b35d5f-839b-45d7-8609-6fea0563397b" providerId="ADAL" clId="{59CF85C9-2A37-452A-B27E-209A616BB947}" dt="2023-06-20T15:50:11.573" v="414" actId="1076"/>
          <ac:spMkLst>
            <pc:docMk/>
            <pc:sldMk cId="1626745306" sldId="675"/>
            <ac:spMk id="7" creationId="{120265DC-EA3E-7A4E-99A5-6786391161E3}"/>
          </ac:spMkLst>
        </pc:spChg>
        <pc:spChg chg="del mod">
          <ac:chgData name="Emma Marshall" userId="a2b35d5f-839b-45d7-8609-6fea0563397b" providerId="ADAL" clId="{59CF85C9-2A37-452A-B27E-209A616BB947}" dt="2023-06-20T15:50:13.134" v="415" actId="478"/>
          <ac:spMkLst>
            <pc:docMk/>
            <pc:sldMk cId="1626745306" sldId="675"/>
            <ac:spMk id="13" creationId="{9442053B-B344-584F-AFE2-17B327256D75}"/>
          </ac:spMkLst>
        </pc:spChg>
        <pc:spChg chg="mod">
          <ac:chgData name="Emma Marshall" userId="a2b35d5f-839b-45d7-8609-6fea0563397b" providerId="ADAL" clId="{59CF85C9-2A37-452A-B27E-209A616BB947}" dt="2023-06-20T15:38:33.907" v="199" actId="404"/>
          <ac:spMkLst>
            <pc:docMk/>
            <pc:sldMk cId="1626745306" sldId="675"/>
            <ac:spMk id="14" creationId="{6AD35C2B-01C3-C74C-A959-A86C48A47468}"/>
          </ac:spMkLst>
        </pc:spChg>
        <pc:spChg chg="mod">
          <ac:chgData name="Emma Marshall" userId="a2b35d5f-839b-45d7-8609-6fea0563397b" providerId="ADAL" clId="{59CF85C9-2A37-452A-B27E-209A616BB947}" dt="2023-06-20T15:38:33.907" v="199" actId="404"/>
          <ac:spMkLst>
            <pc:docMk/>
            <pc:sldMk cId="1626745306" sldId="675"/>
            <ac:spMk id="16" creationId="{AF1BD883-DF72-3A48-BF19-2674642324AE}"/>
          </ac:spMkLst>
        </pc:spChg>
        <pc:spChg chg="mod">
          <ac:chgData name="Emma Marshall" userId="a2b35d5f-839b-45d7-8609-6fea0563397b" providerId="ADAL" clId="{59CF85C9-2A37-452A-B27E-209A616BB947}" dt="2023-06-20T15:38:33.907" v="199" actId="404"/>
          <ac:spMkLst>
            <pc:docMk/>
            <pc:sldMk cId="1626745306" sldId="675"/>
            <ac:spMk id="17" creationId="{18BE321F-1C34-EC44-BFEC-F553DA94CEDC}"/>
          </ac:spMkLst>
        </pc:spChg>
        <pc:picChg chg="add mod">
          <ac:chgData name="Emma Marshall" userId="a2b35d5f-839b-45d7-8609-6fea0563397b" providerId="ADAL" clId="{59CF85C9-2A37-452A-B27E-209A616BB947}" dt="2023-06-20T15:34:44.798" v="96"/>
          <ac:picMkLst>
            <pc:docMk/>
            <pc:sldMk cId="1626745306" sldId="675"/>
            <ac:picMk id="2" creationId="{706CABE0-0DBF-3098-3BDD-FB4B279477F0}"/>
          </ac:picMkLst>
        </pc:picChg>
        <pc:picChg chg="add mod">
          <ac:chgData name="Emma Marshall" userId="a2b35d5f-839b-45d7-8609-6fea0563397b" providerId="ADAL" clId="{59CF85C9-2A37-452A-B27E-209A616BB947}" dt="2023-06-20T15:34:44.798" v="96"/>
          <ac:picMkLst>
            <pc:docMk/>
            <pc:sldMk cId="1626745306" sldId="675"/>
            <ac:picMk id="3" creationId="{7FAF11B1-9223-1FF5-D82F-DDE4260CA66D}"/>
          </ac:picMkLst>
        </pc:picChg>
        <pc:picChg chg="del">
          <ac:chgData name="Emma Marshall" userId="a2b35d5f-839b-45d7-8609-6fea0563397b" providerId="ADAL" clId="{59CF85C9-2A37-452A-B27E-209A616BB947}" dt="2023-06-20T15:32:25.219" v="87" actId="478"/>
          <ac:picMkLst>
            <pc:docMk/>
            <pc:sldMk cId="1626745306" sldId="675"/>
            <ac:picMk id="6" creationId="{795253CC-A619-3641-807B-80886A834D7A}"/>
          </ac:picMkLst>
        </pc:picChg>
        <pc:picChg chg="del">
          <ac:chgData name="Emma Marshall" userId="a2b35d5f-839b-45d7-8609-6fea0563397b" providerId="ADAL" clId="{59CF85C9-2A37-452A-B27E-209A616BB947}" dt="2023-06-20T15:32:24.031" v="86" actId="478"/>
          <ac:picMkLst>
            <pc:docMk/>
            <pc:sldMk cId="1626745306" sldId="675"/>
            <ac:picMk id="11" creationId="{215DC278-310D-EA44-BF5B-C532DB28A944}"/>
          </ac:picMkLst>
        </pc:picChg>
      </pc:sldChg>
      <pc:sldChg chg="delSp modSp mod modNotes">
        <pc:chgData name="Emma Marshall" userId="a2b35d5f-839b-45d7-8609-6fea0563397b" providerId="ADAL" clId="{59CF85C9-2A37-452A-B27E-209A616BB947}" dt="2023-06-21T13:03:25.684" v="425"/>
        <pc:sldMkLst>
          <pc:docMk/>
          <pc:sldMk cId="1300033764" sldId="677"/>
        </pc:sldMkLst>
        <pc:spChg chg="mod">
          <ac:chgData name="Emma Marshall" userId="a2b35d5f-839b-45d7-8609-6fea0563397b" providerId="ADAL" clId="{59CF85C9-2A37-452A-B27E-209A616BB947}" dt="2023-06-20T15:48:24.534" v="367" actId="1076"/>
          <ac:spMkLst>
            <pc:docMk/>
            <pc:sldMk cId="1300033764" sldId="677"/>
            <ac:spMk id="3" creationId="{E992A3F3-D8E7-6D49-AACA-EDE230592294}"/>
          </ac:spMkLst>
        </pc:spChg>
        <pc:spChg chg="del">
          <ac:chgData name="Emma Marshall" userId="a2b35d5f-839b-45d7-8609-6fea0563397b" providerId="ADAL" clId="{59CF85C9-2A37-452A-B27E-209A616BB947}" dt="2023-06-20T15:32:21.816" v="84" actId="478"/>
          <ac:spMkLst>
            <pc:docMk/>
            <pc:sldMk cId="1300033764" sldId="677"/>
            <ac:spMk id="10" creationId="{2B5B6409-188F-4943-8875-12EDB24F49A2}"/>
          </ac:spMkLst>
        </pc:spChg>
        <pc:spChg chg="mod">
          <ac:chgData name="Emma Marshall" userId="a2b35d5f-839b-45d7-8609-6fea0563397b" providerId="ADAL" clId="{59CF85C9-2A37-452A-B27E-209A616BB947}" dt="2023-06-20T15:50:05.287" v="413" actId="20577"/>
          <ac:spMkLst>
            <pc:docMk/>
            <pc:sldMk cId="1300033764" sldId="677"/>
            <ac:spMk id="15" creationId="{5145FAE6-2222-CD44-87F3-54971A55BE3E}"/>
          </ac:spMkLst>
        </pc:spChg>
        <pc:picChg chg="del">
          <ac:chgData name="Emma Marshall" userId="a2b35d5f-839b-45d7-8609-6fea0563397b" providerId="ADAL" clId="{59CF85C9-2A37-452A-B27E-209A616BB947}" dt="2023-06-20T15:32:20.817" v="83" actId="478"/>
          <ac:picMkLst>
            <pc:docMk/>
            <pc:sldMk cId="1300033764" sldId="677"/>
            <ac:picMk id="7" creationId="{FB541525-9B4F-7C4E-A103-6FDFC6892ABF}"/>
          </ac:picMkLst>
        </pc:picChg>
        <pc:picChg chg="del">
          <ac:chgData name="Emma Marshall" userId="a2b35d5f-839b-45d7-8609-6fea0563397b" providerId="ADAL" clId="{59CF85C9-2A37-452A-B27E-209A616BB947}" dt="2023-06-20T15:32:22.641" v="85" actId="478"/>
          <ac:picMkLst>
            <pc:docMk/>
            <pc:sldMk cId="1300033764" sldId="677"/>
            <ac:picMk id="9" creationId="{7643DEE4-878E-6846-A50E-6A4F43FFE1FE}"/>
          </ac:picMkLst>
        </pc:picChg>
        <pc:picChg chg="del">
          <ac:chgData name="Emma Marshall" userId="a2b35d5f-839b-45d7-8609-6fea0563397b" providerId="ADAL" clId="{59CF85C9-2A37-452A-B27E-209A616BB947}" dt="2023-06-20T15:38:28.570" v="196" actId="478"/>
          <ac:picMkLst>
            <pc:docMk/>
            <pc:sldMk cId="1300033764" sldId="677"/>
            <ac:picMk id="14" creationId="{6FA1E8B0-4E3B-A242-B33A-665A9F02B663}"/>
          </ac:picMkLst>
        </pc:picChg>
      </pc:sldChg>
      <pc:sldChg chg="addSp delSp modSp mod modNotes">
        <pc:chgData name="Emma Marshall" userId="a2b35d5f-839b-45d7-8609-6fea0563397b" providerId="ADAL" clId="{59CF85C9-2A37-452A-B27E-209A616BB947}" dt="2023-06-21T13:03:25.684" v="425"/>
        <pc:sldMkLst>
          <pc:docMk/>
          <pc:sldMk cId="3666976478" sldId="678"/>
        </pc:sldMkLst>
        <pc:spChg chg="mod">
          <ac:chgData name="Emma Marshall" userId="a2b35d5f-839b-45d7-8609-6fea0563397b" providerId="ADAL" clId="{59CF85C9-2A37-452A-B27E-209A616BB947}" dt="2023-06-20T15:46:09.340" v="317" actId="1076"/>
          <ac:spMkLst>
            <pc:docMk/>
            <pc:sldMk cId="3666976478" sldId="678"/>
            <ac:spMk id="3" creationId="{E992A3F3-D8E7-6D49-AACA-EDE230592294}"/>
          </ac:spMkLst>
        </pc:spChg>
        <pc:spChg chg="mod">
          <ac:chgData name="Emma Marshall" userId="a2b35d5f-839b-45d7-8609-6fea0563397b" providerId="ADAL" clId="{59CF85C9-2A37-452A-B27E-209A616BB947}" dt="2023-06-20T15:46:22.797" v="323" actId="1076"/>
          <ac:spMkLst>
            <pc:docMk/>
            <pc:sldMk cId="3666976478" sldId="678"/>
            <ac:spMk id="7" creationId="{7E65F3B8-2DB1-7C47-AFDA-DA92594C88B1}"/>
          </ac:spMkLst>
        </pc:spChg>
        <pc:spChg chg="mod">
          <ac:chgData name="Emma Marshall" userId="a2b35d5f-839b-45d7-8609-6fea0563397b" providerId="ADAL" clId="{59CF85C9-2A37-452A-B27E-209A616BB947}" dt="2023-06-20T15:46:30.845" v="326" actId="1076"/>
          <ac:spMkLst>
            <pc:docMk/>
            <pc:sldMk cId="3666976478" sldId="678"/>
            <ac:spMk id="8" creationId="{046DFE5E-58B9-604F-BBAA-2AD4D97DD65B}"/>
          </ac:spMkLst>
        </pc:spChg>
        <pc:spChg chg="del">
          <ac:chgData name="Emma Marshall" userId="a2b35d5f-839b-45d7-8609-6fea0563397b" providerId="ADAL" clId="{59CF85C9-2A37-452A-B27E-209A616BB947}" dt="2023-06-20T15:31:45.480" v="55" actId="478"/>
          <ac:spMkLst>
            <pc:docMk/>
            <pc:sldMk cId="3666976478" sldId="678"/>
            <ac:spMk id="12" creationId="{1F7E7586-1A45-5A4C-8200-F9E13916EADC}"/>
          </ac:spMkLst>
        </pc:spChg>
        <pc:spChg chg="mod">
          <ac:chgData name="Emma Marshall" userId="a2b35d5f-839b-45d7-8609-6fea0563397b" providerId="ADAL" clId="{59CF85C9-2A37-452A-B27E-209A616BB947}" dt="2023-06-20T15:46:21.236" v="322" actId="1076"/>
          <ac:spMkLst>
            <pc:docMk/>
            <pc:sldMk cId="3666976478" sldId="678"/>
            <ac:spMk id="15" creationId="{5145FAE6-2222-CD44-87F3-54971A55BE3E}"/>
          </ac:spMkLst>
        </pc:spChg>
        <pc:picChg chg="add mod">
          <ac:chgData name="Emma Marshall" userId="a2b35d5f-839b-45d7-8609-6fea0563397b" providerId="ADAL" clId="{59CF85C9-2A37-452A-B27E-209A616BB947}" dt="2023-06-20T15:37:25.790" v="165" actId="404"/>
          <ac:picMkLst>
            <pc:docMk/>
            <pc:sldMk cId="3666976478" sldId="678"/>
            <ac:picMk id="2" creationId="{6764638A-3C57-EA63-73C2-8136271EFEB9}"/>
          </ac:picMkLst>
        </pc:picChg>
        <pc:picChg chg="add mod">
          <ac:chgData name="Emma Marshall" userId="a2b35d5f-839b-45d7-8609-6fea0563397b" providerId="ADAL" clId="{59CF85C9-2A37-452A-B27E-209A616BB947}" dt="2023-06-20T15:37:25.790" v="165" actId="404"/>
          <ac:picMkLst>
            <pc:docMk/>
            <pc:sldMk cId="3666976478" sldId="678"/>
            <ac:picMk id="4" creationId="{78D7F4BE-89B9-F7F3-9AFD-65C4805AC2E0}"/>
          </ac:picMkLst>
        </pc:picChg>
        <pc:picChg chg="del">
          <ac:chgData name="Emma Marshall" userId="a2b35d5f-839b-45d7-8609-6fea0563397b" providerId="ADAL" clId="{59CF85C9-2A37-452A-B27E-209A616BB947}" dt="2023-06-20T15:31:44.272" v="54" actId="478"/>
          <ac:picMkLst>
            <pc:docMk/>
            <pc:sldMk cId="3666976478" sldId="678"/>
            <ac:picMk id="9" creationId="{434FC94C-0D75-084F-8A68-5A94FDEAAFEB}"/>
          </ac:picMkLst>
        </pc:picChg>
        <pc:picChg chg="del">
          <ac:chgData name="Emma Marshall" userId="a2b35d5f-839b-45d7-8609-6fea0563397b" providerId="ADAL" clId="{59CF85C9-2A37-452A-B27E-209A616BB947}" dt="2023-06-20T15:31:43.744" v="53" actId="478"/>
          <ac:picMkLst>
            <pc:docMk/>
            <pc:sldMk cId="3666976478" sldId="678"/>
            <ac:picMk id="11" creationId="{D8A29A7E-76BF-8840-8708-C46DBD9FADBF}"/>
          </ac:picMkLst>
        </pc:picChg>
      </pc:sldChg>
      <pc:sldChg chg="del">
        <pc:chgData name="Emma Marshall" userId="a2b35d5f-839b-45d7-8609-6fea0563397b" providerId="ADAL" clId="{59CF85C9-2A37-452A-B27E-209A616BB947}" dt="2023-06-20T15:30:31.093" v="0" actId="47"/>
        <pc:sldMkLst>
          <pc:docMk/>
          <pc:sldMk cId="578443191" sldId="679"/>
        </pc:sldMkLst>
      </pc:sldChg>
      <pc:sldChg chg="delSp modSp mod modNotes">
        <pc:chgData name="Emma Marshall" userId="a2b35d5f-839b-45d7-8609-6fea0563397b" providerId="ADAL" clId="{59CF85C9-2A37-452A-B27E-209A616BB947}" dt="2023-06-21T13:03:24.587" v="422"/>
        <pc:sldMkLst>
          <pc:docMk/>
          <pc:sldMk cId="1517370371" sldId="680"/>
        </pc:sldMkLst>
        <pc:spChg chg="mod">
          <ac:chgData name="Emma Marshall" userId="a2b35d5f-839b-45d7-8609-6fea0563397b" providerId="ADAL" clId="{59CF85C9-2A37-452A-B27E-209A616BB947}" dt="2023-06-20T15:40:38.275" v="212" actId="1076"/>
          <ac:spMkLst>
            <pc:docMk/>
            <pc:sldMk cId="1517370371" sldId="680"/>
            <ac:spMk id="4" creationId="{5323FFED-6210-7543-9B9C-63892E9D1470}"/>
          </ac:spMkLst>
        </pc:spChg>
        <pc:spChg chg="mod">
          <ac:chgData name="Emma Marshall" userId="a2b35d5f-839b-45d7-8609-6fea0563397b" providerId="ADAL" clId="{59CF85C9-2A37-452A-B27E-209A616BB947}" dt="2023-06-20T15:40:34.740" v="211" actId="1076"/>
          <ac:spMkLst>
            <pc:docMk/>
            <pc:sldMk cId="1517370371" sldId="680"/>
            <ac:spMk id="5" creationId="{540C2F52-C418-8542-85C4-838CC7624AE0}"/>
          </ac:spMkLst>
        </pc:spChg>
        <pc:spChg chg="del">
          <ac:chgData name="Emma Marshall" userId="a2b35d5f-839b-45d7-8609-6fea0563397b" providerId="ADAL" clId="{59CF85C9-2A37-452A-B27E-209A616BB947}" dt="2023-06-20T15:40:22.459" v="206" actId="478"/>
          <ac:spMkLst>
            <pc:docMk/>
            <pc:sldMk cId="1517370371" sldId="680"/>
            <ac:spMk id="7" creationId="{C330EE01-6212-4B40-920F-5A3A842BEB78}"/>
          </ac:spMkLst>
        </pc:spChg>
      </pc:sldChg>
      <pc:sldChg chg="del">
        <pc:chgData name="Emma Marshall" userId="a2b35d5f-839b-45d7-8609-6fea0563397b" providerId="ADAL" clId="{59CF85C9-2A37-452A-B27E-209A616BB947}" dt="2023-06-20T15:30:46.981" v="21" actId="47"/>
        <pc:sldMkLst>
          <pc:docMk/>
          <pc:sldMk cId="2139501683" sldId="681"/>
        </pc:sldMkLst>
      </pc:sldChg>
      <pc:sldChg chg="addSp delSp modSp mod modNotes">
        <pc:chgData name="Emma Marshall" userId="a2b35d5f-839b-45d7-8609-6fea0563397b" providerId="ADAL" clId="{59CF85C9-2A37-452A-B27E-209A616BB947}" dt="2023-06-21T13:03:24.587" v="422"/>
        <pc:sldMkLst>
          <pc:docMk/>
          <pc:sldMk cId="295587505" sldId="684"/>
        </pc:sldMkLst>
        <pc:spChg chg="mod">
          <ac:chgData name="Emma Marshall" userId="a2b35d5f-839b-45d7-8609-6fea0563397b" providerId="ADAL" clId="{59CF85C9-2A37-452A-B27E-209A616BB947}" dt="2023-06-20T15:38:21.336" v="192" actId="404"/>
          <ac:spMkLst>
            <pc:docMk/>
            <pc:sldMk cId="295587505" sldId="684"/>
            <ac:spMk id="6" creationId="{5CFF914F-94FA-4745-81E0-CC72327563DB}"/>
          </ac:spMkLst>
        </pc:spChg>
        <pc:spChg chg="mod">
          <ac:chgData name="Emma Marshall" userId="a2b35d5f-839b-45d7-8609-6fea0563397b" providerId="ADAL" clId="{59CF85C9-2A37-452A-B27E-209A616BB947}" dt="2023-06-20T15:38:21.336" v="192" actId="404"/>
          <ac:spMkLst>
            <pc:docMk/>
            <pc:sldMk cId="295587505" sldId="684"/>
            <ac:spMk id="8" creationId="{BFF60F7D-390F-4B09-B9C2-867476C722BD}"/>
          </ac:spMkLst>
        </pc:spChg>
        <pc:spChg chg="mod">
          <ac:chgData name="Emma Marshall" userId="a2b35d5f-839b-45d7-8609-6fea0563397b" providerId="ADAL" clId="{59CF85C9-2A37-452A-B27E-209A616BB947}" dt="2023-06-20T15:38:21.336" v="192" actId="404"/>
          <ac:spMkLst>
            <pc:docMk/>
            <pc:sldMk cId="295587505" sldId="684"/>
            <ac:spMk id="10" creationId="{C1B1EB99-6280-B648-BFA3-E64D76F92A78}"/>
          </ac:spMkLst>
        </pc:spChg>
        <pc:spChg chg="mod">
          <ac:chgData name="Emma Marshall" userId="a2b35d5f-839b-45d7-8609-6fea0563397b" providerId="ADAL" clId="{59CF85C9-2A37-452A-B27E-209A616BB947}" dt="2023-06-20T15:38:21.336" v="192" actId="404"/>
          <ac:spMkLst>
            <pc:docMk/>
            <pc:sldMk cId="295587505" sldId="684"/>
            <ac:spMk id="11" creationId="{0D5EC882-9C15-40D3-9D1C-801F7E82B40F}"/>
          </ac:spMkLst>
        </pc:spChg>
        <pc:spChg chg="mod">
          <ac:chgData name="Emma Marshall" userId="a2b35d5f-839b-45d7-8609-6fea0563397b" providerId="ADAL" clId="{59CF85C9-2A37-452A-B27E-209A616BB947}" dt="2023-06-20T15:38:21.336" v="192" actId="404"/>
          <ac:spMkLst>
            <pc:docMk/>
            <pc:sldMk cId="295587505" sldId="684"/>
            <ac:spMk id="14" creationId="{88F6BC6F-4CC6-CA4E-8F64-2748CFECE2E9}"/>
          </ac:spMkLst>
        </pc:spChg>
        <pc:spChg chg="mod">
          <ac:chgData name="Emma Marshall" userId="a2b35d5f-839b-45d7-8609-6fea0563397b" providerId="ADAL" clId="{59CF85C9-2A37-452A-B27E-209A616BB947}" dt="2023-06-20T15:38:21.336" v="192" actId="404"/>
          <ac:spMkLst>
            <pc:docMk/>
            <pc:sldMk cId="295587505" sldId="684"/>
            <ac:spMk id="15" creationId="{3D9B00ED-C80E-5D45-A38C-46F006F5C696}"/>
          </ac:spMkLst>
        </pc:spChg>
        <pc:spChg chg="del">
          <ac:chgData name="Emma Marshall" userId="a2b35d5f-839b-45d7-8609-6fea0563397b" providerId="ADAL" clId="{59CF85C9-2A37-452A-B27E-209A616BB947}" dt="2023-06-20T15:32:18.704" v="82" actId="478"/>
          <ac:spMkLst>
            <pc:docMk/>
            <pc:sldMk cId="295587505" sldId="684"/>
            <ac:spMk id="17" creationId="{8A56891B-51E3-0243-9E10-B93247F221A2}"/>
          </ac:spMkLst>
        </pc:spChg>
        <pc:picChg chg="add mod">
          <ac:chgData name="Emma Marshall" userId="a2b35d5f-839b-45d7-8609-6fea0563397b" providerId="ADAL" clId="{59CF85C9-2A37-452A-B27E-209A616BB947}" dt="2023-06-20T15:34:45.718" v="97"/>
          <ac:picMkLst>
            <pc:docMk/>
            <pc:sldMk cId="295587505" sldId="684"/>
            <ac:picMk id="2" creationId="{C445AF38-4FF7-3160-C853-70E736E1BE5B}"/>
          </ac:picMkLst>
        </pc:picChg>
        <pc:picChg chg="add mod">
          <ac:chgData name="Emma Marshall" userId="a2b35d5f-839b-45d7-8609-6fea0563397b" providerId="ADAL" clId="{59CF85C9-2A37-452A-B27E-209A616BB947}" dt="2023-06-20T15:34:45.718" v="97"/>
          <ac:picMkLst>
            <pc:docMk/>
            <pc:sldMk cId="295587505" sldId="684"/>
            <ac:picMk id="3" creationId="{D9DA1AF4-3315-7D68-384E-D54C7ABF030A}"/>
          </ac:picMkLst>
        </pc:picChg>
        <pc:picChg chg="del">
          <ac:chgData name="Emma Marshall" userId="a2b35d5f-839b-45d7-8609-6fea0563397b" providerId="ADAL" clId="{59CF85C9-2A37-452A-B27E-209A616BB947}" dt="2023-06-20T15:32:16.487" v="80" actId="478"/>
          <ac:picMkLst>
            <pc:docMk/>
            <pc:sldMk cId="295587505" sldId="684"/>
            <ac:picMk id="13" creationId="{A9E340D8-44E0-2A40-8754-3C7C1CEFEC89}"/>
          </ac:picMkLst>
        </pc:picChg>
        <pc:picChg chg="del">
          <ac:chgData name="Emma Marshall" userId="a2b35d5f-839b-45d7-8609-6fea0563397b" providerId="ADAL" clId="{59CF85C9-2A37-452A-B27E-209A616BB947}" dt="2023-06-20T15:32:17.584" v="81" actId="478"/>
          <ac:picMkLst>
            <pc:docMk/>
            <pc:sldMk cId="295587505" sldId="684"/>
            <ac:picMk id="16" creationId="{C95D4D11-E23B-EB4B-A1C4-18D5FB36C5EF}"/>
          </ac:picMkLst>
        </pc:picChg>
      </pc:sldChg>
      <pc:sldChg chg="addSp delSp modSp mod modNotes">
        <pc:chgData name="Emma Marshall" userId="a2b35d5f-839b-45d7-8609-6fea0563397b" providerId="ADAL" clId="{59CF85C9-2A37-452A-B27E-209A616BB947}" dt="2023-06-21T13:03:24.587" v="422"/>
        <pc:sldMkLst>
          <pc:docMk/>
          <pc:sldMk cId="1922044137" sldId="685"/>
        </pc:sldMkLst>
        <pc:spChg chg="mod">
          <ac:chgData name="Emma Marshall" userId="a2b35d5f-839b-45d7-8609-6fea0563397b" providerId="ADAL" clId="{59CF85C9-2A37-452A-B27E-209A616BB947}" dt="2023-06-20T15:37:46.155" v="174" actId="404"/>
          <ac:spMkLst>
            <pc:docMk/>
            <pc:sldMk cId="1922044137" sldId="685"/>
            <ac:spMk id="5" creationId="{092ACD7E-10A7-8177-0383-9A2283810715}"/>
          </ac:spMkLst>
        </pc:spChg>
        <pc:spChg chg="mod">
          <ac:chgData name="Emma Marshall" userId="a2b35d5f-839b-45d7-8609-6fea0563397b" providerId="ADAL" clId="{59CF85C9-2A37-452A-B27E-209A616BB947}" dt="2023-06-20T15:37:46.155" v="174" actId="404"/>
          <ac:spMkLst>
            <pc:docMk/>
            <pc:sldMk cId="1922044137" sldId="685"/>
            <ac:spMk id="6" creationId="{BB748D42-F2F0-2967-B835-FDE79AAA918D}"/>
          </ac:spMkLst>
        </pc:spChg>
        <pc:spChg chg="mod">
          <ac:chgData name="Emma Marshall" userId="a2b35d5f-839b-45d7-8609-6fea0563397b" providerId="ADAL" clId="{59CF85C9-2A37-452A-B27E-209A616BB947}" dt="2023-06-20T15:37:46.155" v="174" actId="404"/>
          <ac:spMkLst>
            <pc:docMk/>
            <pc:sldMk cId="1922044137" sldId="685"/>
            <ac:spMk id="8" creationId="{8E8A7D62-101A-96B4-DD15-BB859FE1D4C6}"/>
          </ac:spMkLst>
        </pc:spChg>
        <pc:spChg chg="del">
          <ac:chgData name="Emma Marshall" userId="a2b35d5f-839b-45d7-8609-6fea0563397b" providerId="ADAL" clId="{59CF85C9-2A37-452A-B27E-209A616BB947}" dt="2023-06-20T15:32:01.017" v="67" actId="478"/>
          <ac:spMkLst>
            <pc:docMk/>
            <pc:sldMk cId="1922044137" sldId="685"/>
            <ac:spMk id="14" creationId="{1C94D847-B2DD-C04B-88EF-3B842ABC694E}"/>
          </ac:spMkLst>
        </pc:spChg>
        <pc:spChg chg="mod">
          <ac:chgData name="Emma Marshall" userId="a2b35d5f-839b-45d7-8609-6fea0563397b" providerId="ADAL" clId="{59CF85C9-2A37-452A-B27E-209A616BB947}" dt="2023-06-20T15:47:37.717" v="358" actId="1076"/>
          <ac:spMkLst>
            <pc:docMk/>
            <pc:sldMk cId="1922044137" sldId="685"/>
            <ac:spMk id="15" creationId="{6EDD5FB2-F84C-7743-89CB-DD2A45BFB81C}"/>
          </ac:spMkLst>
        </pc:spChg>
        <pc:spChg chg="mod">
          <ac:chgData name="Emma Marshall" userId="a2b35d5f-839b-45d7-8609-6fea0563397b" providerId="ADAL" clId="{59CF85C9-2A37-452A-B27E-209A616BB947}" dt="2023-06-20T15:47:44.773" v="359" actId="1076"/>
          <ac:spMkLst>
            <pc:docMk/>
            <pc:sldMk cId="1922044137" sldId="685"/>
            <ac:spMk id="16" creationId="{00000000-0000-0000-0000-000000000000}"/>
          </ac:spMkLst>
        </pc:spChg>
        <pc:spChg chg="mod">
          <ac:chgData name="Emma Marshall" userId="a2b35d5f-839b-45d7-8609-6fea0563397b" providerId="ADAL" clId="{59CF85C9-2A37-452A-B27E-209A616BB947}" dt="2023-06-20T15:37:46.155" v="174" actId="404"/>
          <ac:spMkLst>
            <pc:docMk/>
            <pc:sldMk cId="1922044137" sldId="685"/>
            <ac:spMk id="17" creationId="{66787B0D-B078-DF1D-A3E3-67697F60B3C7}"/>
          </ac:spMkLst>
        </pc:spChg>
        <pc:picChg chg="add mod">
          <ac:chgData name="Emma Marshall" userId="a2b35d5f-839b-45d7-8609-6fea0563397b" providerId="ADAL" clId="{59CF85C9-2A37-452A-B27E-209A616BB947}" dt="2023-06-20T15:34:57.447" v="104"/>
          <ac:picMkLst>
            <pc:docMk/>
            <pc:sldMk cId="1922044137" sldId="685"/>
            <ac:picMk id="3" creationId="{8E5346A8-D600-D6C6-0612-ED3C66769BB2}"/>
          </ac:picMkLst>
        </pc:picChg>
        <pc:picChg chg="add mod">
          <ac:chgData name="Emma Marshall" userId="a2b35d5f-839b-45d7-8609-6fea0563397b" providerId="ADAL" clId="{59CF85C9-2A37-452A-B27E-209A616BB947}" dt="2023-06-20T15:34:57.447" v="104"/>
          <ac:picMkLst>
            <pc:docMk/>
            <pc:sldMk cId="1922044137" sldId="685"/>
            <ac:picMk id="7" creationId="{1E21D437-AF4F-6643-C0F7-A8C55F11CF36}"/>
          </ac:picMkLst>
        </pc:picChg>
        <pc:picChg chg="del">
          <ac:chgData name="Emma Marshall" userId="a2b35d5f-839b-45d7-8609-6fea0563397b" providerId="ADAL" clId="{59CF85C9-2A37-452A-B27E-209A616BB947}" dt="2023-06-20T15:31:59.680" v="66" actId="478"/>
          <ac:picMkLst>
            <pc:docMk/>
            <pc:sldMk cId="1922044137" sldId="685"/>
            <ac:picMk id="11" creationId="{991539D8-FCBF-A44F-90B7-6325D3029F14}"/>
          </ac:picMkLst>
        </pc:picChg>
        <pc:picChg chg="del">
          <ac:chgData name="Emma Marshall" userId="a2b35d5f-839b-45d7-8609-6fea0563397b" providerId="ADAL" clId="{59CF85C9-2A37-452A-B27E-209A616BB947}" dt="2023-06-20T15:31:59.241" v="65" actId="478"/>
          <ac:picMkLst>
            <pc:docMk/>
            <pc:sldMk cId="1922044137" sldId="685"/>
            <ac:picMk id="18" creationId="{241A907B-98D8-AB4A-8DA1-9004163D4158}"/>
          </ac:picMkLst>
        </pc:picChg>
      </pc:sldChg>
      <pc:sldChg chg="addSp delSp modSp mod modNotes">
        <pc:chgData name="Emma Marshall" userId="a2b35d5f-839b-45d7-8609-6fea0563397b" providerId="ADAL" clId="{59CF85C9-2A37-452A-B27E-209A616BB947}" dt="2023-06-21T13:03:24.587" v="422"/>
        <pc:sldMkLst>
          <pc:docMk/>
          <pc:sldMk cId="3543013142" sldId="687"/>
        </pc:sldMkLst>
        <pc:spChg chg="mod">
          <ac:chgData name="Emma Marshall" userId="a2b35d5f-839b-45d7-8609-6fea0563397b" providerId="ADAL" clId="{59CF85C9-2A37-452A-B27E-209A616BB947}" dt="2023-06-20T15:47:57.721" v="363" actId="255"/>
          <ac:spMkLst>
            <pc:docMk/>
            <pc:sldMk cId="3543013142" sldId="687"/>
            <ac:spMk id="4" creationId="{DCC15AFA-2960-76A7-AF55-51AE9CAA0FC9}"/>
          </ac:spMkLst>
        </pc:spChg>
        <pc:spChg chg="mod">
          <ac:chgData name="Emma Marshall" userId="a2b35d5f-839b-45d7-8609-6fea0563397b" providerId="ADAL" clId="{59CF85C9-2A37-452A-B27E-209A616BB947}" dt="2023-06-20T15:47:57.721" v="363" actId="255"/>
          <ac:spMkLst>
            <pc:docMk/>
            <pc:sldMk cId="3543013142" sldId="687"/>
            <ac:spMk id="5" creationId="{57409A82-0576-B281-1B9A-F0DCFDA59EFF}"/>
          </ac:spMkLst>
        </pc:spChg>
        <pc:spChg chg="mod">
          <ac:chgData name="Emma Marshall" userId="a2b35d5f-839b-45d7-8609-6fea0563397b" providerId="ADAL" clId="{59CF85C9-2A37-452A-B27E-209A616BB947}" dt="2023-06-20T15:47:57.721" v="363" actId="255"/>
          <ac:spMkLst>
            <pc:docMk/>
            <pc:sldMk cId="3543013142" sldId="687"/>
            <ac:spMk id="7" creationId="{4820CA32-E62D-EF32-736F-59EF01DDCC4B}"/>
          </ac:spMkLst>
        </pc:spChg>
        <pc:spChg chg="mod">
          <ac:chgData name="Emma Marshall" userId="a2b35d5f-839b-45d7-8609-6fea0563397b" providerId="ADAL" clId="{59CF85C9-2A37-452A-B27E-209A616BB947}" dt="2023-06-20T15:47:57.721" v="363" actId="255"/>
          <ac:spMkLst>
            <pc:docMk/>
            <pc:sldMk cId="3543013142" sldId="687"/>
            <ac:spMk id="9" creationId="{AC3A14F8-71ED-0A87-B5AA-2267A7AE1FFD}"/>
          </ac:spMkLst>
        </pc:spChg>
        <pc:spChg chg="mod">
          <ac:chgData name="Emma Marshall" userId="a2b35d5f-839b-45d7-8609-6fea0563397b" providerId="ADAL" clId="{59CF85C9-2A37-452A-B27E-209A616BB947}" dt="2023-06-20T15:47:51.533" v="362" actId="1076"/>
          <ac:spMkLst>
            <pc:docMk/>
            <pc:sldMk cId="3543013142" sldId="687"/>
            <ac:spMk id="16" creationId="{396DCF12-E9FF-4D48-A552-CC2AFED488FE}"/>
          </ac:spMkLst>
        </pc:spChg>
        <pc:spChg chg="del">
          <ac:chgData name="Emma Marshall" userId="a2b35d5f-839b-45d7-8609-6fea0563397b" providerId="ADAL" clId="{59CF85C9-2A37-452A-B27E-209A616BB947}" dt="2023-06-20T15:32:05.112" v="70" actId="478"/>
          <ac:spMkLst>
            <pc:docMk/>
            <pc:sldMk cId="3543013142" sldId="687"/>
            <ac:spMk id="17" creationId="{BE266CB8-D9CD-504A-A6A3-E69906FBB1E4}"/>
          </ac:spMkLst>
        </pc:spChg>
        <pc:picChg chg="add mod">
          <ac:chgData name="Emma Marshall" userId="a2b35d5f-839b-45d7-8609-6fea0563397b" providerId="ADAL" clId="{59CF85C9-2A37-452A-B27E-209A616BB947}" dt="2023-06-20T15:34:55.325" v="103"/>
          <ac:picMkLst>
            <pc:docMk/>
            <pc:sldMk cId="3543013142" sldId="687"/>
            <ac:picMk id="6" creationId="{C12C80BD-ACAF-8370-CF76-C0CF10FC10C4}"/>
          </ac:picMkLst>
        </pc:picChg>
        <pc:picChg chg="add mod">
          <ac:chgData name="Emma Marshall" userId="a2b35d5f-839b-45d7-8609-6fea0563397b" providerId="ADAL" clId="{59CF85C9-2A37-452A-B27E-209A616BB947}" dt="2023-06-20T15:34:55.325" v="103"/>
          <ac:picMkLst>
            <pc:docMk/>
            <pc:sldMk cId="3543013142" sldId="687"/>
            <ac:picMk id="8" creationId="{64EFC081-C4C1-D750-1861-446BC97D3568}"/>
          </ac:picMkLst>
        </pc:picChg>
        <pc:picChg chg="del">
          <ac:chgData name="Emma Marshall" userId="a2b35d5f-839b-45d7-8609-6fea0563397b" providerId="ADAL" clId="{59CF85C9-2A37-452A-B27E-209A616BB947}" dt="2023-06-20T15:32:03.665" v="68" actId="478"/>
          <ac:picMkLst>
            <pc:docMk/>
            <pc:sldMk cId="3543013142" sldId="687"/>
            <ac:picMk id="13" creationId="{58705BF7-3161-4140-9112-0B8FA8688E2D}"/>
          </ac:picMkLst>
        </pc:picChg>
        <pc:picChg chg="del">
          <ac:chgData name="Emma Marshall" userId="a2b35d5f-839b-45d7-8609-6fea0563397b" providerId="ADAL" clId="{59CF85C9-2A37-452A-B27E-209A616BB947}" dt="2023-06-20T15:32:04.073" v="69" actId="478"/>
          <ac:picMkLst>
            <pc:docMk/>
            <pc:sldMk cId="3543013142" sldId="687"/>
            <ac:picMk id="18" creationId="{B06801F0-370F-0F42-9067-22A876ED1A53}"/>
          </ac:picMkLst>
        </pc:picChg>
      </pc:sldChg>
      <pc:sldChg chg="addSp delSp modSp mod modNotes">
        <pc:chgData name="Emma Marshall" userId="a2b35d5f-839b-45d7-8609-6fea0563397b" providerId="ADAL" clId="{59CF85C9-2A37-452A-B27E-209A616BB947}" dt="2023-06-21T13:03:24.587" v="422"/>
        <pc:sldMkLst>
          <pc:docMk/>
          <pc:sldMk cId="3949354679" sldId="688"/>
        </pc:sldMkLst>
        <pc:spChg chg="mod">
          <ac:chgData name="Emma Marshall" userId="a2b35d5f-839b-45d7-8609-6fea0563397b" providerId="ADAL" clId="{59CF85C9-2A37-452A-B27E-209A616BB947}" dt="2023-06-20T15:38:06.972" v="186" actId="403"/>
          <ac:spMkLst>
            <pc:docMk/>
            <pc:sldMk cId="3949354679" sldId="688"/>
            <ac:spMk id="6" creationId="{5CFF914F-94FA-4745-81E0-CC72327563DB}"/>
          </ac:spMkLst>
        </pc:spChg>
        <pc:spChg chg="mod">
          <ac:chgData name="Emma Marshall" userId="a2b35d5f-839b-45d7-8609-6fea0563397b" providerId="ADAL" clId="{59CF85C9-2A37-452A-B27E-209A616BB947}" dt="2023-06-20T15:38:06.972" v="186" actId="403"/>
          <ac:spMkLst>
            <pc:docMk/>
            <pc:sldMk cId="3949354679" sldId="688"/>
            <ac:spMk id="8" creationId="{BFF60F7D-390F-4B09-B9C2-867476C722BD}"/>
          </ac:spMkLst>
        </pc:spChg>
        <pc:spChg chg="mod">
          <ac:chgData name="Emma Marshall" userId="a2b35d5f-839b-45d7-8609-6fea0563397b" providerId="ADAL" clId="{59CF85C9-2A37-452A-B27E-209A616BB947}" dt="2023-06-20T15:38:06.972" v="186" actId="403"/>
          <ac:spMkLst>
            <pc:docMk/>
            <pc:sldMk cId="3949354679" sldId="688"/>
            <ac:spMk id="10" creationId="{C1B1EB99-6280-B648-BFA3-E64D76F92A78}"/>
          </ac:spMkLst>
        </pc:spChg>
        <pc:spChg chg="mod">
          <ac:chgData name="Emma Marshall" userId="a2b35d5f-839b-45d7-8609-6fea0563397b" providerId="ADAL" clId="{59CF85C9-2A37-452A-B27E-209A616BB947}" dt="2023-06-20T15:38:06.972" v="186" actId="403"/>
          <ac:spMkLst>
            <pc:docMk/>
            <pc:sldMk cId="3949354679" sldId="688"/>
            <ac:spMk id="11" creationId="{0D5EC882-9C15-40D3-9D1C-801F7E82B40F}"/>
          </ac:spMkLst>
        </pc:spChg>
        <pc:spChg chg="mod">
          <ac:chgData name="Emma Marshall" userId="a2b35d5f-839b-45d7-8609-6fea0563397b" providerId="ADAL" clId="{59CF85C9-2A37-452A-B27E-209A616BB947}" dt="2023-06-20T15:38:06.972" v="186" actId="403"/>
          <ac:spMkLst>
            <pc:docMk/>
            <pc:sldMk cId="3949354679" sldId="688"/>
            <ac:spMk id="13" creationId="{AFA4AEC8-394E-FD4F-B1B4-BC8D4831E365}"/>
          </ac:spMkLst>
        </pc:spChg>
        <pc:spChg chg="del">
          <ac:chgData name="Emma Marshall" userId="a2b35d5f-839b-45d7-8609-6fea0563397b" providerId="ADAL" clId="{59CF85C9-2A37-452A-B27E-209A616BB947}" dt="2023-06-20T15:32:11.257" v="76" actId="478"/>
          <ac:spMkLst>
            <pc:docMk/>
            <pc:sldMk cId="3949354679" sldId="688"/>
            <ac:spMk id="15" creationId="{B268F3F5-6CCB-0843-9005-976ADF945C8E}"/>
          </ac:spMkLst>
        </pc:spChg>
        <pc:spChg chg="mod">
          <ac:chgData name="Emma Marshall" userId="a2b35d5f-839b-45d7-8609-6fea0563397b" providerId="ADAL" clId="{59CF85C9-2A37-452A-B27E-209A616BB947}" dt="2023-06-20T15:38:06.972" v="186" actId="403"/>
          <ac:spMkLst>
            <pc:docMk/>
            <pc:sldMk cId="3949354679" sldId="688"/>
            <ac:spMk id="21" creationId="{3E2E176E-51F5-46D2-9AF4-3C79E25F55E9}"/>
          </ac:spMkLst>
        </pc:spChg>
        <pc:picChg chg="add mod">
          <ac:chgData name="Emma Marshall" userId="a2b35d5f-839b-45d7-8609-6fea0563397b" providerId="ADAL" clId="{59CF85C9-2A37-452A-B27E-209A616BB947}" dt="2023-06-20T15:34:46.621" v="98"/>
          <ac:picMkLst>
            <pc:docMk/>
            <pc:sldMk cId="3949354679" sldId="688"/>
            <ac:picMk id="2" creationId="{CEACC631-C637-7335-D6B3-9227B4BB76A2}"/>
          </ac:picMkLst>
        </pc:picChg>
        <pc:picChg chg="add mod">
          <ac:chgData name="Emma Marshall" userId="a2b35d5f-839b-45d7-8609-6fea0563397b" providerId="ADAL" clId="{59CF85C9-2A37-452A-B27E-209A616BB947}" dt="2023-06-20T15:34:46.621" v="98"/>
          <ac:picMkLst>
            <pc:docMk/>
            <pc:sldMk cId="3949354679" sldId="688"/>
            <ac:picMk id="3" creationId="{E4CFFDE4-F7B0-AC11-5794-26EBC1CD9E52}"/>
          </ac:picMkLst>
        </pc:picChg>
        <pc:picChg chg="add del mod">
          <ac:chgData name="Emma Marshall" userId="a2b35d5f-839b-45d7-8609-6fea0563397b" providerId="ADAL" clId="{59CF85C9-2A37-452A-B27E-209A616BB947}" dt="2023-06-20T15:34:50.015" v="100"/>
          <ac:picMkLst>
            <pc:docMk/>
            <pc:sldMk cId="3949354679" sldId="688"/>
            <ac:picMk id="4" creationId="{072EF772-E51D-7E32-903F-3678F8D3468B}"/>
          </ac:picMkLst>
        </pc:picChg>
        <pc:picChg chg="add del mod">
          <ac:chgData name="Emma Marshall" userId="a2b35d5f-839b-45d7-8609-6fea0563397b" providerId="ADAL" clId="{59CF85C9-2A37-452A-B27E-209A616BB947}" dt="2023-06-20T15:34:50.015" v="100"/>
          <ac:picMkLst>
            <pc:docMk/>
            <pc:sldMk cId="3949354679" sldId="688"/>
            <ac:picMk id="5" creationId="{4BED26EC-49C2-6122-D879-2750858EF1AF}"/>
          </ac:picMkLst>
        </pc:picChg>
        <pc:picChg chg="del">
          <ac:chgData name="Emma Marshall" userId="a2b35d5f-839b-45d7-8609-6fea0563397b" providerId="ADAL" clId="{59CF85C9-2A37-452A-B27E-209A616BB947}" dt="2023-06-20T15:32:10.024" v="75" actId="478"/>
          <ac:picMkLst>
            <pc:docMk/>
            <pc:sldMk cId="3949354679" sldId="688"/>
            <ac:picMk id="14" creationId="{6972389D-50BA-564A-9DB4-0027903B89A0}"/>
          </ac:picMkLst>
        </pc:picChg>
        <pc:picChg chg="del">
          <ac:chgData name="Emma Marshall" userId="a2b35d5f-839b-45d7-8609-6fea0563397b" providerId="ADAL" clId="{59CF85C9-2A37-452A-B27E-209A616BB947}" dt="2023-06-20T15:32:09.544" v="74" actId="478"/>
          <ac:picMkLst>
            <pc:docMk/>
            <pc:sldMk cId="3949354679" sldId="688"/>
            <ac:picMk id="16" creationId="{F50E372A-C00C-7940-9B7A-8254D74D283A}"/>
          </ac:picMkLst>
        </pc:picChg>
      </pc:sldChg>
      <pc:sldChg chg="addSp delSp modSp mod modNotes">
        <pc:chgData name="Emma Marshall" userId="a2b35d5f-839b-45d7-8609-6fea0563397b" providerId="ADAL" clId="{59CF85C9-2A37-452A-B27E-209A616BB947}" dt="2023-06-21T13:03:24.587" v="422"/>
        <pc:sldMkLst>
          <pc:docMk/>
          <pc:sldMk cId="1790393136" sldId="690"/>
        </pc:sldMkLst>
        <pc:spChg chg="mod">
          <ac:chgData name="Emma Marshall" userId="a2b35d5f-839b-45d7-8609-6fea0563397b" providerId="ADAL" clId="{59CF85C9-2A37-452A-B27E-209A616BB947}" dt="2023-06-20T15:37:12.541" v="158" actId="404"/>
          <ac:spMkLst>
            <pc:docMk/>
            <pc:sldMk cId="1790393136" sldId="690"/>
            <ac:spMk id="4" creationId="{3635AEBE-D52E-C162-6754-50975FEF4A76}"/>
          </ac:spMkLst>
        </pc:spChg>
        <pc:spChg chg="mod">
          <ac:chgData name="Emma Marshall" userId="a2b35d5f-839b-45d7-8609-6fea0563397b" providerId="ADAL" clId="{59CF85C9-2A37-452A-B27E-209A616BB947}" dt="2023-06-20T15:37:12.541" v="158" actId="404"/>
          <ac:spMkLst>
            <pc:docMk/>
            <pc:sldMk cId="1790393136" sldId="690"/>
            <ac:spMk id="5" creationId="{D60A3B57-D719-C717-C43E-C812A9C6C7C1}"/>
          </ac:spMkLst>
        </pc:spChg>
        <pc:spChg chg="mod">
          <ac:chgData name="Emma Marshall" userId="a2b35d5f-839b-45d7-8609-6fea0563397b" providerId="ADAL" clId="{59CF85C9-2A37-452A-B27E-209A616BB947}" dt="2023-06-20T15:37:12.541" v="158" actId="404"/>
          <ac:spMkLst>
            <pc:docMk/>
            <pc:sldMk cId="1790393136" sldId="690"/>
            <ac:spMk id="6" creationId="{F6521AF6-226D-E636-AD1E-A8087283556F}"/>
          </ac:spMkLst>
        </pc:spChg>
        <pc:spChg chg="mod">
          <ac:chgData name="Emma Marshall" userId="a2b35d5f-839b-45d7-8609-6fea0563397b" providerId="ADAL" clId="{59CF85C9-2A37-452A-B27E-209A616BB947}" dt="2023-06-20T15:37:12.541" v="158" actId="404"/>
          <ac:spMkLst>
            <pc:docMk/>
            <pc:sldMk cId="1790393136" sldId="690"/>
            <ac:spMk id="7" creationId="{CCE65EEE-D9B4-1ED3-FBDA-9139F358A294}"/>
          </ac:spMkLst>
        </pc:spChg>
        <pc:spChg chg="mod">
          <ac:chgData name="Emma Marshall" userId="a2b35d5f-839b-45d7-8609-6fea0563397b" providerId="ADAL" clId="{59CF85C9-2A37-452A-B27E-209A616BB947}" dt="2023-06-20T15:45:01.740" v="294" actId="1076"/>
          <ac:spMkLst>
            <pc:docMk/>
            <pc:sldMk cId="1790393136" sldId="690"/>
            <ac:spMk id="10" creationId="{AEBFF56C-838A-314D-8FA9-54ACA3638857}"/>
          </ac:spMkLst>
        </pc:spChg>
        <pc:spChg chg="mod">
          <ac:chgData name="Emma Marshall" userId="a2b35d5f-839b-45d7-8609-6fea0563397b" providerId="ADAL" clId="{59CF85C9-2A37-452A-B27E-209A616BB947}" dt="2023-06-20T15:44:56.900" v="293" actId="1076"/>
          <ac:spMkLst>
            <pc:docMk/>
            <pc:sldMk cId="1790393136" sldId="690"/>
            <ac:spMk id="11" creationId="{EAA242B7-C0DA-214C-9A63-D76F5C542BE6}"/>
          </ac:spMkLst>
        </pc:spChg>
        <pc:spChg chg="del">
          <ac:chgData name="Emma Marshall" userId="a2b35d5f-839b-45d7-8609-6fea0563397b" providerId="ADAL" clId="{59CF85C9-2A37-452A-B27E-209A616BB947}" dt="2023-06-20T15:31:38.888" v="49" actId="478"/>
          <ac:spMkLst>
            <pc:docMk/>
            <pc:sldMk cId="1790393136" sldId="690"/>
            <ac:spMk id="17" creationId="{D5E3B3F0-C307-AC4F-9C41-0EBD4B8D0CB2}"/>
          </ac:spMkLst>
        </pc:spChg>
        <pc:spChg chg="mod">
          <ac:chgData name="Emma Marshall" userId="a2b35d5f-839b-45d7-8609-6fea0563397b" providerId="ADAL" clId="{59CF85C9-2A37-452A-B27E-209A616BB947}" dt="2023-06-20T15:37:12.541" v="158" actId="404"/>
          <ac:spMkLst>
            <pc:docMk/>
            <pc:sldMk cId="1790393136" sldId="690"/>
            <ac:spMk id="298" creationId="{00000000-0000-0000-0000-000000000000}"/>
          </ac:spMkLst>
        </pc:spChg>
        <pc:picChg chg="add mod">
          <ac:chgData name="Emma Marshall" userId="a2b35d5f-839b-45d7-8609-6fea0563397b" providerId="ADAL" clId="{59CF85C9-2A37-452A-B27E-209A616BB947}" dt="2023-06-20T15:35:22.406" v="112"/>
          <ac:picMkLst>
            <pc:docMk/>
            <pc:sldMk cId="1790393136" sldId="690"/>
            <ac:picMk id="8" creationId="{8D16C66B-7CC4-94F6-798C-D05E577673EA}"/>
          </ac:picMkLst>
        </pc:picChg>
        <pc:picChg chg="del mod">
          <ac:chgData name="Emma Marshall" userId="a2b35d5f-839b-45d7-8609-6fea0563397b" providerId="ADAL" clId="{59CF85C9-2A37-452A-B27E-209A616BB947}" dt="2023-06-20T15:31:37.720" v="48" actId="478"/>
          <ac:picMkLst>
            <pc:docMk/>
            <pc:sldMk cId="1790393136" sldId="690"/>
            <ac:picMk id="9" creationId="{912BFF55-B1D0-1D4E-8068-4459E587492A}"/>
          </ac:picMkLst>
        </pc:picChg>
        <pc:picChg chg="add mod">
          <ac:chgData name="Emma Marshall" userId="a2b35d5f-839b-45d7-8609-6fea0563397b" providerId="ADAL" clId="{59CF85C9-2A37-452A-B27E-209A616BB947}" dt="2023-06-20T15:35:22.406" v="112"/>
          <ac:picMkLst>
            <pc:docMk/>
            <pc:sldMk cId="1790393136" sldId="690"/>
            <ac:picMk id="12" creationId="{51B26731-943B-B188-EBA3-03A195E6014C}"/>
          </ac:picMkLst>
        </pc:picChg>
        <pc:picChg chg="del">
          <ac:chgData name="Emma Marshall" userId="a2b35d5f-839b-45d7-8609-6fea0563397b" providerId="ADAL" clId="{59CF85C9-2A37-452A-B27E-209A616BB947}" dt="2023-06-20T15:31:36.640" v="46" actId="478"/>
          <ac:picMkLst>
            <pc:docMk/>
            <pc:sldMk cId="1790393136" sldId="690"/>
            <ac:picMk id="18" creationId="{A1B7A17F-05C0-9A4E-BDBD-062BB0C2E016}"/>
          </ac:picMkLst>
        </pc:picChg>
      </pc:sldChg>
      <pc:sldChg chg="addSp delSp modSp mod modNotes">
        <pc:chgData name="Emma Marshall" userId="a2b35d5f-839b-45d7-8609-6fea0563397b" providerId="ADAL" clId="{59CF85C9-2A37-452A-B27E-209A616BB947}" dt="2023-06-21T13:03:25.684" v="425"/>
        <pc:sldMkLst>
          <pc:docMk/>
          <pc:sldMk cId="3873074481" sldId="691"/>
        </pc:sldMkLst>
        <pc:spChg chg="mod">
          <ac:chgData name="Emma Marshall" userId="a2b35d5f-839b-45d7-8609-6fea0563397b" providerId="ADAL" clId="{59CF85C9-2A37-452A-B27E-209A616BB947}" dt="2023-06-20T15:44:03.964" v="270" actId="1076"/>
          <ac:spMkLst>
            <pc:docMk/>
            <pc:sldMk cId="3873074481" sldId="691"/>
            <ac:spMk id="2" creationId="{A443DA2F-A414-594C-B04D-3DCEC9198C0D}"/>
          </ac:spMkLst>
        </pc:spChg>
        <pc:spChg chg="mod">
          <ac:chgData name="Emma Marshall" userId="a2b35d5f-839b-45d7-8609-6fea0563397b" providerId="ADAL" clId="{59CF85C9-2A37-452A-B27E-209A616BB947}" dt="2023-06-20T15:44:00.940" v="269" actId="1076"/>
          <ac:spMkLst>
            <pc:docMk/>
            <pc:sldMk cId="3873074481" sldId="691"/>
            <ac:spMk id="11" creationId="{D4161FA3-200C-9C43-9281-796D20A64483}"/>
          </ac:spMkLst>
        </pc:spChg>
        <pc:spChg chg="del">
          <ac:chgData name="Emma Marshall" userId="a2b35d5f-839b-45d7-8609-6fea0563397b" providerId="ADAL" clId="{59CF85C9-2A37-452A-B27E-209A616BB947}" dt="2023-06-20T15:31:23.297" v="36" actId="478"/>
          <ac:spMkLst>
            <pc:docMk/>
            <pc:sldMk cId="3873074481" sldId="691"/>
            <ac:spMk id="18" creationId="{DFC29664-0F8B-E04E-A6DA-FFC9B49E78BC}"/>
          </ac:spMkLst>
        </pc:spChg>
        <pc:spChg chg="mod">
          <ac:chgData name="Emma Marshall" userId="a2b35d5f-839b-45d7-8609-6fea0563397b" providerId="ADAL" clId="{59CF85C9-2A37-452A-B27E-209A616BB947}" dt="2023-06-20T15:36:35.879" v="140" actId="404"/>
          <ac:spMkLst>
            <pc:docMk/>
            <pc:sldMk cId="3873074481" sldId="691"/>
            <ac:spMk id="29" creationId="{3A9DB8AB-3D95-B144-B012-5F13D1DF8AAC}"/>
          </ac:spMkLst>
        </pc:spChg>
        <pc:spChg chg="mod">
          <ac:chgData name="Emma Marshall" userId="a2b35d5f-839b-45d7-8609-6fea0563397b" providerId="ADAL" clId="{59CF85C9-2A37-452A-B27E-209A616BB947}" dt="2023-06-20T15:36:35.879" v="140" actId="404"/>
          <ac:spMkLst>
            <pc:docMk/>
            <pc:sldMk cId="3873074481" sldId="691"/>
            <ac:spMk id="30" creationId="{0D67B6B5-D0E3-484A-A100-EC821C547007}"/>
          </ac:spMkLst>
        </pc:spChg>
        <pc:spChg chg="mod">
          <ac:chgData name="Emma Marshall" userId="a2b35d5f-839b-45d7-8609-6fea0563397b" providerId="ADAL" clId="{59CF85C9-2A37-452A-B27E-209A616BB947}" dt="2023-06-20T15:36:35.879" v="140" actId="404"/>
          <ac:spMkLst>
            <pc:docMk/>
            <pc:sldMk cId="3873074481" sldId="691"/>
            <ac:spMk id="35" creationId="{B1F39A19-3E54-3344-9424-C9782ED5632B}"/>
          </ac:spMkLst>
        </pc:spChg>
        <pc:spChg chg="mod">
          <ac:chgData name="Emma Marshall" userId="a2b35d5f-839b-45d7-8609-6fea0563397b" providerId="ADAL" clId="{59CF85C9-2A37-452A-B27E-209A616BB947}" dt="2023-06-20T15:36:35.879" v="140" actId="404"/>
          <ac:spMkLst>
            <pc:docMk/>
            <pc:sldMk cId="3873074481" sldId="691"/>
            <ac:spMk id="36" creationId="{BAE5FCB0-08AB-8D46-AEDA-75B19D22C48E}"/>
          </ac:spMkLst>
        </pc:spChg>
        <pc:picChg chg="add mod">
          <ac:chgData name="Emma Marshall" userId="a2b35d5f-839b-45d7-8609-6fea0563397b" providerId="ADAL" clId="{59CF85C9-2A37-452A-B27E-209A616BB947}" dt="2023-06-20T15:35:27.350" v="116"/>
          <ac:picMkLst>
            <pc:docMk/>
            <pc:sldMk cId="3873074481" sldId="691"/>
            <ac:picMk id="5" creationId="{95E25E61-C20A-9612-000B-329FE49AE86C}"/>
          </ac:picMkLst>
        </pc:picChg>
        <pc:picChg chg="add mod">
          <ac:chgData name="Emma Marshall" userId="a2b35d5f-839b-45d7-8609-6fea0563397b" providerId="ADAL" clId="{59CF85C9-2A37-452A-B27E-209A616BB947}" dt="2023-06-20T15:35:27.350" v="116"/>
          <ac:picMkLst>
            <pc:docMk/>
            <pc:sldMk cId="3873074481" sldId="691"/>
            <ac:picMk id="6" creationId="{DFC3DFD8-5AB8-D92C-6E82-29A5AB0A1427}"/>
          </ac:picMkLst>
        </pc:picChg>
        <pc:picChg chg="del">
          <ac:chgData name="Emma Marshall" userId="a2b35d5f-839b-45d7-8609-6fea0563397b" providerId="ADAL" clId="{59CF85C9-2A37-452A-B27E-209A616BB947}" dt="2023-06-20T15:31:21.976" v="35" actId="478"/>
          <ac:picMkLst>
            <pc:docMk/>
            <pc:sldMk cId="3873074481" sldId="691"/>
            <ac:picMk id="16" creationId="{47D4F8FC-9E13-BA49-AF60-2BB2508D3265}"/>
          </ac:picMkLst>
        </pc:picChg>
        <pc:picChg chg="del">
          <ac:chgData name="Emma Marshall" userId="a2b35d5f-839b-45d7-8609-6fea0563397b" providerId="ADAL" clId="{59CF85C9-2A37-452A-B27E-209A616BB947}" dt="2023-06-20T15:31:21.289" v="34" actId="478"/>
          <ac:picMkLst>
            <pc:docMk/>
            <pc:sldMk cId="3873074481" sldId="691"/>
            <ac:picMk id="19" creationId="{C058977E-9E7D-BA4A-A791-CC7CD9D12E15}"/>
          </ac:picMkLst>
        </pc:picChg>
      </pc:sldChg>
      <pc:sldChg chg="addSp delSp modSp mod modNotes">
        <pc:chgData name="Emma Marshall" userId="a2b35d5f-839b-45d7-8609-6fea0563397b" providerId="ADAL" clId="{59CF85C9-2A37-452A-B27E-209A616BB947}" dt="2023-06-21T13:03:24.587" v="422"/>
        <pc:sldMkLst>
          <pc:docMk/>
          <pc:sldMk cId="249812275" sldId="692"/>
        </pc:sldMkLst>
        <pc:spChg chg="del">
          <ac:chgData name="Emma Marshall" userId="a2b35d5f-839b-45d7-8609-6fea0563397b" providerId="ADAL" clId="{59CF85C9-2A37-452A-B27E-209A616BB947}" dt="2023-06-20T15:31:56.193" v="62" actId="478"/>
          <ac:spMkLst>
            <pc:docMk/>
            <pc:sldMk cId="249812275" sldId="692"/>
            <ac:spMk id="8" creationId="{5473C0D1-3B69-A541-A5BE-54B4828135EE}"/>
          </ac:spMkLst>
        </pc:spChg>
        <pc:spChg chg="mod">
          <ac:chgData name="Emma Marshall" userId="a2b35d5f-839b-45d7-8609-6fea0563397b" providerId="ADAL" clId="{59CF85C9-2A37-452A-B27E-209A616BB947}" dt="2023-06-20T15:47:30.725" v="356" actId="1076"/>
          <ac:spMkLst>
            <pc:docMk/>
            <pc:sldMk cId="249812275" sldId="692"/>
            <ac:spMk id="10" creationId="{AEBFF56C-838A-314D-8FA9-54ACA3638857}"/>
          </ac:spMkLst>
        </pc:spChg>
        <pc:spChg chg="mod">
          <ac:chgData name="Emma Marshall" userId="a2b35d5f-839b-45d7-8609-6fea0563397b" providerId="ADAL" clId="{59CF85C9-2A37-452A-B27E-209A616BB947}" dt="2023-06-20T15:47:25.100" v="354" actId="1076"/>
          <ac:spMkLst>
            <pc:docMk/>
            <pc:sldMk cId="249812275" sldId="692"/>
            <ac:spMk id="11" creationId="{EAA242B7-C0DA-214C-9A63-D76F5C542BE6}"/>
          </ac:spMkLst>
        </pc:spChg>
        <pc:spChg chg="mod">
          <ac:chgData name="Emma Marshall" userId="a2b35d5f-839b-45d7-8609-6fea0563397b" providerId="ADAL" clId="{59CF85C9-2A37-452A-B27E-209A616BB947}" dt="2023-06-20T15:37:41.582" v="171" actId="404"/>
          <ac:spMkLst>
            <pc:docMk/>
            <pc:sldMk cId="249812275" sldId="692"/>
            <ac:spMk id="298" creationId="{00000000-0000-0000-0000-000000000000}"/>
          </ac:spMkLst>
        </pc:spChg>
        <pc:picChg chg="add mod">
          <ac:chgData name="Emma Marshall" userId="a2b35d5f-839b-45d7-8609-6fea0563397b" providerId="ADAL" clId="{59CF85C9-2A37-452A-B27E-209A616BB947}" dt="2023-06-20T15:34:58.584" v="105"/>
          <ac:picMkLst>
            <pc:docMk/>
            <pc:sldMk cId="249812275" sldId="692"/>
            <ac:picMk id="2" creationId="{D566A41D-742B-EAAE-251B-E9B053A44DBA}"/>
          </ac:picMkLst>
        </pc:picChg>
        <pc:picChg chg="add mod">
          <ac:chgData name="Emma Marshall" userId="a2b35d5f-839b-45d7-8609-6fea0563397b" providerId="ADAL" clId="{59CF85C9-2A37-452A-B27E-209A616BB947}" dt="2023-06-20T15:34:58.584" v="105"/>
          <ac:picMkLst>
            <pc:docMk/>
            <pc:sldMk cId="249812275" sldId="692"/>
            <ac:picMk id="3" creationId="{B31A1583-A4E1-5905-2690-14BADB5CF06A}"/>
          </ac:picMkLst>
        </pc:picChg>
        <pc:picChg chg="del">
          <ac:chgData name="Emma Marshall" userId="a2b35d5f-839b-45d7-8609-6fea0563397b" providerId="ADAL" clId="{59CF85C9-2A37-452A-B27E-209A616BB947}" dt="2023-06-20T15:31:56.585" v="63" actId="478"/>
          <ac:picMkLst>
            <pc:docMk/>
            <pc:sldMk cId="249812275" sldId="692"/>
            <ac:picMk id="9" creationId="{912BFF55-B1D0-1D4E-8068-4459E587492A}"/>
          </ac:picMkLst>
        </pc:picChg>
        <pc:picChg chg="del">
          <ac:chgData name="Emma Marshall" userId="a2b35d5f-839b-45d7-8609-6fea0563397b" providerId="ADAL" clId="{59CF85C9-2A37-452A-B27E-209A616BB947}" dt="2023-06-20T15:31:57.279" v="64" actId="478"/>
          <ac:picMkLst>
            <pc:docMk/>
            <pc:sldMk cId="249812275" sldId="692"/>
            <ac:picMk id="12" creationId="{FFCDC639-A48E-8343-BC59-85653E880F8F}"/>
          </ac:picMkLst>
        </pc:picChg>
      </pc:sldChg>
      <pc:sldChg chg="addSp delSp modSp del mod">
        <pc:chgData name="Emma Marshall" userId="a2b35d5f-839b-45d7-8609-6fea0563397b" providerId="ADAL" clId="{59CF85C9-2A37-452A-B27E-209A616BB947}" dt="2023-06-20T15:35:06.419" v="108" actId="47"/>
        <pc:sldMkLst>
          <pc:docMk/>
          <pc:sldMk cId="3141324532" sldId="694"/>
        </pc:sldMkLst>
        <pc:spChg chg="del">
          <ac:chgData name="Emma Marshall" userId="a2b35d5f-839b-45d7-8609-6fea0563397b" providerId="ADAL" clId="{59CF85C9-2A37-452A-B27E-209A616BB947}" dt="2023-06-20T15:31:54.208" v="61" actId="478"/>
          <ac:spMkLst>
            <pc:docMk/>
            <pc:sldMk cId="3141324532" sldId="694"/>
            <ac:spMk id="6" creationId="{364D0F31-B365-4240-9BDC-02B486EE21F1}"/>
          </ac:spMkLst>
        </pc:spChg>
        <pc:picChg chg="add mod">
          <ac:chgData name="Emma Marshall" userId="a2b35d5f-839b-45d7-8609-6fea0563397b" providerId="ADAL" clId="{59CF85C9-2A37-452A-B27E-209A616BB947}" dt="2023-06-20T15:34:59.751" v="106"/>
          <ac:picMkLst>
            <pc:docMk/>
            <pc:sldMk cId="3141324532" sldId="694"/>
            <ac:picMk id="2" creationId="{C1CB3918-D062-4DCA-4464-75EF47B1EB10}"/>
          </ac:picMkLst>
        </pc:picChg>
        <pc:picChg chg="add mod">
          <ac:chgData name="Emma Marshall" userId="a2b35d5f-839b-45d7-8609-6fea0563397b" providerId="ADAL" clId="{59CF85C9-2A37-452A-B27E-209A616BB947}" dt="2023-06-20T15:34:59.751" v="106"/>
          <ac:picMkLst>
            <pc:docMk/>
            <pc:sldMk cId="3141324532" sldId="694"/>
            <ac:picMk id="3" creationId="{58EF5156-1216-DA99-E1C1-2211A1536097}"/>
          </ac:picMkLst>
        </pc:picChg>
        <pc:picChg chg="del">
          <ac:chgData name="Emma Marshall" userId="a2b35d5f-839b-45d7-8609-6fea0563397b" providerId="ADAL" clId="{59CF85C9-2A37-452A-B27E-209A616BB947}" dt="2023-06-20T15:31:52.841" v="60" actId="478"/>
          <ac:picMkLst>
            <pc:docMk/>
            <pc:sldMk cId="3141324532" sldId="694"/>
            <ac:picMk id="12" creationId="{B947F1B6-9C25-E142-957B-A6F344A4970D}"/>
          </ac:picMkLst>
        </pc:picChg>
        <pc:picChg chg="del">
          <ac:chgData name="Emma Marshall" userId="a2b35d5f-839b-45d7-8609-6fea0563397b" providerId="ADAL" clId="{59CF85C9-2A37-452A-B27E-209A616BB947}" dt="2023-06-20T15:31:51.968" v="59" actId="478"/>
          <ac:picMkLst>
            <pc:docMk/>
            <pc:sldMk cId="3141324532" sldId="694"/>
            <ac:picMk id="14" creationId="{4E1B9410-0293-FE48-B4BB-050A2C74EA98}"/>
          </ac:picMkLst>
        </pc:picChg>
      </pc:sldChg>
      <pc:sldChg chg="addSp delSp modSp add mod modNotes">
        <pc:chgData name="Emma Marshall" userId="a2b35d5f-839b-45d7-8609-6fea0563397b" providerId="ADAL" clId="{59CF85C9-2A37-452A-B27E-209A616BB947}" dt="2023-06-21T13:03:24.587" v="422"/>
        <pc:sldMkLst>
          <pc:docMk/>
          <pc:sldMk cId="2929111742" sldId="753"/>
        </pc:sldMkLst>
        <pc:spChg chg="mod">
          <ac:chgData name="Emma Marshall" userId="a2b35d5f-839b-45d7-8609-6fea0563397b" providerId="ADAL" clId="{59CF85C9-2A37-452A-B27E-209A616BB947}" dt="2023-06-20T15:30:43.896" v="20" actId="20577"/>
          <ac:spMkLst>
            <pc:docMk/>
            <pc:sldMk cId="2929111742" sldId="753"/>
            <ac:spMk id="7" creationId="{879986B7-D4E7-604D-B06B-A19520E9B312}"/>
          </ac:spMkLst>
        </pc:spChg>
        <pc:picChg chg="add del mod">
          <ac:chgData name="Emma Marshall" userId="a2b35d5f-839b-45d7-8609-6fea0563397b" providerId="ADAL" clId="{59CF85C9-2A37-452A-B27E-209A616BB947}" dt="2023-06-20T15:35:33.702" v="122"/>
          <ac:picMkLst>
            <pc:docMk/>
            <pc:sldMk cId="2929111742" sldId="753"/>
            <ac:picMk id="4" creationId="{409D7386-FABF-B07B-6CA3-8CFCA5685C69}"/>
          </ac:picMkLst>
        </pc:picChg>
        <pc:picChg chg="add del mod">
          <ac:chgData name="Emma Marshall" userId="a2b35d5f-839b-45d7-8609-6fea0563397b" providerId="ADAL" clId="{59CF85C9-2A37-452A-B27E-209A616BB947}" dt="2023-06-20T15:35:33.702" v="122"/>
          <ac:picMkLst>
            <pc:docMk/>
            <pc:sldMk cId="2929111742" sldId="753"/>
            <ac:picMk id="5" creationId="{32C7D06C-B9C8-AF07-4E5B-A2C19BFAC4B3}"/>
          </ac:picMkLst>
        </pc:picChg>
      </pc:sldChg>
      <pc:sldChg chg="add modNotes">
        <pc:chgData name="Emma Marshall" userId="a2b35d5f-839b-45d7-8609-6fea0563397b" providerId="ADAL" clId="{59CF85C9-2A37-452A-B27E-209A616BB947}" dt="2023-06-21T13:03:24.587" v="422"/>
        <pc:sldMkLst>
          <pc:docMk/>
          <pc:sldMk cId="4029366483" sldId="768"/>
        </pc:sldMkLst>
      </pc:sldChg>
    </pc:docChg>
  </pc:docChgLst>
  <pc:docChgLst>
    <pc:chgData name="Daniel Brooks" userId="ff9cde6f-c1b3-47fc-ac58-e71bedd0b91c" providerId="ADAL" clId="{F9DFDC43-E50A-4264-A2FA-4D73BA80BB55}"/>
    <pc:docChg chg="undo custSel addSld delSld modSld">
      <pc:chgData name="Daniel Brooks" userId="ff9cde6f-c1b3-47fc-ac58-e71bedd0b91c" providerId="ADAL" clId="{F9DFDC43-E50A-4264-A2FA-4D73BA80BB55}" dt="2021-05-04T14:15:22.420" v="438" actId="1076"/>
      <pc:docMkLst>
        <pc:docMk/>
      </pc:docMkLst>
      <pc:sldChg chg="addSp modSp mod">
        <pc:chgData name="Daniel Brooks" userId="ff9cde6f-c1b3-47fc-ac58-e71bedd0b91c" providerId="ADAL" clId="{F9DFDC43-E50A-4264-A2FA-4D73BA80BB55}" dt="2021-05-04T13:20:35.248" v="384" actId="14100"/>
        <pc:sldMkLst>
          <pc:docMk/>
          <pc:sldMk cId="212339302" sldId="268"/>
        </pc:sldMkLst>
        <pc:spChg chg="add mod">
          <ac:chgData name="Daniel Brooks" userId="ff9cde6f-c1b3-47fc-ac58-e71bedd0b91c" providerId="ADAL" clId="{F9DFDC43-E50A-4264-A2FA-4D73BA80BB55}" dt="2021-05-04T13:20:35.248" v="384" actId="14100"/>
          <ac:spMkLst>
            <pc:docMk/>
            <pc:sldMk cId="212339302" sldId="268"/>
            <ac:spMk id="8" creationId="{13E2F495-7AE0-4B6A-9418-72A89F1D5A84}"/>
          </ac:spMkLst>
        </pc:spChg>
        <pc:spChg chg="mod">
          <ac:chgData name="Daniel Brooks" userId="ff9cde6f-c1b3-47fc-ac58-e71bedd0b91c" providerId="ADAL" clId="{F9DFDC43-E50A-4264-A2FA-4D73BA80BB55}" dt="2021-05-04T13:17:52.318" v="360" actId="21"/>
          <ac:spMkLst>
            <pc:docMk/>
            <pc:sldMk cId="212339302" sldId="268"/>
            <ac:spMk id="9" creationId="{39D913D7-C7C3-B047-927C-5EF3C5ADEA04}"/>
          </ac:spMkLst>
        </pc:spChg>
      </pc:sldChg>
      <pc:sldChg chg="modSp mod">
        <pc:chgData name="Daniel Brooks" userId="ff9cde6f-c1b3-47fc-ac58-e71bedd0b91c" providerId="ADAL" clId="{F9DFDC43-E50A-4264-A2FA-4D73BA80BB55}" dt="2021-05-04T13:20:10.173" v="381" actId="403"/>
        <pc:sldMkLst>
          <pc:docMk/>
          <pc:sldMk cId="2314900083" sldId="279"/>
        </pc:sldMkLst>
        <pc:spChg chg="mod">
          <ac:chgData name="Daniel Brooks" userId="ff9cde6f-c1b3-47fc-ac58-e71bedd0b91c" providerId="ADAL" clId="{F9DFDC43-E50A-4264-A2FA-4D73BA80BB55}" dt="2021-05-04T13:20:10.173" v="381" actId="403"/>
          <ac:spMkLst>
            <pc:docMk/>
            <pc:sldMk cId="2314900083" sldId="279"/>
            <ac:spMk id="4" creationId="{00000000-0000-0000-0000-000000000000}"/>
          </ac:spMkLst>
        </pc:spChg>
        <pc:spChg chg="mod">
          <ac:chgData name="Daniel Brooks" userId="ff9cde6f-c1b3-47fc-ac58-e71bedd0b91c" providerId="ADAL" clId="{F9DFDC43-E50A-4264-A2FA-4D73BA80BB55}" dt="2021-05-04T09:25:09.535" v="313" actId="20577"/>
          <ac:spMkLst>
            <pc:docMk/>
            <pc:sldMk cId="2314900083" sldId="279"/>
            <ac:spMk id="7" creationId="{00000000-0000-0000-0000-000000000000}"/>
          </ac:spMkLst>
        </pc:spChg>
      </pc:sldChg>
      <pc:sldChg chg="modSp mod">
        <pc:chgData name="Daniel Brooks" userId="ff9cde6f-c1b3-47fc-ac58-e71bedd0b91c" providerId="ADAL" clId="{F9DFDC43-E50A-4264-A2FA-4D73BA80BB55}" dt="2021-05-04T13:20:17.493" v="382" actId="403"/>
        <pc:sldMkLst>
          <pc:docMk/>
          <pc:sldMk cId="331979346" sldId="376"/>
        </pc:sldMkLst>
        <pc:spChg chg="mod">
          <ac:chgData name="Daniel Brooks" userId="ff9cde6f-c1b3-47fc-ac58-e71bedd0b91c" providerId="ADAL" clId="{F9DFDC43-E50A-4264-A2FA-4D73BA80BB55}" dt="2021-05-04T13:20:17.493" v="382" actId="403"/>
          <ac:spMkLst>
            <pc:docMk/>
            <pc:sldMk cId="331979346" sldId="376"/>
            <ac:spMk id="19" creationId="{6511CDD0-B34B-E34A-B258-7CAA725784AF}"/>
          </ac:spMkLst>
        </pc:spChg>
      </pc:sldChg>
      <pc:sldChg chg="modSp mod">
        <pc:chgData name="Daniel Brooks" userId="ff9cde6f-c1b3-47fc-ac58-e71bedd0b91c" providerId="ADAL" clId="{F9DFDC43-E50A-4264-A2FA-4D73BA80BB55}" dt="2021-05-04T08:40:38.534" v="205" actId="20577"/>
        <pc:sldMkLst>
          <pc:docMk/>
          <pc:sldMk cId="2790576085" sldId="633"/>
        </pc:sldMkLst>
        <pc:spChg chg="mod">
          <ac:chgData name="Daniel Brooks" userId="ff9cde6f-c1b3-47fc-ac58-e71bedd0b91c" providerId="ADAL" clId="{F9DFDC43-E50A-4264-A2FA-4D73BA80BB55}" dt="2021-05-04T08:40:38.534" v="205" actId="20577"/>
          <ac:spMkLst>
            <pc:docMk/>
            <pc:sldMk cId="2790576085" sldId="633"/>
            <ac:spMk id="2" creationId="{A443DA2F-A414-594C-B04D-3DCEC9198C0D}"/>
          </ac:spMkLst>
        </pc:spChg>
      </pc:sldChg>
      <pc:sldChg chg="addSp modSp mod">
        <pc:chgData name="Daniel Brooks" userId="ff9cde6f-c1b3-47fc-ac58-e71bedd0b91c" providerId="ADAL" clId="{F9DFDC43-E50A-4264-A2FA-4D73BA80BB55}" dt="2021-05-04T14:09:13.125" v="430" actId="20577"/>
        <pc:sldMkLst>
          <pc:docMk/>
          <pc:sldMk cId="161905915" sldId="669"/>
        </pc:sldMkLst>
        <pc:spChg chg="mod">
          <ac:chgData name="Daniel Brooks" userId="ff9cde6f-c1b3-47fc-ac58-e71bedd0b91c" providerId="ADAL" clId="{F9DFDC43-E50A-4264-A2FA-4D73BA80BB55}" dt="2021-05-04T13:24:00.628" v="420" actId="1076"/>
          <ac:spMkLst>
            <pc:docMk/>
            <pc:sldMk cId="161905915" sldId="669"/>
            <ac:spMk id="2" creationId="{C54537B7-2D2E-D546-9CC0-BF9DC6AB24A6}"/>
          </ac:spMkLst>
        </pc:spChg>
        <pc:spChg chg="mod">
          <ac:chgData name="Daniel Brooks" userId="ff9cde6f-c1b3-47fc-ac58-e71bedd0b91c" providerId="ADAL" clId="{F9DFDC43-E50A-4264-A2FA-4D73BA80BB55}" dt="2021-05-04T13:23:56.103" v="419" actId="207"/>
          <ac:spMkLst>
            <pc:docMk/>
            <pc:sldMk cId="161905915" sldId="669"/>
            <ac:spMk id="3" creationId="{65AE00BD-79AE-114B-BAD0-DF465DE6C31E}"/>
          </ac:spMkLst>
        </pc:spChg>
        <pc:spChg chg="add mod">
          <ac:chgData name="Daniel Brooks" userId="ff9cde6f-c1b3-47fc-ac58-e71bedd0b91c" providerId="ADAL" clId="{F9DFDC43-E50A-4264-A2FA-4D73BA80BB55}" dt="2021-05-04T14:09:13.125" v="430" actId="20577"/>
          <ac:spMkLst>
            <pc:docMk/>
            <pc:sldMk cId="161905915" sldId="669"/>
            <ac:spMk id="10" creationId="{FCD30C4F-3ED1-43C8-B708-2D19408D7C3D}"/>
          </ac:spMkLst>
        </pc:spChg>
      </pc:sldChg>
      <pc:sldChg chg="modSp mod">
        <pc:chgData name="Daniel Brooks" userId="ff9cde6f-c1b3-47fc-ac58-e71bedd0b91c" providerId="ADAL" clId="{F9DFDC43-E50A-4264-A2FA-4D73BA80BB55}" dt="2021-05-04T13:21:36.253" v="388" actId="12"/>
        <pc:sldMkLst>
          <pc:docMk/>
          <pc:sldMk cId="1959062302" sldId="670"/>
        </pc:sldMkLst>
        <pc:spChg chg="mod">
          <ac:chgData name="Daniel Brooks" userId="ff9cde6f-c1b3-47fc-ac58-e71bedd0b91c" providerId="ADAL" clId="{F9DFDC43-E50A-4264-A2FA-4D73BA80BB55}" dt="2021-05-04T13:21:36.253" v="388" actId="12"/>
          <ac:spMkLst>
            <pc:docMk/>
            <pc:sldMk cId="1959062302" sldId="670"/>
            <ac:spMk id="7" creationId="{28246314-2647-4749-817D-0C0068180237}"/>
          </ac:spMkLst>
        </pc:spChg>
        <pc:spChg chg="mod">
          <ac:chgData name="Daniel Brooks" userId="ff9cde6f-c1b3-47fc-ac58-e71bedd0b91c" providerId="ADAL" clId="{F9DFDC43-E50A-4264-A2FA-4D73BA80BB55}" dt="2021-05-04T13:20:59.186" v="385" actId="403"/>
          <ac:spMkLst>
            <pc:docMk/>
            <pc:sldMk cId="1959062302" sldId="670"/>
            <ac:spMk id="8" creationId="{09572493-3927-7A47-8144-705695E97D63}"/>
          </ac:spMkLst>
        </pc:spChg>
      </pc:sldChg>
      <pc:sldChg chg="modSp mod">
        <pc:chgData name="Daniel Brooks" userId="ff9cde6f-c1b3-47fc-ac58-e71bedd0b91c" providerId="ADAL" clId="{F9DFDC43-E50A-4264-A2FA-4D73BA80BB55}" dt="2021-05-04T14:11:46.335" v="437" actId="20577"/>
        <pc:sldMkLst>
          <pc:docMk/>
          <pc:sldMk cId="871805527" sldId="671"/>
        </pc:sldMkLst>
        <pc:spChg chg="mod">
          <ac:chgData name="Daniel Brooks" userId="ff9cde6f-c1b3-47fc-ac58-e71bedd0b91c" providerId="ADAL" clId="{F9DFDC43-E50A-4264-A2FA-4D73BA80BB55}" dt="2021-05-04T14:11:46.335" v="437" actId="20577"/>
          <ac:spMkLst>
            <pc:docMk/>
            <pc:sldMk cId="871805527" sldId="671"/>
            <ac:spMk id="3" creationId="{E992A3F3-D8E7-6D49-AACA-EDE230592294}"/>
          </ac:spMkLst>
        </pc:spChg>
      </pc:sldChg>
      <pc:sldChg chg="modSp mod">
        <pc:chgData name="Daniel Brooks" userId="ff9cde6f-c1b3-47fc-ac58-e71bedd0b91c" providerId="ADAL" clId="{F9DFDC43-E50A-4264-A2FA-4D73BA80BB55}" dt="2021-05-04T13:20:04.013" v="380" actId="403"/>
        <pc:sldMkLst>
          <pc:docMk/>
          <pc:sldMk cId="3199438380" sldId="672"/>
        </pc:sldMkLst>
        <pc:spChg chg="mod">
          <ac:chgData name="Daniel Brooks" userId="ff9cde6f-c1b3-47fc-ac58-e71bedd0b91c" providerId="ADAL" clId="{F9DFDC43-E50A-4264-A2FA-4D73BA80BB55}" dt="2021-05-04T09:26:35.642" v="320" actId="1076"/>
          <ac:spMkLst>
            <pc:docMk/>
            <pc:sldMk cId="3199438380" sldId="672"/>
            <ac:spMk id="6"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7"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8"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9"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10"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11"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12"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13" creationId="{00000000-0000-0000-0000-000000000000}"/>
          </ac:spMkLst>
        </pc:spChg>
        <pc:spChg chg="mod">
          <ac:chgData name="Daniel Brooks" userId="ff9cde6f-c1b3-47fc-ac58-e71bedd0b91c" providerId="ADAL" clId="{F9DFDC43-E50A-4264-A2FA-4D73BA80BB55}" dt="2021-05-04T13:20:04.013" v="380" actId="403"/>
          <ac:spMkLst>
            <pc:docMk/>
            <pc:sldMk cId="3199438380" sldId="672"/>
            <ac:spMk id="16" creationId="{6768A9D6-C6AA-8349-BFCF-ADCCBB3BA60B}"/>
          </ac:spMkLst>
        </pc:spChg>
        <pc:picChg chg="mod">
          <ac:chgData name="Daniel Brooks" userId="ff9cde6f-c1b3-47fc-ac58-e71bedd0b91c" providerId="ADAL" clId="{F9DFDC43-E50A-4264-A2FA-4D73BA80BB55}" dt="2021-05-04T09:26:35.642" v="320" actId="1076"/>
          <ac:picMkLst>
            <pc:docMk/>
            <pc:sldMk cId="3199438380" sldId="672"/>
            <ac:picMk id="18" creationId="{6D4B9B00-4202-CD4D-B0CB-3ED0077B0398}"/>
          </ac:picMkLst>
        </pc:picChg>
        <pc:picChg chg="mod">
          <ac:chgData name="Daniel Brooks" userId="ff9cde6f-c1b3-47fc-ac58-e71bedd0b91c" providerId="ADAL" clId="{F9DFDC43-E50A-4264-A2FA-4D73BA80BB55}" dt="2021-05-04T09:26:18.560" v="319" actId="1076"/>
          <ac:picMkLst>
            <pc:docMk/>
            <pc:sldMk cId="3199438380" sldId="672"/>
            <ac:picMk id="19" creationId="{B7241AE6-C095-A14A-9EF4-ECC92D9B8491}"/>
          </ac:picMkLst>
        </pc:picChg>
      </pc:sldChg>
      <pc:sldChg chg="modSp mod">
        <pc:chgData name="Daniel Brooks" userId="ff9cde6f-c1b3-47fc-ac58-e71bedd0b91c" providerId="ADAL" clId="{F9DFDC43-E50A-4264-A2FA-4D73BA80BB55}" dt="2021-05-04T13:21:46.867" v="389" actId="2711"/>
        <pc:sldMkLst>
          <pc:docMk/>
          <pc:sldMk cId="1626745306" sldId="675"/>
        </pc:sldMkLst>
        <pc:spChg chg="mod">
          <ac:chgData name="Daniel Brooks" userId="ff9cde6f-c1b3-47fc-ac58-e71bedd0b91c" providerId="ADAL" clId="{F9DFDC43-E50A-4264-A2FA-4D73BA80BB55}" dt="2021-05-04T13:21:46.867" v="389" actId="2711"/>
          <ac:spMkLst>
            <pc:docMk/>
            <pc:sldMk cId="1626745306" sldId="675"/>
            <ac:spMk id="7" creationId="{120265DC-EA3E-7A4E-99A5-6786391161E3}"/>
          </ac:spMkLst>
        </pc:spChg>
      </pc:sldChg>
      <pc:sldChg chg="addSp delSp modSp mod setBg">
        <pc:chgData name="Daniel Brooks" userId="ff9cde6f-c1b3-47fc-ac58-e71bedd0b91c" providerId="ADAL" clId="{F9DFDC43-E50A-4264-A2FA-4D73BA80BB55}" dt="2021-05-04T13:23:24.785" v="417" actId="1076"/>
        <pc:sldMkLst>
          <pc:docMk/>
          <pc:sldMk cId="1300033764" sldId="677"/>
        </pc:sldMkLst>
        <pc:spChg chg="add mod ord">
          <ac:chgData name="Daniel Brooks" userId="ff9cde6f-c1b3-47fc-ac58-e71bedd0b91c" providerId="ADAL" clId="{F9DFDC43-E50A-4264-A2FA-4D73BA80BB55}" dt="2021-05-04T13:23:18.087" v="416" actId="26606"/>
          <ac:spMkLst>
            <pc:docMk/>
            <pc:sldMk cId="1300033764" sldId="677"/>
            <ac:spMk id="3" creationId="{E992A3F3-D8E7-6D49-AACA-EDE230592294}"/>
          </ac:spMkLst>
        </pc:spChg>
        <pc:spChg chg="mod">
          <ac:chgData name="Daniel Brooks" userId="ff9cde6f-c1b3-47fc-ac58-e71bedd0b91c" providerId="ADAL" clId="{F9DFDC43-E50A-4264-A2FA-4D73BA80BB55}" dt="2021-05-04T13:23:18.087" v="416" actId="26606"/>
          <ac:spMkLst>
            <pc:docMk/>
            <pc:sldMk cId="1300033764" sldId="677"/>
            <ac:spMk id="15" creationId="{5145FAE6-2222-CD44-87F3-54971A55BE3E}"/>
          </ac:spMkLst>
        </pc:spChg>
        <pc:spChg chg="add del">
          <ac:chgData name="Daniel Brooks" userId="ff9cde6f-c1b3-47fc-ac58-e71bedd0b91c" providerId="ADAL" clId="{F9DFDC43-E50A-4264-A2FA-4D73BA80BB55}" dt="2021-05-04T13:23:18.087" v="416" actId="26606"/>
          <ac:spMkLst>
            <pc:docMk/>
            <pc:sldMk cId="1300033764" sldId="677"/>
            <ac:spMk id="20" creationId="{72B886CF-D3D5-4CDE-A0D0-35994223D8D7}"/>
          </ac:spMkLst>
        </pc:spChg>
        <pc:spChg chg="add del">
          <ac:chgData name="Daniel Brooks" userId="ff9cde6f-c1b3-47fc-ac58-e71bedd0b91c" providerId="ADAL" clId="{F9DFDC43-E50A-4264-A2FA-4D73BA80BB55}" dt="2021-05-04T13:23:18.087" v="416" actId="26606"/>
          <ac:spMkLst>
            <pc:docMk/>
            <pc:sldMk cId="1300033764" sldId="677"/>
            <ac:spMk id="22" creationId="{9BF8D5D3-F49F-4D2E-8085-C287716CEA17}"/>
          </ac:spMkLst>
        </pc:spChg>
        <pc:spChg chg="add del">
          <ac:chgData name="Daniel Brooks" userId="ff9cde6f-c1b3-47fc-ac58-e71bedd0b91c" providerId="ADAL" clId="{F9DFDC43-E50A-4264-A2FA-4D73BA80BB55}" dt="2021-05-04T13:23:18.087" v="416" actId="26606"/>
          <ac:spMkLst>
            <pc:docMk/>
            <pc:sldMk cId="1300033764" sldId="677"/>
            <ac:spMk id="24" creationId="{3ED4DDBF-257C-4116-AECA-9F2940B66D6F}"/>
          </ac:spMkLst>
        </pc:spChg>
        <pc:picChg chg="mod">
          <ac:chgData name="Daniel Brooks" userId="ff9cde6f-c1b3-47fc-ac58-e71bedd0b91c" providerId="ADAL" clId="{F9DFDC43-E50A-4264-A2FA-4D73BA80BB55}" dt="2021-05-04T13:23:18.087" v="416" actId="26606"/>
          <ac:picMkLst>
            <pc:docMk/>
            <pc:sldMk cId="1300033764" sldId="677"/>
            <ac:picMk id="4" creationId="{F6152166-3ABD-F54C-8ED8-1D1A55AABC31}"/>
          </ac:picMkLst>
        </pc:picChg>
        <pc:picChg chg="mod ord">
          <ac:chgData name="Daniel Brooks" userId="ff9cde6f-c1b3-47fc-ac58-e71bedd0b91c" providerId="ADAL" clId="{F9DFDC43-E50A-4264-A2FA-4D73BA80BB55}" dt="2021-05-04T13:23:18.087" v="416" actId="26606"/>
          <ac:picMkLst>
            <pc:docMk/>
            <pc:sldMk cId="1300033764" sldId="677"/>
            <ac:picMk id="7" creationId="{FB541525-9B4F-7C4E-A103-6FDFC6892ABF}"/>
          </ac:picMkLst>
        </pc:picChg>
        <pc:picChg chg="add del mod">
          <ac:chgData name="Daniel Brooks" userId="ff9cde6f-c1b3-47fc-ac58-e71bedd0b91c" providerId="ADAL" clId="{F9DFDC43-E50A-4264-A2FA-4D73BA80BB55}" dt="2021-05-04T13:23:10.405" v="413" actId="478"/>
          <ac:picMkLst>
            <pc:docMk/>
            <pc:sldMk cId="1300033764" sldId="677"/>
            <ac:picMk id="8" creationId="{BFE0687D-6FED-4E66-8806-9FD56C484259}"/>
          </ac:picMkLst>
        </pc:picChg>
        <pc:picChg chg="mod">
          <ac:chgData name="Daniel Brooks" userId="ff9cde6f-c1b3-47fc-ac58-e71bedd0b91c" providerId="ADAL" clId="{F9DFDC43-E50A-4264-A2FA-4D73BA80BB55}" dt="2021-05-04T13:23:24.785" v="417" actId="1076"/>
          <ac:picMkLst>
            <pc:docMk/>
            <pc:sldMk cId="1300033764" sldId="677"/>
            <ac:picMk id="14" creationId="{6FA1E8B0-4E3B-A242-B33A-665A9F02B663}"/>
          </ac:picMkLst>
        </pc:picChg>
        <pc:picChg chg="add del">
          <ac:chgData name="Daniel Brooks" userId="ff9cde6f-c1b3-47fc-ac58-e71bedd0b91c" providerId="ADAL" clId="{F9DFDC43-E50A-4264-A2FA-4D73BA80BB55}" dt="2021-05-04T13:23:18.087" v="416" actId="26606"/>
          <ac:picMkLst>
            <pc:docMk/>
            <pc:sldMk cId="1300033764" sldId="677"/>
            <ac:picMk id="17" creationId="{BFE0687D-6FED-4E66-8806-9FD56C484259}"/>
          </ac:picMkLst>
        </pc:picChg>
      </pc:sldChg>
      <pc:sldChg chg="modSp mod">
        <pc:chgData name="Daniel Brooks" userId="ff9cde6f-c1b3-47fc-ac58-e71bedd0b91c" providerId="ADAL" clId="{F9DFDC43-E50A-4264-A2FA-4D73BA80BB55}" dt="2021-05-04T09:14:28.108" v="293" actId="115"/>
        <pc:sldMkLst>
          <pc:docMk/>
          <pc:sldMk cId="1517370371" sldId="680"/>
        </pc:sldMkLst>
        <pc:spChg chg="mod">
          <ac:chgData name="Daniel Brooks" userId="ff9cde6f-c1b3-47fc-ac58-e71bedd0b91c" providerId="ADAL" clId="{F9DFDC43-E50A-4264-A2FA-4D73BA80BB55}" dt="2021-05-04T09:14:28.108" v="293" actId="115"/>
          <ac:spMkLst>
            <pc:docMk/>
            <pc:sldMk cId="1517370371" sldId="680"/>
            <ac:spMk id="5" creationId="{540C2F52-C418-8542-85C4-838CC7624AE0}"/>
          </ac:spMkLst>
        </pc:spChg>
      </pc:sldChg>
      <pc:sldChg chg="modSp mod">
        <pc:chgData name="Daniel Brooks" userId="ff9cde6f-c1b3-47fc-ac58-e71bedd0b91c" providerId="ADAL" clId="{F9DFDC43-E50A-4264-A2FA-4D73BA80BB55}" dt="2021-05-04T14:15:22.420" v="438" actId="1076"/>
        <pc:sldMkLst>
          <pc:docMk/>
          <pc:sldMk cId="3949354679" sldId="688"/>
        </pc:sldMkLst>
        <pc:spChg chg="mod">
          <ac:chgData name="Daniel Brooks" userId="ff9cde6f-c1b3-47fc-ac58-e71bedd0b91c" providerId="ADAL" clId="{F9DFDC43-E50A-4264-A2FA-4D73BA80BB55}" dt="2021-05-04T14:15:22.420" v="438" actId="1076"/>
          <ac:spMkLst>
            <pc:docMk/>
            <pc:sldMk cId="3949354679" sldId="688"/>
            <ac:spMk id="21" creationId="{3E2E176E-51F5-46D2-9AF4-3C79E25F55E9}"/>
          </ac:spMkLst>
        </pc:spChg>
      </pc:sldChg>
      <pc:sldChg chg="delSp modSp add del mod delAnim modNotesTx">
        <pc:chgData name="Daniel Brooks" userId="ff9cde6f-c1b3-47fc-ac58-e71bedd0b91c" providerId="ADAL" clId="{F9DFDC43-E50A-4264-A2FA-4D73BA80BB55}" dt="2021-05-04T13:16:49.198" v="356" actId="47"/>
        <pc:sldMkLst>
          <pc:docMk/>
          <pc:sldMk cId="631788878" sldId="694"/>
        </pc:sldMkLst>
        <pc:spChg chg="del">
          <ac:chgData name="Daniel Brooks" userId="ff9cde6f-c1b3-47fc-ac58-e71bedd0b91c" providerId="ADAL" clId="{F9DFDC43-E50A-4264-A2FA-4D73BA80BB55}" dt="2021-05-04T13:15:20.675" v="348" actId="478"/>
          <ac:spMkLst>
            <pc:docMk/>
            <pc:sldMk cId="631788878" sldId="694"/>
            <ac:spMk id="2" creationId="{C54537B7-2D2E-D546-9CC0-BF9DC6AB24A6}"/>
          </ac:spMkLst>
        </pc:spChg>
        <pc:spChg chg="mod">
          <ac:chgData name="Daniel Brooks" userId="ff9cde6f-c1b3-47fc-ac58-e71bedd0b91c" providerId="ADAL" clId="{F9DFDC43-E50A-4264-A2FA-4D73BA80BB55}" dt="2021-05-04T13:15:46.111" v="355" actId="20577"/>
          <ac:spMkLst>
            <pc:docMk/>
            <pc:sldMk cId="631788878" sldId="694"/>
            <ac:spMk id="7" creationId="{65AE00BD-79AE-114B-BAD0-DF465DE6C31E}"/>
          </ac:spMkLst>
        </pc:spChg>
      </pc:sldChg>
    </pc:docChg>
  </pc:docChgLst>
  <pc:docChgLst>
    <pc:chgData name="Mark Herbert" userId="S::mark@colour-profiling.com::15902831-cc1d-4d1a-b05d-88318b84e529" providerId="AD" clId="Web-{5ADE9FAE-4EC5-1D06-5C02-D680EA7B580A}"/>
    <pc:docChg chg="modSld">
      <pc:chgData name="Mark Herbert" userId="S::mark@colour-profiling.com::15902831-cc1d-4d1a-b05d-88318b84e529" providerId="AD" clId="Web-{5ADE9FAE-4EC5-1D06-5C02-D680EA7B580A}" dt="2021-06-02T11:33:03.821" v="31"/>
      <pc:docMkLst>
        <pc:docMk/>
      </pc:docMkLst>
      <pc:sldChg chg="addSp">
        <pc:chgData name="Mark Herbert" userId="S::mark@colour-profiling.com::15902831-cc1d-4d1a-b05d-88318b84e529" providerId="AD" clId="Web-{5ADE9FAE-4EC5-1D06-5C02-D680EA7B580A}" dt="2021-06-02T11:32:27.945" v="15"/>
        <pc:sldMkLst>
          <pc:docMk/>
          <pc:sldMk cId="212339302" sldId="268"/>
        </pc:sldMkLst>
        <pc:spChg chg="add">
          <ac:chgData name="Mark Herbert" userId="S::mark@colour-profiling.com::15902831-cc1d-4d1a-b05d-88318b84e529" providerId="AD" clId="Web-{5ADE9FAE-4EC5-1D06-5C02-D680EA7B580A}" dt="2021-06-02T11:32:27.945" v="15"/>
          <ac:spMkLst>
            <pc:docMk/>
            <pc:sldMk cId="212339302" sldId="268"/>
            <ac:spMk id="10" creationId="{501B6C63-F934-4F81-8033-5AD6EECB163B}"/>
          </ac:spMkLst>
        </pc:spChg>
      </pc:sldChg>
      <pc:sldChg chg="addSp">
        <pc:chgData name="Mark Herbert" userId="S::mark@colour-profiling.com::15902831-cc1d-4d1a-b05d-88318b84e529" providerId="AD" clId="Web-{5ADE9FAE-4EC5-1D06-5C02-D680EA7B580A}" dt="2021-06-02T11:32:23.476" v="12"/>
        <pc:sldMkLst>
          <pc:docMk/>
          <pc:sldMk cId="2314900083" sldId="279"/>
        </pc:sldMkLst>
        <pc:spChg chg="add">
          <ac:chgData name="Mark Herbert" userId="S::mark@colour-profiling.com::15902831-cc1d-4d1a-b05d-88318b84e529" providerId="AD" clId="Web-{5ADE9FAE-4EC5-1D06-5C02-D680EA7B580A}" dt="2021-06-02T11:32:23.476" v="12"/>
          <ac:spMkLst>
            <pc:docMk/>
            <pc:sldMk cId="2314900083" sldId="279"/>
            <ac:spMk id="8" creationId="{501B6C63-F934-4F81-8033-5AD6EECB163B}"/>
          </ac:spMkLst>
        </pc:spChg>
      </pc:sldChg>
      <pc:sldChg chg="addSp">
        <pc:chgData name="Mark Herbert" userId="S::mark@colour-profiling.com::15902831-cc1d-4d1a-b05d-88318b84e529" providerId="AD" clId="Web-{5ADE9FAE-4EC5-1D06-5C02-D680EA7B580A}" dt="2021-06-02T11:32:21.507" v="11"/>
        <pc:sldMkLst>
          <pc:docMk/>
          <pc:sldMk cId="331979346" sldId="376"/>
        </pc:sldMkLst>
        <pc:spChg chg="add">
          <ac:chgData name="Mark Herbert" userId="S::mark@colour-profiling.com::15902831-cc1d-4d1a-b05d-88318b84e529" providerId="AD" clId="Web-{5ADE9FAE-4EC5-1D06-5C02-D680EA7B580A}" dt="2021-06-02T11:32:21.507" v="11"/>
          <ac:spMkLst>
            <pc:docMk/>
            <pc:sldMk cId="331979346" sldId="376"/>
            <ac:spMk id="15" creationId="{501B6C63-F934-4F81-8033-5AD6EECB163B}"/>
          </ac:spMkLst>
        </pc:spChg>
      </pc:sldChg>
      <pc:sldChg chg="addSp">
        <pc:chgData name="Mark Herbert" userId="S::mark@colour-profiling.com::15902831-cc1d-4d1a-b05d-88318b84e529" providerId="AD" clId="Web-{5ADE9FAE-4EC5-1D06-5C02-D680EA7B580A}" dt="2021-06-02T11:32:29.773" v="16"/>
        <pc:sldMkLst>
          <pc:docMk/>
          <pc:sldMk cId="2487295138" sldId="400"/>
        </pc:sldMkLst>
        <pc:spChg chg="add">
          <ac:chgData name="Mark Herbert" userId="S::mark@colour-profiling.com::15902831-cc1d-4d1a-b05d-88318b84e529" providerId="AD" clId="Web-{5ADE9FAE-4EC5-1D06-5C02-D680EA7B580A}" dt="2021-06-02T11:32:29.773" v="16"/>
          <ac:spMkLst>
            <pc:docMk/>
            <pc:sldMk cId="2487295138" sldId="400"/>
            <ac:spMk id="12" creationId="{501B6C63-F934-4F81-8033-5AD6EECB163B}"/>
          </ac:spMkLst>
        </pc:spChg>
      </pc:sldChg>
      <pc:sldChg chg="addSp">
        <pc:chgData name="Mark Herbert" userId="S::mark@colour-profiling.com::15902831-cc1d-4d1a-b05d-88318b84e529" providerId="AD" clId="Web-{5ADE9FAE-4EC5-1D06-5C02-D680EA7B580A}" dt="2021-06-02T11:32:18.023" v="9"/>
        <pc:sldMkLst>
          <pc:docMk/>
          <pc:sldMk cId="182378725" sldId="581"/>
        </pc:sldMkLst>
        <pc:spChg chg="add">
          <ac:chgData name="Mark Herbert" userId="S::mark@colour-profiling.com::15902831-cc1d-4d1a-b05d-88318b84e529" providerId="AD" clId="Web-{5ADE9FAE-4EC5-1D06-5C02-D680EA7B580A}" dt="2021-06-02T11:32:18.023" v="9"/>
          <ac:spMkLst>
            <pc:docMk/>
            <pc:sldMk cId="182378725" sldId="581"/>
            <ac:spMk id="10" creationId="{501B6C63-F934-4F81-8033-5AD6EECB163B}"/>
          </ac:spMkLst>
        </pc:spChg>
      </pc:sldChg>
      <pc:sldChg chg="addSp">
        <pc:chgData name="Mark Herbert" userId="S::mark@colour-profiling.com::15902831-cc1d-4d1a-b05d-88318b84e529" providerId="AD" clId="Web-{5ADE9FAE-4EC5-1D06-5C02-D680EA7B580A}" dt="2021-06-02T11:33:03.821" v="31"/>
        <pc:sldMkLst>
          <pc:docMk/>
          <pc:sldMk cId="3301908370" sldId="610"/>
        </pc:sldMkLst>
        <pc:spChg chg="add">
          <ac:chgData name="Mark Herbert" userId="S::mark@colour-profiling.com::15902831-cc1d-4d1a-b05d-88318b84e529" providerId="AD" clId="Web-{5ADE9FAE-4EC5-1D06-5C02-D680EA7B580A}" dt="2021-06-02T11:33:03.821" v="31"/>
          <ac:spMkLst>
            <pc:docMk/>
            <pc:sldMk cId="3301908370" sldId="610"/>
            <ac:spMk id="26" creationId="{501B6C63-F934-4F81-8033-5AD6EECB163B}"/>
          </ac:spMkLst>
        </pc:spChg>
      </pc:sldChg>
      <pc:sldChg chg="addSp modSp">
        <pc:chgData name="Mark Herbert" userId="S::mark@colour-profiling.com::15902831-cc1d-4d1a-b05d-88318b84e529" providerId="AD" clId="Web-{5ADE9FAE-4EC5-1D06-5C02-D680EA7B580A}" dt="2021-06-02T11:32:10.882" v="5" actId="20577"/>
        <pc:sldMkLst>
          <pc:docMk/>
          <pc:sldMk cId="2557649422" sldId="615"/>
        </pc:sldMkLst>
        <pc:spChg chg="add mod">
          <ac:chgData name="Mark Herbert" userId="S::mark@colour-profiling.com::15902831-cc1d-4d1a-b05d-88318b84e529" providerId="AD" clId="Web-{5ADE9FAE-4EC5-1D06-5C02-D680EA7B580A}" dt="2021-06-02T11:32:10.882" v="5" actId="20577"/>
          <ac:spMkLst>
            <pc:docMk/>
            <pc:sldMk cId="2557649422" sldId="615"/>
            <ac:spMk id="6" creationId="{501B6C63-F934-4F81-8033-5AD6EECB163B}"/>
          </ac:spMkLst>
        </pc:spChg>
      </pc:sldChg>
      <pc:sldChg chg="addSp">
        <pc:chgData name="Mark Herbert" userId="S::mark@colour-profiling.com::15902831-cc1d-4d1a-b05d-88318b84e529" providerId="AD" clId="Web-{5ADE9FAE-4EC5-1D06-5C02-D680EA7B580A}" dt="2021-06-02T11:32:20.492" v="10"/>
        <pc:sldMkLst>
          <pc:docMk/>
          <pc:sldMk cId="2790576085" sldId="633"/>
        </pc:sldMkLst>
        <pc:spChg chg="add">
          <ac:chgData name="Mark Herbert" userId="S::mark@colour-profiling.com::15902831-cc1d-4d1a-b05d-88318b84e529" providerId="AD" clId="Web-{5ADE9FAE-4EC5-1D06-5C02-D680EA7B580A}" dt="2021-06-02T11:32:20.492" v="10"/>
          <ac:spMkLst>
            <pc:docMk/>
            <pc:sldMk cId="2790576085" sldId="633"/>
            <ac:spMk id="15" creationId="{501B6C63-F934-4F81-8033-5AD6EECB163B}"/>
          </ac:spMkLst>
        </pc:spChg>
      </pc:sldChg>
      <pc:sldChg chg="addSp">
        <pc:chgData name="Mark Herbert" userId="S::mark@colour-profiling.com::15902831-cc1d-4d1a-b05d-88318b84e529" providerId="AD" clId="Web-{5ADE9FAE-4EC5-1D06-5C02-D680EA7B580A}" dt="2021-06-02T11:32:12.491" v="6"/>
        <pc:sldMkLst>
          <pc:docMk/>
          <pc:sldMk cId="2436521290" sldId="634"/>
        </pc:sldMkLst>
        <pc:spChg chg="add">
          <ac:chgData name="Mark Herbert" userId="S::mark@colour-profiling.com::15902831-cc1d-4d1a-b05d-88318b84e529" providerId="AD" clId="Web-{5ADE9FAE-4EC5-1D06-5C02-D680EA7B580A}" dt="2021-06-02T11:32:12.491" v="6"/>
          <ac:spMkLst>
            <pc:docMk/>
            <pc:sldMk cId="2436521290" sldId="634"/>
            <ac:spMk id="5" creationId="{501B6C63-F934-4F81-8033-5AD6EECB163B}"/>
          </ac:spMkLst>
        </pc:spChg>
      </pc:sldChg>
      <pc:sldChg chg="addSp">
        <pc:chgData name="Mark Herbert" userId="S::mark@colour-profiling.com::15902831-cc1d-4d1a-b05d-88318b84e529" providerId="AD" clId="Web-{5ADE9FAE-4EC5-1D06-5C02-D680EA7B580A}" dt="2021-06-02T11:32:15.585" v="7"/>
        <pc:sldMkLst>
          <pc:docMk/>
          <pc:sldMk cId="730845481" sldId="635"/>
        </pc:sldMkLst>
        <pc:spChg chg="add">
          <ac:chgData name="Mark Herbert" userId="S::mark@colour-profiling.com::15902831-cc1d-4d1a-b05d-88318b84e529" providerId="AD" clId="Web-{5ADE9FAE-4EC5-1D06-5C02-D680EA7B580A}" dt="2021-06-02T11:32:15.585" v="7"/>
          <ac:spMkLst>
            <pc:docMk/>
            <pc:sldMk cId="730845481" sldId="635"/>
            <ac:spMk id="7" creationId="{501B6C63-F934-4F81-8033-5AD6EECB163B}"/>
          </ac:spMkLst>
        </pc:spChg>
      </pc:sldChg>
      <pc:sldChg chg="addSp">
        <pc:chgData name="Mark Herbert" userId="S::mark@colour-profiling.com::15902831-cc1d-4d1a-b05d-88318b84e529" providerId="AD" clId="Web-{5ADE9FAE-4EC5-1D06-5C02-D680EA7B580A}" dt="2021-06-02T11:32:35.914" v="18"/>
        <pc:sldMkLst>
          <pc:docMk/>
          <pc:sldMk cId="161905915" sldId="669"/>
        </pc:sldMkLst>
        <pc:spChg chg="add">
          <ac:chgData name="Mark Herbert" userId="S::mark@colour-profiling.com::15902831-cc1d-4d1a-b05d-88318b84e529" providerId="AD" clId="Web-{5ADE9FAE-4EC5-1D06-5C02-D680EA7B580A}" dt="2021-06-02T11:32:35.914" v="18"/>
          <ac:spMkLst>
            <pc:docMk/>
            <pc:sldMk cId="161905915" sldId="669"/>
            <ac:spMk id="11" creationId="{501B6C63-F934-4F81-8033-5AD6EECB163B}"/>
          </ac:spMkLst>
        </pc:spChg>
      </pc:sldChg>
      <pc:sldChg chg="addSp">
        <pc:chgData name="Mark Herbert" userId="S::mark@colour-profiling.com::15902831-cc1d-4d1a-b05d-88318b84e529" providerId="AD" clId="Web-{5ADE9FAE-4EC5-1D06-5C02-D680EA7B580A}" dt="2021-06-02T11:32:48.789" v="25"/>
        <pc:sldMkLst>
          <pc:docMk/>
          <pc:sldMk cId="1959062302" sldId="670"/>
        </pc:sldMkLst>
        <pc:spChg chg="add">
          <ac:chgData name="Mark Herbert" userId="S::mark@colour-profiling.com::15902831-cc1d-4d1a-b05d-88318b84e529" providerId="AD" clId="Web-{5ADE9FAE-4EC5-1D06-5C02-D680EA7B580A}" dt="2021-06-02T11:32:48.789" v="25"/>
          <ac:spMkLst>
            <pc:docMk/>
            <pc:sldMk cId="1959062302" sldId="670"/>
            <ac:spMk id="9" creationId="{501B6C63-F934-4F81-8033-5AD6EECB163B}"/>
          </ac:spMkLst>
        </pc:spChg>
      </pc:sldChg>
      <pc:sldChg chg="addSp">
        <pc:chgData name="Mark Herbert" userId="S::mark@colour-profiling.com::15902831-cc1d-4d1a-b05d-88318b84e529" providerId="AD" clId="Web-{5ADE9FAE-4EC5-1D06-5C02-D680EA7B580A}" dt="2021-06-02T11:32:40.273" v="20"/>
        <pc:sldMkLst>
          <pc:docMk/>
          <pc:sldMk cId="871805527" sldId="671"/>
        </pc:sldMkLst>
        <pc:spChg chg="add">
          <ac:chgData name="Mark Herbert" userId="S::mark@colour-profiling.com::15902831-cc1d-4d1a-b05d-88318b84e529" providerId="AD" clId="Web-{5ADE9FAE-4EC5-1D06-5C02-D680EA7B580A}" dt="2021-06-02T11:32:40.273" v="20"/>
          <ac:spMkLst>
            <pc:docMk/>
            <pc:sldMk cId="871805527" sldId="671"/>
            <ac:spMk id="7" creationId="{501B6C63-F934-4F81-8033-5AD6EECB163B}"/>
          </ac:spMkLst>
        </pc:spChg>
      </pc:sldChg>
      <pc:sldChg chg="addSp">
        <pc:chgData name="Mark Herbert" userId="S::mark@colour-profiling.com::15902831-cc1d-4d1a-b05d-88318b84e529" providerId="AD" clId="Web-{5ADE9FAE-4EC5-1D06-5C02-D680EA7B580A}" dt="2021-06-02T11:32:26.414" v="14"/>
        <pc:sldMkLst>
          <pc:docMk/>
          <pc:sldMk cId="3199438380" sldId="672"/>
        </pc:sldMkLst>
        <pc:spChg chg="add">
          <ac:chgData name="Mark Herbert" userId="S::mark@colour-profiling.com::15902831-cc1d-4d1a-b05d-88318b84e529" providerId="AD" clId="Web-{5ADE9FAE-4EC5-1D06-5C02-D680EA7B580A}" dt="2021-06-02T11:32:26.414" v="14"/>
          <ac:spMkLst>
            <pc:docMk/>
            <pc:sldMk cId="3199438380" sldId="672"/>
            <ac:spMk id="14" creationId="{501B6C63-F934-4F81-8033-5AD6EECB163B}"/>
          </ac:spMkLst>
        </pc:spChg>
      </pc:sldChg>
      <pc:sldChg chg="addSp">
        <pc:chgData name="Mark Herbert" userId="S::mark@colour-profiling.com::15902831-cc1d-4d1a-b05d-88318b84e529" providerId="AD" clId="Web-{5ADE9FAE-4EC5-1D06-5C02-D680EA7B580A}" dt="2021-06-02T11:32:56.039" v="27"/>
        <pc:sldMkLst>
          <pc:docMk/>
          <pc:sldMk cId="607356709" sldId="674"/>
        </pc:sldMkLst>
        <pc:spChg chg="add">
          <ac:chgData name="Mark Herbert" userId="S::mark@colour-profiling.com::15902831-cc1d-4d1a-b05d-88318b84e529" providerId="AD" clId="Web-{5ADE9FAE-4EC5-1D06-5C02-D680EA7B580A}" dt="2021-06-02T11:32:56.039" v="27"/>
          <ac:spMkLst>
            <pc:docMk/>
            <pc:sldMk cId="607356709" sldId="674"/>
            <ac:spMk id="13" creationId="{501B6C63-F934-4F81-8033-5AD6EECB163B}"/>
          </ac:spMkLst>
        </pc:spChg>
      </pc:sldChg>
      <pc:sldChg chg="addSp">
        <pc:chgData name="Mark Herbert" userId="S::mark@colour-profiling.com::15902831-cc1d-4d1a-b05d-88318b84e529" providerId="AD" clId="Web-{5ADE9FAE-4EC5-1D06-5C02-D680EA7B580A}" dt="2021-06-02T11:33:01.399" v="30"/>
        <pc:sldMkLst>
          <pc:docMk/>
          <pc:sldMk cId="1626745306" sldId="675"/>
        </pc:sldMkLst>
        <pc:spChg chg="add">
          <ac:chgData name="Mark Herbert" userId="S::mark@colour-profiling.com::15902831-cc1d-4d1a-b05d-88318b84e529" providerId="AD" clId="Web-{5ADE9FAE-4EC5-1D06-5C02-D680EA7B580A}" dt="2021-06-02T11:33:01.399" v="30"/>
          <ac:spMkLst>
            <pc:docMk/>
            <pc:sldMk cId="1626745306" sldId="675"/>
            <ac:spMk id="10" creationId="{501B6C63-F934-4F81-8033-5AD6EECB163B}"/>
          </ac:spMkLst>
        </pc:spChg>
      </pc:sldChg>
      <pc:sldChg chg="addSp">
        <pc:chgData name="Mark Herbert" userId="S::mark@colour-profiling.com::15902831-cc1d-4d1a-b05d-88318b84e529" providerId="AD" clId="Web-{5ADE9FAE-4EC5-1D06-5C02-D680EA7B580A}" dt="2021-06-02T11:32:59.524" v="29"/>
        <pc:sldMkLst>
          <pc:docMk/>
          <pc:sldMk cId="1300033764" sldId="677"/>
        </pc:sldMkLst>
        <pc:spChg chg="add">
          <ac:chgData name="Mark Herbert" userId="S::mark@colour-profiling.com::15902831-cc1d-4d1a-b05d-88318b84e529" providerId="AD" clId="Web-{5ADE9FAE-4EC5-1D06-5C02-D680EA7B580A}" dt="2021-06-02T11:32:59.524" v="29"/>
          <ac:spMkLst>
            <pc:docMk/>
            <pc:sldMk cId="1300033764" sldId="677"/>
            <ac:spMk id="8" creationId="{501B6C63-F934-4F81-8033-5AD6EECB163B}"/>
          </ac:spMkLst>
        </pc:spChg>
      </pc:sldChg>
      <pc:sldChg chg="addSp">
        <pc:chgData name="Mark Herbert" userId="S::mark@colour-profiling.com::15902831-cc1d-4d1a-b05d-88318b84e529" providerId="AD" clId="Web-{5ADE9FAE-4EC5-1D06-5C02-D680EA7B580A}" dt="2021-06-02T11:32:37.476" v="19"/>
        <pc:sldMkLst>
          <pc:docMk/>
          <pc:sldMk cId="3666976478" sldId="678"/>
        </pc:sldMkLst>
        <pc:spChg chg="add">
          <ac:chgData name="Mark Herbert" userId="S::mark@colour-profiling.com::15902831-cc1d-4d1a-b05d-88318b84e529" providerId="AD" clId="Web-{5ADE9FAE-4EC5-1D06-5C02-D680EA7B580A}" dt="2021-06-02T11:32:37.476" v="19"/>
          <ac:spMkLst>
            <pc:docMk/>
            <pc:sldMk cId="3666976478" sldId="678"/>
            <ac:spMk id="10" creationId="{501B6C63-F934-4F81-8033-5AD6EECB163B}"/>
          </ac:spMkLst>
        </pc:spChg>
      </pc:sldChg>
      <pc:sldChg chg="addSp modSp">
        <pc:chgData name="Mark Herbert" userId="S::mark@colour-profiling.com::15902831-cc1d-4d1a-b05d-88318b84e529" providerId="AD" clId="Web-{5ADE9FAE-4EC5-1D06-5C02-D680EA7B580A}" dt="2021-06-02T11:32:03.022" v="1" actId="20577"/>
        <pc:sldMkLst>
          <pc:docMk/>
          <pc:sldMk cId="578443191" sldId="679"/>
        </pc:sldMkLst>
        <pc:spChg chg="add mod">
          <ac:chgData name="Mark Herbert" userId="S::mark@colour-profiling.com::15902831-cc1d-4d1a-b05d-88318b84e529" providerId="AD" clId="Web-{5ADE9FAE-4EC5-1D06-5C02-D680EA7B580A}" dt="2021-06-02T11:32:03.022" v="1" actId="20577"/>
          <ac:spMkLst>
            <pc:docMk/>
            <pc:sldMk cId="578443191" sldId="679"/>
            <ac:spMk id="25" creationId="{501B6C63-F934-4F81-8033-5AD6EECB163B}"/>
          </ac:spMkLst>
        </pc:spChg>
      </pc:sldChg>
      <pc:sldChg chg="addSp modSp">
        <pc:chgData name="Mark Herbert" userId="S::mark@colour-profiling.com::15902831-cc1d-4d1a-b05d-88318b84e529" providerId="AD" clId="Web-{5ADE9FAE-4EC5-1D06-5C02-D680EA7B580A}" dt="2021-06-02T11:32:06.475" v="3" actId="20577"/>
        <pc:sldMkLst>
          <pc:docMk/>
          <pc:sldMk cId="1517370371" sldId="680"/>
        </pc:sldMkLst>
        <pc:spChg chg="add mod">
          <ac:chgData name="Mark Herbert" userId="S::mark@colour-profiling.com::15902831-cc1d-4d1a-b05d-88318b84e529" providerId="AD" clId="Web-{5ADE9FAE-4EC5-1D06-5C02-D680EA7B580A}" dt="2021-06-02T11:32:06.475" v="3" actId="20577"/>
          <ac:spMkLst>
            <pc:docMk/>
            <pc:sldMk cId="1517370371" sldId="680"/>
            <ac:spMk id="6" creationId="{501B6C63-F934-4F81-8033-5AD6EECB163B}"/>
          </ac:spMkLst>
        </pc:spChg>
      </pc:sldChg>
      <pc:sldChg chg="addSp">
        <pc:chgData name="Mark Herbert" userId="S::mark@colour-profiling.com::15902831-cc1d-4d1a-b05d-88318b84e529" providerId="AD" clId="Web-{5ADE9FAE-4EC5-1D06-5C02-D680EA7B580A}" dt="2021-06-02T11:32:16.773" v="8"/>
        <pc:sldMkLst>
          <pc:docMk/>
          <pc:sldMk cId="2139501683" sldId="681"/>
        </pc:sldMkLst>
        <pc:spChg chg="add">
          <ac:chgData name="Mark Herbert" userId="S::mark@colour-profiling.com::15902831-cc1d-4d1a-b05d-88318b84e529" providerId="AD" clId="Web-{5ADE9FAE-4EC5-1D06-5C02-D680EA7B580A}" dt="2021-06-02T11:32:16.773" v="8"/>
          <ac:spMkLst>
            <pc:docMk/>
            <pc:sldMk cId="2139501683" sldId="681"/>
            <ac:spMk id="10" creationId="{501B6C63-F934-4F81-8033-5AD6EECB163B}"/>
          </ac:spMkLst>
        </pc:spChg>
      </pc:sldChg>
      <pc:sldChg chg="addSp">
        <pc:chgData name="Mark Herbert" userId="S::mark@colour-profiling.com::15902831-cc1d-4d1a-b05d-88318b84e529" providerId="AD" clId="Web-{5ADE9FAE-4EC5-1D06-5C02-D680EA7B580A}" dt="2021-06-02T11:32:57.430" v="28"/>
        <pc:sldMkLst>
          <pc:docMk/>
          <pc:sldMk cId="295587505" sldId="684"/>
        </pc:sldMkLst>
        <pc:spChg chg="add">
          <ac:chgData name="Mark Herbert" userId="S::mark@colour-profiling.com::15902831-cc1d-4d1a-b05d-88318b84e529" providerId="AD" clId="Web-{5ADE9FAE-4EC5-1D06-5C02-D680EA7B580A}" dt="2021-06-02T11:32:57.430" v="28"/>
          <ac:spMkLst>
            <pc:docMk/>
            <pc:sldMk cId="295587505" sldId="684"/>
            <ac:spMk id="12" creationId="{501B6C63-F934-4F81-8033-5AD6EECB163B}"/>
          </ac:spMkLst>
        </pc:spChg>
      </pc:sldChg>
      <pc:sldChg chg="addSp">
        <pc:chgData name="Mark Herbert" userId="S::mark@colour-profiling.com::15902831-cc1d-4d1a-b05d-88318b84e529" providerId="AD" clId="Web-{5ADE9FAE-4EC5-1D06-5C02-D680EA7B580A}" dt="2021-06-02T11:32:43.195" v="22"/>
        <pc:sldMkLst>
          <pc:docMk/>
          <pc:sldMk cId="1922044137" sldId="685"/>
        </pc:sldMkLst>
        <pc:spChg chg="add">
          <ac:chgData name="Mark Herbert" userId="S::mark@colour-profiling.com::15902831-cc1d-4d1a-b05d-88318b84e529" providerId="AD" clId="Web-{5ADE9FAE-4EC5-1D06-5C02-D680EA7B580A}" dt="2021-06-02T11:32:43.195" v="22"/>
          <ac:spMkLst>
            <pc:docMk/>
            <pc:sldMk cId="1922044137" sldId="685"/>
            <ac:spMk id="17" creationId="{501B6C63-F934-4F81-8033-5AD6EECB163B}"/>
          </ac:spMkLst>
        </pc:spChg>
      </pc:sldChg>
      <pc:sldChg chg="addSp">
        <pc:chgData name="Mark Herbert" userId="S::mark@colour-profiling.com::15902831-cc1d-4d1a-b05d-88318b84e529" providerId="AD" clId="Web-{5ADE9FAE-4EC5-1D06-5C02-D680EA7B580A}" dt="2021-06-02T11:32:50.367" v="26"/>
        <pc:sldMkLst>
          <pc:docMk/>
          <pc:sldMk cId="3543013142" sldId="687"/>
        </pc:sldMkLst>
        <pc:spChg chg="add">
          <ac:chgData name="Mark Herbert" userId="S::mark@colour-profiling.com::15902831-cc1d-4d1a-b05d-88318b84e529" providerId="AD" clId="Web-{5ADE9FAE-4EC5-1D06-5C02-D680EA7B580A}" dt="2021-06-02T11:32:50.367" v="26"/>
          <ac:spMkLst>
            <pc:docMk/>
            <pc:sldMk cId="3543013142" sldId="687"/>
            <ac:spMk id="12" creationId="{501B6C63-F934-4F81-8033-5AD6EECB163B}"/>
          </ac:spMkLst>
        </pc:spChg>
      </pc:sldChg>
      <pc:sldChg chg="addSp">
        <pc:chgData name="Mark Herbert" userId="S::mark@colour-profiling.com::15902831-cc1d-4d1a-b05d-88318b84e529" providerId="AD" clId="Web-{5ADE9FAE-4EC5-1D06-5C02-D680EA7B580A}" dt="2021-06-02T11:32:47.180" v="24"/>
        <pc:sldMkLst>
          <pc:docMk/>
          <pc:sldMk cId="3949354679" sldId="688"/>
        </pc:sldMkLst>
        <pc:spChg chg="add">
          <ac:chgData name="Mark Herbert" userId="S::mark@colour-profiling.com::15902831-cc1d-4d1a-b05d-88318b84e529" providerId="AD" clId="Web-{5ADE9FAE-4EC5-1D06-5C02-D680EA7B580A}" dt="2021-06-02T11:32:47.180" v="24"/>
          <ac:spMkLst>
            <pc:docMk/>
            <pc:sldMk cId="3949354679" sldId="688"/>
            <ac:spMk id="12" creationId="{501B6C63-F934-4F81-8033-5AD6EECB163B}"/>
          </ac:spMkLst>
        </pc:spChg>
      </pc:sldChg>
      <pc:sldChg chg="addSp">
        <pc:chgData name="Mark Herbert" userId="S::mark@colour-profiling.com::15902831-cc1d-4d1a-b05d-88318b84e529" providerId="AD" clId="Web-{5ADE9FAE-4EC5-1D06-5C02-D680EA7B580A}" dt="2021-06-02T11:32:34.086" v="17"/>
        <pc:sldMkLst>
          <pc:docMk/>
          <pc:sldMk cId="1790393136" sldId="690"/>
        </pc:sldMkLst>
        <pc:spChg chg="add">
          <ac:chgData name="Mark Herbert" userId="S::mark@colour-profiling.com::15902831-cc1d-4d1a-b05d-88318b84e529" providerId="AD" clId="Web-{5ADE9FAE-4EC5-1D06-5C02-D680EA7B580A}" dt="2021-06-02T11:32:34.086" v="17"/>
          <ac:spMkLst>
            <pc:docMk/>
            <pc:sldMk cId="1790393136" sldId="690"/>
            <ac:spMk id="16" creationId="{501B6C63-F934-4F81-8033-5AD6EECB163B}"/>
          </ac:spMkLst>
        </pc:spChg>
      </pc:sldChg>
      <pc:sldChg chg="addSp">
        <pc:chgData name="Mark Herbert" userId="S::mark@colour-profiling.com::15902831-cc1d-4d1a-b05d-88318b84e529" providerId="AD" clId="Web-{5ADE9FAE-4EC5-1D06-5C02-D680EA7B580A}" dt="2021-06-02T11:32:24.492" v="13"/>
        <pc:sldMkLst>
          <pc:docMk/>
          <pc:sldMk cId="3873074481" sldId="691"/>
        </pc:sldMkLst>
        <pc:spChg chg="add">
          <ac:chgData name="Mark Herbert" userId="S::mark@colour-profiling.com::15902831-cc1d-4d1a-b05d-88318b84e529" providerId="AD" clId="Web-{5ADE9FAE-4EC5-1D06-5C02-D680EA7B580A}" dt="2021-06-02T11:32:24.492" v="13"/>
          <ac:spMkLst>
            <pc:docMk/>
            <pc:sldMk cId="3873074481" sldId="691"/>
            <ac:spMk id="15" creationId="{501B6C63-F934-4F81-8033-5AD6EECB163B}"/>
          </ac:spMkLst>
        </pc:spChg>
      </pc:sldChg>
      <pc:sldChg chg="addSp">
        <pc:chgData name="Mark Herbert" userId="S::mark@colour-profiling.com::15902831-cc1d-4d1a-b05d-88318b84e529" providerId="AD" clId="Web-{5ADE9FAE-4EC5-1D06-5C02-D680EA7B580A}" dt="2021-06-02T11:32:41.898" v="21"/>
        <pc:sldMkLst>
          <pc:docMk/>
          <pc:sldMk cId="249812275" sldId="692"/>
        </pc:sldMkLst>
        <pc:spChg chg="add">
          <ac:chgData name="Mark Herbert" userId="S::mark@colour-profiling.com::15902831-cc1d-4d1a-b05d-88318b84e529" providerId="AD" clId="Web-{5ADE9FAE-4EC5-1D06-5C02-D680EA7B580A}" dt="2021-06-02T11:32:41.898" v="21"/>
          <ac:spMkLst>
            <pc:docMk/>
            <pc:sldMk cId="249812275" sldId="692"/>
            <ac:spMk id="7" creationId="{501B6C63-F934-4F81-8033-5AD6EECB163B}"/>
          </ac:spMkLst>
        </pc:spChg>
      </pc:sldChg>
      <pc:sldChg chg="addSp">
        <pc:chgData name="Mark Herbert" userId="S::mark@colour-profiling.com::15902831-cc1d-4d1a-b05d-88318b84e529" providerId="AD" clId="Web-{5ADE9FAE-4EC5-1D06-5C02-D680EA7B580A}" dt="2021-06-02T11:32:44.570" v="23"/>
        <pc:sldMkLst>
          <pc:docMk/>
          <pc:sldMk cId="2887982989" sldId="693"/>
        </pc:sldMkLst>
        <pc:spChg chg="add">
          <ac:chgData name="Mark Herbert" userId="S::mark@colour-profiling.com::15902831-cc1d-4d1a-b05d-88318b84e529" providerId="AD" clId="Web-{5ADE9FAE-4EC5-1D06-5C02-D680EA7B580A}" dt="2021-06-02T11:32:44.570" v="23"/>
          <ac:spMkLst>
            <pc:docMk/>
            <pc:sldMk cId="2887982989" sldId="693"/>
            <ac:spMk id="12" creationId="{501B6C63-F934-4F81-8033-5AD6EECB163B}"/>
          </ac:spMkLst>
        </pc:spChg>
      </pc:sldChg>
    </pc:docChg>
  </pc:docChgLst>
  <pc:docChgLst>
    <pc:chgData name="Sian Dumas" userId="S::sian@colour-profiling.com::d0c18d62-381c-41a5-b8b8-aca3ffbb5dac" providerId="AD" clId="Web-{8576DF2E-0808-2A1A-E59D-3A1F5CBD1079}"/>
    <pc:docChg chg="modSld">
      <pc:chgData name="Sian Dumas" userId="S::sian@colour-profiling.com::d0c18d62-381c-41a5-b8b8-aca3ffbb5dac" providerId="AD" clId="Web-{8576DF2E-0808-2A1A-E59D-3A1F5CBD1079}" dt="2021-05-04T08:56:07.347" v="557"/>
      <pc:docMkLst>
        <pc:docMk/>
      </pc:docMkLst>
      <pc:sldChg chg="modNotes">
        <pc:chgData name="Sian Dumas" userId="S::sian@colour-profiling.com::d0c18d62-381c-41a5-b8b8-aca3ffbb5dac" providerId="AD" clId="Web-{8576DF2E-0808-2A1A-E59D-3A1F5CBD1079}" dt="2021-05-04T08:50:15.980" v="325"/>
        <pc:sldMkLst>
          <pc:docMk/>
          <pc:sldMk cId="3567697358" sldId="399"/>
        </pc:sldMkLst>
      </pc:sldChg>
      <pc:sldChg chg="modSp modNotes">
        <pc:chgData name="Sian Dumas" userId="S::sian@colour-profiling.com::d0c18d62-381c-41a5-b8b8-aca3ffbb5dac" providerId="AD" clId="Web-{8576DF2E-0808-2A1A-E59D-3A1F5CBD1079}" dt="2021-05-04T08:56:07.347" v="557"/>
        <pc:sldMkLst>
          <pc:docMk/>
          <pc:sldMk cId="4221996391" sldId="400"/>
        </pc:sldMkLst>
        <pc:spChg chg="mod">
          <ac:chgData name="Sian Dumas" userId="S::sian@colour-profiling.com::d0c18d62-381c-41a5-b8b8-aca3ffbb5dac" providerId="AD" clId="Web-{8576DF2E-0808-2A1A-E59D-3A1F5CBD1079}" dt="2021-05-04T08:54:18.282" v="484" actId="20577"/>
          <ac:spMkLst>
            <pc:docMk/>
            <pc:sldMk cId="4221996391" sldId="400"/>
            <ac:spMk id="10" creationId="{AEBFF56C-838A-314D-8FA9-54ACA3638857}"/>
          </ac:spMkLst>
        </pc:spChg>
      </pc:sldChg>
      <pc:sldChg chg="modNotes">
        <pc:chgData name="Sian Dumas" userId="S::sian@colour-profiling.com::d0c18d62-381c-41a5-b8b8-aca3ffbb5dac" providerId="AD" clId="Web-{8576DF2E-0808-2A1A-E59D-3A1F5CBD1079}" dt="2021-05-04T08:43:16.579" v="76"/>
        <pc:sldMkLst>
          <pc:docMk/>
          <pc:sldMk cId="2790576085" sldId="633"/>
        </pc:sldMkLst>
      </pc:sldChg>
    </pc:docChg>
  </pc:docChgLst>
  <pc:docChgLst>
    <pc:chgData name="Daniel Brooks" userId="ff9cde6f-c1b3-47fc-ac58-e71bedd0b91c" providerId="ADAL" clId="{A98FBA97-29D9-40A0-803F-D425F3C7B92D}"/>
    <pc:docChg chg="modSld">
      <pc:chgData name="Daniel Brooks" userId="ff9cde6f-c1b3-47fc-ac58-e71bedd0b91c" providerId="ADAL" clId="{A98FBA97-29D9-40A0-803F-D425F3C7B92D}" dt="2021-08-20T10:59:51.485" v="1" actId="20577"/>
      <pc:docMkLst>
        <pc:docMk/>
      </pc:docMkLst>
      <pc:sldChg chg="modSp mod">
        <pc:chgData name="Daniel Brooks" userId="ff9cde6f-c1b3-47fc-ac58-e71bedd0b91c" providerId="ADAL" clId="{A98FBA97-29D9-40A0-803F-D425F3C7B92D}" dt="2021-08-20T10:59:51.485" v="1" actId="20577"/>
        <pc:sldMkLst>
          <pc:docMk/>
          <pc:sldMk cId="3666976478" sldId="678"/>
        </pc:sldMkLst>
        <pc:spChg chg="mod">
          <ac:chgData name="Daniel Brooks" userId="ff9cde6f-c1b3-47fc-ac58-e71bedd0b91c" providerId="ADAL" clId="{A98FBA97-29D9-40A0-803F-D425F3C7B92D}" dt="2021-08-20T10:59:51.485" v="1" actId="20577"/>
          <ac:spMkLst>
            <pc:docMk/>
            <pc:sldMk cId="3666976478" sldId="678"/>
            <ac:spMk id="3" creationId="{E992A3F3-D8E7-6D49-AACA-EDE230592294}"/>
          </ac:spMkLst>
        </pc:spChg>
      </pc:sldChg>
    </pc:docChg>
  </pc:docChgLst>
  <pc:docChgLst>
    <pc:chgData name="Emma Marshall" userId="a2b35d5f-839b-45d7-8609-6fea0563397b" providerId="ADAL" clId="{B69D293C-672C-4BE8-8809-FD1FB1B94EB3}"/>
    <pc:docChg chg="custSel modSld">
      <pc:chgData name="Emma Marshall" userId="a2b35d5f-839b-45d7-8609-6fea0563397b" providerId="ADAL" clId="{B69D293C-672C-4BE8-8809-FD1FB1B94EB3}" dt="2023-08-01T14:32:08.891" v="3"/>
      <pc:docMkLst>
        <pc:docMk/>
      </pc:docMkLst>
      <pc:sldChg chg="addSp delSp modSp mod">
        <pc:chgData name="Emma Marshall" userId="a2b35d5f-839b-45d7-8609-6fea0563397b" providerId="ADAL" clId="{B69D293C-672C-4BE8-8809-FD1FB1B94EB3}" dt="2023-08-01T14:31:54.660" v="1"/>
        <pc:sldMkLst>
          <pc:docMk/>
          <pc:sldMk cId="455650252" sldId="647"/>
        </pc:sldMkLst>
        <pc:picChg chg="add mod">
          <ac:chgData name="Emma Marshall" userId="a2b35d5f-839b-45d7-8609-6fea0563397b" providerId="ADAL" clId="{B69D293C-672C-4BE8-8809-FD1FB1B94EB3}" dt="2023-08-01T14:31:54.660" v="1"/>
          <ac:picMkLst>
            <pc:docMk/>
            <pc:sldMk cId="455650252" sldId="647"/>
            <ac:picMk id="4" creationId="{2F39A394-B3EB-4459-53AF-0929F26B8435}"/>
          </ac:picMkLst>
        </pc:picChg>
        <pc:picChg chg="del">
          <ac:chgData name="Emma Marshall" userId="a2b35d5f-839b-45d7-8609-6fea0563397b" providerId="ADAL" clId="{B69D293C-672C-4BE8-8809-FD1FB1B94EB3}" dt="2023-08-01T14:31:54.517" v="0" actId="478"/>
          <ac:picMkLst>
            <pc:docMk/>
            <pc:sldMk cId="455650252" sldId="647"/>
            <ac:picMk id="5" creationId="{08913B37-B281-2A53-1233-721DE23D05DF}"/>
          </ac:picMkLst>
        </pc:picChg>
      </pc:sldChg>
      <pc:sldChg chg="addSp delSp modSp mod">
        <pc:chgData name="Emma Marshall" userId="a2b35d5f-839b-45d7-8609-6fea0563397b" providerId="ADAL" clId="{B69D293C-672C-4BE8-8809-FD1FB1B94EB3}" dt="2023-08-01T14:32:08.891" v="3"/>
        <pc:sldMkLst>
          <pc:docMk/>
          <pc:sldMk cId="2929111742" sldId="753"/>
        </pc:sldMkLst>
        <pc:picChg chg="del">
          <ac:chgData name="Emma Marshall" userId="a2b35d5f-839b-45d7-8609-6fea0563397b" providerId="ADAL" clId="{B69D293C-672C-4BE8-8809-FD1FB1B94EB3}" dt="2023-08-01T14:32:08.754" v="2" actId="478"/>
          <ac:picMkLst>
            <pc:docMk/>
            <pc:sldMk cId="2929111742" sldId="753"/>
            <ac:picMk id="2" creationId="{148C6F5A-2506-F5C1-552E-82BD45F504C4}"/>
          </ac:picMkLst>
        </pc:picChg>
        <pc:picChg chg="add mod">
          <ac:chgData name="Emma Marshall" userId="a2b35d5f-839b-45d7-8609-6fea0563397b" providerId="ADAL" clId="{B69D293C-672C-4BE8-8809-FD1FB1B94EB3}" dt="2023-08-01T14:32:08.891" v="3"/>
          <ac:picMkLst>
            <pc:docMk/>
            <pc:sldMk cId="2929111742" sldId="753"/>
            <ac:picMk id="4" creationId="{81F09312-0F93-23F4-301D-76D01A70B483}"/>
          </ac:picMkLst>
        </pc:picChg>
      </pc:sldChg>
    </pc:docChg>
  </pc:docChgLst>
</pc:chgInfo>
</file>

<file path=ppt/comments/modernComment_29D_9A67CFB.xml><?xml version="1.0" encoding="utf-8"?>
<p188:cmLst xmlns:a="http://schemas.openxmlformats.org/drawingml/2006/main" xmlns:r="http://schemas.openxmlformats.org/officeDocument/2006/relationships" xmlns:p188="http://schemas.microsoft.com/office/powerpoint/2018/8/main">
  <p188:cm id="{5EAB0DC9-085C-40B9-8ED8-E83BA0269531}" authorId="{2102DD60-D2AE-55B1-F992-AD17CDAF043F}" status="resolved" created="2023-07-05T15:31:18.702" complete="100000">
    <ac:txMkLst xmlns:ac="http://schemas.microsoft.com/office/drawing/2013/main/command">
      <pc:docMk xmlns:pc="http://schemas.microsoft.com/office/powerpoint/2013/main/command"/>
      <pc:sldMk xmlns:pc="http://schemas.microsoft.com/office/powerpoint/2013/main/command" cId="161905915" sldId="669"/>
      <ac:spMk id="7" creationId="{65AE00BD-79AE-114B-BAD0-DF465DE6C31E}"/>
      <ac:txMk cp="252">
        <ac:context len="369" hash="1697402926"/>
      </ac:txMk>
    </ac:txMkLst>
    <p188:pos x="3415392" y="1973035"/>
    <p188:replyLst>
      <p188:reply id="{686FD12A-697C-4EA9-90E1-839A3F7F1C72}" authorId="{A7EF1991-EE80-EF6B-BA59-AE2E52C25544}" created="2023-07-12T08:54:05.973">
        <p188:txBody>
          <a:bodyPr/>
          <a:lstStyle/>
          <a:p>
            <a:r>
              <a:rPr lang="en-GB"/>
              <a:t>Is that the question we are asking or should it read how might you need to flex your natural approach if their behavioural preference was? …. </a:t>
            </a:r>
          </a:p>
        </p188:txBody>
      </p188:reply>
    </p188:replyLst>
    <p188:txBody>
      <a:bodyPr/>
      <a:lstStyle/>
      <a:p>
        <a:r>
          <a:rPr lang="en-US"/>
          <a:t>I think this second bullet should read: "How well would your behaviour connect with your client if they were" to make it a bit clearer what the question is asking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Header Placeholder 13">
            <a:extLst>
              <a:ext uri="{FF2B5EF4-FFF2-40B4-BE49-F238E27FC236}">
                <a16:creationId xmlns:a16="http://schemas.microsoft.com/office/drawing/2014/main" id="{F96FA462-F46F-C7AB-5C19-4E20CE8D74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15" name="Slide Image Placeholder 14">
            <a:extLst>
              <a:ext uri="{FF2B5EF4-FFF2-40B4-BE49-F238E27FC236}">
                <a16:creationId xmlns:a16="http://schemas.microsoft.com/office/drawing/2014/main" id="{6280CE32-10B1-FFAA-EC38-F023011308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6" name="Footer Placeholder 15">
            <a:extLst>
              <a:ext uri="{FF2B5EF4-FFF2-40B4-BE49-F238E27FC236}">
                <a16:creationId xmlns:a16="http://schemas.microsoft.com/office/drawing/2014/main" id="{3D30685C-235F-32FA-26FD-3EDAD9FDF35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7" name="Slide Number Placeholder 16">
            <a:extLst>
              <a:ext uri="{FF2B5EF4-FFF2-40B4-BE49-F238E27FC236}">
                <a16:creationId xmlns:a16="http://schemas.microsoft.com/office/drawing/2014/main" id="{4772678C-7D97-F26C-3704-530497C91CF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DCBA8-6D6F-4EC2-9533-B84BC07D0C2D}" type="slidenum">
              <a:rPr lang="en-GB" smtClean="0"/>
              <a:t>‹#›</a:t>
            </a:fld>
            <a:endParaRPr lang="en-GB"/>
          </a:p>
        </p:txBody>
      </p:sp>
      <p:sp>
        <p:nvSpPr>
          <p:cNvPr id="18" name="Notes Placeholder 17">
            <a:extLst>
              <a:ext uri="{FF2B5EF4-FFF2-40B4-BE49-F238E27FC236}">
                <a16:creationId xmlns:a16="http://schemas.microsoft.com/office/drawing/2014/main" id="{57E0327D-5428-FCFC-DA45-8DB64FEA605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Date Placeholder 18">
            <a:extLst>
              <a:ext uri="{FF2B5EF4-FFF2-40B4-BE49-F238E27FC236}">
                <a16:creationId xmlns:a16="http://schemas.microsoft.com/office/drawing/2014/main" id="{620FCB5D-E480-0DE1-2183-B85139F9EC6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D7A8C-2797-4D11-8887-064D4841DD4D}" type="datetimeFigureOut">
              <a:rPr lang="en-GB" smtClean="0"/>
              <a:t>21/08/2024</a:t>
            </a:fld>
            <a:endParaRPr lang="en-GB"/>
          </a:p>
        </p:txBody>
      </p:sp>
    </p:spTree>
    <p:extLst>
      <p:ext uri="{BB962C8B-B14F-4D97-AF65-F5344CB8AC3E}">
        <p14:creationId xmlns:p14="http://schemas.microsoft.com/office/powerpoint/2010/main" val="102444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a:t>
            </a:fld>
            <a:endParaRPr lang="en-GB"/>
          </a:p>
        </p:txBody>
      </p:sp>
      <p:sp>
        <p:nvSpPr>
          <p:cNvPr id="7" name="Slide Image Placeholder 6">
            <a:extLst>
              <a:ext uri="{FF2B5EF4-FFF2-40B4-BE49-F238E27FC236}">
                <a16:creationId xmlns:a16="http://schemas.microsoft.com/office/drawing/2014/main" id="{034A7ED6-AA4A-AC99-7418-E5B7A86B4FB4}"/>
              </a:ext>
            </a:extLst>
          </p:cNvPr>
          <p:cNvSpPr>
            <a:spLocks noGrp="1" noRot="1" noChangeAspect="1"/>
          </p:cNvSpPr>
          <p:nvPr>
            <p:ph type="sldImg"/>
          </p:nvPr>
        </p:nvSpPr>
        <p:spPr/>
      </p:sp>
    </p:spTree>
    <p:extLst>
      <p:ext uri="{BB962C8B-B14F-4D97-AF65-F5344CB8AC3E}">
        <p14:creationId xmlns:p14="http://schemas.microsoft.com/office/powerpoint/2010/main" val="172292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Overview of what we are going to cover in the next few slides.</a:t>
            </a:r>
          </a:p>
          <a:p>
            <a:endParaRPr lang="en-US" dirty="0"/>
          </a:p>
          <a:p>
            <a:r>
              <a:rPr lang="en-US" dirty="0"/>
              <a:t>Take 5 mins individually to read these areas of your report again</a:t>
            </a:r>
          </a:p>
          <a:p>
            <a:r>
              <a:rPr lang="en-US" dirty="0"/>
              <a:t>Explore together in the context of sales and customer service and answer the questions in your report.</a:t>
            </a:r>
          </a:p>
          <a:p>
            <a:endParaRPr lang="en-US" dirty="0">
              <a:cs typeface="Calibri" panose="020F0502020204030204"/>
            </a:endParaRPr>
          </a:p>
          <a:p>
            <a:r>
              <a:rPr lang="en-US" dirty="0">
                <a:cs typeface="Calibri" panose="020F0502020204030204"/>
              </a:rPr>
              <a:t>Explain the coaching process you will be leading them through: explore, filter, share</a:t>
            </a:r>
          </a:p>
        </p:txBody>
      </p:sp>
      <p:sp>
        <p:nvSpPr>
          <p:cNvPr id="4" name="Slide Number Placeholder 3"/>
          <p:cNvSpPr>
            <a:spLocks noGrp="1"/>
          </p:cNvSpPr>
          <p:nvPr>
            <p:ph type="sldNum" sz="quarter" idx="5"/>
          </p:nvPr>
        </p:nvSpPr>
        <p:spPr/>
        <p:txBody>
          <a:bodyPr/>
          <a:lstStyle/>
          <a:p>
            <a:fld id="{24616945-A020-4BBC-96FF-FC4011206EB4}" type="slidenum">
              <a:rPr lang="en-GB" smtClean="0"/>
              <a:pPr/>
              <a:t>10</a:t>
            </a:fld>
            <a:endParaRPr lang="en-GB"/>
          </a:p>
        </p:txBody>
      </p:sp>
      <p:sp>
        <p:nvSpPr>
          <p:cNvPr id="7" name="Slide Image Placeholder 6">
            <a:extLst>
              <a:ext uri="{FF2B5EF4-FFF2-40B4-BE49-F238E27FC236}">
                <a16:creationId xmlns:a16="http://schemas.microsoft.com/office/drawing/2014/main" id="{C899A017-54E3-F7B4-4952-9E4B721814F8}"/>
              </a:ext>
            </a:extLst>
          </p:cNvPr>
          <p:cNvSpPr>
            <a:spLocks noGrp="1" noRot="1" noChangeAspect="1"/>
          </p:cNvSpPr>
          <p:nvPr>
            <p:ph type="sldImg"/>
          </p:nvPr>
        </p:nvSpPr>
        <p:spPr/>
      </p:sp>
    </p:spTree>
    <p:extLst>
      <p:ext uri="{BB962C8B-B14F-4D97-AF65-F5344CB8AC3E}">
        <p14:creationId xmlns:p14="http://schemas.microsoft.com/office/powerpoint/2010/main" val="87053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Fixed image on this slide are there as additional statements to select from as well as personalised report statements.</a:t>
            </a:r>
          </a:p>
          <a:p>
            <a:endParaRPr lang="en-GB" dirty="0"/>
          </a:p>
          <a:p>
            <a:r>
              <a:rPr lang="en-GB" dirty="0"/>
              <a:t>- ACTION:  Review your personalised statements on p7 of the Influencer Report through the lens of sales. Which statements best apply when you sell? Which ones do you think you most use in the context of sales and Customer service? When you are in discussion with Clients?  When you first make connection with a prospective client?  </a:t>
            </a:r>
          </a:p>
          <a:p>
            <a:endParaRPr lang="en-GB" dirty="0"/>
          </a:p>
          <a:p>
            <a:r>
              <a:rPr lang="en-GB" dirty="0"/>
              <a:t>Give people 2 mins for self reflection and then split into groups.  Sharing could be done in pairs or whole group, as appropriate.  </a:t>
            </a:r>
          </a:p>
        </p:txBody>
      </p:sp>
      <p:sp>
        <p:nvSpPr>
          <p:cNvPr id="5" name="Slide Image Placeholder 4">
            <a:extLst>
              <a:ext uri="{FF2B5EF4-FFF2-40B4-BE49-F238E27FC236}">
                <a16:creationId xmlns:a16="http://schemas.microsoft.com/office/drawing/2014/main" id="{F71F33CE-262D-DF6B-3CFF-AD5FD5B9FC24}"/>
              </a:ext>
            </a:extLst>
          </p:cNvPr>
          <p:cNvSpPr>
            <a:spLocks noGrp="1" noRot="1" noChangeAspect="1"/>
          </p:cNvSpPr>
          <p:nvPr>
            <p:ph type="sldImg"/>
          </p:nvPr>
        </p:nvSpPr>
        <p:spPr/>
      </p:sp>
    </p:spTree>
    <p:extLst>
      <p:ext uri="{BB962C8B-B14F-4D97-AF65-F5344CB8AC3E}">
        <p14:creationId xmlns:p14="http://schemas.microsoft.com/office/powerpoint/2010/main" val="3461082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Recap Ineffective Colour Communication around the wheel</a:t>
            </a:r>
          </a:p>
          <a:p>
            <a:endParaRPr lang="en-GB" dirty="0"/>
          </a:p>
          <a:p>
            <a:r>
              <a:rPr lang="en-GB" dirty="0"/>
              <a:t>- ACTION: Remind yourself of what you find most difficult in how others communicate with you and recap that communication is very different depending on colour preference. </a:t>
            </a:r>
          </a:p>
          <a:p>
            <a:r>
              <a:rPr lang="en-GB" dirty="0"/>
              <a:t>Review your personalised statements on p7 of the Influencer Report through the lens of sales. Which statements best apply when you sell? Which ones do you think you most use in the context of sales and Customer service? When you are in discussion with Clients?  When you first make connection with a prospective client?  </a:t>
            </a:r>
          </a:p>
          <a:p>
            <a:endParaRPr lang="en-GB" dirty="0"/>
          </a:p>
          <a:p>
            <a:r>
              <a:rPr lang="en-GB" dirty="0"/>
              <a:t>Give people 2 mins for self reflection and then split into groups.  Sharing could be done in pairs or whole group, as appropriate.  </a:t>
            </a:r>
          </a:p>
        </p:txBody>
      </p:sp>
      <p:sp>
        <p:nvSpPr>
          <p:cNvPr id="5" name="Slide Image Placeholder 4">
            <a:extLst>
              <a:ext uri="{FF2B5EF4-FFF2-40B4-BE49-F238E27FC236}">
                <a16:creationId xmlns:a16="http://schemas.microsoft.com/office/drawing/2014/main" id="{C26D594E-FF0E-3A7D-D118-75BC0AF03F85}"/>
              </a:ext>
            </a:extLst>
          </p:cNvPr>
          <p:cNvSpPr>
            <a:spLocks noGrp="1" noRot="1" noChangeAspect="1"/>
          </p:cNvSpPr>
          <p:nvPr>
            <p:ph type="sldImg"/>
          </p:nvPr>
        </p:nvSpPr>
        <p:spPr/>
      </p:sp>
    </p:spTree>
    <p:extLst>
      <p:ext uri="{BB962C8B-B14F-4D97-AF65-F5344CB8AC3E}">
        <p14:creationId xmlns:p14="http://schemas.microsoft.com/office/powerpoint/2010/main" val="149428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Aim – Consideration of the need to "flex" communication styles in order to get the best from the other person.</a:t>
            </a:r>
          </a:p>
          <a:p>
            <a:r>
              <a:rPr lang="en-US" dirty="0"/>
              <a:t>Think Jungian axes!  We are introducing </a:t>
            </a:r>
            <a:r>
              <a:rPr lang="en-US" dirty="0" err="1"/>
              <a:t>colour</a:t>
            </a:r>
            <a:r>
              <a:rPr lang="en-US" dirty="0"/>
              <a:t> combination here too.</a:t>
            </a:r>
          </a:p>
          <a:p>
            <a:endParaRPr lang="en-US" dirty="0"/>
          </a:p>
          <a:p>
            <a:r>
              <a:rPr lang="en-US" dirty="0"/>
              <a:t>N.B. </a:t>
            </a:r>
          </a:p>
          <a:p>
            <a:r>
              <a:rPr lang="en-US" dirty="0"/>
              <a:t>1. Red/Blue = Thinking</a:t>
            </a:r>
          </a:p>
          <a:p>
            <a:r>
              <a:rPr lang="en-US" dirty="0"/>
              <a:t>2. Green/Yellow = Feeling</a:t>
            </a:r>
          </a:p>
          <a:p>
            <a:r>
              <a:rPr lang="en-US" dirty="0"/>
              <a:t>3. Yellow/Red = Extroverted</a:t>
            </a:r>
          </a:p>
          <a:p>
            <a:r>
              <a:rPr lang="en-US" dirty="0"/>
              <a:t>4. Blue/Green = Reflective</a:t>
            </a:r>
          </a:p>
          <a:p>
            <a:r>
              <a:rPr lang="en-US" dirty="0"/>
              <a:t>5. Red/Green = Cross-type</a:t>
            </a:r>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13</a:t>
            </a:fld>
            <a:endParaRPr lang="en-GB"/>
          </a:p>
        </p:txBody>
      </p:sp>
      <p:sp>
        <p:nvSpPr>
          <p:cNvPr id="7" name="Slide Image Placeholder 6">
            <a:extLst>
              <a:ext uri="{FF2B5EF4-FFF2-40B4-BE49-F238E27FC236}">
                <a16:creationId xmlns:a16="http://schemas.microsoft.com/office/drawing/2014/main" id="{3E6CDF27-9EC7-80C3-C4D0-38A397D25165}"/>
              </a:ext>
            </a:extLst>
          </p:cNvPr>
          <p:cNvSpPr>
            <a:spLocks noGrp="1" noRot="1" noChangeAspect="1"/>
          </p:cNvSpPr>
          <p:nvPr>
            <p:ph type="sldImg"/>
          </p:nvPr>
        </p:nvSpPr>
        <p:spPr/>
      </p:sp>
    </p:spTree>
    <p:extLst>
      <p:ext uri="{BB962C8B-B14F-4D97-AF65-F5344CB8AC3E}">
        <p14:creationId xmlns:p14="http://schemas.microsoft.com/office/powerpoint/2010/main" val="424311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err="1"/>
              <a:t>Eg.</a:t>
            </a:r>
            <a:r>
              <a:rPr lang="en-US" dirty="0"/>
              <a:t> Someone of high Yellow/Red preference may have higher levels of confidence but may not take the time for connection with the individual and could come across as a bit pushy.</a:t>
            </a:r>
          </a:p>
          <a:p>
            <a:r>
              <a:rPr lang="en-US" dirty="0"/>
              <a:t>Consider which </a:t>
            </a:r>
            <a:r>
              <a:rPr lang="en-US" dirty="0" err="1"/>
              <a:t>colour</a:t>
            </a:r>
            <a:r>
              <a:rPr lang="en-US" dirty="0"/>
              <a:t> preferences might have more or less of these interferences </a:t>
            </a:r>
          </a:p>
        </p:txBody>
      </p:sp>
      <p:sp>
        <p:nvSpPr>
          <p:cNvPr id="4" name="Slide Number Placeholder 3"/>
          <p:cNvSpPr>
            <a:spLocks noGrp="1"/>
          </p:cNvSpPr>
          <p:nvPr>
            <p:ph type="sldNum" sz="quarter" idx="5"/>
          </p:nvPr>
        </p:nvSpPr>
        <p:spPr/>
        <p:txBody>
          <a:bodyPr/>
          <a:lstStyle/>
          <a:p>
            <a:fld id="{24616945-A020-4BBC-96FF-FC4011206EB4}" type="slidenum">
              <a:rPr lang="en-GB" smtClean="0"/>
              <a:pPr/>
              <a:t>14</a:t>
            </a:fld>
            <a:endParaRPr lang="en-GB"/>
          </a:p>
        </p:txBody>
      </p:sp>
      <p:sp>
        <p:nvSpPr>
          <p:cNvPr id="7" name="Slide Image Placeholder 6">
            <a:extLst>
              <a:ext uri="{FF2B5EF4-FFF2-40B4-BE49-F238E27FC236}">
                <a16:creationId xmlns:a16="http://schemas.microsoft.com/office/drawing/2014/main" id="{5DDBFDBA-7A3F-8C5E-A123-11B86AA2595C}"/>
              </a:ext>
            </a:extLst>
          </p:cNvPr>
          <p:cNvSpPr>
            <a:spLocks noGrp="1" noRot="1" noChangeAspect="1"/>
          </p:cNvSpPr>
          <p:nvPr>
            <p:ph type="sldImg"/>
          </p:nvPr>
        </p:nvSpPr>
        <p:spPr/>
      </p:sp>
    </p:spTree>
    <p:extLst>
      <p:ext uri="{BB962C8B-B14F-4D97-AF65-F5344CB8AC3E}">
        <p14:creationId xmlns:p14="http://schemas.microsoft.com/office/powerpoint/2010/main" val="255603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Discussion as whole team or small groups:</a:t>
            </a:r>
          </a:p>
          <a:p>
            <a:endParaRPr lang="en-US" dirty="0"/>
          </a:p>
          <a:p>
            <a:r>
              <a:rPr lang="en-US" dirty="0"/>
              <a:t>Scenario 1: Simple scenario - flexing to opposite </a:t>
            </a:r>
            <a:r>
              <a:rPr lang="en-US" dirty="0" err="1"/>
              <a:t>colour</a:t>
            </a:r>
            <a:endParaRPr lang="en-US" dirty="0"/>
          </a:p>
          <a:p>
            <a:r>
              <a:rPr lang="en-US" dirty="0"/>
              <a:t>Scenario 2 – More nuance of communication skills needed.  Your email communication style in emails will be shaped by your </a:t>
            </a:r>
            <a:r>
              <a:rPr lang="en-US" dirty="0" err="1"/>
              <a:t>colour</a:t>
            </a:r>
            <a:r>
              <a:rPr lang="en-US" dirty="0"/>
              <a:t> combination so needs careful thought. </a:t>
            </a:r>
          </a:p>
          <a:p>
            <a:r>
              <a:rPr lang="en-US" dirty="0"/>
              <a:t>Scenario 3 – Needs careful thought on how far you will push for result or keep the relationship (for a later date?), depending on your </a:t>
            </a:r>
            <a:r>
              <a:rPr lang="en-US" dirty="0" err="1"/>
              <a:t>colour</a:t>
            </a:r>
            <a:r>
              <a:rPr lang="en-US" dirty="0"/>
              <a:t> preference.</a:t>
            </a:r>
          </a:p>
        </p:txBody>
      </p:sp>
      <p:sp>
        <p:nvSpPr>
          <p:cNvPr id="4" name="Slide Number Placeholder 3"/>
          <p:cNvSpPr>
            <a:spLocks noGrp="1"/>
          </p:cNvSpPr>
          <p:nvPr>
            <p:ph type="sldNum" sz="quarter" idx="5"/>
          </p:nvPr>
        </p:nvSpPr>
        <p:spPr/>
        <p:txBody>
          <a:bodyPr/>
          <a:lstStyle/>
          <a:p>
            <a:fld id="{24616945-A020-4BBC-96FF-FC4011206EB4}" type="slidenum">
              <a:rPr lang="en-GB" smtClean="0"/>
              <a:pPr/>
              <a:t>15</a:t>
            </a:fld>
            <a:endParaRPr lang="en-GB"/>
          </a:p>
        </p:txBody>
      </p:sp>
      <p:sp>
        <p:nvSpPr>
          <p:cNvPr id="7" name="Slide Image Placeholder 6">
            <a:extLst>
              <a:ext uri="{FF2B5EF4-FFF2-40B4-BE49-F238E27FC236}">
                <a16:creationId xmlns:a16="http://schemas.microsoft.com/office/drawing/2014/main" id="{16B5801C-7294-E73F-203D-1E4D1CD017E3}"/>
              </a:ext>
            </a:extLst>
          </p:cNvPr>
          <p:cNvSpPr>
            <a:spLocks noGrp="1" noRot="1" noChangeAspect="1"/>
          </p:cNvSpPr>
          <p:nvPr>
            <p:ph type="sldImg"/>
          </p:nvPr>
        </p:nvSpPr>
        <p:spPr/>
      </p:sp>
    </p:spTree>
    <p:extLst>
      <p:ext uri="{BB962C8B-B14F-4D97-AF65-F5344CB8AC3E}">
        <p14:creationId xmlns:p14="http://schemas.microsoft.com/office/powerpoint/2010/main" val="264066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D337A43-3954-4BA9-9BE3-818F1BA2279A}" type="slidenum">
              <a:rPr lang="en-GB"/>
              <a:pPr/>
              <a:t>16</a:t>
            </a:fld>
            <a:endParaRPr lang="en-GB"/>
          </a:p>
        </p:txBody>
      </p:sp>
      <p:sp>
        <p:nvSpPr>
          <p:cNvPr id="6" name="Slide Image Placeholder 5">
            <a:extLst>
              <a:ext uri="{FF2B5EF4-FFF2-40B4-BE49-F238E27FC236}">
                <a16:creationId xmlns:a16="http://schemas.microsoft.com/office/drawing/2014/main" id="{90EF8D22-350D-7B47-F492-100DC4906A7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3C14F6C8-AFCB-2C81-A3FF-3CCB8C59445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6492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Working in pairs to share specific real life scenarios where this has played out. Good for developing stronger team dynamics and individual improvement and accountability.</a:t>
            </a:r>
          </a:p>
        </p:txBody>
      </p:sp>
      <p:sp>
        <p:nvSpPr>
          <p:cNvPr id="5" name="Slide Image Placeholder 4">
            <a:extLst>
              <a:ext uri="{FF2B5EF4-FFF2-40B4-BE49-F238E27FC236}">
                <a16:creationId xmlns:a16="http://schemas.microsoft.com/office/drawing/2014/main" id="{F2B4B071-D8FE-5E3B-DD90-83F8620BACB7}"/>
              </a:ext>
            </a:extLst>
          </p:cNvPr>
          <p:cNvSpPr>
            <a:spLocks noGrp="1" noRot="1" noChangeAspect="1"/>
          </p:cNvSpPr>
          <p:nvPr>
            <p:ph type="sldImg"/>
          </p:nvPr>
        </p:nvSpPr>
        <p:spPr/>
      </p:sp>
    </p:spTree>
    <p:extLst>
      <p:ext uri="{BB962C8B-B14F-4D97-AF65-F5344CB8AC3E}">
        <p14:creationId xmlns:p14="http://schemas.microsoft.com/office/powerpoint/2010/main" val="304552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Personal reflection and then coaching each other on the following: </a:t>
            </a:r>
          </a:p>
          <a:p>
            <a:r>
              <a:rPr lang="en-US" dirty="0"/>
              <a:t>Provide examples of where your </a:t>
            </a:r>
            <a:r>
              <a:rPr lang="en-US" dirty="0" err="1"/>
              <a:t>colour</a:t>
            </a:r>
            <a:r>
              <a:rPr lang="en-US" dirty="0"/>
              <a:t> strengths have been a real asset</a:t>
            </a:r>
          </a:p>
          <a:p>
            <a:r>
              <a:rPr lang="en-US" dirty="0"/>
              <a:t>Provide observations of where your natural approach can hinder effective influencing</a:t>
            </a:r>
          </a:p>
          <a:p>
            <a:r>
              <a:rPr lang="en-US" dirty="0"/>
              <a:t>Where do you most intentionally need to develop in order to display greater flexing in your approach? </a:t>
            </a:r>
          </a:p>
        </p:txBody>
      </p:sp>
      <p:sp>
        <p:nvSpPr>
          <p:cNvPr id="4" name="Slide Number Placeholder 3"/>
          <p:cNvSpPr>
            <a:spLocks noGrp="1"/>
          </p:cNvSpPr>
          <p:nvPr>
            <p:ph type="sldNum" sz="quarter" idx="5"/>
          </p:nvPr>
        </p:nvSpPr>
        <p:spPr/>
        <p:txBody>
          <a:bodyPr/>
          <a:lstStyle/>
          <a:p>
            <a:fld id="{6D337A43-3954-4BA9-9BE3-818F1BA2279A}" type="slidenum">
              <a:rPr lang="en-GB" smtClean="0"/>
              <a:pPr/>
              <a:t>18</a:t>
            </a:fld>
            <a:endParaRPr lang="en-GB"/>
          </a:p>
        </p:txBody>
      </p:sp>
      <p:sp>
        <p:nvSpPr>
          <p:cNvPr id="7" name="Slide Image Placeholder 6">
            <a:extLst>
              <a:ext uri="{FF2B5EF4-FFF2-40B4-BE49-F238E27FC236}">
                <a16:creationId xmlns:a16="http://schemas.microsoft.com/office/drawing/2014/main" id="{F261171C-8F89-A9DB-A041-4AF1FE192913}"/>
              </a:ext>
            </a:extLst>
          </p:cNvPr>
          <p:cNvSpPr>
            <a:spLocks noGrp="1" noRot="1" noChangeAspect="1"/>
          </p:cNvSpPr>
          <p:nvPr>
            <p:ph type="sldImg"/>
          </p:nvPr>
        </p:nvSpPr>
        <p:spPr/>
      </p:sp>
    </p:spTree>
    <p:extLst>
      <p:ext uri="{BB962C8B-B14F-4D97-AF65-F5344CB8AC3E}">
        <p14:creationId xmlns:p14="http://schemas.microsoft.com/office/powerpoint/2010/main" val="163066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Personal reflection and then coaching each other on the following: </a:t>
            </a:r>
          </a:p>
          <a:p>
            <a:r>
              <a:rPr lang="en-US" dirty="0"/>
              <a:t>Provide examples of where your </a:t>
            </a:r>
            <a:r>
              <a:rPr lang="en-US" dirty="0" err="1"/>
              <a:t>colour</a:t>
            </a:r>
            <a:r>
              <a:rPr lang="en-US" dirty="0"/>
              <a:t> strengths have been a real asset</a:t>
            </a:r>
          </a:p>
          <a:p>
            <a:r>
              <a:rPr lang="en-US" dirty="0"/>
              <a:t>Provide observations of where your natural approach can hinder effective influencing</a:t>
            </a:r>
          </a:p>
          <a:p>
            <a:r>
              <a:rPr lang="en-US" dirty="0"/>
              <a:t>Where do you most intentionally need to develop in order to display greater flexing in your approach? </a:t>
            </a:r>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19</a:t>
            </a:fld>
            <a:endParaRPr lang="en-GB"/>
          </a:p>
        </p:txBody>
      </p:sp>
      <p:sp>
        <p:nvSpPr>
          <p:cNvPr id="7" name="Slide Image Placeholder 6">
            <a:extLst>
              <a:ext uri="{FF2B5EF4-FFF2-40B4-BE49-F238E27FC236}">
                <a16:creationId xmlns:a16="http://schemas.microsoft.com/office/drawing/2014/main" id="{3D1198F4-6DCF-5026-FC31-FEDAAE07E5CC}"/>
              </a:ext>
            </a:extLst>
          </p:cNvPr>
          <p:cNvSpPr>
            <a:spLocks noGrp="1" noRot="1" noChangeAspect="1"/>
          </p:cNvSpPr>
          <p:nvPr>
            <p:ph type="sldImg"/>
          </p:nvPr>
        </p:nvSpPr>
        <p:spPr/>
      </p:sp>
    </p:spTree>
    <p:extLst>
      <p:ext uri="{BB962C8B-B14F-4D97-AF65-F5344CB8AC3E}">
        <p14:creationId xmlns:p14="http://schemas.microsoft.com/office/powerpoint/2010/main" val="344781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D337A43-3954-4BA9-9BE3-818F1BA2279A}" type="slidenum">
              <a:rPr lang="en-GB" smtClean="0"/>
              <a:pPr/>
              <a:t>2</a:t>
            </a:fld>
            <a:endParaRPr lang="en-GB"/>
          </a:p>
        </p:txBody>
      </p:sp>
      <p:sp>
        <p:nvSpPr>
          <p:cNvPr id="6" name="Slide Image Placeholder 5">
            <a:extLst>
              <a:ext uri="{FF2B5EF4-FFF2-40B4-BE49-F238E27FC236}">
                <a16:creationId xmlns:a16="http://schemas.microsoft.com/office/drawing/2014/main" id="{0FD814FB-57B2-180D-5189-023199B02FD4}"/>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DCE1691-2D5A-03FD-E01C-C70C800889E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676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Up until now, we have reflected on Sales from a personal point of view. We are now moving on to consider a Team Perspective.</a:t>
            </a:r>
          </a:p>
          <a:p>
            <a:endParaRPr lang="en-US" dirty="0"/>
          </a:p>
          <a:p>
            <a:r>
              <a:rPr lang="en-US" dirty="0"/>
              <a:t>Reflecting on your Sales Team Wheel, discuss: </a:t>
            </a:r>
          </a:p>
          <a:p>
            <a:r>
              <a:rPr lang="en-US" dirty="0"/>
              <a:t>What might be the natural sales strengths of this Sales Team?</a:t>
            </a:r>
          </a:p>
          <a:p>
            <a:r>
              <a:rPr lang="en-US" dirty="0"/>
              <a:t>What might be possible blind spots for this Sales Team?</a:t>
            </a:r>
          </a:p>
          <a:p>
            <a:r>
              <a:rPr lang="en-US" dirty="0"/>
              <a:t>Where might you have to show most flex as a team? (N.B. Look at the graphs on p2 of your Team Wheel which suggest areas for team flex)</a:t>
            </a:r>
          </a:p>
        </p:txBody>
      </p:sp>
      <p:sp>
        <p:nvSpPr>
          <p:cNvPr id="4" name="Slide Number Placeholder 3"/>
          <p:cNvSpPr>
            <a:spLocks noGrp="1"/>
          </p:cNvSpPr>
          <p:nvPr>
            <p:ph type="sldNum" sz="quarter" idx="5"/>
          </p:nvPr>
        </p:nvSpPr>
        <p:spPr/>
        <p:txBody>
          <a:bodyPr/>
          <a:lstStyle/>
          <a:p>
            <a:fld id="{24616945-A020-4BBC-96FF-FC4011206EB4}" type="slidenum">
              <a:rPr lang="en-GB" smtClean="0"/>
              <a:pPr/>
              <a:t>20</a:t>
            </a:fld>
            <a:endParaRPr lang="en-GB"/>
          </a:p>
        </p:txBody>
      </p:sp>
      <p:sp>
        <p:nvSpPr>
          <p:cNvPr id="7" name="Slide Image Placeholder 6">
            <a:extLst>
              <a:ext uri="{FF2B5EF4-FFF2-40B4-BE49-F238E27FC236}">
                <a16:creationId xmlns:a16="http://schemas.microsoft.com/office/drawing/2014/main" id="{81EBF486-3D43-0A0F-A361-1DA5993322B5}"/>
              </a:ext>
            </a:extLst>
          </p:cNvPr>
          <p:cNvSpPr>
            <a:spLocks noGrp="1" noRot="1" noChangeAspect="1"/>
          </p:cNvSpPr>
          <p:nvPr>
            <p:ph type="sldImg"/>
          </p:nvPr>
        </p:nvSpPr>
        <p:spPr/>
      </p:sp>
    </p:spTree>
    <p:extLst>
      <p:ext uri="{BB962C8B-B14F-4D97-AF65-F5344CB8AC3E}">
        <p14:creationId xmlns:p14="http://schemas.microsoft.com/office/powerpoint/2010/main" val="257499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Reflect on Sales Drivers for different </a:t>
            </a:r>
            <a:r>
              <a:rPr lang="en-US" dirty="0" err="1"/>
              <a:t>colour</a:t>
            </a:r>
            <a:r>
              <a:rPr lang="en-US" dirty="0"/>
              <a:t> preferences around the wheel.  Can be done in small groups or pairs.</a:t>
            </a:r>
          </a:p>
          <a:p>
            <a:endParaRPr lang="en-US" dirty="0"/>
          </a:p>
          <a:p>
            <a:r>
              <a:rPr lang="en-US" dirty="0"/>
              <a:t>Think of a particular current potential client.</a:t>
            </a:r>
          </a:p>
          <a:p>
            <a:r>
              <a:rPr lang="en-US" dirty="0"/>
              <a:t>What are your Client's KEY DRIVERS that you need to tap into in order to close a deal? </a:t>
            </a:r>
          </a:p>
          <a:p>
            <a:r>
              <a:rPr lang="en-US" dirty="0"/>
              <a:t>What implications does this have for your personal approach to sales? Your team’s approach to sales? </a:t>
            </a:r>
          </a:p>
          <a:p>
            <a:r>
              <a:rPr lang="en-US" dirty="0"/>
              <a:t>Share as a whole team as appropriate.</a:t>
            </a:r>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21</a:t>
            </a:fld>
            <a:endParaRPr lang="en-GB"/>
          </a:p>
        </p:txBody>
      </p:sp>
      <p:sp>
        <p:nvSpPr>
          <p:cNvPr id="7" name="Slide Image Placeholder 6">
            <a:extLst>
              <a:ext uri="{FF2B5EF4-FFF2-40B4-BE49-F238E27FC236}">
                <a16:creationId xmlns:a16="http://schemas.microsoft.com/office/drawing/2014/main" id="{75B914AA-6892-A7A8-152E-ADBCAACC7F33}"/>
              </a:ext>
            </a:extLst>
          </p:cNvPr>
          <p:cNvSpPr>
            <a:spLocks noGrp="1" noRot="1" noChangeAspect="1"/>
          </p:cNvSpPr>
          <p:nvPr>
            <p:ph type="sldImg"/>
          </p:nvPr>
        </p:nvSpPr>
        <p:spPr/>
      </p:sp>
    </p:spTree>
    <p:extLst>
      <p:ext uri="{BB962C8B-B14F-4D97-AF65-F5344CB8AC3E}">
        <p14:creationId xmlns:p14="http://schemas.microsoft.com/office/powerpoint/2010/main" val="1895590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Reflect on Sales Blockers for different </a:t>
            </a:r>
            <a:r>
              <a:rPr lang="en-US" dirty="0" err="1"/>
              <a:t>colour</a:t>
            </a:r>
            <a:r>
              <a:rPr lang="en-US" dirty="0"/>
              <a:t> preferences around the wheel.  Can be done in small groups or pairs.</a:t>
            </a:r>
          </a:p>
          <a:p>
            <a:endParaRPr lang="en-US" dirty="0"/>
          </a:p>
          <a:p>
            <a:r>
              <a:rPr lang="en-US" dirty="0"/>
              <a:t>Think of a particular current potential client.</a:t>
            </a:r>
          </a:p>
          <a:p>
            <a:r>
              <a:rPr lang="en-US" dirty="0"/>
              <a:t>What are your Client's KEY BLOCKERS that you need to tap into in order to close a deal? </a:t>
            </a:r>
          </a:p>
          <a:p>
            <a:r>
              <a:rPr lang="en-US" dirty="0"/>
              <a:t>What implications does this have for your personal approach to sales? Your team’s approach to sales? </a:t>
            </a:r>
          </a:p>
          <a:p>
            <a:endParaRPr lang="en-US" dirty="0"/>
          </a:p>
          <a:p>
            <a:r>
              <a:rPr lang="en-US" dirty="0"/>
              <a:t>Share as a whole team as appropriate.</a:t>
            </a:r>
          </a:p>
          <a:p>
            <a:endParaRPr lang="en-US" dirty="0"/>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22</a:t>
            </a:fld>
            <a:endParaRPr lang="en-GB"/>
          </a:p>
        </p:txBody>
      </p:sp>
      <p:sp>
        <p:nvSpPr>
          <p:cNvPr id="7" name="Slide Image Placeholder 6">
            <a:extLst>
              <a:ext uri="{FF2B5EF4-FFF2-40B4-BE49-F238E27FC236}">
                <a16:creationId xmlns:a16="http://schemas.microsoft.com/office/drawing/2014/main" id="{90ABDBB7-7381-BDA0-7C50-BB6A8DDC57BA}"/>
              </a:ext>
            </a:extLst>
          </p:cNvPr>
          <p:cNvSpPr>
            <a:spLocks noGrp="1" noRot="1" noChangeAspect="1"/>
          </p:cNvSpPr>
          <p:nvPr>
            <p:ph type="sldImg"/>
          </p:nvPr>
        </p:nvSpPr>
        <p:spPr/>
      </p:sp>
    </p:spTree>
    <p:extLst>
      <p:ext uri="{BB962C8B-B14F-4D97-AF65-F5344CB8AC3E}">
        <p14:creationId xmlns:p14="http://schemas.microsoft.com/office/powerpoint/2010/main" val="4136557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information only - This slide provides some suggestions for the most effective ways of securing a commitment for each of the 4 </a:t>
            </a:r>
            <a:r>
              <a:rPr lang="en-US" dirty="0" err="1"/>
              <a:t>colour</a:t>
            </a:r>
            <a:r>
              <a:rPr lang="en-US" dirty="0"/>
              <a:t> preferences. </a:t>
            </a:r>
          </a:p>
          <a:p>
            <a:endParaRPr lang="en-US" dirty="0"/>
          </a:p>
          <a:p>
            <a:r>
              <a:rPr lang="en-US" dirty="0"/>
              <a:t>Reflect – How does this link with a potential sales deal you are experiencing currently.  What changes, if any, will you make?</a:t>
            </a:r>
          </a:p>
        </p:txBody>
      </p:sp>
      <p:sp>
        <p:nvSpPr>
          <p:cNvPr id="4" name="Slide Number Placeholder 3"/>
          <p:cNvSpPr>
            <a:spLocks noGrp="1"/>
          </p:cNvSpPr>
          <p:nvPr>
            <p:ph type="sldNum" sz="quarter" idx="5"/>
          </p:nvPr>
        </p:nvSpPr>
        <p:spPr/>
        <p:txBody>
          <a:bodyPr/>
          <a:lstStyle/>
          <a:p>
            <a:fld id="{6D337A43-3954-4BA9-9BE3-818F1BA2279A}" type="slidenum">
              <a:rPr lang="en-GB" smtClean="0"/>
              <a:pPr/>
              <a:t>23</a:t>
            </a:fld>
            <a:endParaRPr lang="en-GB"/>
          </a:p>
        </p:txBody>
      </p:sp>
      <p:sp>
        <p:nvSpPr>
          <p:cNvPr id="7" name="Slide Image Placeholder 6">
            <a:extLst>
              <a:ext uri="{FF2B5EF4-FFF2-40B4-BE49-F238E27FC236}">
                <a16:creationId xmlns:a16="http://schemas.microsoft.com/office/drawing/2014/main" id="{151CDA8D-030E-FC2E-985C-BBCC89D5B9BB}"/>
              </a:ext>
            </a:extLst>
          </p:cNvPr>
          <p:cNvSpPr>
            <a:spLocks noGrp="1" noRot="1" noChangeAspect="1"/>
          </p:cNvSpPr>
          <p:nvPr>
            <p:ph type="sldImg"/>
          </p:nvPr>
        </p:nvSpPr>
        <p:spPr/>
      </p:sp>
    </p:spTree>
    <p:extLst>
      <p:ext uri="{BB962C8B-B14F-4D97-AF65-F5344CB8AC3E}">
        <p14:creationId xmlns:p14="http://schemas.microsoft.com/office/powerpoint/2010/main" val="1219852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Personal reflection.  In reviewing the planning checklist...</a:t>
            </a:r>
          </a:p>
          <a:p>
            <a:r>
              <a:rPr lang="en-US" dirty="0"/>
              <a:t>Where are your natural strengths?</a:t>
            </a:r>
          </a:p>
          <a:p>
            <a:r>
              <a:rPr lang="en-US" dirty="0"/>
              <a:t>Where do you need to be most intentional?  </a:t>
            </a:r>
          </a:p>
          <a:p>
            <a:r>
              <a:rPr lang="en-US" dirty="0"/>
              <a:t>What might you adjust in future?</a:t>
            </a:r>
          </a:p>
        </p:txBody>
      </p:sp>
      <p:sp>
        <p:nvSpPr>
          <p:cNvPr id="4" name="Slide Number Placeholder 3"/>
          <p:cNvSpPr>
            <a:spLocks noGrp="1"/>
          </p:cNvSpPr>
          <p:nvPr>
            <p:ph type="sldNum" sz="quarter" idx="5"/>
          </p:nvPr>
        </p:nvSpPr>
        <p:spPr/>
        <p:txBody>
          <a:bodyPr/>
          <a:lstStyle/>
          <a:p>
            <a:fld id="{24616945-A020-4BBC-96FF-FC4011206EB4}" type="slidenum">
              <a:rPr lang="en-GB" smtClean="0"/>
              <a:pPr/>
              <a:t>24</a:t>
            </a:fld>
            <a:endParaRPr lang="en-GB"/>
          </a:p>
        </p:txBody>
      </p:sp>
      <p:sp>
        <p:nvSpPr>
          <p:cNvPr id="7" name="Slide Image Placeholder 6">
            <a:extLst>
              <a:ext uri="{FF2B5EF4-FFF2-40B4-BE49-F238E27FC236}">
                <a16:creationId xmlns:a16="http://schemas.microsoft.com/office/drawing/2014/main" id="{324C38D8-7AC6-7F42-942E-380A4DC1F8BF}"/>
              </a:ext>
            </a:extLst>
          </p:cNvPr>
          <p:cNvSpPr>
            <a:spLocks noGrp="1" noRot="1" noChangeAspect="1"/>
          </p:cNvSpPr>
          <p:nvPr>
            <p:ph type="sldImg"/>
          </p:nvPr>
        </p:nvSpPr>
        <p:spPr/>
      </p:sp>
    </p:spTree>
    <p:extLst>
      <p:ext uri="{BB962C8B-B14F-4D97-AF65-F5344CB8AC3E}">
        <p14:creationId xmlns:p14="http://schemas.microsoft.com/office/powerpoint/2010/main" val="3000970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Embedding the "planning your pitch" idea and pulling together everything we have explored in the Workshop.  </a:t>
            </a:r>
          </a:p>
          <a:p>
            <a:r>
              <a:rPr lang="en-US" dirty="0"/>
              <a:t>Work in pairs.  </a:t>
            </a:r>
          </a:p>
        </p:txBody>
      </p:sp>
      <p:sp>
        <p:nvSpPr>
          <p:cNvPr id="4" name="Slide Number Placeholder 3"/>
          <p:cNvSpPr>
            <a:spLocks noGrp="1"/>
          </p:cNvSpPr>
          <p:nvPr>
            <p:ph type="sldNum" sz="quarter" idx="5"/>
          </p:nvPr>
        </p:nvSpPr>
        <p:spPr/>
        <p:txBody>
          <a:bodyPr/>
          <a:lstStyle/>
          <a:p>
            <a:fld id="{6D337A43-3954-4BA9-9BE3-818F1BA2279A}" type="slidenum">
              <a:rPr lang="en-GB" smtClean="0"/>
              <a:pPr/>
              <a:t>25</a:t>
            </a:fld>
            <a:endParaRPr lang="en-GB"/>
          </a:p>
        </p:txBody>
      </p:sp>
      <p:sp>
        <p:nvSpPr>
          <p:cNvPr id="7" name="Slide Image Placeholder 6">
            <a:extLst>
              <a:ext uri="{FF2B5EF4-FFF2-40B4-BE49-F238E27FC236}">
                <a16:creationId xmlns:a16="http://schemas.microsoft.com/office/drawing/2014/main" id="{72083CDB-D3CD-34BD-1010-89303BB8635B}"/>
              </a:ext>
            </a:extLst>
          </p:cNvPr>
          <p:cNvSpPr>
            <a:spLocks noGrp="1" noRot="1" noChangeAspect="1"/>
          </p:cNvSpPr>
          <p:nvPr>
            <p:ph type="sldImg"/>
          </p:nvPr>
        </p:nvSpPr>
        <p:spPr/>
      </p:sp>
    </p:spTree>
    <p:extLst>
      <p:ext uri="{BB962C8B-B14F-4D97-AF65-F5344CB8AC3E}">
        <p14:creationId xmlns:p14="http://schemas.microsoft.com/office/powerpoint/2010/main" val="2032501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Opportunity for TEAM Reflection – vital to help embed the learning from this workshop in a collective way.</a:t>
            </a:r>
          </a:p>
          <a:p>
            <a:endParaRPr lang="en-GB" dirty="0"/>
          </a:p>
          <a:p>
            <a:r>
              <a:rPr lang="en-GB" dirty="0"/>
              <a:t>Encouragement to reflect on team group behaviours through the lens of all 4 colours (whilst we have a behavioural preference, we are all a blend of all 4 colours).</a:t>
            </a:r>
          </a:p>
          <a:p>
            <a:endParaRPr lang="en-GB" dirty="0"/>
          </a:p>
          <a:p>
            <a:r>
              <a:rPr lang="en-GB" dirty="0"/>
              <a:t>STOP/START/CONTINUE: a helpful structure for reflection.  </a:t>
            </a:r>
          </a:p>
          <a:p>
            <a:r>
              <a:rPr lang="en-GB" dirty="0"/>
              <a:t>The thing you may decide you want to stop may be something that reflects your highest colour preference. </a:t>
            </a:r>
          </a:p>
          <a:p>
            <a:r>
              <a:rPr lang="en-GB" dirty="0"/>
              <a:t>Also the thing you may decide to start may be drawing on another colour other than your top colour preference.</a:t>
            </a:r>
          </a:p>
          <a:p>
            <a:endParaRPr lang="en-GB"/>
          </a:p>
        </p:txBody>
      </p:sp>
      <p:sp>
        <p:nvSpPr>
          <p:cNvPr id="4" name="Header Placeholder 3"/>
          <p:cNvSpPr>
            <a:spLocks noGrp="1"/>
          </p:cNvSpPr>
          <p:nvPr>
            <p:ph type="hdr" sz="quarter" idx="10"/>
          </p:nvPr>
        </p:nvSpPr>
        <p:spPr/>
        <p:txBody>
          <a:bodyPr/>
          <a:lstStyle/>
          <a:p>
            <a:r>
              <a:rPr lang="en-GB"/>
              <a:t>C me Company Overview</a:t>
            </a:r>
          </a:p>
        </p:txBody>
      </p:sp>
      <p:sp>
        <p:nvSpPr>
          <p:cNvPr id="7" name="Slide Image Placeholder 6">
            <a:extLst>
              <a:ext uri="{FF2B5EF4-FFF2-40B4-BE49-F238E27FC236}">
                <a16:creationId xmlns:a16="http://schemas.microsoft.com/office/drawing/2014/main" id="{543392F8-F00F-1347-A2A6-EC7BFCFEFE7F}"/>
              </a:ext>
            </a:extLst>
          </p:cNvPr>
          <p:cNvSpPr>
            <a:spLocks noGrp="1" noRot="1" noChangeAspect="1"/>
          </p:cNvSpPr>
          <p:nvPr>
            <p:ph type="sldImg"/>
          </p:nvPr>
        </p:nvSpPr>
        <p:spPr/>
      </p:sp>
    </p:spTree>
    <p:extLst>
      <p:ext uri="{BB962C8B-B14F-4D97-AF65-F5344CB8AC3E}">
        <p14:creationId xmlns:p14="http://schemas.microsoft.com/office/powerpoint/2010/main" val="2043455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27</a:t>
            </a:fld>
            <a:endParaRPr lang="en-GB"/>
          </a:p>
        </p:txBody>
      </p:sp>
      <p:sp>
        <p:nvSpPr>
          <p:cNvPr id="7" name="Slide Image Placeholder 6">
            <a:extLst>
              <a:ext uri="{FF2B5EF4-FFF2-40B4-BE49-F238E27FC236}">
                <a16:creationId xmlns:a16="http://schemas.microsoft.com/office/drawing/2014/main" id="{23CA7854-0B14-0C86-41DC-CA493E1022B6}"/>
              </a:ext>
            </a:extLst>
          </p:cNvPr>
          <p:cNvSpPr>
            <a:spLocks noGrp="1" noRot="1" noChangeAspect="1"/>
          </p:cNvSpPr>
          <p:nvPr>
            <p:ph type="sldImg"/>
          </p:nvPr>
        </p:nvSpPr>
        <p:spPr/>
      </p:sp>
    </p:spTree>
    <p:extLst>
      <p:ext uri="{BB962C8B-B14F-4D97-AF65-F5344CB8AC3E}">
        <p14:creationId xmlns:p14="http://schemas.microsoft.com/office/powerpoint/2010/main" val="380007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If delivering remotely: </a:t>
            </a:r>
          </a:p>
          <a:p>
            <a:r>
              <a:rPr lang="en-GB"/>
              <a:t>WELCOME everyone on grid view (share slides later).</a:t>
            </a:r>
          </a:p>
          <a:p>
            <a:endParaRPr lang="en-GB"/>
          </a:p>
          <a:p>
            <a:r>
              <a:rPr lang="en-GB"/>
              <a:t>Give a very brief personal introduction</a:t>
            </a:r>
          </a:p>
          <a:p>
            <a:r>
              <a:rPr lang="en-GB"/>
              <a:t>PURPOSE: The purpose of this workshop is ……</a:t>
            </a:r>
          </a:p>
          <a:p>
            <a:r>
              <a:rPr lang="en-GB"/>
              <a:t>PROGRAMME: The timeline for today is ….</a:t>
            </a:r>
          </a:p>
          <a:p>
            <a:endParaRPr lang="en-GB"/>
          </a:p>
          <a:p>
            <a:r>
              <a:rPr lang="en-GB"/>
              <a:t>If RECORDING SESSION: Let the clients know at the start. </a:t>
            </a:r>
          </a:p>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3</a:t>
            </a:fld>
            <a:endParaRPr lang="en-GB"/>
          </a:p>
        </p:txBody>
      </p:sp>
      <p:sp>
        <p:nvSpPr>
          <p:cNvPr id="7" name="Slide Image Placeholder 6">
            <a:extLst>
              <a:ext uri="{FF2B5EF4-FFF2-40B4-BE49-F238E27FC236}">
                <a16:creationId xmlns:a16="http://schemas.microsoft.com/office/drawing/2014/main" id="{E4F9544D-E943-9089-FF6F-1F55472E103F}"/>
              </a:ext>
            </a:extLst>
          </p:cNvPr>
          <p:cNvSpPr>
            <a:spLocks noGrp="1" noRot="1" noChangeAspect="1"/>
          </p:cNvSpPr>
          <p:nvPr>
            <p:ph type="sldImg"/>
          </p:nvPr>
        </p:nvSpPr>
        <p:spPr/>
      </p:sp>
    </p:spTree>
    <p:extLst>
      <p:ext uri="{BB962C8B-B14F-4D97-AF65-F5344CB8AC3E}">
        <p14:creationId xmlns:p14="http://schemas.microsoft.com/office/powerpoint/2010/main" val="25882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Check these aims are appropriate for your clients and tailor if necessary.</a:t>
            </a:r>
          </a:p>
          <a:p>
            <a:endParaRPr lang="en-US" dirty="0"/>
          </a:p>
          <a:p>
            <a:r>
              <a:rPr lang="en-US" dirty="0"/>
              <a:t>Give space for participants to share their session aims in the chat.</a:t>
            </a:r>
          </a:p>
        </p:txBody>
      </p:sp>
      <p:sp>
        <p:nvSpPr>
          <p:cNvPr id="4" name="Slide Number Placeholder 3"/>
          <p:cNvSpPr>
            <a:spLocks noGrp="1"/>
          </p:cNvSpPr>
          <p:nvPr>
            <p:ph type="sldNum" sz="quarter" idx="5"/>
          </p:nvPr>
        </p:nvSpPr>
        <p:spPr/>
        <p:txBody>
          <a:bodyPr/>
          <a:lstStyle/>
          <a:p>
            <a:fld id="{24616945-A020-4BBC-96FF-FC4011206EB4}" type="slidenum">
              <a:rPr lang="en-GB" smtClean="0"/>
              <a:pPr/>
              <a:t>4</a:t>
            </a:fld>
            <a:endParaRPr lang="en-GB"/>
          </a:p>
        </p:txBody>
      </p:sp>
      <p:sp>
        <p:nvSpPr>
          <p:cNvPr id="7" name="Slide Image Placeholder 6">
            <a:extLst>
              <a:ext uri="{FF2B5EF4-FFF2-40B4-BE49-F238E27FC236}">
                <a16:creationId xmlns:a16="http://schemas.microsoft.com/office/drawing/2014/main" id="{88510DAD-3474-CC6F-340D-5002270267DD}"/>
              </a:ext>
            </a:extLst>
          </p:cNvPr>
          <p:cNvSpPr>
            <a:spLocks noGrp="1" noRot="1" noChangeAspect="1"/>
          </p:cNvSpPr>
          <p:nvPr>
            <p:ph type="sldImg"/>
          </p:nvPr>
        </p:nvSpPr>
        <p:spPr/>
      </p:sp>
    </p:spTree>
    <p:extLst>
      <p:ext uri="{BB962C8B-B14F-4D97-AF65-F5344CB8AC3E}">
        <p14:creationId xmlns:p14="http://schemas.microsoft.com/office/powerpoint/2010/main" val="156969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Reminder of C-me Axes from Foundation Workshop.  2 clicks reveal the labels for each axes.  The aim is to recap and will be expanded over the session.</a:t>
            </a:r>
          </a:p>
          <a:p>
            <a:endParaRPr lang="en-GB"/>
          </a:p>
        </p:txBody>
      </p:sp>
      <p:sp>
        <p:nvSpPr>
          <p:cNvPr id="4" name="Slide Number Placeholder 3"/>
          <p:cNvSpPr>
            <a:spLocks noGrp="1"/>
          </p:cNvSpPr>
          <p:nvPr>
            <p:ph type="sldNum" sz="quarter" idx="5"/>
          </p:nvPr>
        </p:nvSpPr>
        <p:spPr/>
        <p:txBody>
          <a:bodyPr/>
          <a:lstStyle/>
          <a:p>
            <a:fld id="{A84D1EE4-F3DF-4FAC-B26B-1B39488B1304}" type="slidenum">
              <a:rPr lang="en-GB" smtClean="0"/>
              <a:pPr/>
              <a:t>5</a:t>
            </a:fld>
            <a:endParaRPr lang="en-GB"/>
          </a:p>
        </p:txBody>
      </p:sp>
      <p:sp>
        <p:nvSpPr>
          <p:cNvPr id="7" name="Slide Image Placeholder 6">
            <a:extLst>
              <a:ext uri="{FF2B5EF4-FFF2-40B4-BE49-F238E27FC236}">
                <a16:creationId xmlns:a16="http://schemas.microsoft.com/office/drawing/2014/main" id="{FFF8A51C-7E41-B6CE-738D-162A8216F0C3}"/>
              </a:ext>
            </a:extLst>
          </p:cNvPr>
          <p:cNvSpPr>
            <a:spLocks noGrp="1" noRot="1" noChangeAspect="1"/>
          </p:cNvSpPr>
          <p:nvPr>
            <p:ph type="sldImg"/>
          </p:nvPr>
        </p:nvSpPr>
        <p:spPr/>
      </p:sp>
    </p:spTree>
    <p:extLst>
      <p:ext uri="{BB962C8B-B14F-4D97-AF65-F5344CB8AC3E}">
        <p14:creationId xmlns:p14="http://schemas.microsoft.com/office/powerpoint/2010/main" val="269783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Thinking/Feeling Axis  - Aim is to recap on how different </a:t>
            </a:r>
            <a:r>
              <a:rPr lang="en-US" dirty="0" err="1"/>
              <a:t>colour</a:t>
            </a:r>
            <a:r>
              <a:rPr lang="en-US" dirty="0"/>
              <a:t> </a:t>
            </a:r>
            <a:r>
              <a:rPr lang="en-US" dirty="0" err="1"/>
              <a:t>behaviours</a:t>
            </a:r>
            <a:r>
              <a:rPr lang="en-US" dirty="0"/>
              <a:t> show themselves. </a:t>
            </a:r>
          </a:p>
          <a:p>
            <a:r>
              <a:rPr lang="en-US"/>
              <a:t> </a:t>
            </a:r>
          </a:p>
        </p:txBody>
      </p:sp>
      <p:sp>
        <p:nvSpPr>
          <p:cNvPr id="4" name="Slide Number Placeholder 3"/>
          <p:cNvSpPr>
            <a:spLocks noGrp="1"/>
          </p:cNvSpPr>
          <p:nvPr>
            <p:ph type="sldNum" sz="quarter" idx="5"/>
          </p:nvPr>
        </p:nvSpPr>
        <p:spPr/>
        <p:txBody>
          <a:bodyPr/>
          <a:lstStyle/>
          <a:p>
            <a:fld id="{24616945-A020-4BBC-96FF-FC4011206EB4}" type="slidenum">
              <a:rPr lang="en-GB" smtClean="0"/>
              <a:pPr/>
              <a:t>6</a:t>
            </a:fld>
            <a:endParaRPr lang="en-GB"/>
          </a:p>
        </p:txBody>
      </p:sp>
      <p:sp>
        <p:nvSpPr>
          <p:cNvPr id="7" name="Slide Image Placeholder 6">
            <a:extLst>
              <a:ext uri="{FF2B5EF4-FFF2-40B4-BE49-F238E27FC236}">
                <a16:creationId xmlns:a16="http://schemas.microsoft.com/office/drawing/2014/main" id="{D3F3E40B-5F23-B453-AB2D-5FF160AFC9E0}"/>
              </a:ext>
            </a:extLst>
          </p:cNvPr>
          <p:cNvSpPr>
            <a:spLocks noGrp="1" noRot="1" noChangeAspect="1"/>
          </p:cNvSpPr>
          <p:nvPr>
            <p:ph type="sldImg"/>
          </p:nvPr>
        </p:nvSpPr>
        <p:spPr/>
      </p:sp>
    </p:spTree>
    <p:extLst>
      <p:ext uri="{BB962C8B-B14F-4D97-AF65-F5344CB8AC3E}">
        <p14:creationId xmlns:p14="http://schemas.microsoft.com/office/powerpoint/2010/main" val="394968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Reflective/Extravert Axis  - Aim is to recap on how different </a:t>
            </a:r>
            <a:r>
              <a:rPr lang="en-US" dirty="0" err="1"/>
              <a:t>colour</a:t>
            </a:r>
            <a:r>
              <a:rPr lang="en-US" dirty="0"/>
              <a:t> </a:t>
            </a:r>
            <a:r>
              <a:rPr lang="en-US" dirty="0" err="1"/>
              <a:t>behaviours</a:t>
            </a:r>
            <a:r>
              <a:rPr lang="en-US" dirty="0"/>
              <a:t> show themselves.  </a:t>
            </a:r>
          </a:p>
          <a:p>
            <a:endParaRPr lang="en-US"/>
          </a:p>
        </p:txBody>
      </p:sp>
      <p:sp>
        <p:nvSpPr>
          <p:cNvPr id="4" name="Slide Number Placeholder 3"/>
          <p:cNvSpPr>
            <a:spLocks noGrp="1"/>
          </p:cNvSpPr>
          <p:nvPr>
            <p:ph type="sldNum" sz="quarter" idx="5"/>
          </p:nvPr>
        </p:nvSpPr>
        <p:spPr/>
        <p:txBody>
          <a:bodyPr/>
          <a:lstStyle/>
          <a:p>
            <a:fld id="{24616945-A020-4BBC-96FF-FC4011206EB4}" type="slidenum">
              <a:rPr lang="en-GB" smtClean="0"/>
              <a:pPr/>
              <a:t>7</a:t>
            </a:fld>
            <a:endParaRPr lang="en-GB"/>
          </a:p>
        </p:txBody>
      </p:sp>
      <p:sp>
        <p:nvSpPr>
          <p:cNvPr id="7" name="Slide Image Placeholder 6">
            <a:extLst>
              <a:ext uri="{FF2B5EF4-FFF2-40B4-BE49-F238E27FC236}">
                <a16:creationId xmlns:a16="http://schemas.microsoft.com/office/drawing/2014/main" id="{AF7B55E4-A06F-6D22-2D05-85C3A32E2007}"/>
              </a:ext>
            </a:extLst>
          </p:cNvPr>
          <p:cNvSpPr>
            <a:spLocks noGrp="1" noRot="1" noChangeAspect="1"/>
          </p:cNvSpPr>
          <p:nvPr>
            <p:ph type="sldImg"/>
          </p:nvPr>
        </p:nvSpPr>
        <p:spPr/>
      </p:sp>
    </p:spTree>
    <p:extLst>
      <p:ext uri="{BB962C8B-B14F-4D97-AF65-F5344CB8AC3E}">
        <p14:creationId xmlns:p14="http://schemas.microsoft.com/office/powerpoint/2010/main" val="1142046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Discuss and share in groups</a:t>
            </a:r>
          </a:p>
          <a:p>
            <a:endParaRPr lang="en-GB"/>
          </a:p>
        </p:txBody>
      </p:sp>
      <p:sp>
        <p:nvSpPr>
          <p:cNvPr id="4" name="Slide Number Placeholder 3"/>
          <p:cNvSpPr>
            <a:spLocks noGrp="1"/>
          </p:cNvSpPr>
          <p:nvPr>
            <p:ph type="sldNum" sz="quarter" idx="5"/>
          </p:nvPr>
        </p:nvSpPr>
        <p:spPr/>
        <p:txBody>
          <a:bodyPr/>
          <a:lstStyle/>
          <a:p>
            <a:fld id="{A84D1EE4-F3DF-4FAC-B26B-1B39488B1304}" type="slidenum">
              <a:rPr lang="en-GB" smtClean="0"/>
              <a:pPr/>
              <a:t>8</a:t>
            </a:fld>
            <a:endParaRPr lang="en-GB"/>
          </a:p>
        </p:txBody>
      </p:sp>
      <p:sp>
        <p:nvSpPr>
          <p:cNvPr id="7" name="Slide Image Placeholder 6">
            <a:extLst>
              <a:ext uri="{FF2B5EF4-FFF2-40B4-BE49-F238E27FC236}">
                <a16:creationId xmlns:a16="http://schemas.microsoft.com/office/drawing/2014/main" id="{ADF6EF55-E931-F8CC-36BA-766DD2477C4E}"/>
              </a:ext>
            </a:extLst>
          </p:cNvPr>
          <p:cNvSpPr>
            <a:spLocks noGrp="1" noRot="1" noChangeAspect="1"/>
          </p:cNvSpPr>
          <p:nvPr>
            <p:ph type="sldImg"/>
          </p:nvPr>
        </p:nvSpPr>
        <p:spPr/>
      </p:sp>
    </p:spTree>
    <p:extLst>
      <p:ext uri="{BB962C8B-B14F-4D97-AF65-F5344CB8AC3E}">
        <p14:creationId xmlns:p14="http://schemas.microsoft.com/office/powerpoint/2010/main" val="379025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Consider  </a:t>
            </a:r>
          </a:p>
          <a:p>
            <a:r>
              <a:rPr lang="en-US" dirty="0"/>
              <a:t>Looking around the </a:t>
            </a:r>
            <a:r>
              <a:rPr lang="en-US" dirty="0" err="1"/>
              <a:t>colour</a:t>
            </a:r>
            <a:r>
              <a:rPr lang="en-US" dirty="0"/>
              <a:t> wheel, notice the very different sales approaches different </a:t>
            </a:r>
            <a:r>
              <a:rPr lang="en-US" dirty="0" err="1"/>
              <a:t>colour</a:t>
            </a:r>
            <a:r>
              <a:rPr lang="en-US" dirty="0"/>
              <a:t> preferences have. </a:t>
            </a:r>
          </a:p>
          <a:p>
            <a:r>
              <a:rPr lang="en-US" dirty="0"/>
              <a:t>How do other people in your sales team differ from yourself? In what ways might this complement you? </a:t>
            </a:r>
          </a:p>
        </p:txBody>
      </p:sp>
      <p:sp>
        <p:nvSpPr>
          <p:cNvPr id="4" name="Slide Number Placeholder 3"/>
          <p:cNvSpPr>
            <a:spLocks noGrp="1"/>
          </p:cNvSpPr>
          <p:nvPr>
            <p:ph type="sldNum" sz="quarter" idx="5"/>
          </p:nvPr>
        </p:nvSpPr>
        <p:spPr/>
        <p:txBody>
          <a:bodyPr/>
          <a:lstStyle/>
          <a:p>
            <a:fld id="{24616945-A020-4BBC-96FF-FC4011206EB4}" type="slidenum">
              <a:rPr lang="en-GB" smtClean="0"/>
              <a:pPr/>
              <a:t>9</a:t>
            </a:fld>
            <a:endParaRPr lang="en-GB"/>
          </a:p>
        </p:txBody>
      </p:sp>
      <p:sp>
        <p:nvSpPr>
          <p:cNvPr id="7" name="Slide Image Placeholder 6">
            <a:extLst>
              <a:ext uri="{FF2B5EF4-FFF2-40B4-BE49-F238E27FC236}">
                <a16:creationId xmlns:a16="http://schemas.microsoft.com/office/drawing/2014/main" id="{C45C0EF7-7C2A-0F00-2404-593F026509EA}"/>
              </a:ext>
            </a:extLst>
          </p:cNvPr>
          <p:cNvSpPr>
            <a:spLocks noGrp="1" noRot="1" noChangeAspect="1"/>
          </p:cNvSpPr>
          <p:nvPr>
            <p:ph type="sldImg"/>
          </p:nvPr>
        </p:nvSpPr>
        <p:spPr/>
      </p:sp>
    </p:spTree>
    <p:extLst>
      <p:ext uri="{BB962C8B-B14F-4D97-AF65-F5344CB8AC3E}">
        <p14:creationId xmlns:p14="http://schemas.microsoft.com/office/powerpoint/2010/main" val="346016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B10A-C2FC-432A-B617-F67E26567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23262A-BDBD-46B3-A7D6-BB4FB82F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925CCA-CD94-477B-816C-8038EDD95E8A}"/>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5" name="Footer Placeholder 4">
            <a:extLst>
              <a:ext uri="{FF2B5EF4-FFF2-40B4-BE49-F238E27FC236}">
                <a16:creationId xmlns:a16="http://schemas.microsoft.com/office/drawing/2014/main" id="{5550FF0A-EFD4-458D-8A16-F593D386B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CA833-D884-4C09-A2B9-58386473F6A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51291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B6B5-D8F9-4F25-80AC-7E9444B17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7881A-3845-4CC8-A0B8-AC4CBECC7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E240C-62AC-417E-BDDC-DF90FDAB30BF}"/>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5" name="Footer Placeholder 4">
            <a:extLst>
              <a:ext uri="{FF2B5EF4-FFF2-40B4-BE49-F238E27FC236}">
                <a16:creationId xmlns:a16="http://schemas.microsoft.com/office/drawing/2014/main" id="{943388A3-D26F-4C0D-9F47-F6865EB1B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31EA2-4841-4131-A10B-D43D342FBDF7}"/>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01877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7ED3B-DE81-4F6E-B4D7-947A568D7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20DF0-DA33-4252-9BFE-4F38F1AB7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B4D4B-66CD-46D3-B9D9-90AACB21C4A7}"/>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5" name="Footer Placeholder 4">
            <a:extLst>
              <a:ext uri="{FF2B5EF4-FFF2-40B4-BE49-F238E27FC236}">
                <a16:creationId xmlns:a16="http://schemas.microsoft.com/office/drawing/2014/main" id="{CC5A665C-8694-4B62-A184-30FB71AC1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614BC-A478-46A1-9D9E-0511C2ACCA9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1766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892968" y="178593"/>
            <a:ext cx="10406064" cy="1518048"/>
          </a:xfrm>
          <a:prstGeom prst="rect">
            <a:avLst/>
          </a:prstGeom>
        </p:spPr>
        <p:txBody>
          <a:bodyPr lIns="35718" tIns="35718" rIns="35718" bIns="35718"/>
          <a:lstStyle>
            <a:lvl1pPr defTabSz="410765">
              <a:defRPr sz="5600" b="0" cap="none">
                <a:solidFill>
                  <a:srgbClr val="000000"/>
                </a:solidFill>
                <a:latin typeface="Helvetica Neue Medium"/>
                <a:ea typeface="Helvetica Neue Medium"/>
                <a:cs typeface="Helvetica Neue Medium"/>
                <a:sym typeface="Helvetica Neue Medium"/>
              </a:defRPr>
            </a:lvl1pPr>
          </a:lstStyle>
          <a:p>
            <a:r>
              <a:t>Title Text</a:t>
            </a:r>
          </a:p>
        </p:txBody>
      </p:sp>
      <p:sp>
        <p:nvSpPr>
          <p:cNvPr id="120" name="Slide Number"/>
          <p:cNvSpPr txBox="1">
            <a:spLocks noGrp="1"/>
          </p:cNvSpPr>
          <p:nvPr>
            <p:ph type="sldNum" sz="quarter" idx="2"/>
          </p:nvPr>
        </p:nvSpPr>
        <p:spPr>
          <a:xfrm>
            <a:off x="5933169" y="6536531"/>
            <a:ext cx="319313"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rPr/>
              <a:t>‹#›</a:t>
            </a:fld>
            <a:endParaRPr/>
          </a:p>
        </p:txBody>
      </p:sp>
    </p:spTree>
    <p:extLst>
      <p:ext uri="{BB962C8B-B14F-4D97-AF65-F5344CB8AC3E}">
        <p14:creationId xmlns:p14="http://schemas.microsoft.com/office/powerpoint/2010/main" val="426617704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72" b="0" i="0">
                <a:solidFill>
                  <a:srgbClr val="0D3E56"/>
                </a:solidFill>
                <a:latin typeface="Franklin Gothic Medium"/>
                <a:cs typeface="Franklin Gothic Medium"/>
              </a:defRPr>
            </a:lvl1pPr>
          </a:lstStyle>
          <a:p>
            <a:endParaRPr/>
          </a:p>
        </p:txBody>
      </p:sp>
      <p:sp>
        <p:nvSpPr>
          <p:cNvPr id="3" name="Holder 3"/>
          <p:cNvSpPr>
            <a:spLocks noGrp="1"/>
          </p:cNvSpPr>
          <p:nvPr>
            <p:ph sz="half" idx="2"/>
          </p:nvPr>
        </p:nvSpPr>
        <p:spPr>
          <a:xfrm>
            <a:off x="696777" y="1879062"/>
            <a:ext cx="2719387" cy="184987"/>
          </a:xfrm>
          <a:prstGeom prst="rect">
            <a:avLst/>
          </a:prstGeom>
        </p:spPr>
        <p:txBody>
          <a:bodyPr wrap="square" lIns="0" tIns="0" rIns="0" bIns="0">
            <a:spAutoFit/>
          </a:bodyPr>
          <a:lstStyle>
            <a:lvl1pPr>
              <a:defRPr sz="1336" b="0" i="0">
                <a:solidFill>
                  <a:srgbClr val="0D3E56"/>
                </a:solidFill>
                <a:latin typeface="Calibri"/>
                <a:cs typeface="Calibri"/>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052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64C-B7CB-42C5-BD10-2BDCF07CD6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A21AB8-2522-4234-8776-AFDF71ECC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18DC5-9C66-48BF-AED8-77FC4338C830}"/>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5" name="Footer Placeholder 4">
            <a:extLst>
              <a:ext uri="{FF2B5EF4-FFF2-40B4-BE49-F238E27FC236}">
                <a16:creationId xmlns:a16="http://schemas.microsoft.com/office/drawing/2014/main" id="{FED7249F-FBD9-420A-8DEB-D5152A46B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63178-60E4-4B10-B2EA-AA46E64820D8}"/>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3358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663-E580-4D55-A371-8DE323F74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7C918A-4A22-48D9-A5D1-EB33613F4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13F2B-B291-4A80-BF9B-2C115EB9249D}"/>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5" name="Footer Placeholder 4">
            <a:extLst>
              <a:ext uri="{FF2B5EF4-FFF2-40B4-BE49-F238E27FC236}">
                <a16:creationId xmlns:a16="http://schemas.microsoft.com/office/drawing/2014/main" id="{F5C09DB7-78B5-4F1A-9943-A59D4BE21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390D1-07DB-43E2-9AE5-A0F345E7D396}"/>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74657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D11F-FF32-4D39-B2BB-69617F5348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04B45-CAC5-4FBE-A501-DBAB9EE444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081C3-1134-4B83-83AE-A325EF2C04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35E7F2-DB00-4B32-92F5-6DE4EA6C6E12}"/>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6" name="Footer Placeholder 5">
            <a:extLst>
              <a:ext uri="{FF2B5EF4-FFF2-40B4-BE49-F238E27FC236}">
                <a16:creationId xmlns:a16="http://schemas.microsoft.com/office/drawing/2014/main" id="{DB24AE6C-435A-4E8E-80CC-86E40CA1E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87F54-144C-4ABB-934C-070947B232AF}"/>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2212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7CBB-BF98-4EEE-84C4-52993D066F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88615-C51A-44F5-AA99-03DBC1C0D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AADA8-EE67-4FFA-9EA0-7F435EC73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242290-BCE2-4662-A1A6-27F3CBA95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4989A-DD14-429E-A3FC-DCCBEDAF0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718F3C-E216-4C3C-970A-01430016138B}"/>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8" name="Footer Placeholder 7">
            <a:extLst>
              <a:ext uri="{FF2B5EF4-FFF2-40B4-BE49-F238E27FC236}">
                <a16:creationId xmlns:a16="http://schemas.microsoft.com/office/drawing/2014/main" id="{BBDE42A2-EAE2-44B7-9281-2FBBAC30C4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FC7256-A08C-49C4-AF09-CDFAB36F16DB}"/>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0260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481C-48F0-40B3-B467-FCE12CEF5D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B2C056-9CE6-42AC-90FF-4BD477D143CB}"/>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4" name="Footer Placeholder 3">
            <a:extLst>
              <a:ext uri="{FF2B5EF4-FFF2-40B4-BE49-F238E27FC236}">
                <a16:creationId xmlns:a16="http://schemas.microsoft.com/office/drawing/2014/main" id="{28231578-E6D3-4EB9-B716-9BBC9660CF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B3BB67-5839-4E03-A547-E5690BCDD9B9}"/>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24633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A1DD1-5602-4950-B492-E1721DCAB0BC}"/>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3" name="Footer Placeholder 2">
            <a:extLst>
              <a:ext uri="{FF2B5EF4-FFF2-40B4-BE49-F238E27FC236}">
                <a16:creationId xmlns:a16="http://schemas.microsoft.com/office/drawing/2014/main" id="{42528B75-0355-4320-8741-0FDECAFB4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FE3AD1-2476-4362-ABBB-C91C6AF08B1C}"/>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3646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65C1-51E2-44EC-9506-7DD0096FA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1E8A63-8434-43A2-AFA2-583A28F9C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1DE44B-05C6-4455-9373-E69DBA921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0CCA0-48F0-4979-A5AC-4E3D0214FA87}"/>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6" name="Footer Placeholder 5">
            <a:extLst>
              <a:ext uri="{FF2B5EF4-FFF2-40B4-BE49-F238E27FC236}">
                <a16:creationId xmlns:a16="http://schemas.microsoft.com/office/drawing/2014/main" id="{0A3FB774-F9D0-444A-9E33-F126CD782D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5D902-A026-498F-8FC9-B8E6E45B5E33}"/>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68195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E496-44CA-43F8-A2B1-41C075ED7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13CAFE-1842-4A81-9990-E618638F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00D069-801D-442C-BAEC-150EE7F9B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60E61-91EC-4688-8678-FF8F4A839B62}"/>
              </a:ext>
            </a:extLst>
          </p:cNvPr>
          <p:cNvSpPr>
            <a:spLocks noGrp="1"/>
          </p:cNvSpPr>
          <p:nvPr>
            <p:ph type="dt" sz="half" idx="10"/>
          </p:nvPr>
        </p:nvSpPr>
        <p:spPr/>
        <p:txBody>
          <a:bodyPr/>
          <a:lstStyle/>
          <a:p>
            <a:fld id="{BEDD62BC-2C6D-4541-AA4C-A0B1C09BA4BA}" type="datetimeFigureOut">
              <a:rPr lang="en-GB" smtClean="0"/>
              <a:t>21/08/2024</a:t>
            </a:fld>
            <a:endParaRPr lang="en-GB"/>
          </a:p>
        </p:txBody>
      </p:sp>
      <p:sp>
        <p:nvSpPr>
          <p:cNvPr id="6" name="Footer Placeholder 5">
            <a:extLst>
              <a:ext uri="{FF2B5EF4-FFF2-40B4-BE49-F238E27FC236}">
                <a16:creationId xmlns:a16="http://schemas.microsoft.com/office/drawing/2014/main" id="{E5B5D6C7-0B4C-4B0F-AD19-D656F51D1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ED8BEB-8FA0-4EE7-AC59-8EADE2A9615D}"/>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20676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24D4-959F-4DA4-AB71-B016C7EC3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B5DF62-DFB1-4212-BF4D-FF8493D8B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BC7E5-4E26-4441-A0AA-0E8A968A0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D62BC-2C6D-4541-AA4C-A0B1C09BA4BA}" type="datetimeFigureOut">
              <a:rPr lang="en-GB" smtClean="0"/>
              <a:t>21/08/2024</a:t>
            </a:fld>
            <a:endParaRPr lang="en-GB"/>
          </a:p>
        </p:txBody>
      </p:sp>
      <p:sp>
        <p:nvSpPr>
          <p:cNvPr id="5" name="Footer Placeholder 4">
            <a:extLst>
              <a:ext uri="{FF2B5EF4-FFF2-40B4-BE49-F238E27FC236}">
                <a16:creationId xmlns:a16="http://schemas.microsoft.com/office/drawing/2014/main" id="{5FC30525-6FDD-41FA-B21E-8BBF00E01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92E483-51C4-4617-B6A7-EB989ABAD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8CCBA-BA94-4F9B-BE56-6F0540D88AF4}" type="slidenum">
              <a:rPr lang="en-GB" smtClean="0"/>
              <a:t>‹#›</a:t>
            </a:fld>
            <a:endParaRPr lang="en-GB"/>
          </a:p>
        </p:txBody>
      </p:sp>
    </p:spTree>
    <p:extLst>
      <p:ext uri="{BB962C8B-B14F-4D97-AF65-F5344CB8AC3E}">
        <p14:creationId xmlns:p14="http://schemas.microsoft.com/office/powerpoint/2010/main" val="40707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29D_9A67CFB.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426228" y="571788"/>
            <a:ext cx="9761397" cy="1277273"/>
          </a:xfrm>
          <a:prstGeom prst="rect">
            <a:avLst/>
          </a:prstGeom>
          <a:noFill/>
        </p:spPr>
        <p:txBody>
          <a:bodyPr wrap="square" lIns="91440" tIns="45720" rIns="91440" bIns="45720" rtlCol="0" anchor="t">
            <a:spAutoFit/>
          </a:bodyPr>
          <a:lstStyle/>
          <a:p>
            <a:pPr algn="ctr"/>
            <a:r>
              <a:rPr lang="en-US" sz="3200" b="1">
                <a:solidFill>
                  <a:srgbClr val="28265B"/>
                </a:solidFill>
                <a:latin typeface="Poppins" panose="00000500000000000000" pitchFamily="2" charset="0"/>
                <a:ea typeface="+mn-lt"/>
                <a:cs typeface="Poppins" panose="00000500000000000000" pitchFamily="2" charset="0"/>
              </a:rPr>
              <a:t>Preparing for your C-me session</a:t>
            </a:r>
            <a:endParaRPr lang="en-US" sz="1600">
              <a:solidFill>
                <a:srgbClr val="28265B"/>
              </a:solidFill>
              <a:latin typeface="Poppins" panose="00000500000000000000" pitchFamily="2" charset="0"/>
              <a:ea typeface="+mn-lt"/>
              <a:cs typeface="Poppins" panose="00000500000000000000" pitchFamily="2" charset="0"/>
            </a:endParaRPr>
          </a:p>
          <a:p>
            <a:pPr algn="ctr"/>
            <a:endParaRPr lang="en-US" sz="900" b="1">
              <a:solidFill>
                <a:srgbClr val="28265B"/>
              </a:solidFill>
              <a:latin typeface="Poppins" panose="00000500000000000000" pitchFamily="2" charset="0"/>
              <a:cs typeface="Poppins" panose="00000500000000000000" pitchFamily="2" charset="0"/>
            </a:endParaRPr>
          </a:p>
          <a:p>
            <a:pPr algn="ctr"/>
            <a:r>
              <a:rPr lang="en-US" b="1">
                <a:solidFill>
                  <a:srgbClr val="28265B"/>
                </a:solidFill>
                <a:latin typeface="Poppins" panose="00000500000000000000" pitchFamily="2" charset="0"/>
                <a:cs typeface="Poppins" panose="00000500000000000000" pitchFamily="2" charset="0"/>
              </a:rPr>
              <a:t>N</a:t>
            </a:r>
            <a:r>
              <a:rPr lang="en-US">
                <a:solidFill>
                  <a:srgbClr val="28265B"/>
                </a:solidFill>
                <a:latin typeface="Poppins" panose="00000500000000000000" pitchFamily="2" charset="0"/>
                <a:cs typeface="Poppins" panose="00000500000000000000" pitchFamily="2" charset="0"/>
              </a:rPr>
              <a:t>.B. Certain slides can be hidden (right click ‘Hide Slide’) depending on session needs N.B. Certain slides will need editing for EVERY different delivery (see below)</a:t>
            </a:r>
          </a:p>
        </p:txBody>
      </p:sp>
      <p:sp>
        <p:nvSpPr>
          <p:cNvPr id="5" name="TextBox 10">
            <a:extLst>
              <a:ext uri="{FF2B5EF4-FFF2-40B4-BE49-F238E27FC236}">
                <a16:creationId xmlns:a16="http://schemas.microsoft.com/office/drawing/2014/main" id="{540C2F52-C418-8542-85C4-838CC7624AE0}"/>
              </a:ext>
            </a:extLst>
          </p:cNvPr>
          <p:cNvSpPr txBox="1"/>
          <p:nvPr/>
        </p:nvSpPr>
        <p:spPr>
          <a:xfrm>
            <a:off x="932842" y="2258666"/>
            <a:ext cx="9761397" cy="2557912"/>
          </a:xfrm>
          <a:prstGeom prst="rect">
            <a:avLst/>
          </a:prstGeom>
          <a:ln w="12700">
            <a:miter lim="400000"/>
          </a:ln>
          <a:extLst>
            <a:ext uri="{C572A759-6A51-4108-AA02-DFA0A04FC94B}">
              <ma14:wrappingTextBoxFlag xmlns:ma14="http://schemas.microsoft.com/office/mac/drawingml/2011/main" xmlns=""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1800" dirty="0">
                <a:solidFill>
                  <a:srgbClr val="28265B"/>
                </a:solidFill>
                <a:latin typeface="Poppins"/>
                <a:cs typeface="Poppins"/>
              </a:rPr>
              <a:t>CHECKLIST</a:t>
            </a:r>
          </a:p>
          <a:p>
            <a:endParaRPr lang="en-GB" sz="1800" dirty="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800" b="0" dirty="0">
                <a:solidFill>
                  <a:srgbClr val="28265B"/>
                </a:solidFill>
                <a:latin typeface="Poppins"/>
                <a:cs typeface="Poppins"/>
              </a:rPr>
              <a:t>For this session you will need the</a:t>
            </a:r>
            <a:r>
              <a:rPr lang="en-GB" sz="1800" b="0" u="sng" dirty="0">
                <a:solidFill>
                  <a:srgbClr val="28265B"/>
                </a:solidFill>
                <a:latin typeface="Poppins"/>
                <a:cs typeface="Poppins"/>
              </a:rPr>
              <a:t> </a:t>
            </a:r>
            <a:r>
              <a:rPr lang="en-GB" sz="1800" u="sng" dirty="0">
                <a:solidFill>
                  <a:srgbClr val="28265B"/>
                </a:solidFill>
                <a:latin typeface="Poppins"/>
                <a:cs typeface="Poppins"/>
              </a:rPr>
              <a:t>High Performance Influencer</a:t>
            </a:r>
            <a:r>
              <a:rPr lang="en-GB" sz="1800" dirty="0">
                <a:solidFill>
                  <a:srgbClr val="28265B"/>
                </a:solidFill>
                <a:latin typeface="Poppins"/>
                <a:cs typeface="Poppins"/>
              </a:rPr>
              <a:t> </a:t>
            </a:r>
            <a:r>
              <a:rPr lang="en-GB" sz="1800" b="0" dirty="0">
                <a:solidFill>
                  <a:srgbClr val="28265B"/>
                </a:solidFill>
                <a:latin typeface="Poppins"/>
                <a:cs typeface="Poppins"/>
              </a:rPr>
              <a:t>report.</a:t>
            </a:r>
            <a:r>
              <a:rPr lang="en-GB" sz="1800" dirty="0">
                <a:solidFill>
                  <a:srgbClr val="28265B"/>
                </a:solidFill>
                <a:latin typeface="Poppins"/>
                <a:cs typeface="Poppins"/>
              </a:rPr>
              <a:t> </a:t>
            </a:r>
          </a:p>
          <a:p>
            <a:pPr marL="342900" indent="-342900">
              <a:buFont typeface="Arial" panose="020B0604020202020204" pitchFamily="34" charset="0"/>
              <a:buChar char="•"/>
            </a:pPr>
            <a:endParaRPr lang="en-GB" sz="1800" u="sng" dirty="0">
              <a:solidFill>
                <a:srgbClr val="28265B"/>
              </a:solidFill>
              <a:latin typeface="Poppins" panose="00000500000000000000" pitchFamily="2" charset="0"/>
              <a:cs typeface="Poppins" panose="00000500000000000000" pitchFamily="2" charset="0"/>
            </a:endParaRPr>
          </a:p>
          <a:p>
            <a:pPr marL="342900" indent="-342900">
              <a:buFont typeface="Arial,Sans-Serif" panose="020B0604020202020204" pitchFamily="34" charset="0"/>
              <a:buChar char="•"/>
            </a:pPr>
            <a:r>
              <a:rPr lang="en-GB" sz="1800" u="sng" dirty="0">
                <a:solidFill>
                  <a:srgbClr val="28265B"/>
                </a:solidFill>
                <a:latin typeface="Poppins"/>
                <a:cs typeface="Poppins"/>
              </a:rPr>
              <a:t>Home Slide</a:t>
            </a:r>
            <a:r>
              <a:rPr lang="en-GB" sz="1800" b="0" dirty="0">
                <a:solidFill>
                  <a:srgbClr val="28265B"/>
                </a:solidFill>
                <a:latin typeface="Poppins"/>
                <a:cs typeface="Poppins"/>
              </a:rPr>
              <a:t>: Option to add Client’s/Team's logo/brand Slide 3</a:t>
            </a:r>
            <a:endParaRPr lang="en-US" sz="1800" b="0" dirty="0">
              <a:solidFill>
                <a:srgbClr val="28265B"/>
              </a:solidFill>
              <a:latin typeface="Poppins"/>
              <a:cs typeface="Poppins"/>
            </a:endParaRPr>
          </a:p>
          <a:p>
            <a:pPr marL="342900" indent="-342900">
              <a:buFont typeface="Arial,Sans-Serif" panose="020B0604020202020204" pitchFamily="34" charset="0"/>
              <a:buChar char="•"/>
            </a:pPr>
            <a:endParaRPr lang="en-GB" sz="1800" b="0" dirty="0">
              <a:solidFill>
                <a:srgbClr val="28265B"/>
              </a:solidFill>
              <a:latin typeface="Poppins" panose="00000500000000000000" pitchFamily="2" charset="0"/>
              <a:cs typeface="Poppins" panose="00000500000000000000" pitchFamily="2" charset="0"/>
            </a:endParaRPr>
          </a:p>
          <a:p>
            <a:pPr marL="342900" indent="-342900">
              <a:buFont typeface="Arial,Sans-Serif" panose="020B0604020202020204" pitchFamily="34" charset="0"/>
              <a:buChar char="•"/>
            </a:pPr>
            <a:r>
              <a:rPr lang="en-GB" sz="1800" b="0" dirty="0">
                <a:solidFill>
                  <a:srgbClr val="28265B"/>
                </a:solidFill>
                <a:latin typeface="Poppins"/>
                <a:cs typeface="Poppins"/>
              </a:rPr>
              <a:t>Session </a:t>
            </a:r>
            <a:r>
              <a:rPr lang="en-GB" sz="1800" u="sng" dirty="0">
                <a:solidFill>
                  <a:srgbClr val="28265B"/>
                </a:solidFill>
                <a:latin typeface="Poppins"/>
                <a:cs typeface="Poppins"/>
              </a:rPr>
              <a:t>Aims</a:t>
            </a:r>
            <a:r>
              <a:rPr lang="en-GB" sz="1800" b="0" dirty="0">
                <a:solidFill>
                  <a:srgbClr val="28265B"/>
                </a:solidFill>
                <a:latin typeface="Poppins"/>
                <a:cs typeface="Poppins"/>
              </a:rPr>
              <a:t> Slide 4 - remember to adjust if you adapt the slide deck</a:t>
            </a:r>
          </a:p>
          <a:p>
            <a:pPr marL="342900" indent="-342900">
              <a:buFont typeface="Arial,Sans-Serif" panose="020B0604020202020204" pitchFamily="34" charset="0"/>
              <a:buChar char="•"/>
            </a:pPr>
            <a:endParaRPr lang="en-GB" sz="1800" b="0" dirty="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800" b="0" dirty="0">
                <a:solidFill>
                  <a:srgbClr val="28265B"/>
                </a:solidFill>
                <a:latin typeface="Poppins"/>
                <a:cs typeface="Poppins"/>
              </a:rPr>
              <a:t>Insert their </a:t>
            </a:r>
            <a:r>
              <a:rPr lang="en-GB" sz="1800" u="sng" dirty="0">
                <a:solidFill>
                  <a:srgbClr val="28265B"/>
                </a:solidFill>
                <a:latin typeface="Poppins"/>
                <a:cs typeface="Poppins"/>
              </a:rPr>
              <a:t>Team Wheel </a:t>
            </a:r>
            <a:r>
              <a:rPr lang="en-GB" sz="1800" b="0" dirty="0">
                <a:solidFill>
                  <a:srgbClr val="28265B"/>
                </a:solidFill>
                <a:latin typeface="Poppins"/>
                <a:cs typeface="Poppins"/>
              </a:rPr>
              <a:t>Slide 20</a:t>
            </a:r>
            <a:endParaRPr lang="en-GB" sz="2800" dirty="0">
              <a:solidFill>
                <a:srgbClr val="28265B"/>
              </a:solidFill>
              <a:latin typeface="Poppins"/>
              <a:cs typeface="Poppins"/>
            </a:endParaRPr>
          </a:p>
        </p:txBody>
      </p:sp>
    </p:spTree>
    <p:extLst>
      <p:ext uri="{BB962C8B-B14F-4D97-AF65-F5344CB8AC3E}">
        <p14:creationId xmlns:p14="http://schemas.microsoft.com/office/powerpoint/2010/main" val="151737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053F548-A4FA-A54D-932C-FAC1724DADA0}"/>
              </a:ext>
            </a:extLst>
          </p:cNvPr>
          <p:cNvSpPr txBox="1"/>
          <p:nvPr/>
        </p:nvSpPr>
        <p:spPr>
          <a:xfrm>
            <a:off x="2681997" y="4770328"/>
            <a:ext cx="6828002" cy="584775"/>
          </a:xfrm>
          <a:prstGeom prst="rect">
            <a:avLst/>
          </a:prstGeom>
          <a:noFill/>
        </p:spPr>
        <p:txBody>
          <a:bodyPr wrap="square" rtlCol="0" anchor="t">
            <a:spAutoFit/>
          </a:bodyPr>
          <a:lstStyle/>
          <a:p>
            <a:pPr algn="ctr"/>
            <a:r>
              <a:rPr lang="en-US" sz="3200" b="1" dirty="0">
                <a:solidFill>
                  <a:srgbClr val="28265B"/>
                </a:solidFill>
                <a:latin typeface="Poppins" panose="00000500000000000000" pitchFamily="2" charset="0"/>
                <a:cs typeface="Poppins" panose="00000500000000000000" pitchFamily="2" charset="0"/>
              </a:rPr>
              <a:t>Explore	 Filter	Share</a:t>
            </a:r>
          </a:p>
        </p:txBody>
      </p:sp>
      <p:sp>
        <p:nvSpPr>
          <p:cNvPr id="9" name="TextBox 10">
            <a:extLst>
              <a:ext uri="{FF2B5EF4-FFF2-40B4-BE49-F238E27FC236}">
                <a16:creationId xmlns:a16="http://schemas.microsoft.com/office/drawing/2014/main" id="{39D913D7-C7C3-B047-927C-5EF3C5ADEA04}"/>
              </a:ext>
            </a:extLst>
          </p:cNvPr>
          <p:cNvSpPr txBox="1"/>
          <p:nvPr/>
        </p:nvSpPr>
        <p:spPr>
          <a:xfrm>
            <a:off x="1452582" y="2496713"/>
            <a:ext cx="9286831" cy="186457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800" dirty="0">
                <a:solidFill>
                  <a:srgbClr val="28265B"/>
                </a:solidFill>
                <a:latin typeface="Poppins" panose="00000500000000000000" pitchFamily="2" charset="0"/>
                <a:cs typeface="Poppins" panose="00000500000000000000" pitchFamily="2" charset="0"/>
              </a:rPr>
              <a:t>Exercise 2: </a:t>
            </a:r>
          </a:p>
          <a:p>
            <a:endParaRPr lang="en-US" sz="1800" dirty="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1800" b="0" dirty="0">
                <a:solidFill>
                  <a:srgbClr val="28265B"/>
                </a:solidFill>
                <a:latin typeface="Poppins" panose="00000500000000000000" pitchFamily="2" charset="0"/>
                <a:cs typeface="Poppins" panose="00000500000000000000" pitchFamily="2" charset="0"/>
              </a:rPr>
              <a:t>Overview (p4)</a:t>
            </a:r>
          </a:p>
          <a:p>
            <a:pPr marL="342900" indent="-342900">
              <a:buFont typeface="Arial" panose="020B0604020202020204" pitchFamily="34" charset="0"/>
              <a:buChar char="•"/>
            </a:pPr>
            <a:endParaRPr lang="en-US" sz="1800" b="0" dirty="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1800" b="0" dirty="0">
                <a:solidFill>
                  <a:srgbClr val="28265B"/>
                </a:solidFill>
                <a:latin typeface="Poppins" panose="00000500000000000000" pitchFamily="2" charset="0"/>
                <a:cs typeface="Poppins" panose="00000500000000000000" pitchFamily="2" charset="0"/>
              </a:rPr>
              <a:t>Sales strengths and sales improvement areas (p10)</a:t>
            </a:r>
          </a:p>
          <a:p>
            <a:endParaRPr lang="en-US" sz="1800" b="0" dirty="0">
              <a:solidFill>
                <a:srgbClr val="28265B"/>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13E2F495-7AE0-4B6A-9418-72A89F1D5A84}"/>
              </a:ext>
            </a:extLst>
          </p:cNvPr>
          <p:cNvSpPr txBox="1"/>
          <p:nvPr/>
        </p:nvSpPr>
        <p:spPr>
          <a:xfrm>
            <a:off x="1578473" y="1210509"/>
            <a:ext cx="9160940" cy="584775"/>
          </a:xfrm>
          <a:prstGeom prst="rect">
            <a:avLst/>
          </a:prstGeom>
          <a:noFill/>
        </p:spPr>
        <p:txBody>
          <a:bodyPr wrap="square">
            <a:spAutoFit/>
          </a:bodyPr>
          <a:lstStyle/>
          <a:p>
            <a:r>
              <a:rPr lang="en-US" sz="3200" b="1" dirty="0">
                <a:solidFill>
                  <a:srgbClr val="28265B"/>
                </a:solidFill>
                <a:latin typeface="Poppins" panose="00000500000000000000" pitchFamily="2" charset="0"/>
                <a:cs typeface="Poppins" panose="00000500000000000000" pitchFamily="2" charset="0"/>
              </a:rPr>
              <a:t>Reviewing your Personal Influencer Report</a:t>
            </a:r>
          </a:p>
        </p:txBody>
      </p:sp>
      <p:pic>
        <p:nvPicPr>
          <p:cNvPr id="2" name="Picture 1" descr="Graphical user interface, text, application, email&#10;&#10;Description automatically generated">
            <a:extLst>
              <a:ext uri="{FF2B5EF4-FFF2-40B4-BE49-F238E27FC236}">
                <a16:creationId xmlns:a16="http://schemas.microsoft.com/office/drawing/2014/main" id="{5BAA804A-6FEB-227A-64C6-F33A640B715F}"/>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8E0FF715-EB3E-3720-9776-89B3C9640B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1233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Box 10"/>
          <p:cNvSpPr txBox="1"/>
          <p:nvPr/>
        </p:nvSpPr>
        <p:spPr>
          <a:xfrm>
            <a:off x="4904462" y="217693"/>
            <a:ext cx="6985212"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endParaRPr lang="en-US" sz="3200">
              <a:solidFill>
                <a:srgbClr val="28265B"/>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AEBFF56C-838A-314D-8FA9-54ACA3638857}"/>
              </a:ext>
            </a:extLst>
          </p:cNvPr>
          <p:cNvSpPr/>
          <p:nvPr/>
        </p:nvSpPr>
        <p:spPr>
          <a:xfrm>
            <a:off x="302326" y="1471902"/>
            <a:ext cx="4408504" cy="4278094"/>
          </a:xfrm>
          <a:prstGeom prst="rect">
            <a:avLst/>
          </a:prstGeom>
        </p:spPr>
        <p:txBody>
          <a:bodyPr wrap="square" lIns="91440" tIns="45720" rIns="91440" bIns="45720" anchor="t">
            <a:spAutoFit/>
          </a:bodyPr>
          <a:lstStyle/>
          <a:p>
            <a:r>
              <a:rPr lang="en-US" sz="2000">
                <a:solidFill>
                  <a:srgbClr val="28265B"/>
                </a:solidFill>
                <a:latin typeface="Poppins" panose="00000500000000000000" pitchFamily="2" charset="0"/>
                <a:cs typeface="Poppins" panose="00000500000000000000" pitchFamily="2" charset="0"/>
              </a:rPr>
              <a:t>Recap effective communication around the wheel.</a:t>
            </a:r>
          </a:p>
          <a:p>
            <a:endParaRPr lang="en-US" sz="2000">
              <a:solidFill>
                <a:srgbClr val="28265B"/>
              </a:solidFill>
              <a:latin typeface="Poppins" panose="00000500000000000000" pitchFamily="2" charset="0"/>
              <a:cs typeface="Poppins" panose="00000500000000000000" pitchFamily="2" charset="0"/>
            </a:endParaRPr>
          </a:p>
          <a:p>
            <a:r>
              <a:rPr lang="en-US" sz="3200" b="1">
                <a:solidFill>
                  <a:srgbClr val="28265B"/>
                </a:solidFill>
                <a:latin typeface="Poppins" panose="00000500000000000000" pitchFamily="2" charset="0"/>
                <a:cs typeface="Poppins" panose="00000500000000000000" pitchFamily="2" charset="0"/>
              </a:rPr>
              <a:t>Exercise 3:</a:t>
            </a:r>
            <a:endParaRPr lang="en-US" sz="2000">
              <a:solidFill>
                <a:srgbClr val="28265B"/>
              </a:solidFill>
              <a:latin typeface="Poppins" panose="00000500000000000000" pitchFamily="2" charset="0"/>
              <a:cs typeface="Poppins" panose="00000500000000000000" pitchFamily="2" charset="0"/>
            </a:endParaRPr>
          </a:p>
          <a:p>
            <a:endParaRPr lang="en-US" sz="2000" dirty="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Review your personalized statements (p7). </a:t>
            </a: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What comes most naturally to you when wanting to influence others?</a:t>
            </a: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Share. </a:t>
            </a:r>
          </a:p>
        </p:txBody>
      </p:sp>
      <p:sp>
        <p:nvSpPr>
          <p:cNvPr id="11" name="TextBox 10">
            <a:extLst>
              <a:ext uri="{FF2B5EF4-FFF2-40B4-BE49-F238E27FC236}">
                <a16:creationId xmlns:a16="http://schemas.microsoft.com/office/drawing/2014/main" id="{EAA242B7-C0DA-214C-9A63-D76F5C542BE6}"/>
              </a:ext>
            </a:extLst>
          </p:cNvPr>
          <p:cNvSpPr txBox="1"/>
          <p:nvPr/>
        </p:nvSpPr>
        <p:spPr>
          <a:xfrm>
            <a:off x="5273844" y="439011"/>
            <a:ext cx="6246448" cy="584775"/>
          </a:xfrm>
          <a:prstGeom prst="rect">
            <a:avLst/>
          </a:prstGeom>
          <a:solidFill>
            <a:schemeClr val="bg1"/>
          </a:solidFill>
        </p:spPr>
        <p:txBody>
          <a:bodyPr wrap="square" rtlCol="0">
            <a:spAutoFit/>
          </a:bodyPr>
          <a:lstStyle/>
          <a:p>
            <a:pPr algn="ctr"/>
            <a:r>
              <a:rPr lang="en-US" sz="3200" b="1">
                <a:solidFill>
                  <a:srgbClr val="28265B"/>
                </a:solidFill>
                <a:latin typeface="Poppins" panose="00000500000000000000" pitchFamily="2" charset="0"/>
                <a:cs typeface="Poppins" panose="00000500000000000000" pitchFamily="2" charset="0"/>
              </a:rPr>
              <a:t>Effective Communication</a:t>
            </a:r>
          </a:p>
        </p:txBody>
      </p:sp>
      <p:grpSp>
        <p:nvGrpSpPr>
          <p:cNvPr id="2" name="Group 1">
            <a:extLst>
              <a:ext uri="{FF2B5EF4-FFF2-40B4-BE49-F238E27FC236}">
                <a16:creationId xmlns:a16="http://schemas.microsoft.com/office/drawing/2014/main" id="{7F53C069-6A79-BA32-0FA2-511090B55AD8}"/>
              </a:ext>
            </a:extLst>
          </p:cNvPr>
          <p:cNvGrpSpPr/>
          <p:nvPr/>
        </p:nvGrpSpPr>
        <p:grpSpPr>
          <a:xfrm>
            <a:off x="4904460" y="1388401"/>
            <a:ext cx="6985214" cy="4659246"/>
            <a:chOff x="2872890" y="1476068"/>
            <a:chExt cx="6985214" cy="4659246"/>
          </a:xfrm>
        </p:grpSpPr>
        <p:pic>
          <p:nvPicPr>
            <p:cNvPr id="3" name="Picture 5" descr="Picture 5">
              <a:extLst>
                <a:ext uri="{FF2B5EF4-FFF2-40B4-BE49-F238E27FC236}">
                  <a16:creationId xmlns:a16="http://schemas.microsoft.com/office/drawing/2014/main" id="{B9DFD137-1483-F57F-6698-7B7343A65EAA}"/>
                </a:ext>
              </a:extLst>
            </p:cNvPr>
            <p:cNvPicPr>
              <a:picLocks noChangeAspect="1"/>
            </p:cNvPicPr>
            <p:nvPr/>
          </p:nvPicPr>
          <p:blipFill>
            <a:blip r:embed="rId3"/>
            <a:srcRect l="994" t="999" r="952" b="999"/>
            <a:stretch>
              <a:fillRect/>
            </a:stretch>
          </p:blipFill>
          <p:spPr>
            <a:xfrm>
              <a:off x="4537308" y="1964357"/>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Rounded Rectangle">
              <a:extLst>
                <a:ext uri="{FF2B5EF4-FFF2-40B4-BE49-F238E27FC236}">
                  <a16:creationId xmlns:a16="http://schemas.microsoft.com/office/drawing/2014/main" id="{FA1FC1DA-53AE-C397-5491-8F290F3FB5AE}"/>
                </a:ext>
              </a:extLst>
            </p:cNvPr>
            <p:cNvSpPr/>
            <p:nvPr/>
          </p:nvSpPr>
          <p:spPr>
            <a:xfrm>
              <a:off x="2872890" y="1476068"/>
              <a:ext cx="3223110" cy="2208627"/>
            </a:xfrm>
            <a:prstGeom prst="roundRect">
              <a:avLst>
                <a:gd name="adj" fmla="val 17137"/>
              </a:avLst>
            </a:prstGeom>
            <a:solidFill>
              <a:srgbClr val="FFFFFF">
                <a:alpha val="50196"/>
              </a:srgbClr>
            </a:solidFill>
            <a:ln w="25400">
              <a:solidFill>
                <a:srgbClr val="00A4ED"/>
              </a:solidFill>
              <a:miter/>
            </a:ln>
          </p:spPr>
          <p:txBody>
            <a:bodyPr lIns="45719" tIns="144000" rIns="45719"/>
            <a:lstStyle/>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Give facts, ideally in writing</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 rational and practical</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Ask for their questions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Define the process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 logical and thorough</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Listen carefully to questions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Allow time to prepare</a:t>
              </a:r>
            </a:p>
          </p:txBody>
        </p:sp>
        <p:sp>
          <p:nvSpPr>
            <p:cNvPr id="5" name="Rounded Rectangle">
              <a:extLst>
                <a:ext uri="{FF2B5EF4-FFF2-40B4-BE49-F238E27FC236}">
                  <a16:creationId xmlns:a16="http://schemas.microsoft.com/office/drawing/2014/main" id="{541C8827-AC3A-2A60-4336-6D0C4A077227}"/>
                </a:ext>
              </a:extLst>
            </p:cNvPr>
            <p:cNvSpPr/>
            <p:nvPr/>
          </p:nvSpPr>
          <p:spPr>
            <a:xfrm>
              <a:off x="6688183" y="1495990"/>
              <a:ext cx="3169920" cy="2221924"/>
            </a:xfrm>
            <a:prstGeom prst="roundRect">
              <a:avLst>
                <a:gd name="adj" fmla="val 19844"/>
              </a:avLst>
            </a:prstGeom>
            <a:solidFill>
              <a:srgbClr val="FFFFFF">
                <a:alpha val="50196"/>
              </a:srgbClr>
            </a:solidFill>
            <a:ln w="25400">
              <a:solidFill>
                <a:srgbClr val="FF0000"/>
              </a:solidFill>
              <a:miter/>
            </a:ln>
          </p:spPr>
          <p:txBody>
            <a:bodyPr lIns="45719" tIns="144000" rIns="45719"/>
            <a:lstStyle/>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Demonstrate conviction</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Identify their role quickly</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 direct and action-focused</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Present options </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Focus on success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 brief and clear</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Refer early to the objective</a:t>
              </a:r>
            </a:p>
          </p:txBody>
        </p:sp>
        <p:sp>
          <p:nvSpPr>
            <p:cNvPr id="6" name="Rounded Rectangle">
              <a:extLst>
                <a:ext uri="{FF2B5EF4-FFF2-40B4-BE49-F238E27FC236}">
                  <a16:creationId xmlns:a16="http://schemas.microsoft.com/office/drawing/2014/main" id="{C90A3E65-3D42-DF74-CBA7-0E713BE380D0}"/>
                </a:ext>
              </a:extLst>
            </p:cNvPr>
            <p:cNvSpPr/>
            <p:nvPr/>
          </p:nvSpPr>
          <p:spPr>
            <a:xfrm>
              <a:off x="2872890" y="3928975"/>
              <a:ext cx="3223110" cy="2206339"/>
            </a:xfrm>
            <a:prstGeom prst="roundRect">
              <a:avLst>
                <a:gd name="adj" fmla="val 17928"/>
              </a:avLst>
            </a:prstGeom>
            <a:solidFill>
              <a:srgbClr val="FFFFFF">
                <a:alpha val="50196"/>
              </a:srgbClr>
            </a:solidFill>
            <a:ln w="25400">
              <a:solidFill>
                <a:srgbClr val="73C619">
                  <a:alpha val="44692"/>
                </a:srgbClr>
              </a:solidFill>
              <a:miter/>
            </a:ln>
          </p:spPr>
          <p:txBody>
            <a:bodyPr lIns="45719" tIns="144000" rIns="45719"/>
            <a:lstStyle/>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Allow time for discussion</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 patient and sincere</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Show genuine interest </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 generous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 polite and courteous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Consider their opinions </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Progress at their relaxed pace</a:t>
              </a:r>
            </a:p>
          </p:txBody>
        </p:sp>
        <p:sp>
          <p:nvSpPr>
            <p:cNvPr id="7" name="Rounded Rectangle">
              <a:extLst>
                <a:ext uri="{FF2B5EF4-FFF2-40B4-BE49-F238E27FC236}">
                  <a16:creationId xmlns:a16="http://schemas.microsoft.com/office/drawing/2014/main" id="{635A9BD1-8339-1397-673A-D43C61F2C844}"/>
                </a:ext>
              </a:extLst>
            </p:cNvPr>
            <p:cNvSpPr/>
            <p:nvPr/>
          </p:nvSpPr>
          <p:spPr>
            <a:xfrm>
              <a:off x="6688185" y="3944625"/>
              <a:ext cx="3169919" cy="2190689"/>
            </a:xfrm>
            <a:prstGeom prst="roundRect">
              <a:avLst>
                <a:gd name="adj" fmla="val 17870"/>
              </a:avLst>
            </a:prstGeom>
            <a:solidFill>
              <a:srgbClr val="FFFFFF">
                <a:alpha val="49804"/>
              </a:srgbClr>
            </a:solidFill>
            <a:ln w="25400">
              <a:solidFill>
                <a:srgbClr val="E8BA00">
                  <a:alpha val="50000"/>
                </a:srgbClr>
              </a:solidFill>
              <a:miter/>
            </a:ln>
          </p:spPr>
          <p:txBody>
            <a:bodyPr lIns="45719" tIns="144000" rIns="45719"/>
            <a:lstStyle/>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 interactive and friendly</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Use visuals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Make it fun</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 light and fast paced</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Make direct eye contact</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Seek their views and ideas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Allow for an open discussion</a:t>
              </a:r>
            </a:p>
          </p:txBody>
        </p:sp>
      </p:grpSp>
      <p:pic>
        <p:nvPicPr>
          <p:cNvPr id="8" name="Picture 7" descr="Graphical user interface, text, application, email&#10;&#10;Description automatically generated">
            <a:extLst>
              <a:ext uri="{FF2B5EF4-FFF2-40B4-BE49-F238E27FC236}">
                <a16:creationId xmlns:a16="http://schemas.microsoft.com/office/drawing/2014/main" id="{582E682F-C467-DAA7-F142-A14AC1DA1C4B}"/>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2" name="Picture 11" descr="Logo, icon&#10;&#10;Description automatically generated with medium confidence">
            <a:extLst>
              <a:ext uri="{FF2B5EF4-FFF2-40B4-BE49-F238E27FC236}">
                <a16:creationId xmlns:a16="http://schemas.microsoft.com/office/drawing/2014/main" id="{22E177F3-7324-5A85-184F-B665C8B20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48729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Box 10"/>
          <p:cNvSpPr txBox="1"/>
          <p:nvPr/>
        </p:nvSpPr>
        <p:spPr>
          <a:xfrm>
            <a:off x="4904462" y="217693"/>
            <a:ext cx="6985212"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endParaRPr lang="en-US" sz="3200">
              <a:solidFill>
                <a:srgbClr val="28265B"/>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AEBFF56C-838A-314D-8FA9-54ACA3638857}"/>
              </a:ext>
            </a:extLst>
          </p:cNvPr>
          <p:cNvSpPr/>
          <p:nvPr/>
        </p:nvSpPr>
        <p:spPr>
          <a:xfrm>
            <a:off x="158550" y="1748690"/>
            <a:ext cx="4602137" cy="3970318"/>
          </a:xfrm>
          <a:prstGeom prst="rect">
            <a:avLst/>
          </a:prstGeom>
        </p:spPr>
        <p:txBody>
          <a:bodyPr wrap="square" lIns="91440" tIns="45720" rIns="91440" bIns="45720" anchor="t">
            <a:spAutoFit/>
          </a:bodyPr>
          <a:lstStyle/>
          <a:p>
            <a:r>
              <a:rPr lang="en-US" sz="2000">
                <a:solidFill>
                  <a:srgbClr val="28265B"/>
                </a:solidFill>
                <a:latin typeface="Poppins" panose="00000500000000000000" pitchFamily="2" charset="0"/>
                <a:cs typeface="Poppins" panose="00000500000000000000" pitchFamily="2" charset="0"/>
              </a:rPr>
              <a:t>Recap ineffective communication around the wheel.</a:t>
            </a:r>
          </a:p>
          <a:p>
            <a:endParaRPr lang="en-US" sz="2000">
              <a:solidFill>
                <a:srgbClr val="28265B"/>
              </a:solidFill>
              <a:latin typeface="Poppins" panose="00000500000000000000" pitchFamily="2" charset="0"/>
              <a:cs typeface="Poppins" panose="00000500000000000000" pitchFamily="2" charset="0"/>
            </a:endParaRPr>
          </a:p>
          <a:p>
            <a:r>
              <a:rPr lang="en-US" sz="3200" b="1">
                <a:solidFill>
                  <a:srgbClr val="28265B"/>
                </a:solidFill>
                <a:latin typeface="Poppins" panose="00000500000000000000" pitchFamily="2" charset="0"/>
                <a:cs typeface="Poppins" panose="00000500000000000000" pitchFamily="2" charset="0"/>
              </a:rPr>
              <a:t>Exercise 4:</a:t>
            </a:r>
            <a:endParaRPr lang="en-US" sz="2000">
              <a:solidFill>
                <a:srgbClr val="28265B"/>
              </a:solidFill>
              <a:latin typeface="Poppins" panose="00000500000000000000" pitchFamily="2" charset="0"/>
              <a:cs typeface="Poppins" panose="00000500000000000000" pitchFamily="2" charset="0"/>
            </a:endParaRPr>
          </a:p>
          <a:p>
            <a:endParaRPr lang="en-US" sz="2000" dirty="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Review your personalized statements (p7). </a:t>
            </a: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Which statements most resonate with you?</a:t>
            </a:r>
          </a:p>
          <a:p>
            <a:endParaRPr lang="en-US" sz="2000">
              <a:solidFill>
                <a:srgbClr val="28265B"/>
              </a:solidFill>
              <a:latin typeface="Poppins" panose="00000500000000000000" pitchFamily="2" charset="0"/>
              <a:cs typeface="Poppins" panose="00000500000000000000" pitchFamily="2" charset="0"/>
            </a:endParaRPr>
          </a:p>
          <a:p>
            <a:r>
              <a:rPr lang="en-US" sz="2000">
                <a:solidFill>
                  <a:srgbClr val="28265B"/>
                </a:solidFill>
                <a:latin typeface="Poppins" panose="00000500000000000000" pitchFamily="2" charset="0"/>
                <a:cs typeface="Poppins" panose="00000500000000000000" pitchFamily="2" charset="0"/>
              </a:rPr>
              <a:t>Share. </a:t>
            </a:r>
          </a:p>
        </p:txBody>
      </p:sp>
      <p:sp>
        <p:nvSpPr>
          <p:cNvPr id="11" name="TextBox 10">
            <a:extLst>
              <a:ext uri="{FF2B5EF4-FFF2-40B4-BE49-F238E27FC236}">
                <a16:creationId xmlns:a16="http://schemas.microsoft.com/office/drawing/2014/main" id="{EAA242B7-C0DA-214C-9A63-D76F5C542BE6}"/>
              </a:ext>
            </a:extLst>
          </p:cNvPr>
          <p:cNvSpPr txBox="1"/>
          <p:nvPr/>
        </p:nvSpPr>
        <p:spPr>
          <a:xfrm>
            <a:off x="5273844" y="550645"/>
            <a:ext cx="6246448" cy="584775"/>
          </a:xfrm>
          <a:prstGeom prst="rect">
            <a:avLst/>
          </a:prstGeom>
          <a:solidFill>
            <a:schemeClr val="bg1"/>
          </a:solidFill>
        </p:spPr>
        <p:txBody>
          <a:bodyPr wrap="square" rtlCol="0">
            <a:spAutoFit/>
          </a:bodyPr>
          <a:lstStyle/>
          <a:p>
            <a:pPr algn="ctr"/>
            <a:r>
              <a:rPr lang="en-US" sz="3200" b="1">
                <a:solidFill>
                  <a:srgbClr val="28265B"/>
                </a:solidFill>
                <a:latin typeface="Poppins" panose="00000500000000000000" pitchFamily="2" charset="0"/>
                <a:cs typeface="Poppins" panose="00000500000000000000" pitchFamily="2" charset="0"/>
              </a:rPr>
              <a:t>Ineffective Communication</a:t>
            </a:r>
          </a:p>
        </p:txBody>
      </p:sp>
      <p:grpSp>
        <p:nvGrpSpPr>
          <p:cNvPr id="2" name="Group 1">
            <a:extLst>
              <a:ext uri="{FF2B5EF4-FFF2-40B4-BE49-F238E27FC236}">
                <a16:creationId xmlns:a16="http://schemas.microsoft.com/office/drawing/2014/main" id="{C3FBF3B8-0DBF-081A-51F8-9C54FB2E6664}"/>
              </a:ext>
            </a:extLst>
          </p:cNvPr>
          <p:cNvGrpSpPr/>
          <p:nvPr/>
        </p:nvGrpSpPr>
        <p:grpSpPr>
          <a:xfrm>
            <a:off x="4731933" y="1499036"/>
            <a:ext cx="7136419" cy="4640624"/>
            <a:chOff x="2787730" y="1481523"/>
            <a:chExt cx="7136419" cy="4640624"/>
          </a:xfrm>
        </p:grpSpPr>
        <p:pic>
          <p:nvPicPr>
            <p:cNvPr id="3" name="Picture 5" descr="Picture 5">
              <a:extLst>
                <a:ext uri="{FF2B5EF4-FFF2-40B4-BE49-F238E27FC236}">
                  <a16:creationId xmlns:a16="http://schemas.microsoft.com/office/drawing/2014/main" id="{0A48950A-858C-1464-2599-78CEF4491AB3}"/>
                </a:ext>
              </a:extLst>
            </p:cNvPr>
            <p:cNvPicPr>
              <a:picLocks noChangeAspect="1"/>
            </p:cNvPicPr>
            <p:nvPr/>
          </p:nvPicPr>
          <p:blipFill>
            <a:blip r:embed="rId3"/>
            <a:srcRect l="994" t="999" r="952" b="999"/>
            <a:stretch>
              <a:fillRect/>
            </a:stretch>
          </p:blipFill>
          <p:spPr>
            <a:xfrm>
              <a:off x="4488022" y="1923298"/>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Rounded Rectangle">
              <a:extLst>
                <a:ext uri="{FF2B5EF4-FFF2-40B4-BE49-F238E27FC236}">
                  <a16:creationId xmlns:a16="http://schemas.microsoft.com/office/drawing/2014/main" id="{3635AEBE-D52E-C162-6754-50975FEF4A76}"/>
                </a:ext>
              </a:extLst>
            </p:cNvPr>
            <p:cNvSpPr/>
            <p:nvPr/>
          </p:nvSpPr>
          <p:spPr>
            <a:xfrm>
              <a:off x="2787730" y="1481523"/>
              <a:ext cx="3308270" cy="2205220"/>
            </a:xfrm>
            <a:prstGeom prst="roundRect">
              <a:avLst>
                <a:gd name="adj" fmla="val 17137"/>
              </a:avLst>
            </a:prstGeom>
            <a:solidFill>
              <a:srgbClr val="FFFFFF">
                <a:alpha val="50196"/>
              </a:srgbClr>
            </a:solidFill>
            <a:ln w="25400">
              <a:solidFill>
                <a:srgbClr val="00A4ED"/>
              </a:solidFill>
              <a:miter/>
            </a:ln>
          </p:spPr>
          <p:txBody>
            <a:bodyPr lIns="45719" rIns="45719" anchor="ctr" anchorCtr="0"/>
            <a:lstStyle/>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Interrupting their thinking</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Being unrealistic</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Leaving things unfinished</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Being flippant</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Straying from the agenda</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Skipping over the facts</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Poorly evidenced conclusions</a:t>
              </a:r>
            </a:p>
          </p:txBody>
        </p:sp>
        <p:sp>
          <p:nvSpPr>
            <p:cNvPr id="5" name="Rounded Rectangle">
              <a:extLst>
                <a:ext uri="{FF2B5EF4-FFF2-40B4-BE49-F238E27FC236}">
                  <a16:creationId xmlns:a16="http://schemas.microsoft.com/office/drawing/2014/main" id="{D60A3B57-D719-C717-C43E-C812A9C6C7C1}"/>
                </a:ext>
              </a:extLst>
            </p:cNvPr>
            <p:cNvSpPr/>
            <p:nvPr/>
          </p:nvSpPr>
          <p:spPr>
            <a:xfrm>
              <a:off x="6615879" y="1481523"/>
              <a:ext cx="3308270" cy="2205220"/>
            </a:xfrm>
            <a:prstGeom prst="roundRect">
              <a:avLst>
                <a:gd name="adj" fmla="val 18443"/>
              </a:avLst>
            </a:prstGeom>
            <a:solidFill>
              <a:srgbClr val="FFFFFF">
                <a:alpha val="50196"/>
              </a:srgbClr>
            </a:solidFill>
            <a:ln w="25400">
              <a:solidFill>
                <a:srgbClr val="FF0000"/>
              </a:solidFill>
              <a:miter/>
            </a:ln>
          </p:spPr>
          <p:txBody>
            <a:bodyPr lIns="45719" rIns="45719" anchor="ctr" anchorCtr="0"/>
            <a:lstStyle/>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Impatience</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Belittling accomplishments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Procrastination</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Attempts to direct or overpower them</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Focusing on too much detail</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Slowing down the pace</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Repetition</a:t>
              </a:r>
            </a:p>
          </p:txBody>
        </p:sp>
        <p:sp>
          <p:nvSpPr>
            <p:cNvPr id="6" name="Rounded Rectangle">
              <a:extLst>
                <a:ext uri="{FF2B5EF4-FFF2-40B4-BE49-F238E27FC236}">
                  <a16:creationId xmlns:a16="http://schemas.microsoft.com/office/drawing/2014/main" id="{F6521AF6-226D-E636-AD1E-A8087283556F}"/>
                </a:ext>
              </a:extLst>
            </p:cNvPr>
            <p:cNvSpPr/>
            <p:nvPr/>
          </p:nvSpPr>
          <p:spPr>
            <a:xfrm>
              <a:off x="2816484" y="3893678"/>
              <a:ext cx="3279516" cy="2228469"/>
            </a:xfrm>
            <a:prstGeom prst="roundRect">
              <a:avLst>
                <a:gd name="adj" fmla="val 17928"/>
              </a:avLst>
            </a:prstGeom>
            <a:solidFill>
              <a:srgbClr val="FFFFFF">
                <a:alpha val="50196"/>
              </a:srgbClr>
            </a:solidFill>
            <a:ln w="25400">
              <a:solidFill>
                <a:srgbClr val="73C619">
                  <a:alpha val="44692"/>
                </a:srgbClr>
              </a:solidFill>
              <a:miter/>
            </a:ln>
          </p:spPr>
          <p:txBody>
            <a:bodyPr lIns="45719" rIns="45719" anchor="ctr" anchorCtr="0"/>
            <a:lstStyle/>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Expecting an instant decision</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Being abrupt</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Open criticism</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Ruining team harmony</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Being overly competitive</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Talking over them</a:t>
              </a:r>
            </a:p>
            <a:p>
              <a:pPr>
                <a:spcBef>
                  <a:spcPts val="200"/>
                </a:spcBef>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Rushing them</a:t>
              </a:r>
            </a:p>
          </p:txBody>
        </p:sp>
        <p:sp>
          <p:nvSpPr>
            <p:cNvPr id="7" name="Rounded Rectangle">
              <a:extLst>
                <a:ext uri="{FF2B5EF4-FFF2-40B4-BE49-F238E27FC236}">
                  <a16:creationId xmlns:a16="http://schemas.microsoft.com/office/drawing/2014/main" id="{CCE65EEE-D9B4-1ED3-FBDA-9139F358A294}"/>
                </a:ext>
              </a:extLst>
            </p:cNvPr>
            <p:cNvSpPr/>
            <p:nvPr/>
          </p:nvSpPr>
          <p:spPr>
            <a:xfrm>
              <a:off x="6615878" y="3893678"/>
              <a:ext cx="3308271" cy="2228469"/>
            </a:xfrm>
            <a:prstGeom prst="roundRect">
              <a:avLst>
                <a:gd name="adj" fmla="val 17870"/>
              </a:avLst>
            </a:prstGeom>
            <a:solidFill>
              <a:srgbClr val="FFFFFF">
                <a:alpha val="49804"/>
              </a:srgbClr>
            </a:solidFill>
            <a:ln w="25400">
              <a:solidFill>
                <a:srgbClr val="E8BA00">
                  <a:alpha val="50000"/>
                </a:srgbClr>
              </a:solidFill>
              <a:miter/>
            </a:ln>
          </p:spPr>
          <p:txBody>
            <a:bodyPr lIns="45719" rIns="45719" anchor="ctr" anchorCtr="0"/>
            <a:lstStyle/>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Preventing them dreaming</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Cutting them off mid-flow</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Restraining their ideas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Overwhelming with detail</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Assuming they’re listening</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Forcing them to follow process</a:t>
              </a:r>
            </a:p>
            <a:p>
              <a:pPr>
                <a:defRPr sz="1400">
                  <a:solidFill>
                    <a:srgbClr val="0D3E56"/>
                  </a:solidFill>
                </a:defRPr>
              </a:pPr>
              <a:r>
                <a:rPr lang="en-GB" sz="1500" dirty="0">
                  <a:solidFill>
                    <a:srgbClr val="28265B"/>
                  </a:solidFill>
                  <a:latin typeface="Poppins" panose="00000500000000000000" pitchFamily="2" charset="0"/>
                  <a:cs typeface="Poppins" panose="00000500000000000000" pitchFamily="2" charset="0"/>
                </a:rPr>
                <a:t>Expecting adherence to rigid timescales</a:t>
              </a:r>
            </a:p>
          </p:txBody>
        </p:sp>
      </p:grpSp>
      <p:pic>
        <p:nvPicPr>
          <p:cNvPr id="8" name="Picture 7" descr="Graphical user interface, text, application, email&#10;&#10;Description automatically generated">
            <a:extLst>
              <a:ext uri="{FF2B5EF4-FFF2-40B4-BE49-F238E27FC236}">
                <a16:creationId xmlns:a16="http://schemas.microsoft.com/office/drawing/2014/main" id="{8D16C66B-7CC4-94F6-798C-D05E577673EA}"/>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2" name="Picture 11" descr="Logo, icon&#10;&#10;Description automatically generated with medium confidence">
            <a:extLst>
              <a:ext uri="{FF2B5EF4-FFF2-40B4-BE49-F238E27FC236}">
                <a16:creationId xmlns:a16="http://schemas.microsoft.com/office/drawing/2014/main" id="{51B26731-943B-B188-EBA3-03A195E601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79039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id="{65AE00BD-79AE-114B-BAD0-DF465DE6C31E}"/>
              </a:ext>
            </a:extLst>
          </p:cNvPr>
          <p:cNvSpPr txBox="1"/>
          <p:nvPr/>
        </p:nvSpPr>
        <p:spPr>
          <a:xfrm>
            <a:off x="1053318" y="1501884"/>
            <a:ext cx="10636466" cy="4203674"/>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200" dirty="0">
                <a:solidFill>
                  <a:srgbClr val="28265B"/>
                </a:solidFill>
                <a:latin typeface="Poppins" panose="00000500000000000000" pitchFamily="2" charset="0"/>
                <a:cs typeface="Poppins" panose="00000500000000000000" pitchFamily="2" charset="0"/>
              </a:rPr>
              <a:t>Exercise 5: </a:t>
            </a:r>
          </a:p>
          <a:p>
            <a:pPr lvl="1"/>
            <a:endParaRPr lang="en-US" dirty="0">
              <a:solidFill>
                <a:srgbClr val="28265B"/>
              </a:solidFill>
              <a:latin typeface="Poppins" panose="00000500000000000000" pitchFamily="2" charset="0"/>
              <a:cs typeface="Poppins" panose="00000500000000000000" pitchFamily="2" charset="0"/>
            </a:endParaRPr>
          </a:p>
          <a:p>
            <a:pPr lvl="1"/>
            <a:r>
              <a:rPr lang="en-US" sz="2000" b="1" dirty="0">
                <a:solidFill>
                  <a:srgbClr val="28265B"/>
                </a:solidFill>
                <a:latin typeface="Poppins" panose="00000500000000000000" pitchFamily="2" charset="0"/>
                <a:cs typeface="Poppins" panose="00000500000000000000" pitchFamily="2" charset="0"/>
              </a:rPr>
              <a:t>Scenario:</a:t>
            </a:r>
            <a:r>
              <a:rPr lang="en-US" sz="2000" dirty="0">
                <a:solidFill>
                  <a:srgbClr val="28265B"/>
                </a:solidFill>
                <a:latin typeface="Poppins" panose="00000500000000000000" pitchFamily="2" charset="0"/>
                <a:cs typeface="Poppins" panose="00000500000000000000" pitchFamily="2" charset="0"/>
              </a:rPr>
              <a:t> A client keeps stalling on making a commitment to purchase </a:t>
            </a:r>
          </a:p>
          <a:p>
            <a:pPr lvl="1"/>
            <a:endParaRPr lang="en-US" sz="2000" dirty="0">
              <a:solidFill>
                <a:srgbClr val="28265B"/>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How would you naturally communicate with them?</a:t>
            </a: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How could you flex your natural approach to connect more effectively with the client if their </a:t>
            </a:r>
            <a:r>
              <a:rPr lang="en-US" sz="2000" dirty="0" err="1">
                <a:solidFill>
                  <a:srgbClr val="28265B"/>
                </a:solidFill>
                <a:latin typeface="Poppins" panose="00000500000000000000" pitchFamily="2" charset="0"/>
                <a:cs typeface="Poppins" panose="00000500000000000000" pitchFamily="2" charset="0"/>
              </a:rPr>
              <a:t>behavioural</a:t>
            </a:r>
            <a:r>
              <a:rPr lang="en-US" sz="2000" dirty="0">
                <a:solidFill>
                  <a:srgbClr val="28265B"/>
                </a:solidFill>
                <a:latin typeface="Poppins" panose="00000500000000000000" pitchFamily="2" charset="0"/>
                <a:cs typeface="Poppins" panose="00000500000000000000" pitchFamily="2" charset="0"/>
              </a:rPr>
              <a:t> preference was:										</a:t>
            </a:r>
            <a:r>
              <a:rPr lang="en-US" sz="2000">
                <a:solidFill>
                  <a:srgbClr val="28265B"/>
                </a:solidFill>
                <a:latin typeface="Poppins" panose="00000500000000000000" pitchFamily="2" charset="0"/>
                <a:cs typeface="Poppins" panose="00000500000000000000" pitchFamily="2" charset="0"/>
              </a:rPr>
              <a:t>	1</a:t>
            </a:r>
            <a:r>
              <a:rPr lang="en-US" sz="2000" dirty="0">
                <a:solidFill>
                  <a:srgbClr val="28265B"/>
                </a:solidFill>
                <a:latin typeface="Poppins" panose="00000500000000000000" pitchFamily="2" charset="0"/>
                <a:cs typeface="Poppins" panose="00000500000000000000" pitchFamily="2" charset="0"/>
              </a:rPr>
              <a:t>. Red/Blue</a:t>
            </a:r>
            <a:endParaRPr lang="en-US" sz="1600" dirty="0">
              <a:solidFill>
                <a:srgbClr val="28265B"/>
              </a:solidFill>
              <a:latin typeface="Poppins" panose="00000500000000000000" pitchFamily="2" charset="0"/>
              <a:cs typeface="Poppins" panose="00000500000000000000" pitchFamily="2" charset="0"/>
            </a:endParaRPr>
          </a:p>
          <a:p>
            <a:pPr lvl="1"/>
            <a:r>
              <a:rPr lang="en-US" sz="2000" dirty="0">
                <a:solidFill>
                  <a:srgbClr val="28265B"/>
                </a:solidFill>
                <a:latin typeface="Poppins" panose="00000500000000000000" pitchFamily="2" charset="0"/>
                <a:cs typeface="Poppins" panose="00000500000000000000" pitchFamily="2" charset="0"/>
              </a:rPr>
              <a:t>	 						2. Green/Yellow									3. Yellow/Red										4. Blue/Green										5. Red/Green</a:t>
            </a:r>
          </a:p>
          <a:p>
            <a:pPr lvl="1"/>
            <a:r>
              <a:rPr lang="en-US" sz="2000" dirty="0">
                <a:solidFill>
                  <a:srgbClr val="28265B"/>
                </a:solidFill>
                <a:latin typeface="Poppins" panose="00000500000000000000" pitchFamily="2" charset="0"/>
                <a:cs typeface="Poppins" panose="00000500000000000000" pitchFamily="2" charset="0"/>
              </a:rPr>
              <a:t> </a:t>
            </a:r>
          </a:p>
        </p:txBody>
      </p:sp>
      <p:sp>
        <p:nvSpPr>
          <p:cNvPr id="10" name="TextBox 9">
            <a:extLst>
              <a:ext uri="{FF2B5EF4-FFF2-40B4-BE49-F238E27FC236}">
                <a16:creationId xmlns:a16="http://schemas.microsoft.com/office/drawing/2014/main" id="{FCD30C4F-3ED1-43C8-B708-2D19408D7C3D}"/>
              </a:ext>
            </a:extLst>
          </p:cNvPr>
          <p:cNvSpPr txBox="1"/>
          <p:nvPr/>
        </p:nvSpPr>
        <p:spPr>
          <a:xfrm>
            <a:off x="3275826" y="582449"/>
            <a:ext cx="5640346" cy="584775"/>
          </a:xfrm>
          <a:prstGeom prst="rect">
            <a:avLst/>
          </a:prstGeom>
          <a:noFill/>
        </p:spPr>
        <p:txBody>
          <a:bodyPr wrap="square">
            <a:spAutoFit/>
          </a:bodyPr>
          <a:lstStyle/>
          <a:p>
            <a:r>
              <a:rPr lang="en-US" sz="3200" b="1">
                <a:solidFill>
                  <a:srgbClr val="28265B"/>
                </a:solidFill>
                <a:latin typeface="Poppins" panose="00000500000000000000" pitchFamily="2" charset="0"/>
                <a:cs typeface="Poppins" panose="00000500000000000000" pitchFamily="2" charset="0"/>
              </a:rPr>
              <a:t>Communicating to others</a:t>
            </a:r>
          </a:p>
        </p:txBody>
      </p:sp>
      <p:pic>
        <p:nvPicPr>
          <p:cNvPr id="3" name="Picture 2" descr="Graphical user interface, text, application, email&#10;&#10;Description automatically generated">
            <a:extLst>
              <a:ext uri="{FF2B5EF4-FFF2-40B4-BE49-F238E27FC236}">
                <a16:creationId xmlns:a16="http://schemas.microsoft.com/office/drawing/2014/main" id="{60671D2A-BE3B-36B8-0445-6D36CB556B3D}"/>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46D6BF02-F2B9-3DD6-5599-ADA5A5B3AB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6190591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2755534" y="627528"/>
            <a:ext cx="6680929"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err="1">
                <a:solidFill>
                  <a:srgbClr val="28265B"/>
                </a:solidFill>
                <a:latin typeface="Poppins" panose="00000500000000000000" pitchFamily="2" charset="0"/>
                <a:cs typeface="Poppins" panose="00000500000000000000" pitchFamily="2" charset="0"/>
              </a:rPr>
              <a:t>Optimising</a:t>
            </a:r>
            <a:r>
              <a:rPr lang="en-US" sz="3200" dirty="0">
                <a:solidFill>
                  <a:srgbClr val="28265B"/>
                </a:solidFill>
                <a:latin typeface="Poppins" panose="00000500000000000000" pitchFamily="2" charset="0"/>
                <a:cs typeface="Poppins" panose="00000500000000000000" pitchFamily="2" charset="0"/>
              </a:rPr>
              <a:t> sales performance</a:t>
            </a:r>
            <a:endParaRPr lang="en-US" sz="1800" b="0" dirty="0">
              <a:solidFill>
                <a:srgbClr val="28265B"/>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5145FAE6-2222-CD44-87F3-54971A55BE3E}"/>
              </a:ext>
            </a:extLst>
          </p:cNvPr>
          <p:cNvSpPr txBox="1"/>
          <p:nvPr/>
        </p:nvSpPr>
        <p:spPr>
          <a:xfrm>
            <a:off x="659934" y="1767688"/>
            <a:ext cx="10872128" cy="523220"/>
          </a:xfrm>
          <a:prstGeom prst="rect">
            <a:avLst/>
          </a:prstGeom>
          <a:noFill/>
        </p:spPr>
        <p:txBody>
          <a:bodyPr wrap="square" rtlCol="0">
            <a:spAutoFit/>
          </a:bodyPr>
          <a:lstStyle/>
          <a:p>
            <a:pPr algn="ctr"/>
            <a:r>
              <a:rPr lang="en-US" sz="2800" b="1">
                <a:solidFill>
                  <a:srgbClr val="28265B"/>
                </a:solidFill>
                <a:latin typeface="Poppins" panose="00000500000000000000" pitchFamily="2" charset="0"/>
                <a:cs typeface="Poppins" panose="00000500000000000000" pitchFamily="2" charset="0"/>
              </a:rPr>
              <a:t>Performance = POTENTIAL </a:t>
            </a:r>
            <a:r>
              <a:rPr lang="en-US" sz="2800" b="1" u="sng">
                <a:solidFill>
                  <a:srgbClr val="28265B"/>
                </a:solidFill>
                <a:latin typeface="Poppins" panose="00000500000000000000" pitchFamily="2" charset="0"/>
                <a:cs typeface="Poppins" panose="00000500000000000000" pitchFamily="2" charset="0"/>
              </a:rPr>
              <a:t>minus</a:t>
            </a:r>
            <a:r>
              <a:rPr lang="en-US" sz="2800" b="1">
                <a:solidFill>
                  <a:srgbClr val="28265B"/>
                </a:solidFill>
                <a:latin typeface="Poppins" panose="00000500000000000000" pitchFamily="2" charset="0"/>
                <a:cs typeface="Poppins" panose="00000500000000000000" pitchFamily="2" charset="0"/>
              </a:rPr>
              <a:t> INTERFERENCES </a:t>
            </a:r>
          </a:p>
        </p:txBody>
      </p:sp>
      <p:sp>
        <p:nvSpPr>
          <p:cNvPr id="7" name="TextBox 6">
            <a:extLst>
              <a:ext uri="{FF2B5EF4-FFF2-40B4-BE49-F238E27FC236}">
                <a16:creationId xmlns:a16="http://schemas.microsoft.com/office/drawing/2014/main" id="{7E65F3B8-2DB1-7C47-AFDA-DA92594C88B1}"/>
              </a:ext>
            </a:extLst>
          </p:cNvPr>
          <p:cNvSpPr txBox="1"/>
          <p:nvPr/>
        </p:nvSpPr>
        <p:spPr>
          <a:xfrm>
            <a:off x="2145606" y="2490281"/>
            <a:ext cx="7900784" cy="1877437"/>
          </a:xfrm>
          <a:prstGeom prst="rect">
            <a:avLst/>
          </a:prstGeom>
          <a:noFill/>
        </p:spPr>
        <p:txBody>
          <a:bodyPr wrap="square" lIns="91440" tIns="45720" rIns="91440" bIns="45720" rtlCol="0" anchor="t">
            <a:spAutoFit/>
          </a:bodyPr>
          <a:lstStyle/>
          <a:p>
            <a:r>
              <a:rPr lang="en-US" sz="2000" b="1">
                <a:solidFill>
                  <a:srgbClr val="28265B"/>
                </a:solidFill>
                <a:latin typeface="Poppins" panose="00000500000000000000" pitchFamily="2" charset="0"/>
                <a:cs typeface="Poppins" panose="00000500000000000000" pitchFamily="2" charset="0"/>
              </a:rPr>
              <a:t>3 interferences:</a:t>
            </a:r>
          </a:p>
          <a:p>
            <a:endParaRPr lang="en-US" sz="1050" b="1">
              <a:solidFill>
                <a:srgbClr val="28265B"/>
              </a:solidFill>
              <a:latin typeface="Poppins" panose="00000500000000000000" pitchFamily="2" charset="0"/>
              <a:cs typeface="Poppins" panose="00000500000000000000" pitchFamily="2" charset="0"/>
            </a:endParaRPr>
          </a:p>
          <a:p>
            <a:r>
              <a:rPr lang="en-US" sz="2000" b="1">
                <a:solidFill>
                  <a:srgbClr val="28265B"/>
                </a:solidFill>
                <a:latin typeface="Poppins" panose="00000500000000000000" pitchFamily="2" charset="0"/>
                <a:cs typeface="Poppins" panose="00000500000000000000" pitchFamily="2" charset="0"/>
              </a:rPr>
              <a:t>	1. CONFIDENCE 	–   mindset is key</a:t>
            </a:r>
          </a:p>
          <a:p>
            <a:endParaRPr lang="en-US" sz="1050" b="1">
              <a:solidFill>
                <a:srgbClr val="28265B"/>
              </a:solidFill>
              <a:latin typeface="Poppins" panose="00000500000000000000" pitchFamily="2" charset="0"/>
              <a:cs typeface="Poppins" panose="00000500000000000000" pitchFamily="2" charset="0"/>
            </a:endParaRPr>
          </a:p>
          <a:p>
            <a:r>
              <a:rPr lang="en-US" sz="2000" b="1">
                <a:solidFill>
                  <a:srgbClr val="28265B"/>
                </a:solidFill>
                <a:latin typeface="Poppins" panose="00000500000000000000" pitchFamily="2" charset="0"/>
                <a:cs typeface="Poppins" panose="00000500000000000000" pitchFamily="2" charset="0"/>
              </a:rPr>
              <a:t>	2. CREDIBILITY 	–   believability/reputation</a:t>
            </a:r>
          </a:p>
          <a:p>
            <a:endParaRPr lang="en-US" sz="1050" b="1">
              <a:solidFill>
                <a:srgbClr val="28265B"/>
              </a:solidFill>
              <a:latin typeface="Poppins" panose="00000500000000000000" pitchFamily="2" charset="0"/>
              <a:cs typeface="Poppins" panose="00000500000000000000" pitchFamily="2" charset="0"/>
            </a:endParaRPr>
          </a:p>
          <a:p>
            <a:r>
              <a:rPr lang="en-US" sz="2000" b="1">
                <a:solidFill>
                  <a:srgbClr val="28265B"/>
                </a:solidFill>
                <a:latin typeface="Poppins" panose="00000500000000000000" pitchFamily="2" charset="0"/>
                <a:cs typeface="Poppins" panose="00000500000000000000" pitchFamily="2" charset="0"/>
              </a:rPr>
              <a:t>	3. CONNECTION 	–   build trust</a:t>
            </a:r>
          </a:p>
        </p:txBody>
      </p:sp>
      <p:sp>
        <p:nvSpPr>
          <p:cNvPr id="8" name="TextBox 7">
            <a:extLst>
              <a:ext uri="{FF2B5EF4-FFF2-40B4-BE49-F238E27FC236}">
                <a16:creationId xmlns:a16="http://schemas.microsoft.com/office/drawing/2014/main" id="{046DFE5E-58B9-604F-BBAA-2AD4D97DD65B}"/>
              </a:ext>
            </a:extLst>
          </p:cNvPr>
          <p:cNvSpPr txBox="1"/>
          <p:nvPr/>
        </p:nvSpPr>
        <p:spPr>
          <a:xfrm>
            <a:off x="1919533" y="4901145"/>
            <a:ext cx="8352929" cy="400110"/>
          </a:xfrm>
          <a:prstGeom prst="rect">
            <a:avLst/>
          </a:prstGeom>
          <a:noFill/>
        </p:spPr>
        <p:txBody>
          <a:bodyPr wrap="square" rtlCol="0">
            <a:spAutoFit/>
          </a:bodyPr>
          <a:lstStyle/>
          <a:p>
            <a:r>
              <a:rPr lang="en-US" sz="2000">
                <a:solidFill>
                  <a:srgbClr val="28265B"/>
                </a:solidFill>
                <a:latin typeface="Poppins" panose="00000500000000000000" pitchFamily="2" charset="0"/>
                <a:cs typeface="Poppins" panose="00000500000000000000" pitchFamily="2" charset="0"/>
              </a:rPr>
              <a:t>How might </a:t>
            </a:r>
            <a:r>
              <a:rPr lang="en-US" sz="2000" b="1" dirty="0">
                <a:solidFill>
                  <a:srgbClr val="28265B"/>
                </a:solidFill>
                <a:latin typeface="Poppins" panose="00000500000000000000" pitchFamily="2" charset="0"/>
                <a:cs typeface="Poppins" panose="00000500000000000000" pitchFamily="2" charset="0"/>
              </a:rPr>
              <a:t>YOUR</a:t>
            </a:r>
            <a:r>
              <a:rPr lang="en-US" sz="2000">
                <a:solidFill>
                  <a:srgbClr val="28265B"/>
                </a:solidFill>
                <a:latin typeface="Poppins" panose="00000500000000000000" pitchFamily="2" charset="0"/>
                <a:cs typeface="Poppins" panose="00000500000000000000" pitchFamily="2" charset="0"/>
              </a:rPr>
              <a:t> </a:t>
            </a:r>
            <a:r>
              <a:rPr lang="en-US" sz="2000" dirty="0" err="1">
                <a:solidFill>
                  <a:srgbClr val="28265B"/>
                </a:solidFill>
                <a:latin typeface="Poppins" panose="00000500000000000000" pitchFamily="2" charset="0"/>
                <a:cs typeface="Poppins" panose="00000500000000000000" pitchFamily="2" charset="0"/>
              </a:rPr>
              <a:t>colour</a:t>
            </a:r>
            <a:r>
              <a:rPr lang="en-US" sz="2000">
                <a:solidFill>
                  <a:srgbClr val="28265B"/>
                </a:solidFill>
                <a:latin typeface="Poppins" panose="00000500000000000000" pitchFamily="2" charset="0"/>
                <a:cs typeface="Poppins" panose="00000500000000000000" pitchFamily="2" charset="0"/>
              </a:rPr>
              <a:t> preference impact these interferences? </a:t>
            </a:r>
          </a:p>
        </p:txBody>
      </p:sp>
      <p:pic>
        <p:nvPicPr>
          <p:cNvPr id="2" name="Picture 1" descr="Graphical user interface, text, application, email&#10;&#10;Description automatically generated">
            <a:extLst>
              <a:ext uri="{FF2B5EF4-FFF2-40B4-BE49-F238E27FC236}">
                <a16:creationId xmlns:a16="http://schemas.microsoft.com/office/drawing/2014/main" id="{6764638A-3C57-EA63-73C2-8136271EFEB9}"/>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78D7F4BE-89B9-F7F3-9AFD-65C4805AC2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6669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1810597" y="680402"/>
            <a:ext cx="8889174" cy="910465"/>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a:solidFill>
                  <a:srgbClr val="28265B"/>
                </a:solidFill>
                <a:latin typeface="Poppins" panose="00000500000000000000" pitchFamily="2" charset="0"/>
                <a:cs typeface="Poppins" panose="00000500000000000000" pitchFamily="2" charset="0"/>
              </a:rPr>
              <a:t>Exercise 6: Flexing to others</a:t>
            </a:r>
          </a:p>
          <a:p>
            <a:pPr algn="ctr"/>
            <a:r>
              <a:rPr lang="en-US" sz="2400">
                <a:solidFill>
                  <a:srgbClr val="28265B"/>
                </a:solidFill>
                <a:latin typeface="Poppins" panose="00000500000000000000" pitchFamily="2" charset="0"/>
                <a:cs typeface="Poppins" panose="00000500000000000000" pitchFamily="2" charset="0"/>
              </a:rPr>
              <a:t>Where will </a:t>
            </a:r>
            <a:r>
              <a:rPr lang="en-US" sz="2400" i="1">
                <a:solidFill>
                  <a:srgbClr val="28265B"/>
                </a:solidFill>
                <a:latin typeface="Poppins" panose="00000500000000000000" pitchFamily="2" charset="0"/>
                <a:cs typeface="Poppins" panose="00000500000000000000" pitchFamily="2" charset="0"/>
              </a:rPr>
              <a:t>you</a:t>
            </a:r>
            <a:r>
              <a:rPr lang="en-US" sz="2400">
                <a:solidFill>
                  <a:srgbClr val="28265B"/>
                </a:solidFill>
                <a:latin typeface="Poppins" panose="00000500000000000000" pitchFamily="2" charset="0"/>
                <a:cs typeface="Poppins" panose="00000500000000000000" pitchFamily="2" charset="0"/>
              </a:rPr>
              <a:t> have to flex in order to be effective? </a:t>
            </a:r>
          </a:p>
        </p:txBody>
      </p:sp>
      <p:sp>
        <p:nvSpPr>
          <p:cNvPr id="2" name="Rectangle 1">
            <a:extLst>
              <a:ext uri="{FF2B5EF4-FFF2-40B4-BE49-F238E27FC236}">
                <a16:creationId xmlns:a16="http://schemas.microsoft.com/office/drawing/2014/main" id="{7B8C1E36-90BB-9D42-B18A-8946C55409C0}"/>
              </a:ext>
            </a:extLst>
          </p:cNvPr>
          <p:cNvSpPr/>
          <p:nvPr/>
        </p:nvSpPr>
        <p:spPr>
          <a:xfrm>
            <a:off x="632169" y="1997839"/>
            <a:ext cx="12192000" cy="2862322"/>
          </a:xfrm>
          <a:prstGeom prst="rect">
            <a:avLst/>
          </a:prstGeom>
        </p:spPr>
        <p:txBody>
          <a:bodyPr wrap="square">
            <a:spAutoFit/>
          </a:bodyPr>
          <a:lstStyle/>
          <a:p>
            <a:pPr lvl="1"/>
            <a:endParaRPr lang="en-US" sz="2000" b="1">
              <a:solidFill>
                <a:srgbClr val="28265B"/>
              </a:solidFill>
              <a:latin typeface="Poppins" panose="00000500000000000000" pitchFamily="2" charset="0"/>
              <a:cs typeface="Poppins" panose="00000500000000000000" pitchFamily="2" charset="0"/>
            </a:endParaRPr>
          </a:p>
          <a:p>
            <a:pPr lvl="1"/>
            <a:r>
              <a:rPr lang="en-US" sz="2000" b="1">
                <a:solidFill>
                  <a:srgbClr val="28265B"/>
                </a:solidFill>
                <a:latin typeface="Poppins" panose="00000500000000000000" pitchFamily="2" charset="0"/>
                <a:cs typeface="Poppins" panose="00000500000000000000" pitchFamily="2" charset="0"/>
              </a:rPr>
              <a:t>Scenario 1		</a:t>
            </a:r>
            <a:r>
              <a:rPr lang="en-US" sz="2000">
                <a:solidFill>
                  <a:srgbClr val="28265B"/>
                </a:solidFill>
                <a:latin typeface="Poppins" panose="00000500000000000000" pitchFamily="2" charset="0"/>
                <a:cs typeface="Poppins" panose="00000500000000000000" pitchFamily="2" charset="0"/>
              </a:rPr>
              <a:t>Your potential client has the complete opposite </a:t>
            </a:r>
            <a:r>
              <a:rPr lang="en-US" sz="2000" dirty="0" err="1">
                <a:solidFill>
                  <a:srgbClr val="28265B"/>
                </a:solidFill>
                <a:latin typeface="Poppins" panose="00000500000000000000" pitchFamily="2" charset="0"/>
                <a:cs typeface="Poppins" panose="00000500000000000000" pitchFamily="2" charset="0"/>
              </a:rPr>
              <a:t>colour</a:t>
            </a:r>
            <a:r>
              <a:rPr lang="en-US" sz="2000">
                <a:solidFill>
                  <a:srgbClr val="28265B"/>
                </a:solidFill>
                <a:latin typeface="Poppins" panose="00000500000000000000" pitchFamily="2" charset="0"/>
                <a:cs typeface="Poppins" panose="00000500000000000000" pitchFamily="2" charset="0"/>
              </a:rPr>
              <a:t> 						preference to you</a:t>
            </a:r>
            <a:endParaRPr lang="en-US" sz="2000" b="1">
              <a:solidFill>
                <a:srgbClr val="28265B"/>
              </a:solidFill>
              <a:latin typeface="Poppins" panose="00000500000000000000" pitchFamily="2" charset="0"/>
              <a:cs typeface="Poppins" panose="00000500000000000000" pitchFamily="2" charset="0"/>
            </a:endParaRPr>
          </a:p>
          <a:p>
            <a:pPr lvl="1"/>
            <a:endParaRPr lang="en-US" sz="2000" b="1">
              <a:solidFill>
                <a:srgbClr val="28265B"/>
              </a:solidFill>
              <a:latin typeface="Poppins" panose="00000500000000000000" pitchFamily="2" charset="0"/>
              <a:cs typeface="Poppins" panose="00000500000000000000" pitchFamily="2" charset="0"/>
            </a:endParaRPr>
          </a:p>
          <a:p>
            <a:pPr lvl="1"/>
            <a:r>
              <a:rPr lang="en-US" sz="2000" b="1">
                <a:solidFill>
                  <a:srgbClr val="28265B"/>
                </a:solidFill>
                <a:latin typeface="Poppins" panose="00000500000000000000" pitchFamily="2" charset="0"/>
                <a:cs typeface="Poppins" panose="00000500000000000000" pitchFamily="2" charset="0"/>
              </a:rPr>
              <a:t>Scenario 2		</a:t>
            </a:r>
            <a:r>
              <a:rPr lang="en-US" sz="2000">
                <a:solidFill>
                  <a:srgbClr val="28265B"/>
                </a:solidFill>
                <a:latin typeface="Poppins" panose="00000500000000000000" pitchFamily="2" charset="0"/>
                <a:cs typeface="Poppins" panose="00000500000000000000" pitchFamily="2" charset="0"/>
              </a:rPr>
              <a:t>Your current client is not responding to any emails</a:t>
            </a:r>
          </a:p>
          <a:p>
            <a:pPr lvl="1"/>
            <a:endParaRPr lang="en-US" sz="2000" dirty="0">
              <a:solidFill>
                <a:srgbClr val="28265B"/>
              </a:solidFill>
              <a:latin typeface="Poppins" panose="00000500000000000000" pitchFamily="2" charset="0"/>
              <a:cs typeface="Poppins" panose="00000500000000000000" pitchFamily="2" charset="0"/>
            </a:endParaRPr>
          </a:p>
          <a:p>
            <a:pPr lvl="1"/>
            <a:endParaRPr lang="en-US" sz="2000" b="1" dirty="0">
              <a:solidFill>
                <a:srgbClr val="28265B"/>
              </a:solidFill>
              <a:latin typeface="Poppins" panose="00000500000000000000" pitchFamily="2" charset="0"/>
              <a:cs typeface="Poppins" panose="00000500000000000000" pitchFamily="2" charset="0"/>
            </a:endParaRPr>
          </a:p>
          <a:p>
            <a:pPr lvl="1"/>
            <a:r>
              <a:rPr lang="en-US" sz="2000" b="1">
                <a:solidFill>
                  <a:srgbClr val="28265B"/>
                </a:solidFill>
                <a:latin typeface="Poppins" panose="00000500000000000000" pitchFamily="2" charset="0"/>
                <a:cs typeface="Poppins" panose="00000500000000000000" pitchFamily="2" charset="0"/>
              </a:rPr>
              <a:t>Scenario 3		</a:t>
            </a:r>
            <a:r>
              <a:rPr lang="en-US" sz="2000">
                <a:solidFill>
                  <a:srgbClr val="28265B"/>
                </a:solidFill>
                <a:latin typeface="Poppins" panose="00000500000000000000" pitchFamily="2" charset="0"/>
                <a:cs typeface="Poppins" panose="00000500000000000000" pitchFamily="2" charset="0"/>
              </a:rPr>
              <a:t>Your current client’s financial position has changed and they 					are no longer able to afford your services</a:t>
            </a:r>
            <a:endParaRPr lang="en-US" sz="2000" b="1">
              <a:solidFill>
                <a:srgbClr val="28265B"/>
              </a:solidFill>
              <a:latin typeface="Poppins" panose="00000500000000000000" pitchFamily="2" charset="0"/>
              <a:cs typeface="Poppins" panose="00000500000000000000" pitchFamily="2"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C5373170-8A6A-AD69-6362-970CB763ADD3}"/>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185179B4-15F9-6E0B-402D-BD4042AB0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87180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764C6-26E2-7744-B07A-F58044F5E6CC}"/>
              </a:ext>
            </a:extLst>
          </p:cNvPr>
          <p:cNvSpPr/>
          <p:nvPr/>
        </p:nvSpPr>
        <p:spPr>
          <a:xfrm rot="21270023">
            <a:off x="-193184" y="1880062"/>
            <a:ext cx="12569731" cy="2930035"/>
          </a:xfrm>
          <a:prstGeom prst="rect">
            <a:avLst/>
          </a:prstGeom>
          <a:gradFill>
            <a:gsLst>
              <a:gs pos="0">
                <a:srgbClr val="18AAE2"/>
              </a:gs>
              <a:gs pos="100000">
                <a:srgbClr val="92D050">
                  <a:alpha val="64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TextBox 10"/>
          <p:cNvSpPr txBox="1"/>
          <p:nvPr/>
        </p:nvSpPr>
        <p:spPr>
          <a:xfrm>
            <a:off x="4350891" y="2990895"/>
            <a:ext cx="3515330" cy="1433685"/>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0" marR="0" lvl="0" indent="0" algn="l" defTabSz="321468"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rPr>
              <a:t>Break Time</a:t>
            </a:r>
          </a:p>
          <a:p>
            <a:pPr marL="0" marR="0" lvl="0" indent="0" algn="l" defTabSz="321468" rtl="0" eaLnBrk="1" fontAlgn="auto" latinLnBrk="0" hangingPunct="1">
              <a:lnSpc>
                <a:spcPct val="100000"/>
              </a:lnSpc>
              <a:spcBef>
                <a:spcPts val="0"/>
              </a:spcBef>
              <a:spcAft>
                <a:spcPts val="0"/>
              </a:spcAft>
              <a:buClrTx/>
              <a:buSzTx/>
              <a:buFontTx/>
              <a:buNone/>
              <a:tabLst/>
              <a:defRPr/>
            </a:pPr>
            <a:endPar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endParaRPr>
          </a:p>
        </p:txBody>
      </p:sp>
      <p:pic>
        <p:nvPicPr>
          <p:cNvPr id="3" name="Picture 2" descr="Logo, icon&#10;&#10;Description automatically generated with medium confidence">
            <a:extLst>
              <a:ext uri="{FF2B5EF4-FFF2-40B4-BE49-F238E27FC236}">
                <a16:creationId xmlns:a16="http://schemas.microsoft.com/office/drawing/2014/main" id="{4C5519E4-D0E2-7BF6-656E-118D04868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02936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Box 10"/>
          <p:cNvSpPr txBox="1"/>
          <p:nvPr/>
        </p:nvSpPr>
        <p:spPr>
          <a:xfrm>
            <a:off x="4904462" y="217693"/>
            <a:ext cx="6985212"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endParaRPr lang="en-US" sz="3200">
              <a:solidFill>
                <a:srgbClr val="28265B"/>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AEBFF56C-838A-314D-8FA9-54ACA3638857}"/>
              </a:ext>
            </a:extLst>
          </p:cNvPr>
          <p:cNvSpPr/>
          <p:nvPr/>
        </p:nvSpPr>
        <p:spPr>
          <a:xfrm>
            <a:off x="1053318" y="1809016"/>
            <a:ext cx="10560074" cy="3354765"/>
          </a:xfrm>
          <a:prstGeom prst="rect">
            <a:avLst/>
          </a:prstGeom>
        </p:spPr>
        <p:txBody>
          <a:bodyPr wrap="square" lIns="91440" tIns="45720" rIns="91440" bIns="45720" anchor="t">
            <a:spAutoFit/>
          </a:bodyPr>
          <a:lstStyle/>
          <a:p>
            <a:r>
              <a:rPr lang="en-US" sz="2400" dirty="0">
                <a:solidFill>
                  <a:srgbClr val="28265B"/>
                </a:solidFill>
                <a:latin typeface="Poppins" panose="00000500000000000000" pitchFamily="2" charset="0"/>
                <a:cs typeface="Poppins" panose="00000500000000000000" pitchFamily="2" charset="0"/>
              </a:rPr>
              <a:t>The next slide will reflect on </a:t>
            </a:r>
            <a:r>
              <a:rPr lang="en-US" sz="2400" b="1" dirty="0">
                <a:solidFill>
                  <a:srgbClr val="28265B"/>
                </a:solidFill>
                <a:latin typeface="Poppins" panose="00000500000000000000" pitchFamily="2" charset="0"/>
                <a:cs typeface="Poppins" panose="00000500000000000000" pitchFamily="2" charset="0"/>
              </a:rPr>
              <a:t>verbal style </a:t>
            </a:r>
            <a:r>
              <a:rPr lang="en-US" sz="2400" dirty="0">
                <a:solidFill>
                  <a:srgbClr val="28265B"/>
                </a:solidFill>
                <a:latin typeface="Poppins" panose="00000500000000000000" pitchFamily="2" charset="0"/>
                <a:cs typeface="Poppins" panose="00000500000000000000" pitchFamily="2" charset="0"/>
              </a:rPr>
              <a:t>displayed when influencing others.  Work in pairs to coach each other in the following 3 areas:</a:t>
            </a:r>
          </a:p>
          <a:p>
            <a:endParaRPr lang="en-US" sz="2400"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000" dirty="0">
                <a:solidFill>
                  <a:srgbClr val="28265B"/>
                </a:solidFill>
                <a:latin typeface="Poppins" panose="00000500000000000000" pitchFamily="2" charset="0"/>
                <a:cs typeface="Poppins" panose="00000500000000000000" pitchFamily="2" charset="0"/>
              </a:rPr>
              <a:t>Provide examples of where your </a:t>
            </a:r>
            <a:r>
              <a:rPr lang="en-US" sz="2000" dirty="0" err="1">
                <a:solidFill>
                  <a:srgbClr val="28265B"/>
                </a:solidFill>
                <a:latin typeface="Poppins" panose="00000500000000000000" pitchFamily="2" charset="0"/>
                <a:cs typeface="Poppins" panose="00000500000000000000" pitchFamily="2" charset="0"/>
              </a:rPr>
              <a:t>colour</a:t>
            </a:r>
            <a:r>
              <a:rPr lang="en-US" sz="2000" dirty="0">
                <a:solidFill>
                  <a:srgbClr val="28265B"/>
                </a:solidFill>
                <a:latin typeface="Poppins" panose="00000500000000000000" pitchFamily="2" charset="0"/>
                <a:cs typeface="Poppins" panose="00000500000000000000" pitchFamily="2" charset="0"/>
              </a:rPr>
              <a:t> strengths have been </a:t>
            </a:r>
            <a:r>
              <a:rPr lang="en-US" sz="2000" b="1" dirty="0">
                <a:solidFill>
                  <a:srgbClr val="28265B"/>
                </a:solidFill>
                <a:latin typeface="Poppins" panose="00000500000000000000" pitchFamily="2" charset="0"/>
                <a:cs typeface="Poppins" panose="00000500000000000000" pitchFamily="2" charset="0"/>
              </a:rPr>
              <a:t>a real asset</a:t>
            </a:r>
          </a:p>
          <a:p>
            <a:pPr marL="514350" indent="-514350">
              <a:buAutoNum type="arabicPeriod"/>
            </a:pPr>
            <a:endParaRPr lang="en-US" sz="2000" b="1"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000" dirty="0">
                <a:solidFill>
                  <a:srgbClr val="28265B"/>
                </a:solidFill>
                <a:latin typeface="Poppins" panose="00000500000000000000" pitchFamily="2" charset="0"/>
                <a:cs typeface="Poppins" panose="00000500000000000000" pitchFamily="2" charset="0"/>
              </a:rPr>
              <a:t>Provide observations of where your natural approach can </a:t>
            </a:r>
            <a:r>
              <a:rPr lang="en-US" sz="2000" b="1" dirty="0">
                <a:solidFill>
                  <a:srgbClr val="28265B"/>
                </a:solidFill>
                <a:latin typeface="Poppins" panose="00000500000000000000" pitchFamily="2" charset="0"/>
                <a:cs typeface="Poppins" panose="00000500000000000000" pitchFamily="2" charset="0"/>
              </a:rPr>
              <a:t>hinder effective influencing</a:t>
            </a:r>
          </a:p>
          <a:p>
            <a:pPr marL="514350" indent="-514350">
              <a:buAutoNum type="arabicPeriod"/>
            </a:pPr>
            <a:endParaRPr lang="en-US" sz="2000" b="1"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000" dirty="0">
                <a:solidFill>
                  <a:srgbClr val="28265B"/>
                </a:solidFill>
                <a:latin typeface="Poppins" panose="00000500000000000000" pitchFamily="2" charset="0"/>
                <a:cs typeface="Poppins" panose="00000500000000000000" pitchFamily="2" charset="0"/>
              </a:rPr>
              <a:t>Where do you most intentionally need to develop in order to display </a:t>
            </a:r>
            <a:r>
              <a:rPr lang="en-US" sz="2000" b="1" dirty="0">
                <a:solidFill>
                  <a:srgbClr val="28265B"/>
                </a:solidFill>
                <a:latin typeface="Poppins" panose="00000500000000000000" pitchFamily="2" charset="0"/>
                <a:cs typeface="Poppins" panose="00000500000000000000" pitchFamily="2" charset="0"/>
              </a:rPr>
              <a:t>greater flexing </a:t>
            </a:r>
            <a:r>
              <a:rPr lang="en-US" sz="2000" dirty="0">
                <a:solidFill>
                  <a:srgbClr val="28265B"/>
                </a:solidFill>
                <a:latin typeface="Poppins" panose="00000500000000000000" pitchFamily="2" charset="0"/>
                <a:cs typeface="Poppins" panose="00000500000000000000" pitchFamily="2" charset="0"/>
              </a:rPr>
              <a:t>in your approach? </a:t>
            </a:r>
          </a:p>
        </p:txBody>
      </p:sp>
      <p:sp>
        <p:nvSpPr>
          <p:cNvPr id="11" name="TextBox 10">
            <a:extLst>
              <a:ext uri="{FF2B5EF4-FFF2-40B4-BE49-F238E27FC236}">
                <a16:creationId xmlns:a16="http://schemas.microsoft.com/office/drawing/2014/main" id="{EAA242B7-C0DA-214C-9A63-D76F5C542BE6}"/>
              </a:ext>
            </a:extLst>
          </p:cNvPr>
          <p:cNvSpPr txBox="1"/>
          <p:nvPr/>
        </p:nvSpPr>
        <p:spPr>
          <a:xfrm>
            <a:off x="2972775" y="869805"/>
            <a:ext cx="6246448" cy="584775"/>
          </a:xfrm>
          <a:prstGeom prst="rect">
            <a:avLst/>
          </a:prstGeom>
          <a:solidFill>
            <a:schemeClr val="bg1"/>
          </a:solidFill>
        </p:spPr>
        <p:txBody>
          <a:bodyPr wrap="square" rtlCol="0">
            <a:spAutoFit/>
          </a:bodyPr>
          <a:lstStyle/>
          <a:p>
            <a:pPr algn="ctr"/>
            <a:r>
              <a:rPr lang="en-US" sz="3200" b="1" dirty="0">
                <a:solidFill>
                  <a:srgbClr val="28265B"/>
                </a:solidFill>
                <a:latin typeface="Poppins" panose="00000500000000000000" pitchFamily="2" charset="0"/>
                <a:cs typeface="Poppins" panose="00000500000000000000" pitchFamily="2" charset="0"/>
              </a:rPr>
              <a:t>Coaching each other</a:t>
            </a:r>
          </a:p>
        </p:txBody>
      </p:sp>
      <p:pic>
        <p:nvPicPr>
          <p:cNvPr id="2" name="Picture 1" descr="Graphical user interface, text, application, email&#10;&#10;Description automatically generated">
            <a:extLst>
              <a:ext uri="{FF2B5EF4-FFF2-40B4-BE49-F238E27FC236}">
                <a16:creationId xmlns:a16="http://schemas.microsoft.com/office/drawing/2014/main" id="{D566A41D-742B-EAAE-251B-E9B053A44DBA}"/>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B31A1583-A4E1-5905-2690-14BADB5CF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4981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026326" y="341075"/>
            <a:ext cx="2789585" cy="584775"/>
          </a:xfrm>
          <a:prstGeom prst="rect">
            <a:avLst/>
          </a:prstGeom>
          <a:noFill/>
        </p:spPr>
        <p:txBody>
          <a:bodyPr wrap="square" rtlCol="0">
            <a:spAutoFit/>
          </a:bodyPr>
          <a:lstStyle/>
          <a:p>
            <a:pPr algn="ctr"/>
            <a:r>
              <a:rPr lang="en-GB" sz="3200" b="1" dirty="0">
                <a:solidFill>
                  <a:srgbClr val="28265B"/>
                </a:solidFill>
                <a:latin typeface="Poppins" panose="00000500000000000000" pitchFamily="2" charset="0"/>
                <a:cs typeface="Poppins" panose="00000500000000000000" pitchFamily="2" charset="0"/>
              </a:rPr>
              <a:t>Verbal style</a:t>
            </a:r>
          </a:p>
        </p:txBody>
      </p:sp>
      <p:sp>
        <p:nvSpPr>
          <p:cNvPr id="15" name="Rectangle 14">
            <a:extLst>
              <a:ext uri="{FF2B5EF4-FFF2-40B4-BE49-F238E27FC236}">
                <a16:creationId xmlns:a16="http://schemas.microsoft.com/office/drawing/2014/main" id="{6EDD5FB2-F84C-7743-89CB-DD2A45BFB81C}"/>
              </a:ext>
            </a:extLst>
          </p:cNvPr>
          <p:cNvSpPr/>
          <p:nvPr/>
        </p:nvSpPr>
        <p:spPr>
          <a:xfrm>
            <a:off x="308388" y="1768277"/>
            <a:ext cx="3664613" cy="2923877"/>
          </a:xfrm>
          <a:prstGeom prst="rect">
            <a:avLst/>
          </a:prstGeom>
        </p:spPr>
        <p:txBody>
          <a:bodyPr wrap="square" lIns="91440" tIns="45720" rIns="91440" bIns="45720" anchor="t">
            <a:spAutoFit/>
          </a:bodyPr>
          <a:lstStyle/>
          <a:p>
            <a:r>
              <a:rPr lang="en-US" sz="3200" b="1">
                <a:solidFill>
                  <a:srgbClr val="28265B"/>
                </a:solidFill>
                <a:latin typeface="Poppins" panose="00000500000000000000" pitchFamily="2" charset="0"/>
                <a:cs typeface="Poppins" panose="00000500000000000000" pitchFamily="2" charset="0"/>
              </a:rPr>
              <a:t>Exercise 7:</a:t>
            </a:r>
          </a:p>
          <a:p>
            <a:endParaRPr lang="en-US" sz="3200" b="1">
              <a:solidFill>
                <a:srgbClr val="28265B"/>
              </a:solidFill>
              <a:latin typeface="Poppins" panose="00000500000000000000" pitchFamily="2" charset="0"/>
              <a:cs typeface="Poppins" panose="00000500000000000000" pitchFamily="2" charset="0"/>
            </a:endParaRPr>
          </a:p>
          <a:p>
            <a:pPr marL="457200" indent="-457200">
              <a:buAutoNum type="arabicPeriod"/>
            </a:pPr>
            <a:r>
              <a:rPr lang="en-US" sz="2000">
                <a:solidFill>
                  <a:srgbClr val="28265B"/>
                </a:solidFill>
                <a:latin typeface="Poppins" panose="00000500000000000000" pitchFamily="2" charset="0"/>
                <a:cs typeface="Poppins" panose="00000500000000000000" pitchFamily="2" charset="0"/>
              </a:rPr>
              <a:t>Your </a:t>
            </a:r>
            <a:r>
              <a:rPr lang="en-US" sz="2000" dirty="0" err="1">
                <a:solidFill>
                  <a:srgbClr val="28265B"/>
                </a:solidFill>
                <a:latin typeface="Poppins" panose="00000500000000000000" pitchFamily="2" charset="0"/>
                <a:cs typeface="Poppins" panose="00000500000000000000" pitchFamily="2" charset="0"/>
              </a:rPr>
              <a:t>colour</a:t>
            </a:r>
            <a:r>
              <a:rPr lang="en-US" sz="2000">
                <a:solidFill>
                  <a:srgbClr val="28265B"/>
                </a:solidFill>
                <a:latin typeface="Poppins" panose="00000500000000000000" pitchFamily="2" charset="0"/>
                <a:cs typeface="Poppins" panose="00000500000000000000" pitchFamily="2" charset="0"/>
              </a:rPr>
              <a:t> strengths</a:t>
            </a:r>
          </a:p>
          <a:p>
            <a:pPr marL="457200" indent="-457200">
              <a:buAutoNum type="arabicPeriod"/>
            </a:pPr>
            <a:endParaRPr lang="en-US" sz="2000">
              <a:solidFill>
                <a:srgbClr val="28265B"/>
              </a:solidFill>
              <a:latin typeface="Poppins" panose="00000500000000000000" pitchFamily="2" charset="0"/>
              <a:cs typeface="Poppins" panose="00000500000000000000" pitchFamily="2" charset="0"/>
            </a:endParaRPr>
          </a:p>
          <a:p>
            <a:pPr marL="457200" indent="-457200">
              <a:buAutoNum type="arabicPeriod"/>
            </a:pPr>
            <a:r>
              <a:rPr lang="en-US" sz="2000">
                <a:solidFill>
                  <a:srgbClr val="28265B"/>
                </a:solidFill>
                <a:latin typeface="Poppins" panose="00000500000000000000" pitchFamily="2" charset="0"/>
                <a:cs typeface="Poppins" panose="00000500000000000000" pitchFamily="2" charset="0"/>
              </a:rPr>
              <a:t>Possible hindrances</a:t>
            </a:r>
          </a:p>
          <a:p>
            <a:pPr marL="457200" indent="-457200">
              <a:buAutoNum type="arabicPeriod"/>
            </a:pPr>
            <a:endParaRPr lang="en-US" sz="2000">
              <a:solidFill>
                <a:srgbClr val="28265B"/>
              </a:solidFill>
              <a:latin typeface="Poppins" panose="00000500000000000000" pitchFamily="2" charset="0"/>
              <a:cs typeface="Poppins" panose="00000500000000000000" pitchFamily="2" charset="0"/>
            </a:endParaRPr>
          </a:p>
          <a:p>
            <a:pPr marL="457200" indent="-457200">
              <a:buAutoNum type="arabicPeriod"/>
            </a:pPr>
            <a:r>
              <a:rPr lang="en-US" sz="2000">
                <a:solidFill>
                  <a:srgbClr val="28265B"/>
                </a:solidFill>
                <a:latin typeface="Poppins" panose="00000500000000000000" pitchFamily="2" charset="0"/>
                <a:cs typeface="Poppins" panose="00000500000000000000" pitchFamily="2" charset="0"/>
              </a:rPr>
              <a:t>Flexing opportunity</a:t>
            </a:r>
          </a:p>
          <a:p>
            <a:endParaRPr lang="en-US" sz="2000">
              <a:solidFill>
                <a:srgbClr val="28265B"/>
              </a:solidFill>
              <a:latin typeface="Poppins" panose="000005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F41751EB-9877-D863-81D8-86355C22564E}"/>
              </a:ext>
            </a:extLst>
          </p:cNvPr>
          <p:cNvGrpSpPr/>
          <p:nvPr/>
        </p:nvGrpSpPr>
        <p:grpSpPr>
          <a:xfrm>
            <a:off x="4228794" y="1144962"/>
            <a:ext cx="6915476" cy="5259742"/>
            <a:chOff x="2638261" y="1203538"/>
            <a:chExt cx="6915476" cy="5259742"/>
          </a:xfrm>
        </p:grpSpPr>
        <p:pic>
          <p:nvPicPr>
            <p:cNvPr id="4" name="Picture 5" descr="Picture 5">
              <a:extLst>
                <a:ext uri="{FF2B5EF4-FFF2-40B4-BE49-F238E27FC236}">
                  <a16:creationId xmlns:a16="http://schemas.microsoft.com/office/drawing/2014/main" id="{3A905A8F-6217-3403-958C-4473730792A7}"/>
                </a:ext>
              </a:extLst>
            </p:cNvPr>
            <p:cNvPicPr>
              <a:picLocks noChangeAspect="1"/>
            </p:cNvPicPr>
            <p:nvPr/>
          </p:nvPicPr>
          <p:blipFill>
            <a:blip r:embed="rId3"/>
            <a:srcRect l="994" t="999" r="952" b="999"/>
            <a:stretch>
              <a:fillRect/>
            </a:stretch>
          </p:blipFill>
          <p:spPr>
            <a:xfrm>
              <a:off x="4625356" y="2348068"/>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5" name="Text Box 29">
              <a:extLst>
                <a:ext uri="{FF2B5EF4-FFF2-40B4-BE49-F238E27FC236}">
                  <a16:creationId xmlns:a16="http://schemas.microsoft.com/office/drawing/2014/main" id="{092ACD7E-10A7-8177-0383-9A2283810715}"/>
                </a:ext>
              </a:extLst>
            </p:cNvPr>
            <p:cNvSpPr txBox="1">
              <a:spLocks noChangeArrowheads="1"/>
            </p:cNvSpPr>
            <p:nvPr/>
          </p:nvSpPr>
          <p:spPr bwMode="auto">
            <a:xfrm>
              <a:off x="2638261" y="4196169"/>
              <a:ext cx="2783409" cy="2243528"/>
            </a:xfrm>
            <a:prstGeom prst="roundRect">
              <a:avLst/>
            </a:prstGeom>
            <a:solidFill>
              <a:srgbClr val="FFFFFF">
                <a:alpha val="50196"/>
              </a:srgbClr>
            </a:solidFill>
            <a:ln w="25400">
              <a:solidFill>
                <a:srgbClr val="92D050"/>
              </a:solidFill>
              <a:miter lim="800000"/>
              <a:headEnd/>
              <a:tailEnd/>
            </a:ln>
          </p:spPr>
          <p:txBody>
            <a:bodyPr rot="0" vert="horz" wrap="none" lIns="91440" tIns="45720" rIns="91440" bIns="45720" anchor="ctr" anchorCtr="0" upright="1">
              <a:noAutofit/>
            </a:bodyPr>
            <a:lstStyle/>
            <a:p>
              <a:pPr>
                <a:spcAft>
                  <a:spcPts val="0"/>
                </a:spcAft>
              </a:pPr>
              <a:r>
                <a:rPr lang="en-GB" sz="1900" dirty="0">
                  <a:solidFill>
                    <a:srgbClr val="28265B"/>
                  </a:solidFill>
                  <a:effectLst/>
                  <a:latin typeface="Poppins" panose="00000500000000000000" pitchFamily="2" charset="0"/>
                  <a:ea typeface="Times New Roman"/>
                  <a:cs typeface="Poppins" panose="00000500000000000000" pitchFamily="2" charset="0"/>
                </a:rPr>
                <a:t>Collaborative</a:t>
              </a:r>
              <a:endParaRPr lang="en-GB" sz="1900" dirty="0">
                <a:solidFill>
                  <a:srgbClr val="28265B"/>
                </a:solidFill>
                <a:latin typeface="Poppins" panose="00000500000000000000" pitchFamily="2" charset="0"/>
                <a:cs typeface="Poppins" panose="00000500000000000000" pitchFamily="2" charset="0"/>
              </a:endParaRPr>
            </a:p>
            <a:p>
              <a:pPr>
                <a:spcAft>
                  <a:spcPts val="0"/>
                </a:spcAft>
              </a:pPr>
              <a:r>
                <a:rPr lang="en-GB" sz="1900" dirty="0">
                  <a:solidFill>
                    <a:srgbClr val="28265B"/>
                  </a:solidFill>
                  <a:latin typeface="Poppins" panose="00000500000000000000" pitchFamily="2" charset="0"/>
                  <a:ea typeface="Times New Roman"/>
                  <a:cs typeface="Poppins" panose="00000500000000000000" pitchFamily="2" charset="0"/>
                </a:rPr>
                <a:t>Diplomatic</a:t>
              </a:r>
            </a:p>
            <a:p>
              <a:pPr>
                <a:spcAft>
                  <a:spcPts val="0"/>
                </a:spcAft>
              </a:pPr>
              <a:r>
                <a:rPr lang="en-GB" sz="1900" dirty="0">
                  <a:solidFill>
                    <a:srgbClr val="28265B"/>
                  </a:solidFill>
                  <a:effectLst/>
                  <a:latin typeface="Poppins" panose="00000500000000000000" pitchFamily="2" charset="0"/>
                  <a:ea typeface="Times New Roman"/>
                  <a:cs typeface="Poppins" panose="00000500000000000000" pitchFamily="2" charset="0"/>
                </a:rPr>
                <a:t>Thoughtful</a:t>
              </a:r>
            </a:p>
            <a:p>
              <a:r>
                <a:rPr lang="en-GB" sz="1900" dirty="0">
                  <a:solidFill>
                    <a:srgbClr val="28265B"/>
                  </a:solidFill>
                  <a:latin typeface="Poppins" panose="00000500000000000000" pitchFamily="2" charset="0"/>
                  <a:ea typeface="Times New Roman"/>
                  <a:cs typeface="Poppins" panose="00000500000000000000" pitchFamily="2" charset="0"/>
                </a:rPr>
                <a:t>Active listening</a:t>
              </a:r>
            </a:p>
            <a:p>
              <a:pPr>
                <a:spcAft>
                  <a:spcPts val="0"/>
                </a:spcAft>
              </a:pPr>
              <a:r>
                <a:rPr lang="en-GB" sz="1900" dirty="0">
                  <a:solidFill>
                    <a:srgbClr val="28265B"/>
                  </a:solidFill>
                  <a:effectLst/>
                  <a:latin typeface="Poppins" panose="00000500000000000000" pitchFamily="2" charset="0"/>
                  <a:ea typeface="Times New Roman"/>
                  <a:cs typeface="Poppins" panose="00000500000000000000" pitchFamily="2" charset="0"/>
                </a:rPr>
                <a:t>Non-judgemental</a:t>
              </a:r>
            </a:p>
            <a:p>
              <a:pPr>
                <a:spcAft>
                  <a:spcPts val="0"/>
                </a:spcAft>
              </a:pPr>
              <a:r>
                <a:rPr lang="en-GB" sz="1900" dirty="0">
                  <a:solidFill>
                    <a:srgbClr val="28265B"/>
                  </a:solidFill>
                  <a:effectLst/>
                  <a:latin typeface="Poppins" panose="00000500000000000000" pitchFamily="2" charset="0"/>
                  <a:ea typeface="Times New Roman"/>
                  <a:cs typeface="Poppins" panose="00000500000000000000" pitchFamily="2" charset="0"/>
                </a:rPr>
                <a:t>Empathetic</a:t>
              </a:r>
            </a:p>
            <a:p>
              <a:pPr>
                <a:spcAft>
                  <a:spcPts val="0"/>
                </a:spcAft>
              </a:pPr>
              <a:r>
                <a:rPr lang="en-GB" sz="1900" dirty="0">
                  <a:solidFill>
                    <a:srgbClr val="28265B"/>
                  </a:solidFill>
                  <a:latin typeface="Poppins" panose="00000500000000000000" pitchFamily="2" charset="0"/>
                  <a:ea typeface="Times New Roman"/>
                  <a:cs typeface="Poppins" panose="00000500000000000000" pitchFamily="2" charset="0"/>
                </a:rPr>
                <a:t>Meaningful</a:t>
              </a:r>
              <a:endParaRPr lang="en-GB" sz="1900" dirty="0">
                <a:solidFill>
                  <a:srgbClr val="28265B"/>
                </a:solidFill>
                <a:effectLst/>
                <a:latin typeface="Poppins" panose="00000500000000000000" pitchFamily="2" charset="0"/>
                <a:ea typeface="Times New Roman"/>
                <a:cs typeface="Poppins" panose="00000500000000000000" pitchFamily="2" charset="0"/>
              </a:endParaRPr>
            </a:p>
          </p:txBody>
        </p:sp>
        <p:sp>
          <p:nvSpPr>
            <p:cNvPr id="6" name="Text Box 30">
              <a:extLst>
                <a:ext uri="{FF2B5EF4-FFF2-40B4-BE49-F238E27FC236}">
                  <a16:creationId xmlns:a16="http://schemas.microsoft.com/office/drawing/2014/main" id="{BB748D42-F2F0-2967-B835-FDE79AAA918D}"/>
                </a:ext>
              </a:extLst>
            </p:cNvPr>
            <p:cNvSpPr txBox="1">
              <a:spLocks noChangeArrowheads="1"/>
            </p:cNvSpPr>
            <p:nvPr/>
          </p:nvSpPr>
          <p:spPr bwMode="auto">
            <a:xfrm>
              <a:off x="6770328" y="4219751"/>
              <a:ext cx="2783409" cy="2243529"/>
            </a:xfrm>
            <a:prstGeom prst="roundRect">
              <a:avLst/>
            </a:prstGeom>
            <a:solidFill>
              <a:srgbClr val="FFFFFF">
                <a:alpha val="50196"/>
              </a:srgbClr>
            </a:solidFill>
            <a:ln w="25400">
              <a:solidFill>
                <a:srgbClr val="FFD300"/>
              </a:solidFill>
              <a:miter lim="800000"/>
              <a:headEnd/>
              <a:tailEnd/>
            </a:ln>
          </p:spPr>
          <p:txBody>
            <a:bodyPr rot="0" vert="horz" wrap="square" lIns="91440" tIns="45720" rIns="91440" bIns="45720" anchor="ctr" anchorCtr="0" upright="1">
              <a:noAutofit/>
            </a:bodyPr>
            <a:lstStyle/>
            <a:p>
              <a:pPr marL="285750" indent="-285750">
                <a:buFont typeface="Arial" panose="020B0604020202020204" pitchFamily="34" charset="0"/>
                <a:buChar char="•"/>
              </a:pPr>
              <a:endParaRPr lang="en-US" sz="1600" dirty="0">
                <a:solidFill>
                  <a:srgbClr val="28265B"/>
                </a:solidFill>
                <a:latin typeface="Poppins" panose="00000500000000000000" pitchFamily="2" charset="0"/>
                <a:cs typeface="Poppins" panose="00000500000000000000" pitchFamily="2" charset="0"/>
              </a:endParaRPr>
            </a:p>
            <a:p>
              <a:r>
                <a:rPr lang="en-GB" sz="1600" dirty="0">
                  <a:solidFill>
                    <a:srgbClr val="28265B"/>
                  </a:solidFill>
                  <a:latin typeface="Poppins" panose="00000500000000000000" pitchFamily="2" charset="0"/>
                  <a:cs typeface="Poppins" panose="00000500000000000000" pitchFamily="2" charset="0"/>
                </a:rPr>
                <a:t> D</a:t>
              </a:r>
              <a:r>
                <a:rPr lang="en-GB" sz="1900" dirty="0">
                  <a:solidFill>
                    <a:srgbClr val="28265B"/>
                  </a:solidFill>
                  <a:latin typeface="Poppins" panose="00000500000000000000" pitchFamily="2" charset="0"/>
                  <a:cs typeface="Poppins" panose="00000500000000000000" pitchFamily="2" charset="0"/>
                </a:rPr>
                <a:t>ynamic</a:t>
              </a:r>
            </a:p>
            <a:p>
              <a:r>
                <a:rPr lang="en-GB" sz="1900" dirty="0">
                  <a:solidFill>
                    <a:srgbClr val="28265B"/>
                  </a:solidFill>
                  <a:latin typeface="Poppins" panose="00000500000000000000" pitchFamily="2" charset="0"/>
                  <a:ea typeface="Times New Roman"/>
                  <a:cs typeface="Poppins" panose="00000500000000000000" pitchFamily="2" charset="0"/>
                </a:rPr>
                <a:t> Persuasive </a:t>
              </a:r>
            </a:p>
            <a:p>
              <a:r>
                <a:rPr lang="en-GB" sz="1900" dirty="0">
                  <a:solidFill>
                    <a:srgbClr val="28265B"/>
                  </a:solidFill>
                  <a:latin typeface="Poppins" panose="00000500000000000000" pitchFamily="2" charset="0"/>
                  <a:ea typeface="Times New Roman"/>
                  <a:cs typeface="Poppins" panose="00000500000000000000" pitchFamily="2" charset="0"/>
                </a:rPr>
                <a:t> Spontaneous</a:t>
              </a:r>
            </a:p>
            <a:p>
              <a:r>
                <a:rPr lang="en-GB" sz="1900" dirty="0">
                  <a:solidFill>
                    <a:srgbClr val="28265B"/>
                  </a:solidFill>
                  <a:latin typeface="Poppins" panose="00000500000000000000" pitchFamily="2" charset="0"/>
                  <a:ea typeface="Times New Roman"/>
                  <a:cs typeface="Poppins" panose="00000500000000000000" pitchFamily="2" charset="0"/>
                </a:rPr>
                <a:t> Expressive</a:t>
              </a:r>
            </a:p>
            <a:p>
              <a:r>
                <a:rPr lang="en-GB" sz="1900" dirty="0">
                  <a:solidFill>
                    <a:srgbClr val="28265B"/>
                  </a:solidFill>
                  <a:latin typeface="Poppins" panose="00000500000000000000" pitchFamily="2" charset="0"/>
                  <a:ea typeface="Times New Roman"/>
                  <a:cs typeface="Poppins" panose="00000500000000000000" pitchFamily="2" charset="0"/>
                </a:rPr>
                <a:t> Positive</a:t>
              </a:r>
            </a:p>
            <a:p>
              <a:r>
                <a:rPr lang="en-GB" sz="1900" dirty="0">
                  <a:solidFill>
                    <a:srgbClr val="28265B"/>
                  </a:solidFill>
                  <a:latin typeface="Poppins" panose="00000500000000000000" pitchFamily="2" charset="0"/>
                  <a:ea typeface="Times New Roman"/>
                  <a:cs typeface="Poppins" panose="00000500000000000000" pitchFamily="2" charset="0"/>
                </a:rPr>
                <a:t> Energetic </a:t>
              </a:r>
            </a:p>
            <a:p>
              <a:r>
                <a:rPr lang="en-GB" sz="1900" dirty="0">
                  <a:solidFill>
                    <a:srgbClr val="28265B"/>
                  </a:solidFill>
                  <a:latin typeface="Poppins" panose="00000500000000000000" pitchFamily="2" charset="0"/>
                  <a:ea typeface="Times New Roman"/>
                  <a:cs typeface="Poppins" panose="00000500000000000000" pitchFamily="2" charset="0"/>
                </a:rPr>
                <a:t> Personal</a:t>
              </a:r>
            </a:p>
            <a:p>
              <a:pPr marL="285750" indent="-285750">
                <a:spcAft>
                  <a:spcPts val="0"/>
                </a:spcAft>
                <a:buFont typeface="Arial" panose="020B0604020202020204" pitchFamily="34" charset="0"/>
                <a:buChar char="•"/>
              </a:pPr>
              <a:endParaRPr lang="en-GB" sz="1600" dirty="0">
                <a:solidFill>
                  <a:srgbClr val="28265B"/>
                </a:solidFill>
                <a:effectLst/>
                <a:latin typeface="Poppins" panose="00000500000000000000" pitchFamily="2" charset="0"/>
                <a:ea typeface="Times New Roman"/>
                <a:cs typeface="Poppins" panose="00000500000000000000" pitchFamily="2" charset="0"/>
              </a:endParaRPr>
            </a:p>
          </p:txBody>
        </p:sp>
        <p:sp>
          <p:nvSpPr>
            <p:cNvPr id="8" name="Text Box 31">
              <a:extLst>
                <a:ext uri="{FF2B5EF4-FFF2-40B4-BE49-F238E27FC236}">
                  <a16:creationId xmlns:a16="http://schemas.microsoft.com/office/drawing/2014/main" id="{8E8A7D62-101A-96B4-DD15-BB859FE1D4C6}"/>
                </a:ext>
              </a:extLst>
            </p:cNvPr>
            <p:cNvSpPr txBox="1">
              <a:spLocks noChangeArrowheads="1"/>
            </p:cNvSpPr>
            <p:nvPr/>
          </p:nvSpPr>
          <p:spPr bwMode="auto">
            <a:xfrm>
              <a:off x="2638262" y="1244048"/>
              <a:ext cx="2783409" cy="2243528"/>
            </a:xfrm>
            <a:prstGeom prst="roundRect">
              <a:avLst/>
            </a:prstGeom>
            <a:solidFill>
              <a:srgbClr val="FFFFFF">
                <a:alpha val="50196"/>
              </a:srgbClr>
            </a:solidFill>
            <a:ln w="38100" cap="flat" cmpd="sng" algn="ctr">
              <a:solidFill>
                <a:srgbClr val="3FA5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91440" tIns="45720" rIns="91440" bIns="45720" anchor="t" anchorCtr="0" upright="1">
              <a:noAutofit/>
            </a:bodyPr>
            <a:lstStyle/>
            <a:p>
              <a:pPr>
                <a:spcAft>
                  <a:spcPts val="0"/>
                </a:spcAft>
              </a:pPr>
              <a:r>
                <a:rPr lang="en-GB" sz="1900" dirty="0">
                  <a:solidFill>
                    <a:srgbClr val="28265B"/>
                  </a:solidFill>
                  <a:latin typeface="Poppins" panose="00000500000000000000" pitchFamily="2" charset="0"/>
                  <a:ea typeface="Times New Roman"/>
                  <a:cs typeface="Poppins" panose="00000500000000000000" pitchFamily="2" charset="0"/>
                </a:rPr>
                <a:t>Pragmatic</a:t>
              </a:r>
            </a:p>
            <a:p>
              <a:pPr>
                <a:spcAft>
                  <a:spcPts val="0"/>
                </a:spcAft>
              </a:pPr>
              <a:r>
                <a:rPr lang="en-GB" sz="1900" dirty="0">
                  <a:solidFill>
                    <a:srgbClr val="28265B"/>
                  </a:solidFill>
                  <a:effectLst/>
                  <a:latin typeface="Poppins" panose="00000500000000000000" pitchFamily="2" charset="0"/>
                  <a:ea typeface="Times New Roman"/>
                  <a:cs typeface="Poppins" panose="00000500000000000000" pitchFamily="2" charset="0"/>
                </a:rPr>
                <a:t>Structured</a:t>
              </a:r>
            </a:p>
            <a:p>
              <a:pPr>
                <a:spcAft>
                  <a:spcPts val="0"/>
                </a:spcAft>
              </a:pPr>
              <a:r>
                <a:rPr lang="en-GB" sz="1900" dirty="0">
                  <a:solidFill>
                    <a:srgbClr val="28265B"/>
                  </a:solidFill>
                  <a:latin typeface="Poppins" panose="00000500000000000000" pitchFamily="2" charset="0"/>
                  <a:ea typeface="Times New Roman"/>
                  <a:cs typeface="Poppins" panose="00000500000000000000" pitchFamily="2" charset="0"/>
                </a:rPr>
                <a:t>Prepared</a:t>
              </a:r>
            </a:p>
            <a:p>
              <a:pPr>
                <a:spcAft>
                  <a:spcPts val="0"/>
                </a:spcAft>
              </a:pPr>
              <a:r>
                <a:rPr lang="en-GB" sz="1900" dirty="0">
                  <a:solidFill>
                    <a:srgbClr val="28265B"/>
                  </a:solidFill>
                  <a:effectLst/>
                  <a:latin typeface="Poppins" panose="00000500000000000000" pitchFamily="2" charset="0"/>
                  <a:ea typeface="Times New Roman"/>
                  <a:cs typeface="Poppins" panose="00000500000000000000" pitchFamily="2" charset="0"/>
                </a:rPr>
                <a:t>Questioning </a:t>
              </a:r>
              <a:endParaRPr lang="en-GB" sz="1900" dirty="0">
                <a:solidFill>
                  <a:srgbClr val="28265B"/>
                </a:solidFill>
                <a:latin typeface="Poppins" panose="00000500000000000000" pitchFamily="2" charset="0"/>
                <a:ea typeface="Times New Roman"/>
                <a:cs typeface="Poppins" panose="00000500000000000000" pitchFamily="2" charset="0"/>
              </a:endParaRPr>
            </a:p>
            <a:p>
              <a:pPr>
                <a:spcAft>
                  <a:spcPts val="0"/>
                </a:spcAft>
              </a:pPr>
              <a:r>
                <a:rPr lang="en-GB" sz="1900" dirty="0">
                  <a:solidFill>
                    <a:srgbClr val="28265B"/>
                  </a:solidFill>
                  <a:latin typeface="Poppins" panose="00000500000000000000" pitchFamily="2" charset="0"/>
                  <a:ea typeface="Times New Roman"/>
                  <a:cs typeface="Poppins" panose="00000500000000000000" pitchFamily="2" charset="0"/>
                </a:rPr>
                <a:t>Analytical</a:t>
              </a:r>
            </a:p>
            <a:p>
              <a:pPr>
                <a:spcAft>
                  <a:spcPts val="0"/>
                </a:spcAft>
              </a:pPr>
              <a:r>
                <a:rPr lang="en-GB" sz="1900" dirty="0">
                  <a:solidFill>
                    <a:srgbClr val="28265B"/>
                  </a:solidFill>
                  <a:effectLst/>
                  <a:latin typeface="Poppins" panose="00000500000000000000" pitchFamily="2" charset="0"/>
                  <a:ea typeface="Times New Roman"/>
                  <a:cs typeface="Poppins" panose="00000500000000000000" pitchFamily="2" charset="0"/>
                </a:rPr>
                <a:t>Professional</a:t>
              </a:r>
              <a:endParaRPr lang="en-GB" sz="1900" dirty="0">
                <a:solidFill>
                  <a:srgbClr val="28265B"/>
                </a:solidFill>
                <a:latin typeface="Poppins" panose="00000500000000000000" pitchFamily="2" charset="0"/>
                <a:ea typeface="Times New Roman"/>
                <a:cs typeface="Poppins" panose="00000500000000000000" pitchFamily="2" charset="0"/>
              </a:endParaRPr>
            </a:p>
            <a:p>
              <a:pPr>
                <a:spcAft>
                  <a:spcPts val="0"/>
                </a:spcAft>
              </a:pPr>
              <a:r>
                <a:rPr lang="en-GB" sz="1900" dirty="0">
                  <a:solidFill>
                    <a:srgbClr val="28265B"/>
                  </a:solidFill>
                  <a:effectLst/>
                  <a:latin typeface="Poppins" panose="00000500000000000000" pitchFamily="2" charset="0"/>
                  <a:ea typeface="Times New Roman"/>
                  <a:cs typeface="Poppins" panose="00000500000000000000" pitchFamily="2" charset="0"/>
                </a:rPr>
                <a:t>Focused on detail</a:t>
              </a:r>
            </a:p>
          </p:txBody>
        </p:sp>
        <p:sp>
          <p:nvSpPr>
            <p:cNvPr id="17" name="Text Box 28">
              <a:extLst>
                <a:ext uri="{FF2B5EF4-FFF2-40B4-BE49-F238E27FC236}">
                  <a16:creationId xmlns:a16="http://schemas.microsoft.com/office/drawing/2014/main" id="{66787B0D-B078-DF1D-A3E3-67697F60B3C7}"/>
                </a:ext>
              </a:extLst>
            </p:cNvPr>
            <p:cNvSpPr txBox="1">
              <a:spLocks noChangeArrowheads="1"/>
            </p:cNvSpPr>
            <p:nvPr/>
          </p:nvSpPr>
          <p:spPr bwMode="auto">
            <a:xfrm>
              <a:off x="6770328" y="1203538"/>
              <a:ext cx="2783409" cy="2243528"/>
            </a:xfrm>
            <a:prstGeom prst="roundRect">
              <a:avLst/>
            </a:prstGeom>
            <a:solidFill>
              <a:srgbClr val="FFFFFF">
                <a:alpha val="50196"/>
              </a:srgbClr>
            </a:solidFill>
            <a:ln w="25400">
              <a:solidFill>
                <a:srgbClr val="FF0000"/>
              </a:solidFill>
              <a:miter lim="800000"/>
              <a:headEnd/>
              <a:tailEnd/>
            </a:ln>
          </p:spPr>
          <p:txBody>
            <a:bodyPr rot="0" vert="horz" wrap="square" lIns="91440" tIns="45720" rIns="91440" bIns="45720" anchor="ctr" anchorCtr="0" upright="1">
              <a:noAutofit/>
            </a:bodyPr>
            <a:lstStyle/>
            <a:p>
              <a:r>
                <a:rPr lang="en-GB" sz="1900" dirty="0">
                  <a:solidFill>
                    <a:srgbClr val="28265B"/>
                  </a:solidFill>
                  <a:latin typeface="Poppins" panose="00000500000000000000" pitchFamily="2" charset="0"/>
                  <a:ea typeface="Times New Roman"/>
                  <a:cs typeface="Poppins" panose="00000500000000000000" pitchFamily="2" charset="0"/>
                </a:rPr>
                <a:t> Authoritative</a:t>
              </a:r>
              <a:r>
                <a:rPr lang="en-GB" sz="1900" dirty="0">
                  <a:solidFill>
                    <a:srgbClr val="28265B"/>
                  </a:solidFill>
                  <a:effectLst/>
                  <a:latin typeface="Poppins" panose="00000500000000000000" pitchFamily="2" charset="0"/>
                  <a:ea typeface="Times New Roman"/>
                  <a:cs typeface="Poppins" panose="00000500000000000000" pitchFamily="2" charset="0"/>
                </a:rPr>
                <a:t>	</a:t>
              </a:r>
            </a:p>
            <a:p>
              <a:r>
                <a:rPr lang="en-GB" sz="1900" dirty="0">
                  <a:solidFill>
                    <a:srgbClr val="28265B"/>
                  </a:solidFill>
                  <a:latin typeface="Poppins" panose="00000500000000000000" pitchFamily="2" charset="0"/>
                  <a:ea typeface="Times New Roman"/>
                  <a:cs typeface="Poppins" panose="00000500000000000000" pitchFamily="2" charset="0"/>
                </a:rPr>
                <a:t> </a:t>
              </a:r>
              <a:r>
                <a:rPr lang="en-GB" sz="1900" dirty="0">
                  <a:solidFill>
                    <a:srgbClr val="28265B"/>
                  </a:solidFill>
                  <a:effectLst/>
                  <a:latin typeface="Poppins" panose="00000500000000000000" pitchFamily="2" charset="0"/>
                  <a:ea typeface="Times New Roman"/>
                  <a:cs typeface="Poppins" panose="00000500000000000000" pitchFamily="2" charset="0"/>
                </a:rPr>
                <a:t>Direct</a:t>
              </a:r>
            </a:p>
            <a:p>
              <a:r>
                <a:rPr lang="en-GB" sz="1900" dirty="0">
                  <a:solidFill>
                    <a:srgbClr val="28265B"/>
                  </a:solidFill>
                  <a:latin typeface="Poppins" panose="00000500000000000000" pitchFamily="2" charset="0"/>
                  <a:ea typeface="Times New Roman"/>
                  <a:cs typeface="Poppins" panose="00000500000000000000" pitchFamily="2" charset="0"/>
                </a:rPr>
                <a:t> </a:t>
              </a:r>
              <a:r>
                <a:rPr lang="en-GB" sz="1900" dirty="0">
                  <a:solidFill>
                    <a:srgbClr val="28265B"/>
                  </a:solidFill>
                  <a:effectLst/>
                  <a:latin typeface="Poppins" panose="00000500000000000000" pitchFamily="2" charset="0"/>
                  <a:ea typeface="Times New Roman"/>
                  <a:cs typeface="Poppins" panose="00000500000000000000" pitchFamily="2" charset="0"/>
                </a:rPr>
                <a:t>Fast paced	</a:t>
              </a:r>
            </a:p>
            <a:p>
              <a:r>
                <a:rPr lang="en-GB" sz="1900" dirty="0">
                  <a:solidFill>
                    <a:srgbClr val="28265B"/>
                  </a:solidFill>
                  <a:latin typeface="Poppins" panose="00000500000000000000" pitchFamily="2" charset="0"/>
                  <a:ea typeface="Times New Roman"/>
                  <a:cs typeface="Poppins" panose="00000500000000000000" pitchFamily="2" charset="0"/>
                </a:rPr>
                <a:t> </a:t>
              </a:r>
              <a:r>
                <a:rPr lang="en-GB" sz="1900" dirty="0">
                  <a:solidFill>
                    <a:srgbClr val="28265B"/>
                  </a:solidFill>
                  <a:effectLst/>
                  <a:latin typeface="Poppins" panose="00000500000000000000" pitchFamily="2" charset="0"/>
                  <a:ea typeface="Times New Roman"/>
                  <a:cs typeface="Poppins" panose="00000500000000000000" pitchFamily="2" charset="0"/>
                </a:rPr>
                <a:t>Responds quickly</a:t>
              </a:r>
            </a:p>
            <a:p>
              <a:r>
                <a:rPr lang="en-GB" sz="1900" dirty="0">
                  <a:solidFill>
                    <a:srgbClr val="28265B"/>
                  </a:solidFill>
                  <a:latin typeface="Poppins" panose="00000500000000000000" pitchFamily="2" charset="0"/>
                  <a:ea typeface="Times New Roman"/>
                  <a:cs typeface="Poppins" panose="00000500000000000000" pitchFamily="2" charset="0"/>
                </a:rPr>
                <a:t> </a:t>
              </a:r>
              <a:r>
                <a:rPr lang="en-GB" sz="1900" dirty="0">
                  <a:solidFill>
                    <a:srgbClr val="28265B"/>
                  </a:solidFill>
                  <a:effectLst/>
                  <a:latin typeface="Poppins" panose="00000500000000000000" pitchFamily="2" charset="0"/>
                  <a:ea typeface="Times New Roman"/>
                  <a:cs typeface="Poppins" panose="00000500000000000000" pitchFamily="2" charset="0"/>
                </a:rPr>
                <a:t>Unambiguous	 </a:t>
              </a:r>
            </a:p>
            <a:p>
              <a:r>
                <a:rPr lang="en-GB" sz="1900" dirty="0">
                  <a:solidFill>
                    <a:srgbClr val="28265B"/>
                  </a:solidFill>
                  <a:latin typeface="Poppins" panose="00000500000000000000" pitchFamily="2" charset="0"/>
                  <a:ea typeface="Times New Roman"/>
                  <a:cs typeface="Poppins" panose="00000500000000000000" pitchFamily="2" charset="0"/>
                </a:rPr>
                <a:t> Forthright</a:t>
              </a:r>
            </a:p>
            <a:p>
              <a:r>
                <a:rPr lang="en-GB" sz="1900" dirty="0">
                  <a:solidFill>
                    <a:srgbClr val="28265B"/>
                  </a:solidFill>
                  <a:latin typeface="Poppins" panose="00000500000000000000" pitchFamily="2" charset="0"/>
                  <a:ea typeface="Times New Roman"/>
                  <a:cs typeface="Poppins" panose="00000500000000000000" pitchFamily="2" charset="0"/>
                </a:rPr>
                <a:t> </a:t>
              </a:r>
              <a:r>
                <a:rPr lang="en-GB" sz="1900" dirty="0">
                  <a:solidFill>
                    <a:srgbClr val="28265B"/>
                  </a:solidFill>
                  <a:effectLst/>
                  <a:latin typeface="Poppins" panose="00000500000000000000" pitchFamily="2" charset="0"/>
                  <a:ea typeface="Times New Roman"/>
                  <a:cs typeface="Poppins" panose="00000500000000000000" pitchFamily="2" charset="0"/>
                </a:rPr>
                <a:t>Assured</a:t>
              </a:r>
            </a:p>
          </p:txBody>
        </p:sp>
      </p:grpSp>
      <p:pic>
        <p:nvPicPr>
          <p:cNvPr id="3" name="Picture 2" descr="Graphical user interface, text, application, email&#10;&#10;Description automatically generated">
            <a:extLst>
              <a:ext uri="{FF2B5EF4-FFF2-40B4-BE49-F238E27FC236}">
                <a16:creationId xmlns:a16="http://schemas.microsoft.com/office/drawing/2014/main" id="{8E5346A8-D600-D6C6-0612-ED3C66769BB2}"/>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7" name="Picture 6" descr="Logo, icon&#10;&#10;Description automatically generated with medium confidence">
            <a:extLst>
              <a:ext uri="{FF2B5EF4-FFF2-40B4-BE49-F238E27FC236}">
                <a16:creationId xmlns:a16="http://schemas.microsoft.com/office/drawing/2014/main" id="{1E21D437-AF4F-6643-C0F7-A8C55F11C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92204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96DCF12-E9FF-4D48-A552-CC2AFED488FE}"/>
              </a:ext>
            </a:extLst>
          </p:cNvPr>
          <p:cNvSpPr txBox="1"/>
          <p:nvPr/>
        </p:nvSpPr>
        <p:spPr>
          <a:xfrm>
            <a:off x="2295475" y="694198"/>
            <a:ext cx="7601047" cy="584775"/>
          </a:xfrm>
          <a:prstGeom prst="rect">
            <a:avLst/>
          </a:prstGeom>
          <a:noFill/>
        </p:spPr>
        <p:txBody>
          <a:bodyPr wrap="square" rtlCol="0">
            <a:spAutoFit/>
          </a:bodyPr>
          <a:lstStyle/>
          <a:p>
            <a:pPr algn="ctr"/>
            <a:r>
              <a:rPr lang="en-GB" sz="3200" b="1">
                <a:solidFill>
                  <a:srgbClr val="28265B"/>
                </a:solidFill>
                <a:latin typeface="Poppins" panose="00000500000000000000" pitchFamily="2" charset="0"/>
                <a:cs typeface="Poppins" panose="00000500000000000000" pitchFamily="2" charset="0"/>
              </a:rPr>
              <a:t>Effective Communication by Email</a:t>
            </a:r>
          </a:p>
        </p:txBody>
      </p:sp>
      <p:grpSp>
        <p:nvGrpSpPr>
          <p:cNvPr id="2" name="Group 1">
            <a:extLst>
              <a:ext uri="{FF2B5EF4-FFF2-40B4-BE49-F238E27FC236}">
                <a16:creationId xmlns:a16="http://schemas.microsoft.com/office/drawing/2014/main" id="{12640B78-0295-1649-67FA-BAD479B38643}"/>
              </a:ext>
            </a:extLst>
          </p:cNvPr>
          <p:cNvGrpSpPr/>
          <p:nvPr/>
        </p:nvGrpSpPr>
        <p:grpSpPr>
          <a:xfrm>
            <a:off x="1742825" y="1579880"/>
            <a:ext cx="8782610" cy="4513267"/>
            <a:chOff x="1742825" y="1561287"/>
            <a:chExt cx="8782610" cy="4513267"/>
          </a:xfrm>
        </p:grpSpPr>
        <p:pic>
          <p:nvPicPr>
            <p:cNvPr id="3" name="Picture 5" descr="Picture 5">
              <a:extLst>
                <a:ext uri="{FF2B5EF4-FFF2-40B4-BE49-F238E27FC236}">
                  <a16:creationId xmlns:a16="http://schemas.microsoft.com/office/drawing/2014/main" id="{53188E1C-A76F-D6C5-E580-8F5AEACC5938}"/>
                </a:ext>
              </a:extLst>
            </p:cNvPr>
            <p:cNvPicPr>
              <a:picLocks noChangeAspect="1"/>
            </p:cNvPicPr>
            <p:nvPr/>
          </p:nvPicPr>
          <p:blipFill>
            <a:blip r:embed="rId3"/>
            <a:srcRect l="994" t="999" r="952" b="999"/>
            <a:stretch>
              <a:fillRect/>
            </a:stretch>
          </p:blipFill>
          <p:spPr>
            <a:xfrm>
              <a:off x="4625356" y="2348068"/>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Text Box 58">
              <a:extLst>
                <a:ext uri="{FF2B5EF4-FFF2-40B4-BE49-F238E27FC236}">
                  <a16:creationId xmlns:a16="http://schemas.microsoft.com/office/drawing/2014/main" id="{DCC15AFA-2960-76A7-AF55-51AE9CAA0FC9}"/>
                </a:ext>
              </a:extLst>
            </p:cNvPr>
            <p:cNvSpPr txBox="1">
              <a:spLocks noChangeArrowheads="1"/>
            </p:cNvSpPr>
            <p:nvPr/>
          </p:nvSpPr>
          <p:spPr bwMode="auto">
            <a:xfrm>
              <a:off x="6651254" y="1561287"/>
              <a:ext cx="3874181" cy="2004806"/>
            </a:xfrm>
            <a:prstGeom prst="roundRect">
              <a:avLst/>
            </a:prstGeom>
            <a:solidFill>
              <a:srgbClr val="FFFFFF">
                <a:alpha val="50196"/>
              </a:srgbClr>
            </a:solidFill>
            <a:ln w="38100">
              <a:solidFill>
                <a:srgbClr val="D9251A"/>
              </a:solidFill>
              <a:miter lim="800000"/>
              <a:headEnd/>
              <a:tailEnd/>
            </a:ln>
          </p:spPr>
          <p:txBody>
            <a:bodyPr rot="0" vert="horz" wrap="square" lIns="91440" tIns="91440" rIns="91440" bIns="91440" anchor="t" anchorCtr="0" upright="1">
              <a:noAutofit/>
            </a:bodyPr>
            <a:lstStyle/>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Maintain focus</a:t>
              </a:r>
            </a:p>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Use bullet points</a:t>
              </a:r>
            </a:p>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Quickly outline the objective</a:t>
              </a:r>
            </a:p>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Be succinct</a:t>
              </a:r>
            </a:p>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Detail action needed</a:t>
              </a:r>
            </a:p>
          </p:txBody>
        </p:sp>
        <p:sp>
          <p:nvSpPr>
            <p:cNvPr id="5" name="Text Box 60">
              <a:extLst>
                <a:ext uri="{FF2B5EF4-FFF2-40B4-BE49-F238E27FC236}">
                  <a16:creationId xmlns:a16="http://schemas.microsoft.com/office/drawing/2014/main" id="{57409A82-0576-B281-1B9A-F0DCFDA59EFF}"/>
                </a:ext>
              </a:extLst>
            </p:cNvPr>
            <p:cNvSpPr txBox="1">
              <a:spLocks noChangeArrowheads="1"/>
            </p:cNvSpPr>
            <p:nvPr/>
          </p:nvSpPr>
          <p:spPr bwMode="auto">
            <a:xfrm>
              <a:off x="1742825" y="4076457"/>
              <a:ext cx="3874181" cy="1998097"/>
            </a:xfrm>
            <a:prstGeom prst="roundRect">
              <a:avLst/>
            </a:prstGeom>
            <a:solidFill>
              <a:srgbClr val="FFFFFF">
                <a:alpha val="50196"/>
              </a:srgbClr>
            </a:solidFill>
            <a:ln w="38100">
              <a:solidFill>
                <a:srgbClr val="73C619"/>
              </a:solidFill>
              <a:miter lim="800000"/>
              <a:headEnd/>
              <a:tailEnd/>
            </a:ln>
          </p:spPr>
          <p:txBody>
            <a:bodyPr rot="0" vert="horz" wrap="square" lIns="91440" tIns="72000" rIns="91440" bIns="0" anchor="ctr" anchorCtr="0" upright="1">
              <a:noAutofit/>
            </a:bodyPr>
            <a:lstStyle/>
            <a:p>
              <a:pPr>
                <a:lnSpc>
                  <a:spcPct val="80000"/>
                </a:lnSpc>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Enquire about them</a:t>
              </a:r>
            </a:p>
            <a:p>
              <a:pPr>
                <a:lnSpc>
                  <a:spcPct val="80000"/>
                </a:lnSpc>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Be collaborative</a:t>
              </a:r>
            </a:p>
            <a:p>
              <a:pPr>
                <a:lnSpc>
                  <a:spcPct val="80000"/>
                </a:lnSpc>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Show you value them</a:t>
              </a:r>
            </a:p>
            <a:p>
              <a:pPr>
                <a:lnSpc>
                  <a:spcPct val="80000"/>
                </a:lnSpc>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Be pragmatic</a:t>
              </a:r>
            </a:p>
            <a:p>
              <a:pPr>
                <a:lnSpc>
                  <a:spcPct val="80000"/>
                </a:lnSpc>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Give them time to reflect and respond</a:t>
              </a:r>
            </a:p>
          </p:txBody>
        </p:sp>
        <p:sp>
          <p:nvSpPr>
            <p:cNvPr id="7" name="Text Box 59">
              <a:extLst>
                <a:ext uri="{FF2B5EF4-FFF2-40B4-BE49-F238E27FC236}">
                  <a16:creationId xmlns:a16="http://schemas.microsoft.com/office/drawing/2014/main" id="{4820CA32-E62D-EF32-736F-59EF01DDCC4B}"/>
                </a:ext>
              </a:extLst>
            </p:cNvPr>
            <p:cNvSpPr txBox="1">
              <a:spLocks noChangeArrowheads="1"/>
            </p:cNvSpPr>
            <p:nvPr/>
          </p:nvSpPr>
          <p:spPr bwMode="auto">
            <a:xfrm>
              <a:off x="6608656" y="4069747"/>
              <a:ext cx="3874181" cy="2004807"/>
            </a:xfrm>
            <a:prstGeom prst="roundRect">
              <a:avLst/>
            </a:prstGeom>
            <a:solidFill>
              <a:srgbClr val="FFFFFF">
                <a:alpha val="50196"/>
              </a:srgbClr>
            </a:solidFill>
            <a:ln w="38100">
              <a:solidFill>
                <a:srgbClr val="E8BA00"/>
              </a:solidFill>
              <a:miter lim="800000"/>
              <a:headEnd/>
              <a:tailEnd/>
            </a:ln>
          </p:spPr>
          <p:txBody>
            <a:bodyPr rot="0" vert="horz" wrap="square" lIns="91440" tIns="108000" rIns="91440" bIns="91440" anchor="t" anchorCtr="0" upright="1">
              <a:noAutofit/>
            </a:bodyPr>
            <a:lstStyle/>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Be personal and engaging</a:t>
              </a:r>
            </a:p>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Include visuals</a:t>
              </a:r>
            </a:p>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Avoid too much detail</a:t>
              </a:r>
            </a:p>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Ask for their feedback and ideas</a:t>
              </a:r>
            </a:p>
            <a:p>
              <a:pPr>
                <a:spcAft>
                  <a:spcPts val="600"/>
                </a:spcAft>
              </a:pPr>
              <a:r>
                <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rPr>
                <a:t>A call is preferable when possible</a:t>
              </a:r>
            </a:p>
          </p:txBody>
        </p:sp>
      </p:grpSp>
      <p:sp>
        <p:nvSpPr>
          <p:cNvPr id="9" name="Text Box 58">
            <a:extLst>
              <a:ext uri="{FF2B5EF4-FFF2-40B4-BE49-F238E27FC236}">
                <a16:creationId xmlns:a16="http://schemas.microsoft.com/office/drawing/2014/main" id="{AC3A14F8-71ED-0A87-B5AA-2267A7AE1FFD}"/>
              </a:ext>
            </a:extLst>
          </p:cNvPr>
          <p:cNvSpPr txBox="1">
            <a:spLocks noChangeArrowheads="1"/>
          </p:cNvSpPr>
          <p:nvPr/>
        </p:nvSpPr>
        <p:spPr bwMode="auto">
          <a:xfrm>
            <a:off x="1709162" y="1551633"/>
            <a:ext cx="3874181" cy="1998097"/>
          </a:xfrm>
          <a:prstGeom prst="roundRect">
            <a:avLst/>
          </a:prstGeom>
          <a:solidFill>
            <a:srgbClr val="FFFFFF">
              <a:alpha val="50196"/>
            </a:srgbClr>
          </a:solidFill>
          <a:ln w="38100">
            <a:solidFill>
              <a:srgbClr val="39AFEF"/>
            </a:solidFill>
            <a:miter lim="800000"/>
            <a:headEnd/>
            <a:tailEnd/>
          </a:ln>
        </p:spPr>
        <p:txBody>
          <a:bodyPr rot="0" vert="horz" wrap="square" lIns="91440" tIns="216000" rIns="91440" bIns="91440" anchor="t" anchorCtr="0" upright="1">
            <a:noAutofit/>
          </a:bodyPr>
          <a:lstStyle/>
          <a:p>
            <a:pPr>
              <a:lnSpc>
                <a:spcPct val="80000"/>
              </a:lnSpc>
              <a:spcAft>
                <a:spcPts val="600"/>
              </a:spcAft>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Be clear and succinct</a:t>
            </a:r>
            <a:endPar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endParaRPr>
          </a:p>
          <a:p>
            <a:pPr>
              <a:lnSpc>
                <a:spcPct val="80000"/>
              </a:lnSpc>
              <a:spcAft>
                <a:spcPts val="600"/>
              </a:spcAft>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Include all necessary detail</a:t>
            </a:r>
            <a:endPar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endParaRPr>
          </a:p>
          <a:p>
            <a:pPr>
              <a:lnSpc>
                <a:spcPct val="80000"/>
              </a:lnSpc>
              <a:spcAft>
                <a:spcPts val="600"/>
              </a:spcAft>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Include an agenda</a:t>
            </a:r>
            <a:endPar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endParaRPr>
          </a:p>
          <a:p>
            <a:pPr>
              <a:lnSpc>
                <a:spcPct val="80000"/>
              </a:lnSpc>
              <a:spcAft>
                <a:spcPts val="600"/>
              </a:spcAft>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Schedule any follow up in advance</a:t>
            </a:r>
            <a:endPar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endParaRPr>
          </a:p>
          <a:p>
            <a:pPr>
              <a:lnSpc>
                <a:spcPct val="80000"/>
              </a:lnSpc>
              <a:spcAft>
                <a:spcPts val="600"/>
              </a:spcAft>
            </a:pPr>
            <a:r>
              <a:rPr lang="en-GB" sz="1500">
                <a:solidFill>
                  <a:srgbClr val="28265B"/>
                </a:solidFill>
                <a:latin typeface="Poppins" panose="00000500000000000000" pitchFamily="2" charset="0"/>
                <a:ea typeface="Times New Roman" panose="02020603050405020304" pitchFamily="18" charset="0"/>
                <a:cs typeface="Poppins" panose="00000500000000000000" pitchFamily="2" charset="0"/>
              </a:rPr>
              <a:t>Provide context and expectations for a response </a:t>
            </a:r>
            <a:endParaRPr lang="en-GB" sz="1500" dirty="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pic>
        <p:nvPicPr>
          <p:cNvPr id="6" name="Picture 5" descr="Graphical user interface, text, application, email&#10;&#10;Description automatically generated">
            <a:extLst>
              <a:ext uri="{FF2B5EF4-FFF2-40B4-BE49-F238E27FC236}">
                <a16:creationId xmlns:a16="http://schemas.microsoft.com/office/drawing/2014/main" id="{C12C80BD-ACAF-8370-CF76-C0CF10FC10C4}"/>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8" name="Picture 7" descr="Logo, icon&#10;&#10;Description automatically generated with medium confidence">
            <a:extLst>
              <a:ext uri="{FF2B5EF4-FFF2-40B4-BE49-F238E27FC236}">
                <a16:creationId xmlns:a16="http://schemas.microsoft.com/office/drawing/2014/main" id="{64EFC081-C4C1-D750-1861-446BC97D35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54301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746584" y="625773"/>
            <a:ext cx="8698831" cy="646331"/>
          </a:xfrm>
          <a:prstGeom prst="rect">
            <a:avLst/>
          </a:prstGeom>
          <a:noFill/>
        </p:spPr>
        <p:txBody>
          <a:bodyPr wrap="square" rtlCol="0">
            <a:spAutoFit/>
          </a:bodyPr>
          <a:lstStyle/>
          <a:p>
            <a:pPr algn="ctr"/>
            <a:r>
              <a:rPr lang="en-US" sz="3600" b="1">
                <a:solidFill>
                  <a:srgbClr val="28265B"/>
                </a:solidFill>
                <a:latin typeface="Poppins" panose="00000500000000000000" pitchFamily="2" charset="0"/>
                <a:cs typeface="Poppins" panose="00000500000000000000" pitchFamily="2" charset="0"/>
              </a:rPr>
              <a:t>Session Delivery</a:t>
            </a:r>
          </a:p>
        </p:txBody>
      </p:sp>
      <p:sp>
        <p:nvSpPr>
          <p:cNvPr id="5" name="TextBox 10">
            <a:extLst>
              <a:ext uri="{FF2B5EF4-FFF2-40B4-BE49-F238E27FC236}">
                <a16:creationId xmlns:a16="http://schemas.microsoft.com/office/drawing/2014/main" id="{540C2F52-C418-8542-85C4-838CC7624AE0}"/>
              </a:ext>
            </a:extLst>
          </p:cNvPr>
          <p:cNvSpPr txBox="1"/>
          <p:nvPr/>
        </p:nvSpPr>
        <p:spPr>
          <a:xfrm>
            <a:off x="1123086" y="1901205"/>
            <a:ext cx="9945828" cy="2650245"/>
          </a:xfrm>
          <a:prstGeom prst="rect">
            <a:avLst/>
          </a:prstGeom>
          <a:ln w="12700">
            <a:miter lim="400000"/>
          </a:ln>
          <a:extLst>
            <a:ext uri="{C572A759-6A51-4108-AA02-DFA0A04FC94B}">
              <ma14:wrappingTextBoxFlag xmlns:ma14="http://schemas.microsoft.com/office/mac/drawingml/2011/main" xmlns=""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342900" indent="-342900">
              <a:buFont typeface="Arial" panose="020B0604020202020204" pitchFamily="34" charset="0"/>
              <a:buChar char="•"/>
            </a:pPr>
            <a:r>
              <a:rPr lang="en-GB" sz="2400" b="0" dirty="0">
                <a:solidFill>
                  <a:srgbClr val="28265B"/>
                </a:solidFill>
                <a:latin typeface="Poppins" panose="00000500000000000000" pitchFamily="2" charset="0"/>
                <a:cs typeface="Poppins" panose="00000500000000000000" pitchFamily="2" charset="0"/>
              </a:rPr>
              <a:t>We encourage you to </a:t>
            </a:r>
            <a:r>
              <a:rPr lang="en-GB" sz="2400" dirty="0">
                <a:solidFill>
                  <a:srgbClr val="28265B"/>
                </a:solidFill>
                <a:latin typeface="Poppins" panose="00000500000000000000" pitchFamily="2" charset="0"/>
                <a:cs typeface="Poppins" panose="00000500000000000000" pitchFamily="2" charset="0"/>
              </a:rPr>
              <a:t>run through </a:t>
            </a:r>
            <a:r>
              <a:rPr lang="en-GB" sz="2400" b="0" dirty="0">
                <a:solidFill>
                  <a:srgbClr val="28265B"/>
                </a:solidFill>
                <a:latin typeface="Poppins" panose="00000500000000000000" pitchFamily="2" charset="0"/>
                <a:cs typeface="Poppins" panose="00000500000000000000" pitchFamily="2" charset="0"/>
              </a:rPr>
              <a:t>all the slides ahead of delivering them in slideshow mode. Some slides are </a:t>
            </a:r>
            <a:r>
              <a:rPr lang="en-GB" sz="2400" dirty="0">
                <a:solidFill>
                  <a:srgbClr val="28265B"/>
                </a:solidFill>
                <a:latin typeface="Poppins" panose="00000500000000000000" pitchFamily="2" charset="0"/>
                <a:cs typeface="Poppins" panose="00000500000000000000" pitchFamily="2" charset="0"/>
              </a:rPr>
              <a:t>static</a:t>
            </a:r>
            <a:r>
              <a:rPr lang="en-GB" sz="2400" b="0" dirty="0">
                <a:solidFill>
                  <a:srgbClr val="28265B"/>
                </a:solidFill>
                <a:latin typeface="Poppins" panose="00000500000000000000" pitchFamily="2" charset="0"/>
                <a:cs typeface="Poppins" panose="00000500000000000000" pitchFamily="2" charset="0"/>
              </a:rPr>
              <a:t> and others include </a:t>
            </a:r>
            <a:r>
              <a:rPr lang="en-GB" sz="2400" dirty="0">
                <a:solidFill>
                  <a:srgbClr val="28265B"/>
                </a:solidFill>
                <a:latin typeface="Poppins" panose="00000500000000000000" pitchFamily="2" charset="0"/>
                <a:cs typeface="Poppins" panose="00000500000000000000" pitchFamily="2" charset="0"/>
              </a:rPr>
              <a:t>animations</a:t>
            </a:r>
            <a:r>
              <a:rPr lang="en-GB" sz="2400" b="0" dirty="0">
                <a:solidFill>
                  <a:srgbClr val="28265B"/>
                </a:solidFill>
                <a:latin typeface="Poppins" panose="00000500000000000000" pitchFamily="2" charset="0"/>
                <a:cs typeface="Poppins" panose="00000500000000000000" pitchFamily="2" charset="0"/>
              </a:rPr>
              <a:t>. Please check that these animations work.</a:t>
            </a:r>
          </a:p>
          <a:p>
            <a:endParaRPr lang="en-GB" sz="2400" b="0" dirty="0">
              <a:solidFill>
                <a:srgbClr val="28265B"/>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b="0" dirty="0">
                <a:solidFill>
                  <a:srgbClr val="28265B"/>
                </a:solidFill>
                <a:latin typeface="Poppins" panose="00000500000000000000" pitchFamily="2" charset="0"/>
                <a:cs typeface="Poppins" panose="00000500000000000000" pitchFamily="2" charset="0"/>
              </a:rPr>
              <a:t>Brief </a:t>
            </a:r>
            <a:r>
              <a:rPr lang="en-GB" sz="2400" dirty="0">
                <a:solidFill>
                  <a:srgbClr val="28265B"/>
                </a:solidFill>
                <a:latin typeface="Poppins" panose="00000500000000000000" pitchFamily="2" charset="0"/>
                <a:cs typeface="Poppins" panose="00000500000000000000" pitchFamily="2" charset="0"/>
              </a:rPr>
              <a:t>notes</a:t>
            </a:r>
            <a:r>
              <a:rPr lang="en-GB" sz="2400" b="0" dirty="0">
                <a:solidFill>
                  <a:srgbClr val="28265B"/>
                </a:solidFill>
                <a:latin typeface="Poppins" panose="00000500000000000000" pitchFamily="2" charset="0"/>
                <a:cs typeface="Poppins" panose="00000500000000000000" pitchFamily="2" charset="0"/>
              </a:rPr>
              <a:t> are provided below each slide to give delivery guidance.</a:t>
            </a:r>
          </a:p>
        </p:txBody>
      </p:sp>
      <p:sp>
        <p:nvSpPr>
          <p:cNvPr id="2" name="TextBox 1">
            <a:extLst>
              <a:ext uri="{FF2B5EF4-FFF2-40B4-BE49-F238E27FC236}">
                <a16:creationId xmlns:a16="http://schemas.microsoft.com/office/drawing/2014/main" id="{933B3D97-8044-1346-995A-88CE8E945D4B}"/>
              </a:ext>
            </a:extLst>
          </p:cNvPr>
          <p:cNvSpPr txBox="1"/>
          <p:nvPr/>
        </p:nvSpPr>
        <p:spPr>
          <a:xfrm>
            <a:off x="7647709" y="6830291"/>
            <a:ext cx="184731" cy="369332"/>
          </a:xfrm>
          <a:prstGeom prst="rect">
            <a:avLst/>
          </a:prstGeom>
          <a:noFill/>
        </p:spPr>
        <p:txBody>
          <a:bodyPr wrap="none" rtlCol="0">
            <a:spAutoFit/>
          </a:bodyPr>
          <a:lstStyle/>
          <a:p>
            <a:endParaRPr lang="en-US">
              <a:solidFill>
                <a:srgbClr val="28265B"/>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5764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3E51FE-CEAE-E341-90A8-65FACCC38335}"/>
              </a:ext>
            </a:extLst>
          </p:cNvPr>
          <p:cNvSpPr/>
          <p:nvPr/>
        </p:nvSpPr>
        <p:spPr>
          <a:xfrm>
            <a:off x="5433273" y="3198167"/>
            <a:ext cx="6096000" cy="461665"/>
          </a:xfrm>
          <a:prstGeom prst="rect">
            <a:avLst/>
          </a:prstGeom>
        </p:spPr>
        <p:txBody>
          <a:bodyPr>
            <a:spAutoFit/>
          </a:bodyPr>
          <a:lstStyle/>
          <a:p>
            <a:pPr lvl="1" algn="ctr"/>
            <a:r>
              <a:rPr lang="en-US" sz="2400">
                <a:solidFill>
                  <a:srgbClr val="28265B"/>
                </a:solidFill>
                <a:highlight>
                  <a:srgbClr val="FFFF00"/>
                </a:highlight>
                <a:latin typeface="Poppins" panose="00000500000000000000" pitchFamily="2" charset="0"/>
                <a:cs typeface="Poppins" panose="00000500000000000000" pitchFamily="2" charset="0"/>
              </a:rPr>
              <a:t>Insert Team Wheel here</a:t>
            </a:r>
          </a:p>
        </p:txBody>
      </p:sp>
      <p:sp>
        <p:nvSpPr>
          <p:cNvPr id="7" name="TextBox 10">
            <a:extLst>
              <a:ext uri="{FF2B5EF4-FFF2-40B4-BE49-F238E27FC236}">
                <a16:creationId xmlns:a16="http://schemas.microsoft.com/office/drawing/2014/main" id="{28246314-2647-4749-817D-0C0068180237}"/>
              </a:ext>
            </a:extLst>
          </p:cNvPr>
          <p:cNvSpPr txBox="1"/>
          <p:nvPr/>
        </p:nvSpPr>
        <p:spPr>
          <a:xfrm>
            <a:off x="804821" y="1534911"/>
            <a:ext cx="4628452" cy="3788176"/>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200" dirty="0">
                <a:solidFill>
                  <a:srgbClr val="28265B"/>
                </a:solidFill>
                <a:latin typeface="Poppins" panose="00000500000000000000" pitchFamily="2" charset="0"/>
                <a:cs typeface="Poppins" panose="00000500000000000000" pitchFamily="2" charset="0"/>
              </a:rPr>
              <a:t>Exercise 8: </a:t>
            </a:r>
          </a:p>
          <a:p>
            <a:endParaRPr lang="en-US" sz="1100" dirty="0">
              <a:solidFill>
                <a:srgbClr val="28265B"/>
              </a:solidFill>
              <a:latin typeface="Poppins" panose="00000500000000000000" pitchFamily="2" charset="0"/>
              <a:cs typeface="Poppins" panose="00000500000000000000" pitchFamily="2" charset="0"/>
            </a:endParaRPr>
          </a:p>
          <a:p>
            <a:pPr marL="914400" lvl="1" indent="-457200">
              <a:buFont typeface="+mj-lt"/>
              <a:buAutoNum type="arabicPeriod"/>
            </a:pPr>
            <a:r>
              <a:rPr lang="en-US" sz="2000" dirty="0">
                <a:solidFill>
                  <a:srgbClr val="28265B"/>
                </a:solidFill>
                <a:latin typeface="Poppins" panose="00000500000000000000" pitchFamily="2" charset="0"/>
                <a:cs typeface="Poppins" panose="00000500000000000000" pitchFamily="2" charset="0"/>
              </a:rPr>
              <a:t>What might be the </a:t>
            </a:r>
            <a:r>
              <a:rPr lang="en-US" sz="2000" b="1" dirty="0">
                <a:solidFill>
                  <a:srgbClr val="28265B"/>
                </a:solidFill>
                <a:latin typeface="Poppins" panose="00000500000000000000" pitchFamily="2" charset="0"/>
                <a:cs typeface="Poppins" panose="00000500000000000000" pitchFamily="2" charset="0"/>
              </a:rPr>
              <a:t>natural strengths</a:t>
            </a:r>
            <a:r>
              <a:rPr lang="en-US" sz="2000" dirty="0">
                <a:solidFill>
                  <a:srgbClr val="28265B"/>
                </a:solidFill>
                <a:latin typeface="Poppins" panose="00000500000000000000" pitchFamily="2" charset="0"/>
                <a:cs typeface="Poppins" panose="00000500000000000000" pitchFamily="2" charset="0"/>
              </a:rPr>
              <a:t> of this Sales Team?</a:t>
            </a:r>
          </a:p>
          <a:p>
            <a:pPr marL="914400" lvl="1" indent="-457200">
              <a:buFont typeface="+mj-lt"/>
              <a:buAutoNum type="arabicPeriod"/>
            </a:pPr>
            <a:endParaRPr lang="en-US" sz="2000" dirty="0">
              <a:solidFill>
                <a:srgbClr val="28265B"/>
              </a:solidFill>
              <a:latin typeface="Poppins" panose="00000500000000000000" pitchFamily="2" charset="0"/>
              <a:cs typeface="Poppins" panose="00000500000000000000" pitchFamily="2" charset="0"/>
            </a:endParaRPr>
          </a:p>
          <a:p>
            <a:pPr marL="914400" lvl="1" indent="-457200">
              <a:buFont typeface="+mj-lt"/>
              <a:buAutoNum type="arabicPeriod"/>
            </a:pPr>
            <a:r>
              <a:rPr lang="en-US" sz="2000" dirty="0">
                <a:solidFill>
                  <a:srgbClr val="28265B"/>
                </a:solidFill>
                <a:latin typeface="Poppins" panose="00000500000000000000" pitchFamily="2" charset="0"/>
                <a:cs typeface="Poppins" panose="00000500000000000000" pitchFamily="2" charset="0"/>
              </a:rPr>
              <a:t>What might be possible </a:t>
            </a:r>
            <a:r>
              <a:rPr lang="en-US" sz="2000" b="1" dirty="0">
                <a:solidFill>
                  <a:srgbClr val="28265B"/>
                </a:solidFill>
                <a:latin typeface="Poppins" panose="00000500000000000000" pitchFamily="2" charset="0"/>
                <a:cs typeface="Poppins" panose="00000500000000000000" pitchFamily="2" charset="0"/>
              </a:rPr>
              <a:t>blinds spots </a:t>
            </a:r>
            <a:r>
              <a:rPr lang="en-US" sz="2000" dirty="0">
                <a:solidFill>
                  <a:srgbClr val="28265B"/>
                </a:solidFill>
                <a:latin typeface="Poppins" panose="00000500000000000000" pitchFamily="2" charset="0"/>
                <a:cs typeface="Poppins" panose="00000500000000000000" pitchFamily="2" charset="0"/>
              </a:rPr>
              <a:t>for this Sales Team?</a:t>
            </a:r>
            <a:r>
              <a:rPr lang="en-US" sz="2000" b="1" dirty="0">
                <a:solidFill>
                  <a:srgbClr val="28265B"/>
                </a:solidFill>
                <a:latin typeface="Poppins" panose="00000500000000000000" pitchFamily="2" charset="0"/>
                <a:cs typeface="Poppins" panose="00000500000000000000" pitchFamily="2" charset="0"/>
              </a:rPr>
              <a:t> </a:t>
            </a:r>
          </a:p>
          <a:p>
            <a:pPr marL="914400" lvl="1" indent="-457200">
              <a:buFont typeface="+mj-lt"/>
              <a:buAutoNum type="arabicPeriod"/>
            </a:pPr>
            <a:endParaRPr lang="en-US" sz="2000" dirty="0">
              <a:solidFill>
                <a:srgbClr val="28265B"/>
              </a:solidFill>
              <a:latin typeface="Poppins" panose="00000500000000000000" pitchFamily="2" charset="0"/>
              <a:cs typeface="Poppins" panose="00000500000000000000" pitchFamily="2" charset="0"/>
            </a:endParaRPr>
          </a:p>
          <a:p>
            <a:pPr marL="914400" lvl="1" indent="-457200">
              <a:buFont typeface="+mj-lt"/>
              <a:buAutoNum type="arabicPeriod"/>
            </a:pPr>
            <a:r>
              <a:rPr lang="en-US" sz="2000" dirty="0">
                <a:solidFill>
                  <a:srgbClr val="28265B"/>
                </a:solidFill>
                <a:latin typeface="Poppins" panose="00000500000000000000" pitchFamily="2" charset="0"/>
                <a:cs typeface="Poppins" panose="00000500000000000000" pitchFamily="2" charset="0"/>
              </a:rPr>
              <a:t>Where might you have to show most </a:t>
            </a:r>
            <a:r>
              <a:rPr lang="en-US" sz="2000" b="1" dirty="0">
                <a:solidFill>
                  <a:srgbClr val="28265B"/>
                </a:solidFill>
                <a:latin typeface="Poppins" panose="00000500000000000000" pitchFamily="2" charset="0"/>
                <a:cs typeface="Poppins" panose="00000500000000000000" pitchFamily="2" charset="0"/>
              </a:rPr>
              <a:t>flex </a:t>
            </a:r>
            <a:r>
              <a:rPr lang="en-US" sz="2000" dirty="0">
                <a:solidFill>
                  <a:srgbClr val="28265B"/>
                </a:solidFill>
                <a:latin typeface="Poppins" panose="00000500000000000000" pitchFamily="2" charset="0"/>
                <a:cs typeface="Poppins" panose="00000500000000000000" pitchFamily="2" charset="0"/>
              </a:rPr>
              <a:t>as a team?</a:t>
            </a:r>
          </a:p>
        </p:txBody>
      </p:sp>
      <p:sp>
        <p:nvSpPr>
          <p:cNvPr id="8" name="object 4">
            <a:extLst>
              <a:ext uri="{FF2B5EF4-FFF2-40B4-BE49-F238E27FC236}">
                <a16:creationId xmlns:a16="http://schemas.microsoft.com/office/drawing/2014/main" id="{09572493-3927-7A47-8144-705695E97D63}"/>
              </a:ext>
            </a:extLst>
          </p:cNvPr>
          <p:cNvSpPr txBox="1">
            <a:spLocks/>
          </p:cNvSpPr>
          <p:nvPr/>
        </p:nvSpPr>
        <p:spPr>
          <a:xfrm>
            <a:off x="2727620" y="628615"/>
            <a:ext cx="6736758"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9" algn="ctr">
              <a:lnSpc>
                <a:spcPct val="100000"/>
              </a:lnSpc>
            </a:pPr>
            <a:r>
              <a:rPr lang="en-GB" sz="3200" b="1" spc="4">
                <a:solidFill>
                  <a:srgbClr val="28265B"/>
                </a:solidFill>
                <a:latin typeface="Poppins" panose="00000500000000000000" pitchFamily="2" charset="0"/>
                <a:cs typeface="Poppins" panose="00000500000000000000" pitchFamily="2" charset="0"/>
              </a:rPr>
              <a:t>Sales Team Wheel</a:t>
            </a:r>
            <a:endParaRPr lang="en-GB" sz="3200" b="1">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4715BF6C-B509-2A72-6996-251B5853BE25}"/>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3683E0C9-8CCF-0AED-E383-0A26A4052B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95906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2E176E-51F5-46D2-9AF4-3C79E25F55E9}"/>
              </a:ext>
            </a:extLst>
          </p:cNvPr>
          <p:cNvSpPr/>
          <p:nvPr/>
        </p:nvSpPr>
        <p:spPr>
          <a:xfrm>
            <a:off x="2532350" y="345287"/>
            <a:ext cx="7125916" cy="584775"/>
          </a:xfrm>
          <a:prstGeom prst="rect">
            <a:avLst/>
          </a:prstGeom>
        </p:spPr>
        <p:txBody>
          <a:bodyPr wrap="square" lIns="91440" tIns="45720" rIns="91440" bIns="45720" anchor="t">
            <a:spAutoFit/>
          </a:bodyPr>
          <a:lstStyle/>
          <a:p>
            <a:pPr algn="ctr"/>
            <a:r>
              <a:rPr lang="en-US" sz="3200" b="1" dirty="0">
                <a:solidFill>
                  <a:srgbClr val="28265B"/>
                </a:solidFill>
                <a:latin typeface="Poppins" panose="00000500000000000000" pitchFamily="2" charset="0"/>
                <a:cs typeface="Poppins" panose="00000500000000000000" pitchFamily="2" charset="0"/>
              </a:rPr>
              <a:t>Exercise 9: </a:t>
            </a:r>
            <a:r>
              <a:rPr lang="en-GB" sz="3200" b="1" dirty="0">
                <a:solidFill>
                  <a:srgbClr val="28265B"/>
                </a:solidFill>
                <a:latin typeface="Poppins" panose="00000500000000000000" pitchFamily="2" charset="0"/>
                <a:ea typeface="Times New Roman" panose="02020603050405020304" pitchFamily="18" charset="0"/>
                <a:cs typeface="Poppins" panose="00000500000000000000" pitchFamily="2" charset="0"/>
              </a:rPr>
              <a:t>Sales drivers</a:t>
            </a:r>
          </a:p>
        </p:txBody>
      </p:sp>
      <p:sp>
        <p:nvSpPr>
          <p:cNvPr id="10" name="object 6">
            <a:extLst>
              <a:ext uri="{FF2B5EF4-FFF2-40B4-BE49-F238E27FC236}">
                <a16:creationId xmlns:a16="http://schemas.microsoft.com/office/drawing/2014/main" id="{C1B1EB99-6280-B648-BFA3-E64D76F92A78}"/>
              </a:ext>
            </a:extLst>
          </p:cNvPr>
          <p:cNvSpPr/>
          <p:nvPr/>
        </p:nvSpPr>
        <p:spPr>
          <a:xfrm>
            <a:off x="4536169" y="2167427"/>
            <a:ext cx="3118279" cy="3116461"/>
          </a:xfrm>
          <a:prstGeom prst="rect">
            <a:avLst/>
          </a:prstGeom>
          <a:blipFill>
            <a:blip r:embed="rId3" cstate="print"/>
            <a:stretch>
              <a:fillRect/>
            </a:stretch>
          </a:blipFill>
        </p:spPr>
        <p:txBody>
          <a:bodyPr wrap="square" lIns="0" tIns="0" rIns="0" bIns="0" rtlCol="0"/>
          <a:lstStyle/>
          <a:p>
            <a:endParaRPr lang="en-GB" sz="1200">
              <a:solidFill>
                <a:srgbClr val="28265B"/>
              </a:solidFill>
              <a:latin typeface="Poppins" panose="00000500000000000000" pitchFamily="2" charset="0"/>
              <a:cs typeface="Poppins" panose="00000500000000000000" pitchFamily="2" charset="0"/>
            </a:endParaRPr>
          </a:p>
        </p:txBody>
      </p:sp>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006845" y="1204608"/>
            <a:ext cx="3391765" cy="1978108"/>
          </a:xfrm>
          <a:prstGeom prst="roundRect">
            <a:avLst/>
          </a:prstGeom>
          <a:solidFill>
            <a:sysClr val="window" lastClr="FFFFFF">
              <a:lumMod val="100000"/>
              <a:lumOff val="0"/>
              <a:alpha val="35000"/>
            </a:sysClr>
          </a:solidFill>
          <a:ln w="38100">
            <a:solidFill>
              <a:srgbClr val="FF0000"/>
            </a:solidFill>
            <a:miter lim="800000"/>
            <a:headEnd/>
            <a:tailEnd/>
          </a:ln>
        </p:spPr>
        <p:txBody>
          <a:bodyPr rot="0" vert="horz" wrap="square" lIns="91440" tIns="108000" rIns="91440" bIns="91440" anchor="t" anchorCtr="0" upright="1">
            <a:noAutofit/>
          </a:bodyPr>
          <a:lstStyle/>
          <a:p>
            <a:r>
              <a:rPr lang="en-GB" sz="1600">
                <a:solidFill>
                  <a:srgbClr val="28265B"/>
                </a:solidFill>
                <a:latin typeface="Poppins" panose="00000500000000000000" pitchFamily="2" charset="0"/>
                <a:cs typeface="Poppins" panose="00000500000000000000" pitchFamily="2" charset="0"/>
              </a:rPr>
              <a:t>Growth agenda</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Increase profitability</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Raise profile</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Expand market share</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Measure performance</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Generate tangible outcomes</a:t>
            </a:r>
            <a:endParaRPr lang="en-GB" sz="1600" dirty="0">
              <a:solidFill>
                <a:srgbClr val="28265B"/>
              </a:solidFill>
              <a:latin typeface="Poppins" panose="00000500000000000000" pitchFamily="2" charset="0"/>
              <a:cs typeface="Poppins" panose="00000500000000000000" pitchFamily="2" charset="0"/>
            </a:endParaRP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1819950" y="4242216"/>
            <a:ext cx="3391765" cy="1978109"/>
          </a:xfrm>
          <a:prstGeom prst="roundRect">
            <a:avLst/>
          </a:prstGeom>
          <a:solidFill>
            <a:sysClr val="window" lastClr="FFFFFF">
              <a:lumMod val="100000"/>
              <a:lumOff val="0"/>
              <a:alpha val="35000"/>
            </a:sysClr>
          </a:solidFill>
          <a:ln w="38100">
            <a:solidFill>
              <a:srgbClr val="73C619"/>
            </a:solidFill>
            <a:miter lim="800000"/>
            <a:headEnd/>
            <a:tailEnd/>
          </a:ln>
        </p:spPr>
        <p:txBody>
          <a:bodyPr rot="0" vert="horz" wrap="square" lIns="91440" tIns="216000" rIns="91440" bIns="0" anchor="ctr" anchorCtr="0" upright="1">
            <a:noAutofit/>
          </a:bodyPr>
          <a:lstStyle/>
          <a:p>
            <a:r>
              <a:rPr lang="en-GB" sz="1600">
                <a:solidFill>
                  <a:srgbClr val="28265B"/>
                </a:solidFill>
                <a:latin typeface="Poppins" panose="00000500000000000000" pitchFamily="2" charset="0"/>
                <a:cs typeface="Poppins" panose="00000500000000000000" pitchFamily="2" charset="0"/>
              </a:rPr>
              <a:t>Purposeful impact</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Implements values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Improves team wellbeing</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Empowering employees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Growing engagement</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Concern for relationships</a:t>
            </a:r>
            <a:endParaRPr lang="en-GB" sz="1600" dirty="0">
              <a:solidFill>
                <a:srgbClr val="28265B"/>
              </a:solidFill>
              <a:latin typeface="Poppins" panose="00000500000000000000" pitchFamily="2" charset="0"/>
              <a:cs typeface="Poppins" panose="00000500000000000000" pitchFamily="2" charset="0"/>
            </a:endParaRP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06844" y="4242216"/>
            <a:ext cx="3391765" cy="1978109"/>
          </a:xfrm>
          <a:prstGeom prst="roundRect">
            <a:avLst/>
          </a:prstGeom>
          <a:solidFill>
            <a:sysClr val="window" lastClr="FFFFFF">
              <a:lumMod val="100000"/>
              <a:lumOff val="0"/>
              <a:alpha val="35000"/>
            </a:sysClr>
          </a:solidFill>
          <a:ln w="38100">
            <a:solidFill>
              <a:srgbClr val="E8BA00"/>
            </a:solidFill>
            <a:miter lim="800000"/>
            <a:headEnd/>
            <a:tailEnd/>
          </a:ln>
        </p:spPr>
        <p:txBody>
          <a:bodyPr rot="0" vert="horz" wrap="square" lIns="91440" tIns="108000" rIns="91440" bIns="91440" anchor="t" anchorCtr="0" upright="1">
            <a:noAutofit/>
          </a:bodyPr>
          <a:lstStyle/>
          <a:p>
            <a:r>
              <a:rPr lang="en-GB" sz="1600">
                <a:solidFill>
                  <a:srgbClr val="28265B"/>
                </a:solidFill>
                <a:latin typeface="Poppins" panose="00000500000000000000" pitchFamily="2" charset="0"/>
                <a:cs typeface="Poppins" panose="00000500000000000000" pitchFamily="2" charset="0"/>
              </a:rPr>
              <a:t>Early adopter</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Exciting innovation</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New opportunities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Reduces mundane work</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Involves meeting new people</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Forging new partnerships </a:t>
            </a:r>
            <a:endParaRPr lang="en-GB" sz="1600" dirty="0">
              <a:solidFill>
                <a:srgbClr val="28265B"/>
              </a:solidFill>
              <a:latin typeface="Poppins" panose="00000500000000000000" pitchFamily="2" charset="0"/>
              <a:cs typeface="Poppins" panose="00000500000000000000" pitchFamily="2" charset="0"/>
            </a:endParaRP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13" name="Text Box 58">
            <a:extLst>
              <a:ext uri="{FF2B5EF4-FFF2-40B4-BE49-F238E27FC236}">
                <a16:creationId xmlns:a16="http://schemas.microsoft.com/office/drawing/2014/main" id="{AFA4AEC8-394E-FD4F-B1B4-BC8D4831E365}"/>
              </a:ext>
            </a:extLst>
          </p:cNvPr>
          <p:cNvSpPr txBox="1">
            <a:spLocks noChangeArrowheads="1"/>
          </p:cNvSpPr>
          <p:nvPr/>
        </p:nvSpPr>
        <p:spPr bwMode="auto">
          <a:xfrm>
            <a:off x="1819950" y="1218631"/>
            <a:ext cx="3391765" cy="1964085"/>
          </a:xfrm>
          <a:prstGeom prst="roundRect">
            <a:avLst/>
          </a:prstGeom>
          <a:solidFill>
            <a:sysClr val="window" lastClr="FFFFFF">
              <a:lumMod val="100000"/>
              <a:lumOff val="0"/>
              <a:alpha val="35000"/>
            </a:sysClr>
          </a:solidFill>
          <a:ln w="38100">
            <a:solidFill>
              <a:srgbClr val="3EA4ED"/>
            </a:solidFill>
            <a:miter lim="800000"/>
            <a:headEnd/>
            <a:tailEnd/>
          </a:ln>
        </p:spPr>
        <p:txBody>
          <a:bodyPr rot="0" vert="horz" wrap="square" lIns="91440" tIns="108000" rIns="91440" bIns="91440" anchor="t" anchorCtr="0" upright="1">
            <a:noAutofit/>
          </a:bodyPr>
          <a:lstStyle/>
          <a:p>
            <a:r>
              <a:rPr lang="en-GB" sz="1600">
                <a:solidFill>
                  <a:srgbClr val="28265B"/>
                </a:solidFill>
                <a:latin typeface="Poppins" panose="00000500000000000000" pitchFamily="2" charset="0"/>
                <a:cs typeface="Poppins" panose="00000500000000000000" pitchFamily="2" charset="0"/>
              </a:rPr>
              <a:t>Efficiency savings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Streamlines processes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Saves money</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Increases stability</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Aids organisational structure</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Provides security</a:t>
            </a:r>
            <a:endParaRPr lang="en-GB" sz="1600" dirty="0">
              <a:solidFill>
                <a:srgbClr val="28265B"/>
              </a:solidFill>
              <a:latin typeface="Poppins" panose="00000500000000000000" pitchFamily="2" charset="0"/>
              <a:cs typeface="Poppins" panose="00000500000000000000" pitchFamily="2" charset="0"/>
            </a:endParaRP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CEACC631-C637-7335-D6B3-9227B4BB76A2}"/>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E4CFFDE4-F7B0-AC11-5794-26EBC1CD9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94935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C1B1EB99-6280-B648-BFA3-E64D76F92A78}"/>
              </a:ext>
            </a:extLst>
          </p:cNvPr>
          <p:cNvSpPr/>
          <p:nvPr/>
        </p:nvSpPr>
        <p:spPr>
          <a:xfrm>
            <a:off x="4536169" y="2167427"/>
            <a:ext cx="3118279" cy="3116461"/>
          </a:xfrm>
          <a:prstGeom prst="rect">
            <a:avLst/>
          </a:prstGeom>
          <a:blipFill>
            <a:blip r:embed="rId3" cstate="print"/>
            <a:stretch>
              <a:fillRect/>
            </a:stretch>
          </a:blipFill>
        </p:spPr>
        <p:txBody>
          <a:bodyPr wrap="square" lIns="0" tIns="0" rIns="0" bIns="0" rtlCol="0"/>
          <a:lstStyle/>
          <a:p>
            <a:endParaRPr lang="en-GB" sz="1200">
              <a:solidFill>
                <a:srgbClr val="28265B"/>
              </a:solidFill>
              <a:latin typeface="Poppins" panose="00000500000000000000" pitchFamily="2" charset="0"/>
              <a:cs typeface="Poppins" panose="00000500000000000000" pitchFamily="2" charset="0"/>
            </a:endParaRPr>
          </a:p>
        </p:txBody>
      </p:sp>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101473" y="1341917"/>
            <a:ext cx="4215529" cy="1768245"/>
          </a:xfrm>
          <a:prstGeom prst="roundRect">
            <a:avLst/>
          </a:prstGeom>
          <a:solidFill>
            <a:sysClr val="window" lastClr="FFFFFF">
              <a:lumMod val="100000"/>
              <a:lumOff val="0"/>
              <a:alpha val="35000"/>
            </a:sysClr>
          </a:solidFill>
          <a:ln w="38100">
            <a:solidFill>
              <a:srgbClr val="FF0000"/>
            </a:solidFill>
            <a:miter lim="800000"/>
            <a:headEnd/>
            <a:tailEnd/>
          </a:ln>
        </p:spPr>
        <p:txBody>
          <a:bodyPr rot="0" vert="horz" wrap="square" lIns="91440" tIns="288000" rIns="91440" bIns="91440" anchor="ctr" anchorCtr="0" upright="1">
            <a:noAutofit/>
          </a:bodyPr>
          <a:lstStyle/>
          <a:p>
            <a:r>
              <a:rPr lang="en-GB" sz="1600">
                <a:solidFill>
                  <a:srgbClr val="28265B"/>
                </a:solidFill>
                <a:latin typeface="Poppins" panose="00000500000000000000" pitchFamily="2" charset="0"/>
                <a:cs typeface="Poppins" panose="00000500000000000000" pitchFamily="2" charset="0"/>
              </a:rPr>
              <a:t>Too slow to implement</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Cost without tangible benefit</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Lack of short-term results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Disconnected from strategy</a:t>
            </a:r>
            <a:endParaRPr lang="en-GB" sz="1600" dirty="0">
              <a:solidFill>
                <a:srgbClr val="28265B"/>
              </a:solidFill>
              <a:latin typeface="Poppins" panose="00000500000000000000" pitchFamily="2" charset="0"/>
              <a:cs typeface="Poppins" panose="00000500000000000000" pitchFamily="2" charset="0"/>
            </a:endParaRP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858052" y="4302698"/>
            <a:ext cx="4216915" cy="1768246"/>
          </a:xfrm>
          <a:prstGeom prst="roundRect">
            <a:avLst/>
          </a:prstGeom>
          <a:solidFill>
            <a:sysClr val="window" lastClr="FFFFFF">
              <a:lumMod val="100000"/>
              <a:lumOff val="0"/>
              <a:alpha val="35000"/>
            </a:sysClr>
          </a:solidFill>
          <a:ln w="38100">
            <a:solidFill>
              <a:srgbClr val="73C619"/>
            </a:solidFill>
            <a:miter lim="800000"/>
            <a:headEnd/>
            <a:tailEnd/>
          </a:ln>
        </p:spPr>
        <p:txBody>
          <a:bodyPr rot="0" vert="horz" wrap="square" lIns="91440" tIns="0" rIns="91440" bIns="0" anchor="ctr" anchorCtr="0" upright="1">
            <a:noAutofit/>
          </a:bodyPr>
          <a:lstStyle/>
          <a:p>
            <a:r>
              <a:rPr lang="en-GB" sz="1600">
                <a:solidFill>
                  <a:srgbClr val="28265B"/>
                </a:solidFill>
                <a:latin typeface="Poppins" panose="00000500000000000000" pitchFamily="2" charset="0"/>
                <a:cs typeface="Poppins" panose="00000500000000000000" pitchFamily="2" charset="0"/>
              </a:rPr>
              <a:t>Causing team conflict </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Requires change too fast </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Not engaging stakeholders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Lack in alignment with values</a:t>
            </a:r>
            <a:endParaRPr lang="en-GB" sz="1600" dirty="0">
              <a:solidFill>
                <a:srgbClr val="28265B"/>
              </a:solidFill>
              <a:latin typeface="Poppins" panose="00000500000000000000" pitchFamily="2" charset="0"/>
              <a:cs typeface="Poppins" panose="00000500000000000000" pitchFamily="2" charset="0"/>
            </a:endParaRP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85911" y="4302698"/>
            <a:ext cx="4246652" cy="1768246"/>
          </a:xfrm>
          <a:prstGeom prst="roundRect">
            <a:avLst/>
          </a:prstGeom>
          <a:solidFill>
            <a:sysClr val="window" lastClr="FFFFFF">
              <a:lumMod val="100000"/>
              <a:lumOff val="0"/>
              <a:alpha val="35000"/>
            </a:sysClr>
          </a:solidFill>
          <a:ln w="38100">
            <a:solidFill>
              <a:srgbClr val="E8BA00"/>
            </a:solidFill>
            <a:miter lim="800000"/>
            <a:headEnd/>
            <a:tailEnd/>
          </a:ln>
        </p:spPr>
        <p:txBody>
          <a:bodyPr rot="0" vert="horz" wrap="square" lIns="91440" tIns="324000" rIns="91440" bIns="91440" anchor="ctr" anchorCtr="0" upright="1">
            <a:noAutofit/>
          </a:bodyPr>
          <a:lstStyle/>
          <a:p>
            <a:r>
              <a:rPr lang="en-GB" sz="1600">
                <a:solidFill>
                  <a:srgbClr val="28265B"/>
                </a:solidFill>
                <a:latin typeface="Poppins" panose="00000500000000000000" pitchFamily="2" charset="0"/>
                <a:cs typeface="Poppins" panose="00000500000000000000" pitchFamily="2" charset="0"/>
              </a:rPr>
              <a:t>Requires long-term commitment</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Out-dated technology</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Limits future options&amp; relationships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Lack of ‘big picture’ impact</a:t>
            </a:r>
            <a:endParaRPr lang="en-GB" sz="1600" dirty="0">
              <a:solidFill>
                <a:srgbClr val="28265B"/>
              </a:solidFill>
              <a:latin typeface="Poppins" panose="00000500000000000000" pitchFamily="2" charset="0"/>
              <a:cs typeface="Poppins" panose="00000500000000000000" pitchFamily="2" charset="0"/>
            </a:endParaRPr>
          </a:p>
          <a:p>
            <a:pPr marL="285750" indent="-285750">
              <a:lnSpc>
                <a:spcPct val="80000"/>
              </a:lnSpc>
              <a:spcAft>
                <a:spcPts val="600"/>
              </a:spcAft>
              <a:buFont typeface="Arial" panose="020B0604020202020204" pitchFamily="34" charset="0"/>
              <a:buChar char="•"/>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14" name="Text Box 58">
            <a:extLst>
              <a:ext uri="{FF2B5EF4-FFF2-40B4-BE49-F238E27FC236}">
                <a16:creationId xmlns:a16="http://schemas.microsoft.com/office/drawing/2014/main" id="{3113C788-F193-234B-B8B8-EF519E633E49}"/>
              </a:ext>
            </a:extLst>
          </p:cNvPr>
          <p:cNvSpPr txBox="1">
            <a:spLocks noChangeArrowheads="1"/>
          </p:cNvSpPr>
          <p:nvPr/>
        </p:nvSpPr>
        <p:spPr bwMode="auto">
          <a:xfrm>
            <a:off x="859438" y="1341917"/>
            <a:ext cx="4215529" cy="1768245"/>
          </a:xfrm>
          <a:prstGeom prst="roundRect">
            <a:avLst/>
          </a:prstGeom>
          <a:solidFill>
            <a:sysClr val="window" lastClr="FFFFFF">
              <a:lumMod val="100000"/>
              <a:lumOff val="0"/>
              <a:alpha val="35000"/>
            </a:sysClr>
          </a:solidFill>
          <a:ln w="38100">
            <a:solidFill>
              <a:srgbClr val="3EA4ED"/>
            </a:solidFill>
            <a:miter lim="800000"/>
            <a:headEnd/>
            <a:tailEnd/>
          </a:ln>
        </p:spPr>
        <p:txBody>
          <a:bodyPr rot="0" vert="horz" wrap="square" lIns="91440" tIns="288000" rIns="91440" bIns="91440" anchor="ctr" anchorCtr="0" upright="1">
            <a:noAutofit/>
          </a:bodyPr>
          <a:lstStyle/>
          <a:p>
            <a:r>
              <a:rPr lang="en-GB" sz="1600">
                <a:solidFill>
                  <a:srgbClr val="28265B"/>
                </a:solidFill>
                <a:latin typeface="Poppins" panose="00000500000000000000" pitchFamily="2" charset="0"/>
                <a:cs typeface="Poppins" panose="00000500000000000000" pitchFamily="2" charset="0"/>
              </a:rPr>
              <a:t>Lack of evidenced research</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Lack of factual data</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Demanding an immediate decision</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Insufficiently clear process</a:t>
            </a:r>
            <a:endParaRPr lang="en-GB" sz="1600" dirty="0">
              <a:solidFill>
                <a:srgbClr val="28265B"/>
              </a:solidFill>
              <a:latin typeface="Poppins" panose="00000500000000000000" pitchFamily="2" charset="0"/>
              <a:cs typeface="Poppins" panose="00000500000000000000" pitchFamily="2" charset="0"/>
            </a:endParaRPr>
          </a:p>
          <a:p>
            <a:pPr>
              <a:lnSpc>
                <a:spcPct val="80000"/>
              </a:lnSpc>
              <a:spcAft>
                <a:spcPts val="600"/>
              </a:spcAft>
            </a:pPr>
            <a:endParaRPr lang="en-GB" sz="1600">
              <a:solidFill>
                <a:srgbClr val="28265B"/>
              </a:solidFill>
              <a:latin typeface="Poppins" panose="00000500000000000000" pitchFamily="2" charset="0"/>
              <a:ea typeface="Times New Roman" panose="02020603050405020304" pitchFamily="18" charset="0"/>
              <a:cs typeface="Poppins" panose="00000500000000000000" pitchFamily="2" charset="0"/>
            </a:endParaRPr>
          </a:p>
        </p:txBody>
      </p:sp>
      <p:sp>
        <p:nvSpPr>
          <p:cNvPr id="12" name="Rectangle 11">
            <a:extLst>
              <a:ext uri="{FF2B5EF4-FFF2-40B4-BE49-F238E27FC236}">
                <a16:creationId xmlns:a16="http://schemas.microsoft.com/office/drawing/2014/main" id="{C315902D-F060-6047-95CC-B9E91124B1F5}"/>
              </a:ext>
            </a:extLst>
          </p:cNvPr>
          <p:cNvSpPr/>
          <p:nvPr/>
        </p:nvSpPr>
        <p:spPr>
          <a:xfrm>
            <a:off x="3413350" y="523602"/>
            <a:ext cx="5552173" cy="1077218"/>
          </a:xfrm>
          <a:prstGeom prst="rect">
            <a:avLst/>
          </a:prstGeom>
        </p:spPr>
        <p:txBody>
          <a:bodyPr wrap="square" lIns="91440" tIns="45720" rIns="91440" bIns="45720" anchor="t">
            <a:spAutoFit/>
          </a:bodyPr>
          <a:lstStyle/>
          <a:p>
            <a:pPr algn="ctr"/>
            <a:r>
              <a:rPr lang="en-US" sz="3200" b="1" dirty="0">
                <a:solidFill>
                  <a:srgbClr val="28265B"/>
                </a:solidFill>
                <a:latin typeface="Poppins" panose="00000500000000000000" pitchFamily="2" charset="0"/>
                <a:cs typeface="Poppins" panose="00000500000000000000" pitchFamily="2" charset="0"/>
              </a:rPr>
              <a:t>Exercise 10: </a:t>
            </a:r>
            <a:r>
              <a:rPr lang="en-GB" sz="3200" b="1" dirty="0">
                <a:solidFill>
                  <a:srgbClr val="28265B"/>
                </a:solidFill>
                <a:latin typeface="Poppins" panose="00000500000000000000" pitchFamily="2" charset="0"/>
                <a:ea typeface="Times New Roman" panose="02020603050405020304" pitchFamily="18" charset="0"/>
                <a:cs typeface="Poppins" panose="00000500000000000000" pitchFamily="2" charset="0"/>
              </a:rPr>
              <a:t>Sales blockers</a:t>
            </a:r>
          </a:p>
        </p:txBody>
      </p:sp>
      <p:pic>
        <p:nvPicPr>
          <p:cNvPr id="2" name="Picture 1" descr="Graphical user interface, text, application, email&#10;&#10;Description automatically generated">
            <a:extLst>
              <a:ext uri="{FF2B5EF4-FFF2-40B4-BE49-F238E27FC236}">
                <a16:creationId xmlns:a16="http://schemas.microsoft.com/office/drawing/2014/main" id="{78F911F5-8313-2D7D-0C21-C2A462612300}"/>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47FF1F15-C0EA-0821-59D3-BB993E9ED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60735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C1B1EB99-6280-B648-BFA3-E64D76F92A78}"/>
              </a:ext>
            </a:extLst>
          </p:cNvPr>
          <p:cNvSpPr/>
          <p:nvPr/>
        </p:nvSpPr>
        <p:spPr>
          <a:xfrm>
            <a:off x="4536169" y="2167427"/>
            <a:ext cx="3118279" cy="3116461"/>
          </a:xfrm>
          <a:prstGeom prst="rect">
            <a:avLst/>
          </a:prstGeom>
          <a:blipFill>
            <a:blip r:embed="rId3" cstate="print"/>
            <a:stretch>
              <a:fillRect/>
            </a:stretch>
          </a:blipFill>
        </p:spPr>
        <p:txBody>
          <a:bodyPr wrap="square" lIns="0" tIns="0" rIns="0" bIns="0" rtlCol="0"/>
          <a:lstStyle/>
          <a:p>
            <a:endParaRPr lang="en-GB" sz="1200">
              <a:solidFill>
                <a:srgbClr val="28265B"/>
              </a:solidFill>
              <a:latin typeface="Poppins" panose="00000500000000000000" pitchFamily="2" charset="0"/>
              <a:cs typeface="Poppins" panose="00000500000000000000" pitchFamily="2" charset="0"/>
            </a:endParaRPr>
          </a:p>
        </p:txBody>
      </p:sp>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101961" y="1098889"/>
            <a:ext cx="4054250" cy="2137076"/>
          </a:xfrm>
          <a:prstGeom prst="roundRect">
            <a:avLst/>
          </a:prstGeom>
          <a:solidFill>
            <a:sysClr val="window" lastClr="FFFFFF">
              <a:lumMod val="100000"/>
              <a:lumOff val="0"/>
              <a:alpha val="35000"/>
            </a:sysClr>
          </a:solidFill>
          <a:ln w="38100">
            <a:solidFill>
              <a:srgbClr val="FF0000"/>
            </a:solidFill>
            <a:miter lim="800000"/>
            <a:headEnd/>
            <a:tailEnd/>
          </a:ln>
        </p:spPr>
        <p:txBody>
          <a:bodyPr rot="0" vert="horz" wrap="square" lIns="91440" tIns="108000" rIns="91440" bIns="91440" anchor="t" anchorCtr="0" upright="1">
            <a:noAutofit/>
          </a:bodyPr>
          <a:lstStyle/>
          <a:p>
            <a:r>
              <a:rPr lang="en-GB" sz="1600">
                <a:solidFill>
                  <a:srgbClr val="28265B"/>
                </a:solidFill>
                <a:latin typeface="Poppins" panose="00000500000000000000" pitchFamily="2" charset="0"/>
                <a:cs typeface="Poppins" panose="00000500000000000000" pitchFamily="2" charset="0"/>
              </a:rPr>
              <a:t>Focus on solutions and present clear options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Be assertive and upfront about what you want </a:t>
            </a:r>
            <a:r>
              <a:rPr lang="mr-IN" sz="1600">
                <a:solidFill>
                  <a:srgbClr val="28265B"/>
                </a:solidFill>
                <a:latin typeface="Poppins" panose="00000500000000000000" pitchFamily="2" charset="0"/>
                <a:cs typeface="Poppins" panose="00000500000000000000" pitchFamily="2" charset="0"/>
              </a:rPr>
              <a:t>–</a:t>
            </a:r>
            <a:r>
              <a:rPr lang="en-GB" sz="1600">
                <a:solidFill>
                  <a:srgbClr val="28265B"/>
                </a:solidFill>
                <a:latin typeface="Poppins" panose="00000500000000000000" pitchFamily="2" charset="0"/>
                <a:cs typeface="Poppins" panose="00000500000000000000" pitchFamily="2" charset="0"/>
              </a:rPr>
              <a:t> apply some pressure</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Create an urgent business case</a:t>
            </a:r>
            <a:endParaRPr lang="en-GB" sz="1600" dirty="0">
              <a:solidFill>
                <a:srgbClr val="28265B"/>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GB" sz="1600">
              <a:solidFill>
                <a:srgbClr val="28265B"/>
              </a:solidFill>
              <a:latin typeface="Poppins" panose="00000500000000000000" pitchFamily="2" charset="0"/>
              <a:cs typeface="Poppins" panose="00000500000000000000" pitchFamily="2"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1019330" y="4215349"/>
            <a:ext cx="4055636" cy="2137077"/>
          </a:xfrm>
          <a:prstGeom prst="roundRect">
            <a:avLst/>
          </a:prstGeom>
          <a:solidFill>
            <a:sysClr val="window" lastClr="FFFFFF">
              <a:lumMod val="100000"/>
              <a:lumOff val="0"/>
              <a:alpha val="35000"/>
            </a:sysClr>
          </a:solidFill>
          <a:ln w="38100">
            <a:solidFill>
              <a:srgbClr val="73C619"/>
            </a:solidFill>
            <a:miter lim="800000"/>
            <a:headEnd/>
            <a:tailEnd/>
          </a:ln>
        </p:spPr>
        <p:txBody>
          <a:bodyPr rot="0" vert="horz" wrap="square" lIns="91440" tIns="0" rIns="91440" bIns="0" anchor="ctr" anchorCtr="0" upright="1">
            <a:noAutofit/>
          </a:bodyPr>
          <a:lstStyle/>
          <a:p>
            <a:r>
              <a:rPr lang="en-GB" sz="1600">
                <a:solidFill>
                  <a:srgbClr val="28265B"/>
                </a:solidFill>
                <a:latin typeface="Poppins" panose="00000500000000000000" pitchFamily="2" charset="0"/>
                <a:cs typeface="Poppins" panose="00000500000000000000" pitchFamily="2" charset="0"/>
              </a:rPr>
              <a:t>Give sufficient time to make a decision and don’t pressure them!</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Give them time to check consensus</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Communicate about what support will be offered along the customer journey</a:t>
            </a:r>
            <a:endParaRPr lang="en-GB" sz="1600" dirty="0">
              <a:solidFill>
                <a:srgbClr val="28265B"/>
              </a:solidFill>
              <a:latin typeface="Poppins" panose="00000500000000000000" pitchFamily="2" charset="0"/>
              <a:cs typeface="Poppins" panose="00000500000000000000" pitchFamily="2" charset="0"/>
            </a:endParaRP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85911" y="4215349"/>
            <a:ext cx="4086351" cy="2137077"/>
          </a:xfrm>
          <a:prstGeom prst="roundRect">
            <a:avLst/>
          </a:prstGeom>
          <a:solidFill>
            <a:sysClr val="window" lastClr="FFFFFF">
              <a:lumMod val="100000"/>
              <a:lumOff val="0"/>
              <a:alpha val="35000"/>
            </a:sysClr>
          </a:solidFill>
          <a:ln w="38100">
            <a:solidFill>
              <a:srgbClr val="E8BA00"/>
            </a:solidFill>
            <a:miter lim="800000"/>
            <a:headEnd/>
            <a:tailEnd/>
          </a:ln>
        </p:spPr>
        <p:txBody>
          <a:bodyPr rot="0" vert="horz" wrap="square" lIns="91440" tIns="144000" rIns="91440" bIns="91440" anchor="t" anchorCtr="0" upright="1">
            <a:noAutofit/>
          </a:bodyPr>
          <a:lstStyle/>
          <a:p>
            <a:r>
              <a:rPr lang="en-GB" sz="1600">
                <a:solidFill>
                  <a:srgbClr val="28265B"/>
                </a:solidFill>
                <a:latin typeface="Poppins" panose="00000500000000000000" pitchFamily="2" charset="0"/>
                <a:cs typeface="Poppins" panose="00000500000000000000" pitchFamily="2" charset="0"/>
              </a:rPr>
              <a:t>Clarify the window of opportunity </a:t>
            </a:r>
            <a:r>
              <a:rPr lang="mr-IN" sz="1600">
                <a:solidFill>
                  <a:srgbClr val="28265B"/>
                </a:solidFill>
                <a:latin typeface="Poppins" panose="00000500000000000000" pitchFamily="2" charset="0"/>
                <a:cs typeface="Poppins" panose="00000500000000000000" pitchFamily="2" charset="0"/>
              </a:rPr>
              <a:t>–</a:t>
            </a:r>
            <a:r>
              <a:rPr lang="en-GB" sz="1600">
                <a:solidFill>
                  <a:srgbClr val="28265B"/>
                </a:solidFill>
                <a:latin typeface="Poppins" panose="00000500000000000000" pitchFamily="2" charset="0"/>
                <a:cs typeface="Poppins" panose="00000500000000000000" pitchFamily="2" charset="0"/>
              </a:rPr>
              <a:t> apply some pressure</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Emphasise the vision and what you can make possible</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Give time to fostering the relationship</a:t>
            </a:r>
            <a:endParaRPr lang="en-GB" sz="1600" dirty="0">
              <a:solidFill>
                <a:srgbClr val="28265B"/>
              </a:solidFill>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88F6BC6F-4CC6-CA4E-8F64-2748CFECE2E9}"/>
              </a:ext>
            </a:extLst>
          </p:cNvPr>
          <p:cNvSpPr/>
          <p:nvPr/>
        </p:nvSpPr>
        <p:spPr>
          <a:xfrm>
            <a:off x="2532350" y="316810"/>
            <a:ext cx="7125916" cy="584775"/>
          </a:xfrm>
          <a:prstGeom prst="rect">
            <a:avLst/>
          </a:prstGeom>
        </p:spPr>
        <p:txBody>
          <a:bodyPr wrap="square" lIns="91440" tIns="45720" rIns="91440" bIns="45720" anchor="t">
            <a:spAutoFit/>
          </a:bodyPr>
          <a:lstStyle/>
          <a:p>
            <a:pPr algn="ctr"/>
            <a:r>
              <a:rPr lang="en-GB" sz="3200" b="1" dirty="0">
                <a:solidFill>
                  <a:srgbClr val="28265B"/>
                </a:solidFill>
                <a:latin typeface="Poppins" panose="00000500000000000000" pitchFamily="2" charset="0"/>
                <a:ea typeface="Times New Roman" panose="02020603050405020304" pitchFamily="18" charset="0"/>
                <a:cs typeface="Poppins" panose="00000500000000000000" pitchFamily="2" charset="0"/>
              </a:rPr>
              <a:t>Securing a commitment</a:t>
            </a:r>
          </a:p>
        </p:txBody>
      </p:sp>
      <p:sp>
        <p:nvSpPr>
          <p:cNvPr id="15" name="Text Box 58">
            <a:extLst>
              <a:ext uri="{FF2B5EF4-FFF2-40B4-BE49-F238E27FC236}">
                <a16:creationId xmlns:a16="http://schemas.microsoft.com/office/drawing/2014/main" id="{3D9B00ED-C80E-5D45-A38C-46F006F5C696}"/>
              </a:ext>
            </a:extLst>
          </p:cNvPr>
          <p:cNvSpPr txBox="1">
            <a:spLocks noChangeArrowheads="1"/>
          </p:cNvSpPr>
          <p:nvPr/>
        </p:nvSpPr>
        <p:spPr bwMode="auto">
          <a:xfrm>
            <a:off x="1020715" y="1098889"/>
            <a:ext cx="4054250" cy="2137076"/>
          </a:xfrm>
          <a:prstGeom prst="roundRect">
            <a:avLst/>
          </a:prstGeom>
          <a:solidFill>
            <a:sysClr val="window" lastClr="FFFFFF">
              <a:lumMod val="100000"/>
              <a:lumOff val="0"/>
              <a:alpha val="35000"/>
            </a:sysClr>
          </a:solidFill>
          <a:ln w="38100">
            <a:solidFill>
              <a:srgbClr val="3EA4ED"/>
            </a:solidFill>
            <a:miter lim="800000"/>
            <a:headEnd/>
            <a:tailEnd/>
          </a:ln>
        </p:spPr>
        <p:txBody>
          <a:bodyPr rot="0" vert="horz" wrap="square" lIns="91440" tIns="144000" rIns="91440" bIns="91440" anchor="t" anchorCtr="0" upright="1">
            <a:noAutofit/>
          </a:bodyPr>
          <a:lstStyle/>
          <a:p>
            <a:r>
              <a:rPr lang="en-GB" sz="1600">
                <a:solidFill>
                  <a:srgbClr val="28265B"/>
                </a:solidFill>
                <a:latin typeface="Poppins" panose="00000500000000000000" pitchFamily="2" charset="0"/>
                <a:cs typeface="Poppins" panose="00000500000000000000" pitchFamily="2" charset="0"/>
              </a:rPr>
              <a:t>Ensure they’ve got space to make a well reasoned decision</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Make sure they’ve got all the info they need and answer questions carefully</a:t>
            </a:r>
            <a:endParaRPr lang="en-GB" sz="1600" dirty="0">
              <a:solidFill>
                <a:srgbClr val="28265B"/>
              </a:solidFill>
              <a:latin typeface="Poppins" panose="00000500000000000000" pitchFamily="2" charset="0"/>
              <a:cs typeface="Poppins" panose="00000500000000000000" pitchFamily="2" charset="0"/>
            </a:endParaRPr>
          </a:p>
          <a:p>
            <a:r>
              <a:rPr lang="en-GB" sz="1600">
                <a:solidFill>
                  <a:srgbClr val="28265B"/>
                </a:solidFill>
                <a:latin typeface="Poppins" panose="00000500000000000000" pitchFamily="2" charset="0"/>
                <a:cs typeface="Poppins" panose="00000500000000000000" pitchFamily="2" charset="0"/>
              </a:rPr>
              <a:t>Avoid applying pressure / rushing</a:t>
            </a:r>
            <a:br>
              <a:rPr lang="en-GB" sz="1600">
                <a:solidFill>
                  <a:srgbClr val="28265B"/>
                </a:solidFill>
                <a:latin typeface="Poppins" panose="00000500000000000000" pitchFamily="2" charset="0"/>
                <a:cs typeface="Poppins" panose="00000500000000000000" pitchFamily="2" charset="0"/>
              </a:rPr>
            </a:br>
            <a:endParaRPr lang="en-GB" sz="1600" dirty="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C445AF38-4FF7-3160-C853-70E736E1BE5B}"/>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D9DA1AF4-3315-7D68-384E-D54C7ABF03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9558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2783742" y="867458"/>
            <a:ext cx="6382465" cy="541133"/>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Planning your pitch checklist</a:t>
            </a:r>
            <a:endParaRPr lang="en-US" sz="1800" b="0" dirty="0">
              <a:solidFill>
                <a:srgbClr val="28265B"/>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5145FAE6-2222-CD44-87F3-54971A55BE3E}"/>
              </a:ext>
            </a:extLst>
          </p:cNvPr>
          <p:cNvSpPr txBox="1"/>
          <p:nvPr/>
        </p:nvSpPr>
        <p:spPr>
          <a:xfrm>
            <a:off x="492709" y="1843907"/>
            <a:ext cx="11206581" cy="3385542"/>
          </a:xfrm>
          <a:prstGeom prst="rect">
            <a:avLst/>
          </a:prstGeom>
          <a:noFill/>
        </p:spPr>
        <p:txBody>
          <a:bodyPr wrap="square" rtlCol="0">
            <a:spAutoFit/>
          </a:bodyPr>
          <a:lstStyle/>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Know your own profile 	</a:t>
            </a:r>
            <a:r>
              <a:rPr lang="en-US">
                <a:solidFill>
                  <a:srgbClr val="28265B"/>
                </a:solidFill>
                <a:latin typeface="Poppins" panose="00000500000000000000" pitchFamily="2" charset="0"/>
                <a:cs typeface="Poppins" panose="00000500000000000000" pitchFamily="2" charset="0"/>
              </a:rPr>
              <a:t>– What are your natural communication strengths and blind 					  spots? </a:t>
            </a:r>
          </a:p>
          <a:p>
            <a:pPr marL="285750" indent="-285750">
              <a:buFont typeface="Arial" panose="020B0604020202020204" pitchFamily="34" charset="0"/>
              <a:buChar char="•"/>
            </a:pPr>
            <a:endParaRPr lang="en-US">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Consider your audience 	</a:t>
            </a:r>
            <a:r>
              <a:rPr lang="en-US">
                <a:solidFill>
                  <a:srgbClr val="28265B"/>
                </a:solidFill>
                <a:latin typeface="Poppins" panose="00000500000000000000" pitchFamily="2" charset="0"/>
                <a:cs typeface="Poppins" panose="00000500000000000000" pitchFamily="2" charset="0"/>
              </a:rPr>
              <a:t>– What is their (likely) </a:t>
            </a:r>
            <a:r>
              <a:rPr lang="en-US" dirty="0" err="1">
                <a:solidFill>
                  <a:srgbClr val="28265B"/>
                </a:solidFill>
                <a:latin typeface="Poppins" panose="00000500000000000000" pitchFamily="2" charset="0"/>
                <a:cs typeface="Poppins" panose="00000500000000000000" pitchFamily="2" charset="0"/>
              </a:rPr>
              <a:t>colour</a:t>
            </a:r>
            <a:r>
              <a:rPr lang="en-US">
                <a:solidFill>
                  <a:srgbClr val="28265B"/>
                </a:solidFill>
                <a:latin typeface="Poppins" panose="00000500000000000000" pitchFamily="2" charset="0"/>
                <a:cs typeface="Poppins" panose="00000500000000000000" pitchFamily="2" charset="0"/>
              </a:rPr>
              <a:t> preference?</a:t>
            </a:r>
          </a:p>
          <a:p>
            <a:pPr marL="285750" indent="-285750">
              <a:buFont typeface="Arial" panose="020B0604020202020204" pitchFamily="34" charset="0"/>
              <a:buChar char="•"/>
            </a:pPr>
            <a:endParaRPr lang="en-US">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‘Flex’ your pitch 		</a:t>
            </a:r>
            <a:r>
              <a:rPr lang="en-US">
                <a:solidFill>
                  <a:srgbClr val="28265B"/>
                </a:solidFill>
                <a:latin typeface="Poppins" panose="00000500000000000000" pitchFamily="2" charset="0"/>
                <a:cs typeface="Poppins" panose="00000500000000000000" pitchFamily="2" charset="0"/>
              </a:rPr>
              <a:t>– What do </a:t>
            </a:r>
            <a:r>
              <a:rPr lang="en-US" i="1">
                <a:solidFill>
                  <a:srgbClr val="28265B"/>
                </a:solidFill>
                <a:latin typeface="Poppins" panose="00000500000000000000" pitchFamily="2" charset="0"/>
                <a:cs typeface="Poppins" panose="00000500000000000000" pitchFamily="2" charset="0"/>
              </a:rPr>
              <a:t>they</a:t>
            </a:r>
            <a:r>
              <a:rPr lang="en-US">
                <a:solidFill>
                  <a:srgbClr val="28265B"/>
                </a:solidFill>
                <a:latin typeface="Poppins" panose="00000500000000000000" pitchFamily="2" charset="0"/>
                <a:cs typeface="Poppins" panose="00000500000000000000" pitchFamily="2" charset="0"/>
              </a:rPr>
              <a:t> most need to think / feel? </a:t>
            </a:r>
          </a:p>
          <a:p>
            <a:pPr marL="285750" indent="-285750">
              <a:buFont typeface="Arial" panose="020B0604020202020204" pitchFamily="34" charset="0"/>
              <a:buChar char="•"/>
            </a:pPr>
            <a:endParaRPr lang="en-US">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Review as you go 		</a:t>
            </a:r>
            <a:r>
              <a:rPr lang="en-US">
                <a:solidFill>
                  <a:srgbClr val="28265B"/>
                </a:solidFill>
                <a:latin typeface="Poppins" panose="00000500000000000000" pitchFamily="2" charset="0"/>
                <a:cs typeface="Poppins" panose="00000500000000000000" pitchFamily="2" charset="0"/>
              </a:rPr>
              <a:t>– Is your approach connecting? What could you do to adjust? </a:t>
            </a:r>
            <a:endParaRPr lang="en-US" b="1">
              <a:solidFill>
                <a:srgbClr val="28265B"/>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b="1">
                <a:solidFill>
                  <a:srgbClr val="28265B"/>
                </a:solidFill>
                <a:latin typeface="Poppins" panose="00000500000000000000" pitchFamily="2" charset="0"/>
                <a:cs typeface="Poppins" panose="00000500000000000000" pitchFamily="2" charset="0"/>
              </a:rPr>
              <a:t>Record learning for others 	</a:t>
            </a:r>
            <a:r>
              <a:rPr lang="en-US">
                <a:solidFill>
                  <a:srgbClr val="28265B"/>
                </a:solidFill>
                <a:latin typeface="Poppins" panose="00000500000000000000" pitchFamily="2" charset="0"/>
                <a:cs typeface="Poppins" panose="00000500000000000000" pitchFamily="2" charset="0"/>
              </a:rPr>
              <a:t>– What went well? What went not so well? </a:t>
            </a:r>
          </a:p>
          <a:p>
            <a:r>
              <a:rPr lang="en-US">
                <a:solidFill>
                  <a:srgbClr val="28265B"/>
                </a:solidFill>
                <a:latin typeface="Poppins" panose="00000500000000000000" pitchFamily="2" charset="0"/>
                <a:cs typeface="Poppins" panose="00000500000000000000" pitchFamily="2" charset="0"/>
              </a:rPr>
              <a:t>			      	– What would you do differently next time? </a:t>
            </a:r>
          </a:p>
          <a:p>
            <a:endParaRPr lang="en-US" sz="1600" b="1">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D3F25137-326A-5D5E-35EB-BBFF00791367}"/>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982AC3F7-3BB8-9E4F-95C8-E15CFC6A6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300033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id="{120265DC-EA3E-7A4E-99A5-6786391161E3}"/>
              </a:ext>
            </a:extLst>
          </p:cNvPr>
          <p:cNvSpPr txBox="1"/>
          <p:nvPr/>
        </p:nvSpPr>
        <p:spPr>
          <a:xfrm>
            <a:off x="632169" y="1420010"/>
            <a:ext cx="6876197" cy="3311122"/>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200" dirty="0">
                <a:solidFill>
                  <a:srgbClr val="28265B"/>
                </a:solidFill>
                <a:latin typeface="Poppins" panose="00000500000000000000" pitchFamily="2" charset="0"/>
                <a:cs typeface="Poppins" panose="00000500000000000000" pitchFamily="2" charset="0"/>
              </a:rPr>
              <a:t>Exercise 11: Planning your pitch</a:t>
            </a:r>
          </a:p>
          <a:p>
            <a:endParaRPr lang="en-US" sz="2000" dirty="0">
              <a:solidFill>
                <a:srgbClr val="28265B"/>
              </a:solidFill>
              <a:latin typeface="Poppins" panose="00000500000000000000" pitchFamily="2" charset="0"/>
              <a:cs typeface="Poppins" panose="00000500000000000000" pitchFamily="2" charset="0"/>
            </a:endParaRPr>
          </a:p>
          <a:p>
            <a:r>
              <a:rPr lang="en-US" sz="2000" dirty="0">
                <a:solidFill>
                  <a:srgbClr val="28265B"/>
                </a:solidFill>
                <a:latin typeface="Poppins" panose="00000500000000000000" pitchFamily="2" charset="0"/>
                <a:cs typeface="Poppins" panose="00000500000000000000" pitchFamily="2" charset="0"/>
              </a:rPr>
              <a:t>Reflecting on the two client profiles on the right: </a:t>
            </a:r>
          </a:p>
          <a:p>
            <a:endParaRPr lang="en-US" sz="2000" dirty="0">
              <a:solidFill>
                <a:srgbClr val="28265B"/>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What are their probable needs, motivations and communication preferences?</a:t>
            </a:r>
          </a:p>
          <a:p>
            <a:pPr marL="800100" lvl="1" indent="-342900">
              <a:buFont typeface="Arial" panose="020B0604020202020204" pitchFamily="34" charset="0"/>
              <a:buChar char="•"/>
            </a:pPr>
            <a:endParaRPr lang="en-US" sz="2000" dirty="0">
              <a:solidFill>
                <a:srgbClr val="28265B"/>
              </a:solidFill>
              <a:latin typeface="Poppins" panose="00000500000000000000" pitchFamily="2" charset="0"/>
              <a:cs typeface="Poppins" panose="00000500000000000000" pitchFamily="2" charset="0"/>
            </a:endParaRPr>
          </a:p>
          <a:p>
            <a:pPr marL="800100" lvl="1" indent="-342900">
              <a:buFont typeface="Arial" panose="020B0604020202020204" pitchFamily="34" charset="0"/>
              <a:buChar char="•"/>
            </a:pPr>
            <a:r>
              <a:rPr lang="en-US" sz="2000" dirty="0">
                <a:solidFill>
                  <a:srgbClr val="28265B"/>
                </a:solidFill>
                <a:latin typeface="Poppins" panose="00000500000000000000" pitchFamily="2" charset="0"/>
                <a:cs typeface="Poppins" panose="00000500000000000000" pitchFamily="2" charset="0"/>
              </a:rPr>
              <a:t>What will you need to ensure you do to enhance the sales process for them?  </a:t>
            </a:r>
          </a:p>
          <a:p>
            <a:pPr lvl="1"/>
            <a:endParaRPr lang="en-US" sz="2000" dirty="0">
              <a:solidFill>
                <a:srgbClr val="28265B"/>
              </a:solidFill>
              <a:latin typeface="Poppins" panose="00000500000000000000" pitchFamily="2" charset="0"/>
              <a:cs typeface="Poppins" panose="00000500000000000000" pitchFamily="2" charset="0"/>
            </a:endParaRPr>
          </a:p>
        </p:txBody>
      </p:sp>
      <p:pic>
        <p:nvPicPr>
          <p:cNvPr id="9" name="Picture 8" descr="Screenshot 2019-05-14 at 15.07.59.png">
            <a:extLst>
              <a:ext uri="{FF2B5EF4-FFF2-40B4-BE49-F238E27FC236}">
                <a16:creationId xmlns:a16="http://schemas.microsoft.com/office/drawing/2014/main" id="{FB40451E-7227-7343-941D-EDD12BD6E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777" y="1171495"/>
            <a:ext cx="3795250" cy="2087622"/>
          </a:xfrm>
          <a:prstGeom prst="rect">
            <a:avLst/>
          </a:prstGeom>
          <a:ln>
            <a:solidFill>
              <a:srgbClr val="6CA5AF"/>
            </a:solidFill>
          </a:ln>
        </p:spPr>
      </p:pic>
      <p:pic>
        <p:nvPicPr>
          <p:cNvPr id="12" name="Picture 11" descr="Screenshot 2019-05-14 at 15.40.36.png">
            <a:extLst>
              <a:ext uri="{FF2B5EF4-FFF2-40B4-BE49-F238E27FC236}">
                <a16:creationId xmlns:a16="http://schemas.microsoft.com/office/drawing/2014/main" id="{932CE777-9981-1C4A-9580-C41E73F7E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2777" y="4023390"/>
            <a:ext cx="3803331" cy="2115094"/>
          </a:xfrm>
          <a:prstGeom prst="rect">
            <a:avLst/>
          </a:prstGeom>
          <a:ln>
            <a:solidFill>
              <a:srgbClr val="6CA5AF"/>
            </a:solidFill>
          </a:ln>
        </p:spPr>
      </p:pic>
      <p:sp>
        <p:nvSpPr>
          <p:cNvPr id="16" name="TextBox 15">
            <a:extLst>
              <a:ext uri="{FF2B5EF4-FFF2-40B4-BE49-F238E27FC236}">
                <a16:creationId xmlns:a16="http://schemas.microsoft.com/office/drawing/2014/main" id="{AF1BD883-DF72-3A48-BF19-2674642324AE}"/>
              </a:ext>
            </a:extLst>
          </p:cNvPr>
          <p:cNvSpPr txBox="1"/>
          <p:nvPr/>
        </p:nvSpPr>
        <p:spPr>
          <a:xfrm>
            <a:off x="9606751" y="757776"/>
            <a:ext cx="338667" cy="338554"/>
          </a:xfrm>
          <a:prstGeom prst="rect">
            <a:avLst/>
          </a:prstGeom>
          <a:noFill/>
        </p:spPr>
        <p:txBody>
          <a:bodyPr wrap="square" rtlCol="0">
            <a:spAutoFit/>
          </a:bodyPr>
          <a:lstStyle/>
          <a:p>
            <a:r>
              <a:rPr lang="en-US" sz="1600">
                <a:solidFill>
                  <a:srgbClr val="28265B"/>
                </a:solidFill>
                <a:latin typeface="Poppins" panose="00000500000000000000" pitchFamily="2" charset="0"/>
                <a:cs typeface="Poppins" panose="00000500000000000000" pitchFamily="2" charset="0"/>
              </a:rPr>
              <a:t>1</a:t>
            </a:r>
          </a:p>
        </p:txBody>
      </p:sp>
      <p:sp>
        <p:nvSpPr>
          <p:cNvPr id="17" name="TextBox 16">
            <a:extLst>
              <a:ext uri="{FF2B5EF4-FFF2-40B4-BE49-F238E27FC236}">
                <a16:creationId xmlns:a16="http://schemas.microsoft.com/office/drawing/2014/main" id="{18BE321F-1C34-EC44-BFEC-F553DA94CEDC}"/>
              </a:ext>
            </a:extLst>
          </p:cNvPr>
          <p:cNvSpPr txBox="1"/>
          <p:nvPr/>
        </p:nvSpPr>
        <p:spPr>
          <a:xfrm>
            <a:off x="9641068" y="3673676"/>
            <a:ext cx="338667" cy="338554"/>
          </a:xfrm>
          <a:prstGeom prst="rect">
            <a:avLst/>
          </a:prstGeom>
          <a:noFill/>
        </p:spPr>
        <p:txBody>
          <a:bodyPr wrap="square" rtlCol="0">
            <a:spAutoFit/>
          </a:bodyPr>
          <a:lstStyle/>
          <a:p>
            <a:r>
              <a:rPr lang="en-US" sz="1600">
                <a:solidFill>
                  <a:srgbClr val="28265B"/>
                </a:solidFill>
                <a:latin typeface="Poppins" panose="00000500000000000000" pitchFamily="2" charset="0"/>
                <a:cs typeface="Poppins" panose="00000500000000000000" pitchFamily="2" charset="0"/>
              </a:rPr>
              <a:t>2</a:t>
            </a:r>
          </a:p>
        </p:txBody>
      </p:sp>
      <p:sp>
        <p:nvSpPr>
          <p:cNvPr id="14" name="TextBox 1">
            <a:extLst>
              <a:ext uri="{FF2B5EF4-FFF2-40B4-BE49-F238E27FC236}">
                <a16:creationId xmlns:a16="http://schemas.microsoft.com/office/drawing/2014/main" id="{6AD35C2B-01C3-C74C-A959-A86C48A47468}"/>
              </a:ext>
            </a:extLst>
          </p:cNvPr>
          <p:cNvSpPr txBox="1"/>
          <p:nvPr/>
        </p:nvSpPr>
        <p:spPr>
          <a:xfrm>
            <a:off x="0" y="6647275"/>
            <a:ext cx="3610154" cy="43088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0" i="0" u="none" strike="noStrike" baseline="0">
                <a:solidFill>
                  <a:srgbClr val="28265B"/>
                </a:solidFill>
                <a:latin typeface="Poppins" panose="00000500000000000000" pitchFamily="2" charset="0"/>
                <a:cs typeface="Poppins" panose="00000500000000000000" pitchFamily="2" charset="0"/>
              </a:rPr>
              <a:t>©2014 Colour Preferences Ltd | </a:t>
            </a:r>
            <a:r>
              <a:rPr lang="en-GB" sz="1050" b="0" i="0" u="none" strike="noStrike" baseline="0" err="1">
                <a:solidFill>
                  <a:srgbClr val="28265B"/>
                </a:solidFill>
                <a:latin typeface="Poppins" panose="00000500000000000000" pitchFamily="2" charset="0"/>
                <a:cs typeface="Poppins" panose="00000500000000000000" pitchFamily="2" charset="0"/>
              </a:rPr>
              <a:t>www.colour-profiling.com</a:t>
            </a:r>
            <a:endParaRPr lang="en-GB" sz="105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706CABE0-0DBF-3098-3BDD-FB4B279477F0}"/>
              </a:ext>
            </a:extLst>
          </p:cNvPr>
          <p:cNvPicPr>
            <a:picLocks noChangeAspect="1"/>
          </p:cNvPicPr>
          <p:nvPr/>
        </p:nvPicPr>
        <p:blipFill rotWithShape="1">
          <a:blip r:embed="rId5">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7FAF11B1-9223-1FF5-D82F-DDE4260CA6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62674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2C1A0C8-11C1-4940-A73D-3B3537091F33}"/>
              </a:ext>
            </a:extLst>
          </p:cNvPr>
          <p:cNvSpPr txBox="1"/>
          <p:nvPr/>
        </p:nvSpPr>
        <p:spPr>
          <a:xfrm>
            <a:off x="4383349" y="582449"/>
            <a:ext cx="3613557" cy="584775"/>
          </a:xfrm>
          <a:prstGeom prst="rect">
            <a:avLst/>
          </a:prstGeom>
          <a:noFill/>
        </p:spPr>
        <p:txBody>
          <a:bodyPr wrap="square" lIns="91440" tIns="45720" rIns="91440" bIns="45720" rtlCol="0" anchor="t">
            <a:spAutoFit/>
          </a:bodyPr>
          <a:lstStyle/>
          <a:p>
            <a:r>
              <a:rPr lang="en-US" sz="3200" b="1">
                <a:solidFill>
                  <a:srgbClr val="28265B"/>
                </a:solidFill>
                <a:latin typeface="Poppins" panose="00000500000000000000" pitchFamily="2" charset="0"/>
                <a:cs typeface="Poppins" panose="00000500000000000000" pitchFamily="2" charset="0"/>
              </a:rPr>
              <a:t>Action Planning</a:t>
            </a:r>
          </a:p>
        </p:txBody>
      </p:sp>
      <p:sp>
        <p:nvSpPr>
          <p:cNvPr id="17" name="Rectangle 16">
            <a:extLst>
              <a:ext uri="{FF2B5EF4-FFF2-40B4-BE49-F238E27FC236}">
                <a16:creationId xmlns:a16="http://schemas.microsoft.com/office/drawing/2014/main" id="{F2467BE8-1381-4CDC-A957-C28A30F96C33}"/>
              </a:ext>
            </a:extLst>
          </p:cNvPr>
          <p:cNvSpPr/>
          <p:nvPr/>
        </p:nvSpPr>
        <p:spPr>
          <a:xfrm>
            <a:off x="622424" y="1777405"/>
            <a:ext cx="6235733" cy="3954929"/>
          </a:xfrm>
          <a:prstGeom prst="rect">
            <a:avLst/>
          </a:prstGeom>
        </p:spPr>
        <p:txBody>
          <a:bodyPr wrap="square">
            <a:spAutoFit/>
          </a:bodyPr>
          <a:lstStyle/>
          <a:p>
            <a:r>
              <a:rPr lang="en-US" sz="2000">
                <a:solidFill>
                  <a:srgbClr val="28265B"/>
                </a:solidFill>
                <a:latin typeface="Poppins" panose="00000500000000000000" pitchFamily="2" charset="0"/>
                <a:cs typeface="Poppins" panose="00000500000000000000" pitchFamily="2" charset="0"/>
              </a:rPr>
              <a:t>Reflect on what you have learnt today through the lens of all 4 </a:t>
            </a:r>
            <a:r>
              <a:rPr lang="en-US" sz="2000" dirty="0" err="1">
                <a:solidFill>
                  <a:srgbClr val="28265B"/>
                </a:solidFill>
                <a:latin typeface="Poppins" panose="00000500000000000000" pitchFamily="2" charset="0"/>
                <a:cs typeface="Poppins" panose="00000500000000000000" pitchFamily="2" charset="0"/>
              </a:rPr>
              <a:t>colours</a:t>
            </a:r>
            <a:r>
              <a:rPr lang="en-US" sz="2000">
                <a:solidFill>
                  <a:srgbClr val="28265B"/>
                </a:solidFill>
                <a:latin typeface="Poppins" panose="00000500000000000000" pitchFamily="2" charset="0"/>
                <a:cs typeface="Poppins" panose="00000500000000000000" pitchFamily="2" charset="0"/>
              </a:rPr>
              <a:t>. </a:t>
            </a:r>
          </a:p>
          <a:p>
            <a:endParaRPr lang="en-US" sz="2000">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GB" sz="2000">
                <a:solidFill>
                  <a:srgbClr val="28265B"/>
                </a:solidFill>
                <a:latin typeface="Poppins" panose="00000500000000000000" pitchFamily="2" charset="0"/>
                <a:cs typeface="Poppins" panose="00000500000000000000" pitchFamily="2" charset="0"/>
              </a:rPr>
              <a:t>What was the most helpful insight you have gained from this workshop?</a:t>
            </a:r>
          </a:p>
          <a:p>
            <a:pPr marL="457200" indent="-457200">
              <a:buFont typeface="Arial" panose="020B0604020202020204" pitchFamily="34" charset="0"/>
              <a:buChar char="•"/>
            </a:pPr>
            <a:endParaRPr lang="en-GB" sz="2000">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GB" sz="2000">
                <a:solidFill>
                  <a:srgbClr val="28265B"/>
                </a:solidFill>
                <a:latin typeface="Poppins" panose="00000500000000000000" pitchFamily="2" charset="0"/>
                <a:cs typeface="Poppins" panose="00000500000000000000" pitchFamily="2" charset="0"/>
              </a:rPr>
              <a:t>What one thing do you need to watch out for in order to ensure optimal sales effectiveness?</a:t>
            </a:r>
          </a:p>
          <a:p>
            <a:pPr marL="457200" indent="-457200">
              <a:buFont typeface="Arial" panose="020B0604020202020204" pitchFamily="34" charset="0"/>
              <a:buChar char="•"/>
            </a:pPr>
            <a:endParaRPr lang="en-GB" sz="2000">
              <a:solidFill>
                <a:srgbClr val="28265B"/>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GB" sz="2000">
                <a:solidFill>
                  <a:srgbClr val="28265B"/>
                </a:solidFill>
                <a:latin typeface="Poppins" panose="00000500000000000000" pitchFamily="2" charset="0"/>
                <a:cs typeface="Poppins" panose="00000500000000000000" pitchFamily="2" charset="0"/>
              </a:rPr>
              <a:t>What do you want to commit to:</a:t>
            </a:r>
          </a:p>
          <a:p>
            <a:endParaRPr lang="en-GB" sz="1100">
              <a:solidFill>
                <a:srgbClr val="28265B"/>
              </a:solidFill>
              <a:latin typeface="Poppins" panose="00000500000000000000" pitchFamily="2" charset="0"/>
              <a:cs typeface="Poppins" panose="00000500000000000000" pitchFamily="2" charset="0"/>
            </a:endParaRPr>
          </a:p>
          <a:p>
            <a:pPr lvl="1"/>
            <a:r>
              <a:rPr lang="en-GB" sz="2000">
                <a:solidFill>
                  <a:srgbClr val="28265B"/>
                </a:solidFill>
                <a:latin typeface="Poppins" panose="00000500000000000000" pitchFamily="2" charset="0"/>
                <a:cs typeface="Poppins" panose="00000500000000000000" pitchFamily="2" charset="0"/>
              </a:rPr>
              <a:t>Stop?	Start?	</a:t>
            </a:r>
            <a:r>
              <a:rPr lang="en-GB" sz="2000" dirty="0">
                <a:solidFill>
                  <a:srgbClr val="28265B"/>
                </a:solidFill>
                <a:latin typeface="Poppins" panose="00000500000000000000" pitchFamily="2" charset="0"/>
                <a:cs typeface="Poppins" panose="00000500000000000000" pitchFamily="2" charset="0"/>
              </a:rPr>
              <a:t>    </a:t>
            </a:r>
            <a:r>
              <a:rPr lang="en-GB" sz="2000">
                <a:solidFill>
                  <a:srgbClr val="28265B"/>
                </a:solidFill>
                <a:latin typeface="Poppins" panose="00000500000000000000" pitchFamily="2" charset="0"/>
                <a:cs typeface="Poppins" panose="00000500000000000000" pitchFamily="2" charset="0"/>
              </a:rPr>
              <a:t>Continue? </a:t>
            </a:r>
          </a:p>
        </p:txBody>
      </p:sp>
      <p:pic>
        <p:nvPicPr>
          <p:cNvPr id="2" name="Picture 2" descr="Diagram&#10;&#10;Description automatically generated">
            <a:extLst>
              <a:ext uri="{FF2B5EF4-FFF2-40B4-BE49-F238E27FC236}">
                <a16:creationId xmlns:a16="http://schemas.microsoft.com/office/drawing/2014/main" id="{B3DBA2FB-9A4C-4DCA-BCE8-347527BCF442}"/>
              </a:ext>
            </a:extLst>
          </p:cNvPr>
          <p:cNvPicPr>
            <a:picLocks noChangeAspect="1"/>
          </p:cNvPicPr>
          <p:nvPr/>
        </p:nvPicPr>
        <p:blipFill>
          <a:blip r:embed="rId3"/>
          <a:stretch>
            <a:fillRect/>
          </a:stretch>
        </p:blipFill>
        <p:spPr>
          <a:xfrm>
            <a:off x="7240438" y="1378699"/>
            <a:ext cx="4885426" cy="4230001"/>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C860BE3-4A89-3F81-D26C-10A36B543EC3}"/>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87EE37CA-6F88-454A-D33C-03C38D78F3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779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9ADB07-AC85-9B49-9111-18C5D5E125C1}"/>
              </a:ext>
            </a:extLst>
          </p:cNvPr>
          <p:cNvGrpSpPr/>
          <p:nvPr/>
        </p:nvGrpSpPr>
        <p:grpSpPr>
          <a:xfrm>
            <a:off x="6638983" y="1273209"/>
            <a:ext cx="4377568" cy="3930342"/>
            <a:chOff x="4950894" y="1114660"/>
            <a:chExt cx="4377568" cy="3930342"/>
          </a:xfrm>
        </p:grpSpPr>
        <p:pic>
          <p:nvPicPr>
            <p:cNvPr id="10" name="Picture 9" descr="A picture containing text, dark&#10;&#10;Description automatically generated">
              <a:extLst>
                <a:ext uri="{FF2B5EF4-FFF2-40B4-BE49-F238E27FC236}">
                  <a16:creationId xmlns:a16="http://schemas.microsoft.com/office/drawing/2014/main" id="{47EF0657-F7F9-6F47-978E-93ED9B61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153" y="2726084"/>
              <a:ext cx="677984" cy="677984"/>
            </a:xfrm>
            <a:prstGeom prst="rect">
              <a:avLst/>
            </a:prstGeom>
          </p:spPr>
        </p:pic>
        <p:pic>
          <p:nvPicPr>
            <p:cNvPr id="14" name="Picture 13" descr="Icon&#10;&#10;Description automatically generated">
              <a:extLst>
                <a:ext uri="{FF2B5EF4-FFF2-40B4-BE49-F238E27FC236}">
                  <a16:creationId xmlns:a16="http://schemas.microsoft.com/office/drawing/2014/main" id="{C49944B0-15D8-4A46-9996-949FAAF48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894" y="1905617"/>
              <a:ext cx="677984" cy="677984"/>
            </a:xfrm>
            <a:prstGeom prst="rect">
              <a:avLst/>
            </a:prstGeom>
          </p:spPr>
        </p:pic>
        <p:pic>
          <p:nvPicPr>
            <p:cNvPr id="16" name="Picture 15" descr="Icon&#10;&#10;Description automatically generated">
              <a:extLst>
                <a:ext uri="{FF2B5EF4-FFF2-40B4-BE49-F238E27FC236}">
                  <a16:creationId xmlns:a16="http://schemas.microsoft.com/office/drawing/2014/main" id="{35196C52-6AB0-F346-B92B-92F8630E8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153" y="4367018"/>
              <a:ext cx="677984" cy="677984"/>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BFE998AF-9876-DD4F-98B9-1526CB8AF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153" y="3546551"/>
              <a:ext cx="677984" cy="67798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7E357006-3EDC-5B4E-9F99-C1F0B0DC1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153" y="1114660"/>
              <a:ext cx="644912" cy="653180"/>
            </a:xfrm>
            <a:prstGeom prst="rect">
              <a:avLst/>
            </a:prstGeom>
          </p:spPr>
        </p:pic>
        <p:sp>
          <p:nvSpPr>
            <p:cNvPr id="21" name="Rectangle 20">
              <a:extLst>
                <a:ext uri="{FF2B5EF4-FFF2-40B4-BE49-F238E27FC236}">
                  <a16:creationId xmlns:a16="http://schemas.microsoft.com/office/drawing/2014/main" id="{A4E34F98-794A-6947-BCE5-0D05997B5798}"/>
                </a:ext>
              </a:extLst>
            </p:cNvPr>
            <p:cNvSpPr/>
            <p:nvPr/>
          </p:nvSpPr>
          <p:spPr>
            <a:xfrm>
              <a:off x="6122760" y="1210417"/>
              <a:ext cx="2853666" cy="400110"/>
            </a:xfrm>
            <a:prstGeom prst="rect">
              <a:avLst/>
            </a:prstGeom>
          </p:spPr>
          <p:txBody>
            <a:bodyPr wrap="none">
              <a:spAutoFit/>
            </a:bodyPr>
            <a:lstStyle/>
            <a:p>
              <a:r>
                <a:rPr lang="en-US" sz="2000" err="1">
                  <a:solidFill>
                    <a:srgbClr val="28265B"/>
                  </a:solidFill>
                  <a:latin typeface="Poppins" panose="00000500000000000000" pitchFamily="2" charset="0"/>
                  <a:cs typeface="Poppins" panose="00000500000000000000" pitchFamily="2" charset="0"/>
                </a:rPr>
                <a:t>Colour-profiling.com</a:t>
              </a:r>
              <a:endParaRPr lang="en-US" sz="2000">
                <a:solidFill>
                  <a:srgbClr val="28265B"/>
                </a:solidFill>
                <a:latin typeface="Poppins" panose="00000500000000000000" pitchFamily="2" charset="0"/>
                <a:cs typeface="Poppins" panose="00000500000000000000" pitchFamily="2" charset="0"/>
              </a:endParaRPr>
            </a:p>
          </p:txBody>
        </p:sp>
        <p:sp>
          <p:nvSpPr>
            <p:cNvPr id="22" name="Rectangle 21">
              <a:extLst>
                <a:ext uri="{FF2B5EF4-FFF2-40B4-BE49-F238E27FC236}">
                  <a16:creationId xmlns:a16="http://schemas.microsoft.com/office/drawing/2014/main" id="{1685A3A9-BBC5-444F-9910-380C0D21EB27}"/>
                </a:ext>
              </a:extLst>
            </p:cNvPr>
            <p:cNvSpPr/>
            <p:nvPr/>
          </p:nvSpPr>
          <p:spPr>
            <a:xfrm>
              <a:off x="6117327" y="2013776"/>
              <a:ext cx="2291012"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a:t>
              </a:r>
              <a:r>
                <a:rPr lang="en-US" sz="2000" err="1">
                  <a:solidFill>
                    <a:srgbClr val="28265B"/>
                  </a:solidFill>
                  <a:latin typeface="Poppins" panose="00000500000000000000" pitchFamily="2" charset="0"/>
                  <a:cs typeface="Poppins" panose="00000500000000000000" pitchFamily="2" charset="0"/>
                </a:rPr>
                <a:t>colourprofiling</a:t>
              </a:r>
              <a:endParaRPr lang="en-US" sz="2000">
                <a:solidFill>
                  <a:srgbClr val="28265B"/>
                </a:solidFill>
                <a:latin typeface="Poppins" panose="00000500000000000000" pitchFamily="2" charset="0"/>
                <a:cs typeface="Poppins" panose="00000500000000000000" pitchFamily="2" charset="0"/>
              </a:endParaRPr>
            </a:p>
          </p:txBody>
        </p:sp>
        <p:sp>
          <p:nvSpPr>
            <p:cNvPr id="23" name="Rectangle 22">
              <a:extLst>
                <a:ext uri="{FF2B5EF4-FFF2-40B4-BE49-F238E27FC236}">
                  <a16:creationId xmlns:a16="http://schemas.microsoft.com/office/drawing/2014/main" id="{4716036C-3FE0-314B-9B24-E04F06F76A9C}"/>
                </a:ext>
              </a:extLst>
            </p:cNvPr>
            <p:cNvSpPr/>
            <p:nvPr/>
          </p:nvSpPr>
          <p:spPr>
            <a:xfrm>
              <a:off x="6117327" y="2834243"/>
              <a:ext cx="2064989"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a:t>
              </a:r>
              <a:r>
                <a:rPr lang="en-US" sz="2000" err="1">
                  <a:solidFill>
                    <a:srgbClr val="28265B"/>
                  </a:solidFill>
                  <a:latin typeface="Poppins" panose="00000500000000000000" pitchFamily="2" charset="0"/>
                  <a:cs typeface="Poppins" panose="00000500000000000000" pitchFamily="2" charset="0"/>
                </a:rPr>
                <a:t>cmeprofiling</a:t>
              </a:r>
              <a:endParaRPr lang="en-US" sz="2000">
                <a:solidFill>
                  <a:srgbClr val="28265B"/>
                </a:solidFill>
                <a:latin typeface="Poppins" panose="00000500000000000000" pitchFamily="2" charset="0"/>
                <a:cs typeface="Poppins" panose="00000500000000000000" pitchFamily="2" charset="0"/>
              </a:endParaRPr>
            </a:p>
          </p:txBody>
        </p:sp>
        <p:sp>
          <p:nvSpPr>
            <p:cNvPr id="24" name="Rectangle 23">
              <a:extLst>
                <a:ext uri="{FF2B5EF4-FFF2-40B4-BE49-F238E27FC236}">
                  <a16:creationId xmlns:a16="http://schemas.microsoft.com/office/drawing/2014/main" id="{DBE3AC4E-87AB-284B-94A5-67CB87B79470}"/>
                </a:ext>
              </a:extLst>
            </p:cNvPr>
            <p:cNvSpPr/>
            <p:nvPr/>
          </p:nvSpPr>
          <p:spPr>
            <a:xfrm>
              <a:off x="6117327" y="4475177"/>
              <a:ext cx="3211135"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@C-me Colour Profiling</a:t>
              </a:r>
            </a:p>
          </p:txBody>
        </p:sp>
        <p:sp>
          <p:nvSpPr>
            <p:cNvPr id="25" name="Rectangle 24">
              <a:extLst>
                <a:ext uri="{FF2B5EF4-FFF2-40B4-BE49-F238E27FC236}">
                  <a16:creationId xmlns:a16="http://schemas.microsoft.com/office/drawing/2014/main" id="{7F4C850B-602F-9D4C-82C2-F2C97E6CEC0E}"/>
                </a:ext>
              </a:extLst>
            </p:cNvPr>
            <p:cNvSpPr/>
            <p:nvPr/>
          </p:nvSpPr>
          <p:spPr>
            <a:xfrm>
              <a:off x="6122760" y="3665378"/>
              <a:ext cx="2653290" cy="400110"/>
            </a:xfrm>
            <a:prstGeom prst="rect">
              <a:avLst/>
            </a:prstGeom>
          </p:spPr>
          <p:txBody>
            <a:bodyPr wrap="none">
              <a:spAutoFit/>
            </a:bodyPr>
            <a:lstStyle/>
            <a:p>
              <a:r>
                <a:rPr lang="en-US" sz="2000" err="1">
                  <a:solidFill>
                    <a:srgbClr val="28265B"/>
                  </a:solidFill>
                  <a:latin typeface="Poppins" panose="00000500000000000000" pitchFamily="2" charset="0"/>
                  <a:cs typeface="Poppins" panose="00000500000000000000" pitchFamily="2" charset="0"/>
                </a:rPr>
                <a:t>Cmecolourprofiling</a:t>
              </a:r>
              <a:endParaRPr lang="en-US" sz="2000">
                <a:solidFill>
                  <a:srgbClr val="28265B"/>
                </a:solidFill>
                <a:latin typeface="Poppins" panose="00000500000000000000" pitchFamily="2" charset="0"/>
                <a:cs typeface="Poppins" panose="00000500000000000000" pitchFamily="2" charset="0"/>
              </a:endParaRPr>
            </a:p>
          </p:txBody>
        </p:sp>
      </p:grpSp>
      <p:sp>
        <p:nvSpPr>
          <p:cNvPr id="30" name="TextBox 29">
            <a:extLst>
              <a:ext uri="{FF2B5EF4-FFF2-40B4-BE49-F238E27FC236}">
                <a16:creationId xmlns:a16="http://schemas.microsoft.com/office/drawing/2014/main" id="{8E419E5C-6C2E-3D40-8CB2-81EA00CB8264}"/>
              </a:ext>
            </a:extLst>
          </p:cNvPr>
          <p:cNvSpPr txBox="1"/>
          <p:nvPr/>
        </p:nvSpPr>
        <p:spPr>
          <a:xfrm>
            <a:off x="855101" y="2249197"/>
            <a:ext cx="5077839" cy="1938992"/>
          </a:xfrm>
          <a:prstGeom prst="rect">
            <a:avLst/>
          </a:prstGeom>
          <a:noFill/>
        </p:spPr>
        <p:txBody>
          <a:bodyPr wrap="square" rtlCol="0">
            <a:spAutoFit/>
          </a:bodyPr>
          <a:lstStyle/>
          <a:p>
            <a:pPr algn="ctr"/>
            <a:r>
              <a:rPr lang="en-US" sz="4000" b="1">
                <a:solidFill>
                  <a:srgbClr val="28265B"/>
                </a:solidFill>
                <a:latin typeface="Poppins" panose="00000500000000000000" pitchFamily="2" charset="0"/>
                <a:cs typeface="Poppins" panose="00000500000000000000" pitchFamily="2" charset="0"/>
              </a:rPr>
              <a:t>Thank you and please stay in touch! </a:t>
            </a:r>
          </a:p>
        </p:txBody>
      </p:sp>
      <p:pic>
        <p:nvPicPr>
          <p:cNvPr id="2" name="Picture 1" descr="Graphical user interface, text, application, email&#10;&#10;Description automatically generated">
            <a:extLst>
              <a:ext uri="{FF2B5EF4-FFF2-40B4-BE49-F238E27FC236}">
                <a16:creationId xmlns:a16="http://schemas.microsoft.com/office/drawing/2014/main" id="{8C69929A-F253-404F-7A0F-D1652F431B6B}"/>
              </a:ext>
            </a:extLst>
          </p:cNvPr>
          <p:cNvPicPr>
            <a:picLocks noChangeAspect="1"/>
          </p:cNvPicPr>
          <p:nvPr/>
        </p:nvPicPr>
        <p:blipFill rotWithShape="1">
          <a:blip r:embed="rId8">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A colorful circle with a black background&#10;&#10;Description automatically generated">
            <a:extLst>
              <a:ext uri="{FF2B5EF4-FFF2-40B4-BE49-F238E27FC236}">
                <a16:creationId xmlns:a16="http://schemas.microsoft.com/office/drawing/2014/main" id="{2F39A394-B3EB-4459-53AF-0929F26B8435}"/>
              </a:ext>
            </a:extLst>
          </p:cNvPr>
          <p:cNvPicPr>
            <a:picLocks noChangeAspect="1"/>
          </p:cNvPicPr>
          <p:nvPr/>
        </p:nvPicPr>
        <p:blipFill rotWithShape="1">
          <a:blip r:embed="rId9">
            <a:extLst>
              <a:ext uri="{28A0092B-C50C-407E-A947-70E740481C1C}">
                <a14:useLocalDpi xmlns:a14="http://schemas.microsoft.com/office/drawing/2010/main" val="0"/>
              </a:ext>
            </a:extLst>
          </a:blip>
          <a:srcRect t="13691" r="7941" b="16649"/>
          <a:stretch/>
        </p:blipFill>
        <p:spPr bwMode="auto">
          <a:xfrm>
            <a:off x="132682" y="139446"/>
            <a:ext cx="804545" cy="608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565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986B7-D4E7-604D-B06B-A19520E9B312}"/>
              </a:ext>
            </a:extLst>
          </p:cNvPr>
          <p:cNvSpPr txBox="1"/>
          <p:nvPr/>
        </p:nvSpPr>
        <p:spPr>
          <a:xfrm>
            <a:off x="865235" y="1205433"/>
            <a:ext cx="10461522" cy="809645"/>
          </a:xfrm>
          <a:prstGeom prst="rect">
            <a:avLst/>
          </a:prstGeom>
          <a:noFill/>
        </p:spPr>
        <p:txBody>
          <a:bodyPr wrap="square" lIns="91440" tIns="45720" rIns="91440" bIns="45720" rtlCol="0" anchor="t">
            <a:spAutoFit/>
          </a:bodyPr>
          <a:lstStyle/>
          <a:p>
            <a:pPr algn="ctr">
              <a:lnSpc>
                <a:spcPct val="107000"/>
              </a:lnSpc>
              <a:spcAft>
                <a:spcPts val="800"/>
              </a:spcAft>
            </a:pPr>
            <a:r>
              <a:rPr lang="en-GB" sz="4500" b="1">
                <a:solidFill>
                  <a:srgbClr val="28265B"/>
                </a:solidFill>
                <a:latin typeface="Poppins" panose="00000500000000000000" pitchFamily="2" charset="0"/>
                <a:ea typeface="Calibri" panose="020F0502020204030204" pitchFamily="34" charset="0"/>
                <a:cs typeface="Times New Roman" panose="02020603050405020304" pitchFamily="18" charset="0"/>
              </a:rPr>
              <a:t>Sales &amp; Influencing</a:t>
            </a:r>
            <a:endParaRPr lang="en-GB" sz="4500" b="1">
              <a:solidFill>
                <a:srgbClr val="28265B"/>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D499E50-05D4-9B45-9AB3-3DAEF99FC08E}"/>
              </a:ext>
            </a:extLst>
          </p:cNvPr>
          <p:cNvSpPr txBox="1"/>
          <p:nvPr/>
        </p:nvSpPr>
        <p:spPr>
          <a:xfrm>
            <a:off x="3242992" y="4971294"/>
            <a:ext cx="5706008" cy="378437"/>
          </a:xfrm>
          <a:prstGeom prst="rect">
            <a:avLst/>
          </a:prstGeom>
          <a:noFill/>
        </p:spPr>
        <p:txBody>
          <a:bodyPr wrap="square" rtlCol="0">
            <a:spAutoFit/>
          </a:bodyPr>
          <a:lstStyle/>
          <a:p>
            <a:pPr>
              <a:lnSpc>
                <a:spcPct val="107000"/>
              </a:lnSpc>
              <a:spcAft>
                <a:spcPts val="800"/>
              </a:spcAft>
            </a:pPr>
            <a:r>
              <a:rPr lang="en-GB" sz="1800">
                <a:solidFill>
                  <a:srgbClr val="28265B"/>
                </a:solidFill>
                <a:effectLst/>
                <a:latin typeface="Poppins" panose="00000500000000000000" pitchFamily="2" charset="0"/>
                <a:ea typeface="Calibri" panose="020F0502020204030204" pitchFamily="34" charset="0"/>
                <a:cs typeface="Times New Roman" panose="02020603050405020304" pitchFamily="18" charset="0"/>
              </a:rPr>
              <a:t>Building high performing </a:t>
            </a:r>
            <a:r>
              <a:rPr lang="en-GB">
                <a:solidFill>
                  <a:srgbClr val="28265B"/>
                </a:solidFill>
                <a:latin typeface="Poppins" panose="00000500000000000000" pitchFamily="2" charset="0"/>
                <a:ea typeface="Calibri" panose="020F0502020204030204" pitchFamily="34" charset="0"/>
                <a:cs typeface="Times New Roman" panose="02020603050405020304" pitchFamily="18" charset="0"/>
              </a:rPr>
              <a:t>individuals and teams</a:t>
            </a:r>
            <a:endParaRPr lang="en-GB" sz="1800">
              <a:solidFill>
                <a:srgbClr val="28265B"/>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B00F7226-AEF9-B1C2-6509-BB72E6D0010E}"/>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4" y="6609773"/>
            <a:ext cx="12192001" cy="265622"/>
          </a:xfrm>
          <a:prstGeom prst="rect">
            <a:avLst/>
          </a:prstGeom>
        </p:spPr>
      </p:pic>
      <p:sp>
        <p:nvSpPr>
          <p:cNvPr id="14" name="TextBox 13">
            <a:extLst>
              <a:ext uri="{FF2B5EF4-FFF2-40B4-BE49-F238E27FC236}">
                <a16:creationId xmlns:a16="http://schemas.microsoft.com/office/drawing/2014/main" id="{05DE575A-5893-4BCD-AC5A-0FBE406A5606}"/>
              </a:ext>
            </a:extLst>
          </p:cNvPr>
          <p:cNvSpPr txBox="1"/>
          <p:nvPr/>
        </p:nvSpPr>
        <p:spPr>
          <a:xfrm>
            <a:off x="1" y="6609773"/>
            <a:ext cx="12191999" cy="230832"/>
          </a:xfrm>
          <a:prstGeom prst="rect">
            <a:avLst/>
          </a:prstGeom>
          <a:noFill/>
        </p:spPr>
        <p:txBody>
          <a:bodyPr wrap="square" rtlCol="0">
            <a:spAutoFit/>
          </a:bodyPr>
          <a:lstStyle/>
          <a:p>
            <a:r>
              <a:rPr kumimoji="0" lang="en-GB" altLang="en-US" sz="900" b="0" i="0" u="none" strike="noStrike" cap="none" normalizeH="0" baseline="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C-me, 124 Wells Road, Bath, BA2 3AH </a:t>
            </a:r>
            <a:r>
              <a:rPr lang="en-GB" altLang="en-US" sz="900">
                <a:latin typeface="Poppins" panose="00000500000000000000" pitchFamily="2" charset="0"/>
                <a:ea typeface="Calibri" panose="020F0502020204030204" pitchFamily="34" charset="0"/>
                <a:cs typeface="Poppins" panose="00000500000000000000" pitchFamily="2" charset="0"/>
              </a:rPr>
              <a:t>							</a:t>
            </a:r>
            <a:r>
              <a:rPr kumimoji="0" lang="en-GB" altLang="en-US" sz="900" b="0" i="0" u="none" strike="noStrike" cap="none" normalizeH="0" baseline="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	e: contact@colour-profiling.com    t: 01225 721971            </a:t>
            </a:r>
            <a:endParaRPr kumimoji="0" lang="en-GB" altLang="en-US" sz="1200" b="0" i="0" u="none" strike="noStrike" cap="none" normalizeH="0" baseline="0">
              <a:ln>
                <a:noFill/>
              </a:ln>
              <a:solidFill>
                <a:schemeClr val="tx1"/>
              </a:solidFill>
              <a:effectLst/>
              <a:latin typeface="Arial" panose="020B0604020202020204" pitchFamily="34" charset="0"/>
            </a:endParaRPr>
          </a:p>
        </p:txBody>
      </p:sp>
      <p:pic>
        <p:nvPicPr>
          <p:cNvPr id="4" name="Picture 3" descr="A colorful circle with a black background&#10;&#10;Description automatically generated">
            <a:extLst>
              <a:ext uri="{FF2B5EF4-FFF2-40B4-BE49-F238E27FC236}">
                <a16:creationId xmlns:a16="http://schemas.microsoft.com/office/drawing/2014/main" id="{81F09312-0F93-23F4-301D-76D01A70B483}"/>
              </a:ext>
            </a:extLst>
          </p:cNvPr>
          <p:cNvPicPr>
            <a:picLocks noChangeAspect="1"/>
          </p:cNvPicPr>
          <p:nvPr/>
        </p:nvPicPr>
        <p:blipFill rotWithShape="1">
          <a:blip r:embed="rId4">
            <a:extLst>
              <a:ext uri="{28A0092B-C50C-407E-A947-70E740481C1C}">
                <a14:useLocalDpi xmlns:a14="http://schemas.microsoft.com/office/drawing/2010/main" val="0"/>
              </a:ext>
            </a:extLst>
          </a:blip>
          <a:srcRect t="13691" r="7941" b="16649"/>
          <a:stretch/>
        </p:blipFill>
        <p:spPr bwMode="auto">
          <a:xfrm>
            <a:off x="4386321" y="1946882"/>
            <a:ext cx="3777965" cy="28595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11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687419" y="672429"/>
            <a:ext cx="10817160" cy="4280619"/>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28265B"/>
                </a:solidFill>
                <a:latin typeface="Poppins" panose="00000500000000000000" pitchFamily="2" charset="0"/>
                <a:cs typeface="Poppins" panose="00000500000000000000" pitchFamily="2" charset="0"/>
              </a:rPr>
              <a:t>Session Aims</a:t>
            </a:r>
          </a:p>
          <a:p>
            <a:endParaRPr lang="en-US" sz="2700"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dirty="0">
                <a:solidFill>
                  <a:srgbClr val="28265B"/>
                </a:solidFill>
                <a:latin typeface="Poppins" panose="00000500000000000000" pitchFamily="2" charset="0"/>
                <a:cs typeface="Poppins" panose="00000500000000000000" pitchFamily="2" charset="0"/>
              </a:rPr>
              <a:t>Recap </a:t>
            </a:r>
            <a:r>
              <a:rPr lang="en-US" sz="2400" dirty="0" err="1">
                <a:solidFill>
                  <a:srgbClr val="28265B"/>
                </a:solidFill>
                <a:latin typeface="Poppins" panose="00000500000000000000" pitchFamily="2" charset="0"/>
                <a:cs typeface="Poppins" panose="00000500000000000000" pitchFamily="2" charset="0"/>
              </a:rPr>
              <a:t>Colourful</a:t>
            </a:r>
            <a:r>
              <a:rPr lang="en-US" sz="2400" dirty="0">
                <a:solidFill>
                  <a:srgbClr val="28265B"/>
                </a:solidFill>
                <a:latin typeface="Poppins" panose="00000500000000000000" pitchFamily="2" charset="0"/>
                <a:cs typeface="Poppins" panose="00000500000000000000" pitchFamily="2" charset="0"/>
              </a:rPr>
              <a:t> </a:t>
            </a:r>
            <a:r>
              <a:rPr lang="en-US" sz="2400" dirty="0" err="1">
                <a:solidFill>
                  <a:srgbClr val="28265B"/>
                </a:solidFill>
                <a:latin typeface="Poppins" panose="00000500000000000000" pitchFamily="2" charset="0"/>
                <a:cs typeface="Poppins" panose="00000500000000000000" pitchFamily="2" charset="0"/>
              </a:rPr>
              <a:t>Behaviours</a:t>
            </a:r>
            <a:endParaRPr lang="en-US" sz="2400" dirty="0">
              <a:solidFill>
                <a:srgbClr val="28265B"/>
              </a:solidFill>
              <a:latin typeface="Poppins" panose="00000500000000000000" pitchFamily="2" charset="0"/>
              <a:cs typeface="Poppins" panose="00000500000000000000" pitchFamily="2" charset="0"/>
            </a:endParaRPr>
          </a:p>
          <a:p>
            <a:pPr marL="514350" indent="-514350">
              <a:buAutoNum type="arabicPeriod"/>
            </a:pPr>
            <a:endParaRPr lang="en-US" sz="2400" b="0"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dirty="0">
                <a:solidFill>
                  <a:srgbClr val="28265B"/>
                </a:solidFill>
                <a:latin typeface="Poppins" panose="00000500000000000000" pitchFamily="2" charset="0"/>
                <a:cs typeface="Poppins" panose="00000500000000000000" pitchFamily="2" charset="0"/>
              </a:rPr>
              <a:t>Consider personal sales </a:t>
            </a:r>
            <a:r>
              <a:rPr lang="en-US" sz="2400" dirty="0">
                <a:solidFill>
                  <a:srgbClr val="28265B"/>
                </a:solidFill>
                <a:latin typeface="Poppins" panose="00000500000000000000" pitchFamily="2" charset="0"/>
                <a:cs typeface="Poppins" panose="00000500000000000000" pitchFamily="2" charset="0"/>
              </a:rPr>
              <a:t>strengths</a:t>
            </a:r>
            <a:r>
              <a:rPr lang="en-US" sz="2400" b="0" dirty="0">
                <a:solidFill>
                  <a:srgbClr val="28265B"/>
                </a:solidFill>
                <a:latin typeface="Poppins" panose="00000500000000000000" pitchFamily="2" charset="0"/>
                <a:cs typeface="Poppins" panose="00000500000000000000" pitchFamily="2" charset="0"/>
              </a:rPr>
              <a:t> and </a:t>
            </a:r>
            <a:r>
              <a:rPr lang="en-US" sz="2400" dirty="0">
                <a:solidFill>
                  <a:srgbClr val="28265B"/>
                </a:solidFill>
                <a:latin typeface="Poppins" panose="00000500000000000000" pitchFamily="2" charset="0"/>
                <a:cs typeface="Poppins" panose="00000500000000000000" pitchFamily="2" charset="0"/>
              </a:rPr>
              <a:t>blind spots</a:t>
            </a:r>
            <a:endParaRPr lang="en-US" sz="2400" b="0" dirty="0">
              <a:solidFill>
                <a:srgbClr val="28265B"/>
              </a:solidFill>
              <a:latin typeface="Poppins" panose="00000500000000000000" pitchFamily="2" charset="0"/>
              <a:cs typeface="Poppins" panose="00000500000000000000" pitchFamily="2" charset="0"/>
            </a:endParaRPr>
          </a:p>
          <a:p>
            <a:pPr marL="514350" indent="-514350">
              <a:buAutoNum type="arabicPeriod"/>
            </a:pPr>
            <a:endParaRPr lang="en-US" sz="2400" b="0"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dirty="0">
                <a:solidFill>
                  <a:srgbClr val="28265B"/>
                </a:solidFill>
                <a:latin typeface="Poppins" panose="00000500000000000000" pitchFamily="2" charset="0"/>
                <a:cs typeface="Poppins" panose="00000500000000000000" pitchFamily="2" charset="0"/>
              </a:rPr>
              <a:t>Consider team sales </a:t>
            </a:r>
            <a:r>
              <a:rPr lang="en-US" sz="2400" dirty="0">
                <a:solidFill>
                  <a:srgbClr val="28265B"/>
                </a:solidFill>
                <a:latin typeface="Poppins" panose="00000500000000000000" pitchFamily="2" charset="0"/>
                <a:cs typeface="Poppins" panose="00000500000000000000" pitchFamily="2" charset="0"/>
              </a:rPr>
              <a:t>strengths</a:t>
            </a:r>
            <a:r>
              <a:rPr lang="en-US" sz="2400" b="0" dirty="0">
                <a:solidFill>
                  <a:srgbClr val="28265B"/>
                </a:solidFill>
                <a:latin typeface="Poppins" panose="00000500000000000000" pitchFamily="2" charset="0"/>
                <a:cs typeface="Poppins" panose="00000500000000000000" pitchFamily="2" charset="0"/>
              </a:rPr>
              <a:t> and </a:t>
            </a:r>
            <a:r>
              <a:rPr lang="en-US" sz="2400" dirty="0">
                <a:solidFill>
                  <a:srgbClr val="28265B"/>
                </a:solidFill>
                <a:latin typeface="Poppins" panose="00000500000000000000" pitchFamily="2" charset="0"/>
                <a:cs typeface="Poppins" panose="00000500000000000000" pitchFamily="2" charset="0"/>
              </a:rPr>
              <a:t>blind spots</a:t>
            </a:r>
          </a:p>
          <a:p>
            <a:pPr marL="514350" indent="-514350">
              <a:buAutoNum type="arabicPeriod"/>
            </a:pPr>
            <a:endParaRPr lang="en-US" sz="2400"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dirty="0">
                <a:solidFill>
                  <a:srgbClr val="28265B"/>
                </a:solidFill>
                <a:latin typeface="Poppins" panose="00000500000000000000" pitchFamily="2" charset="0"/>
                <a:cs typeface="Poppins" panose="00000500000000000000" pitchFamily="2" charset="0"/>
              </a:rPr>
              <a:t>Review</a:t>
            </a:r>
            <a:r>
              <a:rPr lang="en-US" sz="2400" dirty="0">
                <a:solidFill>
                  <a:srgbClr val="28265B"/>
                </a:solidFill>
                <a:latin typeface="Poppins" panose="00000500000000000000" pitchFamily="2" charset="0"/>
                <a:cs typeface="Poppins" panose="00000500000000000000" pitchFamily="2" charset="0"/>
              </a:rPr>
              <a:t> sales drivers </a:t>
            </a:r>
            <a:r>
              <a:rPr lang="en-US" sz="2400" b="0" dirty="0">
                <a:solidFill>
                  <a:srgbClr val="28265B"/>
                </a:solidFill>
                <a:latin typeface="Poppins" panose="00000500000000000000" pitchFamily="2" charset="0"/>
                <a:cs typeface="Poppins" panose="00000500000000000000" pitchFamily="2" charset="0"/>
              </a:rPr>
              <a:t>and</a:t>
            </a:r>
            <a:r>
              <a:rPr lang="en-US" sz="2400" dirty="0">
                <a:solidFill>
                  <a:srgbClr val="28265B"/>
                </a:solidFill>
                <a:latin typeface="Poppins" panose="00000500000000000000" pitchFamily="2" charset="0"/>
                <a:cs typeface="Poppins" panose="00000500000000000000" pitchFamily="2" charset="0"/>
              </a:rPr>
              <a:t> blockers </a:t>
            </a:r>
            <a:r>
              <a:rPr lang="en-US" sz="2400" b="0" dirty="0">
                <a:solidFill>
                  <a:srgbClr val="28265B"/>
                </a:solidFill>
                <a:latin typeface="Poppins" panose="00000500000000000000" pitchFamily="2" charset="0"/>
                <a:cs typeface="Poppins" panose="00000500000000000000" pitchFamily="2" charset="0"/>
              </a:rPr>
              <a:t>around the wheel</a:t>
            </a:r>
          </a:p>
          <a:p>
            <a:pPr marL="514350" indent="-514350">
              <a:buAutoNum type="arabicPeriod"/>
            </a:pPr>
            <a:endParaRPr lang="en-US" sz="2400" b="0" dirty="0">
              <a:solidFill>
                <a:srgbClr val="28265B"/>
              </a:solidFill>
              <a:latin typeface="Poppins" panose="00000500000000000000" pitchFamily="2" charset="0"/>
              <a:cs typeface="Poppins" panose="00000500000000000000" pitchFamily="2" charset="0"/>
            </a:endParaRPr>
          </a:p>
          <a:p>
            <a:pPr marL="514350" indent="-514350">
              <a:buAutoNum type="arabicPeriod"/>
            </a:pPr>
            <a:r>
              <a:rPr lang="en-US" sz="2400" b="0" dirty="0">
                <a:solidFill>
                  <a:srgbClr val="28265B"/>
                </a:solidFill>
                <a:latin typeface="Poppins" panose="00000500000000000000" pitchFamily="2" charset="0"/>
                <a:cs typeface="Poppins" panose="00000500000000000000" pitchFamily="2" charset="0"/>
              </a:rPr>
              <a:t>Apply learning to maximize </a:t>
            </a:r>
            <a:r>
              <a:rPr lang="en-US" sz="2400" dirty="0">
                <a:solidFill>
                  <a:srgbClr val="28265B"/>
                </a:solidFill>
                <a:latin typeface="Poppins" panose="00000500000000000000" pitchFamily="2" charset="0"/>
                <a:cs typeface="Poppins" panose="00000500000000000000" pitchFamily="2" charset="0"/>
              </a:rPr>
              <a:t>sales performance</a:t>
            </a:r>
          </a:p>
        </p:txBody>
      </p:sp>
      <p:sp>
        <p:nvSpPr>
          <p:cNvPr id="9" name="TextBox 10">
            <a:extLst>
              <a:ext uri="{FF2B5EF4-FFF2-40B4-BE49-F238E27FC236}">
                <a16:creationId xmlns:a16="http://schemas.microsoft.com/office/drawing/2014/main" id="{9F1F08A3-EC29-7542-AB8F-B49F059A954A}"/>
              </a:ext>
            </a:extLst>
          </p:cNvPr>
          <p:cNvSpPr txBox="1"/>
          <p:nvPr/>
        </p:nvSpPr>
        <p:spPr>
          <a:xfrm>
            <a:off x="4031981" y="5634188"/>
            <a:ext cx="4128036" cy="464189"/>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700">
                <a:solidFill>
                  <a:srgbClr val="28265B"/>
                </a:solidFill>
                <a:latin typeface="Poppins" panose="00000500000000000000" pitchFamily="2" charset="0"/>
                <a:cs typeface="Poppins" panose="00000500000000000000" pitchFamily="2" charset="0"/>
              </a:rPr>
              <a:t>What are your aims? </a:t>
            </a:r>
            <a:endParaRPr lang="en-US" sz="240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F5A4A93F-CE8C-6531-214E-62A2B60D0401}"/>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2E679036-4BD7-E517-C436-E71598ACF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823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161FA3-200C-9C43-9281-796D20A64483}"/>
              </a:ext>
            </a:extLst>
          </p:cNvPr>
          <p:cNvSpPr txBox="1"/>
          <p:nvPr/>
        </p:nvSpPr>
        <p:spPr>
          <a:xfrm>
            <a:off x="2732131" y="589306"/>
            <a:ext cx="6684807" cy="646331"/>
          </a:xfrm>
          <a:prstGeom prst="rect">
            <a:avLst/>
          </a:prstGeom>
          <a:solidFill>
            <a:schemeClr val="bg1"/>
          </a:solidFill>
        </p:spPr>
        <p:txBody>
          <a:bodyPr wrap="square" rtlCol="0">
            <a:spAutoFit/>
          </a:bodyPr>
          <a:lstStyle/>
          <a:p>
            <a:r>
              <a:rPr lang="en-US" sz="3600" b="1">
                <a:solidFill>
                  <a:srgbClr val="28265B"/>
                </a:solidFill>
                <a:latin typeface="Poppins" panose="00000500000000000000" pitchFamily="2" charset="0"/>
                <a:cs typeface="Poppins" panose="00000500000000000000" pitchFamily="2" charset="0"/>
              </a:rPr>
              <a:t>Remember the C-me Axes? </a:t>
            </a:r>
          </a:p>
        </p:txBody>
      </p:sp>
      <p:grpSp>
        <p:nvGrpSpPr>
          <p:cNvPr id="3" name="Group 2">
            <a:extLst>
              <a:ext uri="{FF2B5EF4-FFF2-40B4-BE49-F238E27FC236}">
                <a16:creationId xmlns:a16="http://schemas.microsoft.com/office/drawing/2014/main" id="{5B96922E-92BA-7140-A5E3-AF1ED1F01842}"/>
              </a:ext>
            </a:extLst>
          </p:cNvPr>
          <p:cNvGrpSpPr/>
          <p:nvPr/>
        </p:nvGrpSpPr>
        <p:grpSpPr>
          <a:xfrm>
            <a:off x="4271850" y="1589496"/>
            <a:ext cx="8229600" cy="4272393"/>
            <a:chOff x="4271850" y="1589496"/>
            <a:chExt cx="8229600" cy="4272393"/>
          </a:xfrm>
        </p:grpSpPr>
        <p:sp>
          <p:nvSpPr>
            <p:cNvPr id="29" name="TextBox 28">
              <a:extLst>
                <a:ext uri="{FF2B5EF4-FFF2-40B4-BE49-F238E27FC236}">
                  <a16:creationId xmlns:a16="http://schemas.microsoft.com/office/drawing/2014/main" id="{3A9DB8AB-3D95-B144-B012-5F13D1DF8AAC}"/>
                </a:ext>
              </a:extLst>
            </p:cNvPr>
            <p:cNvSpPr txBox="1"/>
            <p:nvPr/>
          </p:nvSpPr>
          <p:spPr>
            <a:xfrm>
              <a:off x="5759842" y="1589496"/>
              <a:ext cx="5256584" cy="461665"/>
            </a:xfrm>
            <a:prstGeom prst="rect">
              <a:avLst/>
            </a:prstGeom>
            <a:noFill/>
          </p:spPr>
          <p:txBody>
            <a:bodyPr wrap="square" rtlCol="0">
              <a:spAutoFit/>
            </a:bodyPr>
            <a:lstStyle/>
            <a:p>
              <a:pPr algn="ctr"/>
              <a:r>
                <a:rPr lang="en-GB" sz="2400">
                  <a:solidFill>
                    <a:srgbClr val="28265B"/>
                  </a:solidFill>
                  <a:latin typeface="Poppins" panose="00000500000000000000" pitchFamily="2" charset="0"/>
                  <a:cs typeface="Poppins" panose="00000500000000000000" pitchFamily="2" charset="0"/>
                </a:rPr>
                <a:t>Thinking preference</a:t>
              </a:r>
            </a:p>
          </p:txBody>
        </p:sp>
        <p:sp>
          <p:nvSpPr>
            <p:cNvPr id="30" name="TextBox 29">
              <a:extLst>
                <a:ext uri="{FF2B5EF4-FFF2-40B4-BE49-F238E27FC236}">
                  <a16:creationId xmlns:a16="http://schemas.microsoft.com/office/drawing/2014/main" id="{0D67B6B5-D0E3-484A-A100-EC821C547007}"/>
                </a:ext>
              </a:extLst>
            </p:cNvPr>
            <p:cNvSpPr txBox="1"/>
            <p:nvPr/>
          </p:nvSpPr>
          <p:spPr>
            <a:xfrm>
              <a:off x="4271850" y="5400224"/>
              <a:ext cx="8229600" cy="461665"/>
            </a:xfrm>
            <a:prstGeom prst="rect">
              <a:avLst/>
            </a:prstGeom>
            <a:noFill/>
          </p:spPr>
          <p:txBody>
            <a:bodyPr wrap="square" rtlCol="0">
              <a:spAutoFit/>
            </a:bodyPr>
            <a:lstStyle/>
            <a:p>
              <a:pPr algn="ctr"/>
              <a:r>
                <a:rPr lang="en-GB" sz="2400">
                  <a:solidFill>
                    <a:srgbClr val="28265B"/>
                  </a:solidFill>
                  <a:latin typeface="Poppins" panose="00000500000000000000" pitchFamily="2" charset="0"/>
                  <a:cs typeface="Poppins" panose="00000500000000000000" pitchFamily="2" charset="0"/>
                </a:rPr>
                <a:t>Feeling preference</a:t>
              </a:r>
            </a:p>
          </p:txBody>
        </p:sp>
      </p:grpSp>
      <p:grpSp>
        <p:nvGrpSpPr>
          <p:cNvPr id="4" name="Group 3">
            <a:extLst>
              <a:ext uri="{FF2B5EF4-FFF2-40B4-BE49-F238E27FC236}">
                <a16:creationId xmlns:a16="http://schemas.microsoft.com/office/drawing/2014/main" id="{F92F4AA7-DE0D-DB45-80C9-6558B6C24F6F}"/>
              </a:ext>
            </a:extLst>
          </p:cNvPr>
          <p:cNvGrpSpPr/>
          <p:nvPr/>
        </p:nvGrpSpPr>
        <p:grpSpPr>
          <a:xfrm>
            <a:off x="4540430" y="3243149"/>
            <a:ext cx="7733296" cy="892636"/>
            <a:chOff x="4540430" y="3243149"/>
            <a:chExt cx="7733296" cy="892636"/>
          </a:xfrm>
        </p:grpSpPr>
        <p:sp>
          <p:nvSpPr>
            <p:cNvPr id="35" name="TextBox 34">
              <a:extLst>
                <a:ext uri="{FF2B5EF4-FFF2-40B4-BE49-F238E27FC236}">
                  <a16:creationId xmlns:a16="http://schemas.microsoft.com/office/drawing/2014/main" id="{B1F39A19-3E54-3344-9424-C9782ED5632B}"/>
                </a:ext>
              </a:extLst>
            </p:cNvPr>
            <p:cNvSpPr txBox="1"/>
            <p:nvPr/>
          </p:nvSpPr>
          <p:spPr>
            <a:xfrm>
              <a:off x="4540430" y="3304788"/>
              <a:ext cx="2710361" cy="830997"/>
            </a:xfrm>
            <a:prstGeom prst="rect">
              <a:avLst/>
            </a:prstGeom>
            <a:noFill/>
          </p:spPr>
          <p:txBody>
            <a:bodyPr wrap="square" rtlCol="0">
              <a:spAutoFit/>
            </a:bodyPr>
            <a:lstStyle/>
            <a:p>
              <a:pPr algn="ctr"/>
              <a:r>
                <a:rPr lang="en-GB" sz="2400">
                  <a:solidFill>
                    <a:srgbClr val="28265B"/>
                  </a:solidFill>
                  <a:latin typeface="Poppins" panose="00000500000000000000" pitchFamily="2" charset="0"/>
                  <a:cs typeface="Poppins" panose="00000500000000000000" pitchFamily="2" charset="0"/>
                </a:rPr>
                <a:t>Reflective </a:t>
              </a:r>
              <a:br>
                <a:rPr lang="en-GB" sz="2400">
                  <a:solidFill>
                    <a:srgbClr val="28265B"/>
                  </a:solidFill>
                  <a:latin typeface="Poppins" panose="00000500000000000000" pitchFamily="2" charset="0"/>
                  <a:cs typeface="Poppins" panose="00000500000000000000" pitchFamily="2" charset="0"/>
                </a:rPr>
              </a:br>
              <a:r>
                <a:rPr lang="en-GB" sz="2400">
                  <a:solidFill>
                    <a:srgbClr val="28265B"/>
                  </a:solidFill>
                  <a:latin typeface="Poppins" panose="00000500000000000000" pitchFamily="2" charset="0"/>
                  <a:cs typeface="Poppins" panose="00000500000000000000" pitchFamily="2" charset="0"/>
                </a:rPr>
                <a:t>preference</a:t>
              </a:r>
            </a:p>
          </p:txBody>
        </p:sp>
        <p:sp>
          <p:nvSpPr>
            <p:cNvPr id="36" name="TextBox 35">
              <a:extLst>
                <a:ext uri="{FF2B5EF4-FFF2-40B4-BE49-F238E27FC236}">
                  <a16:creationId xmlns:a16="http://schemas.microsoft.com/office/drawing/2014/main" id="{BAE5FCB0-08AB-8D46-AEDA-75B19D22C48E}"/>
                </a:ext>
              </a:extLst>
            </p:cNvPr>
            <p:cNvSpPr txBox="1"/>
            <p:nvPr/>
          </p:nvSpPr>
          <p:spPr>
            <a:xfrm>
              <a:off x="9759126" y="3243149"/>
              <a:ext cx="2514600" cy="830997"/>
            </a:xfrm>
            <a:prstGeom prst="rect">
              <a:avLst/>
            </a:prstGeom>
            <a:noFill/>
          </p:spPr>
          <p:txBody>
            <a:bodyPr wrap="square" rtlCol="0">
              <a:spAutoFit/>
            </a:bodyPr>
            <a:lstStyle/>
            <a:p>
              <a:pPr algn="ctr"/>
              <a:r>
                <a:rPr lang="en-GB" sz="2400">
                  <a:solidFill>
                    <a:srgbClr val="28265B"/>
                  </a:solidFill>
                  <a:latin typeface="Poppins" panose="00000500000000000000" pitchFamily="2" charset="0"/>
                  <a:cs typeface="Poppins" panose="00000500000000000000" pitchFamily="2" charset="0"/>
                </a:rPr>
                <a:t>Extraverted </a:t>
              </a:r>
            </a:p>
            <a:p>
              <a:pPr algn="ctr"/>
              <a:r>
                <a:rPr lang="en-GB" sz="2400">
                  <a:solidFill>
                    <a:srgbClr val="28265B"/>
                  </a:solidFill>
                  <a:latin typeface="Poppins" panose="00000500000000000000" pitchFamily="2" charset="0"/>
                  <a:cs typeface="Poppins" panose="00000500000000000000" pitchFamily="2" charset="0"/>
                </a:rPr>
                <a:t>preference</a:t>
              </a:r>
            </a:p>
          </p:txBody>
        </p:sp>
      </p:grpSp>
      <p:pic>
        <p:nvPicPr>
          <p:cNvPr id="17" name="Picture 5" descr="Picture 5">
            <a:extLst>
              <a:ext uri="{FF2B5EF4-FFF2-40B4-BE49-F238E27FC236}">
                <a16:creationId xmlns:a16="http://schemas.microsoft.com/office/drawing/2014/main" id="{10C95790-E24F-8642-9DAB-D6684A9B2A4E}"/>
              </a:ext>
            </a:extLst>
          </p:cNvPr>
          <p:cNvPicPr>
            <a:picLocks noChangeAspect="1"/>
          </p:cNvPicPr>
          <p:nvPr/>
        </p:nvPicPr>
        <p:blipFill>
          <a:blip r:embed="rId3"/>
          <a:srcRect l="994" t="999" r="952" b="999"/>
          <a:stretch>
            <a:fillRect/>
          </a:stretch>
        </p:blipFill>
        <p:spPr>
          <a:xfrm>
            <a:off x="6917490" y="2250435"/>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cxnSp>
        <p:nvCxnSpPr>
          <p:cNvPr id="31" name="Straight Connector 30">
            <a:extLst>
              <a:ext uri="{FF2B5EF4-FFF2-40B4-BE49-F238E27FC236}">
                <a16:creationId xmlns:a16="http://schemas.microsoft.com/office/drawing/2014/main" id="{6107FC9F-8E9F-764E-A477-5800FB90B7E7}"/>
              </a:ext>
            </a:extLst>
          </p:cNvPr>
          <p:cNvCxnSpPr>
            <a:cxnSpLocks/>
          </p:cNvCxnSpPr>
          <p:nvPr/>
        </p:nvCxnSpPr>
        <p:spPr>
          <a:xfrm flipV="1">
            <a:off x="6676326" y="3703781"/>
            <a:ext cx="3420648" cy="26029"/>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30C070-AF5A-C94B-AC26-7E4CB32CCA32}"/>
              </a:ext>
            </a:extLst>
          </p:cNvPr>
          <p:cNvCxnSpPr>
            <a:cxnSpLocks/>
          </p:cNvCxnSpPr>
          <p:nvPr/>
        </p:nvCxnSpPr>
        <p:spPr>
          <a:xfrm>
            <a:off x="8386650" y="2073922"/>
            <a:ext cx="0" cy="3310326"/>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43DA2F-A414-594C-B04D-3DCEC9198C0D}"/>
              </a:ext>
            </a:extLst>
          </p:cNvPr>
          <p:cNvSpPr/>
          <p:nvPr/>
        </p:nvSpPr>
        <p:spPr>
          <a:xfrm>
            <a:off x="789549" y="2109725"/>
            <a:ext cx="3595574" cy="2554545"/>
          </a:xfrm>
          <a:prstGeom prst="rect">
            <a:avLst/>
          </a:prstGeom>
        </p:spPr>
        <p:txBody>
          <a:bodyPr wrap="square">
            <a:spAutoFit/>
          </a:bodyPr>
          <a:lstStyle/>
          <a:p>
            <a:r>
              <a:rPr lang="en-US" sz="3600" b="1">
                <a:solidFill>
                  <a:srgbClr val="28265B"/>
                </a:solidFill>
                <a:latin typeface="Poppins" panose="00000500000000000000" pitchFamily="2" charset="0"/>
                <a:cs typeface="Poppins" panose="00000500000000000000" pitchFamily="2" charset="0"/>
              </a:rPr>
              <a:t>Recap </a:t>
            </a:r>
          </a:p>
          <a:p>
            <a:endParaRPr lang="en-US" sz="2800">
              <a:solidFill>
                <a:srgbClr val="28265B"/>
              </a:solidFill>
              <a:latin typeface="Poppins" panose="00000500000000000000" pitchFamily="2" charset="0"/>
              <a:cs typeface="Poppins" panose="00000500000000000000" pitchFamily="2" charset="0"/>
            </a:endParaRPr>
          </a:p>
          <a:p>
            <a:r>
              <a:rPr lang="en-US" sz="2400">
                <a:solidFill>
                  <a:srgbClr val="28265B"/>
                </a:solidFill>
                <a:latin typeface="Poppins" panose="00000500000000000000" pitchFamily="2" charset="0"/>
                <a:cs typeface="Poppins" panose="00000500000000000000" pitchFamily="2" charset="0"/>
              </a:rPr>
              <a:t>Here are the Jungian axes. </a:t>
            </a:r>
          </a:p>
          <a:p>
            <a:endParaRPr lang="en-US" sz="2400">
              <a:solidFill>
                <a:srgbClr val="28265B"/>
              </a:solidFill>
              <a:latin typeface="Poppins" panose="00000500000000000000" pitchFamily="2" charset="0"/>
              <a:cs typeface="Poppins" panose="00000500000000000000" pitchFamily="2" charset="0"/>
            </a:endParaRPr>
          </a:p>
          <a:p>
            <a:r>
              <a:rPr lang="en-US" sz="2400">
                <a:solidFill>
                  <a:srgbClr val="28265B"/>
                </a:solidFill>
                <a:latin typeface="Poppins" panose="00000500000000000000" pitchFamily="2" charset="0"/>
                <a:cs typeface="Poppins" panose="00000500000000000000" pitchFamily="2" charset="0"/>
              </a:rPr>
              <a:t>What are the 4 titles?</a:t>
            </a:r>
          </a:p>
        </p:txBody>
      </p:sp>
      <p:pic>
        <p:nvPicPr>
          <p:cNvPr id="5" name="Picture 4" descr="Graphical user interface, text, application, email&#10;&#10;Description automatically generated">
            <a:extLst>
              <a:ext uri="{FF2B5EF4-FFF2-40B4-BE49-F238E27FC236}">
                <a16:creationId xmlns:a16="http://schemas.microsoft.com/office/drawing/2014/main" id="{CAA1C5A0-F07A-170C-1EC3-E74C9F0C62F6}"/>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6" name="Picture 5" descr="Logo, icon&#10;&#10;Description automatically generated with medium confidence">
            <a:extLst>
              <a:ext uri="{FF2B5EF4-FFF2-40B4-BE49-F238E27FC236}">
                <a16:creationId xmlns:a16="http://schemas.microsoft.com/office/drawing/2014/main" id="{D1330866-1E3C-E2DE-939A-C7A016EF12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7905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2">
            <a:extLst>
              <a:ext uri="{FF2B5EF4-FFF2-40B4-BE49-F238E27FC236}">
                <a16:creationId xmlns:a16="http://schemas.microsoft.com/office/drawing/2014/main" id="{DF0E995D-5FEB-DB4E-AD66-9AECB90E6CA3}"/>
              </a:ext>
            </a:extLst>
          </p:cNvPr>
          <p:cNvSpPr/>
          <p:nvPr/>
        </p:nvSpPr>
        <p:spPr>
          <a:xfrm>
            <a:off x="4500855" y="2199541"/>
            <a:ext cx="3152567" cy="3143250"/>
          </a:xfrm>
          <a:prstGeom prst="rect">
            <a:avLst/>
          </a:prstGeom>
          <a:blipFill>
            <a:blip r:embed="rId3" cstate="print"/>
            <a:stretch>
              <a:fillRect/>
            </a:stretch>
          </a:blipFill>
        </p:spPr>
        <p:txBody>
          <a:bodyPr wrap="square" lIns="0" tIns="0" rIns="0" bIns="0" rtlCol="0"/>
          <a:lstStyle/>
          <a:p>
            <a:endParaRPr lang="en-GB" sz="1100">
              <a:solidFill>
                <a:srgbClr val="28265B"/>
              </a:solidFill>
              <a:latin typeface="Poppins" panose="00000500000000000000" pitchFamily="2" charset="0"/>
              <a:cs typeface="Poppins" panose="00000500000000000000" pitchFamily="2" charset="0"/>
            </a:endParaRPr>
          </a:p>
        </p:txBody>
      </p:sp>
      <p:sp>
        <p:nvSpPr>
          <p:cNvPr id="11" name="object 11"/>
          <p:cNvSpPr/>
          <p:nvPr/>
        </p:nvSpPr>
        <p:spPr>
          <a:xfrm>
            <a:off x="1540619" y="1201609"/>
            <a:ext cx="9110760" cy="2032698"/>
          </a:xfrm>
          <a:custGeom>
            <a:avLst/>
            <a:gdLst/>
            <a:ahLst/>
            <a:cxnLst/>
            <a:rect l="l" t="t" r="r" b="b"/>
            <a:pathLst>
              <a:path w="11704320" h="2120265">
                <a:moveTo>
                  <a:pt x="0" y="353314"/>
                </a:moveTo>
                <a:lnTo>
                  <a:pt x="3225" y="305370"/>
                </a:lnTo>
                <a:lnTo>
                  <a:pt x="12621" y="259387"/>
                </a:lnTo>
                <a:lnTo>
                  <a:pt x="27766" y="215785"/>
                </a:lnTo>
                <a:lnTo>
                  <a:pt x="48239" y="174987"/>
                </a:lnTo>
                <a:lnTo>
                  <a:pt x="73619" y="137411"/>
                </a:lnTo>
                <a:lnTo>
                  <a:pt x="103485" y="103481"/>
                </a:lnTo>
                <a:lnTo>
                  <a:pt x="137417" y="73615"/>
                </a:lnTo>
                <a:lnTo>
                  <a:pt x="174992" y="48236"/>
                </a:lnTo>
                <a:lnTo>
                  <a:pt x="215791" y="27764"/>
                </a:lnTo>
                <a:lnTo>
                  <a:pt x="259391" y="12620"/>
                </a:lnTo>
                <a:lnTo>
                  <a:pt x="305372" y="3225"/>
                </a:lnTo>
                <a:lnTo>
                  <a:pt x="353314" y="0"/>
                </a:lnTo>
                <a:lnTo>
                  <a:pt x="11351006" y="0"/>
                </a:lnTo>
                <a:lnTo>
                  <a:pt x="11398947" y="3225"/>
                </a:lnTo>
                <a:lnTo>
                  <a:pt x="11444928" y="12620"/>
                </a:lnTo>
                <a:lnTo>
                  <a:pt x="11488528" y="27764"/>
                </a:lnTo>
                <a:lnTo>
                  <a:pt x="11529327" y="48236"/>
                </a:lnTo>
                <a:lnTo>
                  <a:pt x="11566902" y="73615"/>
                </a:lnTo>
                <a:lnTo>
                  <a:pt x="11600834" y="103481"/>
                </a:lnTo>
                <a:lnTo>
                  <a:pt x="11630700" y="137411"/>
                </a:lnTo>
                <a:lnTo>
                  <a:pt x="11656080" y="174987"/>
                </a:lnTo>
                <a:lnTo>
                  <a:pt x="11676553" y="215785"/>
                </a:lnTo>
                <a:lnTo>
                  <a:pt x="11691698" y="259387"/>
                </a:lnTo>
                <a:lnTo>
                  <a:pt x="11701094" y="305370"/>
                </a:lnTo>
                <a:lnTo>
                  <a:pt x="11704320" y="353314"/>
                </a:lnTo>
                <a:lnTo>
                  <a:pt x="11704320" y="1766557"/>
                </a:lnTo>
                <a:lnTo>
                  <a:pt x="11701094" y="1814501"/>
                </a:lnTo>
                <a:lnTo>
                  <a:pt x="11691698" y="1860484"/>
                </a:lnTo>
                <a:lnTo>
                  <a:pt x="11676553" y="1904085"/>
                </a:lnTo>
                <a:lnTo>
                  <a:pt x="11656080" y="1944884"/>
                </a:lnTo>
                <a:lnTo>
                  <a:pt x="11630700" y="1982459"/>
                </a:lnTo>
                <a:lnTo>
                  <a:pt x="11600834" y="2016390"/>
                </a:lnTo>
                <a:lnTo>
                  <a:pt x="11566902" y="2046255"/>
                </a:lnTo>
                <a:lnTo>
                  <a:pt x="11529327" y="2071634"/>
                </a:lnTo>
                <a:lnTo>
                  <a:pt x="11488528" y="2092106"/>
                </a:lnTo>
                <a:lnTo>
                  <a:pt x="11444928" y="2107250"/>
                </a:lnTo>
                <a:lnTo>
                  <a:pt x="11398947" y="2116646"/>
                </a:lnTo>
                <a:lnTo>
                  <a:pt x="11351006" y="2119871"/>
                </a:lnTo>
                <a:lnTo>
                  <a:pt x="353314" y="2119871"/>
                </a:lnTo>
                <a:lnTo>
                  <a:pt x="305372" y="2116646"/>
                </a:lnTo>
                <a:lnTo>
                  <a:pt x="259391" y="2107250"/>
                </a:lnTo>
                <a:lnTo>
                  <a:pt x="215791" y="2092106"/>
                </a:lnTo>
                <a:lnTo>
                  <a:pt x="174992" y="2071634"/>
                </a:lnTo>
                <a:lnTo>
                  <a:pt x="137417" y="2046255"/>
                </a:lnTo>
                <a:lnTo>
                  <a:pt x="103485" y="2016390"/>
                </a:lnTo>
                <a:lnTo>
                  <a:pt x="73619" y="1982459"/>
                </a:lnTo>
                <a:lnTo>
                  <a:pt x="48239" y="1944884"/>
                </a:lnTo>
                <a:lnTo>
                  <a:pt x="27766" y="1904085"/>
                </a:lnTo>
                <a:lnTo>
                  <a:pt x="12621" y="1860484"/>
                </a:lnTo>
                <a:lnTo>
                  <a:pt x="3225" y="1814501"/>
                </a:lnTo>
                <a:lnTo>
                  <a:pt x="0" y="1766557"/>
                </a:lnTo>
                <a:lnTo>
                  <a:pt x="0" y="353314"/>
                </a:lnTo>
                <a:close/>
              </a:path>
            </a:pathLst>
          </a:custGeom>
          <a:solidFill>
            <a:schemeClr val="bg1">
              <a:alpha val="35000"/>
            </a:schemeClr>
          </a:solidFill>
          <a:ln w="50800">
            <a:solidFill>
              <a:srgbClr val="7030A0"/>
            </a:solidFill>
          </a:ln>
        </p:spPr>
        <p:txBody>
          <a:bodyPr wrap="square" lIns="0" tIns="0" rIns="0" bIns="0" rtlCol="0"/>
          <a:lstStyle/>
          <a:p>
            <a:endParaRPr lang="en-GB" dirty="0">
              <a:solidFill>
                <a:srgbClr val="28265B"/>
              </a:solidFill>
              <a:latin typeface="Poppins" panose="00000500000000000000" pitchFamily="2" charset="0"/>
              <a:cs typeface="Poppins" panose="00000500000000000000" pitchFamily="2" charset="0"/>
            </a:endParaRPr>
          </a:p>
        </p:txBody>
      </p:sp>
      <p:sp>
        <p:nvSpPr>
          <p:cNvPr id="12" name="object 12"/>
          <p:cNvSpPr txBox="1"/>
          <p:nvPr/>
        </p:nvSpPr>
        <p:spPr>
          <a:xfrm>
            <a:off x="2009556" y="1425647"/>
            <a:ext cx="4499279" cy="2046714"/>
          </a:xfrm>
          <a:prstGeom prst="rect">
            <a:avLst/>
          </a:prstGeom>
          <a:ln>
            <a:noFill/>
          </a:ln>
        </p:spPr>
        <p:txBody>
          <a:bodyPr vert="horz" wrap="square" lIns="0" tIns="0" rIns="0" bIns="0" rtlCol="0" anchor="t">
            <a:spAutoFit/>
          </a:bodyPr>
          <a:lstStyle/>
          <a:p>
            <a:pPr marL="8890" marR="113665"/>
            <a:r>
              <a:rPr lang="en-US" sz="1900" spc="-4" dirty="0">
                <a:solidFill>
                  <a:srgbClr val="28265B"/>
                </a:solidFill>
                <a:latin typeface="Poppins" panose="00000500000000000000" pitchFamily="2" charset="0"/>
                <a:cs typeface="Poppins" panose="00000500000000000000" pitchFamily="2" charset="0"/>
              </a:rPr>
              <a:t>Bus</a:t>
            </a:r>
            <a:r>
              <a:rPr lang="en-US" sz="1900" spc="-7" dirty="0">
                <a:solidFill>
                  <a:srgbClr val="28265B"/>
                </a:solidFill>
                <a:latin typeface="Poppins" panose="00000500000000000000" pitchFamily="2" charset="0"/>
                <a:cs typeface="Poppins" panose="00000500000000000000" pitchFamily="2" charset="0"/>
              </a:rPr>
              <a:t>in</a:t>
            </a:r>
            <a:r>
              <a:rPr lang="en-US" sz="1900" spc="-4" dirty="0">
                <a:solidFill>
                  <a:srgbClr val="28265B"/>
                </a:solidFill>
                <a:latin typeface="Poppins" panose="00000500000000000000" pitchFamily="2" charset="0"/>
                <a:cs typeface="Poppins" panose="00000500000000000000" pitchFamily="2" charset="0"/>
              </a:rPr>
              <a:t>ess</a:t>
            </a:r>
            <a:r>
              <a:rPr lang="en-US" sz="1900" spc="-7" dirty="0">
                <a:solidFill>
                  <a:srgbClr val="28265B"/>
                </a:solidFill>
                <a:latin typeface="Poppins" panose="00000500000000000000" pitchFamily="2" charset="0"/>
                <a:cs typeface="Poppins" panose="00000500000000000000" pitchFamily="2" charset="0"/>
              </a:rPr>
              <a:t>-li</a:t>
            </a:r>
            <a:r>
              <a:rPr lang="en-US" sz="1900" spc="-4" dirty="0">
                <a:solidFill>
                  <a:srgbClr val="28265B"/>
                </a:solidFill>
                <a:latin typeface="Poppins" panose="00000500000000000000" pitchFamily="2" charset="0"/>
                <a:cs typeface="Poppins" panose="00000500000000000000" pitchFamily="2" charset="0"/>
              </a:rPr>
              <a:t>ke </a:t>
            </a:r>
            <a:endParaRPr lang="en-US" sz="1900" dirty="0">
              <a:solidFill>
                <a:srgbClr val="28265B"/>
              </a:solidFill>
              <a:latin typeface="Poppins" panose="00000500000000000000" pitchFamily="2" charset="0"/>
              <a:cs typeface="Poppins" panose="00000500000000000000" pitchFamily="2" charset="0"/>
            </a:endParaRPr>
          </a:p>
          <a:p>
            <a:pPr marL="8890" marR="113665"/>
            <a:r>
              <a:rPr lang="en-US" sz="1900" spc="-4" dirty="0">
                <a:solidFill>
                  <a:srgbClr val="28265B"/>
                </a:solidFill>
                <a:latin typeface="Poppins" panose="00000500000000000000" pitchFamily="2" charset="0"/>
                <a:cs typeface="Poppins" panose="00000500000000000000" pitchFamily="2" charset="0"/>
              </a:rPr>
              <a:t>Se</a:t>
            </a:r>
            <a:r>
              <a:rPr lang="en-US" sz="1900" spc="-7" dirty="0">
                <a:solidFill>
                  <a:srgbClr val="28265B"/>
                </a:solidFill>
                <a:latin typeface="Poppins" panose="00000500000000000000" pitchFamily="2" charset="0"/>
                <a:cs typeface="Poppins" panose="00000500000000000000" pitchFamily="2" charset="0"/>
              </a:rPr>
              <a:t>lf-</a:t>
            </a:r>
            <a:r>
              <a:rPr lang="en-US" sz="1900" spc="-4" dirty="0">
                <a:solidFill>
                  <a:srgbClr val="28265B"/>
                </a:solidFill>
                <a:latin typeface="Poppins" panose="00000500000000000000" pitchFamily="2" charset="0"/>
                <a:cs typeface="Poppins" panose="00000500000000000000" pitchFamily="2" charset="0"/>
              </a:rPr>
              <a:t>c</a:t>
            </a:r>
            <a:r>
              <a:rPr lang="en-US" sz="1900" spc="-7" dirty="0">
                <a:solidFill>
                  <a:srgbClr val="28265B"/>
                </a:solidFill>
                <a:latin typeface="Poppins" panose="00000500000000000000" pitchFamily="2" charset="0"/>
                <a:cs typeface="Poppins" panose="00000500000000000000" pitchFamily="2" charset="0"/>
              </a:rPr>
              <a:t>ont</a:t>
            </a:r>
            <a:r>
              <a:rPr lang="en-US" sz="1900" spc="-4" dirty="0">
                <a:solidFill>
                  <a:srgbClr val="28265B"/>
                </a:solidFill>
                <a:latin typeface="Poppins" panose="00000500000000000000" pitchFamily="2" charset="0"/>
                <a:cs typeface="Poppins" panose="00000500000000000000" pitchFamily="2" charset="0"/>
              </a:rPr>
              <a:t>a</a:t>
            </a:r>
            <a:r>
              <a:rPr lang="en-US" sz="1900" spc="-7" dirty="0">
                <a:solidFill>
                  <a:srgbClr val="28265B"/>
                </a:solidFill>
                <a:latin typeface="Poppins" panose="00000500000000000000" pitchFamily="2" charset="0"/>
                <a:cs typeface="Poppins" panose="00000500000000000000" pitchFamily="2" charset="0"/>
              </a:rPr>
              <a:t>in</a:t>
            </a:r>
            <a:r>
              <a:rPr lang="en-US" sz="1900" spc="-4" dirty="0">
                <a:solidFill>
                  <a:srgbClr val="28265B"/>
                </a:solidFill>
                <a:latin typeface="Poppins" panose="00000500000000000000" pitchFamily="2" charset="0"/>
                <a:cs typeface="Poppins" panose="00000500000000000000" pitchFamily="2" charset="0"/>
              </a:rPr>
              <a:t>ed/controlled </a:t>
            </a:r>
          </a:p>
          <a:p>
            <a:pPr marL="8890" marR="113665"/>
            <a:r>
              <a:rPr lang="en-US" sz="1900" spc="-4" dirty="0">
                <a:solidFill>
                  <a:srgbClr val="28265B"/>
                </a:solidFill>
                <a:latin typeface="Poppins" panose="00000500000000000000" pitchFamily="2" charset="0"/>
                <a:cs typeface="Poppins" panose="00000500000000000000" pitchFamily="2" charset="0"/>
              </a:rPr>
              <a:t>Pragmatic/</a:t>
            </a:r>
            <a:r>
              <a:rPr lang="en-US" sz="1900" spc="-4" dirty="0" err="1">
                <a:solidFill>
                  <a:srgbClr val="28265B"/>
                </a:solidFill>
                <a:latin typeface="Poppins" panose="00000500000000000000" pitchFamily="2" charset="0"/>
                <a:cs typeface="Poppins" panose="00000500000000000000" pitchFamily="2" charset="0"/>
              </a:rPr>
              <a:t>focussed</a:t>
            </a:r>
            <a:endParaRPr lang="en-US" sz="1900" dirty="0">
              <a:solidFill>
                <a:srgbClr val="28265B"/>
              </a:solidFill>
              <a:latin typeface="Poppins" panose="00000500000000000000" pitchFamily="2" charset="0"/>
              <a:cs typeface="Poppins" panose="00000500000000000000" pitchFamily="2" charset="0"/>
            </a:endParaRPr>
          </a:p>
          <a:p>
            <a:pPr marL="8890" marR="113665"/>
            <a:r>
              <a:rPr lang="en-US" sz="1900" spc="-4" dirty="0">
                <a:solidFill>
                  <a:srgbClr val="28265B"/>
                </a:solidFill>
                <a:latin typeface="Poppins" panose="00000500000000000000" pitchFamily="2" charset="0"/>
                <a:cs typeface="Poppins" panose="00000500000000000000" pitchFamily="2" charset="0"/>
              </a:rPr>
              <a:t>Critical</a:t>
            </a:r>
          </a:p>
          <a:p>
            <a:pPr marL="8890" marR="113665"/>
            <a:r>
              <a:rPr lang="en-US" sz="1900" spc="-4" dirty="0">
                <a:solidFill>
                  <a:srgbClr val="28265B"/>
                </a:solidFill>
                <a:latin typeface="Poppins" panose="00000500000000000000" pitchFamily="2" charset="0"/>
                <a:cs typeface="Poppins" panose="00000500000000000000" pitchFamily="2" charset="0"/>
              </a:rPr>
              <a:t>Independent </a:t>
            </a:r>
          </a:p>
          <a:p>
            <a:pPr marL="8890" marR="113665"/>
            <a:r>
              <a:rPr lang="en-US" sz="1900" spc="-4" dirty="0">
                <a:solidFill>
                  <a:srgbClr val="28265B"/>
                </a:solidFill>
                <a:latin typeface="Poppins" panose="00000500000000000000" pitchFamily="2" charset="0"/>
                <a:cs typeface="Poppins" panose="00000500000000000000" pitchFamily="2" charset="0"/>
              </a:rPr>
              <a:t>Orderly and </a:t>
            </a:r>
            <a:r>
              <a:rPr lang="en-US" sz="1900" spc="-4" dirty="0" err="1">
                <a:solidFill>
                  <a:srgbClr val="28265B"/>
                </a:solidFill>
                <a:latin typeface="Poppins" panose="00000500000000000000" pitchFamily="2" charset="0"/>
                <a:cs typeface="Poppins" panose="00000500000000000000" pitchFamily="2" charset="0"/>
              </a:rPr>
              <a:t>organised</a:t>
            </a:r>
            <a:endParaRPr lang="en-US" sz="1900" dirty="0">
              <a:solidFill>
                <a:srgbClr val="28265B"/>
              </a:solidFill>
              <a:latin typeface="Poppins" panose="00000500000000000000" pitchFamily="2" charset="0"/>
              <a:cs typeface="Poppins" panose="00000500000000000000" pitchFamily="2" charset="0"/>
            </a:endParaRPr>
          </a:p>
          <a:p>
            <a:pPr marL="8890" marR="113665"/>
            <a:endParaRPr lang="en-US" sz="1900" spc="-4" dirty="0">
              <a:solidFill>
                <a:srgbClr val="28265B"/>
              </a:solidFill>
              <a:latin typeface="Poppins" panose="00000500000000000000" pitchFamily="2" charset="0"/>
              <a:cs typeface="Poppins" panose="00000500000000000000" pitchFamily="2" charset="0"/>
            </a:endParaRPr>
          </a:p>
        </p:txBody>
      </p:sp>
      <p:sp>
        <p:nvSpPr>
          <p:cNvPr id="13" name="object 13"/>
          <p:cNvSpPr txBox="1"/>
          <p:nvPr/>
        </p:nvSpPr>
        <p:spPr>
          <a:xfrm>
            <a:off x="7305608" y="1405099"/>
            <a:ext cx="3385314" cy="1461939"/>
          </a:xfrm>
          <a:prstGeom prst="rect">
            <a:avLst/>
          </a:prstGeom>
          <a:ln>
            <a:noFill/>
          </a:ln>
        </p:spPr>
        <p:txBody>
          <a:bodyPr vert="horz" wrap="square" lIns="0" tIns="0" rIns="0" bIns="0" rtlCol="0">
            <a:spAutoFit/>
          </a:bodyPr>
          <a:lstStyle/>
          <a:p>
            <a:pPr marL="8929" marR="18752"/>
            <a:r>
              <a:rPr lang="en-US" sz="1900" spc="-4" dirty="0">
                <a:solidFill>
                  <a:srgbClr val="28265B"/>
                </a:solidFill>
                <a:latin typeface="Poppins" panose="00000500000000000000" pitchFamily="2" charset="0"/>
                <a:cs typeface="Poppins" panose="00000500000000000000" pitchFamily="2" charset="0"/>
              </a:rPr>
              <a:t>Timescales are </a:t>
            </a:r>
            <a:r>
              <a:rPr lang="en-US" sz="1900" spc="-7" dirty="0">
                <a:solidFill>
                  <a:srgbClr val="28265B"/>
                </a:solidFill>
                <a:latin typeface="Poppins" panose="00000500000000000000" pitchFamily="2" charset="0"/>
                <a:cs typeface="Poppins" panose="00000500000000000000" pitchFamily="2" charset="0"/>
              </a:rPr>
              <a:t>important</a:t>
            </a:r>
            <a:endParaRPr lang="en-US" sz="1900" spc="-4" dirty="0">
              <a:solidFill>
                <a:srgbClr val="28265B"/>
              </a:solidFill>
              <a:latin typeface="Poppins" panose="00000500000000000000" pitchFamily="2" charset="0"/>
              <a:cs typeface="Poppins" panose="00000500000000000000" pitchFamily="2" charset="0"/>
            </a:endParaRPr>
          </a:p>
          <a:p>
            <a:pPr marL="8929" marR="18752"/>
            <a:r>
              <a:rPr lang="en-US" sz="1900" spc="-4" dirty="0">
                <a:solidFill>
                  <a:srgbClr val="28265B"/>
                </a:solidFill>
                <a:latin typeface="Poppins" panose="00000500000000000000" pitchFamily="2" charset="0"/>
                <a:cs typeface="Poppins" panose="00000500000000000000" pitchFamily="2" charset="0"/>
              </a:rPr>
              <a:t>Body language </a:t>
            </a:r>
            <a:r>
              <a:rPr lang="en-US" sz="1900" spc="-7" dirty="0">
                <a:solidFill>
                  <a:srgbClr val="28265B"/>
                </a:solidFill>
                <a:latin typeface="Poppins" panose="00000500000000000000" pitchFamily="2" charset="0"/>
                <a:cs typeface="Poppins" panose="00000500000000000000" pitchFamily="2" charset="0"/>
              </a:rPr>
              <a:t>more rigid  </a:t>
            </a:r>
          </a:p>
          <a:p>
            <a:pPr marL="8929" marR="18752"/>
            <a:r>
              <a:rPr lang="en-US" sz="1900" spc="-4" dirty="0">
                <a:solidFill>
                  <a:srgbClr val="28265B"/>
                </a:solidFill>
                <a:latin typeface="Poppins" panose="00000500000000000000" pitchFamily="2" charset="0"/>
                <a:cs typeface="Poppins" panose="00000500000000000000" pitchFamily="2" charset="0"/>
              </a:rPr>
              <a:t>Asks pointed</a:t>
            </a:r>
            <a:r>
              <a:rPr lang="en-US" sz="1900" spc="-63" dirty="0">
                <a:solidFill>
                  <a:srgbClr val="28265B"/>
                </a:solidFill>
                <a:latin typeface="Poppins" panose="00000500000000000000" pitchFamily="2" charset="0"/>
                <a:cs typeface="Poppins" panose="00000500000000000000" pitchFamily="2" charset="0"/>
              </a:rPr>
              <a:t> </a:t>
            </a:r>
            <a:r>
              <a:rPr lang="en-US" sz="1900" spc="-4" dirty="0">
                <a:solidFill>
                  <a:srgbClr val="28265B"/>
                </a:solidFill>
                <a:latin typeface="Poppins" panose="00000500000000000000" pitchFamily="2" charset="0"/>
                <a:cs typeface="Poppins" panose="00000500000000000000" pitchFamily="2" charset="0"/>
              </a:rPr>
              <a:t>questions</a:t>
            </a:r>
          </a:p>
          <a:p>
            <a:pPr marL="8929" marR="18752"/>
            <a:r>
              <a:rPr lang="en-US" sz="1900" spc="-4" dirty="0">
                <a:solidFill>
                  <a:srgbClr val="28265B"/>
                </a:solidFill>
                <a:latin typeface="Poppins" panose="00000500000000000000" pitchFamily="2" charset="0"/>
                <a:cs typeface="Poppins" panose="00000500000000000000" pitchFamily="2" charset="0"/>
              </a:rPr>
              <a:t>Less facial expression</a:t>
            </a:r>
          </a:p>
          <a:p>
            <a:pPr marL="8929" marR="18752"/>
            <a:r>
              <a:rPr lang="en-US" sz="1900" spc="-4" dirty="0">
                <a:solidFill>
                  <a:srgbClr val="28265B"/>
                </a:solidFill>
                <a:latin typeface="Poppins" panose="00000500000000000000" pitchFamily="2" charset="0"/>
                <a:cs typeface="Poppins" panose="00000500000000000000" pitchFamily="2" charset="0"/>
              </a:rPr>
              <a:t>More formal</a:t>
            </a:r>
            <a:endParaRPr lang="en-US" sz="1900" dirty="0">
              <a:solidFill>
                <a:srgbClr val="28265B"/>
              </a:solidFill>
              <a:latin typeface="Poppins" panose="00000500000000000000" pitchFamily="2" charset="0"/>
              <a:cs typeface="Poppins" panose="00000500000000000000" pitchFamily="2" charset="0"/>
            </a:endParaRPr>
          </a:p>
        </p:txBody>
      </p:sp>
      <p:sp>
        <p:nvSpPr>
          <p:cNvPr id="8" name="object 8"/>
          <p:cNvSpPr/>
          <p:nvPr/>
        </p:nvSpPr>
        <p:spPr>
          <a:xfrm>
            <a:off x="1540619" y="4228575"/>
            <a:ext cx="9110760" cy="2092881"/>
          </a:xfrm>
          <a:custGeom>
            <a:avLst/>
            <a:gdLst/>
            <a:ahLst/>
            <a:cxnLst/>
            <a:rect l="l" t="t" r="r" b="b"/>
            <a:pathLst>
              <a:path w="11704320" h="2120265">
                <a:moveTo>
                  <a:pt x="0" y="353326"/>
                </a:moveTo>
                <a:lnTo>
                  <a:pt x="3225" y="305382"/>
                </a:lnTo>
                <a:lnTo>
                  <a:pt x="12621" y="259398"/>
                </a:lnTo>
                <a:lnTo>
                  <a:pt x="27766" y="215796"/>
                </a:lnTo>
                <a:lnTo>
                  <a:pt x="48239" y="174996"/>
                </a:lnTo>
                <a:lnTo>
                  <a:pt x="73619" y="137419"/>
                </a:lnTo>
                <a:lnTo>
                  <a:pt x="103485" y="103487"/>
                </a:lnTo>
                <a:lnTo>
                  <a:pt x="137417" y="73620"/>
                </a:lnTo>
                <a:lnTo>
                  <a:pt x="174992" y="48239"/>
                </a:lnTo>
                <a:lnTo>
                  <a:pt x="215791" y="27766"/>
                </a:lnTo>
                <a:lnTo>
                  <a:pt x="259391" y="12621"/>
                </a:lnTo>
                <a:lnTo>
                  <a:pt x="305372" y="3225"/>
                </a:lnTo>
                <a:lnTo>
                  <a:pt x="353314" y="0"/>
                </a:lnTo>
                <a:lnTo>
                  <a:pt x="11351006" y="0"/>
                </a:lnTo>
                <a:lnTo>
                  <a:pt x="11398947" y="3225"/>
                </a:lnTo>
                <a:lnTo>
                  <a:pt x="11444928" y="12621"/>
                </a:lnTo>
                <a:lnTo>
                  <a:pt x="11488528" y="27766"/>
                </a:lnTo>
                <a:lnTo>
                  <a:pt x="11529327" y="48239"/>
                </a:lnTo>
                <a:lnTo>
                  <a:pt x="11566902" y="73620"/>
                </a:lnTo>
                <a:lnTo>
                  <a:pt x="11600834" y="103487"/>
                </a:lnTo>
                <a:lnTo>
                  <a:pt x="11630700" y="137419"/>
                </a:lnTo>
                <a:lnTo>
                  <a:pt x="11656080" y="174996"/>
                </a:lnTo>
                <a:lnTo>
                  <a:pt x="11676553" y="215796"/>
                </a:lnTo>
                <a:lnTo>
                  <a:pt x="11691698" y="259398"/>
                </a:lnTo>
                <a:lnTo>
                  <a:pt x="11701094" y="305382"/>
                </a:lnTo>
                <a:lnTo>
                  <a:pt x="11704320" y="353326"/>
                </a:lnTo>
                <a:lnTo>
                  <a:pt x="11704320" y="1766570"/>
                </a:lnTo>
                <a:lnTo>
                  <a:pt x="11701094" y="1814513"/>
                </a:lnTo>
                <a:lnTo>
                  <a:pt x="11691698" y="1860496"/>
                </a:lnTo>
                <a:lnTo>
                  <a:pt x="11676553" y="1904098"/>
                </a:lnTo>
                <a:lnTo>
                  <a:pt x="11656080" y="1944896"/>
                </a:lnTo>
                <a:lnTo>
                  <a:pt x="11630700" y="1982472"/>
                </a:lnTo>
                <a:lnTo>
                  <a:pt x="11600834" y="2016402"/>
                </a:lnTo>
                <a:lnTo>
                  <a:pt x="11566902" y="2046268"/>
                </a:lnTo>
                <a:lnTo>
                  <a:pt x="11529327" y="2071647"/>
                </a:lnTo>
                <a:lnTo>
                  <a:pt x="11488528" y="2092119"/>
                </a:lnTo>
                <a:lnTo>
                  <a:pt x="11444928" y="2107263"/>
                </a:lnTo>
                <a:lnTo>
                  <a:pt x="11398947" y="2116658"/>
                </a:lnTo>
                <a:lnTo>
                  <a:pt x="11351006" y="2119884"/>
                </a:lnTo>
                <a:lnTo>
                  <a:pt x="353314" y="2119884"/>
                </a:lnTo>
                <a:lnTo>
                  <a:pt x="305372" y="2116658"/>
                </a:lnTo>
                <a:lnTo>
                  <a:pt x="259391" y="2107263"/>
                </a:lnTo>
                <a:lnTo>
                  <a:pt x="215791" y="2092119"/>
                </a:lnTo>
                <a:lnTo>
                  <a:pt x="174992" y="2071647"/>
                </a:lnTo>
                <a:lnTo>
                  <a:pt x="137417" y="2046268"/>
                </a:lnTo>
                <a:lnTo>
                  <a:pt x="103485" y="2016402"/>
                </a:lnTo>
                <a:lnTo>
                  <a:pt x="73619" y="1982472"/>
                </a:lnTo>
                <a:lnTo>
                  <a:pt x="48239" y="1944896"/>
                </a:lnTo>
                <a:lnTo>
                  <a:pt x="27766" y="1904098"/>
                </a:lnTo>
                <a:lnTo>
                  <a:pt x="12621" y="1860496"/>
                </a:lnTo>
                <a:lnTo>
                  <a:pt x="3225" y="1814513"/>
                </a:lnTo>
                <a:lnTo>
                  <a:pt x="0" y="1766570"/>
                </a:lnTo>
                <a:lnTo>
                  <a:pt x="0" y="353326"/>
                </a:lnTo>
                <a:close/>
              </a:path>
            </a:pathLst>
          </a:custGeom>
          <a:solidFill>
            <a:schemeClr val="bg1">
              <a:alpha val="35000"/>
            </a:schemeClr>
          </a:solidFill>
          <a:ln w="50800">
            <a:solidFill>
              <a:srgbClr val="D5D90A"/>
            </a:solidFill>
          </a:ln>
        </p:spPr>
        <p:txBody>
          <a:bodyPr wrap="square" lIns="0" tIns="0" rIns="0" bIns="0" rtlCol="0"/>
          <a:lstStyle/>
          <a:p>
            <a:endParaRPr lang="en-GB" sz="1400">
              <a:solidFill>
                <a:srgbClr val="28265B"/>
              </a:solidFill>
              <a:latin typeface="Poppins" panose="00000500000000000000" pitchFamily="2" charset="0"/>
              <a:cs typeface="Poppins" panose="00000500000000000000" pitchFamily="2" charset="0"/>
            </a:endParaRPr>
          </a:p>
        </p:txBody>
      </p:sp>
      <p:sp>
        <p:nvSpPr>
          <p:cNvPr id="9" name="object 9"/>
          <p:cNvSpPr txBox="1"/>
          <p:nvPr/>
        </p:nvSpPr>
        <p:spPr>
          <a:xfrm>
            <a:off x="7364547" y="4346016"/>
            <a:ext cx="4199662" cy="1754326"/>
          </a:xfrm>
          <a:prstGeom prst="rect">
            <a:avLst/>
          </a:prstGeom>
        </p:spPr>
        <p:txBody>
          <a:bodyPr vert="horz" wrap="square" lIns="0" tIns="0" rIns="0" bIns="0" rtlCol="0" anchor="t">
            <a:spAutoFit/>
          </a:bodyPr>
          <a:lstStyle/>
          <a:p>
            <a:pPr marL="8890" algn="just"/>
            <a:r>
              <a:rPr lang="en-GB" sz="1900" spc="-7" dirty="0">
                <a:solidFill>
                  <a:srgbClr val="28265B"/>
                </a:solidFill>
                <a:latin typeface="Poppins" panose="00000500000000000000" pitchFamily="2" charset="0"/>
                <a:cs typeface="Poppins" panose="00000500000000000000" pitchFamily="2" charset="0"/>
              </a:rPr>
              <a:t>More</a:t>
            </a:r>
            <a:r>
              <a:rPr lang="en-GB" sz="1900" spc="-28" dirty="0">
                <a:solidFill>
                  <a:srgbClr val="28265B"/>
                </a:solidFill>
                <a:latin typeface="Poppins" panose="00000500000000000000" pitchFamily="2" charset="0"/>
                <a:cs typeface="Poppins" panose="00000500000000000000" pitchFamily="2" charset="0"/>
              </a:rPr>
              <a:t> </a:t>
            </a:r>
            <a:r>
              <a:rPr lang="en-GB" sz="1900" spc="-7" dirty="0">
                <a:solidFill>
                  <a:srgbClr val="28265B"/>
                </a:solidFill>
                <a:latin typeface="Poppins" panose="00000500000000000000" pitchFamily="2" charset="0"/>
                <a:cs typeface="Poppins" panose="00000500000000000000" pitchFamily="2" charset="0"/>
              </a:rPr>
              <a:t>emotional</a:t>
            </a:r>
            <a:endParaRPr lang="en-GB" sz="1900" spc="-4" dirty="0">
              <a:solidFill>
                <a:srgbClr val="28265B"/>
              </a:solidFill>
              <a:latin typeface="Poppins" panose="00000500000000000000" pitchFamily="2" charset="0"/>
              <a:cs typeface="Poppins" panose="00000500000000000000" pitchFamily="2" charset="0"/>
            </a:endParaRPr>
          </a:p>
          <a:p>
            <a:pPr marL="8890" marR="3175"/>
            <a:r>
              <a:rPr lang="en-GB" sz="1900" spc="-4" dirty="0">
                <a:solidFill>
                  <a:srgbClr val="28265B"/>
                </a:solidFill>
                <a:latin typeface="Poppins" panose="00000500000000000000" pitchFamily="2" charset="0"/>
                <a:cs typeface="Poppins" panose="00000500000000000000" pitchFamily="2" charset="0"/>
              </a:rPr>
              <a:t>Smiles </a:t>
            </a:r>
            <a:r>
              <a:rPr lang="en-GB" sz="1900" spc="-7" dirty="0">
                <a:solidFill>
                  <a:srgbClr val="28265B"/>
                </a:solidFill>
                <a:latin typeface="Poppins" panose="00000500000000000000" pitchFamily="2" charset="0"/>
                <a:cs typeface="Poppins" panose="00000500000000000000" pitchFamily="2" charset="0"/>
              </a:rPr>
              <a:t>more  </a:t>
            </a:r>
          </a:p>
          <a:p>
            <a:pPr marL="8890" marR="3175"/>
            <a:r>
              <a:rPr lang="en-GB" sz="1900" spc="-7" dirty="0">
                <a:solidFill>
                  <a:srgbClr val="28265B"/>
                </a:solidFill>
                <a:latin typeface="Poppins" panose="00000500000000000000" pitchFamily="2" charset="0"/>
                <a:cs typeface="Poppins" panose="00000500000000000000" pitchFamily="2" charset="0"/>
              </a:rPr>
              <a:t>More</a:t>
            </a:r>
            <a:r>
              <a:rPr lang="en-GB" sz="1900" spc="-39" dirty="0">
                <a:solidFill>
                  <a:srgbClr val="28265B"/>
                </a:solidFill>
                <a:latin typeface="Poppins" panose="00000500000000000000" pitchFamily="2" charset="0"/>
                <a:cs typeface="Poppins" panose="00000500000000000000" pitchFamily="2" charset="0"/>
              </a:rPr>
              <a:t> </a:t>
            </a:r>
            <a:r>
              <a:rPr lang="en-GB" sz="1900" spc="-4" dirty="0">
                <a:solidFill>
                  <a:srgbClr val="28265B"/>
                </a:solidFill>
                <a:latin typeface="Poppins" panose="00000500000000000000" pitchFamily="2" charset="0"/>
                <a:cs typeface="Poppins" panose="00000500000000000000" pitchFamily="2" charset="0"/>
              </a:rPr>
              <a:t>casual</a:t>
            </a:r>
            <a:endParaRPr lang="en-GB" sz="1900" dirty="0">
              <a:solidFill>
                <a:srgbClr val="28265B"/>
              </a:solidFill>
              <a:latin typeface="Poppins" panose="00000500000000000000" pitchFamily="2" charset="0"/>
              <a:cs typeface="Poppins" panose="00000500000000000000" pitchFamily="2" charset="0"/>
            </a:endParaRPr>
          </a:p>
          <a:p>
            <a:pPr marL="8890" marR="2032000" algn="just"/>
            <a:r>
              <a:rPr lang="en-GB" sz="1900" spc="-7" dirty="0">
                <a:solidFill>
                  <a:srgbClr val="28265B"/>
                </a:solidFill>
                <a:latin typeface="Poppins" panose="00000500000000000000" pitchFamily="2" charset="0"/>
                <a:cs typeface="Poppins" panose="00000500000000000000" pitchFamily="2" charset="0"/>
              </a:rPr>
              <a:t>Comfor</a:t>
            </a:r>
            <a:r>
              <a:rPr lang="en-GB" sz="1900" spc="-4" dirty="0">
                <a:solidFill>
                  <a:srgbClr val="28265B"/>
                </a:solidFill>
                <a:latin typeface="Poppins" panose="00000500000000000000" pitchFamily="2" charset="0"/>
                <a:cs typeface="Poppins" panose="00000500000000000000" pitchFamily="2" charset="0"/>
              </a:rPr>
              <a:t>ta</a:t>
            </a:r>
            <a:r>
              <a:rPr lang="en-GB" sz="1900" spc="-7" dirty="0">
                <a:solidFill>
                  <a:srgbClr val="28265B"/>
                </a:solidFill>
                <a:latin typeface="Poppins" panose="00000500000000000000" pitchFamily="2" charset="0"/>
                <a:cs typeface="Poppins" panose="00000500000000000000" pitchFamily="2" charset="0"/>
              </a:rPr>
              <a:t>bl</a:t>
            </a:r>
            <a:r>
              <a:rPr lang="en-GB" sz="1900" spc="-4" dirty="0">
                <a:solidFill>
                  <a:srgbClr val="28265B"/>
                </a:solidFill>
                <a:latin typeface="Poppins" panose="00000500000000000000" pitchFamily="2" charset="0"/>
                <a:cs typeface="Poppins" panose="00000500000000000000" pitchFamily="2" charset="0"/>
              </a:rPr>
              <a:t>e  </a:t>
            </a:r>
          </a:p>
          <a:p>
            <a:pPr marL="8890" marR="2032000" algn="just"/>
            <a:r>
              <a:rPr lang="en-GB" sz="1900" spc="-4" dirty="0">
                <a:solidFill>
                  <a:srgbClr val="28265B"/>
                </a:solidFill>
                <a:latin typeface="Poppins" panose="00000500000000000000" pitchFamily="2" charset="0"/>
                <a:cs typeface="Poppins" panose="00000500000000000000" pitchFamily="2" charset="0"/>
              </a:rPr>
              <a:t>Responsive</a:t>
            </a:r>
          </a:p>
          <a:p>
            <a:pPr marL="8890" marR="2032000" algn="just"/>
            <a:r>
              <a:rPr lang="en-GB" sz="1900" spc="-7" dirty="0">
                <a:solidFill>
                  <a:srgbClr val="28265B"/>
                </a:solidFill>
                <a:latin typeface="Poppins" panose="00000500000000000000" pitchFamily="2" charset="0"/>
                <a:cs typeface="Poppins" panose="00000500000000000000" pitchFamily="2" charset="0"/>
              </a:rPr>
              <a:t>People first</a:t>
            </a:r>
          </a:p>
        </p:txBody>
      </p:sp>
      <p:sp>
        <p:nvSpPr>
          <p:cNvPr id="14" name="object 14"/>
          <p:cNvSpPr txBox="1"/>
          <p:nvPr/>
        </p:nvSpPr>
        <p:spPr>
          <a:xfrm>
            <a:off x="2009556" y="4346017"/>
            <a:ext cx="4199662" cy="1754326"/>
          </a:xfrm>
          <a:prstGeom prst="rect">
            <a:avLst/>
          </a:prstGeom>
        </p:spPr>
        <p:txBody>
          <a:bodyPr vert="horz" wrap="square" lIns="0" tIns="0" rIns="0" bIns="0" rtlCol="0" anchor="t">
            <a:spAutoFit/>
          </a:bodyPr>
          <a:lstStyle/>
          <a:p>
            <a:pPr marL="8890" marR="610870"/>
            <a:r>
              <a:rPr lang="en-US" sz="1900" spc="-4" dirty="0">
                <a:solidFill>
                  <a:srgbClr val="28265B"/>
                </a:solidFill>
                <a:latin typeface="Poppins" panose="00000500000000000000" pitchFamily="2" charset="0"/>
                <a:cs typeface="Poppins" panose="00000500000000000000" pitchFamily="2" charset="0"/>
              </a:rPr>
              <a:t>Considerate/caring</a:t>
            </a:r>
            <a:endParaRPr lang="en-US" dirty="0"/>
          </a:p>
          <a:p>
            <a:pPr marL="8890" marR="610870"/>
            <a:r>
              <a:rPr lang="en-US" sz="1900" spc="-7" dirty="0">
                <a:solidFill>
                  <a:srgbClr val="28265B"/>
                </a:solidFill>
                <a:latin typeface="Poppins" panose="00000500000000000000" pitchFamily="2" charset="0"/>
                <a:cs typeface="Poppins" panose="00000500000000000000" pitchFamily="2" charset="0"/>
              </a:rPr>
              <a:t>Flexible</a:t>
            </a:r>
          </a:p>
          <a:p>
            <a:pPr marL="8890" marR="610870"/>
            <a:r>
              <a:rPr lang="en-US" sz="1900" spc="-4" dirty="0">
                <a:solidFill>
                  <a:srgbClr val="28265B"/>
                </a:solidFill>
                <a:latin typeface="Poppins" panose="00000500000000000000" pitchFamily="2" charset="0"/>
                <a:cs typeface="Poppins" panose="00000500000000000000" pitchFamily="2" charset="0"/>
              </a:rPr>
              <a:t>Shows feelings  </a:t>
            </a:r>
          </a:p>
          <a:p>
            <a:pPr marL="8890" marR="610870"/>
            <a:r>
              <a:rPr lang="en-US" sz="1900" spc="-4" dirty="0">
                <a:solidFill>
                  <a:srgbClr val="28265B"/>
                </a:solidFill>
                <a:latin typeface="Poppins" panose="00000500000000000000" pitchFamily="2" charset="0"/>
                <a:cs typeface="Poppins" panose="00000500000000000000" pitchFamily="2" charset="0"/>
              </a:rPr>
              <a:t>Easier to get to </a:t>
            </a:r>
            <a:r>
              <a:rPr lang="en-US" sz="1900" spc="-7" dirty="0">
                <a:solidFill>
                  <a:srgbClr val="28265B"/>
                </a:solidFill>
                <a:latin typeface="Poppins" panose="00000500000000000000" pitchFamily="2" charset="0"/>
                <a:cs typeface="Poppins" panose="00000500000000000000" pitchFamily="2" charset="0"/>
              </a:rPr>
              <a:t>know </a:t>
            </a:r>
          </a:p>
          <a:p>
            <a:pPr marL="8890" marR="610870"/>
            <a:r>
              <a:rPr lang="en-US" sz="1900" spc="-4" dirty="0">
                <a:solidFill>
                  <a:srgbClr val="28265B"/>
                </a:solidFill>
                <a:latin typeface="Poppins"/>
                <a:cs typeface="Poppins"/>
              </a:rPr>
              <a:t>Questions are less pointed </a:t>
            </a:r>
            <a:endParaRPr lang="en-US" sz="1900" spc="-4" dirty="0">
              <a:solidFill>
                <a:srgbClr val="28265B"/>
              </a:solidFill>
              <a:latin typeface="Poppins" panose="00000500000000000000" pitchFamily="2" charset="0"/>
              <a:cs typeface="Poppins" panose="00000500000000000000" pitchFamily="2" charset="0"/>
            </a:endParaRPr>
          </a:p>
          <a:p>
            <a:pPr marL="8890"/>
            <a:r>
              <a:rPr lang="en-US" sz="1900" spc="-4" dirty="0">
                <a:solidFill>
                  <a:srgbClr val="28265B"/>
                </a:solidFill>
                <a:latin typeface="Poppins" panose="00000500000000000000" pitchFamily="2" charset="0"/>
                <a:cs typeface="Poppins" panose="00000500000000000000" pitchFamily="2" charset="0"/>
              </a:rPr>
              <a:t>People issues </a:t>
            </a:r>
            <a:r>
              <a:rPr lang="en-US" sz="1900" spc="-7" dirty="0">
                <a:solidFill>
                  <a:srgbClr val="28265B"/>
                </a:solidFill>
                <a:latin typeface="Poppins" panose="00000500000000000000" pitchFamily="2" charset="0"/>
                <a:cs typeface="Poppins" panose="00000500000000000000" pitchFamily="2" charset="0"/>
              </a:rPr>
              <a:t>come first</a:t>
            </a:r>
            <a:endParaRPr lang="en-US" sz="1900" spc="-4" dirty="0">
              <a:solidFill>
                <a:srgbClr val="28265B"/>
              </a:solidFill>
              <a:latin typeface="Poppins" panose="00000500000000000000" pitchFamily="2" charset="0"/>
              <a:cs typeface="Poppins" panose="00000500000000000000" pitchFamily="2" charset="0"/>
            </a:endParaRPr>
          </a:p>
        </p:txBody>
      </p:sp>
      <p:sp>
        <p:nvSpPr>
          <p:cNvPr id="19" name="object 4">
            <a:extLst>
              <a:ext uri="{FF2B5EF4-FFF2-40B4-BE49-F238E27FC236}">
                <a16:creationId xmlns:a16="http://schemas.microsoft.com/office/drawing/2014/main" id="{6511CDD0-B34B-E34A-B258-7CAA725784AF}"/>
              </a:ext>
            </a:extLst>
          </p:cNvPr>
          <p:cNvSpPr txBox="1">
            <a:spLocks noGrp="1"/>
          </p:cNvSpPr>
          <p:nvPr>
            <p:ph type="title"/>
          </p:nvPr>
        </p:nvSpPr>
        <p:spPr>
          <a:xfrm>
            <a:off x="2727620" y="464481"/>
            <a:ext cx="6736758" cy="492443"/>
          </a:xfrm>
          <a:prstGeom prst="rect">
            <a:avLst/>
          </a:prstGeom>
        </p:spPr>
        <p:txBody>
          <a:bodyPr vert="horz" wrap="square" lIns="0" tIns="0" rIns="0" bIns="0" rtlCol="0" anchor="ctr">
            <a:spAutoFit/>
          </a:bodyPr>
          <a:lstStyle/>
          <a:p>
            <a:pPr marL="8890" algn="ctr">
              <a:lnSpc>
                <a:spcPct val="100000"/>
              </a:lnSpc>
            </a:pPr>
            <a:r>
              <a:rPr lang="en-GB" sz="3200" b="1" spc="4">
                <a:solidFill>
                  <a:srgbClr val="28265B"/>
                </a:solidFill>
                <a:latin typeface="Poppins" panose="00000500000000000000" pitchFamily="2" charset="0"/>
                <a:cs typeface="Poppins" panose="00000500000000000000" pitchFamily="2" charset="0"/>
              </a:rPr>
              <a:t>Thinking/Feeling </a:t>
            </a:r>
            <a:r>
              <a:rPr lang="en-GB" sz="3200" b="1" err="1">
                <a:solidFill>
                  <a:srgbClr val="28265B"/>
                </a:solidFill>
                <a:latin typeface="Poppins" panose="00000500000000000000" pitchFamily="2" charset="0"/>
                <a:cs typeface="Poppins" panose="00000500000000000000" pitchFamily="2" charset="0"/>
              </a:rPr>
              <a:t>Behaviour</a:t>
            </a:r>
            <a:r>
              <a:rPr lang="en-GB" sz="3200" b="1">
                <a:solidFill>
                  <a:srgbClr val="28265B"/>
                </a:solidFill>
                <a:latin typeface="Poppins" panose="00000500000000000000" pitchFamily="2" charset="0"/>
                <a:cs typeface="Poppins" panose="00000500000000000000" pitchFamily="2" charset="0"/>
              </a:rPr>
              <a:t>s</a:t>
            </a:r>
          </a:p>
        </p:txBody>
      </p:sp>
      <p:pic>
        <p:nvPicPr>
          <p:cNvPr id="2" name="Picture 1" descr="Graphical user interface, text, application, email&#10;&#10;Description automatically generated">
            <a:extLst>
              <a:ext uri="{FF2B5EF4-FFF2-40B4-BE49-F238E27FC236}">
                <a16:creationId xmlns:a16="http://schemas.microsoft.com/office/drawing/2014/main" id="{99F82997-0E53-C321-EA82-DCF612E4527C}"/>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BDA841E1-222D-F254-30FB-6C9A827DDE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3197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965525" y="628615"/>
            <a:ext cx="6736758" cy="492443"/>
          </a:xfrm>
          <a:prstGeom prst="rect">
            <a:avLst/>
          </a:prstGeom>
        </p:spPr>
        <p:txBody>
          <a:bodyPr vert="horz" wrap="square" lIns="0" tIns="0" rIns="0" bIns="0" rtlCol="0" anchor="ctr">
            <a:spAutoFit/>
          </a:bodyPr>
          <a:lstStyle/>
          <a:p>
            <a:pPr marL="8890" algn="ctr">
              <a:lnSpc>
                <a:spcPct val="100000"/>
              </a:lnSpc>
            </a:pPr>
            <a:r>
              <a:rPr lang="en-GB" sz="3200" b="1" spc="4">
                <a:solidFill>
                  <a:srgbClr val="28265B"/>
                </a:solidFill>
                <a:latin typeface="Poppins" panose="00000500000000000000" pitchFamily="2" charset="0"/>
                <a:cs typeface="Poppins" panose="00000500000000000000" pitchFamily="2" charset="0"/>
              </a:rPr>
              <a:t>Reflective/Extravert </a:t>
            </a:r>
            <a:r>
              <a:rPr lang="en-GB" sz="3200" b="1">
                <a:solidFill>
                  <a:srgbClr val="28265B"/>
                </a:solidFill>
                <a:latin typeface="Poppins" panose="00000500000000000000" pitchFamily="2" charset="0"/>
                <a:cs typeface="Poppins" panose="00000500000000000000" pitchFamily="2" charset="0"/>
              </a:rPr>
              <a:t>Behaviours</a:t>
            </a:r>
            <a:endParaRPr lang="en-US" sz="3200" b="1">
              <a:solidFill>
                <a:srgbClr val="28265B"/>
              </a:solidFill>
              <a:latin typeface="Poppins" panose="00000500000000000000" pitchFamily="2" charset="0"/>
              <a:cs typeface="Poppins" panose="00000500000000000000" pitchFamily="2" charset="0"/>
            </a:endParaRPr>
          </a:p>
        </p:txBody>
      </p:sp>
      <p:sp>
        <p:nvSpPr>
          <p:cNvPr id="12" name="object 12"/>
          <p:cNvSpPr/>
          <p:nvPr/>
        </p:nvSpPr>
        <p:spPr>
          <a:xfrm>
            <a:off x="4500855" y="2199541"/>
            <a:ext cx="3152567" cy="3143250"/>
          </a:xfrm>
          <a:prstGeom prst="rect">
            <a:avLst/>
          </a:prstGeom>
          <a:blipFill>
            <a:blip r:embed="rId3" cstate="print"/>
            <a:stretch>
              <a:fillRect/>
            </a:stretch>
          </a:blipFill>
        </p:spPr>
        <p:txBody>
          <a:bodyPr wrap="square" lIns="0" tIns="0" rIns="0" bIns="0" rtlCol="0"/>
          <a:lstStyle/>
          <a:p>
            <a:endParaRPr lang="en-GB" sz="1100">
              <a:solidFill>
                <a:srgbClr val="28265B"/>
              </a:solidFill>
              <a:latin typeface="Poppins" panose="00000500000000000000" pitchFamily="2" charset="0"/>
              <a:cs typeface="Poppins" panose="00000500000000000000" pitchFamily="2" charset="0"/>
            </a:endParaRPr>
          </a:p>
        </p:txBody>
      </p:sp>
      <p:sp>
        <p:nvSpPr>
          <p:cNvPr id="10" name="object 10"/>
          <p:cNvSpPr/>
          <p:nvPr/>
        </p:nvSpPr>
        <p:spPr>
          <a:xfrm>
            <a:off x="7232930" y="1414849"/>
            <a:ext cx="4420615" cy="4586727"/>
          </a:xfrm>
          <a:custGeom>
            <a:avLst/>
            <a:gdLst/>
            <a:ahLst/>
            <a:cxnLst/>
            <a:rect l="l" t="t" r="r" b="b"/>
            <a:pathLst>
              <a:path w="3698875" h="5500370">
                <a:moveTo>
                  <a:pt x="0" y="589470"/>
                </a:moveTo>
                <a:lnTo>
                  <a:pt x="1954" y="541125"/>
                </a:lnTo>
                <a:lnTo>
                  <a:pt x="7715" y="493856"/>
                </a:lnTo>
                <a:lnTo>
                  <a:pt x="17131" y="447815"/>
                </a:lnTo>
                <a:lnTo>
                  <a:pt x="30051" y="403153"/>
                </a:lnTo>
                <a:lnTo>
                  <a:pt x="46324" y="360023"/>
                </a:lnTo>
                <a:lnTo>
                  <a:pt x="65796" y="318576"/>
                </a:lnTo>
                <a:lnTo>
                  <a:pt x="88317" y="278964"/>
                </a:lnTo>
                <a:lnTo>
                  <a:pt x="113734" y="241338"/>
                </a:lnTo>
                <a:lnTo>
                  <a:pt x="141897" y="205850"/>
                </a:lnTo>
                <a:lnTo>
                  <a:pt x="172653" y="172653"/>
                </a:lnTo>
                <a:lnTo>
                  <a:pt x="205850" y="141897"/>
                </a:lnTo>
                <a:lnTo>
                  <a:pt x="241338" y="113734"/>
                </a:lnTo>
                <a:lnTo>
                  <a:pt x="278964" y="88317"/>
                </a:lnTo>
                <a:lnTo>
                  <a:pt x="318576" y="65796"/>
                </a:lnTo>
                <a:lnTo>
                  <a:pt x="360023" y="46324"/>
                </a:lnTo>
                <a:lnTo>
                  <a:pt x="403153" y="30051"/>
                </a:lnTo>
                <a:lnTo>
                  <a:pt x="447815" y="17131"/>
                </a:lnTo>
                <a:lnTo>
                  <a:pt x="493856" y="7715"/>
                </a:lnTo>
                <a:lnTo>
                  <a:pt x="541125" y="1954"/>
                </a:lnTo>
                <a:lnTo>
                  <a:pt x="589470" y="0"/>
                </a:lnTo>
                <a:lnTo>
                  <a:pt x="3109277" y="0"/>
                </a:lnTo>
                <a:lnTo>
                  <a:pt x="3157622" y="1954"/>
                </a:lnTo>
                <a:lnTo>
                  <a:pt x="3204891" y="7715"/>
                </a:lnTo>
                <a:lnTo>
                  <a:pt x="3250932" y="17131"/>
                </a:lnTo>
                <a:lnTo>
                  <a:pt x="3295594" y="30051"/>
                </a:lnTo>
                <a:lnTo>
                  <a:pt x="3338724" y="46324"/>
                </a:lnTo>
                <a:lnTo>
                  <a:pt x="3380171" y="65796"/>
                </a:lnTo>
                <a:lnTo>
                  <a:pt x="3419783" y="88317"/>
                </a:lnTo>
                <a:lnTo>
                  <a:pt x="3457409" y="113734"/>
                </a:lnTo>
                <a:lnTo>
                  <a:pt x="3492897" y="141897"/>
                </a:lnTo>
                <a:lnTo>
                  <a:pt x="3526094" y="172653"/>
                </a:lnTo>
                <a:lnTo>
                  <a:pt x="3556850" y="205850"/>
                </a:lnTo>
                <a:lnTo>
                  <a:pt x="3585013" y="241338"/>
                </a:lnTo>
                <a:lnTo>
                  <a:pt x="3610430" y="278964"/>
                </a:lnTo>
                <a:lnTo>
                  <a:pt x="3632951" y="318576"/>
                </a:lnTo>
                <a:lnTo>
                  <a:pt x="3652423" y="360023"/>
                </a:lnTo>
                <a:lnTo>
                  <a:pt x="3668696" y="403153"/>
                </a:lnTo>
                <a:lnTo>
                  <a:pt x="3681616" y="447815"/>
                </a:lnTo>
                <a:lnTo>
                  <a:pt x="3691032" y="493856"/>
                </a:lnTo>
                <a:lnTo>
                  <a:pt x="3696793" y="541125"/>
                </a:lnTo>
                <a:lnTo>
                  <a:pt x="3698748" y="589470"/>
                </a:lnTo>
                <a:lnTo>
                  <a:pt x="3698748" y="4910645"/>
                </a:lnTo>
                <a:lnTo>
                  <a:pt x="3696793" y="4958990"/>
                </a:lnTo>
                <a:lnTo>
                  <a:pt x="3691032" y="5006259"/>
                </a:lnTo>
                <a:lnTo>
                  <a:pt x="3681616" y="5052300"/>
                </a:lnTo>
                <a:lnTo>
                  <a:pt x="3668696" y="5096962"/>
                </a:lnTo>
                <a:lnTo>
                  <a:pt x="3652423" y="5140092"/>
                </a:lnTo>
                <a:lnTo>
                  <a:pt x="3632951" y="5181539"/>
                </a:lnTo>
                <a:lnTo>
                  <a:pt x="3610430" y="5221151"/>
                </a:lnTo>
                <a:lnTo>
                  <a:pt x="3585013" y="5258777"/>
                </a:lnTo>
                <a:lnTo>
                  <a:pt x="3556850" y="5294265"/>
                </a:lnTo>
                <a:lnTo>
                  <a:pt x="3526094" y="5327462"/>
                </a:lnTo>
                <a:lnTo>
                  <a:pt x="3492897" y="5358218"/>
                </a:lnTo>
                <a:lnTo>
                  <a:pt x="3457409" y="5386381"/>
                </a:lnTo>
                <a:lnTo>
                  <a:pt x="3419783" y="5411798"/>
                </a:lnTo>
                <a:lnTo>
                  <a:pt x="3380171" y="5434319"/>
                </a:lnTo>
                <a:lnTo>
                  <a:pt x="3338724" y="5453791"/>
                </a:lnTo>
                <a:lnTo>
                  <a:pt x="3295594" y="5470064"/>
                </a:lnTo>
                <a:lnTo>
                  <a:pt x="3250932" y="5482984"/>
                </a:lnTo>
                <a:lnTo>
                  <a:pt x="3204891" y="5492400"/>
                </a:lnTo>
                <a:lnTo>
                  <a:pt x="3157622" y="5498161"/>
                </a:lnTo>
                <a:lnTo>
                  <a:pt x="3109277" y="5500116"/>
                </a:lnTo>
                <a:lnTo>
                  <a:pt x="589470" y="5500116"/>
                </a:lnTo>
                <a:lnTo>
                  <a:pt x="541125" y="5498161"/>
                </a:lnTo>
                <a:lnTo>
                  <a:pt x="493856" y="5492400"/>
                </a:lnTo>
                <a:lnTo>
                  <a:pt x="447815" y="5482984"/>
                </a:lnTo>
                <a:lnTo>
                  <a:pt x="403153" y="5470064"/>
                </a:lnTo>
                <a:lnTo>
                  <a:pt x="360023" y="5453791"/>
                </a:lnTo>
                <a:lnTo>
                  <a:pt x="318576" y="5434319"/>
                </a:lnTo>
                <a:lnTo>
                  <a:pt x="278964" y="5411798"/>
                </a:lnTo>
                <a:lnTo>
                  <a:pt x="241338" y="5386381"/>
                </a:lnTo>
                <a:lnTo>
                  <a:pt x="205850" y="5358218"/>
                </a:lnTo>
                <a:lnTo>
                  <a:pt x="172653" y="5327462"/>
                </a:lnTo>
                <a:lnTo>
                  <a:pt x="141897" y="5294265"/>
                </a:lnTo>
                <a:lnTo>
                  <a:pt x="113734" y="5258777"/>
                </a:lnTo>
                <a:lnTo>
                  <a:pt x="88317" y="5221151"/>
                </a:lnTo>
                <a:lnTo>
                  <a:pt x="65796" y="5181539"/>
                </a:lnTo>
                <a:lnTo>
                  <a:pt x="46324" y="5140092"/>
                </a:lnTo>
                <a:lnTo>
                  <a:pt x="30051" y="5096962"/>
                </a:lnTo>
                <a:lnTo>
                  <a:pt x="17131" y="5052300"/>
                </a:lnTo>
                <a:lnTo>
                  <a:pt x="7715" y="5006259"/>
                </a:lnTo>
                <a:lnTo>
                  <a:pt x="1954" y="4958990"/>
                </a:lnTo>
                <a:lnTo>
                  <a:pt x="0" y="4910645"/>
                </a:lnTo>
                <a:lnTo>
                  <a:pt x="0" y="589470"/>
                </a:lnTo>
                <a:close/>
              </a:path>
            </a:pathLst>
          </a:custGeom>
          <a:solidFill>
            <a:schemeClr val="bg1">
              <a:alpha val="35000"/>
            </a:schemeClr>
          </a:solidFill>
          <a:ln w="50800">
            <a:solidFill>
              <a:srgbClr val="E46C0A"/>
            </a:solidFill>
          </a:ln>
        </p:spPr>
        <p:txBody>
          <a:bodyPr wrap="square" lIns="540000" tIns="0" rIns="0" bIns="0" rtlCol="0" anchor="ctr" anchorCtr="0"/>
          <a:lstStyle/>
          <a:p>
            <a:pPr marR="382905"/>
            <a:r>
              <a:rPr lang="en-US" sz="2100" spc="-4" dirty="0">
                <a:solidFill>
                  <a:srgbClr val="28265B"/>
                </a:solidFill>
                <a:latin typeface="Poppins" panose="00000500000000000000" pitchFamily="2" charset="0"/>
                <a:cs typeface="Poppins" panose="00000500000000000000" pitchFamily="2" charset="0"/>
              </a:rPr>
              <a:t>Responds quickly </a:t>
            </a:r>
            <a:endParaRPr lang="en-US" sz="2100" dirty="0">
              <a:solidFill>
                <a:srgbClr val="28265B"/>
              </a:solidFill>
              <a:latin typeface="Poppins" panose="00000500000000000000" pitchFamily="2" charset="0"/>
              <a:cs typeface="Poppins" panose="00000500000000000000" pitchFamily="2" charset="0"/>
            </a:endParaRPr>
          </a:p>
          <a:p>
            <a:pPr marR="382905"/>
            <a:r>
              <a:rPr lang="en-US" sz="2100" spc="-4" dirty="0">
                <a:solidFill>
                  <a:srgbClr val="28265B"/>
                </a:solidFill>
                <a:latin typeface="Poppins" panose="00000500000000000000" pitchFamily="2" charset="0"/>
                <a:cs typeface="Poppins" panose="00000500000000000000" pitchFamily="2" charset="0"/>
              </a:rPr>
              <a:t>May </a:t>
            </a:r>
            <a:r>
              <a:rPr lang="en-US" sz="2100" spc="-7" dirty="0">
                <a:solidFill>
                  <a:srgbClr val="28265B"/>
                </a:solidFill>
                <a:latin typeface="Poppins" panose="00000500000000000000" pitchFamily="2" charset="0"/>
                <a:cs typeface="Poppins" panose="00000500000000000000" pitchFamily="2" charset="0"/>
              </a:rPr>
              <a:t>interrupt/fills silences</a:t>
            </a:r>
          </a:p>
          <a:p>
            <a:pPr marR="382905"/>
            <a:r>
              <a:rPr lang="en-US" sz="2100" spc="-4" dirty="0">
                <a:solidFill>
                  <a:srgbClr val="28265B"/>
                </a:solidFill>
                <a:latin typeface="Poppins" panose="00000500000000000000" pitchFamily="2" charset="0"/>
                <a:cs typeface="Poppins" panose="00000500000000000000" pitchFamily="2" charset="0"/>
              </a:rPr>
              <a:t>Conversational</a:t>
            </a:r>
          </a:p>
          <a:p>
            <a:pPr marR="902335"/>
            <a:r>
              <a:rPr lang="en-US" sz="2100" spc="-4" dirty="0">
                <a:solidFill>
                  <a:srgbClr val="28265B"/>
                </a:solidFill>
                <a:latin typeface="Poppins" panose="00000500000000000000" pitchFamily="2" charset="0"/>
                <a:cs typeface="Poppins" panose="00000500000000000000" pitchFamily="2" charset="0"/>
              </a:rPr>
              <a:t>S</a:t>
            </a:r>
            <a:r>
              <a:rPr lang="en-US" sz="2100" spc="-7" dirty="0">
                <a:solidFill>
                  <a:srgbClr val="28265B"/>
                </a:solidFill>
                <a:latin typeface="Poppins" panose="00000500000000000000" pitchFamily="2" charset="0"/>
                <a:cs typeface="Poppins" panose="00000500000000000000" pitchFamily="2" charset="0"/>
              </a:rPr>
              <a:t>pont</a:t>
            </a:r>
            <a:r>
              <a:rPr lang="en-US" sz="2100" spc="-4" dirty="0">
                <a:solidFill>
                  <a:srgbClr val="28265B"/>
                </a:solidFill>
                <a:latin typeface="Poppins" panose="00000500000000000000" pitchFamily="2" charset="0"/>
                <a:cs typeface="Poppins" panose="00000500000000000000" pitchFamily="2" charset="0"/>
              </a:rPr>
              <a:t>a</a:t>
            </a:r>
            <a:r>
              <a:rPr lang="en-US" sz="2100" spc="-7" dirty="0">
                <a:solidFill>
                  <a:srgbClr val="28265B"/>
                </a:solidFill>
                <a:latin typeface="Poppins" panose="00000500000000000000" pitchFamily="2" charset="0"/>
                <a:cs typeface="Poppins" panose="00000500000000000000" pitchFamily="2" charset="0"/>
              </a:rPr>
              <a:t>n</a:t>
            </a:r>
            <a:r>
              <a:rPr lang="en-US" sz="2100" spc="-4" dirty="0">
                <a:solidFill>
                  <a:srgbClr val="28265B"/>
                </a:solidFill>
                <a:latin typeface="Poppins" panose="00000500000000000000" pitchFamily="2" charset="0"/>
                <a:cs typeface="Poppins" panose="00000500000000000000" pitchFamily="2" charset="0"/>
              </a:rPr>
              <a:t>e</a:t>
            </a:r>
            <a:r>
              <a:rPr lang="en-US" sz="2100" spc="-7" dirty="0">
                <a:solidFill>
                  <a:srgbClr val="28265B"/>
                </a:solidFill>
                <a:latin typeface="Poppins" panose="00000500000000000000" pitchFamily="2" charset="0"/>
                <a:cs typeface="Poppins" panose="00000500000000000000" pitchFamily="2" charset="0"/>
              </a:rPr>
              <a:t>ous</a:t>
            </a:r>
            <a:endParaRPr lang="en-US" sz="2100" dirty="0">
              <a:solidFill>
                <a:srgbClr val="28265B"/>
              </a:solidFill>
              <a:latin typeface="Poppins" panose="00000500000000000000" pitchFamily="2" charset="0"/>
              <a:cs typeface="Poppins" panose="00000500000000000000" pitchFamily="2" charset="0"/>
            </a:endParaRPr>
          </a:p>
          <a:p>
            <a:pPr marR="279400"/>
            <a:r>
              <a:rPr lang="en-US" sz="2100" spc="-7" dirty="0">
                <a:solidFill>
                  <a:srgbClr val="28265B"/>
                </a:solidFill>
                <a:latin typeface="Poppins" panose="00000500000000000000" pitchFamily="2" charset="0"/>
                <a:cs typeface="Poppins" panose="00000500000000000000" pitchFamily="2" charset="0"/>
              </a:rPr>
              <a:t>Sounds </a:t>
            </a:r>
            <a:r>
              <a:rPr lang="en-US" sz="2100" spc="-4" dirty="0">
                <a:solidFill>
                  <a:srgbClr val="28265B"/>
                </a:solidFill>
                <a:latin typeface="Poppins" panose="00000500000000000000" pitchFamily="2" charset="0"/>
                <a:cs typeface="Poppins" panose="00000500000000000000" pitchFamily="2" charset="0"/>
              </a:rPr>
              <a:t>sure of “facts”  </a:t>
            </a:r>
          </a:p>
          <a:p>
            <a:pPr marR="279400"/>
            <a:r>
              <a:rPr lang="en-US" sz="2100" spc="-4" dirty="0">
                <a:solidFill>
                  <a:srgbClr val="28265B"/>
                </a:solidFill>
                <a:latin typeface="Poppins" panose="00000500000000000000" pitchFamily="2" charset="0"/>
                <a:cs typeface="Poppins" panose="00000500000000000000" pitchFamily="2" charset="0"/>
              </a:rPr>
              <a:t>Gives direct eye</a:t>
            </a:r>
            <a:r>
              <a:rPr lang="en-US" sz="2100" spc="-28" dirty="0">
                <a:solidFill>
                  <a:srgbClr val="28265B"/>
                </a:solidFill>
                <a:latin typeface="Poppins" panose="00000500000000000000" pitchFamily="2" charset="0"/>
                <a:cs typeface="Poppins" panose="00000500000000000000" pitchFamily="2" charset="0"/>
              </a:rPr>
              <a:t> </a:t>
            </a:r>
            <a:r>
              <a:rPr lang="en-US" sz="2100" spc="-4" dirty="0">
                <a:solidFill>
                  <a:srgbClr val="28265B"/>
                </a:solidFill>
                <a:latin typeface="Poppins" panose="00000500000000000000" pitchFamily="2" charset="0"/>
                <a:cs typeface="Poppins" panose="00000500000000000000" pitchFamily="2" charset="0"/>
              </a:rPr>
              <a:t>contact</a:t>
            </a:r>
          </a:p>
          <a:p>
            <a:pPr marR="279400"/>
            <a:r>
              <a:rPr lang="en-US" sz="2100" spc="-4" dirty="0">
                <a:solidFill>
                  <a:srgbClr val="28265B"/>
                </a:solidFill>
                <a:latin typeface="Poppins" panose="00000500000000000000" pitchFamily="2" charset="0"/>
                <a:cs typeface="Poppins" panose="00000500000000000000" pitchFamily="2" charset="0"/>
              </a:rPr>
              <a:t>Stands physically closer</a:t>
            </a:r>
            <a:endParaRPr lang="en-US" sz="2100" spc="-7" dirty="0">
              <a:solidFill>
                <a:srgbClr val="28265B"/>
              </a:solidFill>
              <a:latin typeface="Poppins" panose="00000500000000000000" pitchFamily="2" charset="0"/>
              <a:cs typeface="Poppins" panose="00000500000000000000" pitchFamily="2" charset="0"/>
            </a:endParaRPr>
          </a:p>
          <a:p>
            <a:pPr marR="3175"/>
            <a:r>
              <a:rPr lang="en-US" sz="2100" spc="-7" dirty="0">
                <a:solidFill>
                  <a:srgbClr val="28265B"/>
                </a:solidFill>
                <a:latin typeface="Poppins" panose="00000500000000000000" pitchFamily="2" charset="0"/>
                <a:cs typeface="Poppins" panose="00000500000000000000" pitchFamily="2" charset="0"/>
              </a:rPr>
              <a:t>More</a:t>
            </a:r>
            <a:r>
              <a:rPr lang="en-US" sz="2100" spc="-21" dirty="0">
                <a:solidFill>
                  <a:srgbClr val="28265B"/>
                </a:solidFill>
                <a:latin typeface="Poppins" panose="00000500000000000000" pitchFamily="2" charset="0"/>
                <a:cs typeface="Poppins" panose="00000500000000000000" pitchFamily="2" charset="0"/>
              </a:rPr>
              <a:t> expressive</a:t>
            </a:r>
            <a:endParaRPr lang="en-US" sz="2100" spc="-4" dirty="0">
              <a:solidFill>
                <a:srgbClr val="28265B"/>
              </a:solidFill>
              <a:latin typeface="Poppins" panose="00000500000000000000" pitchFamily="2" charset="0"/>
              <a:cs typeface="Poppins" panose="00000500000000000000" pitchFamily="2" charset="0"/>
            </a:endParaRPr>
          </a:p>
          <a:p>
            <a:pPr marR="3175"/>
            <a:r>
              <a:rPr lang="en-US" sz="2100" spc="-4" dirty="0">
                <a:solidFill>
                  <a:srgbClr val="28265B"/>
                </a:solidFill>
                <a:latin typeface="Poppins" panose="00000500000000000000" pitchFamily="2" charset="0"/>
                <a:cs typeface="Poppins" panose="00000500000000000000" pitchFamily="2" charset="0"/>
              </a:rPr>
              <a:t>May show</a:t>
            </a:r>
            <a:r>
              <a:rPr lang="en-US" sz="2100" spc="-53" dirty="0">
                <a:solidFill>
                  <a:srgbClr val="28265B"/>
                </a:solidFill>
                <a:latin typeface="Poppins" panose="00000500000000000000" pitchFamily="2" charset="0"/>
                <a:cs typeface="Poppins" panose="00000500000000000000" pitchFamily="2" charset="0"/>
              </a:rPr>
              <a:t> </a:t>
            </a:r>
            <a:r>
              <a:rPr lang="en-US" sz="2100" spc="-4" dirty="0">
                <a:solidFill>
                  <a:srgbClr val="28265B"/>
                </a:solidFill>
                <a:latin typeface="Poppins" panose="00000500000000000000" pitchFamily="2" charset="0"/>
                <a:cs typeface="Poppins" panose="00000500000000000000" pitchFamily="2" charset="0"/>
              </a:rPr>
              <a:t>impatience  </a:t>
            </a:r>
          </a:p>
          <a:p>
            <a:pPr marR="248285"/>
            <a:r>
              <a:rPr lang="en-US" sz="2100" spc="-4" dirty="0">
                <a:solidFill>
                  <a:srgbClr val="28265B"/>
                </a:solidFill>
                <a:latin typeface="Poppins" panose="00000500000000000000" pitchFamily="2" charset="0"/>
                <a:cs typeface="Poppins" panose="00000500000000000000" pitchFamily="2" charset="0"/>
              </a:rPr>
              <a:t>May challenge more directly  </a:t>
            </a:r>
          </a:p>
          <a:p>
            <a:pPr marR="248285"/>
            <a:r>
              <a:rPr lang="en-US" sz="2100" spc="-7" dirty="0">
                <a:solidFill>
                  <a:srgbClr val="28265B"/>
                </a:solidFill>
                <a:latin typeface="Poppins" panose="00000500000000000000" pitchFamily="2" charset="0"/>
                <a:cs typeface="Poppins" panose="00000500000000000000" pitchFamily="2" charset="0"/>
              </a:rPr>
              <a:t>Future</a:t>
            </a:r>
            <a:r>
              <a:rPr lang="en-US" sz="2100" spc="-32" dirty="0">
                <a:solidFill>
                  <a:srgbClr val="28265B"/>
                </a:solidFill>
                <a:latin typeface="Poppins" panose="00000500000000000000" pitchFamily="2" charset="0"/>
                <a:cs typeface="Poppins" panose="00000500000000000000" pitchFamily="2" charset="0"/>
              </a:rPr>
              <a:t> </a:t>
            </a:r>
            <a:r>
              <a:rPr lang="en-US" sz="2100" spc="-7" dirty="0">
                <a:solidFill>
                  <a:srgbClr val="28265B"/>
                </a:solidFill>
                <a:latin typeface="Poppins" panose="00000500000000000000" pitchFamily="2" charset="0"/>
                <a:cs typeface="Poppins" panose="00000500000000000000" pitchFamily="2" charset="0"/>
              </a:rPr>
              <a:t>focused</a:t>
            </a:r>
          </a:p>
          <a:p>
            <a:pPr marR="342265"/>
            <a:r>
              <a:rPr lang="en-US" sz="2100" spc="-7" dirty="0">
                <a:solidFill>
                  <a:srgbClr val="28265B"/>
                </a:solidFill>
                <a:latin typeface="Poppins" panose="00000500000000000000" pitchFamily="2" charset="0"/>
                <a:cs typeface="Poppins" panose="00000500000000000000" pitchFamily="2" charset="0"/>
              </a:rPr>
              <a:t>More </a:t>
            </a:r>
            <a:r>
              <a:rPr lang="en-US" sz="2100" spc="-4" dirty="0">
                <a:solidFill>
                  <a:srgbClr val="28265B"/>
                </a:solidFill>
                <a:latin typeface="Poppins" panose="00000500000000000000" pitchFamily="2" charset="0"/>
                <a:cs typeface="Poppins" panose="00000500000000000000" pitchFamily="2" charset="0"/>
              </a:rPr>
              <a:t>optimistic</a:t>
            </a:r>
            <a:endParaRPr lang="en-US" sz="2100" dirty="0">
              <a:solidFill>
                <a:srgbClr val="28265B"/>
              </a:solidFill>
              <a:latin typeface="Poppins" panose="00000500000000000000" pitchFamily="2" charset="0"/>
              <a:cs typeface="Poppins" panose="00000500000000000000" pitchFamily="2" charset="0"/>
            </a:endParaRPr>
          </a:p>
        </p:txBody>
      </p:sp>
      <p:sp>
        <p:nvSpPr>
          <p:cNvPr id="7" name="object 7"/>
          <p:cNvSpPr/>
          <p:nvPr/>
        </p:nvSpPr>
        <p:spPr>
          <a:xfrm>
            <a:off x="500732" y="1477801"/>
            <a:ext cx="4420615" cy="4586727"/>
          </a:xfrm>
          <a:custGeom>
            <a:avLst/>
            <a:gdLst/>
            <a:ahLst/>
            <a:cxnLst/>
            <a:rect l="l" t="t" r="r" b="b"/>
            <a:pathLst>
              <a:path w="3698875" h="5908675">
                <a:moveTo>
                  <a:pt x="0" y="663219"/>
                </a:moveTo>
                <a:lnTo>
                  <a:pt x="1665" y="615855"/>
                </a:lnTo>
                <a:lnTo>
                  <a:pt x="6586" y="569390"/>
                </a:lnTo>
                <a:lnTo>
                  <a:pt x="14650" y="523936"/>
                </a:lnTo>
                <a:lnTo>
                  <a:pt x="25746" y="479605"/>
                </a:lnTo>
                <a:lnTo>
                  <a:pt x="39760" y="436510"/>
                </a:lnTo>
                <a:lnTo>
                  <a:pt x="56582" y="394762"/>
                </a:lnTo>
                <a:lnTo>
                  <a:pt x="76097" y="354474"/>
                </a:lnTo>
                <a:lnTo>
                  <a:pt x="98196" y="315758"/>
                </a:lnTo>
                <a:lnTo>
                  <a:pt x="122764" y="278727"/>
                </a:lnTo>
                <a:lnTo>
                  <a:pt x="149690" y="243492"/>
                </a:lnTo>
                <a:lnTo>
                  <a:pt x="178861" y="210166"/>
                </a:lnTo>
                <a:lnTo>
                  <a:pt x="210166" y="178861"/>
                </a:lnTo>
                <a:lnTo>
                  <a:pt x="243492" y="149690"/>
                </a:lnTo>
                <a:lnTo>
                  <a:pt x="278727" y="122764"/>
                </a:lnTo>
                <a:lnTo>
                  <a:pt x="315758" y="98196"/>
                </a:lnTo>
                <a:lnTo>
                  <a:pt x="354474" y="76097"/>
                </a:lnTo>
                <a:lnTo>
                  <a:pt x="394762" y="56582"/>
                </a:lnTo>
                <a:lnTo>
                  <a:pt x="436510" y="39760"/>
                </a:lnTo>
                <a:lnTo>
                  <a:pt x="479605" y="25746"/>
                </a:lnTo>
                <a:lnTo>
                  <a:pt x="523936" y="14650"/>
                </a:lnTo>
                <a:lnTo>
                  <a:pt x="569390" y="6586"/>
                </a:lnTo>
                <a:lnTo>
                  <a:pt x="615855" y="1665"/>
                </a:lnTo>
                <a:lnTo>
                  <a:pt x="663219" y="0"/>
                </a:lnTo>
                <a:lnTo>
                  <a:pt x="3035528" y="0"/>
                </a:lnTo>
                <a:lnTo>
                  <a:pt x="3082892" y="1665"/>
                </a:lnTo>
                <a:lnTo>
                  <a:pt x="3129357" y="6586"/>
                </a:lnTo>
                <a:lnTo>
                  <a:pt x="3174811" y="14650"/>
                </a:lnTo>
                <a:lnTo>
                  <a:pt x="3219142" y="25746"/>
                </a:lnTo>
                <a:lnTo>
                  <a:pt x="3262237" y="39760"/>
                </a:lnTo>
                <a:lnTo>
                  <a:pt x="3303985" y="56582"/>
                </a:lnTo>
                <a:lnTo>
                  <a:pt x="3344273" y="76097"/>
                </a:lnTo>
                <a:lnTo>
                  <a:pt x="3382989" y="98196"/>
                </a:lnTo>
                <a:lnTo>
                  <a:pt x="3420020" y="122764"/>
                </a:lnTo>
                <a:lnTo>
                  <a:pt x="3455255" y="149690"/>
                </a:lnTo>
                <a:lnTo>
                  <a:pt x="3488581" y="178861"/>
                </a:lnTo>
                <a:lnTo>
                  <a:pt x="3519886" y="210166"/>
                </a:lnTo>
                <a:lnTo>
                  <a:pt x="3549057" y="243492"/>
                </a:lnTo>
                <a:lnTo>
                  <a:pt x="3575983" y="278727"/>
                </a:lnTo>
                <a:lnTo>
                  <a:pt x="3600551" y="315758"/>
                </a:lnTo>
                <a:lnTo>
                  <a:pt x="3622650" y="354474"/>
                </a:lnTo>
                <a:lnTo>
                  <a:pt x="3642165" y="394762"/>
                </a:lnTo>
                <a:lnTo>
                  <a:pt x="3658987" y="436510"/>
                </a:lnTo>
                <a:lnTo>
                  <a:pt x="3673001" y="479605"/>
                </a:lnTo>
                <a:lnTo>
                  <a:pt x="3684097" y="523936"/>
                </a:lnTo>
                <a:lnTo>
                  <a:pt x="3692161" y="569390"/>
                </a:lnTo>
                <a:lnTo>
                  <a:pt x="3697082" y="615855"/>
                </a:lnTo>
                <a:lnTo>
                  <a:pt x="3698748" y="663219"/>
                </a:lnTo>
                <a:lnTo>
                  <a:pt x="3698748" y="5245328"/>
                </a:lnTo>
                <a:lnTo>
                  <a:pt x="3697082" y="5292692"/>
                </a:lnTo>
                <a:lnTo>
                  <a:pt x="3692161" y="5339157"/>
                </a:lnTo>
                <a:lnTo>
                  <a:pt x="3684097" y="5384611"/>
                </a:lnTo>
                <a:lnTo>
                  <a:pt x="3673001" y="5428942"/>
                </a:lnTo>
                <a:lnTo>
                  <a:pt x="3658987" y="5472037"/>
                </a:lnTo>
                <a:lnTo>
                  <a:pt x="3642165" y="5513785"/>
                </a:lnTo>
                <a:lnTo>
                  <a:pt x="3622650" y="5554073"/>
                </a:lnTo>
                <a:lnTo>
                  <a:pt x="3600551" y="5592789"/>
                </a:lnTo>
                <a:lnTo>
                  <a:pt x="3575983" y="5629820"/>
                </a:lnTo>
                <a:lnTo>
                  <a:pt x="3549057" y="5665055"/>
                </a:lnTo>
                <a:lnTo>
                  <a:pt x="3519886" y="5698381"/>
                </a:lnTo>
                <a:lnTo>
                  <a:pt x="3488581" y="5729686"/>
                </a:lnTo>
                <a:lnTo>
                  <a:pt x="3455255" y="5758857"/>
                </a:lnTo>
                <a:lnTo>
                  <a:pt x="3420020" y="5785783"/>
                </a:lnTo>
                <a:lnTo>
                  <a:pt x="3382989" y="5810351"/>
                </a:lnTo>
                <a:lnTo>
                  <a:pt x="3344273" y="5832450"/>
                </a:lnTo>
                <a:lnTo>
                  <a:pt x="3303985" y="5851965"/>
                </a:lnTo>
                <a:lnTo>
                  <a:pt x="3262237" y="5868787"/>
                </a:lnTo>
                <a:lnTo>
                  <a:pt x="3219142" y="5882801"/>
                </a:lnTo>
                <a:lnTo>
                  <a:pt x="3174811" y="5893897"/>
                </a:lnTo>
                <a:lnTo>
                  <a:pt x="3129357" y="5901961"/>
                </a:lnTo>
                <a:lnTo>
                  <a:pt x="3082892" y="5906882"/>
                </a:lnTo>
                <a:lnTo>
                  <a:pt x="3035528" y="5908547"/>
                </a:lnTo>
                <a:lnTo>
                  <a:pt x="663219" y="5908547"/>
                </a:lnTo>
                <a:lnTo>
                  <a:pt x="615855" y="5906882"/>
                </a:lnTo>
                <a:lnTo>
                  <a:pt x="569390" y="5901961"/>
                </a:lnTo>
                <a:lnTo>
                  <a:pt x="523936" y="5893897"/>
                </a:lnTo>
                <a:lnTo>
                  <a:pt x="479605" y="5882801"/>
                </a:lnTo>
                <a:lnTo>
                  <a:pt x="436510" y="5868787"/>
                </a:lnTo>
                <a:lnTo>
                  <a:pt x="394762" y="5851965"/>
                </a:lnTo>
                <a:lnTo>
                  <a:pt x="354474" y="5832450"/>
                </a:lnTo>
                <a:lnTo>
                  <a:pt x="315758" y="5810351"/>
                </a:lnTo>
                <a:lnTo>
                  <a:pt x="278727" y="5785783"/>
                </a:lnTo>
                <a:lnTo>
                  <a:pt x="243492" y="5758857"/>
                </a:lnTo>
                <a:lnTo>
                  <a:pt x="210166" y="5729686"/>
                </a:lnTo>
                <a:lnTo>
                  <a:pt x="178861" y="5698381"/>
                </a:lnTo>
                <a:lnTo>
                  <a:pt x="149690" y="5665055"/>
                </a:lnTo>
                <a:lnTo>
                  <a:pt x="122764" y="5629820"/>
                </a:lnTo>
                <a:lnTo>
                  <a:pt x="98196" y="5592789"/>
                </a:lnTo>
                <a:lnTo>
                  <a:pt x="76097" y="5554073"/>
                </a:lnTo>
                <a:lnTo>
                  <a:pt x="56582" y="5513785"/>
                </a:lnTo>
                <a:lnTo>
                  <a:pt x="39760" y="5472037"/>
                </a:lnTo>
                <a:lnTo>
                  <a:pt x="25746" y="5428942"/>
                </a:lnTo>
                <a:lnTo>
                  <a:pt x="14650" y="5384611"/>
                </a:lnTo>
                <a:lnTo>
                  <a:pt x="6586" y="5339157"/>
                </a:lnTo>
                <a:lnTo>
                  <a:pt x="1665" y="5292692"/>
                </a:lnTo>
                <a:lnTo>
                  <a:pt x="0" y="5245328"/>
                </a:lnTo>
                <a:lnTo>
                  <a:pt x="0" y="663219"/>
                </a:lnTo>
                <a:close/>
              </a:path>
            </a:pathLst>
          </a:custGeom>
          <a:solidFill>
            <a:schemeClr val="bg1">
              <a:alpha val="35000"/>
            </a:schemeClr>
          </a:solidFill>
          <a:ln w="50800">
            <a:solidFill>
              <a:srgbClr val="2EC995"/>
            </a:solidFill>
          </a:ln>
        </p:spPr>
        <p:txBody>
          <a:bodyPr wrap="square" lIns="180000" tIns="0" rIns="0" bIns="324000" rtlCol="0" anchor="ctr" anchorCtr="0"/>
          <a:lstStyle/>
          <a:p>
            <a:pPr marL="285750" marR="274955" indent="-285750">
              <a:buFont typeface="Arial" panose="020B0604020202020204" pitchFamily="34" charset="0"/>
              <a:buChar char="•"/>
            </a:pPr>
            <a:endParaRPr lang="en-GB" spc="-4" dirty="0">
              <a:solidFill>
                <a:srgbClr val="28265B"/>
              </a:solidFill>
              <a:latin typeface="Poppins" panose="00000500000000000000" pitchFamily="2" charset="0"/>
              <a:cs typeface="Poppins" panose="00000500000000000000" pitchFamily="2" charset="0"/>
            </a:endParaRPr>
          </a:p>
          <a:p>
            <a:pPr marR="274955"/>
            <a:r>
              <a:rPr lang="en-GB" sz="2100" spc="-4" dirty="0">
                <a:solidFill>
                  <a:srgbClr val="28265B"/>
                </a:solidFill>
                <a:latin typeface="Poppins" panose="00000500000000000000" pitchFamily="2" charset="0"/>
                <a:cs typeface="Poppins" panose="00000500000000000000" pitchFamily="2" charset="0"/>
              </a:rPr>
              <a:t>Thinks </a:t>
            </a:r>
            <a:r>
              <a:rPr lang="en-GB" sz="2100" spc="-7" dirty="0">
                <a:solidFill>
                  <a:srgbClr val="28265B"/>
                </a:solidFill>
                <a:latin typeface="Poppins" panose="00000500000000000000" pitchFamily="2" charset="0"/>
                <a:cs typeface="Poppins" panose="00000500000000000000" pitchFamily="2" charset="0"/>
              </a:rPr>
              <a:t>before responding</a:t>
            </a:r>
          </a:p>
          <a:p>
            <a:pPr marR="216535"/>
            <a:r>
              <a:rPr lang="en-GB" sz="2100" spc="-4" dirty="0">
                <a:solidFill>
                  <a:srgbClr val="28265B"/>
                </a:solidFill>
                <a:latin typeface="Poppins" panose="00000500000000000000" pitchFamily="2" charset="0"/>
                <a:cs typeface="Poppins" panose="00000500000000000000" pitchFamily="2" charset="0"/>
              </a:rPr>
              <a:t>Contributes </a:t>
            </a:r>
            <a:r>
              <a:rPr lang="en-GB" sz="2100" spc="-7" dirty="0">
                <a:solidFill>
                  <a:srgbClr val="28265B"/>
                </a:solidFill>
                <a:latin typeface="Poppins" panose="00000500000000000000" pitchFamily="2" charset="0"/>
                <a:cs typeface="Poppins" panose="00000500000000000000" pitchFamily="2" charset="0"/>
              </a:rPr>
              <a:t>more </a:t>
            </a:r>
            <a:r>
              <a:rPr lang="en-GB" sz="2100" spc="-4" dirty="0">
                <a:solidFill>
                  <a:srgbClr val="28265B"/>
                </a:solidFill>
                <a:latin typeface="Poppins" panose="00000500000000000000" pitchFamily="2" charset="0"/>
                <a:cs typeface="Poppins" panose="00000500000000000000" pitchFamily="2" charset="0"/>
              </a:rPr>
              <a:t>slowly </a:t>
            </a:r>
          </a:p>
          <a:p>
            <a:pPr marR="216537"/>
            <a:r>
              <a:rPr lang="en-GB" sz="2100" spc="-4" dirty="0">
                <a:solidFill>
                  <a:srgbClr val="28265B"/>
                </a:solidFill>
                <a:latin typeface="Poppins" panose="00000500000000000000" pitchFamily="2" charset="0"/>
                <a:cs typeface="Poppins" panose="00000500000000000000" pitchFamily="2" charset="0"/>
              </a:rPr>
              <a:t>Takes time to commit</a:t>
            </a:r>
            <a:endParaRPr lang="en-GB" sz="2100" spc="-7" dirty="0">
              <a:solidFill>
                <a:srgbClr val="28265B"/>
              </a:solidFill>
              <a:latin typeface="Poppins" panose="00000500000000000000" pitchFamily="2" charset="0"/>
              <a:cs typeface="Poppins" panose="00000500000000000000" pitchFamily="2" charset="0"/>
            </a:endParaRPr>
          </a:p>
          <a:p>
            <a:pPr marR="3175"/>
            <a:r>
              <a:rPr lang="en-GB" sz="2100" spc="-4" dirty="0">
                <a:solidFill>
                  <a:srgbClr val="28265B"/>
                </a:solidFill>
                <a:latin typeface="Poppins" panose="00000500000000000000" pitchFamily="2" charset="0"/>
                <a:cs typeface="Poppins" panose="00000500000000000000" pitchFamily="2" charset="0"/>
              </a:rPr>
              <a:t>Leaves </a:t>
            </a:r>
            <a:r>
              <a:rPr lang="en-GB" sz="2100" spc="-7" dirty="0">
                <a:solidFill>
                  <a:srgbClr val="28265B"/>
                </a:solidFill>
                <a:latin typeface="Poppins" panose="00000500000000000000" pitchFamily="2" charset="0"/>
                <a:cs typeface="Poppins" panose="00000500000000000000" pitchFamily="2" charset="0"/>
              </a:rPr>
              <a:t>room </a:t>
            </a:r>
            <a:r>
              <a:rPr lang="en-GB" sz="2100" spc="-4" dirty="0">
                <a:solidFill>
                  <a:srgbClr val="28265B"/>
                </a:solidFill>
                <a:latin typeface="Poppins" panose="00000500000000000000" pitchFamily="2" charset="0"/>
                <a:cs typeface="Poppins" panose="00000500000000000000" pitchFamily="2" charset="0"/>
              </a:rPr>
              <a:t>for others' views  </a:t>
            </a:r>
          </a:p>
          <a:p>
            <a:pPr marR="3175"/>
            <a:r>
              <a:rPr lang="en-GB" sz="2100" spc="-4" dirty="0">
                <a:solidFill>
                  <a:srgbClr val="28265B"/>
                </a:solidFill>
                <a:latin typeface="Poppins" panose="00000500000000000000" pitchFamily="2" charset="0"/>
                <a:cs typeface="Poppins" panose="00000500000000000000" pitchFamily="2" charset="0"/>
              </a:rPr>
              <a:t>Less direct eye</a:t>
            </a:r>
            <a:r>
              <a:rPr lang="en-GB" sz="2100" spc="-39" dirty="0">
                <a:solidFill>
                  <a:srgbClr val="28265B"/>
                </a:solidFill>
                <a:latin typeface="Poppins" panose="00000500000000000000" pitchFamily="2" charset="0"/>
                <a:cs typeface="Poppins" panose="00000500000000000000" pitchFamily="2" charset="0"/>
              </a:rPr>
              <a:t> </a:t>
            </a:r>
            <a:r>
              <a:rPr lang="en-GB" sz="2100" spc="-4" dirty="0">
                <a:solidFill>
                  <a:srgbClr val="28265B"/>
                </a:solidFill>
                <a:latin typeface="Poppins" panose="00000500000000000000" pitchFamily="2" charset="0"/>
                <a:cs typeface="Poppins" panose="00000500000000000000" pitchFamily="2" charset="0"/>
              </a:rPr>
              <a:t>contact</a:t>
            </a:r>
          </a:p>
          <a:p>
            <a:r>
              <a:rPr lang="en-GB" sz="2100" spc="-7" dirty="0">
                <a:solidFill>
                  <a:srgbClr val="28265B"/>
                </a:solidFill>
                <a:latin typeface="Poppins" panose="00000500000000000000" pitchFamily="2" charset="0"/>
                <a:cs typeface="Poppins" panose="00000500000000000000" pitchFamily="2" charset="0"/>
              </a:rPr>
              <a:t>Considerate and </a:t>
            </a:r>
            <a:r>
              <a:rPr lang="en-GB" sz="2100" spc="-4" dirty="0">
                <a:solidFill>
                  <a:srgbClr val="28265B"/>
                </a:solidFill>
                <a:latin typeface="Poppins" panose="00000500000000000000" pitchFamily="2" charset="0"/>
                <a:cs typeface="Poppins" panose="00000500000000000000" pitchFamily="2" charset="0"/>
              </a:rPr>
              <a:t>gentle</a:t>
            </a:r>
          </a:p>
          <a:p>
            <a:pPr marR="605155"/>
            <a:r>
              <a:rPr lang="en-GB" sz="2100" spc="-4" dirty="0">
                <a:solidFill>
                  <a:srgbClr val="28265B"/>
                </a:solidFill>
                <a:latin typeface="Poppins" panose="00000500000000000000" pitchFamily="2" charset="0"/>
                <a:cs typeface="Poppins" panose="00000500000000000000" pitchFamily="2" charset="0"/>
              </a:rPr>
              <a:t>Quiet, even</a:t>
            </a:r>
            <a:r>
              <a:rPr lang="en-GB" sz="2100" spc="-42" dirty="0">
                <a:solidFill>
                  <a:srgbClr val="28265B"/>
                </a:solidFill>
                <a:latin typeface="Poppins" panose="00000500000000000000" pitchFamily="2" charset="0"/>
                <a:cs typeface="Poppins" panose="00000500000000000000" pitchFamily="2" charset="0"/>
              </a:rPr>
              <a:t> </a:t>
            </a:r>
            <a:r>
              <a:rPr lang="en-GB" sz="2100" spc="-4" dirty="0">
                <a:solidFill>
                  <a:srgbClr val="28265B"/>
                </a:solidFill>
                <a:latin typeface="Poppins" panose="00000500000000000000" pitchFamily="2" charset="0"/>
                <a:cs typeface="Poppins" panose="00000500000000000000" pitchFamily="2" charset="0"/>
              </a:rPr>
              <a:t>cautious  </a:t>
            </a:r>
          </a:p>
          <a:p>
            <a:pPr marR="605155"/>
            <a:r>
              <a:rPr lang="en-GB" sz="2100" spc="-4" dirty="0">
                <a:solidFill>
                  <a:srgbClr val="28265B"/>
                </a:solidFill>
                <a:latin typeface="Poppins" panose="00000500000000000000" pitchFamily="2" charset="0"/>
                <a:cs typeface="Poppins" panose="00000500000000000000" pitchFamily="2" charset="0"/>
              </a:rPr>
              <a:t>Fewer gestures </a:t>
            </a:r>
          </a:p>
          <a:p>
            <a:pPr marR="605155"/>
            <a:r>
              <a:rPr lang="en-GB" sz="2100" spc="-4" dirty="0">
                <a:solidFill>
                  <a:srgbClr val="28265B"/>
                </a:solidFill>
                <a:latin typeface="Poppins" panose="00000500000000000000" pitchFamily="2" charset="0"/>
                <a:cs typeface="Poppins" panose="00000500000000000000" pitchFamily="2" charset="0"/>
              </a:rPr>
              <a:t>Needs </a:t>
            </a:r>
            <a:r>
              <a:rPr lang="en-GB" sz="2100" spc="-7" dirty="0">
                <a:solidFill>
                  <a:srgbClr val="28265B"/>
                </a:solidFill>
                <a:latin typeface="Poppins" panose="00000500000000000000" pitchFamily="2" charset="0"/>
                <a:cs typeface="Poppins" panose="00000500000000000000" pitchFamily="2" charset="0"/>
              </a:rPr>
              <a:t>more </a:t>
            </a:r>
            <a:r>
              <a:rPr lang="en-GB" sz="2100" spc="-4" dirty="0">
                <a:solidFill>
                  <a:srgbClr val="28265B"/>
                </a:solidFill>
                <a:latin typeface="Poppins" panose="00000500000000000000" pitchFamily="2" charset="0"/>
                <a:cs typeface="Poppins" panose="00000500000000000000" pitchFamily="2" charset="0"/>
              </a:rPr>
              <a:t>personal space  </a:t>
            </a:r>
          </a:p>
          <a:p>
            <a:pPr marR="116840"/>
            <a:r>
              <a:rPr lang="en-GB" sz="2100" spc="-7" dirty="0">
                <a:solidFill>
                  <a:srgbClr val="28265B"/>
                </a:solidFill>
                <a:latin typeface="Poppins" panose="00000500000000000000" pitchFamily="2" charset="0"/>
                <a:cs typeface="Poppins" panose="00000500000000000000" pitchFamily="2" charset="0"/>
              </a:rPr>
              <a:t>More diplomatic </a:t>
            </a:r>
            <a:r>
              <a:rPr lang="en-GB" sz="2100" spc="-4" dirty="0">
                <a:solidFill>
                  <a:srgbClr val="28265B"/>
                </a:solidFill>
                <a:latin typeface="Poppins" panose="00000500000000000000" pitchFamily="2" charset="0"/>
                <a:cs typeface="Poppins" panose="00000500000000000000" pitchFamily="2" charset="0"/>
              </a:rPr>
              <a:t>language  </a:t>
            </a:r>
          </a:p>
          <a:p>
            <a:pPr marR="963295"/>
            <a:r>
              <a:rPr lang="en-GB" sz="2100" spc="-4" dirty="0">
                <a:solidFill>
                  <a:srgbClr val="28265B"/>
                </a:solidFill>
                <a:latin typeface="Poppins" panose="00000500000000000000" pitchFamily="2" charset="0"/>
                <a:cs typeface="Poppins" panose="00000500000000000000" pitchFamily="2" charset="0"/>
              </a:rPr>
              <a:t>Thoughtful/Slower pace</a:t>
            </a:r>
            <a:endParaRPr lang="en-GB" sz="2100" spc="-7" dirty="0">
              <a:solidFill>
                <a:srgbClr val="28265B"/>
              </a:solidFill>
              <a:latin typeface="Poppins" panose="00000500000000000000" pitchFamily="2" charset="0"/>
              <a:cs typeface="Poppins" panose="00000500000000000000" pitchFamily="2" charset="0"/>
            </a:endParaRPr>
          </a:p>
        </p:txBody>
      </p:sp>
      <p:sp>
        <p:nvSpPr>
          <p:cNvPr id="11" name="TextBox 1">
            <a:extLst>
              <a:ext uri="{FF2B5EF4-FFF2-40B4-BE49-F238E27FC236}">
                <a16:creationId xmlns:a16="http://schemas.microsoft.com/office/drawing/2014/main" id="{194258DA-559C-B54C-843F-F0D7B75DA923}"/>
              </a:ext>
            </a:extLst>
          </p:cNvPr>
          <p:cNvSpPr txBox="1"/>
          <p:nvPr/>
        </p:nvSpPr>
        <p:spPr>
          <a:xfrm>
            <a:off x="0" y="6647275"/>
            <a:ext cx="3610154" cy="4001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0" i="0" u="none" strike="noStrike" baseline="0">
                <a:solidFill>
                  <a:srgbClr val="28265B"/>
                </a:solidFill>
                <a:latin typeface="Poppins" panose="00000500000000000000" pitchFamily="2" charset="0"/>
                <a:cs typeface="Poppins" panose="00000500000000000000" pitchFamily="2" charset="0"/>
              </a:rPr>
              <a:t>©2014 Colour Preferences Ltd | </a:t>
            </a:r>
            <a:r>
              <a:rPr lang="en-GB" sz="1000" b="0" i="0" u="none" strike="noStrike" baseline="0" err="1">
                <a:solidFill>
                  <a:srgbClr val="28265B"/>
                </a:solidFill>
                <a:latin typeface="Poppins" panose="00000500000000000000" pitchFamily="2" charset="0"/>
                <a:cs typeface="Poppins" panose="00000500000000000000" pitchFamily="2" charset="0"/>
              </a:rPr>
              <a:t>www.colour-profiling.com</a:t>
            </a:r>
            <a:endParaRPr lang="en-GB" sz="100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5692F69D-C998-4975-F9A3-1EB205E3F7A4}"/>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9E6425CD-FBB3-1892-0011-B0106D036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31490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161FA3-200C-9C43-9281-796D20A64483}"/>
              </a:ext>
            </a:extLst>
          </p:cNvPr>
          <p:cNvSpPr txBox="1"/>
          <p:nvPr/>
        </p:nvSpPr>
        <p:spPr>
          <a:xfrm>
            <a:off x="3130105" y="553279"/>
            <a:ext cx="5931787" cy="584775"/>
          </a:xfrm>
          <a:prstGeom prst="rect">
            <a:avLst/>
          </a:prstGeom>
          <a:solidFill>
            <a:schemeClr val="bg1"/>
          </a:solidFill>
        </p:spPr>
        <p:txBody>
          <a:bodyPr wrap="square" rtlCol="0">
            <a:spAutoFit/>
          </a:bodyPr>
          <a:lstStyle/>
          <a:p>
            <a:r>
              <a:rPr lang="en-US" sz="3200" b="1">
                <a:solidFill>
                  <a:srgbClr val="28265B"/>
                </a:solidFill>
                <a:latin typeface="Poppins" panose="00000500000000000000" pitchFamily="2" charset="0"/>
                <a:cs typeface="Poppins" panose="00000500000000000000" pitchFamily="2" charset="0"/>
              </a:rPr>
              <a:t>Effective approach to sales</a:t>
            </a:r>
          </a:p>
        </p:txBody>
      </p:sp>
      <p:grpSp>
        <p:nvGrpSpPr>
          <p:cNvPr id="3" name="Group 2">
            <a:extLst>
              <a:ext uri="{FF2B5EF4-FFF2-40B4-BE49-F238E27FC236}">
                <a16:creationId xmlns:a16="http://schemas.microsoft.com/office/drawing/2014/main" id="{5B96922E-92BA-7140-A5E3-AF1ED1F01842}"/>
              </a:ext>
            </a:extLst>
          </p:cNvPr>
          <p:cNvGrpSpPr/>
          <p:nvPr/>
        </p:nvGrpSpPr>
        <p:grpSpPr>
          <a:xfrm>
            <a:off x="4271850" y="1589496"/>
            <a:ext cx="8229600" cy="4180060"/>
            <a:chOff x="4271850" y="1589496"/>
            <a:chExt cx="8229600" cy="4180060"/>
          </a:xfrm>
        </p:grpSpPr>
        <p:sp>
          <p:nvSpPr>
            <p:cNvPr id="29" name="TextBox 28">
              <a:extLst>
                <a:ext uri="{FF2B5EF4-FFF2-40B4-BE49-F238E27FC236}">
                  <a16:creationId xmlns:a16="http://schemas.microsoft.com/office/drawing/2014/main" id="{3A9DB8AB-3D95-B144-B012-5F13D1DF8AAC}"/>
                </a:ext>
              </a:extLst>
            </p:cNvPr>
            <p:cNvSpPr txBox="1"/>
            <p:nvPr/>
          </p:nvSpPr>
          <p:spPr>
            <a:xfrm>
              <a:off x="5759842" y="1589496"/>
              <a:ext cx="5256584" cy="369332"/>
            </a:xfrm>
            <a:prstGeom prst="rect">
              <a:avLst/>
            </a:prstGeom>
            <a:noFill/>
          </p:spPr>
          <p:txBody>
            <a:bodyPr wrap="square" rtlCol="0">
              <a:spAutoFit/>
            </a:bodyPr>
            <a:lstStyle/>
            <a:p>
              <a:pPr algn="ctr"/>
              <a:r>
                <a:rPr lang="en-GB">
                  <a:solidFill>
                    <a:srgbClr val="28265B"/>
                  </a:solidFill>
                  <a:latin typeface="Poppins" panose="00000500000000000000" pitchFamily="2" charset="0"/>
                  <a:cs typeface="Poppins" panose="00000500000000000000" pitchFamily="2" charset="0"/>
                </a:rPr>
                <a:t>Thinking preference</a:t>
              </a:r>
            </a:p>
          </p:txBody>
        </p:sp>
        <p:sp>
          <p:nvSpPr>
            <p:cNvPr id="30" name="TextBox 29">
              <a:extLst>
                <a:ext uri="{FF2B5EF4-FFF2-40B4-BE49-F238E27FC236}">
                  <a16:creationId xmlns:a16="http://schemas.microsoft.com/office/drawing/2014/main" id="{0D67B6B5-D0E3-484A-A100-EC821C547007}"/>
                </a:ext>
              </a:extLst>
            </p:cNvPr>
            <p:cNvSpPr txBox="1"/>
            <p:nvPr/>
          </p:nvSpPr>
          <p:spPr>
            <a:xfrm>
              <a:off x="4271850" y="5400224"/>
              <a:ext cx="8229600" cy="369332"/>
            </a:xfrm>
            <a:prstGeom prst="rect">
              <a:avLst/>
            </a:prstGeom>
            <a:noFill/>
          </p:spPr>
          <p:txBody>
            <a:bodyPr wrap="square" rtlCol="0">
              <a:spAutoFit/>
            </a:bodyPr>
            <a:lstStyle/>
            <a:p>
              <a:pPr algn="ctr"/>
              <a:r>
                <a:rPr lang="en-GB">
                  <a:solidFill>
                    <a:srgbClr val="28265B"/>
                  </a:solidFill>
                  <a:latin typeface="Poppins" panose="00000500000000000000" pitchFamily="2" charset="0"/>
                  <a:cs typeface="Poppins" panose="00000500000000000000" pitchFamily="2" charset="0"/>
                </a:rPr>
                <a:t>Feeling preference</a:t>
              </a:r>
            </a:p>
          </p:txBody>
        </p:sp>
      </p:grpSp>
      <p:grpSp>
        <p:nvGrpSpPr>
          <p:cNvPr id="4" name="Group 3">
            <a:extLst>
              <a:ext uri="{FF2B5EF4-FFF2-40B4-BE49-F238E27FC236}">
                <a16:creationId xmlns:a16="http://schemas.microsoft.com/office/drawing/2014/main" id="{F92F4AA7-DE0D-DB45-80C9-6558B6C24F6F}"/>
              </a:ext>
            </a:extLst>
          </p:cNvPr>
          <p:cNvGrpSpPr/>
          <p:nvPr/>
        </p:nvGrpSpPr>
        <p:grpSpPr>
          <a:xfrm>
            <a:off x="4540430" y="3243149"/>
            <a:ext cx="7733296" cy="707970"/>
            <a:chOff x="4540430" y="3243149"/>
            <a:chExt cx="7733296" cy="707970"/>
          </a:xfrm>
        </p:grpSpPr>
        <p:sp>
          <p:nvSpPr>
            <p:cNvPr id="35" name="TextBox 34">
              <a:extLst>
                <a:ext uri="{FF2B5EF4-FFF2-40B4-BE49-F238E27FC236}">
                  <a16:creationId xmlns:a16="http://schemas.microsoft.com/office/drawing/2014/main" id="{B1F39A19-3E54-3344-9424-C9782ED5632B}"/>
                </a:ext>
              </a:extLst>
            </p:cNvPr>
            <p:cNvSpPr txBox="1"/>
            <p:nvPr/>
          </p:nvSpPr>
          <p:spPr>
            <a:xfrm>
              <a:off x="4540430" y="3304788"/>
              <a:ext cx="2710361" cy="646331"/>
            </a:xfrm>
            <a:prstGeom prst="rect">
              <a:avLst/>
            </a:prstGeom>
            <a:noFill/>
          </p:spPr>
          <p:txBody>
            <a:bodyPr wrap="square" rtlCol="0">
              <a:spAutoFit/>
            </a:bodyPr>
            <a:lstStyle/>
            <a:p>
              <a:pPr algn="ctr"/>
              <a:r>
                <a:rPr lang="en-GB">
                  <a:solidFill>
                    <a:srgbClr val="28265B"/>
                  </a:solidFill>
                  <a:latin typeface="Poppins" panose="00000500000000000000" pitchFamily="2" charset="0"/>
                  <a:cs typeface="Poppins" panose="00000500000000000000" pitchFamily="2" charset="0"/>
                </a:rPr>
                <a:t>Reflective </a:t>
              </a:r>
              <a:br>
                <a:rPr lang="en-GB">
                  <a:solidFill>
                    <a:srgbClr val="28265B"/>
                  </a:solidFill>
                  <a:latin typeface="Poppins" panose="00000500000000000000" pitchFamily="2" charset="0"/>
                  <a:cs typeface="Poppins" panose="00000500000000000000" pitchFamily="2" charset="0"/>
                </a:rPr>
              </a:br>
              <a:r>
                <a:rPr lang="en-GB">
                  <a:solidFill>
                    <a:srgbClr val="28265B"/>
                  </a:solidFill>
                  <a:latin typeface="Poppins" panose="00000500000000000000" pitchFamily="2" charset="0"/>
                  <a:cs typeface="Poppins" panose="00000500000000000000" pitchFamily="2" charset="0"/>
                </a:rPr>
                <a:t>preference</a:t>
              </a:r>
            </a:p>
          </p:txBody>
        </p:sp>
        <p:sp>
          <p:nvSpPr>
            <p:cNvPr id="36" name="TextBox 35">
              <a:extLst>
                <a:ext uri="{FF2B5EF4-FFF2-40B4-BE49-F238E27FC236}">
                  <a16:creationId xmlns:a16="http://schemas.microsoft.com/office/drawing/2014/main" id="{BAE5FCB0-08AB-8D46-AEDA-75B19D22C48E}"/>
                </a:ext>
              </a:extLst>
            </p:cNvPr>
            <p:cNvSpPr txBox="1"/>
            <p:nvPr/>
          </p:nvSpPr>
          <p:spPr>
            <a:xfrm>
              <a:off x="9759126" y="3243149"/>
              <a:ext cx="2514600" cy="646331"/>
            </a:xfrm>
            <a:prstGeom prst="rect">
              <a:avLst/>
            </a:prstGeom>
            <a:noFill/>
          </p:spPr>
          <p:txBody>
            <a:bodyPr wrap="square" rtlCol="0">
              <a:spAutoFit/>
            </a:bodyPr>
            <a:lstStyle/>
            <a:p>
              <a:pPr algn="ctr"/>
              <a:r>
                <a:rPr lang="en-GB">
                  <a:solidFill>
                    <a:srgbClr val="28265B"/>
                  </a:solidFill>
                  <a:latin typeface="Poppins" panose="00000500000000000000" pitchFamily="2" charset="0"/>
                  <a:cs typeface="Poppins" panose="00000500000000000000" pitchFamily="2" charset="0"/>
                </a:rPr>
                <a:t>Extraverted </a:t>
              </a:r>
            </a:p>
            <a:p>
              <a:pPr algn="ctr"/>
              <a:r>
                <a:rPr lang="en-GB">
                  <a:solidFill>
                    <a:srgbClr val="28265B"/>
                  </a:solidFill>
                  <a:latin typeface="Poppins" panose="00000500000000000000" pitchFamily="2" charset="0"/>
                  <a:cs typeface="Poppins" panose="00000500000000000000" pitchFamily="2" charset="0"/>
                </a:rPr>
                <a:t>preference</a:t>
              </a:r>
            </a:p>
          </p:txBody>
        </p:sp>
      </p:grpSp>
      <p:pic>
        <p:nvPicPr>
          <p:cNvPr id="17" name="Picture 5" descr="Picture 5">
            <a:extLst>
              <a:ext uri="{FF2B5EF4-FFF2-40B4-BE49-F238E27FC236}">
                <a16:creationId xmlns:a16="http://schemas.microsoft.com/office/drawing/2014/main" id="{10C95790-E24F-8642-9DAB-D6684A9B2A4E}"/>
              </a:ext>
            </a:extLst>
          </p:cNvPr>
          <p:cNvPicPr>
            <a:picLocks noChangeAspect="1"/>
          </p:cNvPicPr>
          <p:nvPr/>
        </p:nvPicPr>
        <p:blipFill>
          <a:blip r:embed="rId3"/>
          <a:srcRect l="994" t="999" r="952" b="999"/>
          <a:stretch>
            <a:fillRect/>
          </a:stretch>
        </p:blipFill>
        <p:spPr>
          <a:xfrm>
            <a:off x="6917490" y="2250435"/>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cxnSp>
        <p:nvCxnSpPr>
          <p:cNvPr id="31" name="Straight Connector 30">
            <a:extLst>
              <a:ext uri="{FF2B5EF4-FFF2-40B4-BE49-F238E27FC236}">
                <a16:creationId xmlns:a16="http://schemas.microsoft.com/office/drawing/2014/main" id="{6107FC9F-8E9F-764E-A477-5800FB90B7E7}"/>
              </a:ext>
            </a:extLst>
          </p:cNvPr>
          <p:cNvCxnSpPr>
            <a:cxnSpLocks/>
          </p:cNvCxnSpPr>
          <p:nvPr/>
        </p:nvCxnSpPr>
        <p:spPr>
          <a:xfrm flipV="1">
            <a:off x="6676326" y="3694258"/>
            <a:ext cx="3420648" cy="26029"/>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30C070-AF5A-C94B-AC26-7E4CB32CCA32}"/>
              </a:ext>
            </a:extLst>
          </p:cNvPr>
          <p:cNvCxnSpPr>
            <a:cxnSpLocks/>
          </p:cNvCxnSpPr>
          <p:nvPr/>
        </p:nvCxnSpPr>
        <p:spPr>
          <a:xfrm>
            <a:off x="8386650" y="2073922"/>
            <a:ext cx="0" cy="3310326"/>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43DA2F-A414-594C-B04D-3DCEC9198C0D}"/>
              </a:ext>
            </a:extLst>
          </p:cNvPr>
          <p:cNvSpPr/>
          <p:nvPr/>
        </p:nvSpPr>
        <p:spPr>
          <a:xfrm>
            <a:off x="622320" y="1950488"/>
            <a:ext cx="4468464" cy="1938992"/>
          </a:xfrm>
          <a:prstGeom prst="rect">
            <a:avLst/>
          </a:prstGeom>
        </p:spPr>
        <p:txBody>
          <a:bodyPr wrap="square">
            <a:spAutoFit/>
          </a:bodyPr>
          <a:lstStyle/>
          <a:p>
            <a:r>
              <a:rPr lang="en-US" sz="2800" b="1">
                <a:solidFill>
                  <a:srgbClr val="28265B"/>
                </a:solidFill>
                <a:latin typeface="Poppins" panose="00000500000000000000" pitchFamily="2" charset="0"/>
                <a:cs typeface="Poppins" panose="00000500000000000000" pitchFamily="2" charset="0"/>
              </a:rPr>
              <a:t>Exercise 1:  </a:t>
            </a:r>
          </a:p>
          <a:p>
            <a:endParaRPr lang="en-US" sz="2000">
              <a:solidFill>
                <a:srgbClr val="28265B"/>
              </a:solidFill>
              <a:latin typeface="Poppins" panose="00000500000000000000" pitchFamily="2" charset="0"/>
              <a:cs typeface="Poppins" panose="00000500000000000000" pitchFamily="2" charset="0"/>
            </a:endParaRPr>
          </a:p>
          <a:p>
            <a:r>
              <a:rPr lang="en-US">
                <a:solidFill>
                  <a:srgbClr val="28265B"/>
                </a:solidFill>
                <a:latin typeface="Poppins" panose="00000500000000000000" pitchFamily="2" charset="0"/>
                <a:cs typeface="Poppins" panose="00000500000000000000" pitchFamily="2" charset="0"/>
              </a:rPr>
              <a:t>Considering we are all different, what are the implications for your approach to sales and customer service? </a:t>
            </a:r>
          </a:p>
        </p:txBody>
      </p:sp>
      <p:pic>
        <p:nvPicPr>
          <p:cNvPr id="5" name="Picture 4" descr="Graphical user interface, text, application, email&#10;&#10;Description automatically generated">
            <a:extLst>
              <a:ext uri="{FF2B5EF4-FFF2-40B4-BE49-F238E27FC236}">
                <a16:creationId xmlns:a16="http://schemas.microsoft.com/office/drawing/2014/main" id="{95E25E61-C20A-9612-000B-329FE49AE86C}"/>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6" name="Picture 5" descr="Logo, icon&#10;&#10;Description automatically generated with medium confidence">
            <a:extLst>
              <a:ext uri="{FF2B5EF4-FFF2-40B4-BE49-F238E27FC236}">
                <a16:creationId xmlns:a16="http://schemas.microsoft.com/office/drawing/2014/main" id="{DFC3DFD8-5AB8-D92C-6E82-29A5AB0A14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8730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Picture 5">
            <a:extLst>
              <a:ext uri="{FF2B5EF4-FFF2-40B4-BE49-F238E27FC236}">
                <a16:creationId xmlns:a16="http://schemas.microsoft.com/office/drawing/2014/main" id="{6D4B9B00-4202-CD4D-B0CB-3ED0077B0398}"/>
              </a:ext>
            </a:extLst>
          </p:cNvPr>
          <p:cNvPicPr>
            <a:picLocks noChangeAspect="1"/>
          </p:cNvPicPr>
          <p:nvPr/>
        </p:nvPicPr>
        <p:blipFill>
          <a:blip r:embed="rId3"/>
          <a:srcRect l="994" t="999" r="952" b="999"/>
          <a:stretch>
            <a:fillRect/>
          </a:stretch>
        </p:blipFill>
        <p:spPr>
          <a:xfrm>
            <a:off x="4214876" y="1787936"/>
            <a:ext cx="3454987" cy="3453129"/>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6" name="Text Box 26"/>
          <p:cNvSpPr txBox="1">
            <a:spLocks noChangeArrowheads="1"/>
          </p:cNvSpPr>
          <p:nvPr/>
        </p:nvSpPr>
        <p:spPr bwMode="auto">
          <a:xfrm>
            <a:off x="4365487" y="576142"/>
            <a:ext cx="3129987" cy="1175801"/>
          </a:xfrm>
          <a:prstGeom prst="roundRect">
            <a:avLst/>
          </a:prstGeom>
          <a:solidFill>
            <a:srgbClr val="FFFFFF">
              <a:alpha val="35000"/>
            </a:srgbClr>
          </a:solidFill>
          <a:ln w="38100">
            <a:solidFill>
              <a:srgbClr val="7030A0"/>
            </a:solidFill>
            <a:miter lim="800000"/>
            <a:headEnd/>
            <a:tailEnd/>
          </a:ln>
        </p:spPr>
        <p:txBody>
          <a:bodyPr rot="0" vert="horz" wrap="square" lIns="91440" tIns="45720" rIns="91440" bIns="45720" anchor="ctr" anchorCtr="0" upright="1">
            <a:noAutofit/>
          </a:bodyPr>
          <a:lstStyle/>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Discernment</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Accurate</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Right way to do things</a:t>
            </a:r>
          </a:p>
        </p:txBody>
      </p:sp>
      <p:sp>
        <p:nvSpPr>
          <p:cNvPr id="7" name="Text Box 25"/>
          <p:cNvSpPr txBox="1">
            <a:spLocks noChangeArrowheads="1"/>
          </p:cNvSpPr>
          <p:nvPr/>
        </p:nvSpPr>
        <p:spPr bwMode="auto">
          <a:xfrm>
            <a:off x="7710779" y="1405234"/>
            <a:ext cx="3129988" cy="1206159"/>
          </a:xfrm>
          <a:prstGeom prst="roundRect">
            <a:avLst/>
          </a:prstGeom>
          <a:solidFill>
            <a:srgbClr val="FFFFFF">
              <a:alpha val="35000"/>
            </a:srgbClr>
          </a:solidFill>
          <a:ln w="38100">
            <a:solidFill>
              <a:srgbClr val="D9251A"/>
            </a:solidFill>
            <a:miter lim="800000"/>
            <a:headEnd/>
            <a:tailEnd/>
          </a:ln>
        </p:spPr>
        <p:txBody>
          <a:bodyPr rot="0" vert="horz" wrap="square" lIns="91440" tIns="72000" rIns="91440" bIns="45720" anchor="ctr" anchorCtr="0" upright="1">
            <a:noAutofit/>
          </a:bodyPr>
          <a:lstStyle/>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Happy to close</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Negotiator</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Moves on quickly</a:t>
            </a:r>
          </a:p>
        </p:txBody>
      </p:sp>
      <p:sp>
        <p:nvSpPr>
          <p:cNvPr id="8" name="Text Box 24"/>
          <p:cNvSpPr txBox="1">
            <a:spLocks noChangeArrowheads="1"/>
          </p:cNvSpPr>
          <p:nvPr/>
        </p:nvSpPr>
        <p:spPr bwMode="auto">
          <a:xfrm>
            <a:off x="1053318" y="1405234"/>
            <a:ext cx="3111717" cy="1175801"/>
          </a:xfrm>
          <a:prstGeom prst="roundRect">
            <a:avLst/>
          </a:prstGeom>
          <a:solidFill>
            <a:srgbClr val="FFFFFF">
              <a:alpha val="35000"/>
            </a:srgbClr>
          </a:solidFill>
          <a:ln w="38100">
            <a:solidFill>
              <a:srgbClr val="00A4ED"/>
            </a:solidFill>
            <a:miter lim="800000"/>
            <a:headEnd/>
            <a:tailEnd/>
          </a:ln>
        </p:spPr>
        <p:txBody>
          <a:bodyPr rot="0" vert="horz" wrap="square" lIns="91440" tIns="72000" rIns="91440" bIns="45720" anchor="ctr" anchorCtr="0" upright="1">
            <a:noAutofit/>
          </a:bodyPr>
          <a:lstStyle/>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Thorough in research</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Analyses the problem</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Defines buying motive</a:t>
            </a:r>
          </a:p>
        </p:txBody>
      </p:sp>
      <p:sp>
        <p:nvSpPr>
          <p:cNvPr id="9" name="Text Box 19"/>
          <p:cNvSpPr txBox="1">
            <a:spLocks noChangeArrowheads="1"/>
          </p:cNvSpPr>
          <p:nvPr/>
        </p:nvSpPr>
        <p:spPr bwMode="auto">
          <a:xfrm>
            <a:off x="1053318" y="4427728"/>
            <a:ext cx="3111717" cy="1154244"/>
          </a:xfrm>
          <a:prstGeom prst="roundRect">
            <a:avLst/>
          </a:prstGeom>
          <a:solidFill>
            <a:srgbClr val="FFFFFF">
              <a:alpha val="35000"/>
            </a:srgbClr>
          </a:solidFill>
          <a:ln w="38100">
            <a:solidFill>
              <a:srgbClr val="73C619"/>
            </a:solidFill>
            <a:miter lim="800000"/>
            <a:headEnd/>
            <a:tailEnd/>
          </a:ln>
        </p:spPr>
        <p:txBody>
          <a:bodyPr rot="0" vert="horz" wrap="square" lIns="91440" tIns="288000" rIns="91440" bIns="45720" anchor="ctr" anchorCtr="0" upright="1">
            <a:noAutofit/>
          </a:bodyPr>
          <a:lstStyle/>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Builds LT relationships</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Considerate</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Wins trust </a:t>
            </a:r>
          </a:p>
          <a:p>
            <a:pPr>
              <a:spcAft>
                <a:spcPts val="1000"/>
              </a:spcAft>
            </a:pPr>
            <a:endParaRPr lang="en-GB" sz="1500">
              <a:solidFill>
                <a:srgbClr val="28265B"/>
              </a:solidFill>
              <a:latin typeface="Poppins" panose="00000500000000000000" pitchFamily="2" charset="0"/>
              <a:ea typeface="Calibri" panose="020F0502020204030204" pitchFamily="34" charset="0"/>
              <a:cs typeface="Poppins" panose="00000500000000000000" pitchFamily="2" charset="0"/>
            </a:endParaRPr>
          </a:p>
        </p:txBody>
      </p:sp>
      <p:sp>
        <p:nvSpPr>
          <p:cNvPr id="10" name="Text Box 27"/>
          <p:cNvSpPr txBox="1">
            <a:spLocks noChangeArrowheads="1"/>
          </p:cNvSpPr>
          <p:nvPr/>
        </p:nvSpPr>
        <p:spPr bwMode="auto">
          <a:xfrm>
            <a:off x="7868303" y="4454509"/>
            <a:ext cx="2969043" cy="1094852"/>
          </a:xfrm>
          <a:prstGeom prst="roundRect">
            <a:avLst/>
          </a:prstGeom>
          <a:solidFill>
            <a:srgbClr val="FFFFFF">
              <a:alpha val="35000"/>
            </a:srgbClr>
          </a:solidFill>
          <a:ln w="38100">
            <a:solidFill>
              <a:srgbClr val="E8BA00"/>
            </a:solidFill>
            <a:miter lim="800000"/>
            <a:headEnd/>
            <a:tailEnd/>
          </a:ln>
        </p:spPr>
        <p:txBody>
          <a:bodyPr rot="0" vert="horz" wrap="square" lIns="91440" tIns="45720" rIns="91440" bIns="45720" anchor="ctr" anchorCtr="0" upright="1">
            <a:noAutofit/>
          </a:bodyPr>
          <a:lstStyle/>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Provides innovative ideas</a:t>
            </a:r>
          </a:p>
          <a:p>
            <a:pPr>
              <a:lnSpc>
                <a:spcPct val="110000"/>
              </a:lnSpc>
            </a:pPr>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Interactive</a:t>
            </a:r>
          </a:p>
          <a:p>
            <a:pPr>
              <a:lnSpc>
                <a:spcPct val="110000"/>
              </a:lnSpc>
            </a:pPr>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Builds rapport</a:t>
            </a:r>
          </a:p>
        </p:txBody>
      </p:sp>
      <p:sp>
        <p:nvSpPr>
          <p:cNvPr id="11" name="Text Box 23"/>
          <p:cNvSpPr txBox="1">
            <a:spLocks noChangeArrowheads="1"/>
          </p:cNvSpPr>
          <p:nvPr/>
        </p:nvSpPr>
        <p:spPr bwMode="auto">
          <a:xfrm>
            <a:off x="632169" y="2930138"/>
            <a:ext cx="2969043" cy="1189969"/>
          </a:xfrm>
          <a:prstGeom prst="roundRect">
            <a:avLst/>
          </a:prstGeom>
          <a:solidFill>
            <a:srgbClr val="FFFFFF">
              <a:alpha val="35000"/>
            </a:srgbClr>
          </a:solidFill>
          <a:ln w="38100">
            <a:solidFill>
              <a:srgbClr val="23BFAF"/>
            </a:solidFill>
            <a:miter lim="800000"/>
            <a:headEnd/>
            <a:tailEnd/>
          </a:ln>
        </p:spPr>
        <p:txBody>
          <a:bodyPr rot="0" vert="horz" wrap="square" lIns="91440" tIns="72000" rIns="91440" bIns="45720" anchor="ctr" anchorCtr="0" upright="1">
            <a:noAutofit/>
          </a:bodyPr>
          <a:lstStyle/>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Follows correct process</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Keeps records well</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Timely reporting </a:t>
            </a:r>
          </a:p>
        </p:txBody>
      </p:sp>
      <p:sp>
        <p:nvSpPr>
          <p:cNvPr id="12" name="Text Box 21"/>
          <p:cNvSpPr txBox="1">
            <a:spLocks noChangeArrowheads="1"/>
          </p:cNvSpPr>
          <p:nvPr/>
        </p:nvSpPr>
        <p:spPr bwMode="auto">
          <a:xfrm>
            <a:off x="8429843" y="2920019"/>
            <a:ext cx="3129988" cy="1210206"/>
          </a:xfrm>
          <a:prstGeom prst="roundRect">
            <a:avLst/>
          </a:prstGeom>
          <a:solidFill>
            <a:srgbClr val="FFFFFF">
              <a:alpha val="35000"/>
            </a:srgbClr>
          </a:solidFill>
          <a:ln w="38100">
            <a:solidFill>
              <a:srgbClr val="D36603"/>
            </a:solidFill>
            <a:miter lim="800000"/>
            <a:headEnd/>
            <a:tailEnd/>
          </a:ln>
        </p:spPr>
        <p:txBody>
          <a:bodyPr rot="0" vert="horz" wrap="square" lIns="251999" tIns="72000" rIns="91440" bIns="45720" anchor="ctr" anchorCtr="0" upright="1">
            <a:noAutofit/>
          </a:bodyPr>
          <a:lstStyle/>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Networker</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Enthusiastic</a:t>
            </a:r>
          </a:p>
          <a:p>
            <a:pPr>
              <a:spcAft>
                <a:spcPts val="1000"/>
              </a:spcAft>
            </a:pPr>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Convincing presentation</a:t>
            </a:r>
          </a:p>
        </p:txBody>
      </p:sp>
      <p:sp>
        <p:nvSpPr>
          <p:cNvPr id="13" name="Text Box 22"/>
          <p:cNvSpPr txBox="1">
            <a:spLocks noChangeArrowheads="1"/>
          </p:cNvSpPr>
          <p:nvPr/>
        </p:nvSpPr>
        <p:spPr bwMode="auto">
          <a:xfrm>
            <a:off x="4402504" y="5313051"/>
            <a:ext cx="3111717" cy="1175801"/>
          </a:xfrm>
          <a:prstGeom prst="roundRect">
            <a:avLst/>
          </a:prstGeom>
          <a:solidFill>
            <a:srgbClr val="FFFFFF">
              <a:alpha val="35000"/>
            </a:srgbClr>
          </a:solidFill>
          <a:ln w="38100">
            <a:solidFill>
              <a:srgbClr val="D5CB03"/>
            </a:solidFill>
            <a:miter lim="800000"/>
            <a:headEnd/>
            <a:tailEnd/>
          </a:ln>
        </p:spPr>
        <p:txBody>
          <a:bodyPr rot="0" vert="horz" wrap="square" lIns="91440" tIns="72000" rIns="91440" bIns="45720" anchor="ctr" anchorCtr="0" upright="1">
            <a:noAutofit/>
          </a:bodyPr>
          <a:lstStyle/>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Understands needs </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Takes personal interest</a:t>
            </a:r>
          </a:p>
          <a:p>
            <a:r>
              <a:rPr lang="en-GB" sz="1700" dirty="0">
                <a:solidFill>
                  <a:srgbClr val="28265B"/>
                </a:solidFill>
                <a:latin typeface="Poppins" panose="00000500000000000000" pitchFamily="2" charset="0"/>
                <a:ea typeface="Calibri" panose="020F0502020204030204" pitchFamily="34" charset="0"/>
                <a:cs typeface="Poppins" panose="00000500000000000000" pitchFamily="2" charset="0"/>
              </a:rPr>
              <a:t>Develops relationship</a:t>
            </a:r>
          </a:p>
        </p:txBody>
      </p:sp>
      <p:sp>
        <p:nvSpPr>
          <p:cNvPr id="16" name="object 4">
            <a:extLst>
              <a:ext uri="{FF2B5EF4-FFF2-40B4-BE49-F238E27FC236}">
                <a16:creationId xmlns:a16="http://schemas.microsoft.com/office/drawing/2014/main" id="{6768A9D6-C6AA-8349-BFCF-ADCCBB3BA60B}"/>
              </a:ext>
            </a:extLst>
          </p:cNvPr>
          <p:cNvSpPr txBox="1">
            <a:spLocks noGrp="1"/>
          </p:cNvSpPr>
          <p:nvPr>
            <p:ph type="title"/>
          </p:nvPr>
        </p:nvSpPr>
        <p:spPr>
          <a:xfrm>
            <a:off x="2573990" y="47706"/>
            <a:ext cx="6736758" cy="492443"/>
          </a:xfrm>
          <a:prstGeom prst="rect">
            <a:avLst/>
          </a:prstGeom>
        </p:spPr>
        <p:txBody>
          <a:bodyPr vert="horz" wrap="square" lIns="0" tIns="0" rIns="0" bIns="0" rtlCol="0" anchor="ctr">
            <a:spAutoFit/>
          </a:bodyPr>
          <a:lstStyle/>
          <a:p>
            <a:pPr marL="8929" algn="ctr">
              <a:lnSpc>
                <a:spcPct val="100000"/>
              </a:lnSpc>
            </a:pPr>
            <a:r>
              <a:rPr lang="en-GB" sz="3200" b="1" spc="4">
                <a:solidFill>
                  <a:srgbClr val="28265B"/>
                </a:solidFill>
                <a:latin typeface="Poppins" panose="00000500000000000000" pitchFamily="2" charset="0"/>
                <a:cs typeface="Poppins" panose="00000500000000000000" pitchFamily="2" charset="0"/>
              </a:rPr>
              <a:t>Sales approach</a:t>
            </a:r>
            <a:endParaRPr lang="en-GB" sz="3200" b="1" dirty="0">
              <a:solidFill>
                <a:srgbClr val="28265B"/>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B73A30AE-A244-CC2D-1F5C-EF3AE029CD7D}"/>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B172BE2B-1BB3-DCF7-A313-483A170811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199438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FBA451087214FACFD5ECD779766AF" ma:contentTypeVersion="17" ma:contentTypeDescription="Create a new document." ma:contentTypeScope="" ma:versionID="78ea22b684dd58517d045221220a9128">
  <xsd:schema xmlns:xsd="http://www.w3.org/2001/XMLSchema" xmlns:xs="http://www.w3.org/2001/XMLSchema" xmlns:p="http://schemas.microsoft.com/office/2006/metadata/properties" xmlns:ns2="07df4daf-58d6-45cc-bacb-221c7e4144a6" xmlns:ns3="e56a6910-d9b8-4bde-85e3-fc231a43f308" targetNamespace="http://schemas.microsoft.com/office/2006/metadata/properties" ma:root="true" ma:fieldsID="55554a63a0c95e04e15e1cf3df3d9157" ns2:_="" ns3:_="">
    <xsd:import namespace="07df4daf-58d6-45cc-bacb-221c7e4144a6"/>
    <xsd:import namespace="e56a6910-d9b8-4bde-85e3-fc231a43f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daf-58d6-45cc-bacb-221c7e41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25c08-834a-45c1-9f0c-7e944c91ad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6a6910-d9b8-4bde-85e3-fc231a43f3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5c08af-1139-4212-90d4-53bbf510771c}" ma:internalName="TaxCatchAll" ma:showField="CatchAllData" ma:web="e56a6910-d9b8-4bde-85e3-fc231a43f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df4daf-58d6-45cc-bacb-221c7e4144a6">
      <Terms xmlns="http://schemas.microsoft.com/office/infopath/2007/PartnerControls"/>
    </lcf76f155ced4ddcb4097134ff3c332f>
    <TaxCatchAll xmlns="e56a6910-d9b8-4bde-85e3-fc231a43f308" xsi:nil="true"/>
    <SharedWithUsers xmlns="e56a6910-d9b8-4bde-85e3-fc231a43f308">
      <UserInfo>
        <DisplayName>Grace Golf</DisplayName>
        <AccountId>177</AccountId>
        <AccountType/>
      </UserInfo>
    </SharedWithUsers>
  </documentManagement>
</p:properties>
</file>

<file path=customXml/itemProps1.xml><?xml version="1.0" encoding="utf-8"?>
<ds:datastoreItem xmlns:ds="http://schemas.openxmlformats.org/officeDocument/2006/customXml" ds:itemID="{03A8FB93-867A-4FD3-904C-C7D5F312A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f4daf-58d6-45cc-bacb-221c7e4144a6"/>
    <ds:schemaRef ds:uri="e56a6910-d9b8-4bde-85e3-fc231a43f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024CF8-BD4A-4522-AA19-279E019FDAAE}">
  <ds:schemaRefs>
    <ds:schemaRef ds:uri="http://schemas.microsoft.com/sharepoint/v3/contenttype/forms"/>
  </ds:schemaRefs>
</ds:datastoreItem>
</file>

<file path=customXml/itemProps3.xml><?xml version="1.0" encoding="utf-8"?>
<ds:datastoreItem xmlns:ds="http://schemas.openxmlformats.org/officeDocument/2006/customXml" ds:itemID="{BF084F7A-71B0-4891-9E9C-323D20A2F241}">
  <ds:schemaRefs>
    <ds:schemaRef ds:uri="07df4daf-58d6-45cc-bacb-221c7e4144a6"/>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e56a6910-d9b8-4bde-85e3-fc231a43f308"/>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184</TotalTime>
  <Words>3028</Words>
  <Application>Microsoft Office PowerPoint</Application>
  <PresentationFormat>Widescreen</PresentationFormat>
  <Paragraphs>525</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Arial,Sans-Serif</vt:lpstr>
      <vt:lpstr>Helvetica Neue Light</vt:lpstr>
      <vt:lpstr>Helvetica Neue Medium</vt:lpstr>
      <vt:lpstr>Arial</vt:lpstr>
      <vt:lpstr>Calibri</vt:lpstr>
      <vt:lpstr>Calibri Light</vt:lpstr>
      <vt:lpstr>Franklin Gothic Medium</vt:lpstr>
      <vt:lpstr>Poppins</vt:lpstr>
      <vt:lpstr>Office Theme</vt:lpstr>
      <vt:lpstr>PowerPoint Presentation</vt:lpstr>
      <vt:lpstr>PowerPoint Presentation</vt:lpstr>
      <vt:lpstr>PowerPoint Presentation</vt:lpstr>
      <vt:lpstr>PowerPoint Presentation</vt:lpstr>
      <vt:lpstr>PowerPoint Presentation</vt:lpstr>
      <vt:lpstr>Thinking/Feeling Behaviours</vt:lpstr>
      <vt:lpstr>Reflective/Extravert Behaviours</vt:lpstr>
      <vt:lpstr>PowerPoint Presentation</vt:lpstr>
      <vt:lpstr>Sales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Brooks</dc:creator>
  <cp:lastModifiedBy>Emma Marshall</cp:lastModifiedBy>
  <cp:revision>19</cp:revision>
  <dcterms:created xsi:type="dcterms:W3CDTF">2020-12-17T14:02:25Z</dcterms:created>
  <dcterms:modified xsi:type="dcterms:W3CDTF">2024-08-21T12:46:29Z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0x0101001E4FBA451087214FACFD5ECD779766AF</vt:lpwstr>
  </property>
  <property fmtid="{D5CDD505-2E9C-101B-9397-08002B2CF9AE}" pid="3" name="MediaServiceImageTags">
    <vt:lpwstr/>
  </property>
</Properties>
</file>