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5" r:id="rId4"/>
  </p:sldMasterIdLst>
  <p:notesMasterIdLst>
    <p:notesMasterId r:id="rId50"/>
  </p:notesMasterIdLst>
  <p:handoutMasterIdLst>
    <p:handoutMasterId r:id="rId51"/>
  </p:handoutMasterIdLst>
  <p:sldIdLst>
    <p:sldId id="537" r:id="rId5"/>
    <p:sldId id="463" r:id="rId6"/>
    <p:sldId id="601" r:id="rId7"/>
    <p:sldId id="600" r:id="rId8"/>
    <p:sldId id="599" r:id="rId9"/>
    <p:sldId id="598" r:id="rId10"/>
    <p:sldId id="597" r:id="rId11"/>
    <p:sldId id="596" r:id="rId12"/>
    <p:sldId id="590" r:id="rId13"/>
    <p:sldId id="591" r:id="rId14"/>
    <p:sldId id="592" r:id="rId15"/>
    <p:sldId id="593" r:id="rId16"/>
    <p:sldId id="606" r:id="rId17"/>
    <p:sldId id="441" r:id="rId18"/>
    <p:sldId id="343" r:id="rId19"/>
    <p:sldId id="369" r:id="rId20"/>
    <p:sldId id="547" r:id="rId21"/>
    <p:sldId id="635" r:id="rId22"/>
    <p:sldId id="273" r:id="rId23"/>
    <p:sldId id="503" r:id="rId24"/>
    <p:sldId id="581" r:id="rId25"/>
    <p:sldId id="582" r:id="rId26"/>
    <p:sldId id="589" r:id="rId27"/>
    <p:sldId id="479" r:id="rId28"/>
    <p:sldId id="679" r:id="rId29"/>
    <p:sldId id="681" r:id="rId30"/>
    <p:sldId id="583" r:id="rId31"/>
    <p:sldId id="534" r:id="rId32"/>
    <p:sldId id="548" r:id="rId33"/>
    <p:sldId id="489" r:id="rId34"/>
    <p:sldId id="480" r:id="rId35"/>
    <p:sldId id="539" r:id="rId36"/>
    <p:sldId id="602" r:id="rId37"/>
    <p:sldId id="584" r:id="rId38"/>
    <p:sldId id="585" r:id="rId39"/>
    <p:sldId id="607" r:id="rId40"/>
    <p:sldId id="580" r:id="rId41"/>
    <p:sldId id="604" r:id="rId42"/>
    <p:sldId id="508" r:id="rId43"/>
    <p:sldId id="392" r:id="rId44"/>
    <p:sldId id="645" r:id="rId45"/>
    <p:sldId id="646" r:id="rId46"/>
    <p:sldId id="355" r:id="rId47"/>
    <p:sldId id="529" r:id="rId48"/>
    <p:sldId id="595" r:id="rId4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ce Colledge" initials="GC" lastIdx="2" clrIdx="0">
    <p:extLst>
      <p:ext uri="{19B8F6BF-5375-455C-9EA6-DF929625EA0E}">
        <p15:presenceInfo xmlns:p15="http://schemas.microsoft.com/office/powerpoint/2012/main" userId="e53eed70c084abb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E56"/>
    <a:srgbClr val="3FA5EE"/>
    <a:srgbClr val="76D6FF"/>
    <a:srgbClr val="F25C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9A6C2D-2FD7-4F17-96C1-2EEF76431032}" v="9" dt="2023-04-05T10:35:36.3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2" autoAdjust="0"/>
    <p:restoredTop sz="78769" autoAdjust="0"/>
  </p:normalViewPr>
  <p:slideViewPr>
    <p:cSldViewPr snapToGrid="0">
      <p:cViewPr varScale="1">
        <p:scale>
          <a:sx n="42" d="100"/>
          <a:sy n="42" d="100"/>
        </p:scale>
        <p:origin x="67" y="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ne Holloway" userId="S::jayne@colour-profiling.com::acd824e0-849b-439c-b4c6-53770188c5fe" providerId="AD" clId="Web-{7B4C9A6F-C234-7DFB-D156-8FCAA6BFE105}"/>
    <pc:docChg chg="modSld">
      <pc:chgData name="Jayne Holloway" userId="S::jayne@colour-profiling.com::acd824e0-849b-439c-b4c6-53770188c5fe" providerId="AD" clId="Web-{7B4C9A6F-C234-7DFB-D156-8FCAA6BFE105}" dt="2021-05-26T12:27:56.376" v="8"/>
      <pc:docMkLst>
        <pc:docMk/>
      </pc:docMkLst>
      <pc:sldChg chg="modNotes">
        <pc:chgData name="Jayne Holloway" userId="S::jayne@colour-profiling.com::acd824e0-849b-439c-b4c6-53770188c5fe" providerId="AD" clId="Web-{7B4C9A6F-C234-7DFB-D156-8FCAA6BFE105}" dt="2021-05-26T12:27:56.376" v="8"/>
        <pc:sldMkLst>
          <pc:docMk/>
          <pc:sldMk cId="2708813080" sldId="399"/>
        </pc:sldMkLst>
      </pc:sldChg>
    </pc:docChg>
  </pc:docChgLst>
  <pc:docChgLst>
    <pc:chgData name="Jayne Holloway" userId="S::jayne@colour-profiling.com::acd824e0-849b-439c-b4c6-53770188c5fe" providerId="AD" clId="Web-{20D08445-56B1-326F-6E3C-D2B50998E688}"/>
    <pc:docChg chg="delSld modSld">
      <pc:chgData name="Jayne Holloway" userId="S::jayne@colour-profiling.com::acd824e0-849b-439c-b4c6-53770188c5fe" providerId="AD" clId="Web-{20D08445-56B1-326F-6E3C-D2B50998E688}" dt="2021-06-10T14:21:50.593" v="25"/>
      <pc:docMkLst>
        <pc:docMk/>
      </pc:docMkLst>
      <pc:sldChg chg="modNotes">
        <pc:chgData name="Jayne Holloway" userId="S::jayne@colour-profiling.com::acd824e0-849b-439c-b4c6-53770188c5fe" providerId="AD" clId="Web-{20D08445-56B1-326F-6E3C-D2B50998E688}" dt="2021-06-10T14:21:50.593" v="25"/>
        <pc:sldMkLst>
          <pc:docMk/>
          <pc:sldMk cId="363581858" sldId="355"/>
        </pc:sldMkLst>
      </pc:sldChg>
      <pc:sldChg chg="del">
        <pc:chgData name="Jayne Holloway" userId="S::jayne@colour-profiling.com::acd824e0-849b-439c-b4c6-53770188c5fe" providerId="AD" clId="Web-{20D08445-56B1-326F-6E3C-D2B50998E688}" dt="2021-06-10T14:17:45.665" v="7"/>
        <pc:sldMkLst>
          <pc:docMk/>
          <pc:sldMk cId="160028944" sldId="540"/>
        </pc:sldMkLst>
      </pc:sldChg>
      <pc:sldChg chg="modNotes">
        <pc:chgData name="Jayne Holloway" userId="S::jayne@colour-profiling.com::acd824e0-849b-439c-b4c6-53770188c5fe" providerId="AD" clId="Web-{20D08445-56B1-326F-6E3C-D2B50998E688}" dt="2021-06-10T14:17:23.805" v="6"/>
        <pc:sldMkLst>
          <pc:docMk/>
          <pc:sldMk cId="3740921080" sldId="602"/>
        </pc:sldMkLst>
      </pc:sldChg>
      <pc:sldChg chg="modNotes">
        <pc:chgData name="Jayne Holloway" userId="S::jayne@colour-profiling.com::acd824e0-849b-439c-b4c6-53770188c5fe" providerId="AD" clId="Web-{20D08445-56B1-326F-6E3C-D2B50998E688}" dt="2021-06-10T14:20:26.091" v="10"/>
        <pc:sldMkLst>
          <pc:docMk/>
          <pc:sldMk cId="93385092" sldId="605"/>
        </pc:sldMkLst>
      </pc:sldChg>
    </pc:docChg>
  </pc:docChgLst>
  <pc:docChgLst>
    <pc:chgData name="Jayne Holloway" userId="S::jayne@colour-profiling.com::acd824e0-849b-439c-b4c6-53770188c5fe" providerId="AD" clId="Web-{FA280DF1-8104-EF6A-742A-2B070585E4DA}"/>
    <pc:docChg chg="addSld delSld modSld">
      <pc:chgData name="Jayne Holloway" userId="S::jayne@colour-profiling.com::acd824e0-849b-439c-b4c6-53770188c5fe" providerId="AD" clId="Web-{FA280DF1-8104-EF6A-742A-2B070585E4DA}" dt="2021-08-25T11:03:08.004" v="3"/>
      <pc:docMkLst>
        <pc:docMk/>
      </pc:docMkLst>
      <pc:sldChg chg="modSp">
        <pc:chgData name="Jayne Holloway" userId="S::jayne@colour-profiling.com::acd824e0-849b-439c-b4c6-53770188c5fe" providerId="AD" clId="Web-{FA280DF1-8104-EF6A-742A-2B070585E4DA}" dt="2021-08-25T11:02:10.800" v="1" actId="1076"/>
        <pc:sldMkLst>
          <pc:docMk/>
          <pc:sldMk cId="4100161233" sldId="369"/>
        </pc:sldMkLst>
        <pc:spChg chg="mod">
          <ac:chgData name="Jayne Holloway" userId="S::jayne@colour-profiling.com::acd824e0-849b-439c-b4c6-53770188c5fe" providerId="AD" clId="Web-{FA280DF1-8104-EF6A-742A-2B070585E4DA}" dt="2021-08-25T11:02:10.800" v="1" actId="1076"/>
          <ac:spMkLst>
            <pc:docMk/>
            <pc:sldMk cId="4100161233" sldId="369"/>
            <ac:spMk id="3" creationId="{8E65AB2E-116B-40F2-9A90-8E7BC8FACE39}"/>
          </ac:spMkLst>
        </pc:spChg>
      </pc:sldChg>
      <pc:sldChg chg="add del replId">
        <pc:chgData name="Jayne Holloway" userId="S::jayne@colour-profiling.com::acd824e0-849b-439c-b4c6-53770188c5fe" providerId="AD" clId="Web-{FA280DF1-8104-EF6A-742A-2B070585E4DA}" dt="2021-08-25T11:03:08.004" v="3"/>
        <pc:sldMkLst>
          <pc:docMk/>
          <pc:sldMk cId="2744580004" sldId="606"/>
        </pc:sldMkLst>
      </pc:sldChg>
    </pc:docChg>
  </pc:docChgLst>
  <pc:docChgLst>
    <pc:chgData name="Jayne Holloway" userId="S::jayne@colour-profiling.com::acd824e0-849b-439c-b4c6-53770188c5fe" providerId="AD" clId="Web-{36B0B557-72FE-5442-1C06-4F98E020A4E0}"/>
    <pc:docChg chg="addSld delSld modSld sldOrd">
      <pc:chgData name="Jayne Holloway" userId="S::jayne@colour-profiling.com::acd824e0-849b-439c-b4c6-53770188c5fe" providerId="AD" clId="Web-{36B0B557-72FE-5442-1C06-4F98E020A4E0}" dt="2022-03-10T16:44:57.828" v="228"/>
      <pc:docMkLst>
        <pc:docMk/>
      </pc:docMkLst>
      <pc:sldChg chg="modSp">
        <pc:chgData name="Jayne Holloway" userId="S::jayne@colour-profiling.com::acd824e0-849b-439c-b4c6-53770188c5fe" providerId="AD" clId="Web-{36B0B557-72FE-5442-1C06-4F98E020A4E0}" dt="2022-03-10T16:11:32.048" v="34" actId="20577"/>
        <pc:sldMkLst>
          <pc:docMk/>
          <pc:sldMk cId="1817556463" sldId="343"/>
        </pc:sldMkLst>
        <pc:spChg chg="mod">
          <ac:chgData name="Jayne Holloway" userId="S::jayne@colour-profiling.com::acd824e0-849b-439c-b4c6-53770188c5fe" providerId="AD" clId="Web-{36B0B557-72FE-5442-1C06-4F98E020A4E0}" dt="2022-03-10T16:11:32.048" v="34" actId="20577"/>
          <ac:spMkLst>
            <pc:docMk/>
            <pc:sldMk cId="1817556463" sldId="343"/>
            <ac:spMk id="9" creationId="{542B656A-9BCF-4570-B3FE-27C58F103CCB}"/>
          </ac:spMkLst>
        </pc:spChg>
      </pc:sldChg>
      <pc:sldChg chg="modNotes">
        <pc:chgData name="Jayne Holloway" userId="S::jayne@colour-profiling.com::acd824e0-849b-439c-b4c6-53770188c5fe" providerId="AD" clId="Web-{36B0B557-72FE-5442-1C06-4F98E020A4E0}" dt="2022-03-10T16:44:57.828" v="228"/>
        <pc:sldMkLst>
          <pc:docMk/>
          <pc:sldMk cId="363581858" sldId="355"/>
        </pc:sldMkLst>
      </pc:sldChg>
      <pc:sldChg chg="modNotes">
        <pc:chgData name="Jayne Holloway" userId="S::jayne@colour-profiling.com::acd824e0-849b-439c-b4c6-53770188c5fe" providerId="AD" clId="Web-{36B0B557-72FE-5442-1C06-4F98E020A4E0}" dt="2022-03-10T16:12:36.222" v="35"/>
        <pc:sldMkLst>
          <pc:docMk/>
          <pc:sldMk cId="4100161233" sldId="369"/>
        </pc:sldMkLst>
      </pc:sldChg>
      <pc:sldChg chg="modSp">
        <pc:chgData name="Jayne Holloway" userId="S::jayne@colour-profiling.com::acd824e0-849b-439c-b4c6-53770188c5fe" providerId="AD" clId="Web-{36B0B557-72FE-5442-1C06-4F98E020A4E0}" dt="2022-03-10T16:40:23.899" v="188" actId="1076"/>
        <pc:sldMkLst>
          <pc:docMk/>
          <pc:sldMk cId="1790508508" sldId="392"/>
        </pc:sldMkLst>
        <pc:spChg chg="mod">
          <ac:chgData name="Jayne Holloway" userId="S::jayne@colour-profiling.com::acd824e0-849b-439c-b4c6-53770188c5fe" providerId="AD" clId="Web-{36B0B557-72FE-5442-1C06-4F98E020A4E0}" dt="2022-03-10T16:40:18.070" v="186" actId="1076"/>
          <ac:spMkLst>
            <pc:docMk/>
            <pc:sldMk cId="1790508508" sldId="392"/>
            <ac:spMk id="10" creationId="{1DEFDA18-A1ED-4164-B507-3856762B3D05}"/>
          </ac:spMkLst>
        </pc:spChg>
        <pc:spChg chg="mod">
          <ac:chgData name="Jayne Holloway" userId="S::jayne@colour-profiling.com::acd824e0-849b-439c-b4c6-53770188c5fe" providerId="AD" clId="Web-{36B0B557-72FE-5442-1C06-4F98E020A4E0}" dt="2022-03-10T16:40:20.992" v="187" actId="1076"/>
          <ac:spMkLst>
            <pc:docMk/>
            <pc:sldMk cId="1790508508" sldId="392"/>
            <ac:spMk id="12" creationId="{7860188E-B0E9-4A52-861D-E021B7D04214}"/>
          </ac:spMkLst>
        </pc:spChg>
        <pc:spChg chg="mod">
          <ac:chgData name="Jayne Holloway" userId="S::jayne@colour-profiling.com::acd824e0-849b-439c-b4c6-53770188c5fe" providerId="AD" clId="Web-{36B0B557-72FE-5442-1C06-4F98E020A4E0}" dt="2022-03-10T16:40:23.899" v="188" actId="1076"/>
          <ac:spMkLst>
            <pc:docMk/>
            <pc:sldMk cId="1790508508" sldId="392"/>
            <ac:spMk id="13" creationId="{304299A0-282F-431B-BB56-7107508EC8B3}"/>
          </ac:spMkLst>
        </pc:spChg>
      </pc:sldChg>
      <pc:sldChg chg="ord">
        <pc:chgData name="Jayne Holloway" userId="S::jayne@colour-profiling.com::acd824e0-849b-439c-b4c6-53770188c5fe" providerId="AD" clId="Web-{36B0B557-72FE-5442-1C06-4F98E020A4E0}" dt="2022-03-10T16:19:41.093" v="74"/>
        <pc:sldMkLst>
          <pc:docMk/>
          <pc:sldMk cId="2708813080" sldId="399"/>
        </pc:sldMkLst>
      </pc:sldChg>
      <pc:sldChg chg="ord">
        <pc:chgData name="Jayne Holloway" userId="S::jayne@colour-profiling.com::acd824e0-849b-439c-b4c6-53770188c5fe" providerId="AD" clId="Web-{36B0B557-72FE-5442-1C06-4F98E020A4E0}" dt="2022-03-10T16:19:27.296" v="73"/>
        <pc:sldMkLst>
          <pc:docMk/>
          <pc:sldMk cId="1319462507" sldId="400"/>
        </pc:sldMkLst>
      </pc:sldChg>
      <pc:sldChg chg="modNotes">
        <pc:chgData name="Jayne Holloway" userId="S::jayne@colour-profiling.com::acd824e0-849b-439c-b4c6-53770188c5fe" providerId="AD" clId="Web-{36B0B557-72FE-5442-1C06-4F98E020A4E0}" dt="2022-03-10T16:08:54.668" v="11"/>
        <pc:sldMkLst>
          <pc:docMk/>
          <pc:sldMk cId="3869060674" sldId="441"/>
        </pc:sldMkLst>
      </pc:sldChg>
      <pc:sldChg chg="modSp">
        <pc:chgData name="Jayne Holloway" userId="S::jayne@colour-profiling.com::acd824e0-849b-439c-b4c6-53770188c5fe" providerId="AD" clId="Web-{36B0B557-72FE-5442-1C06-4F98E020A4E0}" dt="2022-03-10T16:29:55.236" v="132" actId="20577"/>
        <pc:sldMkLst>
          <pc:docMk/>
          <pc:sldMk cId="2638542122" sldId="489"/>
        </pc:sldMkLst>
        <pc:spChg chg="mod">
          <ac:chgData name="Jayne Holloway" userId="S::jayne@colour-profiling.com::acd824e0-849b-439c-b4c6-53770188c5fe" providerId="AD" clId="Web-{36B0B557-72FE-5442-1C06-4F98E020A4E0}" dt="2022-03-10T16:29:55.236" v="132" actId="20577"/>
          <ac:spMkLst>
            <pc:docMk/>
            <pc:sldMk cId="2638542122" sldId="489"/>
            <ac:spMk id="5" creationId="{1BE10491-1DF4-44E5-9145-64F3B34AE1E6}"/>
          </ac:spMkLst>
        </pc:spChg>
      </pc:sldChg>
      <pc:sldChg chg="modNotes">
        <pc:chgData name="Jayne Holloway" userId="S::jayne@colour-profiling.com::acd824e0-849b-439c-b4c6-53770188c5fe" providerId="AD" clId="Web-{36B0B557-72FE-5442-1C06-4F98E020A4E0}" dt="2022-03-10T16:15:24.617" v="42"/>
        <pc:sldMkLst>
          <pc:docMk/>
          <pc:sldMk cId="1048169026" sldId="503"/>
        </pc:sldMkLst>
      </pc:sldChg>
      <pc:sldChg chg="modNotes">
        <pc:chgData name="Jayne Holloway" userId="S::jayne@colour-profiling.com::acd824e0-849b-439c-b4c6-53770188c5fe" providerId="AD" clId="Web-{36B0B557-72FE-5442-1C06-4F98E020A4E0}" dt="2022-03-10T16:37:50.862" v="158"/>
        <pc:sldMkLst>
          <pc:docMk/>
          <pc:sldMk cId="3336923197" sldId="508"/>
        </pc:sldMkLst>
      </pc:sldChg>
      <pc:sldChg chg="modNotes">
        <pc:chgData name="Jayne Holloway" userId="S::jayne@colour-profiling.com::acd824e0-849b-439c-b4c6-53770188c5fe" providerId="AD" clId="Web-{36B0B557-72FE-5442-1C06-4F98E020A4E0}" dt="2022-03-10T16:24:34.164" v="109"/>
        <pc:sldMkLst>
          <pc:docMk/>
          <pc:sldMk cId="771767684" sldId="532"/>
        </pc:sldMkLst>
      </pc:sldChg>
      <pc:sldChg chg="modNotes">
        <pc:chgData name="Jayne Holloway" userId="S::jayne@colour-profiling.com::acd824e0-849b-439c-b4c6-53770188c5fe" providerId="AD" clId="Web-{36B0B557-72FE-5442-1C06-4F98E020A4E0}" dt="2022-03-10T16:28:16.968" v="128"/>
        <pc:sldMkLst>
          <pc:docMk/>
          <pc:sldMk cId="1665751597" sldId="534"/>
        </pc:sldMkLst>
      </pc:sldChg>
      <pc:sldChg chg="del modNotes">
        <pc:chgData name="Jayne Holloway" userId="S::jayne@colour-profiling.com::acd824e0-849b-439c-b4c6-53770188c5fe" providerId="AD" clId="Web-{36B0B557-72FE-5442-1C06-4F98E020A4E0}" dt="2022-03-10T16:06:22.148" v="6"/>
        <pc:sldMkLst>
          <pc:docMk/>
          <pc:sldMk cId="2080825605" sldId="546"/>
        </pc:sldMkLst>
      </pc:sldChg>
      <pc:sldChg chg="modNotes">
        <pc:chgData name="Jayne Holloway" userId="S::jayne@colour-profiling.com::acd824e0-849b-439c-b4c6-53770188c5fe" providerId="AD" clId="Web-{36B0B557-72FE-5442-1C06-4F98E020A4E0}" dt="2022-03-10T16:18:57.514" v="72"/>
        <pc:sldMkLst>
          <pc:docMk/>
          <pc:sldMk cId="731511330" sldId="589"/>
        </pc:sldMkLst>
      </pc:sldChg>
      <pc:sldChg chg="modNotes">
        <pc:chgData name="Jayne Holloway" userId="S::jayne@colour-profiling.com::acd824e0-849b-439c-b4c6-53770188c5fe" providerId="AD" clId="Web-{36B0B557-72FE-5442-1C06-4F98E020A4E0}" dt="2022-03-10T16:33:10.382" v="135"/>
        <pc:sldMkLst>
          <pc:docMk/>
          <pc:sldMk cId="3740921080" sldId="602"/>
        </pc:sldMkLst>
      </pc:sldChg>
      <pc:sldChg chg="modNotes">
        <pc:chgData name="Jayne Holloway" userId="S::jayne@colour-profiling.com::acd824e0-849b-439c-b4c6-53770188c5fe" providerId="AD" clId="Web-{36B0B557-72FE-5442-1C06-4F98E020A4E0}" dt="2022-03-10T16:34:59.104" v="138"/>
        <pc:sldMkLst>
          <pc:docMk/>
          <pc:sldMk cId="1084030653" sldId="604"/>
        </pc:sldMkLst>
      </pc:sldChg>
      <pc:sldChg chg="modNotes">
        <pc:chgData name="Jayne Holloway" userId="S::jayne@colour-profiling.com::acd824e0-849b-439c-b4c6-53770188c5fe" providerId="AD" clId="Web-{36B0B557-72FE-5442-1C06-4F98E020A4E0}" dt="2022-03-10T16:39:05.521" v="160"/>
        <pc:sldMkLst>
          <pc:docMk/>
          <pc:sldMk cId="93385092" sldId="605"/>
        </pc:sldMkLst>
      </pc:sldChg>
      <pc:sldChg chg="add modNotes">
        <pc:chgData name="Jayne Holloway" userId="S::jayne@colour-profiling.com::acd824e0-849b-439c-b4c6-53770188c5fe" providerId="AD" clId="Web-{36B0B557-72FE-5442-1C06-4F98E020A4E0}" dt="2022-03-10T16:06:26.602" v="7"/>
        <pc:sldMkLst>
          <pc:docMk/>
          <pc:sldMk cId="1005365343" sldId="606"/>
        </pc:sldMkLst>
      </pc:sldChg>
    </pc:docChg>
  </pc:docChgLst>
  <pc:docChgLst>
    <pc:chgData name="Jayne Holloway" userId="S::jayne@colour-profiling.com::acd824e0-849b-439c-b4c6-53770188c5fe" providerId="AD" clId="Web-{EE79C99F-603D-C000-1586-1C61A2CADAF3}"/>
    <pc:docChg chg="modSld">
      <pc:chgData name="Jayne Holloway" userId="S::jayne@colour-profiling.com::acd824e0-849b-439c-b4c6-53770188c5fe" providerId="AD" clId="Web-{EE79C99F-603D-C000-1586-1C61A2CADAF3}" dt="2021-05-19T16:40:41.618" v="238"/>
      <pc:docMkLst>
        <pc:docMk/>
      </pc:docMkLst>
      <pc:sldChg chg="modSp modNotes">
        <pc:chgData name="Jayne Holloway" userId="S::jayne@colour-profiling.com::acd824e0-849b-439c-b4c6-53770188c5fe" providerId="AD" clId="Web-{EE79C99F-603D-C000-1586-1C61A2CADAF3}" dt="2021-05-19T16:30:43.719" v="137"/>
        <pc:sldMkLst>
          <pc:docMk/>
          <pc:sldMk cId="1817556463" sldId="343"/>
        </pc:sldMkLst>
        <pc:spChg chg="mod">
          <ac:chgData name="Jayne Holloway" userId="S::jayne@colour-profiling.com::acd824e0-849b-439c-b4c6-53770188c5fe" providerId="AD" clId="Web-{EE79C99F-603D-C000-1586-1C61A2CADAF3}" dt="2021-05-19T16:30:03.921" v="113"/>
          <ac:spMkLst>
            <pc:docMk/>
            <pc:sldMk cId="1817556463" sldId="343"/>
            <ac:spMk id="6" creationId="{77194C39-D752-45C5-B85D-B0BB7434C328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0:15.437" v="114" actId="1076"/>
          <ac:spMkLst>
            <pc:docMk/>
            <pc:sldMk cId="1817556463" sldId="343"/>
            <ac:spMk id="9" creationId="{542B656A-9BCF-4570-B3FE-27C58F103CCB}"/>
          </ac:spMkLst>
        </pc:spChg>
      </pc:sldChg>
      <pc:sldChg chg="modSp modNotes">
        <pc:chgData name="Jayne Holloway" userId="S::jayne@colour-profiling.com::acd824e0-849b-439c-b4c6-53770188c5fe" providerId="AD" clId="Web-{EE79C99F-603D-C000-1586-1C61A2CADAF3}" dt="2021-05-19T16:35:19.551" v="194"/>
        <pc:sldMkLst>
          <pc:docMk/>
          <pc:sldMk cId="4100161233" sldId="369"/>
        </pc:sldMkLst>
        <pc:spChg chg="mod">
          <ac:chgData name="Jayne Holloway" userId="S::jayne@colour-profiling.com::acd824e0-849b-439c-b4c6-53770188c5fe" providerId="AD" clId="Web-{EE79C99F-603D-C000-1586-1C61A2CADAF3}" dt="2021-05-19T16:33:25.455" v="153" actId="1076"/>
          <ac:spMkLst>
            <pc:docMk/>
            <pc:sldMk cId="4100161233" sldId="369"/>
            <ac:spMk id="2" creationId="{0A72FBE8-3057-4943-A71E-F86F9A98680A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2:32.252" v="141" actId="1076"/>
          <ac:spMkLst>
            <pc:docMk/>
            <pc:sldMk cId="4100161233" sldId="369"/>
            <ac:spMk id="3" creationId="{8E65AB2E-116B-40F2-9A90-8E7BC8FACE39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2:42.002" v="143" actId="1076"/>
          <ac:spMkLst>
            <pc:docMk/>
            <pc:sldMk cId="4100161233" sldId="369"/>
            <ac:spMk id="4" creationId="{D57CF76F-57EF-4AF4-A851-2DCB91EE9081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3:06.440" v="149" actId="1076"/>
          <ac:spMkLst>
            <pc:docMk/>
            <pc:sldMk cId="4100161233" sldId="369"/>
            <ac:spMk id="5" creationId="{D3170091-A5F7-457D-BF16-8B091F34D481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2:51.814" v="145" actId="1076"/>
          <ac:spMkLst>
            <pc:docMk/>
            <pc:sldMk cId="4100161233" sldId="369"/>
            <ac:spMk id="6" creationId="{A51338EB-39F5-448C-98A4-7D65C61697A6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3:17.440" v="151" actId="1076"/>
          <ac:spMkLst>
            <pc:docMk/>
            <pc:sldMk cId="4100161233" sldId="369"/>
            <ac:spMk id="7" creationId="{BAA0CA86-F5F2-EA47-B66F-DD404589A72D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1:38.423" v="139" actId="1076"/>
          <ac:spMkLst>
            <pc:docMk/>
            <pc:sldMk cId="4100161233" sldId="369"/>
            <ac:spMk id="10" creationId="{819D989E-0014-4583-80CF-066FE39EC8FF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1:33.641" v="138" actId="20577"/>
          <ac:spMkLst>
            <pc:docMk/>
            <pc:sldMk cId="4100161233" sldId="369"/>
            <ac:spMk id="11" creationId="{D4161FA3-200C-9C43-9281-796D20A64483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2:59.439" v="147" actId="1076"/>
          <ac:spMkLst>
            <pc:docMk/>
            <pc:sldMk cId="4100161233" sldId="369"/>
            <ac:spMk id="14" creationId="{884F35AF-06B4-46AE-B8E1-9EAC11E147A8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2:55.564" v="146" actId="1076"/>
          <ac:spMkLst>
            <pc:docMk/>
            <pc:sldMk cId="4100161233" sldId="369"/>
            <ac:spMk id="15" creationId="{65CA8114-515D-455C-8F56-46127A71FFF6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3:04.018" v="148" actId="1076"/>
          <ac:spMkLst>
            <pc:docMk/>
            <pc:sldMk cId="4100161233" sldId="369"/>
            <ac:spMk id="16" creationId="{4B2CFDD5-ED79-4D86-97C8-416C8FE66EA6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3:12.033" v="150" actId="1076"/>
          <ac:spMkLst>
            <pc:docMk/>
            <pc:sldMk cId="4100161233" sldId="369"/>
            <ac:spMk id="17" creationId="{E32A11B9-DC74-49B8-B28B-B830F6511232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3:20.424" v="152" actId="1076"/>
          <ac:spMkLst>
            <pc:docMk/>
            <pc:sldMk cId="4100161233" sldId="369"/>
            <ac:spMk id="18" creationId="{FFDAABEF-56AC-46E3-8809-6778F863C2BC}"/>
          </ac:spMkLst>
        </pc:spChg>
      </pc:sldChg>
      <pc:sldChg chg="modNotes">
        <pc:chgData name="Jayne Holloway" userId="S::jayne@colour-profiling.com::acd824e0-849b-439c-b4c6-53770188c5fe" providerId="AD" clId="Web-{EE79C99F-603D-C000-1586-1C61A2CADAF3}" dt="2021-05-19T16:29:00.045" v="94"/>
        <pc:sldMkLst>
          <pc:docMk/>
          <pc:sldMk cId="594707833" sldId="463"/>
        </pc:sldMkLst>
      </pc:sldChg>
      <pc:sldChg chg="addSp delSp modSp modNotes">
        <pc:chgData name="Jayne Holloway" userId="S::jayne@colour-profiling.com::acd824e0-849b-439c-b4c6-53770188c5fe" providerId="AD" clId="Web-{EE79C99F-603D-C000-1586-1C61A2CADAF3}" dt="2021-05-19T16:40:41.618" v="238"/>
        <pc:sldMkLst>
          <pc:docMk/>
          <pc:sldMk cId="1048169026" sldId="503"/>
        </pc:sldMkLst>
        <pc:spChg chg="mod">
          <ac:chgData name="Jayne Holloway" userId="S::jayne@colour-profiling.com::acd824e0-849b-439c-b4c6-53770188c5fe" providerId="AD" clId="Web-{EE79C99F-603D-C000-1586-1C61A2CADAF3}" dt="2021-05-19T16:36:56.505" v="209" actId="20577"/>
          <ac:spMkLst>
            <pc:docMk/>
            <pc:sldMk cId="1048169026" sldId="503"/>
            <ac:spMk id="11" creationId="{D4161FA3-200C-9C43-9281-796D20A64483}"/>
          </ac:spMkLst>
        </pc:spChg>
        <pc:spChg chg="mod">
          <ac:chgData name="Jayne Holloway" userId="S::jayne@colour-profiling.com::acd824e0-849b-439c-b4c6-53770188c5fe" providerId="AD" clId="Web-{EE79C99F-603D-C000-1586-1C61A2CADAF3}" dt="2021-05-19T16:37:49.553" v="217" actId="20577"/>
          <ac:spMkLst>
            <pc:docMk/>
            <pc:sldMk cId="1048169026" sldId="503"/>
            <ac:spMk id="14" creationId="{2A3DF99A-4424-4092-ADAF-00E32279111E}"/>
          </ac:spMkLst>
        </pc:spChg>
        <pc:picChg chg="add mod">
          <ac:chgData name="Jayne Holloway" userId="S::jayne@colour-profiling.com::acd824e0-849b-439c-b4c6-53770188c5fe" providerId="AD" clId="Web-{EE79C99F-603D-C000-1586-1C61A2CADAF3}" dt="2021-05-19T16:36:35.489" v="205" actId="14100"/>
          <ac:picMkLst>
            <pc:docMk/>
            <pc:sldMk cId="1048169026" sldId="503"/>
            <ac:picMk id="2" creationId="{10B55D61-0357-49A0-A94A-FFF8513E1871}"/>
          </ac:picMkLst>
        </pc:picChg>
        <pc:picChg chg="del">
          <ac:chgData name="Jayne Holloway" userId="S::jayne@colour-profiling.com::acd824e0-849b-439c-b4c6-53770188c5fe" providerId="AD" clId="Web-{EE79C99F-603D-C000-1586-1C61A2CADAF3}" dt="2021-05-19T16:36:09.442" v="197"/>
          <ac:picMkLst>
            <pc:docMk/>
            <pc:sldMk cId="1048169026" sldId="503"/>
            <ac:picMk id="10" creationId="{09930033-6294-4224-820F-924F4BCB5385}"/>
          </ac:picMkLst>
        </pc:picChg>
      </pc:sldChg>
      <pc:sldChg chg="modSp modNotes">
        <pc:chgData name="Jayne Holloway" userId="S::jayne@colour-profiling.com::acd824e0-849b-439c-b4c6-53770188c5fe" providerId="AD" clId="Web-{EE79C99F-603D-C000-1586-1C61A2CADAF3}" dt="2021-05-19T16:35:48.926" v="196"/>
        <pc:sldMkLst>
          <pc:docMk/>
          <pc:sldMk cId="3742269221" sldId="547"/>
        </pc:sldMkLst>
        <pc:spChg chg="mod">
          <ac:chgData name="Jayne Holloway" userId="S::jayne@colour-profiling.com::acd824e0-849b-439c-b4c6-53770188c5fe" providerId="AD" clId="Web-{EE79C99F-603D-C000-1586-1C61A2CADAF3}" dt="2021-05-19T16:35:30.410" v="195" actId="20577"/>
          <ac:spMkLst>
            <pc:docMk/>
            <pc:sldMk cId="3742269221" sldId="547"/>
            <ac:spMk id="5" creationId="{F5B29F98-7759-4D8E-8907-02CE8621A443}"/>
          </ac:spMkLst>
        </pc:spChg>
      </pc:sldChg>
    </pc:docChg>
  </pc:docChgLst>
  <pc:docChgLst>
    <pc:chgData name="Daniel Brooks" userId="ff9cde6f-c1b3-47fc-ac58-e71bedd0b91c" providerId="ADAL" clId="{242ECBBE-C1B1-4339-B39A-4C98133002DF}"/>
    <pc:docChg chg="custSel addSld delSld modSld">
      <pc:chgData name="Daniel Brooks" userId="ff9cde6f-c1b3-47fc-ac58-e71bedd0b91c" providerId="ADAL" clId="{242ECBBE-C1B1-4339-B39A-4C98133002DF}" dt="2022-04-06T18:16:33.111" v="771" actId="478"/>
      <pc:docMkLst>
        <pc:docMk/>
      </pc:docMkLst>
      <pc:sldChg chg="modSp mod">
        <pc:chgData name="Daniel Brooks" userId="ff9cde6f-c1b3-47fc-ac58-e71bedd0b91c" providerId="ADAL" clId="{242ECBBE-C1B1-4339-B39A-4C98133002DF}" dt="2022-04-06T17:43:16.096" v="9" actId="20577"/>
        <pc:sldMkLst>
          <pc:docMk/>
          <pc:sldMk cId="1790508508" sldId="392"/>
        </pc:sldMkLst>
        <pc:spChg chg="mod">
          <ac:chgData name="Daniel Brooks" userId="ff9cde6f-c1b3-47fc-ac58-e71bedd0b91c" providerId="ADAL" clId="{242ECBBE-C1B1-4339-B39A-4C98133002DF}" dt="2022-04-06T17:43:09.202" v="6" actId="20577"/>
          <ac:spMkLst>
            <pc:docMk/>
            <pc:sldMk cId="1790508508" sldId="392"/>
            <ac:spMk id="10" creationId="{1DEFDA18-A1ED-4164-B507-3856762B3D05}"/>
          </ac:spMkLst>
        </pc:spChg>
        <pc:spChg chg="mod">
          <ac:chgData name="Daniel Brooks" userId="ff9cde6f-c1b3-47fc-ac58-e71bedd0b91c" providerId="ADAL" clId="{242ECBBE-C1B1-4339-B39A-4C98133002DF}" dt="2022-04-06T17:43:16.096" v="9" actId="20577"/>
          <ac:spMkLst>
            <pc:docMk/>
            <pc:sldMk cId="1790508508" sldId="392"/>
            <ac:spMk id="12" creationId="{7860188E-B0E9-4A52-861D-E021B7D04214}"/>
          </ac:spMkLst>
        </pc:spChg>
      </pc:sldChg>
      <pc:sldChg chg="addSp modSp mod">
        <pc:chgData name="Daniel Brooks" userId="ff9cde6f-c1b3-47fc-ac58-e71bedd0b91c" providerId="ADAL" clId="{242ECBBE-C1B1-4339-B39A-4C98133002DF}" dt="2022-04-06T18:08:55.617" v="647" actId="14100"/>
        <pc:sldMkLst>
          <pc:docMk/>
          <pc:sldMk cId="3336923197" sldId="508"/>
        </pc:sldMkLst>
        <pc:grpChg chg="add mod">
          <ac:chgData name="Daniel Brooks" userId="ff9cde6f-c1b3-47fc-ac58-e71bedd0b91c" providerId="ADAL" clId="{242ECBBE-C1B1-4339-B39A-4C98133002DF}" dt="2022-04-06T18:08:55.617" v="647" actId="14100"/>
          <ac:grpSpMkLst>
            <pc:docMk/>
            <pc:sldMk cId="3336923197" sldId="508"/>
            <ac:grpSpMk id="7" creationId="{29A08796-C392-4681-AA33-D1F0A47E6B65}"/>
          </ac:grpSpMkLst>
        </pc:grpChg>
        <pc:picChg chg="add mod">
          <ac:chgData name="Daniel Brooks" userId="ff9cde6f-c1b3-47fc-ac58-e71bedd0b91c" providerId="ADAL" clId="{242ECBBE-C1B1-4339-B39A-4C98133002DF}" dt="2022-04-06T18:08:28.421" v="640" actId="208"/>
          <ac:picMkLst>
            <pc:docMk/>
            <pc:sldMk cId="3336923197" sldId="508"/>
            <ac:picMk id="3" creationId="{C0B1946C-6F31-4B48-BF1E-8230B303DBF8}"/>
          </ac:picMkLst>
        </pc:picChg>
        <pc:picChg chg="add mod">
          <ac:chgData name="Daniel Brooks" userId="ff9cde6f-c1b3-47fc-ac58-e71bedd0b91c" providerId="ADAL" clId="{242ECBBE-C1B1-4339-B39A-4C98133002DF}" dt="2022-04-06T18:08:28.421" v="640" actId="208"/>
          <ac:picMkLst>
            <pc:docMk/>
            <pc:sldMk cId="3336923197" sldId="508"/>
            <ac:picMk id="5" creationId="{BD33325B-5D28-4BCA-8CA7-E05760A5CEE8}"/>
          </ac:picMkLst>
        </pc:picChg>
        <pc:picChg chg="mod">
          <ac:chgData name="Daniel Brooks" userId="ff9cde6f-c1b3-47fc-ac58-e71bedd0b91c" providerId="ADAL" clId="{242ECBBE-C1B1-4339-B39A-4C98133002DF}" dt="2022-04-06T18:07:43.593" v="625" actId="1076"/>
          <ac:picMkLst>
            <pc:docMk/>
            <pc:sldMk cId="3336923197" sldId="508"/>
            <ac:picMk id="16" creationId="{A2862C8E-E09E-4243-B60F-8BCBD59FCA0F}"/>
          </ac:picMkLst>
        </pc:picChg>
        <pc:picChg chg="mod">
          <ac:chgData name="Daniel Brooks" userId="ff9cde6f-c1b3-47fc-ac58-e71bedd0b91c" providerId="ADAL" clId="{242ECBBE-C1B1-4339-B39A-4C98133002DF}" dt="2022-04-06T18:07:48.495" v="627" actId="1076"/>
          <ac:picMkLst>
            <pc:docMk/>
            <pc:sldMk cId="3336923197" sldId="508"/>
            <ac:picMk id="18" creationId="{35612799-4ECE-A44B-B4F2-CF25C626517C}"/>
          </ac:picMkLst>
        </pc:picChg>
        <pc:picChg chg="mod">
          <ac:chgData name="Daniel Brooks" userId="ff9cde6f-c1b3-47fc-ac58-e71bedd0b91c" providerId="ADAL" clId="{242ECBBE-C1B1-4339-B39A-4C98133002DF}" dt="2022-04-06T18:08:52.729" v="646" actId="1076"/>
          <ac:picMkLst>
            <pc:docMk/>
            <pc:sldMk cId="3336923197" sldId="508"/>
            <ac:picMk id="20" creationId="{026E9456-AFB2-DC47-859A-0D083D20FFAD}"/>
          </ac:picMkLst>
        </pc:picChg>
      </pc:sldChg>
      <pc:sldChg chg="delSp mod">
        <pc:chgData name="Daniel Brooks" userId="ff9cde6f-c1b3-47fc-ac58-e71bedd0b91c" providerId="ADAL" clId="{242ECBBE-C1B1-4339-B39A-4C98133002DF}" dt="2022-04-06T18:16:33.111" v="771" actId="478"/>
        <pc:sldMkLst>
          <pc:docMk/>
          <pc:sldMk cId="873671422" sldId="529"/>
        </pc:sldMkLst>
        <pc:spChg chg="del">
          <ac:chgData name="Daniel Brooks" userId="ff9cde6f-c1b3-47fc-ac58-e71bedd0b91c" providerId="ADAL" clId="{242ECBBE-C1B1-4339-B39A-4C98133002DF}" dt="2022-04-06T18:16:33.111" v="771" actId="478"/>
          <ac:spMkLst>
            <pc:docMk/>
            <pc:sldMk cId="873671422" sldId="529"/>
            <ac:spMk id="3" creationId="{E5CDA387-AC91-4F53-8FC5-CAE85CCECC2C}"/>
          </ac:spMkLst>
        </pc:spChg>
      </pc:sldChg>
      <pc:sldChg chg="addSp delSp modSp">
        <pc:chgData name="Daniel Brooks" userId="ff9cde6f-c1b3-47fc-ac58-e71bedd0b91c" providerId="ADAL" clId="{242ECBBE-C1B1-4339-B39A-4C98133002DF}" dt="2022-04-06T17:57:10.668" v="13"/>
        <pc:sldMkLst>
          <pc:docMk/>
          <pc:sldMk cId="2908791834" sldId="585"/>
        </pc:sldMkLst>
        <pc:picChg chg="add del mod">
          <ac:chgData name="Daniel Brooks" userId="ff9cde6f-c1b3-47fc-ac58-e71bedd0b91c" providerId="ADAL" clId="{242ECBBE-C1B1-4339-B39A-4C98133002DF}" dt="2022-04-06T17:57:07.326" v="11"/>
          <ac:picMkLst>
            <pc:docMk/>
            <pc:sldMk cId="2908791834" sldId="585"/>
            <ac:picMk id="6" creationId="{055C9CA6-DC63-4674-9052-CC5BACE444A9}"/>
          </ac:picMkLst>
        </pc:picChg>
        <pc:picChg chg="add del mod">
          <ac:chgData name="Daniel Brooks" userId="ff9cde6f-c1b3-47fc-ac58-e71bedd0b91c" providerId="ADAL" clId="{242ECBBE-C1B1-4339-B39A-4C98133002DF}" dt="2022-04-06T17:57:10.668" v="13"/>
          <ac:picMkLst>
            <pc:docMk/>
            <pc:sldMk cId="2908791834" sldId="585"/>
            <ac:picMk id="7" creationId="{B8D8799E-8162-404C-9531-DB0E70C25062}"/>
          </ac:picMkLst>
        </pc:picChg>
      </pc:sldChg>
      <pc:sldChg chg="del">
        <pc:chgData name="Daniel Brooks" userId="ff9cde6f-c1b3-47fc-ac58-e71bedd0b91c" providerId="ADAL" clId="{242ECBBE-C1B1-4339-B39A-4C98133002DF}" dt="2022-04-06T17:43:02.224" v="0" actId="2696"/>
        <pc:sldMkLst>
          <pc:docMk/>
          <pc:sldMk cId="93385092" sldId="605"/>
        </pc:sldMkLst>
      </pc:sldChg>
      <pc:sldChg chg="delSp modSp add mod">
        <pc:chgData name="Daniel Brooks" userId="ff9cde6f-c1b3-47fc-ac58-e71bedd0b91c" providerId="ADAL" clId="{242ECBBE-C1B1-4339-B39A-4C98133002DF}" dt="2022-04-06T17:57:41.425" v="46" actId="478"/>
        <pc:sldMkLst>
          <pc:docMk/>
          <pc:sldMk cId="2842958485" sldId="607"/>
        </pc:sldMkLst>
        <pc:spChg chg="mod">
          <ac:chgData name="Daniel Brooks" userId="ff9cde6f-c1b3-47fc-ac58-e71bedd0b91c" providerId="ADAL" clId="{242ECBBE-C1B1-4339-B39A-4C98133002DF}" dt="2022-04-06T17:57:27.535" v="43" actId="20577"/>
          <ac:spMkLst>
            <pc:docMk/>
            <pc:sldMk cId="2842958485" sldId="607"/>
            <ac:spMk id="6" creationId="{C41A4ACA-164D-1D45-BE9D-20D2D3F76C14}"/>
          </ac:spMkLst>
        </pc:spChg>
        <pc:picChg chg="del">
          <ac:chgData name="Daniel Brooks" userId="ff9cde6f-c1b3-47fc-ac58-e71bedd0b91c" providerId="ADAL" clId="{242ECBBE-C1B1-4339-B39A-4C98133002DF}" dt="2022-04-06T17:57:41.425" v="46" actId="478"/>
          <ac:picMkLst>
            <pc:docMk/>
            <pc:sldMk cId="2842958485" sldId="607"/>
            <ac:picMk id="3" creationId="{4CD75F76-BE58-45C2-B0CB-52B08706F1FA}"/>
          </ac:picMkLst>
        </pc:picChg>
        <pc:picChg chg="del">
          <ac:chgData name="Daniel Brooks" userId="ff9cde6f-c1b3-47fc-ac58-e71bedd0b91c" providerId="ADAL" clId="{242ECBBE-C1B1-4339-B39A-4C98133002DF}" dt="2022-04-06T17:57:40.383" v="44" actId="478"/>
          <ac:picMkLst>
            <pc:docMk/>
            <pc:sldMk cId="2842958485" sldId="607"/>
            <ac:picMk id="4" creationId="{A6AD27B6-7976-40C1-90CA-256B82E6E937}"/>
          </ac:picMkLst>
        </pc:picChg>
        <pc:picChg chg="del">
          <ac:chgData name="Daniel Brooks" userId="ff9cde6f-c1b3-47fc-ac58-e71bedd0b91c" providerId="ADAL" clId="{242ECBBE-C1B1-4339-B39A-4C98133002DF}" dt="2022-04-06T17:57:40.923" v="45" actId="478"/>
          <ac:picMkLst>
            <pc:docMk/>
            <pc:sldMk cId="2842958485" sldId="607"/>
            <ac:picMk id="7" creationId="{249B598F-2CA4-47A0-A806-A6788336B497}"/>
          </ac:picMkLst>
        </pc:picChg>
      </pc:sldChg>
      <pc:sldChg chg="modSp add mod modAnim modNotesTx">
        <pc:chgData name="Daniel Brooks" userId="ff9cde6f-c1b3-47fc-ac58-e71bedd0b91c" providerId="ADAL" clId="{242ECBBE-C1B1-4339-B39A-4C98133002DF}" dt="2022-04-06T18:06:07.219" v="621" actId="1076"/>
        <pc:sldMkLst>
          <pc:docMk/>
          <pc:sldMk cId="3760327096" sldId="645"/>
        </pc:sldMkLst>
        <pc:spChg chg="mod">
          <ac:chgData name="Daniel Brooks" userId="ff9cde6f-c1b3-47fc-ac58-e71bedd0b91c" providerId="ADAL" clId="{242ECBBE-C1B1-4339-B39A-4C98133002DF}" dt="2022-04-06T18:06:07.219" v="621" actId="1076"/>
          <ac:spMkLst>
            <pc:docMk/>
            <pc:sldMk cId="3760327096" sldId="645"/>
            <ac:spMk id="8" creationId="{91F6FAA5-FF4D-4E01-96CA-291ABD411AE0}"/>
          </ac:spMkLst>
        </pc:spChg>
      </pc:sldChg>
      <pc:sldChg chg="addSp delSp modSp add mod modNotesTx">
        <pc:chgData name="Daniel Brooks" userId="ff9cde6f-c1b3-47fc-ac58-e71bedd0b91c" providerId="ADAL" clId="{242ECBBE-C1B1-4339-B39A-4C98133002DF}" dt="2022-04-06T18:16:21.685" v="770" actId="14100"/>
        <pc:sldMkLst>
          <pc:docMk/>
          <pc:sldMk cId="3782708650" sldId="646"/>
        </pc:sldMkLst>
        <pc:spChg chg="mod">
          <ac:chgData name="Daniel Brooks" userId="ff9cde6f-c1b3-47fc-ac58-e71bedd0b91c" providerId="ADAL" clId="{242ECBBE-C1B1-4339-B39A-4C98133002DF}" dt="2022-04-06T18:16:21.685" v="770" actId="14100"/>
          <ac:spMkLst>
            <pc:docMk/>
            <pc:sldMk cId="3782708650" sldId="646"/>
            <ac:spMk id="8" creationId="{91F6FAA5-FF4D-4E01-96CA-291ABD411AE0}"/>
          </ac:spMkLst>
        </pc:spChg>
        <pc:spChg chg="add mod">
          <ac:chgData name="Daniel Brooks" userId="ff9cde6f-c1b3-47fc-ac58-e71bedd0b91c" providerId="ADAL" clId="{242ECBBE-C1B1-4339-B39A-4C98133002DF}" dt="2022-04-06T18:15:39.431" v="693" actId="1076"/>
          <ac:spMkLst>
            <pc:docMk/>
            <pc:sldMk cId="3782708650" sldId="646"/>
            <ac:spMk id="13" creationId="{106115A7-8C11-4ED4-9354-906ECD349009}"/>
          </ac:spMkLst>
        </pc:spChg>
        <pc:picChg chg="del">
          <ac:chgData name="Daniel Brooks" userId="ff9cde6f-c1b3-47fc-ac58-e71bedd0b91c" providerId="ADAL" clId="{242ECBBE-C1B1-4339-B39A-4C98133002DF}" dt="2022-04-06T18:02:20.801" v="502" actId="478"/>
          <ac:picMkLst>
            <pc:docMk/>
            <pc:sldMk cId="3782708650" sldId="646"/>
            <ac:picMk id="3" creationId="{1EA2D96A-A3F6-492C-9CCE-ED3CA8795BA6}"/>
          </ac:picMkLst>
        </pc:picChg>
        <pc:picChg chg="del">
          <ac:chgData name="Daniel Brooks" userId="ff9cde6f-c1b3-47fc-ac58-e71bedd0b91c" providerId="ADAL" clId="{242ECBBE-C1B1-4339-B39A-4C98133002DF}" dt="2022-04-06T18:02:21.528" v="503" actId="478"/>
          <ac:picMkLst>
            <pc:docMk/>
            <pc:sldMk cId="3782708650" sldId="646"/>
            <ac:picMk id="4" creationId="{1D78E3D1-680B-45CF-87FA-217659F6F62A}"/>
          </ac:picMkLst>
        </pc:picChg>
        <pc:picChg chg="add mod">
          <ac:chgData name="Daniel Brooks" userId="ff9cde6f-c1b3-47fc-ac58-e71bedd0b91c" providerId="ADAL" clId="{242ECBBE-C1B1-4339-B39A-4C98133002DF}" dt="2022-04-06T18:15:02.677" v="673" actId="14861"/>
          <ac:picMkLst>
            <pc:docMk/>
            <pc:sldMk cId="3782708650" sldId="646"/>
            <ac:picMk id="5" creationId="{273FEC2D-FB1B-4E7C-B84C-866178F9B4B5}"/>
          </ac:picMkLst>
        </pc:picChg>
        <pc:picChg chg="add mod">
          <ac:chgData name="Daniel Brooks" userId="ff9cde6f-c1b3-47fc-ac58-e71bedd0b91c" providerId="ADAL" clId="{242ECBBE-C1B1-4339-B39A-4C98133002DF}" dt="2022-04-06T18:13:54.976" v="649" actId="1076"/>
          <ac:picMkLst>
            <pc:docMk/>
            <pc:sldMk cId="3782708650" sldId="646"/>
            <ac:picMk id="1026" creationId="{5621B00D-9A87-4FCB-B38D-32CD71C72766}"/>
          </ac:picMkLst>
        </pc:picChg>
        <pc:picChg chg="add mod">
          <ac:chgData name="Daniel Brooks" userId="ff9cde6f-c1b3-47fc-ac58-e71bedd0b91c" providerId="ADAL" clId="{242ECBBE-C1B1-4339-B39A-4C98133002DF}" dt="2022-04-06T18:13:56.759" v="650" actId="1076"/>
          <ac:picMkLst>
            <pc:docMk/>
            <pc:sldMk cId="3782708650" sldId="646"/>
            <ac:picMk id="1028" creationId="{C15D6EF5-6172-4CD3-AFFE-E6A217AFF2E4}"/>
          </ac:picMkLst>
        </pc:picChg>
        <pc:picChg chg="add mod">
          <ac:chgData name="Daniel Brooks" userId="ff9cde6f-c1b3-47fc-ac58-e71bedd0b91c" providerId="ADAL" clId="{242ECBBE-C1B1-4339-B39A-4C98133002DF}" dt="2022-04-06T18:13:58.557" v="651" actId="1076"/>
          <ac:picMkLst>
            <pc:docMk/>
            <pc:sldMk cId="3782708650" sldId="646"/>
            <ac:picMk id="1030" creationId="{17ABB005-AA05-44FC-BA1D-A50B1C0CC932}"/>
          </ac:picMkLst>
        </pc:picChg>
      </pc:sldChg>
    </pc:docChg>
  </pc:docChgLst>
  <pc:docChgLst>
    <pc:chgData name="Jayne Holloway" userId="S::jayne@colour-profiling.com::acd824e0-849b-439c-b4c6-53770188c5fe" providerId="AD" clId="Web-{217C3F64-3478-2FF7-2C1B-985C89E9124E}"/>
    <pc:docChg chg="addSld delSld modSld">
      <pc:chgData name="Jayne Holloway" userId="S::jayne@colour-profiling.com::acd824e0-849b-439c-b4c6-53770188c5fe" providerId="AD" clId="Web-{217C3F64-3478-2FF7-2C1B-985C89E9124E}" dt="2021-06-03T12:55:44.442" v="304"/>
      <pc:docMkLst>
        <pc:docMk/>
      </pc:docMkLst>
      <pc:sldChg chg="addSp delSp modSp modNotes">
        <pc:chgData name="Jayne Holloway" userId="S::jayne@colour-profiling.com::acd824e0-849b-439c-b4c6-53770188c5fe" providerId="AD" clId="Web-{217C3F64-3478-2FF7-2C1B-985C89E9124E}" dt="2021-06-03T12:54:16.143" v="254"/>
        <pc:sldMkLst>
          <pc:docMk/>
          <pc:sldMk cId="363581858" sldId="355"/>
        </pc:sldMkLst>
        <pc:spChg chg="mod">
          <ac:chgData name="Jayne Holloway" userId="S::jayne@colour-profiling.com::acd824e0-849b-439c-b4c6-53770188c5fe" providerId="AD" clId="Web-{217C3F64-3478-2FF7-2C1B-985C89E9124E}" dt="2021-06-03T12:51:50.359" v="246" actId="1076"/>
          <ac:spMkLst>
            <pc:docMk/>
            <pc:sldMk cId="363581858" sldId="355"/>
            <ac:spMk id="17" creationId="{F2467BE8-1381-4CDC-A957-C28A30F96C33}"/>
          </ac:spMkLst>
        </pc:spChg>
        <pc:spChg chg="mod">
          <ac:chgData name="Jayne Holloway" userId="S::jayne@colour-profiling.com::acd824e0-849b-439c-b4c6-53770188c5fe" providerId="AD" clId="Web-{217C3F64-3478-2FF7-2C1B-985C89E9124E}" dt="2021-06-03T12:51:48.093" v="245" actId="1076"/>
          <ac:spMkLst>
            <pc:docMk/>
            <pc:sldMk cId="363581858" sldId="355"/>
            <ac:spMk id="24" creationId="{82C1A0C8-11C1-4940-A73D-3B3537091F33}"/>
          </ac:spMkLst>
        </pc:spChg>
        <pc:picChg chg="del">
          <ac:chgData name="Jayne Holloway" userId="S::jayne@colour-profiling.com::acd824e0-849b-439c-b4c6-53770188c5fe" providerId="AD" clId="Web-{217C3F64-3478-2FF7-2C1B-985C89E9124E}" dt="2021-06-03T12:49:45.716" v="235"/>
          <ac:picMkLst>
            <pc:docMk/>
            <pc:sldMk cId="363581858" sldId="355"/>
            <ac:picMk id="2" creationId="{0FD989DC-DCBF-48BC-A7D9-34D4D4868325}"/>
          </ac:picMkLst>
        </pc:picChg>
        <pc:picChg chg="add mod">
          <ac:chgData name="Jayne Holloway" userId="S::jayne@colour-profiling.com::acd824e0-849b-439c-b4c6-53770188c5fe" providerId="AD" clId="Web-{217C3F64-3478-2FF7-2C1B-985C89E9124E}" dt="2021-06-03T12:50:02.201" v="241" actId="1076"/>
          <ac:picMkLst>
            <pc:docMk/>
            <pc:sldMk cId="363581858" sldId="355"/>
            <ac:picMk id="3" creationId="{3FAB3C4A-E184-4CFF-A429-51DE6B5D3C46}"/>
          </ac:picMkLst>
        </pc:picChg>
      </pc:sldChg>
      <pc:sldChg chg="addSp modSp modNotes">
        <pc:chgData name="Jayne Holloway" userId="S::jayne@colour-profiling.com::acd824e0-849b-439c-b4c6-53770188c5fe" providerId="AD" clId="Web-{217C3F64-3478-2FF7-2C1B-985C89E9124E}" dt="2021-06-03T12:49:20.278" v="234" actId="1076"/>
        <pc:sldMkLst>
          <pc:docMk/>
          <pc:sldMk cId="1790508508" sldId="392"/>
        </pc:sldMkLst>
        <pc:spChg chg="mod">
          <ac:chgData name="Jayne Holloway" userId="S::jayne@colour-profiling.com::acd824e0-849b-439c-b4c6-53770188c5fe" providerId="AD" clId="Web-{217C3F64-3478-2FF7-2C1B-985C89E9124E}" dt="2021-06-03T12:49:06.528" v="232" actId="1076"/>
          <ac:spMkLst>
            <pc:docMk/>
            <pc:sldMk cId="1790508508" sldId="392"/>
            <ac:spMk id="10" creationId="{1DEFDA18-A1ED-4164-B507-3856762B3D05}"/>
          </ac:spMkLst>
        </pc:spChg>
        <pc:spChg chg="mod">
          <ac:chgData name="Jayne Holloway" userId="S::jayne@colour-profiling.com::acd824e0-849b-439c-b4c6-53770188c5fe" providerId="AD" clId="Web-{217C3F64-3478-2FF7-2C1B-985C89E9124E}" dt="2021-06-03T12:47:29.589" v="213" actId="20577"/>
          <ac:spMkLst>
            <pc:docMk/>
            <pc:sldMk cId="1790508508" sldId="392"/>
            <ac:spMk id="11" creationId="{D4161FA3-200C-9C43-9281-796D20A64483}"/>
          </ac:spMkLst>
        </pc:spChg>
        <pc:spChg chg="mod">
          <ac:chgData name="Jayne Holloway" userId="S::jayne@colour-profiling.com::acd824e0-849b-439c-b4c6-53770188c5fe" providerId="AD" clId="Web-{217C3F64-3478-2FF7-2C1B-985C89E9124E}" dt="2021-06-03T12:49:10.872" v="233" actId="1076"/>
          <ac:spMkLst>
            <pc:docMk/>
            <pc:sldMk cId="1790508508" sldId="392"/>
            <ac:spMk id="12" creationId="{7860188E-B0E9-4A52-861D-E021B7D04214}"/>
          </ac:spMkLst>
        </pc:spChg>
        <pc:spChg chg="mod">
          <ac:chgData name="Jayne Holloway" userId="S::jayne@colour-profiling.com::acd824e0-849b-439c-b4c6-53770188c5fe" providerId="AD" clId="Web-{217C3F64-3478-2FF7-2C1B-985C89E9124E}" dt="2021-06-03T12:49:20.278" v="234" actId="1076"/>
          <ac:spMkLst>
            <pc:docMk/>
            <pc:sldMk cId="1790508508" sldId="392"/>
            <ac:spMk id="13" creationId="{304299A0-282F-431B-BB56-7107508EC8B3}"/>
          </ac:spMkLst>
        </pc:spChg>
        <pc:picChg chg="add mod">
          <ac:chgData name="Jayne Holloway" userId="S::jayne@colour-profiling.com::acd824e0-849b-439c-b4c6-53770188c5fe" providerId="AD" clId="Web-{217C3F64-3478-2FF7-2C1B-985C89E9124E}" dt="2021-06-03T12:47:58.777" v="220" actId="1076"/>
          <ac:picMkLst>
            <pc:docMk/>
            <pc:sldMk cId="1790508508" sldId="392"/>
            <ac:picMk id="2" creationId="{CA9D3342-1CED-4EB2-AC74-45C2B3BB06B5}"/>
          </ac:picMkLst>
        </pc:picChg>
      </pc:sldChg>
      <pc:sldChg chg="modSp modNotes">
        <pc:chgData name="Jayne Holloway" userId="S::jayne@colour-profiling.com::acd824e0-849b-439c-b4c6-53770188c5fe" providerId="AD" clId="Web-{217C3F64-3478-2FF7-2C1B-985C89E9124E}" dt="2021-06-03T12:42:17.567" v="138"/>
        <pc:sldMkLst>
          <pc:docMk/>
          <pc:sldMk cId="3336923197" sldId="508"/>
        </pc:sldMkLst>
        <pc:spChg chg="mod">
          <ac:chgData name="Jayne Holloway" userId="S::jayne@colour-profiling.com::acd824e0-849b-439c-b4c6-53770188c5fe" providerId="AD" clId="Web-{217C3F64-3478-2FF7-2C1B-985C89E9124E}" dt="2021-06-03T12:38:58.813" v="119" actId="1076"/>
          <ac:spMkLst>
            <pc:docMk/>
            <pc:sldMk cId="3336923197" sldId="508"/>
            <ac:spMk id="6" creationId="{C41A4ACA-164D-1D45-BE9D-20D2D3F76C14}"/>
          </ac:spMkLst>
        </pc:spChg>
      </pc:sldChg>
      <pc:sldChg chg="modSp">
        <pc:chgData name="Jayne Holloway" userId="S::jayne@colour-profiling.com::acd824e0-849b-439c-b4c6-53770188c5fe" providerId="AD" clId="Web-{217C3F64-3478-2FF7-2C1B-985C89E9124E}" dt="2021-06-03T12:54:27.191" v="256" actId="20577"/>
        <pc:sldMkLst>
          <pc:docMk/>
          <pc:sldMk cId="873671422" sldId="529"/>
        </pc:sldMkLst>
        <pc:spChg chg="mod">
          <ac:chgData name="Jayne Holloway" userId="S::jayne@colour-profiling.com::acd824e0-849b-439c-b4c6-53770188c5fe" providerId="AD" clId="Web-{217C3F64-3478-2FF7-2C1B-985C89E9124E}" dt="2021-06-03T12:54:27.191" v="256" actId="20577"/>
          <ac:spMkLst>
            <pc:docMk/>
            <pc:sldMk cId="873671422" sldId="529"/>
            <ac:spMk id="11" creationId="{D4161FA3-200C-9C43-9281-796D20A64483}"/>
          </ac:spMkLst>
        </pc:spChg>
      </pc:sldChg>
      <pc:sldChg chg="addSp delSp modSp">
        <pc:chgData name="Jayne Holloway" userId="S::jayne@colour-profiling.com::acd824e0-849b-439c-b4c6-53770188c5fe" providerId="AD" clId="Web-{217C3F64-3478-2FF7-2C1B-985C89E9124E}" dt="2021-06-03T12:16:06.803" v="6"/>
        <pc:sldMkLst>
          <pc:docMk/>
          <pc:sldMk cId="160028944" sldId="540"/>
        </pc:sldMkLst>
        <pc:spChg chg="add del">
          <ac:chgData name="Jayne Holloway" userId="S::jayne@colour-profiling.com::acd824e0-849b-439c-b4c6-53770188c5fe" providerId="AD" clId="Web-{217C3F64-3478-2FF7-2C1B-985C89E9124E}" dt="2021-06-03T12:15:56.100" v="2"/>
          <ac:spMkLst>
            <pc:docMk/>
            <pc:sldMk cId="160028944" sldId="540"/>
            <ac:spMk id="3" creationId="{291E41EA-AB7B-4EAE-B11E-1B618A97476E}"/>
          </ac:spMkLst>
        </pc:spChg>
        <pc:picChg chg="add del">
          <ac:chgData name="Jayne Holloway" userId="S::jayne@colour-profiling.com::acd824e0-849b-439c-b4c6-53770188c5fe" providerId="AD" clId="Web-{217C3F64-3478-2FF7-2C1B-985C89E9124E}" dt="2021-06-03T12:16:06.803" v="6"/>
          <ac:picMkLst>
            <pc:docMk/>
            <pc:sldMk cId="160028944" sldId="540"/>
            <ac:picMk id="5" creationId="{D42802C2-AE61-47B9-8E91-DDCE1CE77F19}"/>
          </ac:picMkLst>
        </pc:picChg>
        <pc:picChg chg="add del mod ord">
          <ac:chgData name="Jayne Holloway" userId="S::jayne@colour-profiling.com::acd824e0-849b-439c-b4c6-53770188c5fe" providerId="AD" clId="Web-{217C3F64-3478-2FF7-2C1B-985C89E9124E}" dt="2021-06-03T12:15:56.100" v="2"/>
          <ac:picMkLst>
            <pc:docMk/>
            <pc:sldMk cId="160028944" sldId="540"/>
            <ac:picMk id="7" creationId="{08DA17F8-4DBA-439F-92E9-3EF9B4ABC916}"/>
          </ac:picMkLst>
        </pc:picChg>
      </pc:sldChg>
      <pc:sldChg chg="del">
        <pc:chgData name="Jayne Holloway" userId="S::jayne@colour-profiling.com::acd824e0-849b-439c-b4c6-53770188c5fe" providerId="AD" clId="Web-{217C3F64-3478-2FF7-2C1B-985C89E9124E}" dt="2021-06-03T12:44:48.539" v="143"/>
        <pc:sldMkLst>
          <pc:docMk/>
          <pc:sldMk cId="1720406657" sldId="544"/>
        </pc:sldMkLst>
      </pc:sldChg>
      <pc:sldChg chg="modNotes">
        <pc:chgData name="Jayne Holloway" userId="S::jayne@colour-profiling.com::acd824e0-849b-439c-b4c6-53770188c5fe" providerId="AD" clId="Web-{217C3F64-3478-2FF7-2C1B-985C89E9124E}" dt="2021-06-03T12:23:52.156" v="55"/>
        <pc:sldMkLst>
          <pc:docMk/>
          <pc:sldMk cId="2106405541" sldId="580"/>
        </pc:sldMkLst>
      </pc:sldChg>
      <pc:sldChg chg="addSp delSp modSp modNotes">
        <pc:chgData name="Jayne Holloway" userId="S::jayne@colour-profiling.com::acd824e0-849b-439c-b4c6-53770188c5fe" providerId="AD" clId="Web-{217C3F64-3478-2FF7-2C1B-985C89E9124E}" dt="2021-06-03T12:21:41.497" v="47"/>
        <pc:sldMkLst>
          <pc:docMk/>
          <pc:sldMk cId="1922481104" sldId="584"/>
        </pc:sldMkLst>
        <pc:spChg chg="mod">
          <ac:chgData name="Jayne Holloway" userId="S::jayne@colour-profiling.com::acd824e0-849b-439c-b4c6-53770188c5fe" providerId="AD" clId="Web-{217C3F64-3478-2FF7-2C1B-985C89E9124E}" dt="2021-06-03T12:20:06.886" v="43" actId="1076"/>
          <ac:spMkLst>
            <pc:docMk/>
            <pc:sldMk cId="1922481104" sldId="584"/>
            <ac:spMk id="6" creationId="{3A05E380-DF9D-4209-9E57-7B8E78D120E6}"/>
          </ac:spMkLst>
        </pc:spChg>
        <pc:spChg chg="add del mod">
          <ac:chgData name="Jayne Holloway" userId="S::jayne@colour-profiling.com::acd824e0-849b-439c-b4c6-53770188c5fe" providerId="AD" clId="Web-{217C3F64-3478-2FF7-2C1B-985C89E9124E}" dt="2021-06-03T12:18:58.275" v="30"/>
          <ac:spMkLst>
            <pc:docMk/>
            <pc:sldMk cId="1922481104" sldId="584"/>
            <ac:spMk id="7" creationId="{E80F51BA-3000-4747-B658-88F5C18BF6E0}"/>
          </ac:spMkLst>
        </pc:spChg>
        <pc:spChg chg="mod">
          <ac:chgData name="Jayne Holloway" userId="S::jayne@colour-profiling.com::acd824e0-849b-439c-b4c6-53770188c5fe" providerId="AD" clId="Web-{217C3F64-3478-2FF7-2C1B-985C89E9124E}" dt="2021-06-03T12:20:15.136" v="45" actId="20577"/>
          <ac:spMkLst>
            <pc:docMk/>
            <pc:sldMk cId="1922481104" sldId="584"/>
            <ac:spMk id="8" creationId="{AD6EB8F7-699B-41B9-9CF6-E53DD976BD5B}"/>
          </ac:spMkLst>
        </pc:spChg>
        <pc:picChg chg="del">
          <ac:chgData name="Jayne Holloway" userId="S::jayne@colour-profiling.com::acd824e0-849b-439c-b4c6-53770188c5fe" providerId="AD" clId="Web-{217C3F64-3478-2FF7-2C1B-985C89E9124E}" dt="2021-06-03T12:18:51.337" v="26"/>
          <ac:picMkLst>
            <pc:docMk/>
            <pc:sldMk cId="1922481104" sldId="584"/>
            <ac:picMk id="5" creationId="{D42802C2-AE61-47B9-8E91-DDCE1CE77F19}"/>
          </ac:picMkLst>
        </pc:picChg>
        <pc:picChg chg="add mod">
          <ac:chgData name="Jayne Holloway" userId="S::jayne@colour-profiling.com::acd824e0-849b-439c-b4c6-53770188c5fe" providerId="AD" clId="Web-{217C3F64-3478-2FF7-2C1B-985C89E9124E}" dt="2021-06-03T12:19:06.791" v="32" actId="1076"/>
          <ac:picMkLst>
            <pc:docMk/>
            <pc:sldMk cId="1922481104" sldId="584"/>
            <ac:picMk id="11" creationId="{8A7753AA-3BE0-4CFD-BC16-7D483A37E31E}"/>
          </ac:picMkLst>
        </pc:picChg>
      </pc:sldChg>
      <pc:sldChg chg="modSp modNotes">
        <pc:chgData name="Jayne Holloway" userId="S::jayne@colour-profiling.com::acd824e0-849b-439c-b4c6-53770188c5fe" providerId="AD" clId="Web-{217C3F64-3478-2FF7-2C1B-985C89E9124E}" dt="2021-06-03T12:22:31.482" v="53"/>
        <pc:sldMkLst>
          <pc:docMk/>
          <pc:sldMk cId="2908791834" sldId="585"/>
        </pc:sldMkLst>
        <pc:spChg chg="mod">
          <ac:chgData name="Jayne Holloway" userId="S::jayne@colour-profiling.com::acd824e0-849b-439c-b4c6-53770188c5fe" providerId="AD" clId="Web-{217C3F64-3478-2FF7-2C1B-985C89E9124E}" dt="2021-06-03T12:21:51.544" v="49" actId="20577"/>
          <ac:spMkLst>
            <pc:docMk/>
            <pc:sldMk cId="2908791834" sldId="585"/>
            <ac:spMk id="2" creationId="{5576FC48-428A-4636-BBE1-1D4669D35DED}"/>
          </ac:spMkLst>
        </pc:spChg>
      </pc:sldChg>
      <pc:sldChg chg="del">
        <pc:chgData name="Jayne Holloway" userId="S::jayne@colour-profiling.com::acd824e0-849b-439c-b4c6-53770188c5fe" providerId="AD" clId="Web-{217C3F64-3478-2FF7-2C1B-985C89E9124E}" dt="2021-06-03T12:38:21.453" v="116"/>
        <pc:sldMkLst>
          <pc:docMk/>
          <pc:sldMk cId="3046079755" sldId="594"/>
        </pc:sldMkLst>
      </pc:sldChg>
      <pc:sldChg chg="modSp modNotes">
        <pc:chgData name="Jayne Holloway" userId="S::jayne@colour-profiling.com::acd824e0-849b-439c-b4c6-53770188c5fe" providerId="AD" clId="Web-{217C3F64-3478-2FF7-2C1B-985C89E9124E}" dt="2021-06-03T12:55:44.442" v="304"/>
        <pc:sldMkLst>
          <pc:docMk/>
          <pc:sldMk cId="1446031717" sldId="595"/>
        </pc:sldMkLst>
        <pc:spChg chg="mod">
          <ac:chgData name="Jayne Holloway" userId="S::jayne@colour-profiling.com::acd824e0-849b-439c-b4c6-53770188c5fe" providerId="AD" clId="Web-{217C3F64-3478-2FF7-2C1B-985C89E9124E}" dt="2021-06-03T12:55:23.582" v="269" actId="20577"/>
          <ac:spMkLst>
            <pc:docMk/>
            <pc:sldMk cId="1446031717" sldId="595"/>
            <ac:spMk id="11" creationId="{D4161FA3-200C-9C43-9281-796D20A64483}"/>
          </ac:spMkLst>
        </pc:spChg>
        <pc:grpChg chg="mod">
          <ac:chgData name="Jayne Holloway" userId="S::jayne@colour-profiling.com::acd824e0-849b-439c-b4c6-53770188c5fe" providerId="AD" clId="Web-{217C3F64-3478-2FF7-2C1B-985C89E9124E}" dt="2021-06-03T12:55:11.253" v="259" actId="1076"/>
          <ac:grpSpMkLst>
            <pc:docMk/>
            <pc:sldMk cId="1446031717" sldId="595"/>
            <ac:grpSpMk id="3" creationId="{D39ADB07-AC85-9B49-9111-18C5D5E125C1}"/>
          </ac:grpSpMkLst>
        </pc:grpChg>
      </pc:sldChg>
      <pc:sldChg chg="addSp delSp modSp add replId modNotes">
        <pc:chgData name="Jayne Holloway" userId="S::jayne@colour-profiling.com::acd824e0-849b-439c-b4c6-53770188c5fe" providerId="AD" clId="Web-{217C3F64-3478-2FF7-2C1B-985C89E9124E}" dt="2021-06-03T12:19:54.979" v="41" actId="20577"/>
        <pc:sldMkLst>
          <pc:docMk/>
          <pc:sldMk cId="3740921080" sldId="602"/>
        </pc:sldMkLst>
        <pc:spChg chg="del">
          <ac:chgData name="Jayne Holloway" userId="S::jayne@colour-profiling.com::acd824e0-849b-439c-b4c6-53770188c5fe" providerId="AD" clId="Web-{217C3F64-3478-2FF7-2C1B-985C89E9124E}" dt="2021-06-03T12:16:14.897" v="8"/>
          <ac:spMkLst>
            <pc:docMk/>
            <pc:sldMk cId="3740921080" sldId="602"/>
            <ac:spMk id="3" creationId="{291E41EA-AB7B-4EAE-B11E-1B618A97476E}"/>
          </ac:spMkLst>
        </pc:spChg>
        <pc:spChg chg="mod">
          <ac:chgData name="Jayne Holloway" userId="S::jayne@colour-profiling.com::acd824e0-849b-439c-b4c6-53770188c5fe" providerId="AD" clId="Web-{217C3F64-3478-2FF7-2C1B-985C89E9124E}" dt="2021-06-03T12:19:54.979" v="41" actId="20577"/>
          <ac:spMkLst>
            <pc:docMk/>
            <pc:sldMk cId="3740921080" sldId="602"/>
            <ac:spMk id="13" creationId="{6189E8AE-3A56-4551-A7FB-6B08482958CB}"/>
          </ac:spMkLst>
        </pc:spChg>
        <pc:picChg chg="add mod ord">
          <ac:chgData name="Jayne Holloway" userId="S::jayne@colour-profiling.com::acd824e0-849b-439c-b4c6-53770188c5fe" providerId="AD" clId="Web-{217C3F64-3478-2FF7-2C1B-985C89E9124E}" dt="2021-06-03T12:16:24.569" v="11" actId="1076"/>
          <ac:picMkLst>
            <pc:docMk/>
            <pc:sldMk cId="3740921080" sldId="602"/>
            <ac:picMk id="5" creationId="{F723E381-285D-403F-86FE-4D3E0ED22EDA}"/>
          </ac:picMkLst>
        </pc:picChg>
        <pc:picChg chg="add mod">
          <ac:chgData name="Jayne Holloway" userId="S::jayne@colour-profiling.com::acd824e0-849b-439c-b4c6-53770188c5fe" providerId="AD" clId="Web-{217C3F64-3478-2FF7-2C1B-985C89E9124E}" dt="2021-06-03T12:16:42.726" v="15" actId="1076"/>
          <ac:picMkLst>
            <pc:docMk/>
            <pc:sldMk cId="3740921080" sldId="602"/>
            <ac:picMk id="7" creationId="{962EAFF9-6968-40D0-84A7-ED9C7FB22D31}"/>
          </ac:picMkLst>
        </pc:picChg>
      </pc:sldChg>
      <pc:sldChg chg="new del">
        <pc:chgData name="Jayne Holloway" userId="S::jayne@colour-profiling.com::acd824e0-849b-439c-b4c6-53770188c5fe" providerId="AD" clId="Web-{217C3F64-3478-2FF7-2C1B-985C89E9124E}" dt="2021-06-03T12:38:24.203" v="117"/>
        <pc:sldMkLst>
          <pc:docMk/>
          <pc:sldMk cId="1568884755" sldId="603"/>
        </pc:sldMkLst>
      </pc:sldChg>
      <pc:sldChg chg="modSp add modNotes">
        <pc:chgData name="Jayne Holloway" userId="S::jayne@colour-profiling.com::acd824e0-849b-439c-b4c6-53770188c5fe" providerId="AD" clId="Web-{217C3F64-3478-2FF7-2C1B-985C89E9124E}" dt="2021-06-03T12:38:52.985" v="118" actId="1076"/>
        <pc:sldMkLst>
          <pc:docMk/>
          <pc:sldMk cId="1084030653" sldId="604"/>
        </pc:sldMkLst>
        <pc:spChg chg="mod">
          <ac:chgData name="Jayne Holloway" userId="S::jayne@colour-profiling.com::acd824e0-849b-439c-b4c6-53770188c5fe" providerId="AD" clId="Web-{217C3F64-3478-2FF7-2C1B-985C89E9124E}" dt="2021-06-03T12:38:52.985" v="118" actId="1076"/>
          <ac:spMkLst>
            <pc:docMk/>
            <pc:sldMk cId="1084030653" sldId="604"/>
            <ac:spMk id="6" creationId="{C41A4ACA-164D-1D45-BE9D-20D2D3F76C14}"/>
          </ac:spMkLst>
        </pc:spChg>
      </pc:sldChg>
      <pc:sldChg chg="add modNotes">
        <pc:chgData name="Jayne Holloway" userId="S::jayne@colour-profiling.com::acd824e0-849b-439c-b4c6-53770188c5fe" providerId="AD" clId="Web-{217C3F64-3478-2FF7-2C1B-985C89E9124E}" dt="2021-06-03T12:44:45.289" v="142"/>
        <pc:sldMkLst>
          <pc:docMk/>
          <pc:sldMk cId="93385092" sldId="605"/>
        </pc:sldMkLst>
      </pc:sldChg>
    </pc:docChg>
  </pc:docChgLst>
  <pc:docChgLst>
    <pc:chgData name="Jayne Holloway" userId="S::jayne@colour-profiling.com::acd824e0-849b-439c-b4c6-53770188c5fe" providerId="AD" clId="Web-{01C5C824-B309-EF7D-EF3D-F3B12568B075}"/>
    <pc:docChg chg="modSld">
      <pc:chgData name="Jayne Holloway" userId="S::jayne@colour-profiling.com::acd824e0-849b-439c-b4c6-53770188c5fe" providerId="AD" clId="Web-{01C5C824-B309-EF7D-EF3D-F3B12568B075}" dt="2021-08-23T14:08:45.938" v="17"/>
      <pc:docMkLst>
        <pc:docMk/>
      </pc:docMkLst>
      <pc:sldChg chg="modNotes">
        <pc:chgData name="Jayne Holloway" userId="S::jayne@colour-profiling.com::acd824e0-849b-439c-b4c6-53770188c5fe" providerId="AD" clId="Web-{01C5C824-B309-EF7D-EF3D-F3B12568B075}" dt="2021-08-23T14:08:45.938" v="17"/>
        <pc:sldMkLst>
          <pc:docMk/>
          <pc:sldMk cId="3869060674" sldId="441"/>
        </pc:sldMkLst>
      </pc:sldChg>
    </pc:docChg>
  </pc:docChgLst>
  <pc:docChgLst>
    <pc:chgData name="Emma Marshall" userId="a2b35d5f-839b-45d7-8609-6fea0563397b" providerId="ADAL" clId="{8C9A6C2D-2FD7-4F17-96C1-2EEF76431032}"/>
    <pc:docChg chg="undo custSel addSld delSld modSld">
      <pc:chgData name="Emma Marshall" userId="a2b35d5f-839b-45d7-8609-6fea0563397b" providerId="ADAL" clId="{8C9A6C2D-2FD7-4F17-96C1-2EEF76431032}" dt="2023-04-06T14:39:25.256" v="21" actId="47"/>
      <pc:docMkLst>
        <pc:docMk/>
      </pc:docMkLst>
      <pc:sldChg chg="addSp delSp modSp add mod">
        <pc:chgData name="Emma Marshall" userId="a2b35d5f-839b-45d7-8609-6fea0563397b" providerId="ADAL" clId="{8C9A6C2D-2FD7-4F17-96C1-2EEF76431032}" dt="2023-04-05T10:35:45.350" v="19" actId="1076"/>
        <pc:sldMkLst>
          <pc:docMk/>
          <pc:sldMk cId="2154742384" sldId="273"/>
        </pc:sldMkLst>
        <pc:spChg chg="mod">
          <ac:chgData name="Emma Marshall" userId="a2b35d5f-839b-45d7-8609-6fea0563397b" providerId="ADAL" clId="{8C9A6C2D-2FD7-4F17-96C1-2EEF76431032}" dt="2023-04-05T10:35:25.851" v="12"/>
          <ac:spMkLst>
            <pc:docMk/>
            <pc:sldMk cId="2154742384" sldId="273"/>
            <ac:spMk id="11" creationId="{385B1339-FA59-318C-8435-F600AF87609D}"/>
          </ac:spMkLst>
        </pc:spChg>
        <pc:spChg chg="mod">
          <ac:chgData name="Emma Marshall" userId="a2b35d5f-839b-45d7-8609-6fea0563397b" providerId="ADAL" clId="{8C9A6C2D-2FD7-4F17-96C1-2EEF76431032}" dt="2023-04-05T10:35:25.851" v="12"/>
          <ac:spMkLst>
            <pc:docMk/>
            <pc:sldMk cId="2154742384" sldId="273"/>
            <ac:spMk id="12" creationId="{9C121FFD-1FB2-3DD5-C370-DA9BE50BF99F}"/>
          </ac:spMkLst>
        </pc:spChg>
        <pc:spChg chg="mod">
          <ac:chgData name="Emma Marshall" userId="a2b35d5f-839b-45d7-8609-6fea0563397b" providerId="ADAL" clId="{8C9A6C2D-2FD7-4F17-96C1-2EEF76431032}" dt="2023-04-05T10:35:25.851" v="12"/>
          <ac:spMkLst>
            <pc:docMk/>
            <pc:sldMk cId="2154742384" sldId="273"/>
            <ac:spMk id="14" creationId="{428CF259-65B5-3299-4991-2EC2E3C83CB1}"/>
          </ac:spMkLst>
        </pc:spChg>
        <pc:spChg chg="mod">
          <ac:chgData name="Emma Marshall" userId="a2b35d5f-839b-45d7-8609-6fea0563397b" providerId="ADAL" clId="{8C9A6C2D-2FD7-4F17-96C1-2EEF76431032}" dt="2023-04-05T10:35:25.851" v="12"/>
          <ac:spMkLst>
            <pc:docMk/>
            <pc:sldMk cId="2154742384" sldId="273"/>
            <ac:spMk id="15" creationId="{2286633A-63B9-5DA2-4FC1-C4521AC35F68}"/>
          </ac:spMkLst>
        </pc:spChg>
        <pc:spChg chg="mod">
          <ac:chgData name="Emma Marshall" userId="a2b35d5f-839b-45d7-8609-6fea0563397b" providerId="ADAL" clId="{8C9A6C2D-2FD7-4F17-96C1-2EEF76431032}" dt="2023-04-05T10:35:36.390" v="17"/>
          <ac:spMkLst>
            <pc:docMk/>
            <pc:sldMk cId="2154742384" sldId="273"/>
            <ac:spMk id="19" creationId="{DB7359D5-157C-66BC-D2DA-186B65AF659F}"/>
          </ac:spMkLst>
        </pc:spChg>
        <pc:spChg chg="mod">
          <ac:chgData name="Emma Marshall" userId="a2b35d5f-839b-45d7-8609-6fea0563397b" providerId="ADAL" clId="{8C9A6C2D-2FD7-4F17-96C1-2EEF76431032}" dt="2023-04-05T10:35:36.390" v="17"/>
          <ac:spMkLst>
            <pc:docMk/>
            <pc:sldMk cId="2154742384" sldId="273"/>
            <ac:spMk id="20" creationId="{FF6F4E97-18AD-AB93-CCC4-1BA4F6186E08}"/>
          </ac:spMkLst>
        </pc:spChg>
        <pc:spChg chg="mod">
          <ac:chgData name="Emma Marshall" userId="a2b35d5f-839b-45d7-8609-6fea0563397b" providerId="ADAL" clId="{8C9A6C2D-2FD7-4F17-96C1-2EEF76431032}" dt="2023-04-05T10:35:36.390" v="17"/>
          <ac:spMkLst>
            <pc:docMk/>
            <pc:sldMk cId="2154742384" sldId="273"/>
            <ac:spMk id="21" creationId="{0E3BE5A7-109E-8B7E-A444-438CA8D6D463}"/>
          </ac:spMkLst>
        </pc:spChg>
        <pc:spChg chg="mod">
          <ac:chgData name="Emma Marshall" userId="a2b35d5f-839b-45d7-8609-6fea0563397b" providerId="ADAL" clId="{8C9A6C2D-2FD7-4F17-96C1-2EEF76431032}" dt="2023-04-05T10:35:36.390" v="17"/>
          <ac:spMkLst>
            <pc:docMk/>
            <pc:sldMk cId="2154742384" sldId="273"/>
            <ac:spMk id="22" creationId="{5B641F17-62F7-3B48-ED3E-F4452EC96FE1}"/>
          </ac:spMkLst>
        </pc:spChg>
        <pc:grpChg chg="del">
          <ac:chgData name="Emma Marshall" userId="a2b35d5f-839b-45d7-8609-6fea0563397b" providerId="ADAL" clId="{8C9A6C2D-2FD7-4F17-96C1-2EEF76431032}" dt="2023-04-05T10:35:36.074" v="16" actId="478"/>
          <ac:grpSpMkLst>
            <pc:docMk/>
            <pc:sldMk cId="2154742384" sldId="273"/>
            <ac:grpSpMk id="2" creationId="{475C3AED-EE84-1667-91E1-426969744B5A}"/>
          </ac:grpSpMkLst>
        </pc:grpChg>
        <pc:grpChg chg="add del mod">
          <ac:chgData name="Emma Marshall" userId="a2b35d5f-839b-45d7-8609-6fea0563397b" providerId="ADAL" clId="{8C9A6C2D-2FD7-4F17-96C1-2EEF76431032}" dt="2023-04-05T10:35:33.025" v="15"/>
          <ac:grpSpMkLst>
            <pc:docMk/>
            <pc:sldMk cId="2154742384" sldId="273"/>
            <ac:grpSpMk id="8" creationId="{1517F07C-55BD-D39D-1997-4478DAA693ED}"/>
          </ac:grpSpMkLst>
        </pc:grpChg>
        <pc:grpChg chg="add mod">
          <ac:chgData name="Emma Marshall" userId="a2b35d5f-839b-45d7-8609-6fea0563397b" providerId="ADAL" clId="{8C9A6C2D-2FD7-4F17-96C1-2EEF76431032}" dt="2023-04-05T10:35:45.350" v="19" actId="1076"/>
          <ac:grpSpMkLst>
            <pc:docMk/>
            <pc:sldMk cId="2154742384" sldId="273"/>
            <ac:grpSpMk id="17" creationId="{8BEF6CA6-7AFA-435D-7729-DAD636705CB7}"/>
          </ac:grpSpMkLst>
        </pc:grpChg>
        <pc:picChg chg="mod">
          <ac:chgData name="Emma Marshall" userId="a2b35d5f-839b-45d7-8609-6fea0563397b" providerId="ADAL" clId="{8C9A6C2D-2FD7-4F17-96C1-2EEF76431032}" dt="2023-04-05T10:35:39.334" v="18" actId="1076"/>
          <ac:picMkLst>
            <pc:docMk/>
            <pc:sldMk cId="2154742384" sldId="273"/>
            <ac:picMk id="9" creationId="{C4396B28-E8FC-2C44-B0D8-5652200FDEEE}"/>
          </ac:picMkLst>
        </pc:picChg>
        <pc:picChg chg="mod">
          <ac:chgData name="Emma Marshall" userId="a2b35d5f-839b-45d7-8609-6fea0563397b" providerId="ADAL" clId="{8C9A6C2D-2FD7-4F17-96C1-2EEF76431032}" dt="2023-04-05T10:35:25.851" v="12"/>
          <ac:picMkLst>
            <pc:docMk/>
            <pc:sldMk cId="2154742384" sldId="273"/>
            <ac:picMk id="10" creationId="{CA3BCFB6-518C-92F6-E4CE-F1D78B376E0E}"/>
          </ac:picMkLst>
        </pc:picChg>
        <pc:picChg chg="mod">
          <ac:chgData name="Emma Marshall" userId="a2b35d5f-839b-45d7-8609-6fea0563397b" providerId="ADAL" clId="{8C9A6C2D-2FD7-4F17-96C1-2EEF76431032}" dt="2023-04-05T10:35:36.390" v="17"/>
          <ac:picMkLst>
            <pc:docMk/>
            <pc:sldMk cId="2154742384" sldId="273"/>
            <ac:picMk id="18" creationId="{295823E5-2482-11ED-3EC2-52AFDCE5E6B9}"/>
          </ac:picMkLst>
        </pc:picChg>
      </pc:sldChg>
      <pc:sldChg chg="del">
        <pc:chgData name="Emma Marshall" userId="a2b35d5f-839b-45d7-8609-6fea0563397b" providerId="ADAL" clId="{8C9A6C2D-2FD7-4F17-96C1-2EEF76431032}" dt="2023-03-31T12:01:58.567" v="3" actId="47"/>
        <pc:sldMkLst>
          <pc:docMk/>
          <pc:sldMk cId="2708813080" sldId="399"/>
        </pc:sldMkLst>
      </pc:sldChg>
      <pc:sldChg chg="del">
        <pc:chgData name="Emma Marshall" userId="a2b35d5f-839b-45d7-8609-6fea0563397b" providerId="ADAL" clId="{8C9A6C2D-2FD7-4F17-96C1-2EEF76431032}" dt="2023-03-31T12:01:51.143" v="1" actId="47"/>
        <pc:sldMkLst>
          <pc:docMk/>
          <pc:sldMk cId="1319462507" sldId="400"/>
        </pc:sldMkLst>
      </pc:sldChg>
      <pc:sldChg chg="del">
        <pc:chgData name="Emma Marshall" userId="a2b35d5f-839b-45d7-8609-6fea0563397b" providerId="ADAL" clId="{8C9A6C2D-2FD7-4F17-96C1-2EEF76431032}" dt="2023-03-31T12:02:25.768" v="9" actId="47"/>
        <pc:sldMkLst>
          <pc:docMk/>
          <pc:sldMk cId="3098961159" sldId="407"/>
        </pc:sldMkLst>
      </pc:sldChg>
      <pc:sldChg chg="del">
        <pc:chgData name="Emma Marshall" userId="a2b35d5f-839b-45d7-8609-6fea0563397b" providerId="ADAL" clId="{8C9A6C2D-2FD7-4F17-96C1-2EEF76431032}" dt="2023-03-31T12:02:18.029" v="7" actId="47"/>
        <pc:sldMkLst>
          <pc:docMk/>
          <pc:sldMk cId="459560155" sldId="408"/>
        </pc:sldMkLst>
      </pc:sldChg>
      <pc:sldChg chg="del">
        <pc:chgData name="Emma Marshall" userId="a2b35d5f-839b-45d7-8609-6fea0563397b" providerId="ADAL" clId="{8C9A6C2D-2FD7-4F17-96C1-2EEF76431032}" dt="2023-03-31T12:02:32.871" v="11" actId="47"/>
        <pc:sldMkLst>
          <pc:docMk/>
          <pc:sldMk cId="2979019087" sldId="411"/>
        </pc:sldMkLst>
      </pc:sldChg>
      <pc:sldChg chg="del">
        <pc:chgData name="Emma Marshall" userId="a2b35d5f-839b-45d7-8609-6fea0563397b" providerId="ADAL" clId="{8C9A6C2D-2FD7-4F17-96C1-2EEF76431032}" dt="2023-03-31T12:02:12.401" v="5" actId="47"/>
        <pc:sldMkLst>
          <pc:docMk/>
          <pc:sldMk cId="771767684" sldId="532"/>
        </pc:sldMkLst>
      </pc:sldChg>
      <pc:sldChg chg="add">
        <pc:chgData name="Emma Marshall" userId="a2b35d5f-839b-45d7-8609-6fea0563397b" providerId="ADAL" clId="{8C9A6C2D-2FD7-4F17-96C1-2EEF76431032}" dt="2023-03-31T12:01:49.109" v="0"/>
        <pc:sldMkLst>
          <pc:docMk/>
          <pc:sldMk cId="2751412672" sldId="635"/>
        </pc:sldMkLst>
      </pc:sldChg>
      <pc:sldChg chg="add del">
        <pc:chgData name="Emma Marshall" userId="a2b35d5f-839b-45d7-8609-6fea0563397b" providerId="ADAL" clId="{8C9A6C2D-2FD7-4F17-96C1-2EEF76431032}" dt="2023-04-06T14:39:25.256" v="21" actId="47"/>
        <pc:sldMkLst>
          <pc:docMk/>
          <pc:sldMk cId="4090826154" sldId="678"/>
        </pc:sldMkLst>
      </pc:sldChg>
      <pc:sldChg chg="add">
        <pc:chgData name="Emma Marshall" userId="a2b35d5f-839b-45d7-8609-6fea0563397b" providerId="ADAL" clId="{8C9A6C2D-2FD7-4F17-96C1-2EEF76431032}" dt="2023-03-31T12:02:16.566" v="6"/>
        <pc:sldMkLst>
          <pc:docMk/>
          <pc:sldMk cId="1856199578" sldId="679"/>
        </pc:sldMkLst>
      </pc:sldChg>
      <pc:sldChg chg="add del">
        <pc:chgData name="Emma Marshall" userId="a2b35d5f-839b-45d7-8609-6fea0563397b" providerId="ADAL" clId="{8C9A6C2D-2FD7-4F17-96C1-2EEF76431032}" dt="2023-04-06T14:37:09.370" v="20" actId="47"/>
        <pc:sldMkLst>
          <pc:docMk/>
          <pc:sldMk cId="2542630671" sldId="680"/>
        </pc:sldMkLst>
      </pc:sldChg>
      <pc:sldChg chg="add">
        <pc:chgData name="Emma Marshall" userId="a2b35d5f-839b-45d7-8609-6fea0563397b" providerId="ADAL" clId="{8C9A6C2D-2FD7-4F17-96C1-2EEF76431032}" dt="2023-03-31T12:02:31.079" v="10"/>
        <pc:sldMkLst>
          <pc:docMk/>
          <pc:sldMk cId="1363429411" sldId="681"/>
        </pc:sldMkLst>
      </pc:sldChg>
    </pc:docChg>
  </pc:docChgLst>
  <pc:docChgLst>
    <pc:chgData name="Jayne Holloway" userId="S::jayne@colour-profiling.com::acd824e0-849b-439c-b4c6-53770188c5fe" providerId="AD" clId="Web-{6D951692-A851-BCFA-81DC-4257DCD9744C}"/>
    <pc:docChg chg="modSld sldOrd">
      <pc:chgData name="Jayne Holloway" userId="S::jayne@colour-profiling.com::acd824e0-849b-439c-b4c6-53770188c5fe" providerId="AD" clId="Web-{6D951692-A851-BCFA-81DC-4257DCD9744C}" dt="2021-05-24T16:27:18.537" v="264"/>
      <pc:docMkLst>
        <pc:docMk/>
      </pc:docMkLst>
      <pc:sldChg chg="modSp">
        <pc:chgData name="Jayne Holloway" userId="S::jayne@colour-profiling.com::acd824e0-849b-439c-b4c6-53770188c5fe" providerId="AD" clId="Web-{6D951692-A851-BCFA-81DC-4257DCD9744C}" dt="2021-05-24T16:27:18.537" v="264"/>
        <pc:sldMkLst>
          <pc:docMk/>
          <pc:sldMk cId="2708813080" sldId="399"/>
        </pc:sldMkLst>
        <pc:spChg chg="mod">
          <ac:chgData name="Jayne Holloway" userId="S::jayne@colour-profiling.com::acd824e0-849b-439c-b4c6-53770188c5fe" providerId="AD" clId="Web-{6D951692-A851-BCFA-81DC-4257DCD9744C}" dt="2021-05-24T16:27:18.537" v="264"/>
          <ac:spMkLst>
            <pc:docMk/>
            <pc:sldMk cId="2708813080" sldId="399"/>
            <ac:spMk id="311" creationId="{00000000-0000-0000-0000-000000000000}"/>
          </ac:spMkLst>
        </pc:spChg>
      </pc:sldChg>
      <pc:sldChg chg="addSp delSp modSp modNotes">
        <pc:chgData name="Jayne Holloway" userId="S::jayne@colour-profiling.com::acd824e0-849b-439c-b4c6-53770188c5fe" providerId="AD" clId="Web-{6D951692-A851-BCFA-81DC-4257DCD9744C}" dt="2021-05-24T16:27:13.021" v="263" actId="1076"/>
        <pc:sldMkLst>
          <pc:docMk/>
          <pc:sldMk cId="1319462507" sldId="400"/>
        </pc:sldMkLst>
        <pc:spChg chg="add">
          <ac:chgData name="Jayne Holloway" userId="S::jayne@colour-profiling.com::acd824e0-849b-439c-b4c6-53770188c5fe" providerId="AD" clId="Web-{6D951692-A851-BCFA-81DC-4257DCD9744C}" dt="2021-05-24T16:22:27.577" v="123"/>
          <ac:spMkLst>
            <pc:docMk/>
            <pc:sldMk cId="1319462507" sldId="400"/>
            <ac:spMk id="17" creationId="{2EB2128A-6E4B-4501-A886-0353A0D13B66}"/>
          </ac:spMkLst>
        </pc:spChg>
        <pc:spChg chg="add">
          <ac:chgData name="Jayne Holloway" userId="S::jayne@colour-profiling.com::acd824e0-849b-439c-b4c6-53770188c5fe" providerId="AD" clId="Web-{6D951692-A851-BCFA-81DC-4257DCD9744C}" dt="2021-05-24T16:22:37.874" v="125"/>
          <ac:spMkLst>
            <pc:docMk/>
            <pc:sldMk cId="1319462507" sldId="400"/>
            <ac:spMk id="18" creationId="{0414FD83-DCF0-4861-8730-CA7AAAD5BC2B}"/>
          </ac:spMkLst>
        </pc:spChg>
        <pc:spChg chg="add">
          <ac:chgData name="Jayne Holloway" userId="S::jayne@colour-profiling.com::acd824e0-849b-439c-b4c6-53770188c5fe" providerId="AD" clId="Web-{6D951692-A851-BCFA-81DC-4257DCD9744C}" dt="2021-05-24T16:22:51.296" v="127"/>
          <ac:spMkLst>
            <pc:docMk/>
            <pc:sldMk cId="1319462507" sldId="400"/>
            <ac:spMk id="19" creationId="{6DBC2B5A-284E-4D15-9878-57F916DACA5A}"/>
          </ac:spMkLst>
        </pc:spChg>
        <pc:spChg chg="add">
          <ac:chgData name="Jayne Holloway" userId="S::jayne@colour-profiling.com::acd824e0-849b-439c-b4c6-53770188c5fe" providerId="AD" clId="Web-{6D951692-A851-BCFA-81DC-4257DCD9744C}" dt="2021-05-24T16:23:00.640" v="129"/>
          <ac:spMkLst>
            <pc:docMk/>
            <pc:sldMk cId="1319462507" sldId="400"/>
            <ac:spMk id="20" creationId="{8AE975E7-49B1-467C-903E-F49789B709E3}"/>
          </ac:spMkLst>
        </pc:spChg>
        <pc:spChg chg="mod">
          <ac:chgData name="Jayne Holloway" userId="S::jayne@colour-profiling.com::acd824e0-849b-439c-b4c6-53770188c5fe" providerId="AD" clId="Web-{6D951692-A851-BCFA-81DC-4257DCD9744C}" dt="2021-05-24T16:27:13.021" v="263" actId="1076"/>
          <ac:spMkLst>
            <pc:docMk/>
            <pc:sldMk cId="1319462507" sldId="400"/>
            <ac:spMk id="298" creationId="{00000000-0000-0000-0000-000000000000}"/>
          </ac:spMkLst>
        </pc:spChg>
        <pc:spChg chg="mod">
          <ac:chgData name="Jayne Holloway" userId="S::jayne@colour-profiling.com::acd824e0-849b-439c-b4c6-53770188c5fe" providerId="AD" clId="Web-{6D951692-A851-BCFA-81DC-4257DCD9744C}" dt="2021-05-24T16:22:23.234" v="121" actId="20577"/>
          <ac:spMkLst>
            <pc:docMk/>
            <pc:sldMk cId="1319462507" sldId="400"/>
            <ac:spMk id="303" creationId="{00000000-0000-0000-0000-000000000000}"/>
          </ac:spMkLst>
        </pc:spChg>
        <pc:grpChg chg="del">
          <ac:chgData name="Jayne Holloway" userId="S::jayne@colour-profiling.com::acd824e0-849b-439c-b4c6-53770188c5fe" providerId="AD" clId="Web-{6D951692-A851-BCFA-81DC-4257DCD9744C}" dt="2021-05-24T16:22:26.218" v="122"/>
          <ac:grpSpMkLst>
            <pc:docMk/>
            <pc:sldMk cId="1319462507" sldId="400"/>
            <ac:grpSpMk id="2" creationId="{9D2A2B2B-5F42-45DF-91A7-AB8F40F4114C}"/>
          </ac:grpSpMkLst>
        </pc:grpChg>
        <pc:grpChg chg="del">
          <ac:chgData name="Jayne Holloway" userId="S::jayne@colour-profiling.com::acd824e0-849b-439c-b4c6-53770188c5fe" providerId="AD" clId="Web-{6D951692-A851-BCFA-81DC-4257DCD9744C}" dt="2021-05-24T16:22:45.624" v="126"/>
          <ac:grpSpMkLst>
            <pc:docMk/>
            <pc:sldMk cId="1319462507" sldId="400"/>
            <ac:grpSpMk id="3" creationId="{3C2DC14F-C03B-4D32-B6F1-4D373B927088}"/>
          </ac:grpSpMkLst>
        </pc:grpChg>
        <pc:grpChg chg="del">
          <ac:chgData name="Jayne Holloway" userId="S::jayne@colour-profiling.com::acd824e0-849b-439c-b4c6-53770188c5fe" providerId="AD" clId="Web-{6D951692-A851-BCFA-81DC-4257DCD9744C}" dt="2021-05-24T16:22:59.937" v="128"/>
          <ac:grpSpMkLst>
            <pc:docMk/>
            <pc:sldMk cId="1319462507" sldId="400"/>
            <ac:grpSpMk id="4" creationId="{6F5E1995-6A86-4C70-921B-14DAE91CC48F}"/>
          </ac:grpSpMkLst>
        </pc:grpChg>
        <pc:grpChg chg="del">
          <ac:chgData name="Jayne Holloway" userId="S::jayne@colour-profiling.com::acd824e0-849b-439c-b4c6-53770188c5fe" providerId="AD" clId="Web-{6D951692-A851-BCFA-81DC-4257DCD9744C}" dt="2021-05-24T16:22:36.827" v="124"/>
          <ac:grpSpMkLst>
            <pc:docMk/>
            <pc:sldMk cId="1319462507" sldId="400"/>
            <ac:grpSpMk id="5" creationId="{1E5086EF-E4F5-4802-A0A3-FB399FFBA336}"/>
          </ac:grpSpMkLst>
        </pc:grpChg>
      </pc:sldChg>
      <pc:sldChg chg="modSp modNotes">
        <pc:chgData name="Jayne Holloway" userId="S::jayne@colour-profiling.com::acd824e0-849b-439c-b4c6-53770188c5fe" providerId="AD" clId="Web-{6D951692-A851-BCFA-81DC-4257DCD9744C}" dt="2021-05-24T16:21:00.153" v="116"/>
        <pc:sldMkLst>
          <pc:docMk/>
          <pc:sldMk cId="3724877142" sldId="479"/>
        </pc:sldMkLst>
        <pc:spChg chg="mod">
          <ac:chgData name="Jayne Holloway" userId="S::jayne@colour-profiling.com::acd824e0-849b-439c-b4c6-53770188c5fe" providerId="AD" clId="Web-{6D951692-A851-BCFA-81DC-4257DCD9744C}" dt="2021-05-24T16:21:00.153" v="116"/>
          <ac:spMkLst>
            <pc:docMk/>
            <pc:sldMk cId="3724877142" sldId="479"/>
            <ac:spMk id="6" creationId="{C41A4ACA-164D-1D45-BE9D-20D2D3F76C14}"/>
          </ac:spMkLst>
        </pc:spChg>
      </pc:sldChg>
      <pc:sldChg chg="modSp modNotes">
        <pc:chgData name="Jayne Holloway" userId="S::jayne@colour-profiling.com::acd824e0-849b-439c-b4c6-53770188c5fe" providerId="AD" clId="Web-{6D951692-A851-BCFA-81DC-4257DCD9744C}" dt="2021-05-24T16:09:19.310" v="8"/>
        <pc:sldMkLst>
          <pc:docMk/>
          <pc:sldMk cId="1048169026" sldId="503"/>
        </pc:sldMkLst>
        <pc:picChg chg="mod">
          <ac:chgData name="Jayne Holloway" userId="S::jayne@colour-profiling.com::acd824e0-849b-439c-b4c6-53770188c5fe" providerId="AD" clId="Web-{6D951692-A851-BCFA-81DC-4257DCD9744C}" dt="2021-05-24T16:07:10.119" v="1" actId="14100"/>
          <ac:picMkLst>
            <pc:docMk/>
            <pc:sldMk cId="1048169026" sldId="503"/>
            <ac:picMk id="2" creationId="{10B55D61-0357-49A0-A94A-FFF8513E1871}"/>
          </ac:picMkLst>
        </pc:picChg>
      </pc:sldChg>
      <pc:sldChg chg="addSp delSp modSp">
        <pc:chgData name="Jayne Holloway" userId="S::jayne@colour-profiling.com::acd824e0-849b-439c-b4c6-53770188c5fe" providerId="AD" clId="Web-{6D951692-A851-BCFA-81DC-4257DCD9744C}" dt="2021-05-24T16:12:49.455" v="30" actId="20577"/>
        <pc:sldMkLst>
          <pc:docMk/>
          <pc:sldMk cId="1832460048" sldId="581"/>
        </pc:sldMkLst>
        <pc:spChg chg="mod">
          <ac:chgData name="Jayne Holloway" userId="S::jayne@colour-profiling.com::acd824e0-849b-439c-b4c6-53770188c5fe" providerId="AD" clId="Web-{6D951692-A851-BCFA-81DC-4257DCD9744C}" dt="2021-05-24T16:10:21.217" v="14" actId="20577"/>
          <ac:spMkLst>
            <pc:docMk/>
            <pc:sldMk cId="1832460048" sldId="581"/>
            <ac:spMk id="11" creationId="{D4161FA3-200C-9C43-9281-796D20A64483}"/>
          </ac:spMkLst>
        </pc:spChg>
        <pc:spChg chg="mod">
          <ac:chgData name="Jayne Holloway" userId="S::jayne@colour-profiling.com::acd824e0-849b-439c-b4c6-53770188c5fe" providerId="AD" clId="Web-{6D951692-A851-BCFA-81DC-4257DCD9744C}" dt="2021-05-24T16:12:49.455" v="30" actId="20577"/>
          <ac:spMkLst>
            <pc:docMk/>
            <pc:sldMk cId="1832460048" sldId="581"/>
            <ac:spMk id="14" creationId="{2A3DF99A-4424-4092-ADAF-00E32279111E}"/>
          </ac:spMkLst>
        </pc:spChg>
        <pc:picChg chg="add">
          <ac:chgData name="Jayne Holloway" userId="S::jayne@colour-profiling.com::acd824e0-849b-439c-b4c6-53770188c5fe" providerId="AD" clId="Web-{6D951692-A851-BCFA-81DC-4257DCD9744C}" dt="2021-05-24T16:10:05.514" v="13"/>
          <ac:picMkLst>
            <pc:docMk/>
            <pc:sldMk cId="1832460048" sldId="581"/>
            <ac:picMk id="2" creationId="{04861BC1-BBF1-47F6-9BA6-2D4CA8829C22}"/>
          </ac:picMkLst>
        </pc:picChg>
        <pc:picChg chg="del mod">
          <ac:chgData name="Jayne Holloway" userId="S::jayne@colour-profiling.com::acd824e0-849b-439c-b4c6-53770188c5fe" providerId="AD" clId="Web-{6D951692-A851-BCFA-81DC-4257DCD9744C}" dt="2021-05-24T16:09:59.732" v="12"/>
          <ac:picMkLst>
            <pc:docMk/>
            <pc:sldMk cId="1832460048" sldId="581"/>
            <ac:picMk id="10" creationId="{09930033-6294-4224-820F-924F4BCB5385}"/>
          </ac:picMkLst>
        </pc:picChg>
      </pc:sldChg>
      <pc:sldChg chg="addSp delSp modSp">
        <pc:chgData name="Jayne Holloway" userId="S::jayne@colour-profiling.com::acd824e0-849b-439c-b4c6-53770188c5fe" providerId="AD" clId="Web-{6D951692-A851-BCFA-81DC-4257DCD9744C}" dt="2021-05-24T16:14:21.238" v="38"/>
        <pc:sldMkLst>
          <pc:docMk/>
          <pc:sldMk cId="406557091" sldId="582"/>
        </pc:sldMkLst>
        <pc:spChg chg="mod">
          <ac:chgData name="Jayne Holloway" userId="S::jayne@colour-profiling.com::acd824e0-849b-439c-b4c6-53770188c5fe" providerId="AD" clId="Web-{6D951692-A851-BCFA-81DC-4257DCD9744C}" dt="2021-05-24T16:13:14.909" v="32"/>
          <ac:spMkLst>
            <pc:docMk/>
            <pc:sldMk cId="406557091" sldId="582"/>
            <ac:spMk id="11" creationId="{D4161FA3-200C-9C43-9281-796D20A64483}"/>
          </ac:spMkLst>
        </pc:spChg>
        <pc:spChg chg="mod">
          <ac:chgData name="Jayne Holloway" userId="S::jayne@colour-profiling.com::acd824e0-849b-439c-b4c6-53770188c5fe" providerId="AD" clId="Web-{6D951692-A851-BCFA-81DC-4257DCD9744C}" dt="2021-05-24T16:14:03.910" v="35" actId="20577"/>
          <ac:spMkLst>
            <pc:docMk/>
            <pc:sldMk cId="406557091" sldId="582"/>
            <ac:spMk id="14" creationId="{2A3DF99A-4424-4092-ADAF-00E32279111E}"/>
          </ac:spMkLst>
        </pc:spChg>
        <pc:picChg chg="add">
          <ac:chgData name="Jayne Holloway" userId="S::jayne@colour-profiling.com::acd824e0-849b-439c-b4c6-53770188c5fe" providerId="AD" clId="Web-{6D951692-A851-BCFA-81DC-4257DCD9744C}" dt="2021-05-24T16:14:21.238" v="38"/>
          <ac:picMkLst>
            <pc:docMk/>
            <pc:sldMk cId="406557091" sldId="582"/>
            <ac:picMk id="2" creationId="{FABC8E5C-1825-4A4C-931D-C917563BBEF9}"/>
          </ac:picMkLst>
        </pc:picChg>
        <pc:picChg chg="del mod">
          <ac:chgData name="Jayne Holloway" userId="S::jayne@colour-profiling.com::acd824e0-849b-439c-b4c6-53770188c5fe" providerId="AD" clId="Web-{6D951692-A851-BCFA-81DC-4257DCD9744C}" dt="2021-05-24T16:14:15.801" v="37"/>
          <ac:picMkLst>
            <pc:docMk/>
            <pc:sldMk cId="406557091" sldId="582"/>
            <ac:picMk id="10" creationId="{09930033-6294-4224-820F-924F4BCB5385}"/>
          </ac:picMkLst>
        </pc:picChg>
      </pc:sldChg>
      <pc:sldChg chg="ord modNotes">
        <pc:chgData name="Jayne Holloway" userId="S::jayne@colour-profiling.com::acd824e0-849b-439c-b4c6-53770188c5fe" providerId="AD" clId="Web-{6D951692-A851-BCFA-81DC-4257DCD9744C}" dt="2021-05-24T16:18:16.665" v="63"/>
        <pc:sldMkLst>
          <pc:docMk/>
          <pc:sldMk cId="731511330" sldId="589"/>
        </pc:sldMkLst>
      </pc:sldChg>
    </pc:docChg>
  </pc:docChgLst>
  <pc:docChgLst>
    <pc:chgData name="Jayne Holloway" userId="S::jayne@colour-profiling.com::acd824e0-849b-439c-b4c6-53770188c5fe" providerId="AD" clId="Web-{2170C51C-5D3A-43D8-3C32-B1BE5E7056C8}"/>
    <pc:docChg chg="modSld">
      <pc:chgData name="Jayne Holloway" userId="S::jayne@colour-profiling.com::acd824e0-849b-439c-b4c6-53770188c5fe" providerId="AD" clId="Web-{2170C51C-5D3A-43D8-3C32-B1BE5E7056C8}" dt="2021-05-26T14:48:50.637" v="339"/>
      <pc:docMkLst>
        <pc:docMk/>
      </pc:docMkLst>
      <pc:sldChg chg="addSp delSp modSp modNotes">
        <pc:chgData name="Jayne Holloway" userId="S::jayne@colour-profiling.com::acd824e0-849b-439c-b4c6-53770188c5fe" providerId="AD" clId="Web-{2170C51C-5D3A-43D8-3C32-B1BE5E7056C8}" dt="2021-05-26T13:59:29.240" v="20"/>
        <pc:sldMkLst>
          <pc:docMk/>
          <pc:sldMk cId="2708813080" sldId="399"/>
        </pc:sldMkLst>
        <pc:spChg chg="add del mod">
          <ac:chgData name="Jayne Holloway" userId="S::jayne@colour-profiling.com::acd824e0-849b-439c-b4c6-53770188c5fe" providerId="AD" clId="Web-{2170C51C-5D3A-43D8-3C32-B1BE5E7056C8}" dt="2021-05-26T13:58:34.598" v="8"/>
          <ac:spMkLst>
            <pc:docMk/>
            <pc:sldMk cId="2708813080" sldId="399"/>
            <ac:spMk id="6" creationId="{CFF3F58F-5B7F-4CE0-93AF-C08FD8D9F008}"/>
          </ac:spMkLst>
        </pc:spChg>
        <pc:spChg chg="add">
          <ac:chgData name="Jayne Holloway" userId="S::jayne@colour-profiling.com::acd824e0-849b-439c-b4c6-53770188c5fe" providerId="AD" clId="Web-{2170C51C-5D3A-43D8-3C32-B1BE5E7056C8}" dt="2021-05-26T13:58:40.770" v="9"/>
          <ac:spMkLst>
            <pc:docMk/>
            <pc:sldMk cId="2708813080" sldId="399"/>
            <ac:spMk id="18" creationId="{8A5A0C8E-8ACE-482B-BA07-5E423349B4A0}"/>
          </ac:spMkLst>
        </pc:spChg>
        <pc:spChg chg="add">
          <ac:chgData name="Jayne Holloway" userId="S::jayne@colour-profiling.com::acd824e0-849b-439c-b4c6-53770188c5fe" providerId="AD" clId="Web-{2170C51C-5D3A-43D8-3C32-B1BE5E7056C8}" dt="2021-05-26T13:58:51.646" v="11"/>
          <ac:spMkLst>
            <pc:docMk/>
            <pc:sldMk cId="2708813080" sldId="399"/>
            <ac:spMk id="19" creationId="{356D1704-A915-4CCB-A201-EA576F612B38}"/>
          </ac:spMkLst>
        </pc:spChg>
        <pc:spChg chg="add del mod">
          <ac:chgData name="Jayne Holloway" userId="S::jayne@colour-profiling.com::acd824e0-849b-439c-b4c6-53770188c5fe" providerId="AD" clId="Web-{2170C51C-5D3A-43D8-3C32-B1BE5E7056C8}" dt="2021-05-26T13:59:08.724" v="16"/>
          <ac:spMkLst>
            <pc:docMk/>
            <pc:sldMk cId="2708813080" sldId="399"/>
            <ac:spMk id="20" creationId="{356D1704-A915-4CCB-A201-EA576F612B38}"/>
          </ac:spMkLst>
        </pc:spChg>
        <pc:spChg chg="add">
          <ac:chgData name="Jayne Holloway" userId="S::jayne@colour-profiling.com::acd824e0-849b-439c-b4c6-53770188c5fe" providerId="AD" clId="Web-{2170C51C-5D3A-43D8-3C32-B1BE5E7056C8}" dt="2021-05-26T13:59:15.256" v="17"/>
          <ac:spMkLst>
            <pc:docMk/>
            <pc:sldMk cId="2708813080" sldId="399"/>
            <ac:spMk id="21" creationId="{ADCA7441-401A-4290-8AC5-0515A9C491BD}"/>
          </ac:spMkLst>
        </pc:spChg>
        <pc:spChg chg="add">
          <ac:chgData name="Jayne Holloway" userId="S::jayne@colour-profiling.com::acd824e0-849b-439c-b4c6-53770188c5fe" providerId="AD" clId="Web-{2170C51C-5D3A-43D8-3C32-B1BE5E7056C8}" dt="2021-05-26T13:59:29.240" v="20"/>
          <ac:spMkLst>
            <pc:docMk/>
            <pc:sldMk cId="2708813080" sldId="399"/>
            <ac:spMk id="22" creationId="{A7A6C684-A325-4E0D-927B-E3DC760AB0CF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3:58:19.129" v="4" actId="14100"/>
          <ac:spMkLst>
            <pc:docMk/>
            <pc:sldMk cId="2708813080" sldId="399"/>
            <ac:spMk id="314" creationId="{00000000-0000-0000-0000-000000000000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3:59:20.099" v="18" actId="20577"/>
          <ac:spMkLst>
            <pc:docMk/>
            <pc:sldMk cId="2708813080" sldId="399"/>
            <ac:spMk id="320" creationId="{00000000-0000-0000-0000-000000000000}"/>
          </ac:spMkLst>
        </pc:spChg>
        <pc:grpChg chg="del">
          <ac:chgData name="Jayne Holloway" userId="S::jayne@colour-profiling.com::acd824e0-849b-439c-b4c6-53770188c5fe" providerId="AD" clId="Web-{2170C51C-5D3A-43D8-3C32-B1BE5E7056C8}" dt="2021-05-26T13:58:50.396" v="10"/>
          <ac:grpSpMkLst>
            <pc:docMk/>
            <pc:sldMk cId="2708813080" sldId="399"/>
            <ac:grpSpMk id="2" creationId="{A4B3780D-8E05-474D-A074-478CED1685C8}"/>
          </ac:grpSpMkLst>
        </pc:grpChg>
        <pc:grpChg chg="del">
          <ac:chgData name="Jayne Holloway" userId="S::jayne@colour-profiling.com::acd824e0-849b-439c-b4c6-53770188c5fe" providerId="AD" clId="Web-{2170C51C-5D3A-43D8-3C32-B1BE5E7056C8}" dt="2021-05-26T13:59:23.099" v="19"/>
          <ac:grpSpMkLst>
            <pc:docMk/>
            <pc:sldMk cId="2708813080" sldId="399"/>
            <ac:grpSpMk id="3" creationId="{34251940-A1D9-435C-98B0-71F40D417F78}"/>
          </ac:grpSpMkLst>
        </pc:grpChg>
        <pc:grpChg chg="del">
          <ac:chgData name="Jayne Holloway" userId="S::jayne@colour-profiling.com::acd824e0-849b-439c-b4c6-53770188c5fe" providerId="AD" clId="Web-{2170C51C-5D3A-43D8-3C32-B1BE5E7056C8}" dt="2021-05-26T13:58:59.568" v="12"/>
          <ac:grpSpMkLst>
            <pc:docMk/>
            <pc:sldMk cId="2708813080" sldId="399"/>
            <ac:grpSpMk id="4" creationId="{00DDFA08-FDA8-4143-82A4-7148B1FD05FF}"/>
          </ac:grpSpMkLst>
        </pc:grpChg>
        <pc:grpChg chg="del">
          <ac:chgData name="Jayne Holloway" userId="S::jayne@colour-profiling.com::acd824e0-849b-439c-b4c6-53770188c5fe" providerId="AD" clId="Web-{2170C51C-5D3A-43D8-3C32-B1BE5E7056C8}" dt="2021-05-26T13:58:30.942" v="5"/>
          <ac:grpSpMkLst>
            <pc:docMk/>
            <pc:sldMk cId="2708813080" sldId="399"/>
            <ac:grpSpMk id="5" creationId="{A410C075-CCAF-42CA-A74A-23601B204388}"/>
          </ac:grpSpMkLst>
        </pc:grpChg>
      </pc:sldChg>
      <pc:sldChg chg="modSp modNotes">
        <pc:chgData name="Jayne Holloway" userId="S::jayne@colour-profiling.com::acd824e0-849b-439c-b4c6-53770188c5fe" providerId="AD" clId="Web-{2170C51C-5D3A-43D8-3C32-B1BE5E7056C8}" dt="2021-05-26T14:03:58.543" v="57" actId="20577"/>
        <pc:sldMkLst>
          <pc:docMk/>
          <pc:sldMk cId="3098961159" sldId="407"/>
        </pc:sldMkLst>
        <pc:spChg chg="mod">
          <ac:chgData name="Jayne Holloway" userId="S::jayne@colour-profiling.com::acd824e0-849b-439c-b4c6-53770188c5fe" providerId="AD" clId="Web-{2170C51C-5D3A-43D8-3C32-B1BE5E7056C8}" dt="2021-05-26T14:03:58.543" v="57" actId="20577"/>
          <ac:spMkLst>
            <pc:docMk/>
            <pc:sldMk cId="3098961159" sldId="407"/>
            <ac:spMk id="12" creationId="{00000000-0000-0000-0000-000000000000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03:57.121" v="56" actId="20577"/>
          <ac:spMkLst>
            <pc:docMk/>
            <pc:sldMk cId="3098961159" sldId="407"/>
            <ac:spMk id="13" creationId="{00000000-0000-0000-0000-000000000000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02:13.025" v="45"/>
          <ac:spMkLst>
            <pc:docMk/>
            <pc:sldMk cId="3098961159" sldId="407"/>
            <ac:spMk id="16" creationId="{00000000-0000-0000-0000-000000000000}"/>
          </ac:spMkLst>
        </pc:spChg>
      </pc:sldChg>
      <pc:sldChg chg="modSp modNotes">
        <pc:chgData name="Jayne Holloway" userId="S::jayne@colour-profiling.com::acd824e0-849b-439c-b4c6-53770188c5fe" providerId="AD" clId="Web-{2170C51C-5D3A-43D8-3C32-B1BE5E7056C8}" dt="2021-05-26T14:01:49.853" v="42"/>
        <pc:sldMkLst>
          <pc:docMk/>
          <pc:sldMk cId="459560155" sldId="408"/>
        </pc:sldMkLst>
        <pc:spChg chg="mod">
          <ac:chgData name="Jayne Holloway" userId="S::jayne@colour-profiling.com::acd824e0-849b-439c-b4c6-53770188c5fe" providerId="AD" clId="Web-{2170C51C-5D3A-43D8-3C32-B1BE5E7056C8}" dt="2021-05-26T14:01:41.134" v="41" actId="20577"/>
          <ac:spMkLst>
            <pc:docMk/>
            <pc:sldMk cId="459560155" sldId="408"/>
            <ac:spMk id="13" creationId="{00000000-0000-0000-0000-000000000000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01:49.853" v="42"/>
          <ac:spMkLst>
            <pc:docMk/>
            <pc:sldMk cId="459560155" sldId="408"/>
            <ac:spMk id="16" creationId="{00000000-0000-0000-0000-000000000000}"/>
          </ac:spMkLst>
        </pc:spChg>
      </pc:sldChg>
      <pc:sldChg chg="modSp modNotes">
        <pc:chgData name="Jayne Holloway" userId="S::jayne@colour-profiling.com::acd824e0-849b-439c-b4c6-53770188c5fe" providerId="AD" clId="Web-{2170C51C-5D3A-43D8-3C32-B1BE5E7056C8}" dt="2021-05-26T14:13:17.791" v="68" actId="20577"/>
        <pc:sldMkLst>
          <pc:docMk/>
          <pc:sldMk cId="2979019087" sldId="411"/>
        </pc:sldMkLst>
        <pc:spChg chg="mod">
          <ac:chgData name="Jayne Holloway" userId="S::jayne@colour-profiling.com::acd824e0-849b-439c-b4c6-53770188c5fe" providerId="AD" clId="Web-{2170C51C-5D3A-43D8-3C32-B1BE5E7056C8}" dt="2021-05-26T14:12:58.165" v="64" actId="14100"/>
          <ac:spMkLst>
            <pc:docMk/>
            <pc:sldMk cId="2979019087" sldId="411"/>
            <ac:spMk id="6" creationId="{5CFF914F-94FA-4745-81E0-CC72327563DB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13:04.244" v="66" actId="14100"/>
          <ac:spMkLst>
            <pc:docMk/>
            <pc:sldMk cId="2979019087" sldId="411"/>
            <ac:spMk id="8" creationId="{BFF60F7D-390F-4B09-B9C2-867476C722BD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13:00.556" v="65" actId="14100"/>
          <ac:spMkLst>
            <pc:docMk/>
            <pc:sldMk cId="2979019087" sldId="411"/>
            <ac:spMk id="11" creationId="{0D5EC882-9C15-40D3-9D1C-801F7E82B40F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13:17.791" v="68" actId="20577"/>
          <ac:spMkLst>
            <pc:docMk/>
            <pc:sldMk cId="2979019087" sldId="411"/>
            <ac:spMk id="20" creationId="{E04472DB-9CAC-403D-BF44-0D8EF06E9A6C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04:54.748" v="62" actId="20577"/>
          <ac:spMkLst>
            <pc:docMk/>
            <pc:sldMk cId="2979019087" sldId="411"/>
            <ac:spMk id="21" creationId="{3E2E176E-51F5-46D2-9AF4-3C79E25F55E9}"/>
          </ac:spMkLst>
        </pc:spChg>
      </pc:sldChg>
      <pc:sldChg chg="addSp delSp modSp modNotes">
        <pc:chgData name="Jayne Holloway" userId="S::jayne@colour-profiling.com::acd824e0-849b-439c-b4c6-53770188c5fe" providerId="AD" clId="Web-{2170C51C-5D3A-43D8-3C32-B1BE5E7056C8}" dt="2021-05-26T14:29:25.235" v="253" actId="14100"/>
        <pc:sldMkLst>
          <pc:docMk/>
          <pc:sldMk cId="139362956" sldId="480"/>
        </pc:sldMkLst>
        <pc:spChg chg="mod">
          <ac:chgData name="Jayne Holloway" userId="S::jayne@colour-profiling.com::acd824e0-849b-439c-b4c6-53770188c5fe" providerId="AD" clId="Web-{2170C51C-5D3A-43D8-3C32-B1BE5E7056C8}" dt="2021-05-26T14:26:24.934" v="229" actId="20577"/>
          <ac:spMkLst>
            <pc:docMk/>
            <pc:sldMk cId="139362956" sldId="480"/>
            <ac:spMk id="10" creationId="{32D375D2-E8F9-4E4F-977B-8B3645FDBF70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26:39.310" v="231" actId="20577"/>
          <ac:spMkLst>
            <pc:docMk/>
            <pc:sldMk cId="139362956" sldId="480"/>
            <ac:spMk id="11" creationId="{D4161FA3-200C-9C43-9281-796D20A64483}"/>
          </ac:spMkLst>
        </pc:spChg>
        <pc:picChg chg="del">
          <ac:chgData name="Jayne Holloway" userId="S::jayne@colour-profiling.com::acd824e0-849b-439c-b4c6-53770188c5fe" providerId="AD" clId="Web-{2170C51C-5D3A-43D8-3C32-B1BE5E7056C8}" dt="2021-05-26T14:23:47.649" v="203"/>
          <ac:picMkLst>
            <pc:docMk/>
            <pc:sldMk cId="139362956" sldId="480"/>
            <ac:picMk id="2" creationId="{8800E7E6-B228-4254-9049-FDF694939A61}"/>
          </ac:picMkLst>
        </pc:picChg>
        <pc:picChg chg="add mod">
          <ac:chgData name="Jayne Holloway" userId="S::jayne@colour-profiling.com::acd824e0-849b-439c-b4c6-53770188c5fe" providerId="AD" clId="Web-{2170C51C-5D3A-43D8-3C32-B1BE5E7056C8}" dt="2021-05-26T14:29:25.235" v="253" actId="14100"/>
          <ac:picMkLst>
            <pc:docMk/>
            <pc:sldMk cId="139362956" sldId="480"/>
            <ac:picMk id="3" creationId="{5EA2C868-1E5C-4341-87E6-6F55B50106C2}"/>
          </ac:picMkLst>
        </pc:picChg>
        <pc:picChg chg="mod">
          <ac:chgData name="Jayne Holloway" userId="S::jayne@colour-profiling.com::acd824e0-849b-439c-b4c6-53770188c5fe" providerId="AD" clId="Web-{2170C51C-5D3A-43D8-3C32-B1BE5E7056C8}" dt="2021-05-26T14:24:07.978" v="212" actId="1076"/>
          <ac:picMkLst>
            <pc:docMk/>
            <pc:sldMk cId="139362956" sldId="480"/>
            <ac:picMk id="8" creationId="{5081C487-B8C6-0343-89ED-C60FF7DB38A8}"/>
          </ac:picMkLst>
        </pc:picChg>
      </pc:sldChg>
      <pc:sldChg chg="modSp modNotes">
        <pc:chgData name="Jayne Holloway" userId="S::jayne@colour-profiling.com::acd824e0-849b-439c-b4c6-53770188c5fe" providerId="AD" clId="Web-{2170C51C-5D3A-43D8-3C32-B1BE5E7056C8}" dt="2021-05-26T14:23:29.852" v="201"/>
        <pc:sldMkLst>
          <pc:docMk/>
          <pc:sldMk cId="2638542122" sldId="489"/>
        </pc:sldMkLst>
        <pc:spChg chg="mod">
          <ac:chgData name="Jayne Holloway" userId="S::jayne@colour-profiling.com::acd824e0-849b-439c-b4c6-53770188c5fe" providerId="AD" clId="Web-{2170C51C-5D3A-43D8-3C32-B1BE5E7056C8}" dt="2021-05-26T14:22:52.460" v="196" actId="20577"/>
          <ac:spMkLst>
            <pc:docMk/>
            <pc:sldMk cId="2638542122" sldId="489"/>
            <ac:spMk id="5" creationId="{1BE10491-1DF4-44E5-9145-64F3B34AE1E6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23:00.554" v="198"/>
          <ac:spMkLst>
            <pc:docMk/>
            <pc:sldMk cId="2638542122" sldId="489"/>
            <ac:spMk id="6" creationId="{C41A4ACA-164D-1D45-BE9D-20D2D3F76C14}"/>
          </ac:spMkLst>
        </pc:spChg>
      </pc:sldChg>
      <pc:sldChg chg="modSp modNotes">
        <pc:chgData name="Jayne Holloway" userId="S::jayne@colour-profiling.com::acd824e0-849b-439c-b4c6-53770188c5fe" providerId="AD" clId="Web-{2170C51C-5D3A-43D8-3C32-B1BE5E7056C8}" dt="2021-05-26T14:03:27.293" v="53" actId="20577"/>
        <pc:sldMkLst>
          <pc:docMk/>
          <pc:sldMk cId="771767684" sldId="532"/>
        </pc:sldMkLst>
        <pc:spChg chg="mod">
          <ac:chgData name="Jayne Holloway" userId="S::jayne@colour-profiling.com::acd824e0-849b-439c-b4c6-53770188c5fe" providerId="AD" clId="Web-{2170C51C-5D3A-43D8-3C32-B1BE5E7056C8}" dt="2021-05-26T14:03:03.636" v="50" actId="20577"/>
          <ac:spMkLst>
            <pc:docMk/>
            <pc:sldMk cId="771767684" sldId="532"/>
            <ac:spMk id="3" creationId="{00000000-0000-0000-0000-000000000000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00:57.102" v="35" actId="1076"/>
          <ac:spMkLst>
            <pc:docMk/>
            <pc:sldMk cId="771767684" sldId="532"/>
            <ac:spMk id="4" creationId="{84EDCCDE-F69B-46CF-9A49-0F9E80C48E86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03:11.980" v="51" actId="20577"/>
          <ac:spMkLst>
            <pc:docMk/>
            <pc:sldMk cId="771767684" sldId="532"/>
            <ac:spMk id="5" creationId="{00000000-0000-0000-0000-000000000000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03:27.293" v="53" actId="20577"/>
          <ac:spMkLst>
            <pc:docMk/>
            <pc:sldMk cId="771767684" sldId="532"/>
            <ac:spMk id="8" creationId="{00000000-0000-0000-0000-000000000000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03:21.418" v="52" actId="20577"/>
          <ac:spMkLst>
            <pc:docMk/>
            <pc:sldMk cId="771767684" sldId="532"/>
            <ac:spMk id="11" creationId="{00000000-0000-0000-0000-000000000000}"/>
          </ac:spMkLst>
        </pc:spChg>
      </pc:sldChg>
      <pc:sldChg chg="modSp modNotes">
        <pc:chgData name="Jayne Holloway" userId="S::jayne@colour-profiling.com::acd824e0-849b-439c-b4c6-53770188c5fe" providerId="AD" clId="Web-{2170C51C-5D3A-43D8-3C32-B1BE5E7056C8}" dt="2021-05-26T14:19:49.456" v="179"/>
        <pc:sldMkLst>
          <pc:docMk/>
          <pc:sldMk cId="1665751597" sldId="534"/>
        </pc:sldMkLst>
        <pc:spChg chg="mod">
          <ac:chgData name="Jayne Holloway" userId="S::jayne@colour-profiling.com::acd824e0-849b-439c-b4c6-53770188c5fe" providerId="AD" clId="Web-{2170C51C-5D3A-43D8-3C32-B1BE5E7056C8}" dt="2021-05-26T14:15:53.310" v="150" actId="14100"/>
          <ac:spMkLst>
            <pc:docMk/>
            <pc:sldMk cId="1665751597" sldId="534"/>
            <ac:spMk id="2" creationId="{1AB9864C-7185-4F10-AAC9-AE0264E49AF2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16:00.263" v="152" actId="1076"/>
          <ac:spMkLst>
            <pc:docMk/>
            <pc:sldMk cId="1665751597" sldId="534"/>
            <ac:spMk id="6" creationId="{07C4E3EF-90BD-4394-9128-62DA2AA89A03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15:57.263" v="151" actId="1076"/>
          <ac:spMkLst>
            <pc:docMk/>
            <pc:sldMk cId="1665751597" sldId="534"/>
            <ac:spMk id="36" creationId="{F1026DD4-72F1-48ED-A8D8-CC545E353472}"/>
          </ac:spMkLst>
        </pc:spChg>
      </pc:sldChg>
      <pc:sldChg chg="addSp delSp modSp modNotes">
        <pc:chgData name="Jayne Holloway" userId="S::jayne@colour-profiling.com::acd824e0-849b-439c-b4c6-53770188c5fe" providerId="AD" clId="Web-{2170C51C-5D3A-43D8-3C32-B1BE5E7056C8}" dt="2021-05-26T14:48:41.622" v="338"/>
        <pc:sldMkLst>
          <pc:docMk/>
          <pc:sldMk cId="3196835505" sldId="539"/>
        </pc:sldMkLst>
        <pc:spChg chg="add del mod">
          <ac:chgData name="Jayne Holloway" userId="S::jayne@colour-profiling.com::acd824e0-849b-439c-b4c6-53770188c5fe" providerId="AD" clId="Web-{2170C51C-5D3A-43D8-3C32-B1BE5E7056C8}" dt="2021-05-26T14:29:53.017" v="258"/>
          <ac:spMkLst>
            <pc:docMk/>
            <pc:sldMk cId="3196835505" sldId="539"/>
            <ac:spMk id="5" creationId="{A2222275-8745-4D9F-9529-E28C28E1A7BF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48:41.622" v="338"/>
          <ac:spMkLst>
            <pc:docMk/>
            <pc:sldMk cId="3196835505" sldId="539"/>
            <ac:spMk id="6" creationId="{116D9888-1B03-48EA-B818-CC0461CB2064}"/>
          </ac:spMkLst>
        </pc:spChg>
        <pc:picChg chg="add mod ord">
          <ac:chgData name="Jayne Holloway" userId="S::jayne@colour-profiling.com::acd824e0-849b-439c-b4c6-53770188c5fe" providerId="AD" clId="Web-{2170C51C-5D3A-43D8-3C32-B1BE5E7056C8}" dt="2021-05-26T14:30:10.986" v="266" actId="1076"/>
          <ac:picMkLst>
            <pc:docMk/>
            <pc:sldMk cId="3196835505" sldId="539"/>
            <ac:picMk id="7" creationId="{151F97C9-EF8C-4125-8485-F1F5555B3386}"/>
          </ac:picMkLst>
        </pc:picChg>
        <pc:picChg chg="del mod">
          <ac:chgData name="Jayne Holloway" userId="S::jayne@colour-profiling.com::acd824e0-849b-439c-b4c6-53770188c5fe" providerId="AD" clId="Web-{2170C51C-5D3A-43D8-3C32-B1BE5E7056C8}" dt="2021-05-26T14:29:52.080" v="257"/>
          <ac:picMkLst>
            <pc:docMk/>
            <pc:sldMk cId="3196835505" sldId="539"/>
            <ac:picMk id="12" creationId="{DA6E4C59-673D-48E1-BEE0-AC5C16B7D95C}"/>
          </ac:picMkLst>
        </pc:picChg>
      </pc:sldChg>
      <pc:sldChg chg="modSp">
        <pc:chgData name="Jayne Holloway" userId="S::jayne@colour-profiling.com::acd824e0-849b-439c-b4c6-53770188c5fe" providerId="AD" clId="Web-{2170C51C-5D3A-43D8-3C32-B1BE5E7056C8}" dt="2021-05-26T14:48:50.637" v="339"/>
        <pc:sldMkLst>
          <pc:docMk/>
          <pc:sldMk cId="160028944" sldId="540"/>
        </pc:sldMkLst>
        <pc:spChg chg="mod">
          <ac:chgData name="Jayne Holloway" userId="S::jayne@colour-profiling.com::acd824e0-849b-439c-b4c6-53770188c5fe" providerId="AD" clId="Web-{2170C51C-5D3A-43D8-3C32-B1BE5E7056C8}" dt="2021-05-26T14:48:50.637" v="339"/>
          <ac:spMkLst>
            <pc:docMk/>
            <pc:sldMk cId="160028944" sldId="540"/>
            <ac:spMk id="6" creationId="{3A05E380-DF9D-4209-9E57-7B8E78D120E6}"/>
          </ac:spMkLst>
        </pc:spChg>
      </pc:sldChg>
      <pc:sldChg chg="modSp">
        <pc:chgData name="Jayne Holloway" userId="S::jayne@colour-profiling.com::acd824e0-849b-439c-b4c6-53770188c5fe" providerId="AD" clId="Web-{2170C51C-5D3A-43D8-3C32-B1BE5E7056C8}" dt="2021-05-26T14:23:12.820" v="199" actId="20577"/>
        <pc:sldMkLst>
          <pc:docMk/>
          <pc:sldMk cId="2080825605" sldId="546"/>
        </pc:sldMkLst>
        <pc:spChg chg="mod">
          <ac:chgData name="Jayne Holloway" userId="S::jayne@colour-profiling.com::acd824e0-849b-439c-b4c6-53770188c5fe" providerId="AD" clId="Web-{2170C51C-5D3A-43D8-3C32-B1BE5E7056C8}" dt="2021-05-26T14:23:12.820" v="199" actId="20577"/>
          <ac:spMkLst>
            <pc:docMk/>
            <pc:sldMk cId="2080825605" sldId="546"/>
            <ac:spMk id="5" creationId="{A8CB14BD-7F80-4677-9E45-255918A63A8C}"/>
          </ac:spMkLst>
        </pc:spChg>
      </pc:sldChg>
      <pc:sldChg chg="modSp modNotes">
        <pc:chgData name="Jayne Holloway" userId="S::jayne@colour-profiling.com::acd824e0-849b-439c-b4c6-53770188c5fe" providerId="AD" clId="Web-{2170C51C-5D3A-43D8-3C32-B1BE5E7056C8}" dt="2021-05-26T14:22:22.382" v="190"/>
        <pc:sldMkLst>
          <pc:docMk/>
          <pc:sldMk cId="2878299241" sldId="548"/>
        </pc:sldMkLst>
        <pc:spChg chg="mod">
          <ac:chgData name="Jayne Holloway" userId="S::jayne@colour-profiling.com::acd824e0-849b-439c-b4c6-53770188c5fe" providerId="AD" clId="Web-{2170C51C-5D3A-43D8-3C32-B1BE5E7056C8}" dt="2021-05-26T14:20:00.144" v="181" actId="1076"/>
          <ac:spMkLst>
            <pc:docMk/>
            <pc:sldMk cId="2878299241" sldId="548"/>
            <ac:spMk id="6" creationId="{1E141B35-B4AB-4DB6-B40F-3418C74C785A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20:27.801" v="183" actId="14100"/>
          <ac:spMkLst>
            <pc:docMk/>
            <pc:sldMk cId="2878299241" sldId="548"/>
            <ac:spMk id="7" creationId="{99C777B4-98F5-48D1-A882-6BF737F41945}"/>
          </ac:spMkLst>
        </pc:spChg>
      </pc:sldChg>
      <pc:sldChg chg="modSp modNotes">
        <pc:chgData name="Jayne Holloway" userId="S::jayne@colour-profiling.com::acd824e0-849b-439c-b4c6-53770188c5fe" providerId="AD" clId="Web-{2170C51C-5D3A-43D8-3C32-B1BE5E7056C8}" dt="2021-05-26T14:14:55.856" v="106" actId="20577"/>
        <pc:sldMkLst>
          <pc:docMk/>
          <pc:sldMk cId="2173810282" sldId="583"/>
        </pc:sldMkLst>
        <pc:spChg chg="mod">
          <ac:chgData name="Jayne Holloway" userId="S::jayne@colour-profiling.com::acd824e0-849b-439c-b4c6-53770188c5fe" providerId="AD" clId="Web-{2170C51C-5D3A-43D8-3C32-B1BE5E7056C8}" dt="2021-05-26T14:14:55.856" v="106" actId="20577"/>
          <ac:spMkLst>
            <pc:docMk/>
            <pc:sldMk cId="2173810282" sldId="583"/>
            <ac:spMk id="13" creationId="{DC326BFE-EBE3-433D-85CC-731B6294A6F2}"/>
          </ac:spMkLst>
        </pc:spChg>
        <pc:spChg chg="mod">
          <ac:chgData name="Jayne Holloway" userId="S::jayne@colour-profiling.com::acd824e0-849b-439c-b4c6-53770188c5fe" providerId="AD" clId="Web-{2170C51C-5D3A-43D8-3C32-B1BE5E7056C8}" dt="2021-05-26T14:13:34.573" v="69"/>
          <ac:spMkLst>
            <pc:docMk/>
            <pc:sldMk cId="2173810282" sldId="583"/>
            <ac:spMk id="21" creationId="{3E2E176E-51F5-46D2-9AF4-3C79E25F55E9}"/>
          </ac:spMkLst>
        </pc:spChg>
      </pc:sldChg>
    </pc:docChg>
  </pc:docChgLst>
  <pc:docChgLst>
    <pc:chgData name="Jayne Holloway" userId="S::jayne@colour-profiling.com::acd824e0-849b-439c-b4c6-53770188c5fe" providerId="AD" clId="Web-{6A821274-98AE-90E8-7546-6EB9833DBF0C}"/>
    <pc:docChg chg="modSld">
      <pc:chgData name="Jayne Holloway" userId="S::jayne@colour-profiling.com::acd824e0-849b-439c-b4c6-53770188c5fe" providerId="AD" clId="Web-{6A821274-98AE-90E8-7546-6EB9833DBF0C}" dt="2021-06-10T13:38:01.170" v="109"/>
      <pc:docMkLst>
        <pc:docMk/>
      </pc:docMkLst>
      <pc:sldChg chg="modNotes">
        <pc:chgData name="Jayne Holloway" userId="S::jayne@colour-profiling.com::acd824e0-849b-439c-b4c6-53770188c5fe" providerId="AD" clId="Web-{6A821274-98AE-90E8-7546-6EB9833DBF0C}" dt="2021-06-10T13:31:54.414" v="108"/>
        <pc:sldMkLst>
          <pc:docMk/>
          <pc:sldMk cId="4100161233" sldId="369"/>
        </pc:sldMkLst>
      </pc:sldChg>
      <pc:sldChg chg="modNotes">
        <pc:chgData name="Jayne Holloway" userId="S::jayne@colour-profiling.com::acd824e0-849b-439c-b4c6-53770188c5fe" providerId="AD" clId="Web-{6A821274-98AE-90E8-7546-6EB9833DBF0C}" dt="2021-06-10T13:38:01.170" v="109"/>
        <pc:sldMkLst>
          <pc:docMk/>
          <pc:sldMk cId="2979019087" sldId="411"/>
        </pc:sldMkLst>
      </pc:sldChg>
      <pc:sldChg chg="modNotes">
        <pc:chgData name="Jayne Holloway" userId="S::jayne@colour-profiling.com::acd824e0-849b-439c-b4c6-53770188c5fe" providerId="AD" clId="Web-{6A821274-98AE-90E8-7546-6EB9833DBF0C}" dt="2021-06-10T13:31:12.177" v="101"/>
        <pc:sldMkLst>
          <pc:docMk/>
          <pc:sldMk cId="3869060674" sldId="441"/>
        </pc:sldMkLst>
      </pc:sldChg>
      <pc:sldChg chg="modNotes">
        <pc:chgData name="Jayne Holloway" userId="S::jayne@colour-profiling.com::acd824e0-849b-439c-b4c6-53770188c5fe" providerId="AD" clId="Web-{6A821274-98AE-90E8-7546-6EB9833DBF0C}" dt="2021-06-10T13:28:54.232" v="5"/>
        <pc:sldMkLst>
          <pc:docMk/>
          <pc:sldMk cId="2083858654" sldId="591"/>
        </pc:sldMkLst>
      </pc:sldChg>
      <pc:sldChg chg="modNotes">
        <pc:chgData name="Jayne Holloway" userId="S::jayne@colour-profiling.com::acd824e0-849b-439c-b4c6-53770188c5fe" providerId="AD" clId="Web-{6A821274-98AE-90E8-7546-6EB9833DBF0C}" dt="2021-06-10T13:28:58.310" v="6"/>
        <pc:sldMkLst>
          <pc:docMk/>
          <pc:sldMk cId="1514072017" sldId="592"/>
        </pc:sldMkLst>
      </pc:sldChg>
      <pc:sldChg chg="modNotes">
        <pc:chgData name="Jayne Holloway" userId="S::jayne@colour-profiling.com::acd824e0-849b-439c-b4c6-53770188c5fe" providerId="AD" clId="Web-{6A821274-98AE-90E8-7546-6EB9833DBF0C}" dt="2021-06-10T13:29:00.967" v="7"/>
        <pc:sldMkLst>
          <pc:docMk/>
          <pc:sldMk cId="2089411257" sldId="593"/>
        </pc:sldMkLst>
      </pc:sldChg>
      <pc:sldChg chg="modNotes">
        <pc:chgData name="Jayne Holloway" userId="S::jayne@colour-profiling.com::acd824e0-849b-439c-b4c6-53770188c5fe" providerId="AD" clId="Web-{6A821274-98AE-90E8-7546-6EB9833DBF0C}" dt="2021-06-10T13:28:48.763" v="4"/>
        <pc:sldMkLst>
          <pc:docMk/>
          <pc:sldMk cId="3323470440" sldId="598"/>
        </pc:sldMkLst>
      </pc:sldChg>
      <pc:sldChg chg="modNotes">
        <pc:chgData name="Jayne Holloway" userId="S::jayne@colour-profiling.com::acd824e0-849b-439c-b4c6-53770188c5fe" providerId="AD" clId="Web-{6A821274-98AE-90E8-7546-6EB9833DBF0C}" dt="2021-06-10T13:28:44.216" v="1"/>
        <pc:sldMkLst>
          <pc:docMk/>
          <pc:sldMk cId="562123708" sldId="599"/>
        </pc:sldMkLst>
      </pc:sldChg>
    </pc:docChg>
  </pc:docChgLst>
  <pc:docChgLst>
    <pc:chgData name="Jayne Holloway" userId="S::jayne@colour-profiling.com::acd824e0-849b-439c-b4c6-53770188c5fe" providerId="AD" clId="Web-{9C721B20-0CF1-0C2E-C5DE-5B8EE36C9497}"/>
    <pc:docChg chg="modSld">
      <pc:chgData name="Jayne Holloway" userId="S::jayne@colour-profiling.com::acd824e0-849b-439c-b4c6-53770188c5fe" providerId="AD" clId="Web-{9C721B20-0CF1-0C2E-C5DE-5B8EE36C9497}" dt="2021-05-26T09:27:32.494" v="2"/>
      <pc:docMkLst>
        <pc:docMk/>
      </pc:docMkLst>
      <pc:sldChg chg="modNotes">
        <pc:chgData name="Jayne Holloway" userId="S::jayne@colour-profiling.com::acd824e0-849b-439c-b4c6-53770188c5fe" providerId="AD" clId="Web-{9C721B20-0CF1-0C2E-C5DE-5B8EE36C9497}" dt="2021-05-26T09:27:32.494" v="2"/>
        <pc:sldMkLst>
          <pc:docMk/>
          <pc:sldMk cId="2708813080" sldId="399"/>
        </pc:sldMkLst>
      </pc:sldChg>
    </pc:docChg>
  </pc:docChgLst>
  <pc:docChgLst>
    <pc:chgData name="Jayne Holloway" userId="S::jayne@colour-profiling.com::acd824e0-849b-439c-b4c6-53770188c5fe" providerId="AD" clId="Web-{D2C271C5-16A7-1A2C-1736-0C9439774EA9}"/>
    <pc:docChg chg="addSld delSld modSld">
      <pc:chgData name="Jayne Holloway" userId="S::jayne@colour-profiling.com::acd824e0-849b-439c-b4c6-53770188c5fe" providerId="AD" clId="Web-{D2C271C5-16A7-1A2C-1736-0C9439774EA9}" dt="2021-05-19T10:59:40.331" v="121"/>
      <pc:docMkLst>
        <pc:docMk/>
      </pc:docMkLst>
      <pc:sldChg chg="del">
        <pc:chgData name="Jayne Holloway" userId="S::jayne@colour-profiling.com::acd824e0-849b-439c-b4c6-53770188c5fe" providerId="AD" clId="Web-{D2C271C5-16A7-1A2C-1736-0C9439774EA9}" dt="2021-05-19T10:57:31.782" v="116"/>
        <pc:sldMkLst>
          <pc:docMk/>
          <pc:sldMk cId="3625995783" sldId="431"/>
        </pc:sldMkLst>
      </pc:sldChg>
      <pc:sldChg chg="del">
        <pc:chgData name="Jayne Holloway" userId="S::jayne@colour-profiling.com::acd824e0-849b-439c-b4c6-53770188c5fe" providerId="AD" clId="Web-{D2C271C5-16A7-1A2C-1736-0C9439774EA9}" dt="2021-05-19T10:57:31.782" v="115"/>
        <pc:sldMkLst>
          <pc:docMk/>
          <pc:sldMk cId="480169332" sldId="432"/>
        </pc:sldMkLst>
      </pc:sldChg>
      <pc:sldChg chg="addSp delSp modSp delAnim modNotes">
        <pc:chgData name="Jayne Holloway" userId="S::jayne@colour-profiling.com::acd824e0-849b-439c-b4c6-53770188c5fe" providerId="AD" clId="Web-{D2C271C5-16A7-1A2C-1736-0C9439774EA9}" dt="2021-05-19T10:55:54.264" v="104"/>
        <pc:sldMkLst>
          <pc:docMk/>
          <pc:sldMk cId="3869060674" sldId="441"/>
        </pc:sldMkLst>
        <pc:spChg chg="mod">
          <ac:chgData name="Jayne Holloway" userId="S::jayne@colour-profiling.com::acd824e0-849b-439c-b4c6-53770188c5fe" providerId="AD" clId="Web-{D2C271C5-16A7-1A2C-1736-0C9439774EA9}" dt="2021-05-19T10:51:49.430" v="79" actId="1076"/>
          <ac:spMkLst>
            <pc:docMk/>
            <pc:sldMk cId="3869060674" sldId="441"/>
            <ac:spMk id="2" creationId="{560C845C-C5DC-426F-ADD3-CF6468B7AA22}"/>
          </ac:spMkLst>
        </pc:spChg>
        <pc:spChg chg="add del mod">
          <ac:chgData name="Jayne Holloway" userId="S::jayne@colour-profiling.com::acd824e0-849b-439c-b4c6-53770188c5fe" providerId="AD" clId="Web-{D2C271C5-16A7-1A2C-1736-0C9439774EA9}" dt="2021-05-19T10:51:05.148" v="71"/>
          <ac:spMkLst>
            <pc:docMk/>
            <pc:sldMk cId="3869060674" sldId="441"/>
            <ac:spMk id="3" creationId="{9E351AE2-0955-4719-B3AF-F1F7173ECBC5}"/>
          </ac:spMkLst>
        </pc:spChg>
        <pc:spChg chg="mod">
          <ac:chgData name="Jayne Holloway" userId="S::jayne@colour-profiling.com::acd824e0-849b-439c-b4c6-53770188c5fe" providerId="AD" clId="Web-{D2C271C5-16A7-1A2C-1736-0C9439774EA9}" dt="2021-05-19T10:51:40.336" v="76" actId="1076"/>
          <ac:spMkLst>
            <pc:docMk/>
            <pc:sldMk cId="3869060674" sldId="441"/>
            <ac:spMk id="7" creationId="{BAA0CA86-F5F2-EA47-B66F-DD404589A72D}"/>
          </ac:spMkLst>
        </pc:spChg>
        <pc:spChg chg="del mod">
          <ac:chgData name="Jayne Holloway" userId="S::jayne@colour-profiling.com::acd824e0-849b-439c-b4c6-53770188c5fe" providerId="AD" clId="Web-{D2C271C5-16A7-1A2C-1736-0C9439774EA9}" dt="2021-05-19T10:51:01.788" v="68"/>
          <ac:spMkLst>
            <pc:docMk/>
            <pc:sldMk cId="3869060674" sldId="441"/>
            <ac:spMk id="10" creationId="{E7089966-96AF-4195-BBB3-B41399C590FC}"/>
          </ac:spMkLst>
        </pc:spChg>
        <pc:spChg chg="mod">
          <ac:chgData name="Jayne Holloway" userId="S::jayne@colour-profiling.com::acd824e0-849b-439c-b4c6-53770188c5fe" providerId="AD" clId="Web-{D2C271C5-16A7-1A2C-1736-0C9439774EA9}" dt="2021-05-19T10:49:49.865" v="61"/>
          <ac:spMkLst>
            <pc:docMk/>
            <pc:sldMk cId="3869060674" sldId="441"/>
            <ac:spMk id="11" creationId="{D4161FA3-200C-9C43-9281-796D20A64483}"/>
          </ac:spMkLst>
        </pc:spChg>
        <pc:spChg chg="add mod">
          <ac:chgData name="Jayne Holloway" userId="S::jayne@colour-profiling.com::acd824e0-849b-439c-b4c6-53770188c5fe" providerId="AD" clId="Web-{D2C271C5-16A7-1A2C-1736-0C9439774EA9}" dt="2021-05-19T10:51:46.352" v="78" actId="14100"/>
          <ac:spMkLst>
            <pc:docMk/>
            <pc:sldMk cId="3869060674" sldId="441"/>
            <ac:spMk id="12" creationId="{6BB04299-62E2-4D53-AE1F-E836E767BAF0}"/>
          </ac:spMkLst>
        </pc:spChg>
      </pc:sldChg>
      <pc:sldChg chg="del">
        <pc:chgData name="Jayne Holloway" userId="S::jayne@colour-profiling.com::acd824e0-849b-439c-b4c6-53770188c5fe" providerId="AD" clId="Web-{D2C271C5-16A7-1A2C-1736-0C9439774EA9}" dt="2021-05-19T10:57:31.766" v="111"/>
        <pc:sldMkLst>
          <pc:docMk/>
          <pc:sldMk cId="408845608" sldId="460"/>
        </pc:sldMkLst>
      </pc:sldChg>
      <pc:sldChg chg="modSp modNotes">
        <pc:chgData name="Jayne Holloway" userId="S::jayne@colour-profiling.com::acd824e0-849b-439c-b4c6-53770188c5fe" providerId="AD" clId="Web-{D2C271C5-16A7-1A2C-1736-0C9439774EA9}" dt="2021-05-19T10:59:40.331" v="121"/>
        <pc:sldMkLst>
          <pc:docMk/>
          <pc:sldMk cId="594707833" sldId="463"/>
        </pc:sldMkLst>
        <pc:spChg chg="mod">
          <ac:chgData name="Jayne Holloway" userId="S::jayne@colour-profiling.com::acd824e0-849b-439c-b4c6-53770188c5fe" providerId="AD" clId="Web-{D2C271C5-16A7-1A2C-1736-0C9439774EA9}" dt="2021-05-19T10:37:13.441" v="1"/>
          <ac:spMkLst>
            <pc:docMk/>
            <pc:sldMk cId="594707833" sldId="463"/>
            <ac:spMk id="6" creationId="{C41A4ACA-164D-1D45-BE9D-20D2D3F76C14}"/>
          </ac:spMkLst>
        </pc:spChg>
      </pc:sldChg>
      <pc:sldChg chg="del">
        <pc:chgData name="Jayne Holloway" userId="S::jayne@colour-profiling.com::acd824e0-849b-439c-b4c6-53770188c5fe" providerId="AD" clId="Web-{D2C271C5-16A7-1A2C-1736-0C9439774EA9}" dt="2021-05-19T10:57:31.782" v="114"/>
        <pc:sldMkLst>
          <pc:docMk/>
          <pc:sldMk cId="2245787110" sldId="535"/>
        </pc:sldMkLst>
      </pc:sldChg>
      <pc:sldChg chg="modSp modNotes">
        <pc:chgData name="Jayne Holloway" userId="S::jayne@colour-profiling.com::acd824e0-849b-439c-b4c6-53770188c5fe" providerId="AD" clId="Web-{D2C271C5-16A7-1A2C-1736-0C9439774EA9}" dt="2021-05-19T10:49:44.740" v="60"/>
        <pc:sldMkLst>
          <pc:docMk/>
          <pc:sldMk cId="2080825605" sldId="546"/>
        </pc:sldMkLst>
        <pc:spChg chg="mod">
          <ac:chgData name="Jayne Holloway" userId="S::jayne@colour-profiling.com::acd824e0-849b-439c-b4c6-53770188c5fe" providerId="AD" clId="Web-{D2C271C5-16A7-1A2C-1736-0C9439774EA9}" dt="2021-05-19T10:39:34.148" v="12" actId="20577"/>
          <ac:spMkLst>
            <pc:docMk/>
            <pc:sldMk cId="2080825605" sldId="546"/>
            <ac:spMk id="5" creationId="{A8CB14BD-7F80-4677-9E45-255918A63A8C}"/>
          </ac:spMkLst>
        </pc:spChg>
      </pc:sldChg>
      <pc:sldChg chg="del">
        <pc:chgData name="Jayne Holloway" userId="S::jayne@colour-profiling.com::acd824e0-849b-439c-b4c6-53770188c5fe" providerId="AD" clId="Web-{D2C271C5-16A7-1A2C-1736-0C9439774EA9}" dt="2021-05-19T10:57:31.766" v="113"/>
        <pc:sldMkLst>
          <pc:docMk/>
          <pc:sldMk cId="1727006225" sldId="586"/>
        </pc:sldMkLst>
      </pc:sldChg>
      <pc:sldChg chg="del">
        <pc:chgData name="Jayne Holloway" userId="S::jayne@colour-profiling.com::acd824e0-849b-439c-b4c6-53770188c5fe" providerId="AD" clId="Web-{D2C271C5-16A7-1A2C-1736-0C9439774EA9}" dt="2021-05-19T10:57:31.766" v="112"/>
        <pc:sldMkLst>
          <pc:docMk/>
          <pc:sldMk cId="2373689232" sldId="587"/>
        </pc:sldMkLst>
      </pc:sldChg>
      <pc:sldChg chg="modNotes">
        <pc:chgData name="Jayne Holloway" userId="S::jayne@colour-profiling.com::acd824e0-849b-439c-b4c6-53770188c5fe" providerId="AD" clId="Web-{D2C271C5-16A7-1A2C-1736-0C9439774EA9}" dt="2021-05-19T10:39:17.116" v="11"/>
        <pc:sldMkLst>
          <pc:docMk/>
          <pc:sldMk cId="1765180696" sldId="590"/>
        </pc:sldMkLst>
      </pc:sldChg>
      <pc:sldChg chg="modNotes">
        <pc:chgData name="Jayne Holloway" userId="S::jayne@colour-profiling.com::acd824e0-849b-439c-b4c6-53770188c5fe" providerId="AD" clId="Web-{D2C271C5-16A7-1A2C-1736-0C9439774EA9}" dt="2021-05-19T10:39:03.975" v="9"/>
        <pc:sldMkLst>
          <pc:docMk/>
          <pc:sldMk cId="2083858654" sldId="591"/>
        </pc:sldMkLst>
      </pc:sldChg>
      <pc:sldChg chg="modNotes">
        <pc:chgData name="Jayne Holloway" userId="S::jayne@colour-profiling.com::acd824e0-849b-439c-b4c6-53770188c5fe" providerId="AD" clId="Web-{D2C271C5-16A7-1A2C-1736-0C9439774EA9}" dt="2021-05-19T10:38:57.834" v="7"/>
        <pc:sldMkLst>
          <pc:docMk/>
          <pc:sldMk cId="1514072017" sldId="592"/>
        </pc:sldMkLst>
      </pc:sldChg>
      <pc:sldChg chg="modNotes">
        <pc:chgData name="Jayne Holloway" userId="S::jayne@colour-profiling.com::acd824e0-849b-439c-b4c6-53770188c5fe" providerId="AD" clId="Web-{D2C271C5-16A7-1A2C-1736-0C9439774EA9}" dt="2021-05-19T10:38:33.099" v="4"/>
        <pc:sldMkLst>
          <pc:docMk/>
          <pc:sldMk cId="2089411257" sldId="593"/>
        </pc:sldMkLst>
      </pc:sldChg>
      <pc:sldChg chg="add">
        <pc:chgData name="Jayne Holloway" userId="S::jayne@colour-profiling.com::acd824e0-849b-439c-b4c6-53770188c5fe" providerId="AD" clId="Web-{D2C271C5-16A7-1A2C-1736-0C9439774EA9}" dt="2021-05-19T10:57:16.297" v="105"/>
        <pc:sldMkLst>
          <pc:docMk/>
          <pc:sldMk cId="2664318467" sldId="596"/>
        </pc:sldMkLst>
      </pc:sldChg>
      <pc:sldChg chg="add">
        <pc:chgData name="Jayne Holloway" userId="S::jayne@colour-profiling.com::acd824e0-849b-439c-b4c6-53770188c5fe" providerId="AD" clId="Web-{D2C271C5-16A7-1A2C-1736-0C9439774EA9}" dt="2021-05-19T10:57:16.406" v="106"/>
        <pc:sldMkLst>
          <pc:docMk/>
          <pc:sldMk cId="478143515" sldId="597"/>
        </pc:sldMkLst>
      </pc:sldChg>
      <pc:sldChg chg="add">
        <pc:chgData name="Jayne Holloway" userId="S::jayne@colour-profiling.com::acd824e0-849b-439c-b4c6-53770188c5fe" providerId="AD" clId="Web-{D2C271C5-16A7-1A2C-1736-0C9439774EA9}" dt="2021-05-19T10:57:16.500" v="107"/>
        <pc:sldMkLst>
          <pc:docMk/>
          <pc:sldMk cId="3323470440" sldId="598"/>
        </pc:sldMkLst>
      </pc:sldChg>
      <pc:sldChg chg="add">
        <pc:chgData name="Jayne Holloway" userId="S::jayne@colour-profiling.com::acd824e0-849b-439c-b4c6-53770188c5fe" providerId="AD" clId="Web-{D2C271C5-16A7-1A2C-1736-0C9439774EA9}" dt="2021-05-19T10:57:16.594" v="108"/>
        <pc:sldMkLst>
          <pc:docMk/>
          <pc:sldMk cId="562123708" sldId="599"/>
        </pc:sldMkLst>
      </pc:sldChg>
      <pc:sldChg chg="add">
        <pc:chgData name="Jayne Holloway" userId="S::jayne@colour-profiling.com::acd824e0-849b-439c-b4c6-53770188c5fe" providerId="AD" clId="Web-{D2C271C5-16A7-1A2C-1736-0C9439774EA9}" dt="2021-05-19T10:57:16.688" v="109"/>
        <pc:sldMkLst>
          <pc:docMk/>
          <pc:sldMk cId="2291246649" sldId="600"/>
        </pc:sldMkLst>
      </pc:sldChg>
      <pc:sldChg chg="add">
        <pc:chgData name="Jayne Holloway" userId="S::jayne@colour-profiling.com::acd824e0-849b-439c-b4c6-53770188c5fe" providerId="AD" clId="Web-{D2C271C5-16A7-1A2C-1736-0C9439774EA9}" dt="2021-05-19T10:57:16.781" v="110"/>
        <pc:sldMkLst>
          <pc:docMk/>
          <pc:sldMk cId="3288231563" sldId="60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983BDB-93BA-3043-9B84-7CA0B90EA1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3"/>
            <a:ext cx="329636" cy="33984586"/>
          </a:xfrm>
          <a:prstGeom prst="rect">
            <a:avLst/>
          </a:prstGeom>
        </p:spPr>
        <p:txBody>
          <a:bodyPr vert="horz" lIns="187781" tIns="93891" rIns="187781" bIns="93891" rtlCol="0"/>
          <a:lstStyle>
            <a:lvl1pPr algn="l">
              <a:defRPr sz="25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2AD33-2777-1848-A2BB-C4E248C3FE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30694" y="3"/>
            <a:ext cx="329636" cy="33984586"/>
          </a:xfrm>
          <a:prstGeom prst="rect">
            <a:avLst/>
          </a:prstGeom>
        </p:spPr>
        <p:txBody>
          <a:bodyPr vert="horz" lIns="187781" tIns="93891" rIns="187781" bIns="93891" rtlCol="0"/>
          <a:lstStyle>
            <a:lvl1pPr algn="r">
              <a:defRPr sz="2500"/>
            </a:lvl1pPr>
          </a:lstStyle>
          <a:p>
            <a:fld id="{F2363723-308C-0D45-AB6D-BD2339DDC98C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864E9A-5431-2B4F-8057-A85FF27077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44946461"/>
            <a:ext cx="329636" cy="33984586"/>
          </a:xfrm>
          <a:prstGeom prst="rect">
            <a:avLst/>
          </a:prstGeom>
        </p:spPr>
        <p:txBody>
          <a:bodyPr vert="horz" lIns="187781" tIns="93891" rIns="187781" bIns="93891" rtlCol="0" anchor="b"/>
          <a:lstStyle>
            <a:lvl1pPr algn="l">
              <a:defRPr sz="25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51AEB-39C9-0D45-B491-AAAEC185C6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30694" y="644946461"/>
            <a:ext cx="329636" cy="33984586"/>
          </a:xfrm>
          <a:prstGeom prst="rect">
            <a:avLst/>
          </a:prstGeom>
        </p:spPr>
        <p:txBody>
          <a:bodyPr vert="horz" lIns="187781" tIns="93891" rIns="187781" bIns="93891" rtlCol="0" anchor="b"/>
          <a:lstStyle>
            <a:lvl1pPr algn="r">
              <a:defRPr sz="2500"/>
            </a:lvl1pPr>
          </a:lstStyle>
          <a:p>
            <a:fld id="{DD02758C-072B-1641-BB1A-B98496ABC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0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29636" cy="33984586"/>
          </a:xfrm>
          <a:prstGeom prst="rect">
            <a:avLst/>
          </a:prstGeom>
        </p:spPr>
        <p:txBody>
          <a:bodyPr vert="horz" lIns="187781" tIns="93891" rIns="187781" bIns="93891" rtlCol="0"/>
          <a:lstStyle>
            <a:lvl1pPr algn="l">
              <a:defRPr sz="25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30694" y="3"/>
            <a:ext cx="329636" cy="33984586"/>
          </a:xfrm>
          <a:prstGeom prst="rect">
            <a:avLst/>
          </a:prstGeom>
        </p:spPr>
        <p:txBody>
          <a:bodyPr vert="horz" lIns="187781" tIns="93891" rIns="187781" bIns="93891" rtlCol="0"/>
          <a:lstStyle>
            <a:lvl1pPr algn="r">
              <a:defRPr sz="2500"/>
            </a:lvl1pPr>
          </a:lstStyle>
          <a:p>
            <a:fld id="{B33A8A35-4B38-4019-85CF-721C69138324}" type="datetimeFigureOut">
              <a:rPr lang="en-GB" smtClean="0"/>
              <a:t>06/04/2023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52349200" y="84916963"/>
            <a:ext cx="305458813" cy="229095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87781" tIns="93891" rIns="187781" bIns="9389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6017" y="326707792"/>
            <a:ext cx="608477" cy="267316188"/>
          </a:xfrm>
          <a:prstGeom prst="rect">
            <a:avLst/>
          </a:prstGeom>
        </p:spPr>
        <p:txBody>
          <a:bodyPr vert="horz" lIns="187781" tIns="93891" rIns="187781" bIns="9389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4946461"/>
            <a:ext cx="329636" cy="33984586"/>
          </a:xfrm>
          <a:prstGeom prst="rect">
            <a:avLst/>
          </a:prstGeom>
        </p:spPr>
        <p:txBody>
          <a:bodyPr vert="horz" lIns="187781" tIns="93891" rIns="187781" bIns="93891" rtlCol="0" anchor="b"/>
          <a:lstStyle>
            <a:lvl1pPr algn="l">
              <a:defRPr sz="25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30694" y="644946461"/>
            <a:ext cx="329636" cy="33984586"/>
          </a:xfrm>
          <a:prstGeom prst="rect">
            <a:avLst/>
          </a:prstGeom>
        </p:spPr>
        <p:txBody>
          <a:bodyPr vert="horz" lIns="187781" tIns="93891" rIns="187781" bIns="93891" rtlCol="0" anchor="b"/>
          <a:lstStyle>
            <a:lvl1pPr algn="r">
              <a:defRPr sz="2500"/>
            </a:lvl1pPr>
          </a:lstStyle>
          <a:p>
            <a:fld id="{6D337A43-3954-4BA9-9BE3-818F1BA22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834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WELCOME EVERYONE ON GRID VIEW.</a:t>
            </a:r>
            <a:endParaRPr lang="en-GB" dirty="0"/>
          </a:p>
          <a:p>
            <a:endParaRPr lang="en-GB" dirty="0"/>
          </a:p>
          <a:p>
            <a:r>
              <a:rPr lang="en-GB" i="1" dirty="0"/>
              <a:t>START THE ENERGY AND INTERACTION GETTING THEM TO SHARE SOMETHING LIKE WHAT THEY HAD FOR BREAKFAST?</a:t>
            </a:r>
            <a:endParaRPr lang="en-US" dirty="0"/>
          </a:p>
          <a:p>
            <a:r>
              <a:rPr lang="en-GB" i="1" dirty="0"/>
              <a:t>WHAT THEY DID LAST NIGHT ETC.?</a:t>
            </a:r>
            <a:endParaRPr lang="en-US" dirty="0"/>
          </a:p>
          <a:p>
            <a:endParaRPr lang="en-GB" dirty="0"/>
          </a:p>
          <a:p>
            <a:r>
              <a:rPr lang="en-GB" b="1" dirty="0"/>
              <a:t>We are looking forward to our time together today. </a:t>
            </a:r>
            <a:endParaRPr lang="en-US" dirty="0"/>
          </a:p>
          <a:p>
            <a:r>
              <a:rPr lang="en-GB" b="1" dirty="0"/>
              <a:t>I think you’re going to have some ah-ha moments today.</a:t>
            </a:r>
            <a:endParaRPr lang="en-US" dirty="0"/>
          </a:p>
          <a:p>
            <a:r>
              <a:rPr lang="en-GB" b="1" dirty="0"/>
              <a:t>And go away with your own personal reflections and how you can bring impact and breakthrough moments to your clients.</a:t>
            </a:r>
            <a:endParaRPr lang="en-US" dirty="0"/>
          </a:p>
          <a:p>
            <a:endParaRPr lang="en-GB" dirty="0"/>
          </a:p>
          <a:p>
            <a:r>
              <a:rPr lang="en-GB" i="1" dirty="0"/>
              <a:t>ENCOURAGE THEM ON ANYTHING ELSE YOU SAW HAPPEN PREVIOUSLY.</a:t>
            </a:r>
            <a:endParaRPr lang="en-US" dirty="0"/>
          </a:p>
          <a:p>
            <a:endParaRPr lang="en-GB" b="1" i="1" dirty="0">
              <a:cs typeface="Calibri"/>
            </a:endParaRPr>
          </a:p>
          <a:p>
            <a:endParaRPr lang="en-GB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0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995313" y="10999788"/>
            <a:ext cx="52757388" cy="29676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b="1" dirty="0"/>
              <a:t>VW Camper Van</a:t>
            </a:r>
            <a:endParaRPr lang="en-US" dirty="0"/>
          </a:p>
          <a:p>
            <a:r>
              <a:rPr lang="en-US" dirty="0"/>
              <a:t>- Fun, free-spirited, adventurous, relational, slower pace</a:t>
            </a:r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380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995313" y="10999788"/>
            <a:ext cx="52757388" cy="29676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b="1" dirty="0"/>
              <a:t>Toyota Hybrid</a:t>
            </a:r>
            <a:endParaRPr lang="en-US" dirty="0"/>
          </a:p>
          <a:p>
            <a:r>
              <a:rPr lang="en-US" dirty="0"/>
              <a:t>- Environmentally friendly, family and business use, efficiency</a:t>
            </a:r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286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995313" y="10999788"/>
            <a:ext cx="52757388" cy="29676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b="1" dirty="0"/>
              <a:t>Tesla</a:t>
            </a:r>
            <a:endParaRPr lang="en-US" dirty="0"/>
          </a:p>
          <a:p>
            <a:pPr>
              <a:defRPr/>
            </a:pPr>
            <a:r>
              <a:rPr lang="en-US" dirty="0"/>
              <a:t>- Precision, detail in styling, efficient, fast paced, high performance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656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1" dirty="0"/>
              <a:t>Introduce them to </a:t>
            </a:r>
            <a:r>
              <a:rPr lang="en-GB" b="1" i="1" dirty="0"/>
              <a:t>Explore, Filter, Share</a:t>
            </a:r>
            <a:r>
              <a:rPr lang="en-GB" b="0" i="1" dirty="0"/>
              <a:t> coaching model:</a:t>
            </a:r>
          </a:p>
          <a:p>
            <a:endParaRPr lang="en-GB" b="0" dirty="0"/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GB" b="1" dirty="0"/>
              <a:t>Explore</a:t>
            </a:r>
            <a:r>
              <a:rPr lang="en-GB" b="0" dirty="0"/>
              <a:t> the report</a:t>
            </a:r>
            <a:endParaRPr lang="en-GB" b="0" dirty="0">
              <a:cs typeface="Calibri" panose="020F0502020204030204"/>
            </a:endParaRP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GB" b="1" dirty="0"/>
              <a:t>Filter</a:t>
            </a:r>
            <a:r>
              <a:rPr lang="en-GB" b="0" dirty="0"/>
              <a:t> what resonates most and re-word phrases to tailor the report to you</a:t>
            </a:r>
            <a:endParaRPr lang="en-GB" b="0" dirty="0">
              <a:cs typeface="Calibri" panose="020F0502020204030204"/>
            </a:endParaRP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GB" b="1" dirty="0"/>
              <a:t>Share</a:t>
            </a:r>
            <a:r>
              <a:rPr lang="en-GB" b="0" dirty="0"/>
              <a:t> with others in order to understand differences and increase self reflection</a:t>
            </a:r>
            <a:endParaRPr lang="en-GB" b="0" dirty="0">
              <a:cs typeface="Calibri" panose="020F0502020204030204"/>
            </a:endParaRPr>
          </a:p>
          <a:p>
            <a:pPr marL="352090" indent="-352090">
              <a:buFont typeface="Arial" panose="020B0604020202020204" pitchFamily="34" charset="0"/>
              <a:buChar char="•"/>
            </a:pPr>
            <a:endParaRPr lang="en-GB" b="0" dirty="0"/>
          </a:p>
          <a:p>
            <a:r>
              <a:rPr lang="en-GB" b="0" dirty="0"/>
              <a:t>This fits really well for personal development plans -  looking at what your client wants to </a:t>
            </a:r>
            <a:endParaRPr lang="en-GB" b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 dirty="0"/>
              <a:t>Stop</a:t>
            </a:r>
            <a:endParaRPr lang="en-GB" b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 dirty="0"/>
              <a:t>Start</a:t>
            </a:r>
          </a:p>
          <a:p>
            <a:pPr marL="171450" indent="-171450">
              <a:buFont typeface="Arial"/>
              <a:buChar char="•"/>
            </a:pPr>
            <a:r>
              <a:rPr lang="en-GB" b="1" dirty="0"/>
              <a:t>Continue</a:t>
            </a:r>
            <a:endParaRPr lang="en-GB" b="1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715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now explored and filtered part of your report. </a:t>
            </a:r>
          </a:p>
          <a:p>
            <a:endParaRPr lang="en-US" dirty="0"/>
          </a:p>
          <a:p>
            <a:r>
              <a:rPr lang="en-US" b="0" i="1" dirty="0">
                <a:cs typeface="Calibri"/>
              </a:rPr>
              <a:t>1</a:t>
            </a:r>
            <a:r>
              <a:rPr lang="en-US" b="0" i="1" baseline="30000" dirty="0">
                <a:cs typeface="Calibri"/>
              </a:rPr>
              <a:t>st</a:t>
            </a:r>
            <a:r>
              <a:rPr lang="en-US" b="0" i="1" dirty="0">
                <a:cs typeface="Calibri"/>
              </a:rPr>
              <a:t> APPEAR:</a:t>
            </a:r>
            <a:endParaRPr lang="en-US" b="1">
              <a:cs typeface="Calibri"/>
            </a:endParaRPr>
          </a:p>
          <a:p>
            <a:r>
              <a:rPr lang="en-GB" i="1" dirty="0">
                <a:cs typeface="Calibri"/>
              </a:rPr>
              <a:t>ACTION: </a:t>
            </a:r>
            <a:r>
              <a:rPr lang="en-GB" dirty="0">
                <a:cs typeface="Calibri"/>
              </a:rPr>
              <a:t>Before we go into Breakout Rooms, please share the</a:t>
            </a:r>
            <a:r>
              <a:rPr lang="en-GB" b="1" dirty="0">
                <a:cs typeface="Calibri"/>
              </a:rPr>
              <a:t> % accuracy</a:t>
            </a:r>
            <a:r>
              <a:rPr lang="en-GB" dirty="0">
                <a:cs typeface="Calibri"/>
              </a:rPr>
              <a:t> of your report in the chat box/out loud.</a:t>
            </a:r>
          </a:p>
          <a:p>
            <a:endParaRPr lang="en-GB">
              <a:cs typeface="Calibri"/>
            </a:endParaRPr>
          </a:p>
          <a:p>
            <a:r>
              <a:rPr lang="en-GB" i="1" dirty="0">
                <a:cs typeface="Calibri"/>
              </a:rPr>
              <a:t>SPEAK IN TO LEVELS OF ACCURACY:</a:t>
            </a:r>
          </a:p>
          <a:p>
            <a:r>
              <a:rPr lang="en-GB" i="0" dirty="0">
                <a:cs typeface="Calibri"/>
              </a:rPr>
              <a:t>C-me regularly get 80-85% accuracy as a norm.</a:t>
            </a:r>
            <a:r>
              <a:rPr lang="en-GB" dirty="0">
                <a:cs typeface="Calibri"/>
              </a:rPr>
              <a:t> C-me</a:t>
            </a:r>
            <a:r>
              <a:rPr lang="en-GB" i="0" dirty="0">
                <a:cs typeface="Calibri"/>
              </a:rPr>
              <a:t> are always working on this, increasing their statement database</a:t>
            </a:r>
            <a:r>
              <a:rPr lang="en-GB" dirty="0">
                <a:cs typeface="Calibri"/>
              </a:rPr>
              <a:t>.</a:t>
            </a:r>
            <a:endParaRPr lang="en-GB" i="0" dirty="0">
              <a:cs typeface="Calibri"/>
            </a:endParaRPr>
          </a:p>
          <a:p>
            <a:endParaRPr lang="en-GB" i="0">
              <a:cs typeface="Calibri"/>
            </a:endParaRPr>
          </a:p>
          <a:p>
            <a:r>
              <a:rPr lang="en-GB" i="1" dirty="0">
                <a:cs typeface="Calibri"/>
              </a:rPr>
              <a:t>IF SOMEONE SAYS THAT THEY HAVE A LOWER RESONANCE LEVEL THAN 70%.</a:t>
            </a:r>
          </a:p>
          <a:p>
            <a:r>
              <a:rPr lang="en-GB" i="0" dirty="0">
                <a:cs typeface="Calibri"/>
              </a:rPr>
              <a:t>We suggest people work with the reports for a few months and see how accurate it is in context and with feedback from colleagues.</a:t>
            </a:r>
          </a:p>
          <a:p>
            <a:endParaRPr lang="en-GB" i="0">
              <a:cs typeface="Calibri"/>
            </a:endParaRPr>
          </a:p>
          <a:p>
            <a:r>
              <a:rPr lang="en-GB" i="1" dirty="0">
                <a:cs typeface="Calibri"/>
              </a:rPr>
              <a:t>IF LOWER THAN 60% LIST POSSIBLE REASONS FOR THIS – </a:t>
            </a:r>
          </a:p>
          <a:p>
            <a:pPr marL="171450" indent="-171450">
              <a:buFont typeface="Arial"/>
              <a:buChar char="•"/>
            </a:pPr>
            <a:r>
              <a:rPr lang="en-GB" i="1" dirty="0">
                <a:cs typeface="Calibri"/>
              </a:rPr>
              <a:t>      In a rush, </a:t>
            </a: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GB" i="1" dirty="0">
                <a:cs typeface="Calibri"/>
              </a:rPr>
              <a:t>Thinking of another context, </a:t>
            </a: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GB" i="1" dirty="0">
                <a:cs typeface="Calibri"/>
              </a:rPr>
              <a:t>Going through a big time of change (try again after change has taken place), </a:t>
            </a: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GB" i="1" dirty="0">
                <a:cs typeface="Calibri"/>
              </a:rPr>
              <a:t>Second guessing how to answer, </a:t>
            </a: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GB" i="1" dirty="0">
                <a:cs typeface="Calibri"/>
              </a:rPr>
              <a:t>Getting the scale wrong etc. </a:t>
            </a:r>
          </a:p>
          <a:p>
            <a:endParaRPr lang="en-US" b="1">
              <a:cs typeface="Calibri"/>
            </a:endParaRPr>
          </a:p>
          <a:p>
            <a:r>
              <a:rPr lang="en-US" b="0" i="1" dirty="0">
                <a:cs typeface="Calibri"/>
              </a:rPr>
              <a:t>2</a:t>
            </a:r>
            <a:r>
              <a:rPr lang="en-US" b="0" i="1" baseline="30000" dirty="0">
                <a:cs typeface="Calibri"/>
              </a:rPr>
              <a:t>nd</a:t>
            </a:r>
            <a:r>
              <a:rPr lang="en-US" b="0" i="1" dirty="0">
                <a:cs typeface="Calibri"/>
              </a:rPr>
              <a:t> APPEAR:</a:t>
            </a:r>
          </a:p>
          <a:p>
            <a:r>
              <a:rPr lang="en-US" dirty="0"/>
              <a:t>You’re now going to </a:t>
            </a:r>
            <a:r>
              <a:rPr lang="en-US" b="1" dirty="0"/>
              <a:t>share</a:t>
            </a:r>
            <a:r>
              <a:rPr lang="en-US" dirty="0"/>
              <a:t> in Breakout Rooms what statements you resonated with.</a:t>
            </a:r>
            <a:endParaRPr lang="en-US" dirty="0">
              <a:cs typeface="Calibri"/>
            </a:endParaRP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US" b="1" dirty="0"/>
              <a:t>3 Resilient Strengths: </a:t>
            </a:r>
            <a:r>
              <a:rPr lang="en-US" dirty="0"/>
              <a:t>What are the strengths that you would like to use more?</a:t>
            </a:r>
            <a:endParaRPr lang="en-US" dirty="0">
              <a:cs typeface="Calibri" panose="020F0502020204030204"/>
            </a:endParaRP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US" b="1" dirty="0"/>
              <a:t>3 Team Contributions: </a:t>
            </a:r>
            <a:r>
              <a:rPr lang="en-US" dirty="0"/>
              <a:t>What are the strengths your team needs you to bring at the moment in your role?</a:t>
            </a:r>
            <a:endParaRPr lang="en-US" dirty="0">
              <a:cs typeface="Calibri" panose="020F0502020204030204"/>
            </a:endParaRP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US" b="1" dirty="0">
                <a:cs typeface="Calibri" panose="020F0502020204030204"/>
              </a:rPr>
              <a:t>3 Areas for Development </a:t>
            </a:r>
            <a:r>
              <a:rPr lang="en-US" dirty="0">
                <a:cs typeface="Calibri" panose="020F0502020204030204"/>
              </a:rPr>
              <a:t>you want to work on.</a:t>
            </a:r>
            <a:endParaRPr lang="en-US" dirty="0"/>
          </a:p>
          <a:p>
            <a:endParaRPr lang="en-US" dirty="0"/>
          </a:p>
          <a:p>
            <a:r>
              <a:rPr lang="en-US" b="0" dirty="0"/>
              <a:t>SEND IN TO </a:t>
            </a:r>
            <a:r>
              <a:rPr lang="en-US" dirty="0"/>
              <a:t>BREAKOUT ROOMS </a:t>
            </a:r>
            <a:r>
              <a:rPr lang="en-US" b="0" dirty="0"/>
              <a:t>FOR </a:t>
            </a:r>
            <a:r>
              <a:rPr lang="en-US" dirty="0"/>
              <a:t>15mins</a:t>
            </a:r>
            <a:r>
              <a:rPr lang="en-US" b="0" dirty="0"/>
              <a:t> IN PAIRS</a:t>
            </a:r>
            <a:r>
              <a:rPr lang="en-US" dirty="0"/>
              <a:t>.</a:t>
            </a:r>
            <a:endParaRPr lang="en-US" b="0" dirty="0">
              <a:cs typeface="Calibri"/>
            </a:endParaRPr>
          </a:p>
          <a:p>
            <a:endParaRPr lang="en-GB" i="1">
              <a:cs typeface="Calibri"/>
            </a:endParaRPr>
          </a:p>
          <a:p>
            <a:r>
              <a:rPr lang="en-GB" i="1" dirty="0">
                <a:cs typeface="Calibri"/>
              </a:rPr>
              <a:t>3</a:t>
            </a:r>
            <a:r>
              <a:rPr lang="en-GB" i="1" baseline="30000" dirty="0">
                <a:cs typeface="Calibri"/>
              </a:rPr>
              <a:t>rd</a:t>
            </a:r>
            <a:r>
              <a:rPr lang="en-GB" i="1" dirty="0">
                <a:cs typeface="Calibri"/>
              </a:rPr>
              <a:t> APPEAR: REFLECTION TIME.</a:t>
            </a:r>
          </a:p>
          <a:p>
            <a:r>
              <a:rPr lang="en-GB" dirty="0">
                <a:cs typeface="Calibri"/>
              </a:rPr>
              <a:t>How </a:t>
            </a:r>
            <a:r>
              <a:rPr lang="en-GB" b="1" dirty="0">
                <a:cs typeface="Calibri"/>
              </a:rPr>
              <a:t>valuable</a:t>
            </a:r>
            <a:r>
              <a:rPr lang="en-GB" dirty="0">
                <a:cs typeface="Calibri"/>
              </a:rPr>
              <a:t> was that exercise for you?</a:t>
            </a:r>
          </a:p>
          <a:p>
            <a:r>
              <a:rPr lang="en-GB" dirty="0">
                <a:cs typeface="Calibri"/>
              </a:rPr>
              <a:t>What have you </a:t>
            </a:r>
            <a:r>
              <a:rPr lang="en-GB" b="1" dirty="0">
                <a:cs typeface="Calibri"/>
              </a:rPr>
              <a:t>learned</a:t>
            </a:r>
            <a:r>
              <a:rPr lang="en-GB" dirty="0">
                <a:cs typeface="Calibri"/>
              </a:rPr>
              <a:t>? </a:t>
            </a:r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90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Sections included in the High Performance Report.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174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Introduce this slide however you feel it’s appropriate.</a:t>
            </a:r>
            <a:endParaRPr lang="en-US" dirty="0"/>
          </a:p>
          <a:p>
            <a:endParaRPr lang="en-US" b="0" dirty="0"/>
          </a:p>
          <a:p>
            <a:r>
              <a:rPr lang="en-US" b="1" i="1" dirty="0"/>
              <a:t>Economist Group</a:t>
            </a:r>
            <a:r>
              <a:rPr lang="en-US" i="1" dirty="0"/>
              <a:t> - provide forecasting and advisory services through research and analysis. </a:t>
            </a:r>
            <a:endParaRPr lang="en-US" dirty="0"/>
          </a:p>
          <a:p>
            <a:pPr defTabSz="1877812">
              <a:defRPr/>
            </a:pPr>
            <a:endParaRPr lang="en-US" dirty="0"/>
          </a:p>
          <a:p>
            <a:pPr marL="171450" indent="-171450" defTabSz="1877812">
              <a:buFont typeface="Arial"/>
              <a:buChar char="•"/>
              <a:defRPr/>
            </a:pPr>
            <a:r>
              <a:rPr lang="en-US" b="1" dirty="0"/>
              <a:t>Recent research </a:t>
            </a:r>
            <a:r>
              <a:rPr lang="en-US" dirty="0"/>
              <a:t>on communications (Conducted in 2018)</a:t>
            </a:r>
          </a:p>
          <a:p>
            <a:pPr marL="171450" indent="-171450">
              <a:buFont typeface="Arial"/>
              <a:buChar char="•"/>
            </a:pPr>
            <a:r>
              <a:rPr lang="en-US" b="1" dirty="0"/>
              <a:t>500</a:t>
            </a:r>
            <a:r>
              <a:rPr lang="en-US" dirty="0"/>
              <a:t> senior leaders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Key findings:  What they found was </a:t>
            </a:r>
            <a:r>
              <a:rPr lang="en-US" b="1" dirty="0"/>
              <a:t>miscommunication leads to</a:t>
            </a:r>
            <a:r>
              <a:rPr lang="en-US" dirty="0"/>
              <a:t>:</a:t>
            </a:r>
            <a:endParaRPr lang="en-US" dirty="0">
              <a:cs typeface="Calibri"/>
            </a:endParaRPr>
          </a:p>
          <a:p>
            <a:pPr marL="228600" indent="-228600">
              <a:buAutoNum type="arabicPeriod"/>
            </a:pPr>
            <a:r>
              <a:rPr lang="en-US" dirty="0"/>
              <a:t>Tremendous impact in the workplace</a:t>
            </a:r>
            <a:endParaRPr lang="en-US" dirty="0">
              <a:cs typeface="Calibri"/>
            </a:endParaRPr>
          </a:p>
          <a:p>
            <a:pPr marL="228600" indent="-228600">
              <a:buAutoNum type="arabicPeriod"/>
            </a:pPr>
            <a:r>
              <a:rPr lang="en-US" dirty="0"/>
              <a:t>Causes a communications barrier…. Different communication styles need to be appreciated to bridge the barrier</a:t>
            </a:r>
            <a:endParaRPr lang="en-US" dirty="0">
              <a:cs typeface="Calibri"/>
            </a:endParaRPr>
          </a:p>
          <a:p>
            <a:pPr marL="228600" indent="-228600">
              <a:buAutoNum type="arabicPeriod"/>
            </a:pPr>
            <a:r>
              <a:rPr lang="en-US" dirty="0"/>
              <a:t>There is a stark difference between the most effective communication tools and the ones people actually use.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i="1" dirty="0"/>
              <a:t>BULLET POINTS REVEALED ONE AT A TIME</a:t>
            </a:r>
            <a:endParaRPr lang="en-US" dirty="0"/>
          </a:p>
          <a:p>
            <a:endParaRPr lang="en-US" dirty="0"/>
          </a:p>
          <a:p>
            <a:r>
              <a:rPr lang="en-US" i="1" dirty="0"/>
              <a:t>ACTION</a:t>
            </a:r>
            <a:r>
              <a:rPr lang="en-US" b="0" i="1" dirty="0"/>
              <a:t>:</a:t>
            </a:r>
            <a:r>
              <a:rPr lang="en-US" i="1" dirty="0"/>
              <a:t> </a:t>
            </a:r>
            <a:r>
              <a:rPr lang="en-US" dirty="0"/>
              <a:t>In the </a:t>
            </a:r>
            <a:r>
              <a:rPr lang="en-US" b="1" dirty="0"/>
              <a:t>chat box </a:t>
            </a:r>
            <a:r>
              <a:rPr lang="en-US" dirty="0"/>
              <a:t>please write what </a:t>
            </a:r>
            <a:r>
              <a:rPr lang="en-US" b="1" dirty="0"/>
              <a:t>% impact </a:t>
            </a:r>
            <a:r>
              <a:rPr lang="en-US" dirty="0"/>
              <a:t>you think each of the factors I’m about to read out had on </a:t>
            </a:r>
            <a:r>
              <a:rPr lang="en-US" b="1" dirty="0"/>
              <a:t>lost leads</a:t>
            </a:r>
            <a:r>
              <a:rPr lang="en-US" dirty="0"/>
              <a:t>.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702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1" dirty="0"/>
              <a:t>POSSIBLE SLIDE TO USE IF YOU HAVE TIME:</a:t>
            </a:r>
            <a:endParaRPr lang="en-GB" i="1" dirty="0">
              <a:cs typeface="Calibri" panose="020F0502020204030204"/>
            </a:endParaRPr>
          </a:p>
          <a:p>
            <a:endParaRPr lang="en-GB" b="1" dirty="0"/>
          </a:p>
          <a:p>
            <a:r>
              <a:rPr lang="en-GB" b="1" dirty="0"/>
              <a:t>Perspective is everything.</a:t>
            </a:r>
            <a:endParaRPr lang="en-GB" b="1" dirty="0">
              <a:cs typeface="Calibri" panose="020F0502020204030204"/>
            </a:endParaRPr>
          </a:p>
          <a:p>
            <a:endParaRPr lang="en-GB" b="1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374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/>
              <a:t>Effective </a:t>
            </a:r>
            <a:r>
              <a:rPr lang="en-US" b="0" i="1" err="1"/>
              <a:t>Colour</a:t>
            </a:r>
            <a:r>
              <a:rPr lang="en-US" b="0" i="1"/>
              <a:t> Communication</a:t>
            </a:r>
          </a:p>
          <a:p>
            <a:endParaRPr lang="en-US" b="0" i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/>
              <a:t>You may need these slides handy if you are running a workshop for people to refer to during exercises.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/>
              <a:t>Colours have an influence both on what we </a:t>
            </a:r>
            <a:r>
              <a:rPr lang="en-GB" b="1" i="1"/>
              <a:t>do </a:t>
            </a:r>
            <a:r>
              <a:rPr lang="en-GB" b="1" i="0"/>
              <a:t>say </a:t>
            </a:r>
            <a:r>
              <a:rPr lang="en-GB" b="0" i="0"/>
              <a:t>but also on what we</a:t>
            </a:r>
            <a:r>
              <a:rPr lang="en-GB" b="0"/>
              <a:t> </a:t>
            </a:r>
            <a:r>
              <a:rPr lang="en-GB" b="1" i="1"/>
              <a:t>don’t</a:t>
            </a:r>
            <a:r>
              <a:rPr lang="en-GB" b="1"/>
              <a:t> say</a:t>
            </a:r>
            <a:r>
              <a:rPr lang="en-GB" b="0"/>
              <a:t>.</a:t>
            </a:r>
            <a:endParaRPr lang="en-GB" b="0">
              <a:cs typeface="Calibri"/>
            </a:endParaRPr>
          </a:p>
          <a:p>
            <a:endParaRPr lang="en-US" b="0">
              <a:cs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/>
              <a:t>ACTION: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Identify your </a:t>
            </a:r>
            <a:r>
              <a:rPr lang="en-US" b="1"/>
              <a:t>lowest 2 </a:t>
            </a:r>
            <a:r>
              <a:rPr lang="en-US" b="1" err="1"/>
              <a:t>colours</a:t>
            </a:r>
            <a:r>
              <a:rPr lang="en-US"/>
              <a:t>. Be aware that these will be other people’s highest </a:t>
            </a:r>
            <a:r>
              <a:rPr lang="en-US" err="1"/>
              <a:t>colours</a:t>
            </a:r>
            <a:r>
              <a:rPr lang="en-US"/>
              <a:t>. You may therefore need to </a:t>
            </a:r>
            <a:r>
              <a:rPr lang="en-US" b="1"/>
              <a:t>flex </a:t>
            </a:r>
            <a:r>
              <a:rPr lang="en-US"/>
              <a:t>your approach in order to communicate more effectively with them.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Pick 2/3 specific bullet points </a:t>
            </a:r>
            <a:r>
              <a:rPr lang="en-US"/>
              <a:t>from your lowest </a:t>
            </a:r>
            <a:r>
              <a:rPr lang="en-US" err="1"/>
              <a:t>colour</a:t>
            </a:r>
            <a:r>
              <a:rPr lang="en-US"/>
              <a:t> that you want to try to </a:t>
            </a:r>
            <a:r>
              <a:rPr lang="en-US" b="1"/>
              <a:t>put into practice</a:t>
            </a:r>
            <a:r>
              <a:rPr lang="en-US"/>
              <a:t>. 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16945-A020-4BBC-96FF-FC4011206E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152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/>
              <a:t>Ineffective Colour Communication</a:t>
            </a:r>
          </a:p>
          <a:p>
            <a:endParaRPr lang="en-US" b="1" dirty="0"/>
          </a:p>
          <a:p>
            <a:r>
              <a:rPr lang="en-US" b="0" i="1" dirty="0"/>
              <a:t>ACTION: </a:t>
            </a:r>
            <a:r>
              <a:rPr lang="en-US" b="0" dirty="0"/>
              <a:t>Again, looking at </a:t>
            </a:r>
            <a:r>
              <a:rPr lang="en-US" dirty="0"/>
              <a:t>your lowest 2 colours</a:t>
            </a:r>
            <a:r>
              <a:rPr lang="en-US" b="0" dirty="0"/>
              <a:t>, </a:t>
            </a:r>
            <a:r>
              <a:rPr lang="en-US" b="1" dirty="0"/>
              <a:t>identify 2/3 specific statements </a:t>
            </a:r>
            <a:r>
              <a:rPr lang="en-US" b="0" dirty="0"/>
              <a:t>that you may need </a:t>
            </a:r>
            <a:r>
              <a:rPr lang="en-US" b="1" dirty="0"/>
              <a:t>to avoid </a:t>
            </a:r>
            <a:r>
              <a:rPr lang="en-US" b="0" dirty="0"/>
              <a:t>in order to </a:t>
            </a:r>
            <a:r>
              <a:rPr lang="en-US" b="1" dirty="0"/>
              <a:t>communicate effectively </a:t>
            </a:r>
            <a:r>
              <a:rPr lang="en-US" b="0" dirty="0"/>
              <a:t>with people of that colour preference.</a:t>
            </a:r>
            <a:r>
              <a:rPr lang="en-US" dirty="0"/>
              <a:t> </a:t>
            </a:r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5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0615988" y="58666063"/>
            <a:ext cx="281376438" cy="15827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SELECT 4 OF THESE OPTIONS FOR YOUR WORKSHOP</a:t>
            </a:r>
            <a:endParaRPr lang="en-US" dirty="0"/>
          </a:p>
          <a:p>
            <a:endParaRPr lang="en-GB" dirty="0"/>
          </a:p>
          <a:p>
            <a:r>
              <a:rPr lang="en-GB" dirty="0"/>
              <a:t>A fun game designed to </a:t>
            </a:r>
            <a:r>
              <a:rPr lang="en-GB" b="1" dirty="0"/>
              <a:t>apply </a:t>
            </a:r>
            <a:r>
              <a:rPr lang="en-GB" dirty="0"/>
              <a:t>what your clients have learned so far.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dirty="0"/>
              <a:t>We have come up with a range of </a:t>
            </a:r>
            <a:r>
              <a:rPr lang="en-GB" b="1" dirty="0"/>
              <a:t>celebrities </a:t>
            </a:r>
            <a:r>
              <a:rPr lang="en-GB" dirty="0"/>
              <a:t>we hope most people will know, and who we think show a </a:t>
            </a:r>
            <a:r>
              <a:rPr lang="en-GB" b="1" dirty="0"/>
              <a:t>range of different colour combinations.</a:t>
            </a:r>
            <a:endParaRPr lang="en-GB" dirty="0"/>
          </a:p>
          <a:p>
            <a:r>
              <a:rPr lang="en-GB" dirty="0"/>
              <a:t>You could choose any character/celebrity or even car brands.</a:t>
            </a:r>
          </a:p>
          <a:p>
            <a:r>
              <a:rPr lang="en-GB" dirty="0"/>
              <a:t>Could be industry specific.</a:t>
            </a:r>
          </a:p>
          <a:p>
            <a:endParaRPr lang="en-GB" b="1" dirty="0"/>
          </a:p>
          <a:p>
            <a:r>
              <a:rPr lang="en-GB" i="1" dirty="0"/>
              <a:t>ACTION: </a:t>
            </a:r>
            <a:r>
              <a:rPr lang="en-GB" dirty="0"/>
              <a:t>Using the </a:t>
            </a:r>
            <a:r>
              <a:rPr lang="en-GB" b="1" dirty="0"/>
              <a:t>chat box </a:t>
            </a:r>
            <a:r>
              <a:rPr lang="en-GB" dirty="0"/>
              <a:t>ask people to write in what </a:t>
            </a:r>
            <a:r>
              <a:rPr lang="en-GB" b="1" dirty="0"/>
              <a:t>top 2 colours </a:t>
            </a:r>
            <a:r>
              <a:rPr lang="en-GB" dirty="0"/>
              <a:t>they</a:t>
            </a:r>
            <a:r>
              <a:rPr lang="en-GB" b="1" dirty="0"/>
              <a:t> </a:t>
            </a:r>
            <a:r>
              <a:rPr lang="en-GB" dirty="0"/>
              <a:t>think each celebrity displays. If they’ve never heard of the celebrity ask them to have a guess based on the description given.</a:t>
            </a:r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Then reveal what you think.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185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77812">
              <a:defRPr/>
            </a:pPr>
            <a:r>
              <a:rPr lang="en-US" dirty="0">
                <a:cs typeface="Calibri"/>
              </a:rPr>
              <a:t>The </a:t>
            </a:r>
            <a:r>
              <a:rPr lang="en-US" b="1" dirty="0">
                <a:cs typeface="Calibri"/>
              </a:rPr>
              <a:t>Communication sections of the report – </a:t>
            </a:r>
            <a:r>
              <a:rPr lang="en-US" dirty="0">
                <a:cs typeface="Calibri"/>
              </a:rPr>
              <a:t>starting on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pg</a:t>
            </a:r>
            <a:r>
              <a:rPr lang="en-US" b="1" dirty="0">
                <a:cs typeface="Calibri"/>
              </a:rPr>
              <a:t> 7.</a:t>
            </a:r>
            <a:endParaRPr lang="en-US" dirty="0">
              <a:cs typeface="Calibri"/>
            </a:endParaRPr>
          </a:p>
          <a:p>
            <a:pPr defTabSz="1877812">
              <a:defRPr/>
            </a:pPr>
            <a:endParaRPr lang="en-US" b="1" dirty="0">
              <a:cs typeface="Calibri"/>
            </a:endParaRPr>
          </a:p>
          <a:p>
            <a:pPr defTabSz="1877812">
              <a:defRPr/>
            </a:pPr>
            <a:r>
              <a:rPr lang="en-US" dirty="0">
                <a:cs typeface="Calibri"/>
              </a:rPr>
              <a:t>We understand that communication is one of the key ways for </a:t>
            </a:r>
            <a:r>
              <a:rPr lang="en-US" b="1" dirty="0">
                <a:cs typeface="Calibri"/>
              </a:rPr>
              <a:t>teams</a:t>
            </a:r>
            <a:r>
              <a:rPr lang="en-US" dirty="0">
                <a:cs typeface="Calibri"/>
              </a:rPr>
              <a:t> to work together more </a:t>
            </a:r>
            <a:r>
              <a:rPr lang="en-US" b="1" dirty="0">
                <a:cs typeface="Calibri"/>
              </a:rPr>
              <a:t>effectively</a:t>
            </a:r>
            <a:r>
              <a:rPr lang="en-US" dirty="0">
                <a:cs typeface="Calibri"/>
              </a:rPr>
              <a:t> and when this isn’t working </a:t>
            </a:r>
            <a:r>
              <a:rPr lang="en-US" b="1" dirty="0">
                <a:cs typeface="Calibri"/>
              </a:rPr>
              <a:t>problems arise</a:t>
            </a:r>
            <a:r>
              <a:rPr lang="en-US" dirty="0">
                <a:cs typeface="Calibri"/>
              </a:rPr>
              <a:t>.</a:t>
            </a:r>
          </a:p>
          <a:p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Please take </a:t>
            </a:r>
            <a:r>
              <a:rPr lang="en-US" b="1" dirty="0">
                <a:cs typeface="Calibri"/>
              </a:rPr>
              <a:t>1 minute</a:t>
            </a:r>
            <a:r>
              <a:rPr lang="en-US" dirty="0">
                <a:cs typeface="Calibri"/>
              </a:rPr>
              <a:t> to complete this exercise – </a:t>
            </a:r>
            <a:r>
              <a:rPr lang="en-US" i="1" dirty="0">
                <a:cs typeface="Calibri"/>
              </a:rPr>
              <a:t>READ SLIDE.</a:t>
            </a:r>
          </a:p>
          <a:p>
            <a:pPr defTabSz="1877812">
              <a:defRPr/>
            </a:pPr>
            <a:endParaRPr lang="en-US" i="1" dirty="0"/>
          </a:p>
          <a:p>
            <a:pPr defTabSz="1877812">
              <a:defRPr/>
            </a:pPr>
            <a:r>
              <a:rPr lang="en-US" dirty="0"/>
              <a:t>Feel free to take statements from the </a:t>
            </a:r>
            <a:r>
              <a:rPr lang="en-US" b="1" dirty="0"/>
              <a:t>diagram</a:t>
            </a:r>
            <a:r>
              <a:rPr lang="en-US" dirty="0"/>
              <a:t> at the bottom of the page if they suit you. 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i="1" dirty="0">
                <a:cs typeface="Calibri"/>
              </a:rPr>
              <a:t>PUT PEOPLE IN BREAKOUT ROOMS FOR 10 MINS (5 MINS EACH)</a:t>
            </a:r>
          </a:p>
          <a:p>
            <a:endParaRPr lang="en-US" i="1" dirty="0">
              <a:cs typeface="Calibri"/>
            </a:endParaRPr>
          </a:p>
          <a:p>
            <a:r>
              <a:rPr lang="en-US" b="1" dirty="0">
                <a:cs typeface="Calibri"/>
              </a:rPr>
              <a:t>We’re now going to put you back in Breakout Rooms to explore, filter and share again.</a:t>
            </a:r>
          </a:p>
          <a:p>
            <a:endParaRPr lang="en-US" b="1"/>
          </a:p>
          <a:p>
            <a:r>
              <a:rPr lang="en-US" i="1" dirty="0"/>
              <a:t>FEEDBACK</a:t>
            </a:r>
          </a:p>
          <a:p>
            <a:endParaRPr lang="en-US" i="1" dirty="0"/>
          </a:p>
          <a:p>
            <a:r>
              <a:rPr lang="en-US" i="1" dirty="0"/>
              <a:t>ACTION: </a:t>
            </a:r>
            <a:r>
              <a:rPr lang="en-US" dirty="0"/>
              <a:t>In the </a:t>
            </a:r>
            <a:r>
              <a:rPr lang="en-US" b="1" dirty="0"/>
              <a:t>chat box/verbally</a:t>
            </a:r>
            <a:r>
              <a:rPr lang="en-US" dirty="0"/>
              <a:t>, can a few of you write what you got from that exercise?</a:t>
            </a:r>
          </a:p>
          <a:p>
            <a:endParaRPr lang="en-US" i="1"/>
          </a:p>
          <a:p>
            <a:endParaRPr lang="en-US" i="1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12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77812">
              <a:defRPr/>
            </a:pPr>
            <a:r>
              <a:rPr lang="en-US" i="1" dirty="0">
                <a:cs typeface="Calibri"/>
              </a:rPr>
              <a:t>READ THROUGH SLIDE.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104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77812">
              <a:defRPr/>
            </a:pPr>
            <a:r>
              <a:rPr lang="en-US" i="1" dirty="0">
                <a:cs typeface="Calibri"/>
              </a:rPr>
              <a:t>READ THROUGH SLIDE.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69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model for clients to share their communications DOs and DON’Ts within teams.</a:t>
            </a:r>
          </a:p>
          <a:p>
            <a:pPr marL="351790" indent="-351790">
              <a:buFont typeface="Arial,Sans-Serif"/>
              <a:buChar char="•"/>
            </a:pPr>
            <a:r>
              <a:rPr lang="en-US" b="1" dirty="0"/>
              <a:t>Help prepare for meetings</a:t>
            </a:r>
            <a:endParaRPr lang="en-US" dirty="0"/>
          </a:p>
          <a:p>
            <a:pPr marL="351790" indent="-351790">
              <a:buFont typeface="Arial,Sans-Serif"/>
              <a:buChar char="•"/>
            </a:pPr>
            <a:r>
              <a:rPr lang="en-US" b="1" dirty="0"/>
              <a:t>Selling to clients</a:t>
            </a:r>
            <a:endParaRPr lang="en-US" dirty="0"/>
          </a:p>
          <a:p>
            <a:pPr marL="351790" indent="-351790">
              <a:buFont typeface="Arial,Sans-Serif"/>
              <a:buChar char="•"/>
            </a:pPr>
            <a:r>
              <a:rPr lang="en-US" b="1" dirty="0"/>
              <a:t>Influencing other teams</a:t>
            </a:r>
            <a:endParaRPr lang="en-US" dirty="0"/>
          </a:p>
          <a:p>
            <a:pPr marL="351790" indent="-351790">
              <a:buFont typeface="Arial,Sans-Serif"/>
              <a:buChar char="•"/>
            </a:pPr>
            <a:endParaRPr lang="en-US" dirty="0"/>
          </a:p>
          <a:p>
            <a:pPr defTabSz="1877812">
              <a:defRPr/>
            </a:pPr>
            <a:r>
              <a:rPr lang="en-US" i="1" dirty="0"/>
              <a:t>SEE ACCREDITATION MANUAL FOR A BLANK TEMPLATE.</a:t>
            </a:r>
            <a:endParaRPr lang="en-US" i="1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The grid includes a personalized C visual - A visual snapshot of a person’s </a:t>
            </a:r>
            <a:r>
              <a:rPr lang="en-US" dirty="0" err="1"/>
              <a:t>colour</a:t>
            </a:r>
            <a:r>
              <a:rPr lang="en-US" dirty="0"/>
              <a:t> preferences.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/>
              <a:t>Some clients include on their </a:t>
            </a:r>
            <a:r>
              <a:rPr lang="en-US" b="1" dirty="0"/>
              <a:t>email footer</a:t>
            </a:r>
            <a:r>
              <a:rPr lang="en-US" dirty="0"/>
              <a:t> or display it on their employee </a:t>
            </a:r>
            <a:r>
              <a:rPr lang="en-US" b="1" dirty="0"/>
              <a:t>office doors</a:t>
            </a:r>
            <a:r>
              <a:rPr lang="en-US" dirty="0"/>
              <a:t>.</a:t>
            </a:r>
            <a:endParaRPr lang="en-US">
              <a:cs typeface="Calibri"/>
            </a:endParaRPr>
          </a:p>
          <a:p>
            <a:endParaRPr lang="en-US" dirty="0"/>
          </a:p>
          <a:p>
            <a:r>
              <a:rPr lang="en-US" i="1" dirty="0"/>
              <a:t>POSSIBLE ACTION: </a:t>
            </a:r>
            <a:r>
              <a:rPr lang="en-US" b="1" i="1" dirty="0"/>
              <a:t> 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In the chat box/verbally </a:t>
            </a:r>
            <a:r>
              <a:rPr lang="en-US" i="1" dirty="0"/>
              <a:t>- </a:t>
            </a:r>
            <a:r>
              <a:rPr lang="en-US" dirty="0"/>
              <a:t>how could you use the C? 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How would you use the effective communications grid?</a:t>
            </a:r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endParaRPr lang="en-US" b="1" dirty="0"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57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1" noProof="0" dirty="0">
                <a:cs typeface="Calibri"/>
              </a:rPr>
              <a:t>DEPENDING ON SIZE OF </a:t>
            </a:r>
            <a:r>
              <a:rPr lang="en-GB" i="1" dirty="0">
                <a:cs typeface="Calibri"/>
              </a:rPr>
              <a:t>THE GROUP</a:t>
            </a:r>
            <a:r>
              <a:rPr lang="en-GB" b="0" i="1" noProof="0" dirty="0">
                <a:cs typeface="Calibri"/>
              </a:rPr>
              <a:t> &amp; IF THE’YRE WORKING IN THEIR WORKING TEAMS YOU COULD CHOOSE FROM:</a:t>
            </a:r>
            <a:endParaRPr lang="en-GB"/>
          </a:p>
          <a:p>
            <a:endParaRPr lang="en-GB" i="1" noProof="0">
              <a:cs typeface="Calibri"/>
            </a:endParaRPr>
          </a:p>
          <a:p>
            <a:r>
              <a:rPr lang="en-GB" noProof="0" dirty="0">
                <a:cs typeface="Calibri"/>
              </a:rPr>
              <a:t>1. Please write in the </a:t>
            </a:r>
            <a:r>
              <a:rPr lang="en-GB" u="sng" noProof="0" dirty="0">
                <a:cs typeface="Calibri"/>
              </a:rPr>
              <a:t>chat</a:t>
            </a:r>
            <a:r>
              <a:rPr lang="en-GB" noProof="0" dirty="0">
                <a:cs typeface="Calibri"/>
              </a:rPr>
              <a:t> box your </a:t>
            </a:r>
            <a:r>
              <a:rPr lang="en-GB" b="1" noProof="0" dirty="0">
                <a:cs typeface="Calibri"/>
              </a:rPr>
              <a:t>three effective communication </a:t>
            </a:r>
            <a:r>
              <a:rPr lang="en-GB" noProof="0" dirty="0">
                <a:cs typeface="Calibri"/>
              </a:rPr>
              <a:t>needs</a:t>
            </a:r>
            <a:r>
              <a:rPr lang="en-GB" dirty="0">
                <a:cs typeface="Calibri"/>
              </a:rPr>
              <a:t> (DISCUSS).</a:t>
            </a:r>
            <a:endParaRPr lang="en-GB" noProof="0" dirty="0">
              <a:cs typeface="Calibri"/>
            </a:endParaRPr>
          </a:p>
          <a:p>
            <a:pPr marL="0" indent="0">
              <a:buNone/>
            </a:pPr>
            <a:endParaRPr lang="en-GB" noProof="0">
              <a:cs typeface="Calibri"/>
            </a:endParaRPr>
          </a:p>
          <a:p>
            <a:r>
              <a:rPr lang="en-GB" noProof="0" dirty="0"/>
              <a:t>2. </a:t>
            </a:r>
            <a:r>
              <a:rPr lang="en-GB" dirty="0"/>
              <a:t>We’re </a:t>
            </a:r>
            <a:r>
              <a:rPr lang="en-GB" noProof="0" dirty="0"/>
              <a:t>now going to send you in to</a:t>
            </a:r>
            <a:r>
              <a:rPr lang="en-GB" dirty="0"/>
              <a:t> </a:t>
            </a:r>
            <a:r>
              <a:rPr lang="en-GB" b="1" dirty="0"/>
              <a:t>BORS </a:t>
            </a:r>
            <a:r>
              <a:rPr lang="en-GB" b="1" noProof="0" dirty="0"/>
              <a:t>in your working teams</a:t>
            </a:r>
            <a:r>
              <a:rPr lang="en-GB" b="1" dirty="0"/>
              <a:t> </a:t>
            </a:r>
            <a:r>
              <a:rPr lang="en-GB" noProof="0" dirty="0"/>
              <a:t>to share with the team each person’s</a:t>
            </a:r>
            <a:r>
              <a:rPr lang="en-GB" dirty="0"/>
              <a:t> </a:t>
            </a:r>
            <a:r>
              <a:rPr lang="en-GB" b="1" noProof="0" dirty="0"/>
              <a:t>effective</a:t>
            </a:r>
            <a:r>
              <a:rPr lang="en-GB" b="1" dirty="0"/>
              <a:t> (DOs)</a:t>
            </a:r>
            <a:r>
              <a:rPr lang="en-GB" b="1" noProof="0" dirty="0"/>
              <a:t> and ineffective communication</a:t>
            </a:r>
            <a:r>
              <a:rPr lang="en-GB" b="1" dirty="0"/>
              <a:t> (DON’Ts) </a:t>
            </a:r>
            <a:r>
              <a:rPr lang="en-GB" noProof="0" dirty="0"/>
              <a:t>needs.</a:t>
            </a:r>
            <a:r>
              <a:rPr lang="en-GB" dirty="0"/>
              <a:t> </a:t>
            </a:r>
            <a:endParaRPr lang="en-GB" dirty="0">
              <a:cs typeface="Calibri"/>
            </a:endParaRPr>
          </a:p>
          <a:p>
            <a:endParaRPr lang="en-GB" noProof="0">
              <a:cs typeface="Calibri"/>
            </a:endParaRPr>
          </a:p>
          <a:p>
            <a:r>
              <a:rPr lang="en-GB" noProof="0" dirty="0"/>
              <a:t>3.</a:t>
            </a:r>
            <a:r>
              <a:rPr lang="en-GB" dirty="0"/>
              <a:t> We’re </a:t>
            </a:r>
            <a:r>
              <a:rPr lang="en-GB" noProof="0" dirty="0"/>
              <a:t>now going to</a:t>
            </a:r>
            <a:r>
              <a:rPr lang="en-GB" dirty="0"/>
              <a:t> </a:t>
            </a:r>
            <a:r>
              <a:rPr lang="en-GB" b="1" noProof="0" dirty="0"/>
              <a:t>give everyone</a:t>
            </a:r>
            <a:r>
              <a:rPr lang="en-GB" dirty="0"/>
              <a:t> </a:t>
            </a:r>
            <a:r>
              <a:rPr lang="en-GB" noProof="0" dirty="0"/>
              <a:t>an opportunity to share your</a:t>
            </a:r>
            <a:r>
              <a:rPr lang="en-GB" dirty="0"/>
              <a:t> </a:t>
            </a:r>
            <a:r>
              <a:rPr lang="en-GB" b="1" dirty="0"/>
              <a:t>DOs</a:t>
            </a:r>
            <a:r>
              <a:rPr lang="en-GB" b="1" noProof="0" dirty="0"/>
              <a:t> and </a:t>
            </a:r>
            <a:r>
              <a:rPr lang="en-GB" b="1" dirty="0"/>
              <a:t>DON’Ts</a:t>
            </a:r>
            <a:r>
              <a:rPr lang="en-GB" b="1" noProof="0" dirty="0"/>
              <a:t> verbally</a:t>
            </a:r>
            <a:r>
              <a:rPr lang="en-GB" noProof="0" dirty="0"/>
              <a:t>.</a:t>
            </a:r>
            <a:r>
              <a:rPr lang="en-GB" dirty="0"/>
              <a:t> </a:t>
            </a:r>
            <a:endParaRPr lang="en-GB" dirty="0">
              <a:cs typeface="Calibri"/>
            </a:endParaRPr>
          </a:p>
          <a:p>
            <a:endParaRPr lang="en-GB" b="1" noProof="0">
              <a:cs typeface="Calibri"/>
            </a:endParaRPr>
          </a:p>
          <a:p>
            <a:r>
              <a:rPr lang="en-GB" noProof="0" dirty="0">
                <a:cs typeface="Calibri"/>
              </a:rPr>
              <a:t>4.</a:t>
            </a:r>
            <a:r>
              <a:rPr lang="en-GB" dirty="0">
                <a:cs typeface="Calibri"/>
              </a:rPr>
              <a:t> We're </a:t>
            </a:r>
            <a:r>
              <a:rPr lang="en-GB" noProof="0" dirty="0">
                <a:cs typeface="Calibri"/>
              </a:rPr>
              <a:t>now going to send you in to</a:t>
            </a:r>
            <a:r>
              <a:rPr lang="en-GB" dirty="0">
                <a:cs typeface="Calibri"/>
              </a:rPr>
              <a:t> </a:t>
            </a:r>
            <a:r>
              <a:rPr lang="en-US" dirty="0"/>
              <a:t>Breakout Rooms</a:t>
            </a:r>
            <a:r>
              <a:rPr lang="en-GB" dirty="0">
                <a:cs typeface="Calibri"/>
              </a:rPr>
              <a:t> </a:t>
            </a:r>
            <a:r>
              <a:rPr lang="en-GB" noProof="0" dirty="0">
                <a:cs typeface="Calibri"/>
              </a:rPr>
              <a:t>to share ideas on how this information can be </a:t>
            </a:r>
            <a:r>
              <a:rPr lang="en-GB" b="1" noProof="0" dirty="0">
                <a:cs typeface="Calibri"/>
              </a:rPr>
              <a:t>applied </a:t>
            </a:r>
            <a:r>
              <a:rPr lang="en-GB" noProof="0" dirty="0">
                <a:cs typeface="Calibri"/>
              </a:rPr>
              <a:t>in your </a:t>
            </a:r>
            <a:r>
              <a:rPr lang="en-GB" b="1" noProof="0" dirty="0">
                <a:cs typeface="Calibri"/>
              </a:rPr>
              <a:t>team/organisation</a:t>
            </a:r>
            <a:r>
              <a:rPr lang="en-GB" b="1" dirty="0">
                <a:cs typeface="Calibri"/>
              </a:rPr>
              <a:t>.</a:t>
            </a:r>
            <a:endParaRPr lang="en-GB" b="1" noProof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788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How do we like to talk to people?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6235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Non-verbal</a:t>
            </a:r>
            <a:r>
              <a:rPr lang="en-US" b="0"/>
              <a:t> communications too: Email</a:t>
            </a:r>
          </a:p>
          <a:p>
            <a:endParaRPr lang="en-US" b="0"/>
          </a:p>
          <a:p>
            <a:r>
              <a:rPr lang="en-US" b="0"/>
              <a:t>Applicable to: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How do I </a:t>
            </a:r>
            <a:r>
              <a:rPr lang="en-US" b="1"/>
              <a:t>lay out </a:t>
            </a:r>
            <a:r>
              <a:rPr lang="en-US" b="0"/>
              <a:t>the email?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Do I send a </a:t>
            </a:r>
            <a:r>
              <a:rPr lang="en-US" b="1"/>
              <a:t>preparation document </a:t>
            </a:r>
            <a:r>
              <a:rPr lang="en-US" b="0"/>
              <a:t>for them beforehand? Or with the email?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Do I need to </a:t>
            </a:r>
            <a:r>
              <a:rPr lang="en-US" b="1"/>
              <a:t>follow-up</a:t>
            </a:r>
            <a:r>
              <a:rPr lang="en-US" b="0"/>
              <a:t> with a phone call?</a:t>
            </a:r>
            <a:endParaRPr lang="en-US" b="0">
              <a:cs typeface="Calibri"/>
            </a:endParaRPr>
          </a:p>
          <a:p>
            <a:endParaRPr lang="en-US" b="0"/>
          </a:p>
          <a:p>
            <a:pPr defTabSz="1877812">
              <a:defRPr/>
            </a:pPr>
            <a:r>
              <a:rPr lang="en-US" b="0"/>
              <a:t>This is showing that C-me can be applied in a </a:t>
            </a:r>
            <a:r>
              <a:rPr lang="en-US" b="1"/>
              <a:t>practical </a:t>
            </a:r>
            <a:r>
              <a:rPr lang="en-US" b="0"/>
              <a:t>and </a:t>
            </a:r>
            <a:r>
              <a:rPr lang="en-US" b="1"/>
              <a:t>tangible way</a:t>
            </a:r>
            <a:r>
              <a:rPr lang="en-US" b="0"/>
              <a:t>.</a:t>
            </a:r>
            <a:endParaRPr lang="en-US" b="0">
              <a:cs typeface="Calibri"/>
            </a:endParaRPr>
          </a:p>
          <a:p>
            <a:endParaRPr lang="en-US" b="0"/>
          </a:p>
          <a:p>
            <a:r>
              <a:rPr lang="en-US" b="0"/>
              <a:t>Especially important at the moment with increased remote working – this is </a:t>
            </a:r>
            <a:r>
              <a:rPr lang="en-US" b="1"/>
              <a:t>developed further in our ‘remote working’ webinar 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47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cs typeface="Calibri"/>
              </a:rPr>
              <a:t>DECIDE TOGETHER WITH THE GROUP WHAT THE EMAIL WILL BE.</a:t>
            </a:r>
          </a:p>
          <a:p>
            <a:endParaRPr lang="en-US" i="1">
              <a:cs typeface="Calibri"/>
            </a:endParaRPr>
          </a:p>
          <a:p>
            <a:r>
              <a:rPr lang="en-US" i="1" dirty="0">
                <a:cs typeface="Calibri"/>
              </a:rPr>
              <a:t>GIVE THEM 3 MINUTES TO WORK ON ONE COLOUR AND THEN SHARE AS A GROUP TO SEE IF THEY HAVE GRASPED THE EXERCISE AND SHARE LEARNINGS. </a:t>
            </a:r>
            <a:endParaRPr lang="en-US" i="1" dirty="0"/>
          </a:p>
          <a:p>
            <a:endParaRPr lang="en-US" i="1" dirty="0">
              <a:cs typeface="Calibri"/>
            </a:endParaRPr>
          </a:p>
          <a:p>
            <a:r>
              <a:rPr lang="en-US" i="1" dirty="0">
                <a:cs typeface="Calibri"/>
              </a:rPr>
              <a:t>THEN MOVE ON TO GO THROUGH ALL 4 COLOURS.</a:t>
            </a:r>
            <a:endParaRPr lang="en-US" i="1" dirty="0"/>
          </a:p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4125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/>
              <a:t>SEE CHAPTER 5 IN YOUR MANUALS FOR A </a:t>
            </a:r>
            <a:r>
              <a:rPr lang="en-US" i="1" dirty="0"/>
              <a:t>VISUAL</a:t>
            </a:r>
            <a:r>
              <a:rPr lang="en-US" b="0" i="1" dirty="0"/>
              <a:t> ON HOW TO FLEX TO DIFFERENT COLOURS AND DIFFERENT EXERCISES TO TRY.</a:t>
            </a:r>
          </a:p>
          <a:p>
            <a:endParaRPr lang="en-US" b="1"/>
          </a:p>
          <a:p>
            <a:r>
              <a:rPr lang="en-US" dirty="0"/>
              <a:t>An exercise in </a:t>
            </a:r>
            <a:r>
              <a:rPr lang="en-US" b="1" dirty="0"/>
              <a:t>flexing and adapting </a:t>
            </a:r>
            <a:r>
              <a:rPr lang="en-US" dirty="0"/>
              <a:t>our </a:t>
            </a:r>
            <a:r>
              <a:rPr lang="en-US" dirty="0" err="1"/>
              <a:t>colour</a:t>
            </a:r>
            <a:r>
              <a:rPr lang="en-US" dirty="0"/>
              <a:t> energy.</a:t>
            </a:r>
            <a:endParaRPr lang="en-US" dirty="0">
              <a:cs typeface="Calibri"/>
            </a:endParaRPr>
          </a:p>
          <a:p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This is needed every day in our working lives and personal lives. </a:t>
            </a:r>
            <a:endParaRPr lang="en-US" dirty="0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We’re constantly trying to adapt to the needs of those around us to influence and get the job done. </a:t>
            </a:r>
            <a:endParaRPr lang="en-US" dirty="0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We can always get better!</a:t>
            </a:r>
            <a:endParaRPr lang="en-US" dirty="0">
              <a:cs typeface="Calibri"/>
            </a:endParaRPr>
          </a:p>
          <a:p>
            <a:endParaRPr lang="en-US" b="1"/>
          </a:p>
          <a:p>
            <a:r>
              <a:rPr lang="en-US" b="1" dirty="0"/>
              <a:t>In this exercise you’re asking people to flex to their lowest </a:t>
            </a:r>
            <a:r>
              <a:rPr lang="en-US" b="1" dirty="0" err="1"/>
              <a:t>colour</a:t>
            </a:r>
            <a:r>
              <a:rPr lang="en-US" b="1" dirty="0"/>
              <a:t> preference. Firstly, I’ll role play this for you to demonstrate then I will give you the opportunity to have a go.</a:t>
            </a:r>
            <a:endParaRPr lang="en-US" b="1" dirty="0">
              <a:cs typeface="Calibri"/>
            </a:endParaRPr>
          </a:p>
          <a:p>
            <a:endParaRPr lang="en-US" b="1"/>
          </a:p>
          <a:p>
            <a:r>
              <a:rPr lang="en-US" i="1" dirty="0"/>
              <a:t>ROLE PLAY WITH A COLLEAGUE OR A MEMBER OF THE GROUP. </a:t>
            </a:r>
            <a:endParaRPr lang="en-US" dirty="0"/>
          </a:p>
          <a:p>
            <a:endParaRPr lang="en-US" i="1" dirty="0"/>
          </a:p>
          <a:p>
            <a:r>
              <a:rPr lang="en-US" b="1" i="1" dirty="0"/>
              <a:t>ACTION:</a:t>
            </a:r>
            <a:r>
              <a:rPr lang="en-US" b="1" dirty="0"/>
              <a:t> In the chat box, can you guess the colour I’m trying to flex to?</a:t>
            </a:r>
            <a:endParaRPr lang="en-US" b="1" dirty="0">
              <a:cs typeface="Calibri"/>
            </a:endParaRPr>
          </a:p>
          <a:p>
            <a:endParaRPr lang="en-US"/>
          </a:p>
          <a:p>
            <a:r>
              <a:rPr lang="en-US" i="1" dirty="0"/>
              <a:t>ACTION: 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In to BORS - </a:t>
            </a:r>
            <a:r>
              <a:rPr lang="en-US" dirty="0"/>
              <a:t>you</a:t>
            </a:r>
            <a:r>
              <a:rPr lang="en-US" i="0" dirty="0"/>
              <a:t> have 5 minutes, so 2 mins each and please give each other feedback.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/>
              <a:t>You can either go with this role play</a:t>
            </a:r>
            <a:r>
              <a:rPr lang="en-US" dirty="0"/>
              <a:t> 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/>
              <a:t>or a real client/colleague situation you’re in right now</a:t>
            </a:r>
            <a:r>
              <a:rPr lang="en-US" dirty="0"/>
              <a:t> 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/>
              <a:t>or try to pitch your</a:t>
            </a:r>
            <a:r>
              <a:rPr lang="en-US" dirty="0"/>
              <a:t> </a:t>
            </a:r>
            <a:r>
              <a:rPr lang="en-US" i="0" dirty="0" err="1"/>
              <a:t>favourite</a:t>
            </a:r>
            <a:r>
              <a:rPr lang="en-US" dirty="0"/>
              <a:t> </a:t>
            </a:r>
            <a:r>
              <a:rPr lang="en-US" i="0" dirty="0"/>
              <a:t>hobby to somebody.</a:t>
            </a:r>
            <a:endParaRPr lang="en-US" i="0" dirty="0">
              <a:cs typeface="Calibri"/>
            </a:endParaRPr>
          </a:p>
          <a:p>
            <a:endParaRPr lang="en-US" b="0" dirty="0"/>
          </a:p>
          <a:p>
            <a:r>
              <a:rPr lang="en-US" b="0" i="1" dirty="0"/>
              <a:t>SEND IN TO </a:t>
            </a:r>
            <a:r>
              <a:rPr lang="en-US" i="1" dirty="0"/>
              <a:t>BORS </a:t>
            </a:r>
            <a:r>
              <a:rPr lang="en-US" b="0" i="1" dirty="0"/>
              <a:t>IN PAIRS  - 5 mins</a:t>
            </a:r>
            <a:r>
              <a:rPr lang="en-US" i="1" dirty="0"/>
              <a:t>               </a:t>
            </a:r>
            <a:endParaRPr lang="en-US" dirty="0"/>
          </a:p>
          <a:p>
            <a:r>
              <a:rPr lang="en-US" dirty="0"/>
              <a:t>              </a:t>
            </a:r>
            <a:endParaRPr lang="en-US" dirty="0">
              <a:cs typeface="Calibri" panose="020F0502020204030204"/>
            </a:endParaRPr>
          </a:p>
          <a:p>
            <a:r>
              <a:rPr lang="en-US" i="1" dirty="0"/>
              <a:t>REFLECTION</a:t>
            </a:r>
            <a:r>
              <a:rPr lang="en-US" dirty="0"/>
              <a:t>          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dirty="0"/>
              <a:t>What did you learn?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027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POSSIBLE EXTRA SLIDE TO USE IF YOU HAVE TIME</a:t>
            </a:r>
            <a:endParaRPr lang="en-GB" dirty="0"/>
          </a:p>
          <a:p>
            <a:endParaRPr lang="en-GB" dirty="0"/>
          </a:p>
          <a:p>
            <a:r>
              <a:rPr lang="en-GB" dirty="0"/>
              <a:t>Here is a list of scenarios that may require </a:t>
            </a:r>
            <a:r>
              <a:rPr lang="en-GB" b="1" dirty="0"/>
              <a:t>different behaviour</a:t>
            </a:r>
            <a:r>
              <a:rPr lang="en-GB" dirty="0"/>
              <a:t>:</a:t>
            </a:r>
            <a:endParaRPr lang="en-GB" dirty="0">
              <a:cs typeface="Calibri"/>
            </a:endParaRPr>
          </a:p>
          <a:p>
            <a:endParaRPr lang="en-GB" dirty="0"/>
          </a:p>
          <a:p>
            <a:pPr defTabSz="1877812">
              <a:defRPr/>
            </a:pPr>
            <a:r>
              <a:rPr lang="en-GB" i="1" dirty="0"/>
              <a:t>ACTION:  </a:t>
            </a:r>
            <a:r>
              <a:rPr lang="en-GB" b="1" i="0" dirty="0"/>
              <a:t>W</a:t>
            </a:r>
            <a:r>
              <a:rPr lang="en-GB" b="1" dirty="0"/>
              <a:t>hat behavioural strengths do you think will be required in these situations?</a:t>
            </a:r>
            <a:endParaRPr lang="en-GB" dirty="0"/>
          </a:p>
          <a:p>
            <a:pPr defTabSz="1877812">
              <a:defRPr/>
            </a:pPr>
            <a:endParaRPr lang="en-GB" dirty="0"/>
          </a:p>
          <a:p>
            <a:pPr defTabSz="1877812">
              <a:defRPr/>
            </a:pPr>
            <a:r>
              <a:rPr lang="en-GB" i="1" dirty="0"/>
              <a:t>PUSH THEM TO DRAW ON </a:t>
            </a:r>
            <a:r>
              <a:rPr lang="en-GB" b="1" i="1" dirty="0"/>
              <a:t>TWO</a:t>
            </a:r>
            <a:r>
              <a:rPr lang="en-GB" i="1" dirty="0"/>
              <a:t> COLOUR STRENGTH BLENDS, NOT JUST ONE COLOUR</a:t>
            </a:r>
            <a:endParaRPr lang="en-US" dirty="0"/>
          </a:p>
          <a:p>
            <a:endParaRPr lang="en-GB" dirty="0"/>
          </a:p>
          <a:p>
            <a:r>
              <a:rPr lang="en-GB" dirty="0"/>
              <a:t>Further thought – what would happen if…</a:t>
            </a:r>
            <a:endParaRPr lang="en-GB" dirty="0">
              <a:cs typeface="Calibri" panose="020F0502020204030204"/>
            </a:endParaRPr>
          </a:p>
          <a:p>
            <a:endParaRPr lang="en-GB" b="1">
              <a:cs typeface="Calibri"/>
            </a:endParaRPr>
          </a:p>
          <a:p>
            <a:r>
              <a:rPr lang="en-GB" dirty="0">
                <a:cs typeface="Calibri"/>
              </a:rPr>
              <a:t>Scenario 1: The steering group all lead with </a:t>
            </a:r>
            <a:r>
              <a:rPr lang="en-GB" b="1" dirty="0">
                <a:cs typeface="Calibri"/>
              </a:rPr>
              <a:t>yellow</a:t>
            </a:r>
            <a:r>
              <a:rPr lang="en-GB" dirty="0">
                <a:cs typeface="Calibri"/>
              </a:rPr>
              <a:t> preference, how would you communicate?</a:t>
            </a:r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Scenario 2: If it’s a team that lead with </a:t>
            </a:r>
            <a:r>
              <a:rPr lang="en-GB" b="1" dirty="0">
                <a:cs typeface="Calibri"/>
              </a:rPr>
              <a:t>green</a:t>
            </a:r>
            <a:r>
              <a:rPr lang="en-GB" dirty="0">
                <a:cs typeface="Calibri"/>
              </a:rPr>
              <a:t> preference, how do you influence them to turn it in to action?</a:t>
            </a:r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Scenario 3: Maybe you're in a rush and you can't talk but it's someone who leads with </a:t>
            </a:r>
            <a:r>
              <a:rPr lang="en-GB" b="1" dirty="0">
                <a:cs typeface="Calibri"/>
              </a:rPr>
              <a:t>blue</a:t>
            </a:r>
            <a:r>
              <a:rPr lang="en-GB" dirty="0">
                <a:cs typeface="Calibri"/>
              </a:rPr>
              <a:t> preference so how would you do this?</a:t>
            </a:r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Scenario 4: Depends on team, how could you bring this with </a:t>
            </a:r>
            <a:r>
              <a:rPr lang="en-GB" b="1" dirty="0">
                <a:cs typeface="Calibri"/>
              </a:rPr>
              <a:t>different colours</a:t>
            </a:r>
            <a:r>
              <a:rPr lang="en-GB" dirty="0">
                <a:cs typeface="Calibri"/>
              </a:rPr>
              <a:t>?</a:t>
            </a:r>
          </a:p>
          <a:p>
            <a:endParaRPr lang="en-GB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576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995313" y="10999788"/>
            <a:ext cx="52757388" cy="29676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Mary Berry</a:t>
            </a:r>
          </a:p>
          <a:p>
            <a:r>
              <a:rPr lang="en-US" dirty="0">
                <a:cs typeface="Calibri"/>
              </a:rPr>
              <a:t>Cook and TV personality</a:t>
            </a:r>
          </a:p>
          <a:p>
            <a:r>
              <a:rPr lang="en-US" dirty="0">
                <a:cs typeface="Calibri"/>
              </a:rPr>
              <a:t>- Sociable/calm/gentle/methodical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6514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WELCOME EVERYONE BACK</a:t>
            </a:r>
            <a:r>
              <a:rPr lang="en-GB" dirty="0"/>
              <a:t> - </a:t>
            </a:r>
            <a:r>
              <a:rPr lang="en-GB" i="1" dirty="0"/>
              <a:t>READ THE SLIDE.</a:t>
            </a:r>
            <a:endParaRPr lang="en-US" dirty="0"/>
          </a:p>
          <a:p>
            <a:endParaRPr lang="en-GB" b="1" noProof="0">
              <a:cs typeface="Calibri"/>
            </a:endParaRPr>
          </a:p>
          <a:p>
            <a:endParaRPr lang="en-GB" b="1" noProof="0">
              <a:cs typeface="Calibri"/>
            </a:endParaRPr>
          </a:p>
          <a:p>
            <a:endParaRPr lang="en-GB" b="1" noProof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8168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Remote Working chapter = Information for </a:t>
            </a:r>
            <a:r>
              <a:rPr lang="en-US" b="1" dirty="0"/>
              <a:t>productive working </a:t>
            </a:r>
            <a:r>
              <a:rPr lang="en-US" dirty="0"/>
              <a:t>as well as </a:t>
            </a:r>
            <a:r>
              <a:rPr lang="en-US" b="1" dirty="0"/>
              <a:t>challenges</a:t>
            </a:r>
            <a:r>
              <a:rPr lang="en-US" dirty="0"/>
              <a:t> when we’re working remotely.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We may find we face the </a:t>
            </a:r>
            <a:r>
              <a:rPr lang="en-US" b="1" dirty="0"/>
              <a:t>same challenges </a:t>
            </a:r>
            <a:r>
              <a:rPr lang="en-US" dirty="0"/>
              <a:t>when in the office, but they are </a:t>
            </a:r>
            <a:r>
              <a:rPr lang="en-US" b="1" dirty="0"/>
              <a:t>heightened when working remotely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Report page layout: 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dirty="0"/>
              <a:t>Top half of the page is personalized to you - action oriented statements</a:t>
            </a:r>
            <a:r>
              <a:rPr lang="en-US" dirty="0"/>
              <a:t>.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dirty="0"/>
              <a:t>Bottom half </a:t>
            </a:r>
            <a:r>
              <a:rPr lang="en-US" dirty="0"/>
              <a:t>is a </a:t>
            </a:r>
            <a:r>
              <a:rPr lang="en-US" b="1" dirty="0"/>
              <a:t>diagram</a:t>
            </a:r>
            <a:r>
              <a:rPr lang="en-US" dirty="0"/>
              <a:t> to plot where you sit in relation to others, </a:t>
            </a:r>
            <a:r>
              <a:rPr lang="en-US" b="1" dirty="0"/>
              <a:t>helping you to identify your place in your team/organization.</a:t>
            </a:r>
            <a:endParaRPr lang="en-US" dirty="0"/>
          </a:p>
          <a:p>
            <a:endParaRPr lang="en-US" dirty="0"/>
          </a:p>
          <a:p>
            <a:r>
              <a:rPr lang="en-US" i="1" dirty="0"/>
              <a:t>READ THE SLIDE</a:t>
            </a:r>
            <a:endParaRPr lang="en-US" dirty="0"/>
          </a:p>
          <a:p>
            <a:r>
              <a:rPr lang="en-US" dirty="0"/>
              <a:t>These are </a:t>
            </a:r>
            <a:r>
              <a:rPr lang="en-US" b="1" dirty="0"/>
              <a:t>our ideas </a:t>
            </a:r>
            <a:r>
              <a:rPr lang="en-US" dirty="0"/>
              <a:t>of how you can help someone </a:t>
            </a:r>
            <a:r>
              <a:rPr lang="en-US" b="1" dirty="0"/>
              <a:t>get the most </a:t>
            </a:r>
            <a:r>
              <a:rPr lang="en-US" dirty="0"/>
              <a:t>out of this section:</a:t>
            </a:r>
          </a:p>
          <a:p>
            <a:endParaRPr lang="en-US" dirty="0"/>
          </a:p>
          <a:p>
            <a:r>
              <a:rPr lang="en-US" dirty="0"/>
              <a:t>Take 2 minutes to explore the statements in both columns.</a:t>
            </a:r>
            <a:endParaRPr lang="en-US" dirty="0">
              <a:cs typeface="Calibri"/>
            </a:endParaRPr>
          </a:p>
          <a:p>
            <a:endParaRPr lang="en-US" b="1" dirty="0">
              <a:cs typeface="Calibri"/>
            </a:endParaRPr>
          </a:p>
          <a:p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267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Engagement and agility. This section is looking at: </a:t>
            </a:r>
            <a:endParaRPr lang="en-US" dirty="0"/>
          </a:p>
          <a:p>
            <a:pPr marL="351790" indent="-351790">
              <a:buFont typeface="Arial,Sans-Serif"/>
              <a:buChar char="•"/>
            </a:pPr>
            <a:r>
              <a:rPr lang="en-GB" dirty="0"/>
              <a:t>what </a:t>
            </a:r>
            <a:r>
              <a:rPr lang="en-GB" b="1" i="0" dirty="0"/>
              <a:t>factors</a:t>
            </a:r>
            <a:r>
              <a:rPr lang="en-GB" dirty="0"/>
              <a:t> </a:t>
            </a:r>
            <a:r>
              <a:rPr lang="en-GB" i="0" dirty="0"/>
              <a:t>are important to </a:t>
            </a:r>
            <a:r>
              <a:rPr lang="en-GB" dirty="0"/>
              <a:t>the person</a:t>
            </a:r>
            <a:r>
              <a:rPr lang="en-GB" i="0" dirty="0"/>
              <a:t> to</a:t>
            </a:r>
            <a:r>
              <a:rPr lang="en-GB" dirty="0"/>
              <a:t> </a:t>
            </a:r>
            <a:r>
              <a:rPr lang="en-GB" b="1" i="0" dirty="0"/>
              <a:t>ensure engagement </a:t>
            </a:r>
            <a:r>
              <a:rPr lang="en-GB" b="1" dirty="0"/>
              <a:t>with </a:t>
            </a:r>
            <a:r>
              <a:rPr lang="en-GB" b="1" i="0" dirty="0"/>
              <a:t>their role</a:t>
            </a:r>
            <a:endParaRPr lang="en-US" i="0" dirty="0"/>
          </a:p>
          <a:p>
            <a:pPr marL="351790" indent="-351790">
              <a:buFont typeface="Arial,Sans-Serif"/>
              <a:buChar char="•"/>
            </a:pPr>
            <a:r>
              <a:rPr lang="en-GB" dirty="0"/>
              <a:t>what </a:t>
            </a:r>
            <a:r>
              <a:rPr lang="en-GB" i="0" dirty="0"/>
              <a:t>are their</a:t>
            </a:r>
            <a:r>
              <a:rPr lang="en-GB" dirty="0"/>
              <a:t> </a:t>
            </a:r>
            <a:r>
              <a:rPr lang="en-GB" b="1" i="0" dirty="0"/>
              <a:t>preferred ways of working</a:t>
            </a:r>
            <a:endParaRPr lang="en-GB" dirty="0"/>
          </a:p>
          <a:p>
            <a:pPr marL="352090" indent="-352090">
              <a:buFont typeface="Arial" panose="020B0604020202020204" pitchFamily="34" charset="0"/>
              <a:buChar char="•"/>
            </a:pPr>
            <a:endParaRPr lang="en-GB" b="1" i="0"/>
          </a:p>
          <a:p>
            <a:r>
              <a:rPr lang="en-GB" i="0" dirty="0"/>
              <a:t>For those working in</a:t>
            </a:r>
            <a:r>
              <a:rPr lang="en-GB" dirty="0"/>
              <a:t> </a:t>
            </a:r>
            <a:r>
              <a:rPr lang="en-GB" b="1" i="0" dirty="0"/>
              <a:t>learning &amp; development</a:t>
            </a:r>
            <a:r>
              <a:rPr lang="en-GB" b="1" dirty="0"/>
              <a:t> </a:t>
            </a:r>
            <a:r>
              <a:rPr lang="en-GB" i="0" dirty="0"/>
              <a:t>this will be really important for you</a:t>
            </a:r>
            <a:r>
              <a:rPr lang="en-GB" dirty="0"/>
              <a:t> </a:t>
            </a:r>
            <a:r>
              <a:rPr lang="en-GB" i="0" dirty="0"/>
              <a:t>looking at how</a:t>
            </a:r>
            <a:r>
              <a:rPr lang="en-GB" dirty="0"/>
              <a:t> </a:t>
            </a:r>
            <a:r>
              <a:rPr lang="en-GB" b="1" i="0" dirty="0"/>
              <a:t>we keep our people engaged</a:t>
            </a:r>
            <a:r>
              <a:rPr lang="en-GB" i="0" dirty="0"/>
              <a:t>.</a:t>
            </a:r>
            <a:endParaRPr lang="en-GB" dirty="0">
              <a:cs typeface="Calibri"/>
            </a:endParaRPr>
          </a:p>
          <a:p>
            <a:endParaRPr lang="en-GB" b="1" i="0"/>
          </a:p>
          <a:p>
            <a:r>
              <a:rPr lang="en-GB" i="1" dirty="0"/>
              <a:t>1</a:t>
            </a:r>
            <a:r>
              <a:rPr lang="en-GB" i="1" baseline="30000" dirty="0"/>
              <a:t>ST</a:t>
            </a:r>
            <a:r>
              <a:rPr lang="en-GB" i="1" dirty="0"/>
              <a:t> APPEAR: READ FIRST BULLET POINT – GIVE THEM A MOMENT TO THINK.</a:t>
            </a:r>
            <a:endParaRPr lang="en-GB" i="1" dirty="0">
              <a:cs typeface="Calibri"/>
            </a:endParaRPr>
          </a:p>
          <a:p>
            <a:endParaRPr lang="en-GB" i="1"/>
          </a:p>
          <a:p>
            <a:pPr defTabSz="1877812">
              <a:defRPr/>
            </a:pPr>
            <a:r>
              <a:rPr lang="en-GB" i="1" dirty="0"/>
              <a:t>2ND APPEAR: READ BULLET 2 - GIVE THEM A MOMENT</a:t>
            </a:r>
            <a:endParaRPr lang="en-US" dirty="0"/>
          </a:p>
          <a:p>
            <a:r>
              <a:rPr lang="en-GB" dirty="0"/>
              <a:t>Drawing from the left hand column (list of actions), you’re now thinking of ways to </a:t>
            </a:r>
            <a:r>
              <a:rPr lang="en-GB" b="1" dirty="0"/>
              <a:t>implement and apply those actions</a:t>
            </a:r>
            <a:r>
              <a:rPr lang="en-GB" dirty="0"/>
              <a:t>:</a:t>
            </a:r>
          </a:p>
          <a:p>
            <a:pPr marL="171450" indent="-171450">
              <a:buFont typeface="Arial,Sans-Serif"/>
              <a:buChar char="•"/>
            </a:pPr>
            <a:r>
              <a:rPr lang="en-GB" dirty="0"/>
              <a:t>What tangible things can you do to increase your engagement?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GB" dirty="0"/>
              <a:t>What can you do to motivate yourself?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GB" dirty="0"/>
              <a:t>What can you bring to the team?</a:t>
            </a:r>
            <a:endParaRPr lang="en-US" dirty="0"/>
          </a:p>
          <a:p>
            <a:endParaRPr lang="en-GB" dirty="0"/>
          </a:p>
          <a:p>
            <a:r>
              <a:rPr lang="en-GB" i="1" dirty="0"/>
              <a:t>3RD APPEAR: READ BULLET 3 - GIVE THEM A MOMENT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GB" dirty="0"/>
              <a:t>What value can you bring?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GB" dirty="0"/>
              <a:t>This will help to build confidence in the client and help them see what </a:t>
            </a:r>
            <a:r>
              <a:rPr lang="en-GB" b="1" dirty="0"/>
              <a:t>positive change they can bring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r>
              <a:rPr lang="en-GB" i="1" dirty="0"/>
              <a:t>4TH APPEAR: READ BULLET 4 - GIVE THEM A MOMENT</a:t>
            </a:r>
            <a:endParaRPr lang="en-US" dirty="0"/>
          </a:p>
          <a:p>
            <a:endParaRPr lang="en-GB" dirty="0"/>
          </a:p>
          <a:p>
            <a:endParaRPr lang="en-GB" i="1" dirty="0">
              <a:cs typeface="Calibri" panose="020F0502020204030204"/>
            </a:endParaRPr>
          </a:p>
          <a:p>
            <a:endParaRPr lang="en-GB" b="1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551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Everyone </a:t>
            </a:r>
            <a:r>
              <a:rPr lang="en-GB" dirty="0"/>
              <a:t>experiences </a:t>
            </a:r>
            <a:r>
              <a:rPr lang="en-GB" b="1" dirty="0"/>
              <a:t>setbacks and stress </a:t>
            </a:r>
            <a:r>
              <a:rPr lang="en-GB" dirty="0"/>
              <a:t>but we respond to them in </a:t>
            </a:r>
            <a:r>
              <a:rPr lang="en-GB" b="1" dirty="0"/>
              <a:t>different ways - </a:t>
            </a:r>
            <a:r>
              <a:rPr lang="en-GB" dirty="0"/>
              <a:t> what is helpful/unhelpful varies for people. </a:t>
            </a:r>
            <a:endParaRPr lang="en-US" dirty="0"/>
          </a:p>
          <a:p>
            <a:endParaRPr lang="en-GB" dirty="0"/>
          </a:p>
          <a:p>
            <a:r>
              <a:rPr lang="en-GB" dirty="0"/>
              <a:t>These questions can be set for </a:t>
            </a:r>
            <a:r>
              <a:rPr lang="en-GB" b="1" dirty="0"/>
              <a:t>1-2-1</a:t>
            </a:r>
            <a:r>
              <a:rPr lang="en-GB" dirty="0"/>
              <a:t> or </a:t>
            </a:r>
            <a:r>
              <a:rPr lang="en-GB" b="1" dirty="0"/>
              <a:t>team coaching.</a:t>
            </a:r>
            <a:endParaRPr lang="en-US" dirty="0"/>
          </a:p>
          <a:p>
            <a:endParaRPr lang="en-GB" dirty="0"/>
          </a:p>
          <a:p>
            <a:r>
              <a:rPr lang="en-GB" dirty="0"/>
              <a:t>This is a section to </a:t>
            </a:r>
            <a:r>
              <a:rPr lang="en-GB" b="1" dirty="0"/>
              <a:t>help people prepare for times of setbacks and stress that may come.</a:t>
            </a:r>
            <a:endParaRPr lang="en-US" dirty="0"/>
          </a:p>
          <a:p>
            <a:endParaRPr lang="en-GB" dirty="0"/>
          </a:p>
          <a:p>
            <a:r>
              <a:rPr lang="en-GB" dirty="0"/>
              <a:t>We encourage you to do a </a:t>
            </a:r>
            <a:r>
              <a:rPr lang="en-GB" b="1" dirty="0"/>
              <a:t>whole session </a:t>
            </a:r>
            <a:r>
              <a:rPr lang="en-GB" dirty="0"/>
              <a:t>on this, </a:t>
            </a:r>
            <a:r>
              <a:rPr lang="en-GB" b="1" dirty="0"/>
              <a:t>once you’ve done a foundation workshop</a:t>
            </a:r>
            <a:r>
              <a:rPr lang="en-GB" dirty="0"/>
              <a:t>.</a:t>
            </a:r>
            <a:endParaRPr lang="en-US" dirty="0"/>
          </a:p>
          <a:p>
            <a:endParaRPr lang="en-GB" dirty="0"/>
          </a:p>
          <a:p>
            <a:r>
              <a:rPr lang="en-GB" dirty="0"/>
              <a:t>In an ideal world we would have a </a:t>
            </a:r>
            <a:r>
              <a:rPr lang="en-GB" b="1" dirty="0"/>
              <a:t>one hour seminar on each page</a:t>
            </a:r>
            <a:r>
              <a:rPr lang="en-GB" dirty="0"/>
              <a:t>, once we’ve done an introductory session.  As an </a:t>
            </a:r>
            <a:r>
              <a:rPr lang="en-GB" b="1" dirty="0"/>
              <a:t>ongoing learning journey</a:t>
            </a:r>
            <a:r>
              <a:rPr lang="en-GB" dirty="0"/>
              <a:t>. </a:t>
            </a:r>
            <a:endParaRPr lang="en-US" dirty="0"/>
          </a:p>
          <a:p>
            <a:endParaRPr lang="en-GB" dirty="0"/>
          </a:p>
          <a:p>
            <a:r>
              <a:rPr lang="en-GB" i="1" dirty="0"/>
              <a:t>ACTION: Go through questions if you have time.</a:t>
            </a:r>
            <a:endParaRPr lang="en-GB" dirty="0"/>
          </a:p>
          <a:p>
            <a:endParaRPr lang="en-GB"/>
          </a:p>
          <a:p>
            <a:endParaRPr lang="en-GB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9644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These questions can be set for </a:t>
            </a:r>
            <a:r>
              <a:rPr lang="en-GB" b="1" dirty="0"/>
              <a:t>1-2-1</a:t>
            </a:r>
            <a:r>
              <a:rPr lang="en-GB" dirty="0"/>
              <a:t> or </a:t>
            </a:r>
            <a:r>
              <a:rPr lang="en-GB" b="1" dirty="0"/>
              <a:t>team coaching.</a:t>
            </a:r>
            <a:endParaRPr lang="en-US" b="1" dirty="0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4551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We're now going to move on to look at how you might design a workshop</a:t>
            </a:r>
          </a:p>
          <a:p>
            <a:endParaRPr lang="en-US" dirty="0"/>
          </a:p>
          <a:p>
            <a:r>
              <a:rPr lang="en-US" b="1" i="1" dirty="0"/>
              <a:t>ACTION:</a:t>
            </a:r>
            <a:endParaRPr lang="en-US" dirty="0"/>
          </a:p>
          <a:p>
            <a:r>
              <a:rPr lang="en-US" i="1" dirty="0"/>
              <a:t>TALK THROUGH REASONS FOR THIS ORDER OF ACTIVITES</a:t>
            </a:r>
            <a:endParaRPr lang="en-US" dirty="0"/>
          </a:p>
          <a:p>
            <a:r>
              <a:rPr lang="en-US" i="1" dirty="0"/>
              <a:t>ASK FOR QUESTIONS AND IDEAS, INPUT TO HELP THEIR LEARNING.</a:t>
            </a:r>
            <a:endParaRPr lang="en-US" dirty="0"/>
          </a:p>
          <a:p>
            <a:endParaRPr lang="en-US" i="1" dirty="0"/>
          </a:p>
          <a:p>
            <a:r>
              <a:rPr lang="en-US" b="0" i="1" dirty="0"/>
              <a:t>SEE CHAPTER 7 </a:t>
            </a:r>
            <a:r>
              <a:rPr lang="en-US" i="1" dirty="0"/>
              <a:t>OF YOUR ACCREDITATION MANUALS FOR</a:t>
            </a:r>
            <a:r>
              <a:rPr lang="en-US" b="0" i="1" dirty="0"/>
              <a:t> SAMPLE WORKSHOP AGENDAS, INCLUDING THIS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4042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77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noProof="0" dirty="0">
                <a:cs typeface="Calibri"/>
              </a:rPr>
              <a:t>High Performance Influencer report – for sales</a:t>
            </a: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GB" b="1" noProof="0" dirty="0">
                <a:cs typeface="Calibri"/>
              </a:rPr>
              <a:t>Your </a:t>
            </a:r>
            <a:r>
              <a:rPr lang="en-GB" b="1" dirty="0">
                <a:cs typeface="Calibri"/>
              </a:rPr>
              <a:t>sales contribution</a:t>
            </a:r>
            <a:endParaRPr lang="en-GB" b="1" noProof="0" dirty="0">
              <a:cs typeface="Calibri"/>
            </a:endParaRP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GB" b="1" noProof="0" dirty="0">
                <a:cs typeface="Calibri"/>
              </a:rPr>
              <a:t>Your </a:t>
            </a:r>
            <a:r>
              <a:rPr lang="en-GB" b="1" dirty="0">
                <a:cs typeface="Calibri"/>
              </a:rPr>
              <a:t>sales improvement</a:t>
            </a:r>
            <a:r>
              <a:rPr lang="en-GB" b="1" noProof="0" dirty="0">
                <a:cs typeface="Calibri"/>
              </a:rPr>
              <a:t> areas</a:t>
            </a: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GB" b="1" noProof="0" dirty="0">
                <a:cs typeface="Calibri"/>
              </a:rPr>
              <a:t>Your </a:t>
            </a:r>
            <a:r>
              <a:rPr lang="en-GB" b="1" dirty="0">
                <a:cs typeface="Calibri"/>
              </a:rPr>
              <a:t>sales </a:t>
            </a:r>
            <a:r>
              <a:rPr lang="en-GB" b="1" noProof="0" dirty="0">
                <a:cs typeface="Calibri"/>
              </a:rPr>
              <a:t>tendency predictor</a:t>
            </a:r>
          </a:p>
          <a:p>
            <a:endParaRPr lang="en-GB" b="0" noProof="0" dirty="0">
              <a:cs typeface="Calibri"/>
            </a:endParaRPr>
          </a:p>
          <a:p>
            <a:r>
              <a:rPr lang="en-GB" b="0" noProof="0" dirty="0">
                <a:cs typeface="Calibri"/>
              </a:rPr>
              <a:t>Really good for overcoming those who </a:t>
            </a:r>
            <a:r>
              <a:rPr lang="en-GB" b="1" noProof="0" dirty="0">
                <a:cs typeface="Calibri"/>
              </a:rPr>
              <a:t>lack confidence influencing others </a:t>
            </a:r>
            <a:r>
              <a:rPr lang="en-GB" b="0" noProof="0" dirty="0">
                <a:cs typeface="Calibri"/>
              </a:rPr>
              <a:t>and </a:t>
            </a:r>
            <a:r>
              <a:rPr lang="en-GB" b="1" noProof="0" dirty="0">
                <a:cs typeface="Calibri"/>
              </a:rPr>
              <a:t>affirming that they do have a contribution </a:t>
            </a:r>
            <a:r>
              <a:rPr lang="en-GB" b="0" noProof="0" dirty="0">
                <a:cs typeface="Calibri"/>
              </a:rPr>
              <a:t>to bring.</a:t>
            </a:r>
            <a:r>
              <a:rPr lang="en-GB" dirty="0">
                <a:cs typeface="Calibri"/>
              </a:rPr>
              <a:t> </a:t>
            </a:r>
            <a:endParaRPr lang="en-GB" b="0" noProof="0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r>
              <a:rPr lang="en-GB" b="0" noProof="0" dirty="0">
                <a:cs typeface="Calibri"/>
              </a:rPr>
              <a:t>Particularly useful for companies who are either </a:t>
            </a:r>
            <a:r>
              <a:rPr lang="en-GB" b="1" noProof="0" dirty="0">
                <a:cs typeface="Calibri"/>
              </a:rPr>
              <a:t>technical </a:t>
            </a:r>
            <a:r>
              <a:rPr lang="en-GB" b="0" noProof="0" dirty="0">
                <a:cs typeface="Calibri"/>
              </a:rPr>
              <a:t>or </a:t>
            </a:r>
            <a:r>
              <a:rPr lang="en-GB" b="1" noProof="0" dirty="0">
                <a:cs typeface="Calibri"/>
              </a:rPr>
              <a:t>averse to seeing themselves </a:t>
            </a:r>
            <a:r>
              <a:rPr lang="en-GB" b="0" noProof="0" dirty="0">
                <a:cs typeface="Calibri"/>
              </a:rPr>
              <a:t>in a </a:t>
            </a:r>
            <a:r>
              <a:rPr lang="en-GB" b="1" noProof="0" dirty="0">
                <a:cs typeface="Calibri"/>
              </a:rPr>
              <a:t>selling/influencing role</a:t>
            </a:r>
            <a:r>
              <a:rPr lang="en-GB" b="0" noProof="0" dirty="0">
                <a:cs typeface="Calibri"/>
              </a:rPr>
              <a:t>.</a:t>
            </a:r>
            <a:r>
              <a:rPr lang="en-GB" b="0" dirty="0">
                <a:cs typeface="Calibri"/>
              </a:rPr>
              <a:t> </a:t>
            </a:r>
          </a:p>
          <a:p>
            <a:endParaRPr lang="en-GB" b="0" noProof="0" dirty="0">
              <a:cs typeface="Calibri"/>
            </a:endParaRPr>
          </a:p>
          <a:p>
            <a:r>
              <a:rPr lang="en-GB" b="0" noProof="0" dirty="0">
                <a:cs typeface="Calibri"/>
              </a:rPr>
              <a:t>Helps them look at what they </a:t>
            </a:r>
            <a:r>
              <a:rPr lang="en-GB" b="1" noProof="0" dirty="0">
                <a:cs typeface="Calibri"/>
              </a:rPr>
              <a:t>can do.</a:t>
            </a:r>
          </a:p>
          <a:p>
            <a:endParaRPr lang="en-GB" b="0" noProof="0" dirty="0">
              <a:cs typeface="Calibri"/>
            </a:endParaRPr>
          </a:p>
          <a:p>
            <a:r>
              <a:rPr lang="en-GB" b="0" noProof="0" dirty="0">
                <a:cs typeface="Calibri"/>
              </a:rPr>
              <a:t>Also used by organisations looking at </a:t>
            </a:r>
            <a:r>
              <a:rPr lang="en-GB" b="1" noProof="0" dirty="0">
                <a:cs typeface="Calibri"/>
              </a:rPr>
              <a:t>who to move in to a sales/influencing role </a:t>
            </a:r>
            <a:r>
              <a:rPr lang="en-GB" b="0" noProof="0" dirty="0">
                <a:cs typeface="Calibri"/>
              </a:rPr>
              <a:t>so they want a report to see </a:t>
            </a:r>
            <a:r>
              <a:rPr lang="en-GB" b="1" noProof="0" dirty="0">
                <a:cs typeface="Calibri"/>
              </a:rPr>
              <a:t>what sales contribution an individual would make</a:t>
            </a:r>
            <a:r>
              <a:rPr lang="en-GB" b="0" noProof="0" dirty="0">
                <a:cs typeface="Calibri"/>
              </a:rPr>
              <a:t>.</a:t>
            </a:r>
            <a:r>
              <a:rPr lang="en-GB" b="0" dirty="0">
                <a:cs typeface="Calibri"/>
              </a:rPr>
              <a:t> </a:t>
            </a:r>
            <a:endParaRPr lang="en-GB" b="0" noProof="0" dirty="0">
              <a:cs typeface="Calibri"/>
            </a:endParaRPr>
          </a:p>
          <a:p>
            <a:r>
              <a:rPr lang="en-GB" b="0" noProof="0" dirty="0">
                <a:cs typeface="Calibri"/>
              </a:rPr>
              <a:t>Whether this would be</a:t>
            </a:r>
            <a:r>
              <a:rPr lang="en-GB" dirty="0">
                <a:cs typeface="Calibri"/>
              </a:rPr>
              <a:t> a </a:t>
            </a:r>
            <a:r>
              <a:rPr lang="en-GB" b="1" noProof="0" dirty="0">
                <a:cs typeface="Calibri"/>
              </a:rPr>
              <a:t>good fit for them</a:t>
            </a:r>
            <a:r>
              <a:rPr lang="en-GB" b="0" noProof="0" dirty="0">
                <a:cs typeface="Calibri"/>
              </a:rPr>
              <a:t>.</a:t>
            </a:r>
          </a:p>
          <a:p>
            <a:endParaRPr lang="en-GB" noProof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9470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have sector specific reports for:</a:t>
            </a:r>
          </a:p>
          <a:p>
            <a:pPr marL="171450" indent="-171450">
              <a:buFont typeface="Arial,Sans-Serif"/>
              <a:buChar char="•"/>
            </a:pPr>
            <a:r>
              <a:rPr lang="en-US" b="1" dirty="0"/>
              <a:t>Safety</a:t>
            </a:r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en-US" b="1" dirty="0"/>
              <a:t>High Performance Influencer </a:t>
            </a:r>
            <a:r>
              <a:rPr lang="en-US" dirty="0"/>
              <a:t>– sales and anyone who wants to grow in influencing (e.g. leadership/management training)</a:t>
            </a:r>
          </a:p>
          <a:p>
            <a:endParaRPr lang="en-GB" b="1">
              <a:cs typeface="Calibri"/>
            </a:endParaRPr>
          </a:p>
          <a:p>
            <a:endParaRPr lang="en-GB" b="1">
              <a:cs typeface="Calibri"/>
            </a:endParaRPr>
          </a:p>
          <a:p>
            <a:endParaRPr lang="en-GB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1575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77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noProof="0" dirty="0">
                <a:cs typeface="Calibri"/>
              </a:rPr>
              <a:t>High Performance Influencer report – for sales</a:t>
            </a: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GB" b="1" noProof="0" dirty="0">
                <a:cs typeface="Calibri"/>
              </a:rPr>
              <a:t>Your </a:t>
            </a:r>
            <a:r>
              <a:rPr lang="en-GB" b="1" dirty="0">
                <a:cs typeface="Calibri"/>
              </a:rPr>
              <a:t>sales contribution</a:t>
            </a:r>
            <a:endParaRPr lang="en-GB" b="1" noProof="0" dirty="0">
              <a:cs typeface="Calibri"/>
            </a:endParaRP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GB" b="1" noProof="0" dirty="0">
                <a:cs typeface="Calibri"/>
              </a:rPr>
              <a:t>Your </a:t>
            </a:r>
            <a:r>
              <a:rPr lang="en-GB" b="1" dirty="0">
                <a:cs typeface="Calibri"/>
              </a:rPr>
              <a:t>sales improvement</a:t>
            </a:r>
            <a:r>
              <a:rPr lang="en-GB" b="1" noProof="0" dirty="0">
                <a:cs typeface="Calibri"/>
              </a:rPr>
              <a:t> areas</a:t>
            </a:r>
          </a:p>
          <a:p>
            <a:pPr marL="351790" indent="-351790">
              <a:buFont typeface="Arial" panose="020B0604020202020204" pitchFamily="34" charset="0"/>
              <a:buChar char="•"/>
            </a:pPr>
            <a:r>
              <a:rPr lang="en-GB" b="1" noProof="0" dirty="0">
                <a:cs typeface="Calibri"/>
              </a:rPr>
              <a:t>Your </a:t>
            </a:r>
            <a:r>
              <a:rPr lang="en-GB" b="1" dirty="0">
                <a:cs typeface="Calibri"/>
              </a:rPr>
              <a:t>sales </a:t>
            </a:r>
            <a:r>
              <a:rPr lang="en-GB" b="1" noProof="0" dirty="0">
                <a:cs typeface="Calibri"/>
              </a:rPr>
              <a:t>tendency predictor</a:t>
            </a:r>
          </a:p>
          <a:p>
            <a:endParaRPr lang="en-GB" b="0" noProof="0" dirty="0">
              <a:cs typeface="Calibri"/>
            </a:endParaRPr>
          </a:p>
          <a:p>
            <a:r>
              <a:rPr lang="en-GB" b="0" noProof="0" dirty="0">
                <a:cs typeface="Calibri"/>
              </a:rPr>
              <a:t>Really good for overcoming those who </a:t>
            </a:r>
            <a:r>
              <a:rPr lang="en-GB" b="1" noProof="0" dirty="0">
                <a:cs typeface="Calibri"/>
              </a:rPr>
              <a:t>lack confidence influencing others </a:t>
            </a:r>
            <a:r>
              <a:rPr lang="en-GB" b="0" noProof="0" dirty="0">
                <a:cs typeface="Calibri"/>
              </a:rPr>
              <a:t>and </a:t>
            </a:r>
            <a:r>
              <a:rPr lang="en-GB" b="1" noProof="0" dirty="0">
                <a:cs typeface="Calibri"/>
              </a:rPr>
              <a:t>affirming that they do have a contribution </a:t>
            </a:r>
            <a:r>
              <a:rPr lang="en-GB" b="0" noProof="0" dirty="0">
                <a:cs typeface="Calibri"/>
              </a:rPr>
              <a:t>to bring.</a:t>
            </a:r>
            <a:r>
              <a:rPr lang="en-GB" dirty="0">
                <a:cs typeface="Calibri"/>
              </a:rPr>
              <a:t> </a:t>
            </a:r>
            <a:endParaRPr lang="en-GB" b="0" noProof="0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r>
              <a:rPr lang="en-GB" b="0" noProof="0" dirty="0">
                <a:cs typeface="Calibri"/>
              </a:rPr>
              <a:t>Particularly useful for companies who are either </a:t>
            </a:r>
            <a:r>
              <a:rPr lang="en-GB" b="1" noProof="0" dirty="0">
                <a:cs typeface="Calibri"/>
              </a:rPr>
              <a:t>technical </a:t>
            </a:r>
            <a:r>
              <a:rPr lang="en-GB" b="0" noProof="0" dirty="0">
                <a:cs typeface="Calibri"/>
              </a:rPr>
              <a:t>or </a:t>
            </a:r>
            <a:r>
              <a:rPr lang="en-GB" b="1" noProof="0" dirty="0">
                <a:cs typeface="Calibri"/>
              </a:rPr>
              <a:t>averse to seeing themselves </a:t>
            </a:r>
            <a:r>
              <a:rPr lang="en-GB" b="0" noProof="0" dirty="0">
                <a:cs typeface="Calibri"/>
              </a:rPr>
              <a:t>in a </a:t>
            </a:r>
            <a:r>
              <a:rPr lang="en-GB" b="1" noProof="0" dirty="0">
                <a:cs typeface="Calibri"/>
              </a:rPr>
              <a:t>selling/influencing role</a:t>
            </a:r>
            <a:r>
              <a:rPr lang="en-GB" b="0" noProof="0" dirty="0">
                <a:cs typeface="Calibri"/>
              </a:rPr>
              <a:t>.</a:t>
            </a:r>
            <a:r>
              <a:rPr lang="en-GB" b="0" dirty="0">
                <a:cs typeface="Calibri"/>
              </a:rPr>
              <a:t> </a:t>
            </a:r>
          </a:p>
          <a:p>
            <a:endParaRPr lang="en-GB" b="0" noProof="0" dirty="0">
              <a:cs typeface="Calibri"/>
            </a:endParaRPr>
          </a:p>
          <a:p>
            <a:r>
              <a:rPr lang="en-GB" b="0" noProof="0" dirty="0">
                <a:cs typeface="Calibri"/>
              </a:rPr>
              <a:t>Helps them look at what they </a:t>
            </a:r>
            <a:r>
              <a:rPr lang="en-GB" b="1" noProof="0" dirty="0">
                <a:cs typeface="Calibri"/>
              </a:rPr>
              <a:t>can do.</a:t>
            </a:r>
          </a:p>
          <a:p>
            <a:endParaRPr lang="en-GB" b="0" noProof="0" dirty="0">
              <a:cs typeface="Calibri"/>
            </a:endParaRPr>
          </a:p>
          <a:p>
            <a:r>
              <a:rPr lang="en-GB" b="0" noProof="0" dirty="0">
                <a:cs typeface="Calibri"/>
              </a:rPr>
              <a:t>Also used by organisations looking at </a:t>
            </a:r>
            <a:r>
              <a:rPr lang="en-GB" b="1" noProof="0" dirty="0">
                <a:cs typeface="Calibri"/>
              </a:rPr>
              <a:t>who to move in to a sales/influencing role </a:t>
            </a:r>
            <a:r>
              <a:rPr lang="en-GB" b="0" noProof="0" dirty="0">
                <a:cs typeface="Calibri"/>
              </a:rPr>
              <a:t>so they want a report to see </a:t>
            </a:r>
            <a:r>
              <a:rPr lang="en-GB" b="1" noProof="0" dirty="0">
                <a:cs typeface="Calibri"/>
              </a:rPr>
              <a:t>what sales contribution an individual would make</a:t>
            </a:r>
            <a:r>
              <a:rPr lang="en-GB" b="0" noProof="0" dirty="0">
                <a:cs typeface="Calibri"/>
              </a:rPr>
              <a:t>.</a:t>
            </a:r>
            <a:r>
              <a:rPr lang="en-GB" b="0" dirty="0">
                <a:cs typeface="Calibri"/>
              </a:rPr>
              <a:t> </a:t>
            </a:r>
            <a:endParaRPr lang="en-GB" b="0" noProof="0" dirty="0">
              <a:cs typeface="Calibri"/>
            </a:endParaRPr>
          </a:p>
          <a:p>
            <a:r>
              <a:rPr lang="en-GB" b="0" noProof="0" dirty="0">
                <a:cs typeface="Calibri"/>
              </a:rPr>
              <a:t>Whether this would be</a:t>
            </a:r>
            <a:r>
              <a:rPr lang="en-GB" dirty="0">
                <a:cs typeface="Calibri"/>
              </a:rPr>
              <a:t> a </a:t>
            </a:r>
            <a:r>
              <a:rPr lang="en-GB" b="1" noProof="0" dirty="0">
                <a:cs typeface="Calibri"/>
              </a:rPr>
              <a:t>good fit for them</a:t>
            </a:r>
            <a:r>
              <a:rPr lang="en-GB" b="0" noProof="0" dirty="0">
                <a:cs typeface="Calibri"/>
              </a:rPr>
              <a:t>.</a:t>
            </a:r>
          </a:p>
          <a:p>
            <a:endParaRPr lang="en-GB" noProof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9586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77812">
              <a:defRPr/>
            </a:pPr>
            <a:r>
              <a:rPr lang="en-GB" noProof="0" dirty="0">
                <a:cs typeface="Calibri"/>
              </a:rPr>
              <a:t>Purpose of the report: to give a rounded perception of an individual by those around them.</a:t>
            </a:r>
          </a:p>
          <a:p>
            <a:endParaRPr lang="en-GB" noProof="0" dirty="0">
              <a:cs typeface="Calibri"/>
            </a:endParaRPr>
          </a:p>
          <a:p>
            <a:pPr>
              <a:defRPr/>
            </a:pPr>
            <a:r>
              <a:rPr lang="en-GB" noProof="0" dirty="0">
                <a:cs typeface="Calibri"/>
              </a:rPr>
              <a:t>Available for up to 8 people to </a:t>
            </a:r>
            <a:r>
              <a:rPr lang="en-GB" dirty="0">
                <a:cs typeface="Calibri"/>
              </a:rPr>
              <a:t>answer a </a:t>
            </a:r>
            <a:r>
              <a:rPr lang="en-GB" noProof="0" dirty="0">
                <a:cs typeface="Calibri"/>
              </a:rPr>
              <a:t>questionnaire about the same person, specifically thinking about the selected </a:t>
            </a:r>
            <a:r>
              <a:rPr lang="en-GB" dirty="0">
                <a:cs typeface="Calibri"/>
              </a:rPr>
              <a:t>person's</a:t>
            </a:r>
            <a:r>
              <a:rPr lang="en-GB" noProof="0" dirty="0">
                <a:cs typeface="Calibri"/>
              </a:rPr>
              <a:t> preferences.</a:t>
            </a:r>
          </a:p>
          <a:p>
            <a:endParaRPr lang="en-GB" noProof="0" dirty="0">
              <a:cs typeface="Calibri"/>
            </a:endParaRPr>
          </a:p>
          <a:p>
            <a:pPr marL="351790" indent="-351790">
              <a:buFontTx/>
              <a:buChar char="-"/>
            </a:pPr>
            <a:r>
              <a:rPr lang="en-GB" noProof="0" dirty="0">
                <a:cs typeface="Calibri"/>
              </a:rPr>
              <a:t>Visuals around how others perceive us</a:t>
            </a:r>
            <a:r>
              <a:rPr lang="en-GB" dirty="0">
                <a:cs typeface="Calibri"/>
              </a:rPr>
              <a:t>. </a:t>
            </a:r>
            <a:endParaRPr lang="en-GB" noProof="0" dirty="0">
              <a:cs typeface="Calibri"/>
            </a:endParaRPr>
          </a:p>
          <a:p>
            <a:pPr marL="351790" indent="-351790">
              <a:buFontTx/>
              <a:buChar char="-"/>
            </a:pPr>
            <a:r>
              <a:rPr lang="en-GB" noProof="0" dirty="0">
                <a:cs typeface="Calibri"/>
              </a:rPr>
              <a:t>Non-confrontational: a way to reflect positives and challenges</a:t>
            </a:r>
            <a:r>
              <a:rPr lang="en-GB" dirty="0">
                <a:cs typeface="Calibri"/>
              </a:rPr>
              <a:t>.</a:t>
            </a:r>
            <a:endParaRPr lang="en-GB" noProof="0" dirty="0">
              <a:cs typeface="Calibri"/>
            </a:endParaRPr>
          </a:p>
          <a:p>
            <a:pPr marL="351790" indent="-351790">
              <a:buFontTx/>
              <a:buChar char="-"/>
            </a:pPr>
            <a:r>
              <a:rPr lang="en-GB" noProof="0" dirty="0">
                <a:cs typeface="Calibri"/>
              </a:rPr>
              <a:t>We can add bespoke questions pertinent to a team or organisation.</a:t>
            </a:r>
          </a:p>
          <a:p>
            <a:endParaRPr lang="en-GB" noProof="0" dirty="0">
              <a:cs typeface="Calibri"/>
            </a:endParaRPr>
          </a:p>
          <a:p>
            <a:r>
              <a:rPr lang="en-GB" dirty="0">
                <a:cs typeface="Calibri"/>
              </a:rPr>
              <a:t>For example, it</a:t>
            </a:r>
            <a:r>
              <a:rPr lang="en-GB" noProof="0" dirty="0">
                <a:cs typeface="Calibri"/>
              </a:rPr>
              <a:t> addresses if someone is </a:t>
            </a:r>
            <a:r>
              <a:rPr lang="en-GB" dirty="0">
                <a:cs typeface="Calibri"/>
              </a:rPr>
              <a:t>leading with blue</a:t>
            </a:r>
            <a:r>
              <a:rPr lang="en-GB" noProof="0" dirty="0">
                <a:cs typeface="Calibri"/>
              </a:rPr>
              <a:t>/red </a:t>
            </a:r>
            <a:r>
              <a:rPr lang="en-GB" dirty="0">
                <a:cs typeface="Calibri"/>
              </a:rPr>
              <a:t>preference but</a:t>
            </a:r>
            <a:r>
              <a:rPr lang="en-GB" noProof="0" dirty="0">
                <a:cs typeface="Calibri"/>
              </a:rPr>
              <a:t> </a:t>
            </a:r>
            <a:r>
              <a:rPr lang="en-GB" dirty="0">
                <a:cs typeface="Calibri"/>
              </a:rPr>
              <a:t>seems</a:t>
            </a:r>
            <a:r>
              <a:rPr lang="en-GB" noProof="0" dirty="0">
                <a:cs typeface="Calibri"/>
              </a:rPr>
              <a:t> </a:t>
            </a:r>
            <a:r>
              <a:rPr lang="en-GB" dirty="0">
                <a:cs typeface="Calibri"/>
              </a:rPr>
              <a:t>to be leading with green</a:t>
            </a:r>
            <a:r>
              <a:rPr lang="en-GB" noProof="0" dirty="0">
                <a:cs typeface="Calibri"/>
              </a:rPr>
              <a:t>/red</a:t>
            </a:r>
            <a:r>
              <a:rPr lang="en-GB" dirty="0">
                <a:cs typeface="Calibri"/>
              </a:rPr>
              <a:t> preference.</a:t>
            </a:r>
            <a:endParaRPr lang="en-GB" noProof="0" dirty="0">
              <a:cs typeface="Calibri"/>
            </a:endParaRPr>
          </a:p>
          <a:p>
            <a:endParaRPr lang="en-GB" noProof="0" dirty="0">
              <a:cs typeface="Calibri"/>
            </a:endParaRPr>
          </a:p>
          <a:p>
            <a:r>
              <a:rPr lang="en-GB" noProof="0" dirty="0">
                <a:cs typeface="Calibri"/>
              </a:rPr>
              <a:t>In this middle visual the inner circle displays the person’s profile and the outer circle displays how they are perceived by those taking the questionnaire</a:t>
            </a:r>
            <a:r>
              <a:rPr lang="en-GB" dirty="0">
                <a:cs typeface="Calibri"/>
              </a:rPr>
              <a:t> on their behalf</a:t>
            </a:r>
            <a:r>
              <a:rPr lang="en-GB" noProof="0" dirty="0">
                <a:cs typeface="Calibri"/>
              </a:rPr>
              <a:t>.</a:t>
            </a:r>
          </a:p>
          <a:p>
            <a:endParaRPr lang="en-GB" noProof="0" dirty="0">
              <a:cs typeface="Calibri"/>
            </a:endParaRPr>
          </a:p>
          <a:p>
            <a:r>
              <a:rPr lang="en-GB" noProof="0" dirty="0">
                <a:cs typeface="Calibri"/>
              </a:rPr>
              <a:t>This is a great second step after someone has first received their individual report.</a:t>
            </a:r>
          </a:p>
          <a:p>
            <a:endParaRPr lang="en-GB" noProof="0" dirty="0">
              <a:cs typeface="Calibri"/>
            </a:endParaRPr>
          </a:p>
          <a:p>
            <a:r>
              <a:rPr lang="en-GB" noProof="0" dirty="0">
                <a:cs typeface="Calibri"/>
              </a:rPr>
              <a:t>This is a </a:t>
            </a:r>
            <a:r>
              <a:rPr lang="en-GB" dirty="0">
                <a:cs typeface="Calibri"/>
              </a:rPr>
              <a:t>helpful</a:t>
            </a:r>
            <a:r>
              <a:rPr lang="en-GB" noProof="0" dirty="0">
                <a:cs typeface="Calibri"/>
              </a:rPr>
              <a:t> report to show how someone has managed to flex and develop after coaching.</a:t>
            </a:r>
            <a:r>
              <a:rPr lang="en-GB" dirty="0">
                <a:cs typeface="Calibri"/>
              </a:rPr>
              <a:t> </a:t>
            </a:r>
            <a:r>
              <a:rPr lang="en-GB" noProof="0" dirty="0">
                <a:cs typeface="Calibri"/>
              </a:rPr>
              <a:t>Their individual preference profile may not have changed but with coaching others might perceive that </a:t>
            </a:r>
            <a:r>
              <a:rPr lang="en-GB" dirty="0">
                <a:cs typeface="Calibri"/>
              </a:rPr>
              <a:t>they</a:t>
            </a:r>
            <a:r>
              <a:rPr lang="en-GB" noProof="0" dirty="0">
                <a:cs typeface="Calibri"/>
              </a:rPr>
              <a:t> are </a:t>
            </a:r>
            <a:r>
              <a:rPr lang="en-GB" dirty="0">
                <a:cs typeface="Calibri"/>
              </a:rPr>
              <a:t>operating more</a:t>
            </a:r>
            <a:r>
              <a:rPr lang="en-GB" noProof="0" dirty="0">
                <a:cs typeface="Calibri"/>
              </a:rPr>
              <a:t> </a:t>
            </a:r>
            <a:r>
              <a:rPr lang="en-GB" dirty="0">
                <a:cs typeface="Calibri"/>
              </a:rPr>
              <a:t>out of red or green</a:t>
            </a:r>
            <a:r>
              <a:rPr lang="en-GB" noProof="0" dirty="0">
                <a:cs typeface="Calibri"/>
              </a:rPr>
              <a:t> </a:t>
            </a:r>
            <a:r>
              <a:rPr lang="en-GB" dirty="0">
                <a:cs typeface="Calibri"/>
              </a:rPr>
              <a:t>preference, for example, because</a:t>
            </a:r>
            <a:r>
              <a:rPr lang="en-GB" noProof="0" dirty="0">
                <a:cs typeface="Calibri"/>
              </a:rPr>
              <a:t> </a:t>
            </a:r>
            <a:r>
              <a:rPr lang="en-GB" dirty="0">
                <a:cs typeface="Calibri"/>
              </a:rPr>
              <a:t>they're</a:t>
            </a:r>
            <a:r>
              <a:rPr lang="en-GB" noProof="0" dirty="0">
                <a:cs typeface="Calibri"/>
              </a:rPr>
              <a:t> working to flex to these areas.</a:t>
            </a:r>
          </a:p>
          <a:p>
            <a:endParaRPr lang="en-GB" b="1" noProof="0">
              <a:cs typeface="Calibri"/>
            </a:endParaRPr>
          </a:p>
          <a:p>
            <a:endParaRPr lang="en-GB" noProof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750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995313" y="10999788"/>
            <a:ext cx="52757388" cy="29676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Rishi Sunak</a:t>
            </a:r>
          </a:p>
          <a:p>
            <a:r>
              <a:rPr lang="en-US" dirty="0">
                <a:cs typeface="Calibri"/>
              </a:rPr>
              <a:t>British politician. Chancellor of the Exchequer since Dec 2020</a:t>
            </a:r>
          </a:p>
          <a:p>
            <a:r>
              <a:rPr lang="en-US" dirty="0">
                <a:cs typeface="Calibri"/>
              </a:rPr>
              <a:t>- Detailed, process driven, likeable, creative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8377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Please check with C-me what the latest</a:t>
            </a:r>
            <a:r>
              <a:rPr lang="en-US" b="1" dirty="0">
                <a:cs typeface="Calibri" panose="020F0502020204030204"/>
              </a:rPr>
              <a:t> list of available translations are as these are being updated regularly. </a:t>
            </a:r>
            <a:endParaRPr lang="en-US" dirty="0"/>
          </a:p>
          <a:p>
            <a:endParaRPr lang="en-US" b="1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Read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5423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0615988" y="58666063"/>
            <a:ext cx="281376438" cy="15827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slide displays over ‘deeper-dive’ workshop options – We do the easy work for you. Details will be sent to you. C-me Foundation information already available for you to access free of charge. Just a small fee for additional workshop material. This included, an agenda, power points slides with notes, training video and additional resources for each topic.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414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0615988" y="58666063"/>
            <a:ext cx="281376438" cy="15827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quick overview of the Dashboard, who is it useful for, setting you up a link and profile </a:t>
            </a:r>
            <a:r>
              <a:rPr lang="en-GB" dirty="0" err="1"/>
              <a:t>creits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1736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Action Plan</a:t>
            </a:r>
            <a:endParaRPr lang="en-US" dirty="0"/>
          </a:p>
          <a:p>
            <a:endParaRPr lang="en-GB" dirty="0"/>
          </a:p>
          <a:p>
            <a:r>
              <a:rPr lang="en-GB" dirty="0"/>
              <a:t>Creating actions to complete following the session will </a:t>
            </a:r>
            <a:r>
              <a:rPr lang="en-GB" b="1" dirty="0"/>
              <a:t>increase the impact of what you’ve learned</a:t>
            </a:r>
            <a:r>
              <a:rPr lang="en-GB" dirty="0"/>
              <a:t> – we encourage you to include this at the end of all workshops.</a:t>
            </a:r>
            <a:endParaRPr lang="en-US" dirty="0"/>
          </a:p>
          <a:p>
            <a:endParaRPr lang="en-GB" dirty="0"/>
          </a:p>
          <a:p>
            <a:r>
              <a:rPr lang="en-GB" dirty="0"/>
              <a:t>Please turn to </a:t>
            </a:r>
            <a:r>
              <a:rPr lang="en-GB" b="1" dirty="0"/>
              <a:t>page 11 </a:t>
            </a:r>
            <a:r>
              <a:rPr lang="en-GB" dirty="0"/>
              <a:t>of your report: 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dirty="0"/>
              <a:t>We have mapped action planning around our colour wheel:</a:t>
            </a:r>
          </a:p>
          <a:p>
            <a:pPr marL="351790" indent="-351790">
              <a:buFont typeface="Arial,Sans-Serif"/>
              <a:buChar char="•"/>
            </a:pPr>
            <a:r>
              <a:rPr lang="en-GB" b="1" dirty="0"/>
              <a:t>Red</a:t>
            </a:r>
            <a:r>
              <a:rPr lang="en-GB" dirty="0"/>
              <a:t> – what personal goals are you going to set?</a:t>
            </a:r>
          </a:p>
          <a:p>
            <a:pPr marL="351790" indent="-351790">
              <a:buFont typeface="Arial,Sans-Serif"/>
              <a:buChar char="•"/>
            </a:pPr>
            <a:r>
              <a:rPr lang="en-GB" b="1" dirty="0"/>
              <a:t>Yellow</a:t>
            </a:r>
            <a:r>
              <a:rPr lang="en-GB" dirty="0"/>
              <a:t> – what Innovative applications can you think of?</a:t>
            </a:r>
          </a:p>
          <a:p>
            <a:pPr marL="351790" indent="-351790">
              <a:buFont typeface="Arial,Sans-Serif"/>
              <a:buChar char="•"/>
            </a:pPr>
            <a:r>
              <a:rPr lang="en-GB" b="1" dirty="0"/>
              <a:t>Green</a:t>
            </a:r>
            <a:r>
              <a:rPr lang="en-GB" dirty="0"/>
              <a:t> – what impact might this have on others – how can I leverage what I’ve learned to impact my team?</a:t>
            </a:r>
            <a:endParaRPr lang="en-GB" dirty="0">
              <a:cs typeface="Calibri"/>
            </a:endParaRPr>
          </a:p>
          <a:p>
            <a:pPr marL="351790" indent="-351790">
              <a:buFont typeface="Arial,Sans-Serif"/>
              <a:buChar char="•"/>
            </a:pPr>
            <a:r>
              <a:rPr lang="en-GB" b="1" dirty="0"/>
              <a:t>Blue</a:t>
            </a:r>
            <a:r>
              <a:rPr lang="en-GB" dirty="0"/>
              <a:t> – what theory and knowledge do I want to remember from this workshop?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i="1" dirty="0"/>
              <a:t>ACTION:</a:t>
            </a:r>
            <a:r>
              <a:rPr lang="en-GB" dirty="0"/>
              <a:t> 5 minutes now to complete this page on your own. </a:t>
            </a:r>
            <a:endParaRPr lang="en-US" dirty="0"/>
          </a:p>
          <a:p>
            <a:endParaRPr lang="en-GB" dirty="0"/>
          </a:p>
          <a:p>
            <a:endParaRPr lang="en-GB" dirty="0"/>
          </a:p>
          <a:p>
            <a:r>
              <a:rPr lang="en-GB" i="1" dirty="0"/>
              <a:t>FURTHER COMMENTS YOU MIGHT WANT TO MAKE:</a:t>
            </a:r>
            <a:endParaRPr lang="en-US" dirty="0"/>
          </a:p>
          <a:p>
            <a:endParaRPr lang="en-GB" dirty="0"/>
          </a:p>
          <a:p>
            <a:r>
              <a:rPr lang="en-GB" dirty="0"/>
              <a:t>You or your client might want to include this in a </a:t>
            </a:r>
            <a:r>
              <a:rPr lang="en-GB" b="1" dirty="0"/>
              <a:t>Personal Development Plan </a:t>
            </a:r>
            <a:r>
              <a:rPr lang="en-GB" dirty="0"/>
              <a:t>e.g. Stop, Start, Continue</a:t>
            </a:r>
          </a:p>
          <a:p>
            <a:endParaRPr lang="en-GB" dirty="0"/>
          </a:p>
          <a:p>
            <a:pPr marL="171450" indent="-171450">
              <a:buFont typeface="Arial,Sans-Serif"/>
              <a:buChar char="•"/>
            </a:pPr>
            <a:r>
              <a:rPr lang="en-GB" b="1" dirty="0"/>
              <a:t>Personal commitments: </a:t>
            </a:r>
            <a:r>
              <a:rPr lang="en-GB" dirty="0"/>
              <a:t>goal orientation, ambition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171450" indent="-171450">
              <a:buFont typeface="Arial,Sans-Serif"/>
              <a:buChar char="•"/>
            </a:pPr>
            <a:r>
              <a:rPr lang="en-GB" b="1" dirty="0"/>
              <a:t>Innovative application:</a:t>
            </a:r>
            <a:r>
              <a:rPr lang="en-GB" dirty="0"/>
              <a:t> come up with creative ideas about how you can apply what you’ve learned today – home, team meetings, new ways to share or communicate insights, new ways to use your C.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171450" indent="-171450">
              <a:buFont typeface="Arial,Sans-Serif"/>
              <a:buChar char="•"/>
            </a:pPr>
            <a:r>
              <a:rPr lang="en-GB" b="1" dirty="0"/>
              <a:t>Impact on others</a:t>
            </a:r>
            <a:r>
              <a:rPr lang="en-GB" dirty="0"/>
              <a:t>: how am I going to leverage this to impact on teams – ask other people to see their profiles, use in coaching or line management, take team wheel in to team meetings so all learning styles and colour preferences are being considered.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171450" indent="-171450">
              <a:buFont typeface="Arial,Sans-Serif"/>
              <a:buChar char="•"/>
            </a:pPr>
            <a:r>
              <a:rPr lang="en-GB" b="1" dirty="0"/>
              <a:t>Theory &amp; knowledge</a:t>
            </a:r>
            <a:r>
              <a:rPr lang="en-GB" dirty="0"/>
              <a:t>: what I want to remember from today –we’re all different and unique, how to spot bad day behaviours. 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r>
              <a:rPr lang="en-GB" dirty="0"/>
              <a:t>We’re encouraging people to think about </a:t>
            </a:r>
            <a:r>
              <a:rPr lang="en-GB" b="1" dirty="0"/>
              <a:t>the different perspective of action points </a:t>
            </a:r>
            <a:r>
              <a:rPr lang="en-GB" dirty="0"/>
              <a:t>and what action points </a:t>
            </a:r>
            <a:r>
              <a:rPr lang="en-GB" b="1" dirty="0"/>
              <a:t>look like with different colour lenses in mind</a:t>
            </a:r>
            <a:r>
              <a:rPr lang="en-GB" dirty="0"/>
              <a:t>.</a:t>
            </a:r>
            <a:endParaRPr lang="en-US" dirty="0"/>
          </a:p>
          <a:p>
            <a:endParaRPr lang="en-GB" dirty="0"/>
          </a:p>
          <a:p>
            <a:r>
              <a:rPr lang="en-GB" i="1" dirty="0"/>
              <a:t>ACTION:  </a:t>
            </a:r>
            <a:r>
              <a:rPr lang="en-GB" dirty="0"/>
              <a:t>I’d like you each to put in the chat box one key action point you’ve put in your action learning? </a:t>
            </a:r>
            <a:endParaRPr lang="en-GB" b="1" dirty="0">
              <a:cs typeface="Calibri"/>
            </a:endParaRPr>
          </a:p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C me Company Overview</a:t>
            </a:r>
          </a:p>
        </p:txBody>
      </p:sp>
    </p:spTree>
    <p:extLst>
      <p:ext uri="{BB962C8B-B14F-4D97-AF65-F5344CB8AC3E}">
        <p14:creationId xmlns:p14="http://schemas.microsoft.com/office/powerpoint/2010/main" val="29691131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58738" y="84916963"/>
            <a:ext cx="407277888" cy="22909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77812">
              <a:defRPr/>
            </a:pPr>
            <a:r>
              <a:rPr lang="en-US" b="0" i="1" dirty="0"/>
              <a:t>INSERT YOUR OWN QR CODE </a:t>
            </a:r>
            <a:r>
              <a:rPr lang="en-US" i="1" dirty="0"/>
              <a:t>ON THIS SLIDE – SEE THE LINK ON THE SLIDE FOR WHERE TO CREATE THIS.</a:t>
            </a:r>
            <a:endParaRPr lang="en-US" b="0" i="1" dirty="0"/>
          </a:p>
          <a:p>
            <a:endParaRPr lang="en-US"/>
          </a:p>
          <a:p>
            <a:r>
              <a:rPr lang="en-US" b="1" dirty="0"/>
              <a:t>Take your camera, point it at the screen and it will take you to a google questionnaire to answer a few questions about today.</a:t>
            </a:r>
            <a:endParaRPr lang="en-US" b="1" dirty="0">
              <a:cs typeface="Calibri"/>
            </a:endParaRPr>
          </a:p>
          <a:p>
            <a:r>
              <a:rPr lang="en-US" b="1" dirty="0"/>
              <a:t>Could you please complete that now.</a:t>
            </a:r>
            <a:endParaRPr lang="en-US" b="1" dirty="0">
              <a:cs typeface="Calibri"/>
            </a:endParaRPr>
          </a:p>
          <a:p>
            <a:r>
              <a:rPr lang="en-US" b="1" dirty="0"/>
              <a:t>I will also post a link in the chat if this doesn’t work.</a:t>
            </a:r>
            <a:endParaRPr lang="en-US" b="1" dirty="0">
              <a:cs typeface="Calibri"/>
            </a:endParaRPr>
          </a:p>
          <a:p>
            <a:endParaRPr lang="en-US" b="1" dirty="0">
              <a:cs typeface="Calibri"/>
            </a:endParaRPr>
          </a:p>
          <a:p>
            <a:r>
              <a:rPr lang="en-US" i="1" dirty="0">
                <a:cs typeface="Calibri"/>
              </a:rPr>
              <a:t>WAIT FOR THEM TO COMPLETE THE QUESTIONNAIRE, DON'T RUSH ON.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5125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110663" y="4216400"/>
            <a:ext cx="20221576" cy="1137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Opportunity to thank your guests.</a:t>
            </a:r>
            <a:endParaRPr lang="en-US" dirty="0"/>
          </a:p>
          <a:p>
            <a:endParaRPr lang="en-GB" i="1" dirty="0"/>
          </a:p>
          <a:p>
            <a:r>
              <a:rPr lang="en-GB" i="1" dirty="0"/>
              <a:t>INSERT YOUR OWN LINKS HERE ON THIS SLIDE.</a:t>
            </a:r>
            <a:endParaRPr lang="en-US" dirty="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243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995313" y="10999788"/>
            <a:ext cx="52757388" cy="29676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Gordon Ramsay</a:t>
            </a:r>
          </a:p>
          <a:p>
            <a:r>
              <a:rPr lang="en-US" dirty="0">
                <a:cs typeface="Calibri"/>
              </a:rPr>
              <a:t>Cook and TV personality</a:t>
            </a:r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- Straight talking, direct, loud, likes his own advice, enthusiastic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86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995313" y="10999788"/>
            <a:ext cx="52757388" cy="29676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cs typeface="Calibri"/>
              </a:rPr>
              <a:t>Arsène Wenger</a:t>
            </a:r>
          </a:p>
          <a:p>
            <a:r>
              <a:rPr lang="en-US" dirty="0">
                <a:cs typeface="Calibri"/>
              </a:rPr>
              <a:t>Former Arsenal Manager/Now FIFA’s Chief of Global Development</a:t>
            </a:r>
          </a:p>
          <a:p>
            <a:r>
              <a:rPr lang="en-US" dirty="0">
                <a:cs typeface="Calibri"/>
              </a:rPr>
              <a:t>- Team builder, reflective, detailed, </a:t>
            </a:r>
            <a:r>
              <a:rPr lang="en-US" dirty="0" err="1">
                <a:cs typeface="Calibri"/>
              </a:rPr>
              <a:t>organised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720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995313" y="10999788"/>
            <a:ext cx="52757388" cy="29676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Michelle Obama</a:t>
            </a:r>
          </a:p>
          <a:p>
            <a:r>
              <a:rPr lang="en-US" dirty="0">
                <a:cs typeface="Calibri"/>
              </a:rPr>
              <a:t>Former First Lady to Barak Obama</a:t>
            </a:r>
          </a:p>
          <a:p>
            <a:r>
              <a:rPr lang="en-US" dirty="0">
                <a:cs typeface="Calibri"/>
              </a:rPr>
              <a:t>- Confident, driven, visionary, compassionate, advocate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597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995313" y="10999788"/>
            <a:ext cx="52757388" cy="29676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cs typeface="Calibri"/>
              </a:rPr>
              <a:t>Shelly-Ann Fraser-Pryce</a:t>
            </a:r>
          </a:p>
          <a:p>
            <a:r>
              <a:rPr lang="en-US" dirty="0">
                <a:cs typeface="Calibri"/>
              </a:rPr>
              <a:t>Professional Athlete/2020 World Sprint Champion.</a:t>
            </a:r>
          </a:p>
          <a:p>
            <a:r>
              <a:rPr lang="en-US" dirty="0">
                <a:cs typeface="Calibri"/>
              </a:rPr>
              <a:t>- Meticulous, purposeful, detailed prep (training/diet), driven, action orientated, winning mentality.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42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995313" y="10999788"/>
            <a:ext cx="52757388" cy="29676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b="1" dirty="0"/>
              <a:t>Ferrari</a:t>
            </a:r>
            <a:endParaRPr lang="en-US"/>
          </a:p>
          <a:p>
            <a:r>
              <a:rPr lang="en-US" dirty="0"/>
              <a:t>- Fast paced, driven, </a:t>
            </a:r>
            <a:r>
              <a:rPr lang="en-US" dirty="0" err="1"/>
              <a:t>centre</a:t>
            </a:r>
            <a:r>
              <a:rPr lang="en-US" dirty="0"/>
              <a:t> of attention, talk of the party, bold.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755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4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81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892968" y="178593"/>
            <a:ext cx="10406064" cy="1518048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z="5600" b="0" cap="none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169" y="6536531"/>
            <a:ext cx="319313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8176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7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9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5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15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5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9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1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3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tif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27602C-889D-46E1-91B2-77943FFBB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7" t="584" r="10204" b="-584"/>
          <a:stretch/>
        </p:blipFill>
        <p:spPr>
          <a:xfrm>
            <a:off x="2" y="-5528"/>
            <a:ext cx="12191999" cy="6867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5B07B3-4C52-4DC7-87B6-BBA7EBEAF7EB}"/>
              </a:ext>
            </a:extLst>
          </p:cNvPr>
          <p:cNvSpPr txBox="1"/>
          <p:nvPr/>
        </p:nvSpPr>
        <p:spPr>
          <a:xfrm>
            <a:off x="5502120" y="616237"/>
            <a:ext cx="514107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Welcome to your </a:t>
            </a:r>
            <a:endParaRPr lang="en-US" sz="3600">
              <a:ea typeface="+mn-lt"/>
              <a:cs typeface="Calibri"/>
            </a:endParaRPr>
          </a:p>
          <a:p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Activator Slides </a:t>
            </a:r>
            <a:endParaRPr lang="en-US" sz="3600">
              <a:ea typeface="+mn-lt"/>
              <a:cs typeface="Calibri"/>
            </a:endParaRPr>
          </a:p>
          <a:p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Part 2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CAFE84-8F0E-47E9-A457-5FE9A31C8443}"/>
              </a:ext>
            </a:extLst>
          </p:cNvPr>
          <p:cNvSpPr txBox="1"/>
          <p:nvPr/>
        </p:nvSpPr>
        <p:spPr>
          <a:xfrm>
            <a:off x="5502120" y="2364914"/>
            <a:ext cx="3808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Behaviour profiling to help you, your team or organisation harness natural talent and build long-term success.</a:t>
            </a:r>
            <a:endParaRPr lang="en-US" sz="140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C-me landscape logo.png">
            <a:extLst>
              <a:ext uri="{FF2B5EF4-FFF2-40B4-BE49-F238E27FC236}">
                <a16:creationId xmlns:a16="http://schemas.microsoft.com/office/drawing/2014/main" id="{9847AF20-DCC3-4165-861E-49CDAE52C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" y="185037"/>
            <a:ext cx="2144524" cy="42234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25416F-B6E2-4E2C-8F14-CF21D67A2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886" y="4123754"/>
            <a:ext cx="1971950" cy="27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59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76F70-0906-44D1-BC71-80CCB0AB03C2}"/>
              </a:ext>
            </a:extLst>
          </p:cNvPr>
          <p:cNvSpPr txBox="1"/>
          <p:nvPr/>
        </p:nvSpPr>
        <p:spPr>
          <a:xfrm>
            <a:off x="2379134" y="5114182"/>
            <a:ext cx="74337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  VW Camper Van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8D4717-2D32-49A6-BB79-D07537BF7ED7}"/>
              </a:ext>
            </a:extLst>
          </p:cNvPr>
          <p:cNvSpPr/>
          <p:nvPr/>
        </p:nvSpPr>
        <p:spPr>
          <a:xfrm>
            <a:off x="3718532" y="4355199"/>
            <a:ext cx="4147469" cy="617702"/>
          </a:xfrm>
          <a:prstGeom prst="rect">
            <a:avLst/>
          </a:prstGeom>
          <a:solidFill>
            <a:srgbClr val="FBD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4AA82-9029-428D-BABD-641987488505}"/>
              </a:ext>
            </a:extLst>
          </p:cNvPr>
          <p:cNvSpPr/>
          <p:nvPr/>
        </p:nvSpPr>
        <p:spPr>
          <a:xfrm>
            <a:off x="6096000" y="4355199"/>
            <a:ext cx="2377467" cy="617702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C-me landscape logo.png">
            <a:extLst>
              <a:ext uri="{FF2B5EF4-FFF2-40B4-BE49-F238E27FC236}">
                <a16:creationId xmlns:a16="http://schemas.microsoft.com/office/drawing/2014/main" id="{907C55E6-4999-8442-A168-3709CB075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E08033-D223-8449-B152-78634ECD5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532" y="1032688"/>
            <a:ext cx="4754935" cy="332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5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76F70-0906-44D1-BC71-80CCB0AB03C2}"/>
              </a:ext>
            </a:extLst>
          </p:cNvPr>
          <p:cNvSpPr txBox="1"/>
          <p:nvPr/>
        </p:nvSpPr>
        <p:spPr>
          <a:xfrm>
            <a:off x="2379134" y="5114182"/>
            <a:ext cx="74337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  Toyota Hybrid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8D4717-2D32-49A6-BB79-D07537BF7ED7}"/>
              </a:ext>
            </a:extLst>
          </p:cNvPr>
          <p:cNvSpPr/>
          <p:nvPr/>
        </p:nvSpPr>
        <p:spPr>
          <a:xfrm>
            <a:off x="3279648" y="4355199"/>
            <a:ext cx="4586353" cy="617702"/>
          </a:xfrm>
          <a:prstGeom prst="rect">
            <a:avLst/>
          </a:prstGeom>
          <a:solidFill>
            <a:srgbClr val="39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4AA82-9029-428D-BABD-641987488505}"/>
              </a:ext>
            </a:extLst>
          </p:cNvPr>
          <p:cNvSpPr/>
          <p:nvPr/>
        </p:nvSpPr>
        <p:spPr>
          <a:xfrm>
            <a:off x="6096000" y="4355199"/>
            <a:ext cx="2816352" cy="617702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C-me landscape logo.png">
            <a:extLst>
              <a:ext uri="{FF2B5EF4-FFF2-40B4-BE49-F238E27FC236}">
                <a16:creationId xmlns:a16="http://schemas.microsoft.com/office/drawing/2014/main" id="{907C55E6-4999-8442-A168-3709CB075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237234-A285-E642-B3ED-B5C18452C1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7" t="16953" r="4339" b="11943"/>
          <a:stretch/>
        </p:blipFill>
        <p:spPr>
          <a:xfrm>
            <a:off x="3279648" y="1399806"/>
            <a:ext cx="5632704" cy="295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7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76F70-0906-44D1-BC71-80CCB0AB03C2}"/>
              </a:ext>
            </a:extLst>
          </p:cNvPr>
          <p:cNvSpPr txBox="1"/>
          <p:nvPr/>
        </p:nvSpPr>
        <p:spPr>
          <a:xfrm>
            <a:off x="2379134" y="5114182"/>
            <a:ext cx="74337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  Tesla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8D4717-2D32-49A6-BB79-D07537BF7ED7}"/>
              </a:ext>
            </a:extLst>
          </p:cNvPr>
          <p:cNvSpPr/>
          <p:nvPr/>
        </p:nvSpPr>
        <p:spPr>
          <a:xfrm>
            <a:off x="3283004" y="4355199"/>
            <a:ext cx="4582997" cy="617702"/>
          </a:xfrm>
          <a:prstGeom prst="rect">
            <a:avLst/>
          </a:prstGeom>
          <a:solidFill>
            <a:srgbClr val="39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4AA82-9029-428D-BABD-641987488505}"/>
              </a:ext>
            </a:extLst>
          </p:cNvPr>
          <p:cNvSpPr/>
          <p:nvPr/>
        </p:nvSpPr>
        <p:spPr>
          <a:xfrm>
            <a:off x="6096000" y="4355199"/>
            <a:ext cx="2812996" cy="617702"/>
          </a:xfrm>
          <a:prstGeom prst="rect">
            <a:avLst/>
          </a:prstGeom>
          <a:solidFill>
            <a:srgbClr val="EF4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C-me landscape logo.png">
            <a:extLst>
              <a:ext uri="{FF2B5EF4-FFF2-40B4-BE49-F238E27FC236}">
                <a16:creationId xmlns:a16="http://schemas.microsoft.com/office/drawing/2014/main" id="{907C55E6-4999-8442-A168-3709CB075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pic>
        <p:nvPicPr>
          <p:cNvPr id="3" name="Picture 2" descr="A white car parked in a parking lot&#10;&#10;Description automatically generated with low confidence">
            <a:extLst>
              <a:ext uri="{FF2B5EF4-FFF2-40B4-BE49-F238E27FC236}">
                <a16:creationId xmlns:a16="http://schemas.microsoft.com/office/drawing/2014/main" id="{0495B3BC-1AEE-6148-AA74-12B4B0732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4" y="885837"/>
            <a:ext cx="5625992" cy="346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1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C2E840-13FE-EA44-A54F-B4D3D02C8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A8CB14BD-7F80-4677-9E45-255918A63A8C}"/>
              </a:ext>
            </a:extLst>
          </p:cNvPr>
          <p:cNvSpPr txBox="1"/>
          <p:nvPr/>
        </p:nvSpPr>
        <p:spPr>
          <a:xfrm>
            <a:off x="2090705" y="1045223"/>
            <a:ext cx="312899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defRPr sz="24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GB" sz="3600"/>
              <a:t>Session 3</a:t>
            </a:r>
            <a:endParaRPr sz="3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AD622D-15F5-42EA-B42E-8C0FB1A58A9D}"/>
              </a:ext>
            </a:extLst>
          </p:cNvPr>
          <p:cNvSpPr/>
          <p:nvPr/>
        </p:nvSpPr>
        <p:spPr>
          <a:xfrm>
            <a:off x="2090704" y="2125485"/>
            <a:ext cx="4455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rgbClr val="0D3E56"/>
                </a:solidFill>
                <a:latin typeface="Franklin Gothic Medium" panose="020B0603020102020204" pitchFamily="34" charset="0"/>
              </a:rPr>
              <a:t>Exploring your report: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98047-6233-49E6-852B-7B19E4FD0475}"/>
              </a:ext>
            </a:extLst>
          </p:cNvPr>
          <p:cNvSpPr txBox="1"/>
          <p:nvPr/>
        </p:nvSpPr>
        <p:spPr>
          <a:xfrm>
            <a:off x="2059812" y="2770629"/>
            <a:ext cx="843927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D3E56"/>
                </a:solidFill>
                <a:latin typeface="Franklin Gothic Medium"/>
                <a:cs typeface="Calibri"/>
              </a:rPr>
              <a:t>Explore, Filter, Share</a:t>
            </a:r>
            <a:endParaRPr lang="en-US" sz="1800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endParaRPr lang="en-US" sz="2400">
              <a:solidFill>
                <a:srgbClr val="0D3E56"/>
              </a:solidFill>
              <a:latin typeface="Franklin Gothic Medium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D3E56"/>
                </a:solidFill>
                <a:latin typeface="Franklin Gothic Medium"/>
                <a:cs typeface="Calibri"/>
              </a:rPr>
              <a:t>Stop, Start, Continue</a:t>
            </a:r>
            <a:endParaRPr lang="en-US" sz="2400">
              <a:cs typeface="Calibri" panose="020F0502020204030204"/>
            </a:endParaRPr>
          </a:p>
        </p:txBody>
      </p:sp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100DA180-11B0-4FE4-A93D-BF4D2B464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2759151"/>
            <a:ext cx="5667375" cy="4000500"/>
          </a:xfrm>
          <a:prstGeom prst="rect">
            <a:avLst/>
          </a:prstGeom>
        </p:spPr>
      </p:pic>
      <p:pic>
        <p:nvPicPr>
          <p:cNvPr id="10" name="Picture 9" descr="C-me landscape logo.png">
            <a:extLst>
              <a:ext uri="{FF2B5EF4-FFF2-40B4-BE49-F238E27FC236}">
                <a16:creationId xmlns:a16="http://schemas.microsoft.com/office/drawing/2014/main" id="{21396BA5-AE81-C040-885D-55D0FEB17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6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7" t="584" r="10204" b="-584"/>
          <a:stretch/>
        </p:blipFill>
        <p:spPr>
          <a:xfrm>
            <a:off x="2" y="-5528"/>
            <a:ext cx="12191999" cy="6867320"/>
          </a:xfrm>
          <a:prstGeom prst="rect">
            <a:avLst/>
          </a:prstGeom>
        </p:spPr>
      </p:pic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0" y="391287"/>
            <a:ext cx="2144524" cy="422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161FA3-200C-9C43-9281-796D20A64483}"/>
              </a:ext>
            </a:extLst>
          </p:cNvPr>
          <p:cNvSpPr txBox="1"/>
          <p:nvPr/>
        </p:nvSpPr>
        <p:spPr>
          <a:xfrm>
            <a:off x="2079275" y="1045219"/>
            <a:ext cx="84392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Reflection Exercise: Explore, Filter, Share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0CA86-F5F2-EA47-B66F-DD404589A72D}"/>
              </a:ext>
            </a:extLst>
          </p:cNvPr>
          <p:cNvSpPr txBox="1"/>
          <p:nvPr/>
        </p:nvSpPr>
        <p:spPr>
          <a:xfrm>
            <a:off x="2057576" y="2011658"/>
            <a:ext cx="514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What % of accuracy?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0C845C-C5DC-426F-ADD3-CF6468B7AA22}"/>
              </a:ext>
            </a:extLst>
          </p:cNvPr>
          <p:cNvSpPr/>
          <p:nvPr/>
        </p:nvSpPr>
        <p:spPr>
          <a:xfrm>
            <a:off x="1574007" y="5001615"/>
            <a:ext cx="904398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6565" lvl="1"/>
            <a:r>
              <a:rPr lang="en-US" sz="2400">
                <a:solidFill>
                  <a:srgbClr val="0D3E56"/>
                </a:solidFill>
                <a:latin typeface="Franklin Gothic Medium"/>
                <a:cs typeface="Calibri"/>
              </a:rPr>
              <a:t>What was valuable about this exercise and what did you learn?</a:t>
            </a:r>
            <a:endParaRPr lang="en-US" sz="1800">
              <a:latin typeface="Franklin Gothic Medium"/>
              <a:cs typeface="Calibri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6BB04299-62E2-4D53-AE1F-E836E767BAF0}"/>
              </a:ext>
            </a:extLst>
          </p:cNvPr>
          <p:cNvSpPr txBox="1"/>
          <p:nvPr/>
        </p:nvSpPr>
        <p:spPr>
          <a:xfrm>
            <a:off x="2086332" y="2554948"/>
            <a:ext cx="7921871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D3E56"/>
                </a:solidFill>
                <a:latin typeface="Franklin Gothic Medium"/>
                <a:cs typeface="Calibri"/>
              </a:rPr>
              <a:t>Breakout room in pairs </a:t>
            </a: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(15 mins):</a:t>
            </a:r>
            <a:endParaRPr lang="en-US" sz="1800" dirty="0">
              <a:latin typeface="Franklin Gothic Medium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Share 3 Resilient Strengths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Share 3 Team Contributions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Share </a:t>
            </a:r>
            <a:r>
              <a:rPr lang="en-US" sz="2400">
                <a:solidFill>
                  <a:srgbClr val="0D3E56"/>
                </a:solidFill>
                <a:latin typeface="Franklin Gothic Medium"/>
                <a:cs typeface="Calibri"/>
              </a:rPr>
              <a:t>3 </a:t>
            </a: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A</a:t>
            </a:r>
            <a:r>
              <a:rPr lang="en-US" sz="2400">
                <a:solidFill>
                  <a:srgbClr val="0D3E56"/>
                </a:solidFill>
                <a:latin typeface="Franklin Gothic Medium"/>
                <a:cs typeface="Calibri"/>
              </a:rPr>
              <a:t>reas </a:t>
            </a: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for Development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E56"/>
              </a:solidFill>
              <a:latin typeface="Franklin Gothic Medium"/>
              <a:cs typeface="Calibri"/>
            </a:endParaRPr>
          </a:p>
          <a:p>
            <a:pPr lvl="1"/>
            <a:r>
              <a:rPr lang="en-US" sz="2400" dirty="0">
                <a:solidFill>
                  <a:srgbClr val="4186A2"/>
                </a:solidFill>
                <a:latin typeface="Franklin Gothic Medium"/>
                <a:cs typeface="Calibri"/>
              </a:rPr>
              <a:t>Stop – Start – Continue?</a:t>
            </a:r>
          </a:p>
          <a:p>
            <a:pPr marL="742315" lvl="1" indent="-285115"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6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E7A074-B0C9-4FAE-A222-FAEA0E179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7" t="584" r="10204" b="-584"/>
          <a:stretch/>
        </p:blipFill>
        <p:spPr>
          <a:xfrm>
            <a:off x="3" y="-5528"/>
            <a:ext cx="12191998" cy="6867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194C39-D752-45C5-B85D-B0BB7434C328}"/>
              </a:ext>
            </a:extLst>
          </p:cNvPr>
          <p:cNvSpPr txBox="1"/>
          <p:nvPr/>
        </p:nvSpPr>
        <p:spPr>
          <a:xfrm>
            <a:off x="3904667" y="629930"/>
            <a:ext cx="507783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What’s in your report?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2B656A-9BCF-4570-B3FE-27C58F103CCB}"/>
              </a:ext>
            </a:extLst>
          </p:cNvPr>
          <p:cNvSpPr txBox="1"/>
          <p:nvPr/>
        </p:nvSpPr>
        <p:spPr>
          <a:xfrm>
            <a:off x="2524440" y="1370604"/>
            <a:ext cx="5373818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6565" indent="-456565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D3E56"/>
                </a:solidFill>
                <a:latin typeface="Franklin Gothic Medium"/>
              </a:rPr>
              <a:t>Overview</a:t>
            </a:r>
            <a:endParaRPr lang="en-US" sz="2200" dirty="0">
              <a:latin typeface="Franklin Gothic Medium"/>
            </a:endParaRPr>
          </a:p>
          <a:p>
            <a:pPr marL="456565" indent="-456565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D3E56"/>
                </a:solidFill>
                <a:latin typeface="Franklin Gothic Medium"/>
              </a:rPr>
              <a:t>Resilient Strengths</a:t>
            </a:r>
            <a:endParaRPr lang="en-GB" sz="2200" dirty="0">
              <a:solidFill>
                <a:srgbClr val="0D3E56"/>
              </a:solidFill>
              <a:latin typeface="Franklin Gothic Medium" panose="020B0603020102020204" pitchFamily="34" charset="0"/>
            </a:endParaRPr>
          </a:p>
          <a:p>
            <a:pPr marL="456565" indent="-456565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D3E56"/>
                </a:solidFill>
                <a:latin typeface="Franklin Gothic Medium"/>
              </a:rPr>
              <a:t>Team Contribution</a:t>
            </a:r>
          </a:p>
          <a:p>
            <a:pPr marL="456565" indent="-456565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D3E56"/>
                </a:solidFill>
                <a:latin typeface="Franklin Gothic Medium"/>
              </a:rPr>
              <a:t>Areas for Development</a:t>
            </a:r>
          </a:p>
          <a:p>
            <a:pPr marL="456565" indent="-456565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D3E56"/>
                </a:solidFill>
                <a:latin typeface="Franklin Gothic Medium"/>
              </a:rPr>
              <a:t>Blind Spots </a:t>
            </a:r>
          </a:p>
          <a:p>
            <a:pPr marL="456565" indent="-456565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D3E56"/>
                </a:solidFill>
                <a:latin typeface="Franklin Gothic Medium"/>
              </a:rPr>
              <a:t>Effective Communication</a:t>
            </a:r>
          </a:p>
          <a:p>
            <a:pPr marL="456565" indent="-456565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D3E56"/>
                </a:solidFill>
                <a:latin typeface="Franklin Gothic Medium"/>
              </a:rPr>
              <a:t>Ineffective Communication </a:t>
            </a:r>
            <a:endParaRPr lang="en-GB" sz="2200" dirty="0">
              <a:solidFill>
                <a:srgbClr val="0D3E56"/>
              </a:solidFill>
              <a:latin typeface="Franklin Gothic Medium" panose="020B0603020102020204" pitchFamily="34" charset="0"/>
            </a:endParaRPr>
          </a:p>
          <a:p>
            <a:pPr marL="456565" indent="-456565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D3E56"/>
                </a:solidFill>
                <a:latin typeface="Franklin Gothic Medium"/>
              </a:rPr>
              <a:t>Productive Remote Working</a:t>
            </a:r>
          </a:p>
          <a:p>
            <a:pPr marL="456565" indent="-456565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D3E56"/>
                </a:solidFill>
                <a:latin typeface="Franklin Gothic Medium"/>
              </a:rPr>
              <a:t>Remote Working Challenges</a:t>
            </a:r>
          </a:p>
          <a:p>
            <a:pPr marL="456565" indent="-456565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D3E56"/>
                </a:solidFill>
                <a:latin typeface="Franklin Gothic Medium"/>
              </a:rPr>
              <a:t>Enabling Engagement </a:t>
            </a:r>
          </a:p>
          <a:p>
            <a:pPr marL="456565" indent="-456565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D3E56"/>
                </a:solidFill>
                <a:latin typeface="Franklin Gothic Medium"/>
              </a:rPr>
              <a:t>Role Agility</a:t>
            </a:r>
          </a:p>
          <a:p>
            <a:pPr marL="456565" indent="-456565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D3E56"/>
                </a:solidFill>
                <a:latin typeface="Franklin Gothic Medium"/>
              </a:rPr>
              <a:t>Ways of Handling Setbacks</a:t>
            </a:r>
          </a:p>
          <a:p>
            <a:pPr marL="456565" indent="-456565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0D3E56"/>
                </a:solidFill>
                <a:latin typeface="Franklin Gothic Medium"/>
              </a:rPr>
              <a:t>Managing Stress</a:t>
            </a:r>
          </a:p>
        </p:txBody>
      </p:sp>
      <p:pic>
        <p:nvPicPr>
          <p:cNvPr id="17" name="Picture 16" descr="Picture 8">
            <a:extLst>
              <a:ext uri="{FF2B5EF4-FFF2-40B4-BE49-F238E27FC236}">
                <a16:creationId xmlns:a16="http://schemas.microsoft.com/office/drawing/2014/main" id="{590DCC0F-EA17-442A-8C9F-B692ABABD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0" y="334210"/>
            <a:ext cx="1507871" cy="296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FAAC48E-0C3E-47F1-8AFE-E05159975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799" y="2923634"/>
            <a:ext cx="5427377" cy="38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56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4534"/>
            <a:ext cx="12192000" cy="6853466"/>
          </a:xfrm>
          <a:prstGeom prst="rect">
            <a:avLst/>
          </a:prstGeom>
        </p:spPr>
      </p:pic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2" y="434419"/>
            <a:ext cx="2144524" cy="422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161FA3-200C-9C43-9281-796D20A64483}"/>
              </a:ext>
            </a:extLst>
          </p:cNvPr>
          <p:cNvSpPr txBox="1"/>
          <p:nvPr/>
        </p:nvSpPr>
        <p:spPr>
          <a:xfrm>
            <a:off x="2090705" y="1045219"/>
            <a:ext cx="680776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Communication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0CA86-F5F2-EA47-B66F-DD404589A72D}"/>
              </a:ext>
            </a:extLst>
          </p:cNvPr>
          <p:cNvSpPr txBox="1"/>
          <p:nvPr/>
        </p:nvSpPr>
        <p:spPr>
          <a:xfrm>
            <a:off x="2040984" y="4304257"/>
            <a:ext cx="312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Courier New" panose="02070309020205020404" pitchFamily="49" charset="0"/>
              <a:buChar char="o"/>
            </a:pPr>
            <a:r>
              <a:rPr lang="en-GB" sz="2400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Higher stress levels</a:t>
            </a:r>
            <a:endParaRPr lang="en-US" sz="240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A5A7A7-E225-A543-BCA9-EA0653C535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628"/>
          <a:stretch/>
        </p:blipFill>
        <p:spPr>
          <a:xfrm>
            <a:off x="3460953" y="5163424"/>
            <a:ext cx="7627707" cy="15176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72FBE8-3057-4943-A71E-F86F9A98680A}"/>
              </a:ext>
            </a:extLst>
          </p:cNvPr>
          <p:cNvSpPr/>
          <p:nvPr/>
        </p:nvSpPr>
        <p:spPr>
          <a:xfrm>
            <a:off x="7777798" y="4770874"/>
            <a:ext cx="2685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The Economist Intelligence Unit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9D989E-0014-4583-80CF-066FE39EC8FF}"/>
              </a:ext>
            </a:extLst>
          </p:cNvPr>
          <p:cNvSpPr/>
          <p:nvPr/>
        </p:nvSpPr>
        <p:spPr>
          <a:xfrm>
            <a:off x="2090705" y="1872703"/>
            <a:ext cx="4823908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2000">
                <a:solidFill>
                  <a:srgbClr val="0D3E56"/>
                </a:solidFill>
                <a:latin typeface="Franklin Gothic Medium"/>
                <a:cs typeface="Calibri"/>
              </a:rPr>
              <a:t>Miscommunication leads to: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65AB2E-116B-40F2-9A90-8E7BC8FACE39}"/>
              </a:ext>
            </a:extLst>
          </p:cNvPr>
          <p:cNvSpPr/>
          <p:nvPr/>
        </p:nvSpPr>
        <p:spPr>
          <a:xfrm>
            <a:off x="2047129" y="2444936"/>
            <a:ext cx="3025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Courier New" panose="02070309020205020404" pitchFamily="49" charset="0"/>
              <a:buChar char="o"/>
            </a:pPr>
            <a:r>
              <a:rPr lang="en-GB" sz="2400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Lost sales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7CF76F-57EF-4AF4-A851-2DCB91EE9081}"/>
              </a:ext>
            </a:extLst>
          </p:cNvPr>
          <p:cNvSpPr/>
          <p:nvPr/>
        </p:nvSpPr>
        <p:spPr>
          <a:xfrm>
            <a:off x="2032751" y="2903756"/>
            <a:ext cx="4329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Courier New" panose="02070309020205020404" pitchFamily="49" charset="0"/>
              <a:buChar char="o"/>
            </a:pPr>
            <a:r>
              <a:rPr lang="en-GB" sz="2400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Missed performance goals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F35AF-06B4-46AE-B8E1-9EAC11E147A8}"/>
              </a:ext>
            </a:extLst>
          </p:cNvPr>
          <p:cNvSpPr txBox="1"/>
          <p:nvPr/>
        </p:nvSpPr>
        <p:spPr>
          <a:xfrm>
            <a:off x="2047127" y="3356547"/>
            <a:ext cx="2802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Courier New" panose="02070309020205020404" pitchFamily="49" charset="0"/>
              <a:buChar char="o"/>
            </a:pPr>
            <a:r>
              <a:rPr lang="en-GB" sz="2400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Low morale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170091-A5F7-457D-BF16-8B091F34D481}"/>
              </a:ext>
            </a:extLst>
          </p:cNvPr>
          <p:cNvSpPr/>
          <p:nvPr/>
        </p:nvSpPr>
        <p:spPr>
          <a:xfrm>
            <a:off x="2032752" y="3819087"/>
            <a:ext cx="462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Courier New" panose="02070309020205020404" pitchFamily="49" charset="0"/>
              <a:buChar char="o"/>
            </a:pPr>
            <a:r>
              <a:rPr lang="en-GB" sz="2400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Delay in completion of projects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338EB-39F5-448C-98A4-7D65C61697A6}"/>
              </a:ext>
            </a:extLst>
          </p:cNvPr>
          <p:cNvSpPr/>
          <p:nvPr/>
        </p:nvSpPr>
        <p:spPr>
          <a:xfrm>
            <a:off x="3791238" y="2445473"/>
            <a:ext cx="1130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>
                <a:solidFill>
                  <a:srgbClr val="F25C51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(18%)</a:t>
            </a:r>
            <a:endParaRPr lang="en-GB" sz="2400">
              <a:solidFill>
                <a:srgbClr val="F25C5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CA8114-515D-455C-8F56-46127A71FFF6}"/>
              </a:ext>
            </a:extLst>
          </p:cNvPr>
          <p:cNvSpPr/>
          <p:nvPr/>
        </p:nvSpPr>
        <p:spPr>
          <a:xfrm>
            <a:off x="6038446" y="2899556"/>
            <a:ext cx="1393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>
                <a:solidFill>
                  <a:srgbClr val="F25C51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(25%)</a:t>
            </a:r>
            <a:endParaRPr lang="en-GB" sz="2400">
              <a:solidFill>
                <a:srgbClr val="F25C5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2CFDD5-ED79-4D86-97C8-416C8FE66EA6}"/>
              </a:ext>
            </a:extLst>
          </p:cNvPr>
          <p:cNvSpPr/>
          <p:nvPr/>
        </p:nvSpPr>
        <p:spPr>
          <a:xfrm>
            <a:off x="4007340" y="3369986"/>
            <a:ext cx="1105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>
                <a:solidFill>
                  <a:srgbClr val="F25C51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(31%)</a:t>
            </a:r>
            <a:endParaRPr lang="en-GB" sz="2400">
              <a:solidFill>
                <a:srgbClr val="F25C5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2A11B9-DC74-49B8-B28B-B830F6511232}"/>
              </a:ext>
            </a:extLst>
          </p:cNvPr>
          <p:cNvSpPr/>
          <p:nvPr/>
        </p:nvSpPr>
        <p:spPr>
          <a:xfrm>
            <a:off x="6549623" y="3846028"/>
            <a:ext cx="123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>
                <a:solidFill>
                  <a:srgbClr val="F25C51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(44%)</a:t>
            </a:r>
            <a:endParaRPr lang="en-GB" sz="2400">
              <a:solidFill>
                <a:srgbClr val="F25C5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DAABEF-56AC-46E3-8809-6778F863C2BC}"/>
              </a:ext>
            </a:extLst>
          </p:cNvPr>
          <p:cNvSpPr/>
          <p:nvPr/>
        </p:nvSpPr>
        <p:spPr>
          <a:xfrm>
            <a:off x="4878922" y="4301412"/>
            <a:ext cx="123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>
                <a:solidFill>
                  <a:srgbClr val="F25C51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(52%)</a:t>
            </a:r>
            <a:endParaRPr lang="en-GB" sz="2400">
              <a:solidFill>
                <a:srgbClr val="F25C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6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0" grpId="0"/>
      <p:bldP spid="3" grpId="0"/>
      <p:bldP spid="4" grpId="0"/>
      <p:bldP spid="14" grpId="0"/>
      <p:bldP spid="5" grpId="0"/>
      <p:bldP spid="6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EF904-92A1-45B5-9AF7-61599B3BD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C384B-3B16-46DB-853E-CAF73652D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80328-F035-4049-A0D9-8FD1DC1E08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2266"/>
            <a:ext cx="12192000" cy="6853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29F98-7759-4D8E-8907-02CE8621A443}"/>
              </a:ext>
            </a:extLst>
          </p:cNvPr>
          <p:cNvSpPr txBox="1"/>
          <p:nvPr/>
        </p:nvSpPr>
        <p:spPr>
          <a:xfrm>
            <a:off x="1805610" y="905419"/>
            <a:ext cx="593957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Viewpoint</a:t>
            </a:r>
          </a:p>
        </p:txBody>
      </p:sp>
      <p:pic>
        <p:nvPicPr>
          <p:cNvPr id="6" name="Picture 5" descr="A sign above a store&#10;&#10;Description automatically generated">
            <a:extLst>
              <a:ext uri="{FF2B5EF4-FFF2-40B4-BE49-F238E27FC236}">
                <a16:creationId xmlns:a16="http://schemas.microsoft.com/office/drawing/2014/main" id="{4D2F2B39-4912-4E18-BE19-4B760CFF2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8" t="55459" r="-778"/>
          <a:stretch/>
        </p:blipFill>
        <p:spPr>
          <a:xfrm>
            <a:off x="6188059" y="2457364"/>
            <a:ext cx="4286251" cy="2362191"/>
          </a:xfrm>
          <a:prstGeom prst="rect">
            <a:avLst/>
          </a:prstGeom>
        </p:spPr>
      </p:pic>
      <p:pic>
        <p:nvPicPr>
          <p:cNvPr id="7" name="Picture 6" descr="A sign above a store&#10;&#10;Description automatically generated">
            <a:extLst>
              <a:ext uri="{FF2B5EF4-FFF2-40B4-BE49-F238E27FC236}">
                <a16:creationId xmlns:a16="http://schemas.microsoft.com/office/drawing/2014/main" id="{AFEB4D62-0510-4693-8CCA-9C2CCEEEF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6" b="53900"/>
          <a:stretch/>
        </p:blipFill>
        <p:spPr>
          <a:xfrm>
            <a:off x="1717695" y="2457363"/>
            <a:ext cx="4286251" cy="2362188"/>
          </a:xfrm>
          <a:prstGeom prst="rect">
            <a:avLst/>
          </a:prstGeom>
        </p:spPr>
      </p:pic>
      <p:pic>
        <p:nvPicPr>
          <p:cNvPr id="8" name="Picture 7" descr="Picture 8">
            <a:extLst>
              <a:ext uri="{FF2B5EF4-FFF2-40B4-BE49-F238E27FC236}">
                <a16:creationId xmlns:a16="http://schemas.microsoft.com/office/drawing/2014/main" id="{0F073D49-40FC-4591-BFF5-3DFD7C8F7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50" y="276700"/>
            <a:ext cx="1507871" cy="2969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22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FED962-06F7-E241-9016-C9FEBB46A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sp>
        <p:nvSpPr>
          <p:cNvPr id="301" name="Give facts, ideally in writing…"/>
          <p:cNvSpPr txBox="1"/>
          <p:nvPr/>
        </p:nvSpPr>
        <p:spPr>
          <a:xfrm>
            <a:off x="991407" y="2441062"/>
            <a:ext cx="3394662" cy="446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0D3E56"/>
                </a:solidFill>
              </a:defRPr>
            </a:pPr>
            <a:endParaRPr sz="1700">
              <a:latin typeface="Franklin Gothic Medium" panose="020B0603020102020204" pitchFamily="34" charset="0"/>
            </a:endParaRPr>
          </a:p>
        </p:txBody>
      </p:sp>
      <p:sp>
        <p:nvSpPr>
          <p:cNvPr id="303" name="Demonstrate conviction…"/>
          <p:cNvSpPr txBox="1"/>
          <p:nvPr/>
        </p:nvSpPr>
        <p:spPr>
          <a:xfrm>
            <a:off x="13135481" y="2134108"/>
            <a:ext cx="3267633" cy="446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0D3E56"/>
                </a:solidFill>
              </a:defRPr>
            </a:pPr>
            <a:endParaRPr sz="1700">
              <a:latin typeface="Franklin Gothic Medium" panose="020B0603020102020204" pitchFamily="34" charset="0"/>
            </a:endParaRPr>
          </a:p>
        </p:txBody>
      </p:sp>
      <p:sp>
        <p:nvSpPr>
          <p:cNvPr id="305" name="Allow time for discussion…"/>
          <p:cNvSpPr txBox="1"/>
          <p:nvPr/>
        </p:nvSpPr>
        <p:spPr>
          <a:xfrm>
            <a:off x="-4172462" y="3771833"/>
            <a:ext cx="3458233" cy="446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0D3E56"/>
                </a:solidFill>
              </a:defRPr>
            </a:pPr>
            <a:endParaRPr sz="1700">
              <a:latin typeface="Franklin Gothic Medium" panose="020B0603020102020204" pitchFamily="34" charset="0"/>
            </a:endParaRPr>
          </a:p>
        </p:txBody>
      </p:sp>
      <p:sp>
        <p:nvSpPr>
          <p:cNvPr id="307" name="Be interactive and friendly…"/>
          <p:cNvSpPr txBox="1"/>
          <p:nvPr/>
        </p:nvSpPr>
        <p:spPr>
          <a:xfrm>
            <a:off x="12192000" y="4642583"/>
            <a:ext cx="3580278" cy="443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89999" tIns="89999" rIns="89999" bIns="8999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0D3E56"/>
                </a:solidFill>
              </a:defRPr>
            </a:pPr>
            <a:endParaRPr sz="1700">
              <a:latin typeface="Franklin Gothic Medium" panose="020B0603020102020204" pitchFamily="34" charset="0"/>
            </a:endParaRPr>
          </a:p>
        </p:txBody>
      </p:sp>
      <p:pic>
        <p:nvPicPr>
          <p:cNvPr id="13" name="Picture 12" descr="C-me landscape logo.png">
            <a:extLst>
              <a:ext uri="{FF2B5EF4-FFF2-40B4-BE49-F238E27FC236}">
                <a16:creationId xmlns:a16="http://schemas.microsoft.com/office/drawing/2014/main" id="{2633D566-1B7C-AD46-9186-DF8837A5B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C87A3F-B17D-3E44-9A1A-A2EA2375A34F}"/>
              </a:ext>
            </a:extLst>
          </p:cNvPr>
          <p:cNvSpPr txBox="1"/>
          <p:nvPr/>
        </p:nvSpPr>
        <p:spPr>
          <a:xfrm>
            <a:off x="3012540" y="565296"/>
            <a:ext cx="6638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Effective </a:t>
            </a:r>
            <a:r>
              <a:rPr lang="en-US" sz="3600" b="1" err="1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Colour</a:t>
            </a:r>
            <a:r>
              <a:rPr lang="en-US" sz="3600" b="1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 Communication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18D956-C126-D48F-4CE6-A789AA6DF11D}"/>
              </a:ext>
            </a:extLst>
          </p:cNvPr>
          <p:cNvGrpSpPr/>
          <p:nvPr/>
        </p:nvGrpSpPr>
        <p:grpSpPr>
          <a:xfrm>
            <a:off x="2839285" y="1442210"/>
            <a:ext cx="6985214" cy="4659246"/>
            <a:chOff x="2872890" y="1476068"/>
            <a:chExt cx="6985214" cy="4659246"/>
          </a:xfrm>
        </p:grpSpPr>
        <p:pic>
          <p:nvPicPr>
            <p:cNvPr id="3" name="Picture 5" descr="Picture 5">
              <a:extLst>
                <a:ext uri="{FF2B5EF4-FFF2-40B4-BE49-F238E27FC236}">
                  <a16:creationId xmlns:a16="http://schemas.microsoft.com/office/drawing/2014/main" id="{83738362-43A8-9C27-F1A9-3AAB55CB2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94" t="999" r="952" b="999"/>
            <a:stretch>
              <a:fillRect/>
            </a:stretch>
          </p:blipFill>
          <p:spPr>
            <a:xfrm>
              <a:off x="4537308" y="1964357"/>
              <a:ext cx="3735835" cy="373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463" extrusionOk="0">
                  <a:moveTo>
                    <a:pt x="10584" y="0"/>
                  </a:moveTo>
                  <a:cubicBezTo>
                    <a:pt x="7913" y="21"/>
                    <a:pt x="5224" y="1035"/>
                    <a:pt x="3121" y="3139"/>
                  </a:cubicBezTo>
                  <a:cubicBezTo>
                    <a:pt x="957" y="5303"/>
                    <a:pt x="-138" y="8175"/>
                    <a:pt x="14" y="11279"/>
                  </a:cubicBezTo>
                  <a:cubicBezTo>
                    <a:pt x="257" y="16231"/>
                    <a:pt x="3625" y="20210"/>
                    <a:pt x="8484" y="21290"/>
                  </a:cubicBezTo>
                  <a:cubicBezTo>
                    <a:pt x="9745" y="21570"/>
                    <a:pt x="12287" y="21500"/>
                    <a:pt x="13482" y="21153"/>
                  </a:cubicBezTo>
                  <a:cubicBezTo>
                    <a:pt x="17367" y="20024"/>
                    <a:pt x="20095" y="17252"/>
                    <a:pt x="21095" y="13412"/>
                  </a:cubicBezTo>
                  <a:cubicBezTo>
                    <a:pt x="21367" y="12371"/>
                    <a:pt x="21462" y="10161"/>
                    <a:pt x="21284" y="9044"/>
                  </a:cubicBezTo>
                  <a:cubicBezTo>
                    <a:pt x="21122" y="8029"/>
                    <a:pt x="20744" y="6832"/>
                    <a:pt x="20307" y="5959"/>
                  </a:cubicBezTo>
                  <a:cubicBezTo>
                    <a:pt x="18357" y="2059"/>
                    <a:pt x="14488" y="-30"/>
                    <a:pt x="10584" y="0"/>
                  </a:cubicBezTo>
                  <a:close/>
                  <a:moveTo>
                    <a:pt x="10648" y="6630"/>
                  </a:moveTo>
                  <a:cubicBezTo>
                    <a:pt x="11252" y="6629"/>
                    <a:pt x="11869" y="6777"/>
                    <a:pt x="12480" y="7079"/>
                  </a:cubicBezTo>
                  <a:cubicBezTo>
                    <a:pt x="13958" y="7810"/>
                    <a:pt x="14775" y="9107"/>
                    <a:pt x="14778" y="10732"/>
                  </a:cubicBezTo>
                  <a:cubicBezTo>
                    <a:pt x="14782" y="12351"/>
                    <a:pt x="13922" y="13743"/>
                    <a:pt x="12487" y="14444"/>
                  </a:cubicBezTo>
                  <a:cubicBezTo>
                    <a:pt x="10663" y="15334"/>
                    <a:pt x="8580" y="14804"/>
                    <a:pt x="7383" y="13148"/>
                  </a:cubicBezTo>
                  <a:cubicBezTo>
                    <a:pt x="6187" y="11494"/>
                    <a:pt x="6379" y="9314"/>
                    <a:pt x="7846" y="7866"/>
                  </a:cubicBezTo>
                  <a:cubicBezTo>
                    <a:pt x="8674" y="7049"/>
                    <a:pt x="9641" y="6632"/>
                    <a:pt x="10648" y="663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4" name="Rounded Rectangle">
              <a:extLst>
                <a:ext uri="{FF2B5EF4-FFF2-40B4-BE49-F238E27FC236}">
                  <a16:creationId xmlns:a16="http://schemas.microsoft.com/office/drawing/2014/main" id="{F6B35FE1-487D-83B6-B475-C6E8A63A4087}"/>
                </a:ext>
              </a:extLst>
            </p:cNvPr>
            <p:cNvSpPr/>
            <p:nvPr/>
          </p:nvSpPr>
          <p:spPr>
            <a:xfrm>
              <a:off x="2872890" y="1476068"/>
              <a:ext cx="3223110" cy="2208627"/>
            </a:xfrm>
            <a:prstGeom prst="roundRect">
              <a:avLst>
                <a:gd name="adj" fmla="val 17137"/>
              </a:avLst>
            </a:prstGeom>
            <a:solidFill>
              <a:srgbClr val="FFFFFF">
                <a:alpha val="50196"/>
              </a:srgbClr>
            </a:solidFill>
            <a:ln w="25400">
              <a:solidFill>
                <a:srgbClr val="00A4ED"/>
              </a:solidFill>
              <a:miter/>
            </a:ln>
          </p:spPr>
          <p:txBody>
            <a:bodyPr lIns="45719" tIns="144000" rIns="45719"/>
            <a:lstStyle/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Give facts, ideally in writing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 rational and practical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Ask for their questions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Define the process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 logical and thorough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Listen carefully to questions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Allow time to prepare</a:t>
              </a:r>
            </a:p>
          </p:txBody>
        </p:sp>
        <p:sp>
          <p:nvSpPr>
            <p:cNvPr id="5" name="Rounded Rectangle">
              <a:extLst>
                <a:ext uri="{FF2B5EF4-FFF2-40B4-BE49-F238E27FC236}">
                  <a16:creationId xmlns:a16="http://schemas.microsoft.com/office/drawing/2014/main" id="{0DFA5BAE-974E-E799-BE01-053BD86CF372}"/>
                </a:ext>
              </a:extLst>
            </p:cNvPr>
            <p:cNvSpPr/>
            <p:nvPr/>
          </p:nvSpPr>
          <p:spPr>
            <a:xfrm>
              <a:off x="6688183" y="1495990"/>
              <a:ext cx="3169920" cy="2221924"/>
            </a:xfrm>
            <a:prstGeom prst="roundRect">
              <a:avLst>
                <a:gd name="adj" fmla="val 19844"/>
              </a:avLst>
            </a:prstGeom>
            <a:solidFill>
              <a:srgbClr val="FFFFFF">
                <a:alpha val="50196"/>
              </a:srgbClr>
            </a:solidFill>
            <a:ln w="25400">
              <a:solidFill>
                <a:srgbClr val="FF0000"/>
              </a:solidFill>
              <a:miter/>
            </a:ln>
          </p:spPr>
          <p:txBody>
            <a:bodyPr lIns="45719" tIns="144000" rIns="45719"/>
            <a:lstStyle/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Demonstrate conviction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Identify their role quickly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 direct and action-focused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Present options 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Focus on success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 brief and clear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Refer early to the objective</a:t>
              </a:r>
            </a:p>
          </p:txBody>
        </p:sp>
        <p:sp>
          <p:nvSpPr>
            <p:cNvPr id="6" name="Rounded Rectangle">
              <a:extLst>
                <a:ext uri="{FF2B5EF4-FFF2-40B4-BE49-F238E27FC236}">
                  <a16:creationId xmlns:a16="http://schemas.microsoft.com/office/drawing/2014/main" id="{3D86AFFD-8784-D2A8-B62F-E8AACC5EF6BC}"/>
                </a:ext>
              </a:extLst>
            </p:cNvPr>
            <p:cNvSpPr/>
            <p:nvPr/>
          </p:nvSpPr>
          <p:spPr>
            <a:xfrm>
              <a:off x="2872890" y="3928975"/>
              <a:ext cx="3223110" cy="2206339"/>
            </a:xfrm>
            <a:prstGeom prst="roundRect">
              <a:avLst>
                <a:gd name="adj" fmla="val 17928"/>
              </a:avLst>
            </a:prstGeom>
            <a:solidFill>
              <a:srgbClr val="FFFFFF">
                <a:alpha val="50196"/>
              </a:srgbClr>
            </a:solidFill>
            <a:ln w="25400">
              <a:solidFill>
                <a:srgbClr val="73C619">
                  <a:alpha val="44692"/>
                </a:srgbClr>
              </a:solidFill>
              <a:miter/>
            </a:ln>
          </p:spPr>
          <p:txBody>
            <a:bodyPr lIns="45719" tIns="144000" rIns="45719"/>
            <a:lstStyle/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Allow time for discussion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 patient and sincere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Show genuine interest 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 generous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 polite and courteous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Consider their opinions 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Progress at their relaxed pace</a:t>
              </a:r>
            </a:p>
          </p:txBody>
        </p:sp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44BC33B2-ABDC-D3EA-D608-8365B36BE017}"/>
                </a:ext>
              </a:extLst>
            </p:cNvPr>
            <p:cNvSpPr/>
            <p:nvPr/>
          </p:nvSpPr>
          <p:spPr>
            <a:xfrm>
              <a:off x="6688185" y="3944625"/>
              <a:ext cx="3169919" cy="2190689"/>
            </a:xfrm>
            <a:prstGeom prst="roundRect">
              <a:avLst>
                <a:gd name="adj" fmla="val 17870"/>
              </a:avLst>
            </a:prstGeom>
            <a:solidFill>
              <a:srgbClr val="FFFFFF">
                <a:alpha val="49804"/>
              </a:srgbClr>
            </a:solidFill>
            <a:ln w="25400">
              <a:solidFill>
                <a:srgbClr val="E8BA00">
                  <a:alpha val="50000"/>
                </a:srgbClr>
              </a:solidFill>
              <a:miter/>
            </a:ln>
          </p:spPr>
          <p:txBody>
            <a:bodyPr lIns="45719" tIns="144000" rIns="45719"/>
            <a:lstStyle/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 interactive and friendly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Use visuals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Make it fun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 light and fast paced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Make direct eye contact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Seek their views and ideas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Allow for an open discussion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412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396B28-E8FC-2C44-B0D8-5652200FD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-10614" y="-25443"/>
            <a:ext cx="12192000" cy="6908885"/>
          </a:xfrm>
          <a:prstGeom prst="rect">
            <a:avLst/>
          </a:prstGeom>
        </p:spPr>
      </p:pic>
      <p:pic>
        <p:nvPicPr>
          <p:cNvPr id="13" name="Picture 12" descr="C-me landscape logo.png">
            <a:extLst>
              <a:ext uri="{FF2B5EF4-FFF2-40B4-BE49-F238E27FC236}">
                <a16:creationId xmlns:a16="http://schemas.microsoft.com/office/drawing/2014/main" id="{A36D9B39-5232-684F-B80F-4058E099F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3570EC-C32F-9743-8FF7-76CEB571B3B0}"/>
              </a:ext>
            </a:extLst>
          </p:cNvPr>
          <p:cNvSpPr txBox="1"/>
          <p:nvPr/>
        </p:nvSpPr>
        <p:spPr>
          <a:xfrm>
            <a:off x="2645207" y="556010"/>
            <a:ext cx="727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Ineffective Colour Communication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EF6CA6-7AFA-435D-7729-DAD636705CB7}"/>
              </a:ext>
            </a:extLst>
          </p:cNvPr>
          <p:cNvGrpSpPr/>
          <p:nvPr/>
        </p:nvGrpSpPr>
        <p:grpSpPr>
          <a:xfrm>
            <a:off x="2716468" y="1493246"/>
            <a:ext cx="7136419" cy="4640624"/>
            <a:chOff x="2787730" y="1481523"/>
            <a:chExt cx="7136419" cy="4640624"/>
          </a:xfrm>
        </p:grpSpPr>
        <p:pic>
          <p:nvPicPr>
            <p:cNvPr id="18" name="Picture 5" descr="Picture 5">
              <a:extLst>
                <a:ext uri="{FF2B5EF4-FFF2-40B4-BE49-F238E27FC236}">
                  <a16:creationId xmlns:a16="http://schemas.microsoft.com/office/drawing/2014/main" id="{295823E5-2482-11ED-3EC2-52AFDCE5E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94" t="999" r="952" b="999"/>
            <a:stretch>
              <a:fillRect/>
            </a:stretch>
          </p:blipFill>
          <p:spPr>
            <a:xfrm>
              <a:off x="4488022" y="1923298"/>
              <a:ext cx="3735835" cy="373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463" extrusionOk="0">
                  <a:moveTo>
                    <a:pt x="10584" y="0"/>
                  </a:moveTo>
                  <a:cubicBezTo>
                    <a:pt x="7913" y="21"/>
                    <a:pt x="5224" y="1035"/>
                    <a:pt x="3121" y="3139"/>
                  </a:cubicBezTo>
                  <a:cubicBezTo>
                    <a:pt x="957" y="5303"/>
                    <a:pt x="-138" y="8175"/>
                    <a:pt x="14" y="11279"/>
                  </a:cubicBezTo>
                  <a:cubicBezTo>
                    <a:pt x="257" y="16231"/>
                    <a:pt x="3625" y="20210"/>
                    <a:pt x="8484" y="21290"/>
                  </a:cubicBezTo>
                  <a:cubicBezTo>
                    <a:pt x="9745" y="21570"/>
                    <a:pt x="12287" y="21500"/>
                    <a:pt x="13482" y="21153"/>
                  </a:cubicBezTo>
                  <a:cubicBezTo>
                    <a:pt x="17367" y="20024"/>
                    <a:pt x="20095" y="17252"/>
                    <a:pt x="21095" y="13412"/>
                  </a:cubicBezTo>
                  <a:cubicBezTo>
                    <a:pt x="21367" y="12371"/>
                    <a:pt x="21462" y="10161"/>
                    <a:pt x="21284" y="9044"/>
                  </a:cubicBezTo>
                  <a:cubicBezTo>
                    <a:pt x="21122" y="8029"/>
                    <a:pt x="20744" y="6832"/>
                    <a:pt x="20307" y="5959"/>
                  </a:cubicBezTo>
                  <a:cubicBezTo>
                    <a:pt x="18357" y="2059"/>
                    <a:pt x="14488" y="-30"/>
                    <a:pt x="10584" y="0"/>
                  </a:cubicBezTo>
                  <a:close/>
                  <a:moveTo>
                    <a:pt x="10648" y="6630"/>
                  </a:moveTo>
                  <a:cubicBezTo>
                    <a:pt x="11252" y="6629"/>
                    <a:pt x="11869" y="6777"/>
                    <a:pt x="12480" y="7079"/>
                  </a:cubicBezTo>
                  <a:cubicBezTo>
                    <a:pt x="13958" y="7810"/>
                    <a:pt x="14775" y="9107"/>
                    <a:pt x="14778" y="10732"/>
                  </a:cubicBezTo>
                  <a:cubicBezTo>
                    <a:pt x="14782" y="12351"/>
                    <a:pt x="13922" y="13743"/>
                    <a:pt x="12487" y="14444"/>
                  </a:cubicBezTo>
                  <a:cubicBezTo>
                    <a:pt x="10663" y="15334"/>
                    <a:pt x="8580" y="14804"/>
                    <a:pt x="7383" y="13148"/>
                  </a:cubicBezTo>
                  <a:cubicBezTo>
                    <a:pt x="6187" y="11494"/>
                    <a:pt x="6379" y="9314"/>
                    <a:pt x="7846" y="7866"/>
                  </a:cubicBezTo>
                  <a:cubicBezTo>
                    <a:pt x="8674" y="7049"/>
                    <a:pt x="9641" y="6632"/>
                    <a:pt x="10648" y="663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19" name="Rounded Rectangle">
              <a:extLst>
                <a:ext uri="{FF2B5EF4-FFF2-40B4-BE49-F238E27FC236}">
                  <a16:creationId xmlns:a16="http://schemas.microsoft.com/office/drawing/2014/main" id="{DB7359D5-157C-66BC-D2DA-186B65AF659F}"/>
                </a:ext>
              </a:extLst>
            </p:cNvPr>
            <p:cNvSpPr/>
            <p:nvPr/>
          </p:nvSpPr>
          <p:spPr>
            <a:xfrm>
              <a:off x="2787730" y="1481523"/>
              <a:ext cx="3308270" cy="2205220"/>
            </a:xfrm>
            <a:prstGeom prst="roundRect">
              <a:avLst>
                <a:gd name="adj" fmla="val 17137"/>
              </a:avLst>
            </a:prstGeom>
            <a:solidFill>
              <a:srgbClr val="FFFFFF">
                <a:alpha val="50196"/>
              </a:srgbClr>
            </a:solidFill>
            <a:ln w="25400">
              <a:solidFill>
                <a:srgbClr val="00A4ED"/>
              </a:solidFill>
              <a:miter/>
            </a:ln>
          </p:spPr>
          <p:txBody>
            <a:bodyPr lIns="45719" rIns="45719" anchor="ctr" anchorCtr="0"/>
            <a:lstStyle/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Interrupting their thinking</a:t>
              </a:r>
            </a:p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Being unrealistic</a:t>
              </a:r>
            </a:p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Leaving things unfinished</a:t>
              </a:r>
            </a:p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Being flippant</a:t>
              </a:r>
            </a:p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Straying from the agenda</a:t>
              </a:r>
            </a:p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Skipping over the facts</a:t>
              </a:r>
            </a:p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Poorly evidenced conclusions</a:t>
              </a:r>
            </a:p>
          </p:txBody>
        </p:sp>
        <p:sp>
          <p:nvSpPr>
            <p:cNvPr id="20" name="Rounded Rectangle">
              <a:extLst>
                <a:ext uri="{FF2B5EF4-FFF2-40B4-BE49-F238E27FC236}">
                  <a16:creationId xmlns:a16="http://schemas.microsoft.com/office/drawing/2014/main" id="{FF6F4E97-18AD-AB93-CCC4-1BA4F6186E08}"/>
                </a:ext>
              </a:extLst>
            </p:cNvPr>
            <p:cNvSpPr/>
            <p:nvPr/>
          </p:nvSpPr>
          <p:spPr>
            <a:xfrm>
              <a:off x="6615879" y="1481523"/>
              <a:ext cx="3308270" cy="2205220"/>
            </a:xfrm>
            <a:prstGeom prst="roundRect">
              <a:avLst>
                <a:gd name="adj" fmla="val 18443"/>
              </a:avLst>
            </a:prstGeom>
            <a:solidFill>
              <a:srgbClr val="FFFFFF">
                <a:alpha val="50196"/>
              </a:srgbClr>
            </a:solidFill>
            <a:ln w="25400">
              <a:solidFill>
                <a:srgbClr val="FF0000"/>
              </a:solidFill>
              <a:miter/>
            </a:ln>
          </p:spPr>
          <p:txBody>
            <a:bodyPr lIns="45719" rIns="45719" anchor="ctr" anchorCtr="0"/>
            <a:lstStyle/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Impatience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Belittling accomplishments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Procrastination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Attempts to direct or overpower them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Focusing on too much detail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Slowing down the pace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Repetition</a:t>
              </a:r>
            </a:p>
          </p:txBody>
        </p:sp>
        <p:sp>
          <p:nvSpPr>
            <p:cNvPr id="21" name="Rounded Rectangle">
              <a:extLst>
                <a:ext uri="{FF2B5EF4-FFF2-40B4-BE49-F238E27FC236}">
                  <a16:creationId xmlns:a16="http://schemas.microsoft.com/office/drawing/2014/main" id="{0E3BE5A7-109E-8B7E-A444-438CA8D6D463}"/>
                </a:ext>
              </a:extLst>
            </p:cNvPr>
            <p:cNvSpPr/>
            <p:nvPr/>
          </p:nvSpPr>
          <p:spPr>
            <a:xfrm>
              <a:off x="2816484" y="3893678"/>
              <a:ext cx="3279516" cy="2228469"/>
            </a:xfrm>
            <a:prstGeom prst="roundRect">
              <a:avLst>
                <a:gd name="adj" fmla="val 17928"/>
              </a:avLst>
            </a:prstGeom>
            <a:solidFill>
              <a:srgbClr val="FFFFFF">
                <a:alpha val="50196"/>
              </a:srgbClr>
            </a:solidFill>
            <a:ln w="25400">
              <a:solidFill>
                <a:srgbClr val="73C619">
                  <a:alpha val="44692"/>
                </a:srgbClr>
              </a:solidFill>
              <a:miter/>
            </a:ln>
          </p:spPr>
          <p:txBody>
            <a:bodyPr lIns="45719" rIns="45719" anchor="ctr" anchorCtr="0"/>
            <a:lstStyle/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Expecting an instant decision</a:t>
              </a:r>
            </a:p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Being abrupt</a:t>
              </a:r>
            </a:p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Open criticism</a:t>
              </a:r>
            </a:p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Ruining team harmony</a:t>
              </a:r>
            </a:p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Being overly competitive</a:t>
              </a:r>
            </a:p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Talking over them</a:t>
              </a:r>
            </a:p>
            <a:p>
              <a:pPr marL="285750" indent="-285750">
                <a:spcBef>
                  <a:spcPts val="2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600" dirty="0">
                  <a:latin typeface="Franklin Gothic Medium" panose="020B0603020102020204" pitchFamily="34" charset="0"/>
                </a:rPr>
                <a:t>Rushing them</a:t>
              </a:r>
            </a:p>
          </p:txBody>
        </p:sp>
        <p:sp>
          <p:nvSpPr>
            <p:cNvPr id="22" name="Rounded Rectangle">
              <a:extLst>
                <a:ext uri="{FF2B5EF4-FFF2-40B4-BE49-F238E27FC236}">
                  <a16:creationId xmlns:a16="http://schemas.microsoft.com/office/drawing/2014/main" id="{5B641F17-62F7-3B48-ED3E-F4452EC96FE1}"/>
                </a:ext>
              </a:extLst>
            </p:cNvPr>
            <p:cNvSpPr/>
            <p:nvPr/>
          </p:nvSpPr>
          <p:spPr>
            <a:xfrm>
              <a:off x="6615878" y="3893678"/>
              <a:ext cx="3308271" cy="2228469"/>
            </a:xfrm>
            <a:prstGeom prst="roundRect">
              <a:avLst>
                <a:gd name="adj" fmla="val 17870"/>
              </a:avLst>
            </a:prstGeom>
            <a:solidFill>
              <a:srgbClr val="FFFFFF">
                <a:alpha val="49804"/>
              </a:srgbClr>
            </a:solidFill>
            <a:ln w="25400">
              <a:solidFill>
                <a:srgbClr val="E8BA00">
                  <a:alpha val="50000"/>
                </a:srgbClr>
              </a:solidFill>
              <a:miter/>
            </a:ln>
          </p:spPr>
          <p:txBody>
            <a:bodyPr lIns="45719" rIns="45719" anchor="ctr" anchorCtr="0"/>
            <a:lstStyle/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550" dirty="0">
                  <a:latin typeface="Franklin Gothic Medium" panose="020B0603020102020204" pitchFamily="34" charset="0"/>
                </a:rPr>
                <a:t>Preventing them dreaming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550" dirty="0">
                  <a:latin typeface="Franklin Gothic Medium" panose="020B0603020102020204" pitchFamily="34" charset="0"/>
                </a:rPr>
                <a:t>Cutting them off mid-flow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550" dirty="0">
                  <a:latin typeface="Franklin Gothic Medium" panose="020B0603020102020204" pitchFamily="34" charset="0"/>
                </a:rPr>
                <a:t>Restraining their ideas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550" dirty="0">
                  <a:latin typeface="Franklin Gothic Medium" panose="020B0603020102020204" pitchFamily="34" charset="0"/>
                </a:rPr>
                <a:t>Overwhelming with detail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550" dirty="0">
                  <a:latin typeface="Franklin Gothic Medium" panose="020B0603020102020204" pitchFamily="34" charset="0"/>
                </a:rPr>
                <a:t>Assuming they’re listening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550" dirty="0">
                  <a:latin typeface="Franklin Gothic Medium" panose="020B0603020102020204" pitchFamily="34" charset="0"/>
                </a:rPr>
                <a:t>Forcing them to follow process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 sz="1400">
                  <a:solidFill>
                    <a:srgbClr val="0D3E56"/>
                  </a:solidFill>
                </a:defRPr>
              </a:pPr>
              <a:r>
                <a:rPr lang="en-GB" sz="1550" dirty="0">
                  <a:latin typeface="Franklin Gothic Medium" panose="020B0603020102020204" pitchFamily="34" charset="0"/>
                </a:rPr>
                <a:t>Expected adherence to rigid timescales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74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1404FE5-9F7A-4390-8714-6189B307F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66"/>
            <a:ext cx="12192000" cy="687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A4ACA-164D-1D45-BE9D-20D2D3F76C14}"/>
              </a:ext>
            </a:extLst>
          </p:cNvPr>
          <p:cNvSpPr txBox="1"/>
          <p:nvPr/>
        </p:nvSpPr>
        <p:spPr>
          <a:xfrm>
            <a:off x="3055016" y="1599880"/>
            <a:ext cx="537491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Guess the </a:t>
            </a:r>
            <a:r>
              <a:rPr lang="en-US" sz="3600" b="1" dirty="0" err="1">
                <a:solidFill>
                  <a:srgbClr val="0D3E56"/>
                </a:solidFill>
                <a:latin typeface="Franklin Gothic Medium"/>
                <a:cs typeface="Calibri"/>
              </a:rPr>
              <a:t>colour</a:t>
            </a:r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 </a:t>
            </a:r>
            <a:endParaRPr lang="en-US" sz="3600" b="1" dirty="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6" y="363863"/>
            <a:ext cx="2144524" cy="422342"/>
          </a:xfrm>
          <a:prstGeom prst="rect">
            <a:avLst/>
          </a:prstGeom>
        </p:spPr>
      </p:pic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0A07217-DE5D-4342-9935-9BDD4E797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961" y="3151383"/>
            <a:ext cx="5150234" cy="36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07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1" y="-5528"/>
            <a:ext cx="12192000" cy="6867320"/>
          </a:xfrm>
          <a:prstGeom prst="rect">
            <a:avLst/>
          </a:prstGeom>
        </p:spPr>
      </p:pic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1" y="362532"/>
            <a:ext cx="2144524" cy="422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161FA3-200C-9C43-9281-796D20A64483}"/>
              </a:ext>
            </a:extLst>
          </p:cNvPr>
          <p:cNvSpPr txBox="1"/>
          <p:nvPr/>
        </p:nvSpPr>
        <p:spPr>
          <a:xfrm>
            <a:off x="1852503" y="1178299"/>
            <a:ext cx="494087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Communications </a:t>
            </a:r>
            <a:r>
              <a:rPr lang="en-US" sz="3600" dirty="0">
                <a:solidFill>
                  <a:srgbClr val="0D3E56"/>
                </a:solidFill>
                <a:latin typeface="Franklin Gothic Medium"/>
                <a:cs typeface="Calibri"/>
              </a:rPr>
              <a:t>(</a:t>
            </a:r>
            <a:r>
              <a:rPr lang="en-US" sz="3600" dirty="0" err="1">
                <a:solidFill>
                  <a:srgbClr val="0D3E56"/>
                </a:solidFill>
                <a:latin typeface="Franklin Gothic Medium"/>
                <a:cs typeface="Calibri"/>
              </a:rPr>
              <a:t>pg</a:t>
            </a:r>
            <a:r>
              <a:rPr lang="en-US" sz="3600" dirty="0">
                <a:solidFill>
                  <a:srgbClr val="0D3E56"/>
                </a:solidFill>
                <a:latin typeface="Franklin Gothic Medium"/>
                <a:cs typeface="Calibri"/>
              </a:rPr>
              <a:t> 7) </a:t>
            </a:r>
            <a:endParaRPr lang="en-US" sz="3600" dirty="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A5A7A7-E225-A543-BCA9-EA0653C535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628"/>
          <a:stretch/>
        </p:blipFill>
        <p:spPr>
          <a:xfrm>
            <a:off x="4109164" y="5187853"/>
            <a:ext cx="7627707" cy="15176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3DF99A-4424-4092-ADAF-00E32279111E}"/>
              </a:ext>
            </a:extLst>
          </p:cNvPr>
          <p:cNvSpPr txBox="1"/>
          <p:nvPr/>
        </p:nvSpPr>
        <p:spPr>
          <a:xfrm>
            <a:off x="1924389" y="1910619"/>
            <a:ext cx="5861282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You have 1 minute to:</a:t>
            </a:r>
          </a:p>
          <a:p>
            <a:endParaRPr lang="en-US" sz="240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  <a:p>
            <a:pPr marL="742315" lvl="1" indent="-285115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Select 3 </a:t>
            </a:r>
            <a:r>
              <a:rPr lang="en-US" sz="2400" i="1" dirty="0">
                <a:solidFill>
                  <a:srgbClr val="0D3E56"/>
                </a:solidFill>
                <a:latin typeface="Franklin Gothic Medium"/>
                <a:cs typeface="Calibri"/>
              </a:rPr>
              <a:t>effective</a:t>
            </a: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 ways to communicate with me</a:t>
            </a:r>
          </a:p>
          <a:p>
            <a:pPr marL="742315" lvl="1" indent="-285115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Select 3 </a:t>
            </a:r>
            <a:r>
              <a:rPr lang="en-US" sz="2400" i="1" dirty="0">
                <a:solidFill>
                  <a:srgbClr val="0D3E56"/>
                </a:solidFill>
                <a:latin typeface="Franklin Gothic Medium"/>
                <a:cs typeface="Calibri"/>
              </a:rPr>
              <a:t>ineffective</a:t>
            </a: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 ways to communicate with me</a:t>
            </a:r>
          </a:p>
          <a:p>
            <a:pPr marL="742315" lvl="1" indent="-285115">
              <a:buFont typeface="Courier New" panose="02070309020205020404" pitchFamily="49" charset="0"/>
              <a:buChar char="o"/>
            </a:pPr>
            <a:endParaRPr lang="en-US" sz="240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  <a:p>
            <a:pPr marL="742315" lvl="1" indent="-285115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Use Explore, Filter, Share in BOR (10mins: 5mins each)</a:t>
            </a:r>
          </a:p>
          <a:p>
            <a:endParaRPr lang="en-US" sz="160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10B55D61-0357-49A0-A94A-FFF8513E1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7456" y="486944"/>
            <a:ext cx="3188899" cy="469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69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1" y="-5528"/>
            <a:ext cx="12192000" cy="6867320"/>
          </a:xfrm>
          <a:prstGeom prst="rect">
            <a:avLst/>
          </a:prstGeom>
        </p:spPr>
      </p:pic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1" y="362532"/>
            <a:ext cx="2144524" cy="422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161FA3-200C-9C43-9281-796D20A64483}"/>
              </a:ext>
            </a:extLst>
          </p:cNvPr>
          <p:cNvSpPr txBox="1"/>
          <p:nvPr/>
        </p:nvSpPr>
        <p:spPr>
          <a:xfrm>
            <a:off x="3251315" y="194538"/>
            <a:ext cx="494087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Communications</a:t>
            </a:r>
            <a:endParaRPr lang="en-US" sz="3600" dirty="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A5A7A7-E225-A543-BCA9-EA0653C535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628"/>
          <a:stretch/>
        </p:blipFill>
        <p:spPr>
          <a:xfrm>
            <a:off x="5752432" y="5188276"/>
            <a:ext cx="7627707" cy="15176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3DF99A-4424-4092-ADAF-00E32279111E}"/>
              </a:ext>
            </a:extLst>
          </p:cNvPr>
          <p:cNvSpPr txBox="1"/>
          <p:nvPr/>
        </p:nvSpPr>
        <p:spPr>
          <a:xfrm>
            <a:off x="494916" y="940293"/>
            <a:ext cx="7358084" cy="57400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D3E56"/>
                </a:solidFill>
                <a:latin typeface="Franklin Gothic Medium"/>
                <a:cs typeface="Calibri"/>
              </a:rPr>
              <a:t>Possible one-to-one coaching questions: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E56"/>
              </a:solidFill>
              <a:latin typeface="Franklin Gothic Medium"/>
              <a:cs typeface="Calibri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Can you think of a relationship you would like to improve?</a:t>
            </a:r>
            <a:endParaRPr lang="en-US" dirty="0"/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Can you guess this person's </a:t>
            </a:r>
            <a:r>
              <a:rPr lang="en-US" sz="2400" dirty="0" err="1">
                <a:solidFill>
                  <a:srgbClr val="0D3E56"/>
                </a:solidFill>
                <a:latin typeface="Franklin Gothic Medium"/>
                <a:cs typeface="Calibri"/>
              </a:rPr>
              <a:t>colour</a:t>
            </a: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 preference from the diagram at the bottom of the page?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How could you flex to better connect with them?</a:t>
            </a:r>
            <a:endParaRPr lang="en-US" sz="240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How could you use your </a:t>
            </a:r>
            <a:r>
              <a:rPr lang="en-US" sz="2400" dirty="0" err="1">
                <a:solidFill>
                  <a:srgbClr val="0D3E56"/>
                </a:solidFill>
                <a:latin typeface="Franklin Gothic Medium"/>
                <a:cs typeface="Calibri"/>
              </a:rPr>
              <a:t>colour</a:t>
            </a: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 strengths to better connect with them?</a:t>
            </a:r>
            <a:endParaRPr lang="en-US" sz="2400" dirty="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E56"/>
              </a:solidFill>
              <a:latin typeface="Franklin Gothic Medium"/>
              <a:cs typeface="Calibri"/>
            </a:endParaRPr>
          </a:p>
          <a:p>
            <a:pPr marL="342900" indent="-342900">
              <a:spcAft>
                <a:spcPts val="200"/>
              </a:spcAft>
              <a:buFont typeface="Arial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Growing confidence in communication: </a:t>
            </a:r>
          </a:p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     What could you do more of/less off?</a:t>
            </a:r>
            <a:endParaRPr lang="en-US" dirty="0">
              <a:cs typeface="Calibri" panose="020F0502020204030204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Who could you share these dos and don’ts with?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  <a:p>
            <a:endParaRPr lang="en-US" sz="160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04861BC1-BBF1-47F6-9BA6-2D4CA8829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7456" y="486944"/>
            <a:ext cx="3188899" cy="469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60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1" y="-5528"/>
            <a:ext cx="12192000" cy="6867320"/>
          </a:xfrm>
          <a:prstGeom prst="rect">
            <a:avLst/>
          </a:prstGeom>
        </p:spPr>
      </p:pic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1" y="362532"/>
            <a:ext cx="2144524" cy="422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161FA3-200C-9C43-9281-796D20A64483}"/>
              </a:ext>
            </a:extLst>
          </p:cNvPr>
          <p:cNvSpPr txBox="1"/>
          <p:nvPr/>
        </p:nvSpPr>
        <p:spPr>
          <a:xfrm>
            <a:off x="3401625" y="244666"/>
            <a:ext cx="494087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Communications</a:t>
            </a:r>
            <a:endParaRPr lang="en-US" sz="360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A5A7A7-E225-A543-BCA9-EA0653C535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628"/>
          <a:stretch/>
        </p:blipFill>
        <p:spPr>
          <a:xfrm>
            <a:off x="5218546" y="5199059"/>
            <a:ext cx="7627707" cy="15176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3DF99A-4424-4092-ADAF-00E32279111E}"/>
              </a:ext>
            </a:extLst>
          </p:cNvPr>
          <p:cNvSpPr txBox="1"/>
          <p:nvPr/>
        </p:nvSpPr>
        <p:spPr>
          <a:xfrm>
            <a:off x="455129" y="997121"/>
            <a:ext cx="7083359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D3E56"/>
                </a:solidFill>
                <a:latin typeface="Franklin Gothic Medium"/>
                <a:cs typeface="Calibri"/>
              </a:rPr>
              <a:t>Possible team coaching questions:</a:t>
            </a:r>
          </a:p>
          <a:p>
            <a:endParaRPr lang="en-US" sz="2400" b="1" u="sng">
              <a:solidFill>
                <a:srgbClr val="0D3E56"/>
              </a:solidFill>
              <a:latin typeface="Franklin Gothic Medium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Can you think of situation where you can apply your dos and don’ts?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Can you identify who you need to communicate well with most often? How could you apply these? 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How could you apply this new information to bring the most benefit in your team?</a:t>
            </a:r>
            <a:endParaRPr lang="en-US" dirty="0"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Who do we need to share/discuss this with?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E56"/>
              </a:solidFill>
              <a:latin typeface="Franklin Gothic Medium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Team Leader: How can this information be embedded in your team's annual reviews?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  <a:p>
            <a:endParaRPr lang="en-US" sz="160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FABC8E5C-1825-4A4C-931D-C917563BB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7456" y="486944"/>
            <a:ext cx="3188899" cy="469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7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1" y="-5528"/>
            <a:ext cx="12192000" cy="6867320"/>
          </a:xfrm>
          <a:prstGeom prst="rect">
            <a:avLst/>
          </a:prstGeom>
        </p:spPr>
      </p:pic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3" y="305023"/>
            <a:ext cx="2144524" cy="422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161FA3-200C-9C43-9281-796D20A64483}"/>
              </a:ext>
            </a:extLst>
          </p:cNvPr>
          <p:cNvSpPr txBox="1"/>
          <p:nvPr/>
        </p:nvSpPr>
        <p:spPr>
          <a:xfrm>
            <a:off x="2090705" y="1045219"/>
            <a:ext cx="76628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Effective communications with Teams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294F1E4-FDDD-48F2-BDA2-28A544BBA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418922"/>
              </p:ext>
            </p:extLst>
          </p:nvPr>
        </p:nvGraphicFramePr>
        <p:xfrm>
          <a:off x="2151133" y="1962926"/>
          <a:ext cx="7627708" cy="3381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999">
                  <a:extLst>
                    <a:ext uri="{9D8B030D-6E8A-4147-A177-3AD203B41FA5}">
                      <a16:colId xmlns:a16="http://schemas.microsoft.com/office/drawing/2014/main" val="1198920294"/>
                    </a:ext>
                  </a:extLst>
                </a:gridCol>
                <a:gridCol w="802543">
                  <a:extLst>
                    <a:ext uri="{9D8B030D-6E8A-4147-A177-3AD203B41FA5}">
                      <a16:colId xmlns:a16="http://schemas.microsoft.com/office/drawing/2014/main" val="2291753312"/>
                    </a:ext>
                  </a:extLst>
                </a:gridCol>
                <a:gridCol w="2817425">
                  <a:extLst>
                    <a:ext uri="{9D8B030D-6E8A-4147-A177-3AD203B41FA5}">
                      <a16:colId xmlns:a16="http://schemas.microsoft.com/office/drawing/2014/main" val="4044823302"/>
                    </a:ext>
                  </a:extLst>
                </a:gridCol>
                <a:gridCol w="2882741">
                  <a:extLst>
                    <a:ext uri="{9D8B030D-6E8A-4147-A177-3AD203B41FA5}">
                      <a16:colId xmlns:a16="http://schemas.microsoft.com/office/drawing/2014/main" val="1897417386"/>
                    </a:ext>
                  </a:extLst>
                </a:gridCol>
              </a:tblGrid>
              <a:tr h="638667"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Don’t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843846"/>
                  </a:ext>
                </a:extLst>
              </a:tr>
              <a:tr h="912381">
                <a:tc>
                  <a:txBody>
                    <a:bodyPr/>
                    <a:lstStyle/>
                    <a:p>
                      <a:r>
                        <a:rPr lang="en-GB" dirty="0"/>
                        <a:t>Jonny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Get people involved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Value his opinion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Direct eye 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Make him follow process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Return to the rule book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Restrict free flowing ideas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05540"/>
                  </a:ext>
                </a:extLst>
              </a:tr>
              <a:tr h="912381">
                <a:tc>
                  <a:txBody>
                    <a:bodyPr/>
                    <a:lstStyle/>
                    <a:p>
                      <a:r>
                        <a:rPr lang="en-GB" dirty="0"/>
                        <a:t>Sally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Provide detail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Be polite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Keep timescale relaxed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Be overly competitive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Stick coldly to the task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Give vague instructions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876531"/>
                  </a:ext>
                </a:extLst>
              </a:tr>
              <a:tr h="912381">
                <a:tc>
                  <a:txBody>
                    <a:bodyPr/>
                    <a:lstStyle/>
                    <a:p>
                      <a:r>
                        <a:rPr lang="en-GB" dirty="0"/>
                        <a:t>Fred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Present options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Ask their advice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Stick to matter in hand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Show frustration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Focus on personal issues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Delay conclusions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72462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9CFF493-EBB8-4DEC-ACA2-146E7E52E88B}"/>
              </a:ext>
            </a:extLst>
          </p:cNvPr>
          <p:cNvSpPr/>
          <p:nvPr/>
        </p:nvSpPr>
        <p:spPr>
          <a:xfrm>
            <a:off x="3261266" y="3619194"/>
            <a:ext cx="810933" cy="172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Screen Shot 2017-11-30 at 15.49.09.png">
            <a:extLst>
              <a:ext uri="{FF2B5EF4-FFF2-40B4-BE49-F238E27FC236}">
                <a16:creationId xmlns:a16="http://schemas.microsoft.com/office/drawing/2014/main" id="{73F1AE0A-D71A-44D4-9EAD-596A22231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12" y="3665080"/>
            <a:ext cx="796439" cy="647334"/>
          </a:xfrm>
          <a:prstGeom prst="rect">
            <a:avLst/>
          </a:prstGeom>
        </p:spPr>
      </p:pic>
      <p:pic>
        <p:nvPicPr>
          <p:cNvPr id="14" name="Picture 13" descr="Screen Shot 2017-11-30 at 15.50.18.png">
            <a:extLst>
              <a:ext uri="{FF2B5EF4-FFF2-40B4-BE49-F238E27FC236}">
                <a16:creationId xmlns:a16="http://schemas.microsoft.com/office/drawing/2014/main" id="{0A0AABEB-7B18-4DDC-B9F6-8F10267EF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526" y="4583790"/>
            <a:ext cx="796439" cy="646328"/>
          </a:xfrm>
          <a:prstGeom prst="rect">
            <a:avLst/>
          </a:prstGeom>
        </p:spPr>
      </p:pic>
      <p:pic>
        <p:nvPicPr>
          <p:cNvPr id="15" name="Picture 14" descr="Screen Shot 2017-11-30 at 16.01.46.png">
            <a:extLst>
              <a:ext uri="{FF2B5EF4-FFF2-40B4-BE49-F238E27FC236}">
                <a16:creationId xmlns:a16="http://schemas.microsoft.com/office/drawing/2014/main" id="{57AC165B-1C64-4091-8C48-A0AEC5739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788" y="2732854"/>
            <a:ext cx="735917" cy="58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11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4C854F-1730-443D-A4A1-183AEA7B9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2266"/>
            <a:ext cx="12185785" cy="6855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A4ACA-164D-1D45-BE9D-20D2D3F76C14}"/>
              </a:ext>
            </a:extLst>
          </p:cNvPr>
          <p:cNvSpPr txBox="1"/>
          <p:nvPr/>
        </p:nvSpPr>
        <p:spPr>
          <a:xfrm>
            <a:off x="1805607" y="995829"/>
            <a:ext cx="602659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Team DOs and DON’Ts</a:t>
            </a:r>
          </a:p>
        </p:txBody>
      </p:sp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4" y="333777"/>
            <a:ext cx="2144524" cy="422342"/>
          </a:xfrm>
          <a:prstGeom prst="rect">
            <a:avLst/>
          </a:prstGeom>
        </p:spPr>
      </p:pic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8745B8C5-7A1F-4591-A6F5-942699247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5" y="2759151"/>
            <a:ext cx="56673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77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4516EB-518E-6A42-A845-00C6C6A0A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AA5728-7F98-0140-BDF5-0764F4DC3D02}"/>
              </a:ext>
            </a:extLst>
          </p:cNvPr>
          <p:cNvSpPr/>
          <p:nvPr/>
        </p:nvSpPr>
        <p:spPr>
          <a:xfrm>
            <a:off x="656605" y="275212"/>
            <a:ext cx="11101387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rgbClr val="0F3E56"/>
                </a:solidFill>
                <a:latin typeface="Franklin Gothic Medium"/>
                <a:ea typeface="Times New Roman" panose="02020603050405020304" pitchFamily="18" charset="0"/>
                <a:cs typeface="Times New Roman"/>
              </a:rPr>
              <a:t>Verbal Style</a:t>
            </a:r>
          </a:p>
        </p:txBody>
      </p:sp>
      <p:pic>
        <p:nvPicPr>
          <p:cNvPr id="15" name="Picture 14" descr="C-me landscape logo.png">
            <a:extLst>
              <a:ext uri="{FF2B5EF4-FFF2-40B4-BE49-F238E27FC236}">
                <a16:creationId xmlns:a16="http://schemas.microsoft.com/office/drawing/2014/main" id="{091FCCB8-99E8-B446-8F87-FF0073AA3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8B6F09-9F6F-6C1A-0CA8-CE1428C2DB21}"/>
              </a:ext>
            </a:extLst>
          </p:cNvPr>
          <p:cNvGrpSpPr/>
          <p:nvPr/>
        </p:nvGrpSpPr>
        <p:grpSpPr>
          <a:xfrm>
            <a:off x="2305657" y="1289417"/>
            <a:ext cx="7803282" cy="4892352"/>
            <a:chOff x="2194210" y="1367270"/>
            <a:chExt cx="7803282" cy="4892352"/>
          </a:xfrm>
        </p:grpSpPr>
        <p:pic>
          <p:nvPicPr>
            <p:cNvPr id="3" name="Picture 5" descr="Picture 5">
              <a:extLst>
                <a:ext uri="{FF2B5EF4-FFF2-40B4-BE49-F238E27FC236}">
                  <a16:creationId xmlns:a16="http://schemas.microsoft.com/office/drawing/2014/main" id="{E3CBCAC3-97A3-F52E-6311-8C179943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94" t="999" r="952" b="999"/>
            <a:stretch>
              <a:fillRect/>
            </a:stretch>
          </p:blipFill>
          <p:spPr>
            <a:xfrm>
              <a:off x="4625356" y="2348068"/>
              <a:ext cx="2941287" cy="2939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463" extrusionOk="0">
                  <a:moveTo>
                    <a:pt x="10584" y="0"/>
                  </a:moveTo>
                  <a:cubicBezTo>
                    <a:pt x="7913" y="21"/>
                    <a:pt x="5224" y="1035"/>
                    <a:pt x="3121" y="3139"/>
                  </a:cubicBezTo>
                  <a:cubicBezTo>
                    <a:pt x="957" y="5303"/>
                    <a:pt x="-138" y="8175"/>
                    <a:pt x="14" y="11279"/>
                  </a:cubicBezTo>
                  <a:cubicBezTo>
                    <a:pt x="257" y="16231"/>
                    <a:pt x="3625" y="20210"/>
                    <a:pt x="8484" y="21290"/>
                  </a:cubicBezTo>
                  <a:cubicBezTo>
                    <a:pt x="9745" y="21570"/>
                    <a:pt x="12287" y="21500"/>
                    <a:pt x="13482" y="21153"/>
                  </a:cubicBezTo>
                  <a:cubicBezTo>
                    <a:pt x="17367" y="20024"/>
                    <a:pt x="20095" y="17252"/>
                    <a:pt x="21095" y="13412"/>
                  </a:cubicBezTo>
                  <a:cubicBezTo>
                    <a:pt x="21367" y="12371"/>
                    <a:pt x="21462" y="10161"/>
                    <a:pt x="21284" y="9044"/>
                  </a:cubicBezTo>
                  <a:cubicBezTo>
                    <a:pt x="21122" y="8029"/>
                    <a:pt x="20744" y="6832"/>
                    <a:pt x="20307" y="5959"/>
                  </a:cubicBezTo>
                  <a:cubicBezTo>
                    <a:pt x="18357" y="2059"/>
                    <a:pt x="14488" y="-30"/>
                    <a:pt x="10584" y="0"/>
                  </a:cubicBezTo>
                  <a:close/>
                  <a:moveTo>
                    <a:pt x="10648" y="6630"/>
                  </a:moveTo>
                  <a:cubicBezTo>
                    <a:pt x="11252" y="6629"/>
                    <a:pt x="11869" y="6777"/>
                    <a:pt x="12480" y="7079"/>
                  </a:cubicBezTo>
                  <a:cubicBezTo>
                    <a:pt x="13958" y="7810"/>
                    <a:pt x="14775" y="9107"/>
                    <a:pt x="14778" y="10732"/>
                  </a:cubicBezTo>
                  <a:cubicBezTo>
                    <a:pt x="14782" y="12351"/>
                    <a:pt x="13922" y="13743"/>
                    <a:pt x="12487" y="14444"/>
                  </a:cubicBezTo>
                  <a:cubicBezTo>
                    <a:pt x="10663" y="15334"/>
                    <a:pt x="8580" y="14804"/>
                    <a:pt x="7383" y="13148"/>
                  </a:cubicBezTo>
                  <a:cubicBezTo>
                    <a:pt x="6187" y="11494"/>
                    <a:pt x="6379" y="9314"/>
                    <a:pt x="7846" y="7866"/>
                  </a:cubicBezTo>
                  <a:cubicBezTo>
                    <a:pt x="8674" y="7049"/>
                    <a:pt x="9641" y="6632"/>
                    <a:pt x="10648" y="663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4" name="Text Box 29">
              <a:extLst>
                <a:ext uri="{FF2B5EF4-FFF2-40B4-BE49-F238E27FC236}">
                  <a16:creationId xmlns:a16="http://schemas.microsoft.com/office/drawing/2014/main" id="{1CD5A02A-115D-10A3-3A3D-3A8F104D98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4210" y="4016094"/>
              <a:ext cx="2783409" cy="2243528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 w="25400">
              <a:solidFill>
                <a:srgbClr val="92D050"/>
              </a:solidFill>
              <a:miter lim="800000"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Collaborative</a:t>
              </a:r>
              <a:endParaRPr lang="en-GB" sz="1800" dirty="0">
                <a:latin typeface="Franklin Gothic Medium" panose="020B0603020102020204" pitchFamily="34" charset="0"/>
              </a:endParaRPr>
            </a:p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Diplomatic</a:t>
              </a:r>
            </a:p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Thoughtful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Active listening</a:t>
              </a:r>
            </a:p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Non-judgemental</a:t>
              </a:r>
            </a:p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Empathetic</a:t>
              </a:r>
            </a:p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Meaningful</a:t>
              </a:r>
              <a:endParaRPr lang="en-GB" sz="1800" dirty="0">
                <a:solidFill>
                  <a:srgbClr val="0D3E56"/>
                </a:solidFill>
                <a:effectLst/>
                <a:latin typeface="Franklin Gothic Medium" panose="020B0603020102020204" pitchFamily="34" charset="0"/>
                <a:ea typeface="Times New Roman"/>
              </a:endParaRPr>
            </a:p>
          </p:txBody>
        </p:sp>
        <p:sp>
          <p:nvSpPr>
            <p:cNvPr id="5" name="Text Box 30">
              <a:extLst>
                <a:ext uri="{FF2B5EF4-FFF2-40B4-BE49-F238E27FC236}">
                  <a16:creationId xmlns:a16="http://schemas.microsoft.com/office/drawing/2014/main" id="{B0C0F26D-2A8C-1297-6689-3D3DA5A78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4083" y="4016093"/>
              <a:ext cx="2783409" cy="2243529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 w="25400">
              <a:solidFill>
                <a:srgbClr val="FFD3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8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0D3E56"/>
                  </a:solidFill>
                  <a:latin typeface="Franklin Gothic Medium" panose="020B0603020102020204" pitchFamily="34" charset="0"/>
                  <a:cs typeface="Calibri"/>
                </a:rPr>
                <a:t> Dynamic</a:t>
              </a:r>
              <a:endParaRPr lang="en-GB" sz="1800" dirty="0">
                <a:latin typeface="Franklin Gothic Medium" panose="020B0603020102020204" pitchFamily="34" charset="0"/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 Persuasive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 Spontaneous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 Expressive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 Positive possibilities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 Energetic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 Personal</a:t>
              </a:r>
            </a:p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GB" sz="1800" dirty="0">
                <a:solidFill>
                  <a:schemeClr val="bg1">
                    <a:lumMod val="50000"/>
                  </a:schemeClr>
                </a:solidFill>
                <a:effectLst/>
                <a:latin typeface="Franklin Gothic Medium" panose="020B0603020102020204" pitchFamily="34" charset="0"/>
                <a:ea typeface="Times New Roman"/>
              </a:endParaRPr>
            </a:p>
          </p:txBody>
        </p:sp>
        <p:sp>
          <p:nvSpPr>
            <p:cNvPr id="6" name="Text Box 31">
              <a:extLst>
                <a:ext uri="{FF2B5EF4-FFF2-40B4-BE49-F238E27FC236}">
                  <a16:creationId xmlns:a16="http://schemas.microsoft.com/office/drawing/2014/main" id="{267039CE-993E-0C2C-C533-35B0C134F1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4509" y="1367270"/>
              <a:ext cx="2783409" cy="2243528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 w="38100" cap="flat" cmpd="sng" algn="ctr">
              <a:solidFill>
                <a:srgbClr val="3FA5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Pragmatic</a:t>
              </a:r>
            </a:p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Structured</a:t>
              </a:r>
            </a:p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Prepared</a:t>
              </a:r>
            </a:p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Questioning </a:t>
              </a:r>
              <a:endParaRPr lang="en-GB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/>
              </a:endParaRPr>
            </a:p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Analytical</a:t>
              </a:r>
            </a:p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Professional</a:t>
              </a:r>
              <a:endParaRPr lang="en-GB" sz="18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/>
              </a:endParaRPr>
            </a:p>
            <a:p>
              <a:pPr marL="285750" indent="-2857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Focused on detail</a:t>
              </a:r>
            </a:p>
          </p:txBody>
        </p:sp>
        <p:sp>
          <p:nvSpPr>
            <p:cNvPr id="8" name="Text Box 28">
              <a:extLst>
                <a:ext uri="{FF2B5EF4-FFF2-40B4-BE49-F238E27FC236}">
                  <a16:creationId xmlns:a16="http://schemas.microsoft.com/office/drawing/2014/main" id="{D7E8B2DA-98AF-BECB-141A-2263D21982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4083" y="1367271"/>
              <a:ext cx="2783409" cy="2243528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E3D56"/>
                  </a:solidFill>
                  <a:latin typeface="Franklin Gothic Medium" panose="020B0603020102020204" pitchFamily="34" charset="0"/>
                  <a:ea typeface="Times New Roman"/>
                </a:rPr>
                <a:t> </a:t>
              </a:r>
              <a:r>
                <a:rPr lang="en-GB" dirty="0">
                  <a:solidFill>
                    <a:srgbClr val="0E3D56"/>
                  </a:solidFill>
                  <a:latin typeface="Franklin Gothic Medium" panose="020B0603020102020204" pitchFamily="34" charset="0"/>
                  <a:ea typeface="Times New Roman"/>
                </a:rPr>
                <a:t>Authoritative</a:t>
              </a:r>
              <a:r>
                <a:rPr lang="en-GB" sz="1800" dirty="0">
                  <a:solidFill>
                    <a:srgbClr val="0E3D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	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E3D56"/>
                  </a:solidFill>
                  <a:latin typeface="Franklin Gothic Medium" panose="020B0603020102020204" pitchFamily="34" charset="0"/>
                  <a:ea typeface="Times New Roman"/>
                </a:rPr>
                <a:t> </a:t>
              </a:r>
              <a:r>
                <a:rPr lang="en-GB" sz="1800" dirty="0">
                  <a:solidFill>
                    <a:srgbClr val="0E3D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Direct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E3D56"/>
                  </a:solidFill>
                  <a:latin typeface="Franklin Gothic Medium" panose="020B0603020102020204" pitchFamily="34" charset="0"/>
                  <a:ea typeface="Times New Roman"/>
                </a:rPr>
                <a:t> </a:t>
              </a:r>
              <a:r>
                <a:rPr lang="en-GB" sz="1800" dirty="0">
                  <a:solidFill>
                    <a:srgbClr val="0E3D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Fast paced</a:t>
              </a:r>
              <a:r>
                <a:rPr lang="en-GB" sz="1800" dirty="0">
                  <a:solidFill>
                    <a:srgbClr val="0D3E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	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 </a:t>
              </a:r>
              <a:r>
                <a:rPr lang="en-GB" sz="1800" dirty="0">
                  <a:solidFill>
                    <a:srgbClr val="0D3E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Responds quickly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 </a:t>
              </a:r>
              <a:r>
                <a:rPr lang="en-GB" sz="1800" dirty="0">
                  <a:solidFill>
                    <a:srgbClr val="0D3E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Unambiguous	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 Forthright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/>
                </a:rPr>
                <a:t> </a:t>
              </a:r>
              <a:r>
                <a:rPr lang="en-GB" sz="1800" dirty="0">
                  <a:solidFill>
                    <a:srgbClr val="0D3E56"/>
                  </a:solidFill>
                  <a:effectLst/>
                  <a:latin typeface="Franklin Gothic Medium" panose="020B0603020102020204" pitchFamily="34" charset="0"/>
                  <a:ea typeface="Times New Roman"/>
                </a:rPr>
                <a:t>Assured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6199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458CF1E-6E90-2E40-BDF1-247EEA4AC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pic>
        <p:nvPicPr>
          <p:cNvPr id="10" name="Picture 9" descr="C-me landscape logo.png">
            <a:extLst>
              <a:ext uri="{FF2B5EF4-FFF2-40B4-BE49-F238E27FC236}">
                <a16:creationId xmlns:a16="http://schemas.microsoft.com/office/drawing/2014/main" id="{8222E2DD-BB83-2341-BAD5-3EDC9270A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95CE0C-37DA-BA4D-9D72-A56EDCA3A5B6}"/>
              </a:ext>
            </a:extLst>
          </p:cNvPr>
          <p:cNvSpPr/>
          <p:nvPr/>
        </p:nvSpPr>
        <p:spPr>
          <a:xfrm>
            <a:off x="873735" y="280860"/>
            <a:ext cx="11101387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rgbClr val="0F3E56"/>
                </a:solidFill>
                <a:latin typeface="Franklin Gothic Medium"/>
                <a:ea typeface="Times New Roman" panose="02020603050405020304" pitchFamily="18" charset="0"/>
                <a:cs typeface="Times New Roman"/>
              </a:rPr>
              <a:t>Effective Communication by Email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32BAE6-232A-8109-3EB9-439389E4CDD3}"/>
              </a:ext>
            </a:extLst>
          </p:cNvPr>
          <p:cNvGrpSpPr/>
          <p:nvPr/>
        </p:nvGrpSpPr>
        <p:grpSpPr>
          <a:xfrm>
            <a:off x="1986665" y="1565841"/>
            <a:ext cx="8782610" cy="4513267"/>
            <a:chOff x="1742825" y="1561287"/>
            <a:chExt cx="8782610" cy="4513267"/>
          </a:xfrm>
        </p:grpSpPr>
        <p:pic>
          <p:nvPicPr>
            <p:cNvPr id="3" name="Picture 5" descr="Picture 5">
              <a:extLst>
                <a:ext uri="{FF2B5EF4-FFF2-40B4-BE49-F238E27FC236}">
                  <a16:creationId xmlns:a16="http://schemas.microsoft.com/office/drawing/2014/main" id="{3E80466B-89B0-4F13-0A2E-0A8D1B0A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94" t="999" r="952" b="999"/>
            <a:stretch>
              <a:fillRect/>
            </a:stretch>
          </p:blipFill>
          <p:spPr>
            <a:xfrm>
              <a:off x="4625356" y="2348068"/>
              <a:ext cx="2941287" cy="2939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463" extrusionOk="0">
                  <a:moveTo>
                    <a:pt x="10584" y="0"/>
                  </a:moveTo>
                  <a:cubicBezTo>
                    <a:pt x="7913" y="21"/>
                    <a:pt x="5224" y="1035"/>
                    <a:pt x="3121" y="3139"/>
                  </a:cubicBezTo>
                  <a:cubicBezTo>
                    <a:pt x="957" y="5303"/>
                    <a:pt x="-138" y="8175"/>
                    <a:pt x="14" y="11279"/>
                  </a:cubicBezTo>
                  <a:cubicBezTo>
                    <a:pt x="257" y="16231"/>
                    <a:pt x="3625" y="20210"/>
                    <a:pt x="8484" y="21290"/>
                  </a:cubicBezTo>
                  <a:cubicBezTo>
                    <a:pt x="9745" y="21570"/>
                    <a:pt x="12287" y="21500"/>
                    <a:pt x="13482" y="21153"/>
                  </a:cubicBezTo>
                  <a:cubicBezTo>
                    <a:pt x="17367" y="20024"/>
                    <a:pt x="20095" y="17252"/>
                    <a:pt x="21095" y="13412"/>
                  </a:cubicBezTo>
                  <a:cubicBezTo>
                    <a:pt x="21367" y="12371"/>
                    <a:pt x="21462" y="10161"/>
                    <a:pt x="21284" y="9044"/>
                  </a:cubicBezTo>
                  <a:cubicBezTo>
                    <a:pt x="21122" y="8029"/>
                    <a:pt x="20744" y="6832"/>
                    <a:pt x="20307" y="5959"/>
                  </a:cubicBezTo>
                  <a:cubicBezTo>
                    <a:pt x="18357" y="2059"/>
                    <a:pt x="14488" y="-30"/>
                    <a:pt x="10584" y="0"/>
                  </a:cubicBezTo>
                  <a:close/>
                  <a:moveTo>
                    <a:pt x="10648" y="6630"/>
                  </a:moveTo>
                  <a:cubicBezTo>
                    <a:pt x="11252" y="6629"/>
                    <a:pt x="11869" y="6777"/>
                    <a:pt x="12480" y="7079"/>
                  </a:cubicBezTo>
                  <a:cubicBezTo>
                    <a:pt x="13958" y="7810"/>
                    <a:pt x="14775" y="9107"/>
                    <a:pt x="14778" y="10732"/>
                  </a:cubicBezTo>
                  <a:cubicBezTo>
                    <a:pt x="14782" y="12351"/>
                    <a:pt x="13922" y="13743"/>
                    <a:pt x="12487" y="14444"/>
                  </a:cubicBezTo>
                  <a:cubicBezTo>
                    <a:pt x="10663" y="15334"/>
                    <a:pt x="8580" y="14804"/>
                    <a:pt x="7383" y="13148"/>
                  </a:cubicBezTo>
                  <a:cubicBezTo>
                    <a:pt x="6187" y="11494"/>
                    <a:pt x="6379" y="9314"/>
                    <a:pt x="7846" y="7866"/>
                  </a:cubicBezTo>
                  <a:cubicBezTo>
                    <a:pt x="8674" y="7049"/>
                    <a:pt x="9641" y="6632"/>
                    <a:pt x="10648" y="663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4" name="Text Box 58">
              <a:extLst>
                <a:ext uri="{FF2B5EF4-FFF2-40B4-BE49-F238E27FC236}">
                  <a16:creationId xmlns:a16="http://schemas.microsoft.com/office/drawing/2014/main" id="{E29C7859-C52C-9C2C-9895-AB5EFCDC4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1254" y="1561287"/>
              <a:ext cx="3874181" cy="2004806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 w="38100">
              <a:solidFill>
                <a:srgbClr val="D9251A"/>
              </a:solidFill>
              <a:miter lim="800000"/>
              <a:headEnd/>
              <a:tailEnd/>
            </a:ln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Maintain focus</a:t>
              </a:r>
              <a:endPara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Use bullet points</a:t>
              </a:r>
              <a:endPara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Quickly outline the objective</a:t>
              </a:r>
              <a:endPara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Be succinct</a:t>
              </a:r>
              <a:endPara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Detail action needed</a:t>
              </a:r>
              <a:endPara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60">
              <a:extLst>
                <a:ext uri="{FF2B5EF4-FFF2-40B4-BE49-F238E27FC236}">
                  <a16:creationId xmlns:a16="http://schemas.microsoft.com/office/drawing/2014/main" id="{BE5C1014-2168-04B2-CE58-C7B6FBE81F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25" y="4076457"/>
              <a:ext cx="3874181" cy="1998097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 w="38100">
              <a:solidFill>
                <a:srgbClr val="73C619"/>
              </a:solidFill>
              <a:miter lim="800000"/>
              <a:headEnd/>
              <a:tailEnd/>
            </a:ln>
          </p:spPr>
          <p:txBody>
            <a:bodyPr rot="0" vert="horz" wrap="square" lIns="91440" tIns="72000" rIns="91440" bIns="0" anchor="ctr" anchorCtr="0" upright="1">
              <a:noAutofit/>
            </a:bodyPr>
            <a:lstStyle/>
            <a:p>
              <a:pPr marL="285750" indent="-285750">
                <a:lnSpc>
                  <a:spcPct val="8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Enquire about them</a:t>
              </a:r>
            </a:p>
            <a:p>
              <a:pPr marL="285750" indent="-285750">
                <a:lnSpc>
                  <a:spcPct val="8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Be collaborative</a:t>
              </a:r>
              <a:endPara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8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Show you value them</a:t>
              </a:r>
              <a:endPara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8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Be pragmatic</a:t>
              </a:r>
              <a:endPara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8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Give them time to reflect and respond</a:t>
              </a:r>
              <a:endPara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59">
              <a:extLst>
                <a:ext uri="{FF2B5EF4-FFF2-40B4-BE49-F238E27FC236}">
                  <a16:creationId xmlns:a16="http://schemas.microsoft.com/office/drawing/2014/main" id="{F9C1E15A-3EEB-9098-E3CB-A87837F21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8656" y="4069747"/>
              <a:ext cx="3874181" cy="2004807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 w="38100">
              <a:solidFill>
                <a:srgbClr val="E8BA00"/>
              </a:solidFill>
              <a:miter lim="800000"/>
              <a:headEnd/>
              <a:tailEnd/>
            </a:ln>
          </p:spPr>
          <p:txBody>
            <a:bodyPr rot="0" vert="horz" wrap="square" lIns="91440" tIns="108000" rIns="91440" bIns="91440" anchor="t" anchorCtr="0" upright="1">
              <a:no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Be personal and engaging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Include visuals</a:t>
              </a:r>
              <a:endPara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Avoid too much detail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Ask for their feedback and ideas</a:t>
              </a:r>
              <a:endPara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0D3E5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call is preferable when possible</a:t>
              </a:r>
              <a:endPara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 Box 58">
            <a:extLst>
              <a:ext uri="{FF2B5EF4-FFF2-40B4-BE49-F238E27FC236}">
                <a16:creationId xmlns:a16="http://schemas.microsoft.com/office/drawing/2014/main" id="{8AB8E5AF-CE23-9AC2-397A-9FABD9A22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002" y="1537594"/>
            <a:ext cx="3874181" cy="1998097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solidFill>
              <a:srgbClr val="39AFEF"/>
            </a:solidFill>
            <a:miter lim="800000"/>
            <a:headEnd/>
            <a:tailEnd/>
          </a:ln>
        </p:spPr>
        <p:txBody>
          <a:bodyPr rot="0" vert="horz" wrap="square" lIns="91440" tIns="216000" rIns="91440" bIns="91440" anchor="t" anchorCtr="0" upright="1">
            <a:noAutofit/>
          </a:bodyPr>
          <a:lstStyle/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 clear and succinct</a:t>
            </a:r>
            <a:endParaRPr lang="en-GB" sz="1700" dirty="0">
              <a:solidFill>
                <a:srgbClr val="0D3E56"/>
              </a:solidFill>
              <a:latin typeface="Franklin Gothic Medium" panose="020B06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all necessary detail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an agenda</a:t>
            </a:r>
            <a:endParaRPr lang="en-GB" sz="1700" dirty="0">
              <a:solidFill>
                <a:srgbClr val="0D3E56"/>
              </a:solidFill>
              <a:latin typeface="Franklin Gothic Medium" panose="020B06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Schedule any follow up in advance</a:t>
            </a:r>
            <a:endParaRPr lang="en-GB" sz="1700" dirty="0">
              <a:solidFill>
                <a:srgbClr val="0D3E56"/>
              </a:solidFill>
              <a:latin typeface="Franklin Gothic Medium" panose="020B06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D3E5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Provide context and expectations for a response </a:t>
            </a:r>
            <a:endParaRPr lang="en-GB" sz="1700" dirty="0">
              <a:latin typeface="Franklin Gothic Medium" panose="020B06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29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A3A398-0E5B-437B-820B-6797A5426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7" t="584" r="10204" b="896"/>
          <a:stretch/>
        </p:blipFill>
        <p:spPr>
          <a:xfrm>
            <a:off x="1" y="0"/>
            <a:ext cx="12190761" cy="69189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2E176E-51F5-46D2-9AF4-3C79E25F55E9}"/>
              </a:ext>
            </a:extLst>
          </p:cNvPr>
          <p:cNvSpPr/>
          <p:nvPr/>
        </p:nvSpPr>
        <p:spPr>
          <a:xfrm>
            <a:off x="2053036" y="836665"/>
            <a:ext cx="8770693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b="1">
                <a:solidFill>
                  <a:srgbClr val="0F3E56"/>
                </a:solidFill>
                <a:latin typeface="Franklin Gothic Medium"/>
                <a:ea typeface="Times New Roman" panose="02020603050405020304" pitchFamily="18" charset="0"/>
                <a:cs typeface="Times New Roman"/>
              </a:rPr>
              <a:t>Effective Communication by Email exercise</a:t>
            </a:r>
            <a:endParaRPr lang="en-GB" sz="3600" b="1">
              <a:solidFill>
                <a:srgbClr val="0F3E56"/>
              </a:solidFill>
              <a:latin typeface="Franklin Gothic Medium"/>
              <a:cs typeface="Times New Roman"/>
            </a:endParaRPr>
          </a:p>
        </p:txBody>
      </p:sp>
      <p:pic>
        <p:nvPicPr>
          <p:cNvPr id="15" name="Picture 14" descr="Picture 8">
            <a:extLst>
              <a:ext uri="{FF2B5EF4-FFF2-40B4-BE49-F238E27FC236}">
                <a16:creationId xmlns:a16="http://schemas.microsoft.com/office/drawing/2014/main" id="{A97A8DF4-3AF6-46B0-8100-A054BA6A0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65" y="276696"/>
            <a:ext cx="1507870" cy="29696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326BFE-EBE3-433D-85CC-731B6294A6F2}"/>
              </a:ext>
            </a:extLst>
          </p:cNvPr>
          <p:cNvSpPr txBox="1"/>
          <p:nvPr/>
        </p:nvSpPr>
        <p:spPr>
          <a:xfrm>
            <a:off x="1512081" y="1784925"/>
            <a:ext cx="9852605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D3E56"/>
                </a:solidFill>
                <a:latin typeface="Franklin Gothic Medium"/>
              </a:rPr>
              <a:t>Design a scenario where you must communicate by email. </a:t>
            </a:r>
            <a:endParaRPr lang="en-US" sz="2800" dirty="0">
              <a:solidFill>
                <a:srgbClr val="0D3E56"/>
              </a:solidFill>
              <a:latin typeface="Franklin Gothic Medium" panose="020B0603020102020204" pitchFamily="34" charset="0"/>
            </a:endParaRPr>
          </a:p>
          <a:p>
            <a:r>
              <a:rPr lang="en-US" sz="2800" dirty="0">
                <a:solidFill>
                  <a:srgbClr val="0D3E56"/>
                </a:solidFill>
                <a:latin typeface="Franklin Gothic Medium"/>
              </a:rPr>
              <a:t>Compose 4 emails, each reflecting one </a:t>
            </a:r>
            <a:r>
              <a:rPr lang="en-US" sz="2800" dirty="0" err="1">
                <a:solidFill>
                  <a:srgbClr val="0D3E56"/>
                </a:solidFill>
                <a:latin typeface="Franklin Gothic Medium"/>
              </a:rPr>
              <a:t>colour</a:t>
            </a:r>
            <a:r>
              <a:rPr lang="en-US" sz="2800" dirty="0">
                <a:solidFill>
                  <a:srgbClr val="0D3E56"/>
                </a:solidFill>
                <a:latin typeface="Franklin Gothic Medium"/>
              </a:rPr>
              <a:t> preference but communicating the same desired output. </a:t>
            </a:r>
            <a:endParaRPr lang="en-US" sz="2800" dirty="0">
              <a:solidFill>
                <a:srgbClr val="0D3E56"/>
              </a:solidFill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rgbClr val="0D3E56"/>
              </a:solidFill>
              <a:latin typeface="Franklin Gothic Medium" panose="020B0603020102020204" pitchFamily="34" charset="0"/>
            </a:endParaRPr>
          </a:p>
          <a:p>
            <a:r>
              <a:rPr lang="en-US" sz="2800" dirty="0">
                <a:solidFill>
                  <a:srgbClr val="0D3E56"/>
                </a:solidFill>
                <a:latin typeface="Franklin Gothic Medium"/>
              </a:rPr>
              <a:t>Things to consider: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D3E56"/>
                </a:solidFill>
                <a:latin typeface="Franklin Gothic Medium"/>
              </a:rPr>
              <a:t>How do I lay out the email?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D3E56"/>
                </a:solidFill>
                <a:latin typeface="Franklin Gothic Medium"/>
              </a:rPr>
              <a:t>What type of information is important to each </a:t>
            </a:r>
            <a:r>
              <a:rPr lang="en-US" sz="2800" dirty="0" err="1">
                <a:solidFill>
                  <a:srgbClr val="0D3E56"/>
                </a:solidFill>
                <a:latin typeface="Franklin Gothic Medium"/>
              </a:rPr>
              <a:t>colour</a:t>
            </a:r>
            <a:r>
              <a:rPr lang="en-US" sz="2800" dirty="0">
                <a:solidFill>
                  <a:srgbClr val="0D3E56"/>
                </a:solidFill>
                <a:latin typeface="Franklin Gothic Medium"/>
              </a:rPr>
              <a:t>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D3E56"/>
                </a:solidFill>
                <a:latin typeface="Franklin Gothic Medium"/>
              </a:rPr>
              <a:t>Do I send a preparation document for them beforehand? or with the email?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D3E56"/>
                </a:solidFill>
                <a:latin typeface="Franklin Gothic Medium"/>
              </a:rPr>
              <a:t>Do I need to follow up with a phone call?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rgbClr val="0D3E56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73810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7">
            <a:extLst>
              <a:ext uri="{FF2B5EF4-FFF2-40B4-BE49-F238E27FC236}">
                <a16:creationId xmlns:a16="http://schemas.microsoft.com/office/drawing/2014/main" id="{C8D10F94-56C7-4DA7-B23E-CAF42DC15D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66" t="584" r="10204"/>
          <a:stretch>
            <a:fillRect/>
          </a:stretch>
        </p:blipFill>
        <p:spPr>
          <a:xfrm>
            <a:off x="0" y="0"/>
            <a:ext cx="12186154" cy="6907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8" descr="Picture 8">
            <a:extLst>
              <a:ext uri="{FF2B5EF4-FFF2-40B4-BE49-F238E27FC236}">
                <a16:creationId xmlns:a16="http://schemas.microsoft.com/office/drawing/2014/main" id="{EC732D33-16A6-4F26-BA22-F7A9DE8A2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56" y="319828"/>
            <a:ext cx="1507870" cy="29696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extBox 5">
            <a:extLst>
              <a:ext uri="{FF2B5EF4-FFF2-40B4-BE49-F238E27FC236}">
                <a16:creationId xmlns:a16="http://schemas.microsoft.com/office/drawing/2014/main" id="{F1026DD4-72F1-48ED-A8D8-CC545E353472}"/>
              </a:ext>
            </a:extLst>
          </p:cNvPr>
          <p:cNvSpPr txBox="1"/>
          <p:nvPr/>
        </p:nvSpPr>
        <p:spPr>
          <a:xfrm>
            <a:off x="3167332" y="920394"/>
            <a:ext cx="9195663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410765">
              <a:defRPr sz="3600" b="1">
                <a:solidFill>
                  <a:srgbClr val="0D3E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GB" sz="3600" dirty="0">
                <a:latin typeface="Franklin Gothic Medium" panose="020B0603020102020204" pitchFamily="34" charset="0"/>
              </a:rPr>
              <a:t>Communicating to influence</a:t>
            </a: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ADDE799C-7F0B-44E6-BF69-6880A2D423B3}"/>
              </a:ext>
            </a:extLst>
          </p:cNvPr>
          <p:cNvSpPr txBox="1"/>
          <p:nvPr/>
        </p:nvSpPr>
        <p:spPr>
          <a:xfrm>
            <a:off x="1768554" y="2028876"/>
            <a:ext cx="6114043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410765">
              <a:defRPr sz="1200" b="1">
                <a:solidFill>
                  <a:srgbClr val="0D3E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sz="16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B9864C-7185-4F10-AAC9-AE0264E49AF2}"/>
              </a:ext>
            </a:extLst>
          </p:cNvPr>
          <p:cNvSpPr txBox="1"/>
          <p:nvPr/>
        </p:nvSpPr>
        <p:spPr>
          <a:xfrm>
            <a:off x="1140125" y="1965544"/>
            <a:ext cx="552356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D3E56"/>
                </a:solidFill>
                <a:latin typeface="Franklin Gothic Medium"/>
              </a:rPr>
              <a:t>Practice conversation: </a:t>
            </a:r>
          </a:p>
          <a:p>
            <a:r>
              <a:rPr lang="en-US" sz="2800" dirty="0">
                <a:solidFill>
                  <a:srgbClr val="0D3E56"/>
                </a:solidFill>
                <a:latin typeface="Franklin Gothic Medium"/>
              </a:rPr>
              <a:t>Invite someone to your annual Christmas party</a:t>
            </a:r>
            <a:endParaRPr lang="en-US" sz="2800" dirty="0">
              <a:latin typeface="Franklin Gothic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4E3EF-90BD-4394-9128-62DA2AA89A03}"/>
              </a:ext>
            </a:extLst>
          </p:cNvPr>
          <p:cNvSpPr txBox="1"/>
          <p:nvPr/>
        </p:nvSpPr>
        <p:spPr>
          <a:xfrm>
            <a:off x="1111371" y="3689230"/>
            <a:ext cx="506348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D3E56"/>
                </a:solidFill>
                <a:latin typeface="Franklin Gothic Medium"/>
              </a:rPr>
              <a:t>In BOR’s practice your 2 lowest colours</a:t>
            </a:r>
          </a:p>
          <a:p>
            <a:endParaRPr lang="en-US" sz="2800" dirty="0">
              <a:solidFill>
                <a:srgbClr val="0D3E56"/>
              </a:solidFill>
              <a:latin typeface="Franklin Gothic Medium"/>
            </a:endParaRPr>
          </a:p>
          <a:p>
            <a:r>
              <a:rPr lang="en-US" sz="2800" dirty="0">
                <a:solidFill>
                  <a:srgbClr val="0D3E56"/>
                </a:solidFill>
                <a:latin typeface="Franklin Gothic Medium"/>
              </a:rPr>
              <a:t>(In pairs, 2 mins each – 5 mins total)</a:t>
            </a:r>
          </a:p>
        </p:txBody>
      </p:sp>
      <p:pic>
        <p:nvPicPr>
          <p:cNvPr id="9" name="Picture 2" descr="Image result for christmas party">
            <a:extLst>
              <a:ext uri="{FF2B5EF4-FFF2-40B4-BE49-F238E27FC236}">
                <a16:creationId xmlns:a16="http://schemas.microsoft.com/office/drawing/2014/main" id="{051B005C-89E3-4708-86A8-7FDA27217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058" y="1813965"/>
            <a:ext cx="3746381" cy="373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75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FD3B8-39EE-4804-868F-3E42AF6B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Picture 7">
            <a:extLst>
              <a:ext uri="{FF2B5EF4-FFF2-40B4-BE49-F238E27FC236}">
                <a16:creationId xmlns:a16="http://schemas.microsoft.com/office/drawing/2014/main" id="{A4690BDD-131C-4DEF-B58C-B708DA9767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66" t="584" r="10204"/>
          <a:stretch>
            <a:fillRect/>
          </a:stretch>
        </p:blipFill>
        <p:spPr>
          <a:xfrm>
            <a:off x="0" y="0"/>
            <a:ext cx="12186154" cy="6907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8" descr="Picture 8">
            <a:extLst>
              <a:ext uri="{FF2B5EF4-FFF2-40B4-BE49-F238E27FC236}">
                <a16:creationId xmlns:a16="http://schemas.microsoft.com/office/drawing/2014/main" id="{AB64FCB4-8DCD-4A11-BEE0-7D6F6E8A4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36" y="291078"/>
            <a:ext cx="1507871" cy="29696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41B35-B4AB-4DB6-B40F-3418C74C785A}"/>
              </a:ext>
            </a:extLst>
          </p:cNvPr>
          <p:cNvSpPr txBox="1"/>
          <p:nvPr/>
        </p:nvSpPr>
        <p:spPr>
          <a:xfrm>
            <a:off x="2891222" y="715591"/>
            <a:ext cx="748201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 err="1">
                <a:solidFill>
                  <a:srgbClr val="0D3E56"/>
                </a:solidFill>
                <a:latin typeface="Franklin Gothic Medium"/>
                <a:cs typeface="Calibri"/>
              </a:rPr>
              <a:t>Behavioural</a:t>
            </a:r>
            <a:r>
              <a:rPr lang="en-US" sz="3600" b="1" u="sng" dirty="0">
                <a:solidFill>
                  <a:srgbClr val="0D3E56"/>
                </a:solidFill>
                <a:latin typeface="Franklin Gothic Medium"/>
                <a:cs typeface="Calibri"/>
              </a:rPr>
              <a:t> Intelligence/Flexing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C777B4-98F5-48D1-A882-6BF737F41945}"/>
              </a:ext>
            </a:extLst>
          </p:cNvPr>
          <p:cNvSpPr txBox="1"/>
          <p:nvPr/>
        </p:nvSpPr>
        <p:spPr>
          <a:xfrm>
            <a:off x="920154" y="1591825"/>
            <a:ext cx="10341275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400" b="1" dirty="0">
                <a:solidFill>
                  <a:srgbClr val="0D3E56"/>
                </a:solidFill>
                <a:latin typeface="Franklin Gothic Medium"/>
                <a:cs typeface="Calibri"/>
              </a:rPr>
              <a:t>Scenario 1: </a:t>
            </a: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You’ve been asked to provide a planned strategy to a steering group</a:t>
            </a:r>
            <a:endParaRPr lang="en-US" sz="1800" dirty="0">
              <a:latin typeface="Franklin Gothic Medium"/>
              <a:cs typeface="Calibri"/>
            </a:endParaRPr>
          </a:p>
          <a:p>
            <a:pPr marL="799465" lvl="1" indent="-342900">
              <a:buFont typeface="Arial"/>
              <a:buChar char="•"/>
            </a:pPr>
            <a:endParaRPr lang="en-US" sz="240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b="1" dirty="0">
                <a:solidFill>
                  <a:srgbClr val="0D3E56"/>
                </a:solidFill>
                <a:latin typeface="Franklin Gothic Medium"/>
                <a:cs typeface="Calibri"/>
              </a:rPr>
              <a:t>Scenario 2: </a:t>
            </a: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You are in a meeting and ideas are being talked about but there is very little action</a:t>
            </a:r>
          </a:p>
          <a:p>
            <a:pPr marL="799465" lvl="1" indent="-342900">
              <a:buFont typeface="Arial"/>
              <a:buChar char="•"/>
            </a:pPr>
            <a:endParaRPr lang="en-US" sz="240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b="1" dirty="0">
                <a:solidFill>
                  <a:srgbClr val="0D3E56"/>
                </a:solidFill>
                <a:latin typeface="Franklin Gothic Medium"/>
                <a:cs typeface="Calibri"/>
              </a:rPr>
              <a:t>Scenario 3: </a:t>
            </a: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A colleague is asking how your weekend was and asking how are you doing</a:t>
            </a:r>
          </a:p>
          <a:p>
            <a:pPr marL="800100" lvl="1" indent="-342900">
              <a:buFont typeface="Arial"/>
              <a:buChar char="•"/>
            </a:pPr>
            <a:endParaRPr lang="en-US" sz="2400" b="1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b="1" dirty="0">
                <a:solidFill>
                  <a:srgbClr val="0D3E56"/>
                </a:solidFill>
                <a:latin typeface="Franklin Gothic Medium"/>
                <a:cs typeface="Calibri"/>
              </a:rPr>
              <a:t>Scenario 4: </a:t>
            </a:r>
            <a:r>
              <a:rPr lang="en-US" sz="2400" dirty="0">
                <a:solidFill>
                  <a:srgbClr val="0D3E56"/>
                </a:solidFill>
                <a:latin typeface="Franklin Gothic Medium"/>
                <a:cs typeface="Calibri"/>
              </a:rPr>
              <a:t>In lockdown the team has been very functional and you would like to inject some life and laughter to team meetings</a:t>
            </a:r>
          </a:p>
          <a:p>
            <a:pPr marL="1257300" lvl="2" indent="-342900">
              <a:buFont typeface="Arial"/>
              <a:buChar char="•"/>
            </a:pPr>
            <a:endParaRPr lang="en-US" sz="240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9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76F70-0906-44D1-BC71-80CCB0AB03C2}"/>
              </a:ext>
            </a:extLst>
          </p:cNvPr>
          <p:cNvSpPr txBox="1"/>
          <p:nvPr/>
        </p:nvSpPr>
        <p:spPr>
          <a:xfrm>
            <a:off x="3409908" y="5066169"/>
            <a:ext cx="537218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  Mary Berry</a:t>
            </a:r>
          </a:p>
          <a:p>
            <a:pPr algn="ctr"/>
            <a:r>
              <a:rPr lang="en-US" sz="3600">
                <a:solidFill>
                  <a:srgbClr val="0D3E56"/>
                </a:solidFill>
                <a:latin typeface="Franklin Gothic Medium"/>
                <a:cs typeface="Calibri"/>
              </a:rPr>
              <a:t>Cook</a:t>
            </a:r>
            <a:endParaRPr lang="en-US">
              <a:solidFill>
                <a:srgbClr val="0D3E5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8D4717-2D32-49A6-BB79-D07537BF7ED7}"/>
              </a:ext>
            </a:extLst>
          </p:cNvPr>
          <p:cNvSpPr/>
          <p:nvPr/>
        </p:nvSpPr>
        <p:spPr>
          <a:xfrm>
            <a:off x="4325999" y="4355199"/>
            <a:ext cx="3540002" cy="617702"/>
          </a:xfrm>
          <a:prstGeom prst="rect">
            <a:avLst/>
          </a:prstGeom>
          <a:solidFill>
            <a:srgbClr val="FBD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4AA82-9029-428D-BABD-641987488505}"/>
              </a:ext>
            </a:extLst>
          </p:cNvPr>
          <p:cNvSpPr/>
          <p:nvPr/>
        </p:nvSpPr>
        <p:spPr>
          <a:xfrm>
            <a:off x="6096000" y="4355199"/>
            <a:ext cx="1770001" cy="617702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C-me landscape logo.png">
            <a:extLst>
              <a:ext uri="{FF2B5EF4-FFF2-40B4-BE49-F238E27FC236}">
                <a16:creationId xmlns:a16="http://schemas.microsoft.com/office/drawing/2014/main" id="{907C55E6-4999-8442-A168-3709CB075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pic>
        <p:nvPicPr>
          <p:cNvPr id="2" name="Picture 2" descr="A person wearing a pink shirt&#10;&#10;Description automatically generated">
            <a:extLst>
              <a:ext uri="{FF2B5EF4-FFF2-40B4-BE49-F238E27FC236}">
                <a16:creationId xmlns:a16="http://schemas.microsoft.com/office/drawing/2014/main" id="{BA4DA5AA-5A12-4A0D-B464-16D0F7A21C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73" t="-1542" r="12718" b="885"/>
          <a:stretch/>
        </p:blipFill>
        <p:spPr>
          <a:xfrm>
            <a:off x="4325999" y="1013744"/>
            <a:ext cx="3540112" cy="334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3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4C854F-1730-443D-A4A1-183AEA7B9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3311"/>
            <a:ext cx="12186830" cy="6854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A4ACA-164D-1D45-BE9D-20D2D3F76C14}"/>
              </a:ext>
            </a:extLst>
          </p:cNvPr>
          <p:cNvSpPr txBox="1"/>
          <p:nvPr/>
        </p:nvSpPr>
        <p:spPr>
          <a:xfrm>
            <a:off x="4017270" y="1226864"/>
            <a:ext cx="749079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Welcome to session 4 </a:t>
            </a:r>
            <a:endParaRPr lang="en-US" sz="3600" b="1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2" y="333777"/>
            <a:ext cx="2144524" cy="422342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B4E941-0719-4C14-BB46-D2E3CD94F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886" y="4123754"/>
            <a:ext cx="1971950" cy="2734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E10491-1DF4-44E5-9145-64F3B34AE1E6}"/>
              </a:ext>
            </a:extLst>
          </p:cNvPr>
          <p:cNvSpPr txBox="1"/>
          <p:nvPr/>
        </p:nvSpPr>
        <p:spPr>
          <a:xfrm>
            <a:off x="2200720" y="2065935"/>
            <a:ext cx="6181281" cy="27946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,Sans-Serif" panose="02070309020205020404" pitchFamily="49" charset="0"/>
              <a:buChar char="•"/>
            </a:pPr>
            <a:r>
              <a:rPr lang="en-GB" sz="2400" dirty="0">
                <a:solidFill>
                  <a:srgbClr val="0D3E56"/>
                </a:solidFill>
                <a:latin typeface="Franklin Gothic Medium"/>
              </a:rPr>
              <a:t>Unpacking the rest of the report</a:t>
            </a:r>
            <a:endParaRPr lang="en-US" sz="2400" dirty="0">
              <a:ea typeface="+mn-lt"/>
              <a:cs typeface="+mn-lt"/>
            </a:endParaRPr>
          </a:p>
          <a:p>
            <a:pPr marL="457200" indent="-457200">
              <a:lnSpc>
                <a:spcPct val="150000"/>
              </a:lnSpc>
              <a:buFont typeface="Arial,Sans-Serif" panose="02070309020205020404" pitchFamily="49" charset="0"/>
              <a:buChar char="•"/>
            </a:pPr>
            <a:r>
              <a:rPr lang="en-GB" sz="2400" dirty="0">
                <a:solidFill>
                  <a:srgbClr val="0D3E56"/>
                </a:solidFill>
                <a:latin typeface="Franklin Gothic Medium"/>
              </a:rPr>
              <a:t>Report types</a:t>
            </a:r>
            <a:endParaRPr lang="en-US" sz="2400" dirty="0">
              <a:ea typeface="+mn-lt"/>
              <a:cs typeface="+mn-lt"/>
            </a:endParaRPr>
          </a:p>
          <a:p>
            <a:pPr marL="457200" indent="-457200">
              <a:lnSpc>
                <a:spcPct val="150000"/>
              </a:lnSpc>
              <a:buFont typeface="Arial,Sans-Serif" panose="02070309020205020404" pitchFamily="49" charset="0"/>
              <a:buChar char="•"/>
            </a:pPr>
            <a:r>
              <a:rPr lang="en-GB" sz="2400" dirty="0">
                <a:solidFill>
                  <a:srgbClr val="0D3E56"/>
                </a:solidFill>
                <a:latin typeface="Franklin Gothic Medium"/>
              </a:rPr>
              <a:t>Getting started</a:t>
            </a:r>
            <a:endParaRPr lang="en-US" sz="2400" dirty="0">
              <a:ea typeface="+mn-lt"/>
              <a:cs typeface="+mn-lt"/>
            </a:endParaRPr>
          </a:p>
          <a:p>
            <a:pPr marL="457200" indent="-457200" algn="l">
              <a:lnSpc>
                <a:spcPct val="150000"/>
              </a:lnSpc>
              <a:buFont typeface="Arial,Sans-Serif" panose="02070309020205020404" pitchFamily="49" charset="0"/>
              <a:buChar char="•"/>
            </a:pPr>
            <a:r>
              <a:rPr lang="en-GB" sz="2400" dirty="0">
                <a:solidFill>
                  <a:srgbClr val="0D3E56"/>
                </a:solidFill>
                <a:latin typeface="Franklin Gothic Medium"/>
              </a:rPr>
              <a:t>Personal action plan</a:t>
            </a:r>
            <a:endParaRPr lang="en-GB" sz="2400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endParaRPr lang="en-GB" sz="2400" dirty="0">
              <a:solidFill>
                <a:srgbClr val="0D3E56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38542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1" y="-1838"/>
            <a:ext cx="12192000" cy="6859837"/>
          </a:xfrm>
          <a:prstGeom prst="rect">
            <a:avLst/>
          </a:prstGeom>
        </p:spPr>
      </p:pic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0" y="247513"/>
            <a:ext cx="2144524" cy="422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161FA3-200C-9C43-9281-796D20A64483}"/>
              </a:ext>
            </a:extLst>
          </p:cNvPr>
          <p:cNvSpPr txBox="1"/>
          <p:nvPr/>
        </p:nvSpPr>
        <p:spPr>
          <a:xfrm>
            <a:off x="827314" y="835940"/>
            <a:ext cx="657952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Remote Working chapter (</a:t>
            </a:r>
            <a:r>
              <a:rPr lang="en-US" sz="3600" b="1" dirty="0" err="1">
                <a:solidFill>
                  <a:srgbClr val="0D3E56"/>
                </a:solidFill>
                <a:latin typeface="Franklin Gothic Medium"/>
                <a:cs typeface="Calibri"/>
              </a:rPr>
              <a:t>pg</a:t>
            </a:r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 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D375D2-E8F9-4E4F-977B-8B3645FDBF70}"/>
              </a:ext>
            </a:extLst>
          </p:cNvPr>
          <p:cNvSpPr txBox="1"/>
          <p:nvPr/>
        </p:nvSpPr>
        <p:spPr>
          <a:xfrm>
            <a:off x="872145" y="1648356"/>
            <a:ext cx="6268884" cy="5539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en-US" sz="2800" dirty="0">
                <a:solidFill>
                  <a:srgbClr val="0F3E56"/>
                </a:solidFill>
                <a:latin typeface="Franklin Gothic Medium"/>
                <a:ea typeface="+mj-ea"/>
                <a:cs typeface="+mj-cs"/>
                <a:sym typeface="Calibri"/>
              </a:rPr>
              <a:t>Exercise: Explore, Filter, Share</a:t>
            </a:r>
            <a:endParaRPr lang="en-US">
              <a:latin typeface="Franklin Gothic Medium"/>
              <a:ea typeface="+mj-ea"/>
              <a:cs typeface="+mj-cs"/>
            </a:endParaRPr>
          </a:p>
          <a:p>
            <a:pPr marL="342265" indent="-342265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3E56"/>
                </a:solidFill>
                <a:latin typeface="Franklin Gothic Medium"/>
                <a:ea typeface="+mj-ea"/>
                <a:cs typeface="+mj-cs"/>
                <a:sym typeface="Calibri"/>
              </a:rPr>
              <a:t>3 actions to focus on/start doing?</a:t>
            </a:r>
            <a:endParaRPr lang="en-US" sz="24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marL="800100" lvl="1" indent="-342900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24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How will you implement these?</a:t>
            </a:r>
          </a:p>
          <a:p>
            <a:pPr marL="342265" indent="-342265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3E56"/>
                </a:solidFill>
                <a:latin typeface="Franklin Gothic Medium"/>
                <a:ea typeface="+mj-ea"/>
                <a:cs typeface="+mj-cs"/>
                <a:sym typeface="Calibri"/>
              </a:rPr>
              <a:t>2 challenges to address/stop doing?</a:t>
            </a:r>
            <a:endParaRPr lang="en-US" sz="24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marL="800100" lvl="1" indent="-342900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24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How will you implement these?</a:t>
            </a:r>
          </a:p>
          <a:p>
            <a:pPr marL="800100" lvl="1" indent="-342900" hangingPunct="0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2400" dirty="0">
                <a:solidFill>
                  <a:srgbClr val="0F3E56"/>
                </a:solidFill>
                <a:latin typeface="Franklin Gothic Medium"/>
                <a:ea typeface="+mj-ea"/>
                <a:cs typeface="+mj-cs"/>
                <a:sym typeface="Calibri"/>
              </a:rPr>
              <a:t>Who will you tell?</a:t>
            </a:r>
            <a:endParaRPr lang="en-US" sz="24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marL="800100" lvl="1" indent="-342900" hangingPunct="0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2400" dirty="0">
                <a:solidFill>
                  <a:srgbClr val="0F3E56"/>
                </a:solidFill>
                <a:latin typeface="Franklin Gothic Medium"/>
                <a:ea typeface="+mj-ea"/>
                <a:cs typeface="+mj-cs"/>
                <a:sym typeface="Calibri"/>
              </a:rPr>
              <a:t>Which points will be most relevant when working face-to-face?</a:t>
            </a:r>
            <a:endParaRPr lang="en-US" sz="24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marL="342265" indent="-342265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>
              <a:solidFill>
                <a:srgbClr val="0F3E56"/>
              </a:solidFill>
              <a:latin typeface="Franklin Gothic Medium" panose="020B0603020102020204" pitchFamily="34" charset="0"/>
              <a:ea typeface="+mj-ea"/>
              <a:cs typeface="+mj-cs"/>
            </a:endParaRPr>
          </a:p>
          <a:p>
            <a:pPr hangingPunct="0"/>
            <a:endParaRPr lang="en-US" sz="2400">
              <a:solidFill>
                <a:srgbClr val="0F3E56"/>
              </a:solidFill>
              <a:latin typeface="Franklin Gothic Medium" panose="020B0603020102020204" pitchFamily="34" charset="0"/>
              <a:ea typeface="+mj-ea"/>
              <a:cs typeface="+mj-cs"/>
              <a:sym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EA2C868-1E5C-4341-87E6-6F55B5010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268" y="836375"/>
            <a:ext cx="3605841" cy="51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F479-6DDF-4917-9AD2-819EF861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683A6690-46BA-47AC-ABCD-9F75746917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D9888-1B03-48EA-B818-CC0461CB2064}"/>
              </a:ext>
            </a:extLst>
          </p:cNvPr>
          <p:cNvSpPr txBox="1"/>
          <p:nvPr/>
        </p:nvSpPr>
        <p:spPr>
          <a:xfrm>
            <a:off x="739565" y="825509"/>
            <a:ext cx="64796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Engagement and Agility (</a:t>
            </a:r>
            <a:r>
              <a:rPr lang="en-US" sz="3600" b="1" dirty="0" err="1">
                <a:solidFill>
                  <a:srgbClr val="0D3E56"/>
                </a:solidFill>
                <a:latin typeface="Franklin Gothic Medium"/>
                <a:cs typeface="Calibri"/>
              </a:rPr>
              <a:t>pg</a:t>
            </a:r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 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21B89A-FF85-47E4-84D2-629902F78C15}"/>
              </a:ext>
            </a:extLst>
          </p:cNvPr>
          <p:cNvSpPr txBox="1"/>
          <p:nvPr/>
        </p:nvSpPr>
        <p:spPr>
          <a:xfrm>
            <a:off x="841743" y="1934724"/>
            <a:ext cx="7267207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hangingPunct="0">
              <a:buFont typeface="Arial"/>
              <a:buChar char="•"/>
            </a:pPr>
            <a:r>
              <a:rPr lang="en-US" sz="2400">
                <a:solidFill>
                  <a:srgbClr val="0F3E56"/>
                </a:solidFill>
                <a:latin typeface="Franklin Gothic Medium"/>
                <a:ea typeface="+mj-ea"/>
                <a:cs typeface="+mj-cs"/>
                <a:sym typeface="Calibri"/>
              </a:rPr>
              <a:t>Think of a specific project, working situation, role where you are not 100% engaged.</a:t>
            </a:r>
            <a:endParaRPr lang="en-US" sz="1800">
              <a:latin typeface="Franklin Gothic Medium"/>
              <a:ea typeface="+mj-ea"/>
              <a:cs typeface="+mj-cs"/>
            </a:endParaRPr>
          </a:p>
          <a:p>
            <a:pPr hangingPunct="0"/>
            <a:endParaRPr lang="en-US" sz="2400">
              <a:solidFill>
                <a:srgbClr val="0F3E56"/>
              </a:solidFill>
              <a:latin typeface="Franklin Gothic Medium" panose="020B0603020102020204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9E2CC-0D73-4C8A-8A80-AC728FA4BACD}"/>
              </a:ext>
            </a:extLst>
          </p:cNvPr>
          <p:cNvSpPr txBox="1"/>
          <p:nvPr/>
        </p:nvSpPr>
        <p:spPr>
          <a:xfrm>
            <a:off x="836666" y="4149491"/>
            <a:ext cx="720120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hangingPunct="0">
              <a:buFont typeface="Arial"/>
              <a:buChar char="•"/>
            </a:pPr>
            <a:r>
              <a:rPr lang="en-US" sz="2400">
                <a:solidFill>
                  <a:srgbClr val="0F3E56"/>
                </a:solidFill>
                <a:latin typeface="Franklin Gothic Medium"/>
                <a:ea typeface="+mj-ea"/>
                <a:cs typeface="+mj-cs"/>
                <a:sym typeface="Calibri"/>
              </a:rPr>
              <a:t>What positive influence can you bring to a situation during change? </a:t>
            </a:r>
            <a:endParaRPr lang="en-US" sz="1800"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5C40ED-9F00-4E0E-AD26-1100C13C4F35}"/>
              </a:ext>
            </a:extLst>
          </p:cNvPr>
          <p:cNvSpPr/>
          <p:nvPr/>
        </p:nvSpPr>
        <p:spPr>
          <a:xfrm>
            <a:off x="836666" y="2899177"/>
            <a:ext cx="711517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 hangingPunct="0">
              <a:buFont typeface="Arial"/>
              <a:buChar char="•"/>
            </a:pPr>
            <a:r>
              <a:rPr lang="en-US" sz="2400">
                <a:solidFill>
                  <a:srgbClr val="0F3E56"/>
                </a:solidFill>
                <a:latin typeface="Franklin Gothic Medium"/>
                <a:sym typeface="Calibri"/>
              </a:rPr>
              <a:t>Drawing from 2 actions, how can you increase your engagement with specific actions beyond the statements? </a:t>
            </a:r>
            <a:endParaRPr lang="en-US" sz="2400">
              <a:solidFill>
                <a:srgbClr val="000000"/>
              </a:solidFill>
              <a:cs typeface="Calibri" panose="020F0502020204030204"/>
            </a:endParaRPr>
          </a:p>
        </p:txBody>
      </p:sp>
      <p:pic>
        <p:nvPicPr>
          <p:cNvPr id="11" name="Picture 10" descr="Picture 8">
            <a:extLst>
              <a:ext uri="{FF2B5EF4-FFF2-40B4-BE49-F238E27FC236}">
                <a16:creationId xmlns:a16="http://schemas.microsoft.com/office/drawing/2014/main" id="{10373FAD-BCFA-46D3-8880-1DE6FEAB4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91" y="319832"/>
            <a:ext cx="1507871" cy="29696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F8955E-A058-4802-88A5-EEF9A07201D0}"/>
              </a:ext>
            </a:extLst>
          </p:cNvPr>
          <p:cNvSpPr txBox="1"/>
          <p:nvPr/>
        </p:nvSpPr>
        <p:spPr>
          <a:xfrm>
            <a:off x="841582" y="5027020"/>
            <a:ext cx="720120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hangingPunct="0">
              <a:buFont typeface="Arial"/>
              <a:buChar char="•"/>
            </a:pPr>
            <a:r>
              <a:rPr lang="en-US" sz="2400">
                <a:solidFill>
                  <a:srgbClr val="0F3E56"/>
                </a:solidFill>
                <a:latin typeface="Franklin Gothic Medium"/>
                <a:ea typeface="+mj-ea"/>
                <a:cs typeface="+mj-cs"/>
                <a:sym typeface="Calibri"/>
              </a:rPr>
              <a:t>Is there another setting where you need to flex your behaviour around the wheel to fill a gap? </a:t>
            </a:r>
            <a:endParaRPr lang="en-US" sz="1800">
              <a:ea typeface="+mj-ea"/>
              <a:cs typeface="+mj-cs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151F97C9-EF8C-4125-8485-F1F5555B3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80908" y="942508"/>
            <a:ext cx="3552107" cy="5111153"/>
          </a:xfrm>
        </p:spPr>
      </p:pic>
    </p:spTree>
    <p:extLst>
      <p:ext uri="{BB962C8B-B14F-4D97-AF65-F5344CB8AC3E}">
        <p14:creationId xmlns:p14="http://schemas.microsoft.com/office/powerpoint/2010/main" val="31968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A97F-3E83-455A-8FC3-393844B9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6" descr="Text&#10;&#10;Description automatically generated">
            <a:extLst>
              <a:ext uri="{FF2B5EF4-FFF2-40B4-BE49-F238E27FC236}">
                <a16:creationId xmlns:a16="http://schemas.microsoft.com/office/drawing/2014/main" id="{F723E381-285D-403F-86FE-4D3E0ED22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96928" y="1426937"/>
            <a:ext cx="3019425" cy="4314825"/>
          </a:xfr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9D3E6EC4-95CB-49F5-8A4F-D0637AF8B40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5E380-DF9D-4209-9E57-7B8E78D120E6}"/>
              </a:ext>
            </a:extLst>
          </p:cNvPr>
          <p:cNvSpPr txBox="1"/>
          <p:nvPr/>
        </p:nvSpPr>
        <p:spPr>
          <a:xfrm>
            <a:off x="838549" y="912144"/>
            <a:ext cx="585212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Setbacks and Stress (</a:t>
            </a:r>
            <a:r>
              <a:rPr lang="en-US" sz="3600" b="1" dirty="0" err="1">
                <a:solidFill>
                  <a:srgbClr val="0D3E56"/>
                </a:solidFill>
                <a:latin typeface="Franklin Gothic Medium"/>
                <a:cs typeface="Calibri"/>
              </a:rPr>
              <a:t>pg</a:t>
            </a:r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 10)</a:t>
            </a:r>
          </a:p>
        </p:txBody>
      </p:sp>
      <p:pic>
        <p:nvPicPr>
          <p:cNvPr id="9" name="Picture 8" descr="Picture 8">
            <a:extLst>
              <a:ext uri="{FF2B5EF4-FFF2-40B4-BE49-F238E27FC236}">
                <a16:creationId xmlns:a16="http://schemas.microsoft.com/office/drawing/2014/main" id="{5CF48AEE-DD2A-4E0F-834F-3D081CBF1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50" y="362143"/>
            <a:ext cx="1507871" cy="29696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89E8AE-3A56-4551-A7FB-6B08482958CB}"/>
              </a:ext>
            </a:extLst>
          </p:cNvPr>
          <p:cNvSpPr txBox="1"/>
          <p:nvPr/>
        </p:nvSpPr>
        <p:spPr>
          <a:xfrm>
            <a:off x="837235" y="1731659"/>
            <a:ext cx="7006952" cy="3600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2000" b="1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Setbacks: </a:t>
            </a:r>
            <a:endParaRPr lang="en-US" sz="2000">
              <a:latin typeface="Franklin Gothic Medium"/>
              <a:cs typeface="Calibri" panose="020F0502020204030204"/>
            </a:endParaRPr>
          </a:p>
          <a:p>
            <a:endParaRPr lang="en-US" sz="2000" b="1" u="sng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What would you define as a setback?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Rate yourself 1-10 on how you believe you handle setbacks. 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F3E56"/>
              </a:solidFill>
              <a:latin typeface="Franklin Gothic Medium"/>
              <a:ea typeface="+mj-ea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Think of a recent setback you have experienced. To plan for the future, drawing from the statements, how can you turn the issues you faced into opportunities? </a:t>
            </a:r>
            <a:endParaRPr lang="en-US" sz="2000">
              <a:ea typeface="+mj-ea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solidFill>
                <a:srgbClr val="0F3E56"/>
              </a:solidFill>
              <a:latin typeface="Franklin Gothic Medium"/>
              <a:ea typeface="+mj-ea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solidFill>
                <a:srgbClr val="0F3E56"/>
              </a:solidFill>
              <a:latin typeface="Franklin Gothic Medium"/>
              <a:ea typeface="+mj-ea"/>
              <a:cs typeface="Calibri"/>
            </a:endParaRPr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962EAFF9-6968-40D0-84A7-ED9C7FB22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080" y="893858"/>
            <a:ext cx="3562709" cy="50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2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A97F-3E83-455A-8FC3-393844B9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E41EA-AB7B-4EAE-B11E-1B618A974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D3E6EC4-95CB-49F5-8A4F-D0637AF8B40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5E380-DF9D-4209-9E57-7B8E78D120E6}"/>
              </a:ext>
            </a:extLst>
          </p:cNvPr>
          <p:cNvSpPr txBox="1"/>
          <p:nvPr/>
        </p:nvSpPr>
        <p:spPr>
          <a:xfrm>
            <a:off x="834236" y="962259"/>
            <a:ext cx="585212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Setbacks and Stress (</a:t>
            </a:r>
            <a:r>
              <a:rPr lang="en-US" sz="3600" b="1" dirty="0" err="1">
                <a:solidFill>
                  <a:srgbClr val="0D3E56"/>
                </a:solidFill>
                <a:latin typeface="Franklin Gothic Medium"/>
                <a:cs typeface="Calibri"/>
              </a:rPr>
              <a:t>pg</a:t>
            </a:r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 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EB8F7-699B-41B9-9CF6-E53DD976BD5B}"/>
              </a:ext>
            </a:extLst>
          </p:cNvPr>
          <p:cNvSpPr txBox="1"/>
          <p:nvPr/>
        </p:nvSpPr>
        <p:spPr>
          <a:xfrm>
            <a:off x="838088" y="1699384"/>
            <a:ext cx="6974295" cy="53553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2000" b="1" u="sng" dirty="0">
                <a:solidFill>
                  <a:srgbClr val="0F3E56"/>
                </a:solidFill>
                <a:latin typeface="Franklin Gothic Medium"/>
                <a:ea typeface="+mj-ea"/>
                <a:cs typeface="+mj-cs"/>
                <a:sym typeface="Calibri"/>
              </a:rPr>
              <a:t>Stress: </a:t>
            </a:r>
            <a:endParaRPr lang="en-US" sz="20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marL="342265" indent="-342265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marL="342265" indent="-34226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What are your stress triggers? </a:t>
            </a:r>
          </a:p>
          <a:p>
            <a:pPr marL="799465" lvl="1" indent="-342265"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How do you react?</a:t>
            </a:r>
          </a:p>
          <a:p>
            <a:pPr lvl="1"/>
            <a:endParaRPr lang="en-US" sz="20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marL="342265" indent="-34226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Pick 4 'Signs of Stress' from any of the </a:t>
            </a:r>
            <a:r>
              <a:rPr lang="en-US" sz="2000" dirty="0" err="1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colour</a:t>
            </a:r>
            <a:r>
              <a:rPr lang="en-US" sz="20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 boxes in the Managing Stress diagram, and an action for each one that you could work on.</a:t>
            </a:r>
          </a:p>
          <a:p>
            <a:pPr marL="799465" lvl="1" indent="-342265"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How could you implement these?</a:t>
            </a:r>
          </a:p>
          <a:p>
            <a:pPr lvl="1"/>
            <a:endParaRPr lang="en-US" sz="20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marL="342265" indent="-34226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3E56"/>
                </a:solidFill>
                <a:latin typeface="Franklin Gothic Medium"/>
                <a:ea typeface="+mj-ea"/>
                <a:cs typeface="+mj-cs"/>
                <a:sym typeface="Calibri"/>
              </a:rPr>
              <a:t>Identify someone you know. Looking at the Managing Stress diagram, which 'Signs of Stress' do they primarily display? </a:t>
            </a:r>
            <a:endParaRPr lang="en-US" sz="20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marL="799465" lvl="1" indent="-342265"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rgbClr val="0F3E56"/>
                </a:solidFill>
                <a:latin typeface="Franklin Gothic Medium"/>
                <a:ea typeface="+mj-ea"/>
                <a:cs typeface="+mj-cs"/>
                <a:sym typeface="Calibri"/>
              </a:rPr>
              <a:t>What </a:t>
            </a:r>
            <a:r>
              <a:rPr lang="en-US" sz="2000" dirty="0" err="1">
                <a:solidFill>
                  <a:srgbClr val="0F3E56"/>
                </a:solidFill>
                <a:latin typeface="Franklin Gothic Medium"/>
                <a:ea typeface="+mj-ea"/>
                <a:cs typeface="+mj-cs"/>
                <a:sym typeface="Calibri"/>
              </a:rPr>
              <a:t>colours</a:t>
            </a:r>
            <a:r>
              <a:rPr lang="en-US" sz="2000" dirty="0">
                <a:solidFill>
                  <a:srgbClr val="0F3E56"/>
                </a:solidFill>
                <a:latin typeface="Franklin Gothic Medium"/>
                <a:ea typeface="+mj-ea"/>
                <a:cs typeface="+mj-cs"/>
                <a:sym typeface="Calibri"/>
              </a:rPr>
              <a:t> does this indicate they might lead with?</a:t>
            </a:r>
            <a:endParaRPr lang="en-US" sz="20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marL="799465" lvl="1" indent="-342265"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What actions could you take to help them?</a:t>
            </a:r>
          </a:p>
          <a:p>
            <a:pPr marL="342265" indent="-342265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lvl="1"/>
            <a:endParaRPr lang="en-US" sz="22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</p:txBody>
      </p:sp>
      <p:pic>
        <p:nvPicPr>
          <p:cNvPr id="9" name="Picture 8" descr="Picture 8">
            <a:extLst>
              <a:ext uri="{FF2B5EF4-FFF2-40B4-BE49-F238E27FC236}">
                <a16:creationId xmlns:a16="http://schemas.microsoft.com/office/drawing/2014/main" id="{5CF48AEE-DD2A-4E0F-834F-3D081CBF1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50" y="362143"/>
            <a:ext cx="1507871" cy="296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7" descr="Text&#10;&#10;Description automatically generated">
            <a:extLst>
              <a:ext uri="{FF2B5EF4-FFF2-40B4-BE49-F238E27FC236}">
                <a16:creationId xmlns:a16="http://schemas.microsoft.com/office/drawing/2014/main" id="{8A7753AA-3BE0-4CFD-BC16-7D483A37E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080" y="750084"/>
            <a:ext cx="3562709" cy="50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8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DF6B2-908F-46CF-9F8D-7A7831741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3311"/>
            <a:ext cx="12186830" cy="6854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76FC48-428A-4636-BBE1-1D4669D35DED}"/>
              </a:ext>
            </a:extLst>
          </p:cNvPr>
          <p:cNvSpPr txBox="1"/>
          <p:nvPr/>
        </p:nvSpPr>
        <p:spPr>
          <a:xfrm>
            <a:off x="1762476" y="808923"/>
            <a:ext cx="865535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Designing a Foundation Workshop</a:t>
            </a:r>
            <a:endParaRPr lang="en-US" dirty="0"/>
          </a:p>
        </p:txBody>
      </p:sp>
      <p:pic>
        <p:nvPicPr>
          <p:cNvPr id="3" name="Picture 2" descr="C-me landscape logo.png">
            <a:extLst>
              <a:ext uri="{FF2B5EF4-FFF2-40B4-BE49-F238E27FC236}">
                <a16:creationId xmlns:a16="http://schemas.microsoft.com/office/drawing/2014/main" id="{30CF3E5A-F1ED-4E88-A0E6-720A08437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" y="376909"/>
            <a:ext cx="2144524" cy="42234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EFF51A-D53C-48B2-9ADC-9F38C40C3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148886"/>
              </p:ext>
            </p:extLst>
          </p:nvPr>
        </p:nvGraphicFramePr>
        <p:xfrm>
          <a:off x="460074" y="1509622"/>
          <a:ext cx="11285681" cy="4911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571">
                  <a:extLst>
                    <a:ext uri="{9D8B030D-6E8A-4147-A177-3AD203B41FA5}">
                      <a16:colId xmlns:a16="http://schemas.microsoft.com/office/drawing/2014/main" val="644123849"/>
                    </a:ext>
                  </a:extLst>
                </a:gridCol>
                <a:gridCol w="4554269">
                  <a:extLst>
                    <a:ext uri="{9D8B030D-6E8A-4147-A177-3AD203B41FA5}">
                      <a16:colId xmlns:a16="http://schemas.microsoft.com/office/drawing/2014/main" val="4034627753"/>
                    </a:ext>
                  </a:extLst>
                </a:gridCol>
                <a:gridCol w="1205204">
                  <a:extLst>
                    <a:ext uri="{9D8B030D-6E8A-4147-A177-3AD203B41FA5}">
                      <a16:colId xmlns:a16="http://schemas.microsoft.com/office/drawing/2014/main" val="853322922"/>
                    </a:ext>
                  </a:extLst>
                </a:gridCol>
                <a:gridCol w="4437637">
                  <a:extLst>
                    <a:ext uri="{9D8B030D-6E8A-4147-A177-3AD203B41FA5}">
                      <a16:colId xmlns:a16="http://schemas.microsoft.com/office/drawing/2014/main" val="3230327529"/>
                    </a:ext>
                  </a:extLst>
                </a:gridCol>
              </a:tblGrid>
              <a:tr h="3886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PART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836455"/>
                  </a:ext>
                </a:extLst>
              </a:tr>
              <a:tr h="374287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Introductions &amp; aims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Flexing exercise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240964"/>
                  </a:ext>
                </a:extLst>
              </a:tr>
              <a:tr h="37428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Exploration of typical </a:t>
                      </a:r>
                      <a:r>
                        <a:rPr lang="en-US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colour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behaviours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Card game and overview of each </a:t>
                      </a:r>
                      <a:r>
                        <a:rPr lang="en-US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colour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In person - recreate the </a:t>
                      </a:r>
                      <a:r>
                        <a:rPr lang="en-US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colour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wheel in the room, discuss </a:t>
                      </a:r>
                      <a:r>
                        <a:rPr lang="en-US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colour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behaviours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Virtually – using slides discuss good/bad day </a:t>
                      </a:r>
                      <a:r>
                        <a:rPr lang="en-US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behaviours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around the </a:t>
                      </a:r>
                      <a:r>
                        <a:rPr lang="en-US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colour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wheel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Behavioural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intelligence/flexing:</a:t>
                      </a:r>
                    </a:p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For working teams – Real Life Scenarios</a:t>
                      </a:r>
                    </a:p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For learning groups – Common scenarios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270014"/>
                  </a:ext>
                </a:extLst>
              </a:tr>
              <a:tr h="37428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Background of C-me &amp; principals of graphs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Team wheel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038050"/>
                  </a:ext>
                </a:extLst>
              </a:tr>
              <a:tr h="37428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**</a:t>
                      </a:r>
                      <a:r>
                        <a:rPr lang="en-US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Hand out reports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Personal Development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4279"/>
                  </a:ext>
                </a:extLst>
              </a:tr>
              <a:tr h="37428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Break: Give attendees times to read reports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Reflections on the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780530"/>
                  </a:ext>
                </a:extLst>
              </a:tr>
              <a:tr h="37428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Intro to the reports: Explore, Filter, Share, first in pairs or threes and then as a whole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 mins to spare for runover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497990"/>
                  </a:ext>
                </a:extLst>
              </a:tr>
              <a:tr h="37428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 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685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8791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871AB2-75D9-CE49-BB0D-0056C973F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  <a:scene3d>
            <a:camera prst="orthographicFront"/>
            <a:lightRig rig="brightRoom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A4ACA-164D-1D45-BE9D-20D2D3F76C14}"/>
              </a:ext>
            </a:extLst>
          </p:cNvPr>
          <p:cNvSpPr txBox="1"/>
          <p:nvPr/>
        </p:nvSpPr>
        <p:spPr>
          <a:xfrm>
            <a:off x="2517947" y="611539"/>
            <a:ext cx="749079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C-me Solutions and next steps</a:t>
            </a:r>
            <a:endParaRPr lang="en-US" sz="3600" b="1" dirty="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C-me landscape logo.png">
            <a:extLst>
              <a:ext uri="{FF2B5EF4-FFF2-40B4-BE49-F238E27FC236}">
                <a16:creationId xmlns:a16="http://schemas.microsoft.com/office/drawing/2014/main" id="{DB6DB9E2-EAF4-BF44-8976-69C095C89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58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4C854F-1730-443D-A4A1-183AEA7B9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3311"/>
            <a:ext cx="12186830" cy="6854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A4ACA-164D-1D45-BE9D-20D2D3F76C14}"/>
              </a:ext>
            </a:extLst>
          </p:cNvPr>
          <p:cNvSpPr txBox="1"/>
          <p:nvPr/>
        </p:nvSpPr>
        <p:spPr>
          <a:xfrm>
            <a:off x="4306929" y="682568"/>
            <a:ext cx="749079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u="sng" dirty="0">
                <a:solidFill>
                  <a:srgbClr val="0D3E56"/>
                </a:solidFill>
                <a:latin typeface="Franklin Gothic Medium"/>
                <a:cs typeface="Calibri"/>
              </a:rPr>
              <a:t>Report types</a:t>
            </a:r>
            <a:endParaRPr lang="en-US" sz="3600" b="1" u="sng" dirty="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2" y="333777"/>
            <a:ext cx="2144524" cy="422342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47D8C9C3-248F-44EB-AF97-D278CEE9E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901893"/>
              </p:ext>
            </p:extLst>
          </p:nvPr>
        </p:nvGraphicFramePr>
        <p:xfrm>
          <a:off x="268296" y="1435376"/>
          <a:ext cx="11650237" cy="4842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2910">
                  <a:extLst>
                    <a:ext uri="{9D8B030D-6E8A-4147-A177-3AD203B41FA5}">
                      <a16:colId xmlns:a16="http://schemas.microsoft.com/office/drawing/2014/main" val="451095246"/>
                    </a:ext>
                  </a:extLst>
                </a:gridCol>
                <a:gridCol w="1281646">
                  <a:extLst>
                    <a:ext uri="{9D8B030D-6E8A-4147-A177-3AD203B41FA5}">
                      <a16:colId xmlns:a16="http://schemas.microsoft.com/office/drawing/2014/main" val="1006129295"/>
                    </a:ext>
                  </a:extLst>
                </a:gridCol>
                <a:gridCol w="870250">
                  <a:extLst>
                    <a:ext uri="{9D8B030D-6E8A-4147-A177-3AD203B41FA5}">
                      <a16:colId xmlns:a16="http://schemas.microsoft.com/office/drawing/2014/main" val="2607445713"/>
                    </a:ext>
                  </a:extLst>
                </a:gridCol>
                <a:gridCol w="901896">
                  <a:extLst>
                    <a:ext uri="{9D8B030D-6E8A-4147-A177-3AD203B41FA5}">
                      <a16:colId xmlns:a16="http://schemas.microsoft.com/office/drawing/2014/main" val="3580656787"/>
                    </a:ext>
                  </a:extLst>
                </a:gridCol>
                <a:gridCol w="1155062">
                  <a:extLst>
                    <a:ext uri="{9D8B030D-6E8A-4147-A177-3AD203B41FA5}">
                      <a16:colId xmlns:a16="http://schemas.microsoft.com/office/drawing/2014/main" val="2468414417"/>
                    </a:ext>
                  </a:extLst>
                </a:gridCol>
                <a:gridCol w="634428">
                  <a:extLst>
                    <a:ext uri="{9D8B030D-6E8A-4147-A177-3AD203B41FA5}">
                      <a16:colId xmlns:a16="http://schemas.microsoft.com/office/drawing/2014/main" val="1320526987"/>
                    </a:ext>
                  </a:extLst>
                </a:gridCol>
                <a:gridCol w="838606">
                  <a:extLst>
                    <a:ext uri="{9D8B030D-6E8A-4147-A177-3AD203B41FA5}">
                      <a16:colId xmlns:a16="http://schemas.microsoft.com/office/drawing/2014/main" val="2539428845"/>
                    </a:ext>
                  </a:extLst>
                </a:gridCol>
                <a:gridCol w="1091773">
                  <a:extLst>
                    <a:ext uri="{9D8B030D-6E8A-4147-A177-3AD203B41FA5}">
                      <a16:colId xmlns:a16="http://schemas.microsoft.com/office/drawing/2014/main" val="3386838055"/>
                    </a:ext>
                  </a:extLst>
                </a:gridCol>
                <a:gridCol w="1123419">
                  <a:extLst>
                    <a:ext uri="{9D8B030D-6E8A-4147-A177-3AD203B41FA5}">
                      <a16:colId xmlns:a16="http://schemas.microsoft.com/office/drawing/2014/main" val="2134473475"/>
                    </a:ext>
                  </a:extLst>
                </a:gridCol>
                <a:gridCol w="803919">
                  <a:extLst>
                    <a:ext uri="{9D8B030D-6E8A-4147-A177-3AD203B41FA5}">
                      <a16:colId xmlns:a16="http://schemas.microsoft.com/office/drawing/2014/main" val="617756061"/>
                    </a:ext>
                  </a:extLst>
                </a:gridCol>
                <a:gridCol w="917720">
                  <a:extLst>
                    <a:ext uri="{9D8B030D-6E8A-4147-A177-3AD203B41FA5}">
                      <a16:colId xmlns:a16="http://schemas.microsoft.com/office/drawing/2014/main" val="2247181582"/>
                    </a:ext>
                  </a:extLst>
                </a:gridCol>
                <a:gridCol w="838608">
                  <a:extLst>
                    <a:ext uri="{9D8B030D-6E8A-4147-A177-3AD203B41FA5}">
                      <a16:colId xmlns:a16="http://schemas.microsoft.com/office/drawing/2014/main" val="33947518"/>
                    </a:ext>
                  </a:extLst>
                </a:gridCol>
              </a:tblGrid>
              <a:tr h="670171">
                <a:tc>
                  <a:txBody>
                    <a:bodyPr/>
                    <a:lstStyle/>
                    <a:p>
                      <a:r>
                        <a:rPr lang="en-US" dirty="0"/>
                        <a:t>Report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/>
                        </a:rPr>
                        <a:t>Info</a:t>
                      </a:r>
                    </a:p>
                  </a:txBody>
                  <a:tcPr anchor="ctr"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/>
                        </a:rPr>
                        <a:t>Chapters included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431133"/>
                  </a:ext>
                </a:extLst>
              </a:tr>
              <a:tr h="684741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 b="1">
                        <a:latin typeface="Franklin Gothic Book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Overview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Strengths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Areas for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Blind Spots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D3E56"/>
                          </a:solidFill>
                          <a:latin typeface="Franklin Gothic Book"/>
                        </a:rPr>
                        <a:t>Comms:</a:t>
                      </a:r>
                      <a:endParaRPr lang="en-US" sz="1200" b="1" dirty="0">
                        <a:solidFill>
                          <a:srgbClr val="0D3E56"/>
                        </a:solidFill>
                        <a:latin typeface="Franklin Gothic Book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Dos &amp; Don'ts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Team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Role Agility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Setbacks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Remote 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653305"/>
                  </a:ext>
                </a:extLst>
              </a:tr>
              <a:tr h="6847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High Performance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D3E56"/>
                          </a:solidFill>
                          <a:latin typeface="Franklin Gothic Book"/>
                        </a:rPr>
                        <a:t>Most</a:t>
                      </a:r>
                      <a:endParaRPr lang="en-US" sz="1200" dirty="0">
                        <a:solidFill>
                          <a:srgbClr val="0D3E56"/>
                        </a:solidFill>
                        <a:latin typeface="Franklin Gothic Book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D3E56"/>
                          </a:solidFill>
                          <a:latin typeface="Franklin Gothic Book"/>
                        </a:rPr>
                        <a:t>comprehensive report plus visuals</a:t>
                      </a:r>
                      <a:endParaRPr lang="en-US" sz="1200" dirty="0">
                        <a:solidFill>
                          <a:srgbClr val="0D3E56"/>
                        </a:solidFill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655998"/>
                  </a:ext>
                </a:extLst>
              </a:tr>
              <a:tr h="4953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Core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D3E56"/>
                          </a:solidFill>
                          <a:latin typeface="Franklin Gothic Book"/>
                        </a:rPr>
                        <a:t>Basic report format</a:t>
                      </a:r>
                      <a:endParaRPr lang="en-US" sz="1200" dirty="0">
                        <a:solidFill>
                          <a:srgbClr val="0D3E56"/>
                        </a:solidFill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642574"/>
                  </a:ext>
                </a:extLst>
              </a:tr>
              <a:tr h="88870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Recruitment </a:t>
                      </a:r>
                      <a:endParaRPr lang="en-US" sz="1200" b="1">
                        <a:solidFill>
                          <a:srgbClr val="0D3E56"/>
                        </a:solidFill>
                        <a:latin typeface="Franklin Gothic Book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dirty="0">
                          <a:solidFill>
                            <a:srgbClr val="0D3E56"/>
                          </a:solidFill>
                          <a:latin typeface="Franklin Gothic Book"/>
                        </a:rPr>
                        <a:t>3 Pages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D3E56"/>
                          </a:solidFill>
                          <a:latin typeface="Franklin Gothic Book"/>
                        </a:rPr>
                        <a:t>For Hiring Managers </a:t>
                      </a:r>
                      <a:endParaRPr lang="en-US" sz="1200" dirty="0">
                        <a:solidFill>
                          <a:srgbClr val="0D3E56"/>
                        </a:solidFill>
                        <a:latin typeface="Franklin Gothic Book"/>
                      </a:endParaRPr>
                    </a:p>
                    <a:p>
                      <a:pPr lvl="0">
                        <a:buNone/>
                      </a:pPr>
                      <a:endParaRPr lang="en-US" sz="1200" b="0" i="0" u="none" strike="noStrike" noProof="0">
                        <a:solidFill>
                          <a:srgbClr val="0D3E56"/>
                        </a:solidFill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086644"/>
                  </a:ext>
                </a:extLst>
              </a:tr>
              <a:tr h="4953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Youth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D3E56"/>
                          </a:solidFill>
                          <a:latin typeface="Franklin Gothic Book"/>
                        </a:rPr>
                        <a:t>Pre-workplace.</a:t>
                      </a:r>
                    </a:p>
                    <a:p>
                      <a:pPr lvl="0">
                        <a:buNone/>
                      </a:pPr>
                      <a:r>
                        <a:rPr lang="en-US" sz="1200" dirty="0">
                          <a:solidFill>
                            <a:srgbClr val="0D3E56"/>
                          </a:solidFill>
                          <a:latin typeface="Franklin Gothic Book"/>
                        </a:rPr>
                        <a:t>14 </a:t>
                      </a:r>
                      <a:r>
                        <a:rPr lang="en-US" sz="1200" err="1">
                          <a:solidFill>
                            <a:srgbClr val="0D3E56"/>
                          </a:solidFill>
                          <a:latin typeface="Franklin Gothic Book"/>
                        </a:rPr>
                        <a:t>yrs</a:t>
                      </a:r>
                      <a:r>
                        <a:rPr lang="en-US" sz="1200" dirty="0">
                          <a:solidFill>
                            <a:srgbClr val="0D3E56"/>
                          </a:solidFill>
                          <a:latin typeface="Franklin Gothic Book"/>
                        </a:rPr>
                        <a:t> 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  <a:p>
                      <a:pPr lvl="0">
                        <a:buNone/>
                      </a:pPr>
                      <a:endParaRPr lang="en-US" sz="1200">
                        <a:latin typeface="Franklin Gothic Book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dirty="0">
                          <a:latin typeface="Franklin Gothic Book"/>
                        </a:rPr>
                        <a:t>Dos only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>
                        <a:latin typeface="Franklin Gothic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925786"/>
                  </a:ext>
                </a:extLst>
              </a:tr>
              <a:tr h="59732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dirty="0">
                          <a:solidFill>
                            <a:srgbClr val="0D3E56"/>
                          </a:solidFill>
                          <a:latin typeface="Franklin Gothic Book"/>
                        </a:rPr>
                        <a:t>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>
                          <a:solidFill>
                            <a:srgbClr val="0D3E56"/>
                          </a:solidFill>
                          <a:latin typeface="Franklin Gothic Book"/>
                        </a:rPr>
                        <a:t>Maximum of 8 feedback providers</a:t>
                      </a:r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D3E56"/>
                          </a:solidFill>
                          <a:latin typeface="Franklin Gothic Book"/>
                        </a:rPr>
                        <a:t>Graphs</a:t>
                      </a:r>
                      <a:endParaRPr lang="en-US" dirty="0">
                        <a:solidFill>
                          <a:srgbClr val="0D3E56"/>
                        </a:solidFill>
                      </a:endParaRPr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rgbClr val="0D3E56"/>
                          </a:solidFill>
                          <a:latin typeface="Franklin Gothic Book"/>
                        </a:rPr>
                        <a:t>Bespoke questions designed with the client</a:t>
                      </a:r>
                      <a:endParaRPr lang="en-US" dirty="0">
                        <a:solidFill>
                          <a:srgbClr val="0D3E56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956477"/>
                  </a:ext>
                </a:extLst>
              </a:tr>
            </a:tbl>
          </a:graphicData>
        </a:graphic>
      </p:graphicFrame>
      <p:pic>
        <p:nvPicPr>
          <p:cNvPr id="7" name="Graphic 9" descr="Checkmark">
            <a:extLst>
              <a:ext uri="{FF2B5EF4-FFF2-40B4-BE49-F238E27FC236}">
                <a16:creationId xmlns:a16="http://schemas.microsoft.com/office/drawing/2014/main" id="{FD38A1DB-696C-4D0F-955F-6DCCE99F0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6031" y="2973081"/>
            <a:ext cx="459659" cy="471949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2A7853DC-19E1-44A9-B340-B59D1E5A9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5994" y="2991701"/>
            <a:ext cx="459659" cy="471949"/>
          </a:xfrm>
          <a:prstGeom prst="rect">
            <a:avLst/>
          </a:prstGeom>
        </p:spPr>
      </p:pic>
      <p:pic>
        <p:nvPicPr>
          <p:cNvPr id="11" name="Graphic 9" descr="Checkmark">
            <a:extLst>
              <a:ext uri="{FF2B5EF4-FFF2-40B4-BE49-F238E27FC236}">
                <a16:creationId xmlns:a16="http://schemas.microsoft.com/office/drawing/2014/main" id="{50AE113B-7828-4649-B618-7E9938492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9792" y="2986946"/>
            <a:ext cx="459659" cy="471949"/>
          </a:xfrm>
          <a:prstGeom prst="rect">
            <a:avLst/>
          </a:prstGeom>
        </p:spPr>
      </p:pic>
      <p:pic>
        <p:nvPicPr>
          <p:cNvPr id="12" name="Graphic 9" descr="Checkmark">
            <a:extLst>
              <a:ext uri="{FF2B5EF4-FFF2-40B4-BE49-F238E27FC236}">
                <a16:creationId xmlns:a16="http://schemas.microsoft.com/office/drawing/2014/main" id="{D94C32EF-6BF6-4C86-88F8-49F2DB433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4558" y="2948570"/>
            <a:ext cx="459659" cy="471949"/>
          </a:xfrm>
          <a:prstGeom prst="rect">
            <a:avLst/>
          </a:prstGeom>
        </p:spPr>
      </p:pic>
      <p:pic>
        <p:nvPicPr>
          <p:cNvPr id="13" name="Graphic 9" descr="Checkmark">
            <a:extLst>
              <a:ext uri="{FF2B5EF4-FFF2-40B4-BE49-F238E27FC236}">
                <a16:creationId xmlns:a16="http://schemas.microsoft.com/office/drawing/2014/main" id="{E61FEB6D-43A0-4513-9903-28BB9D687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0103" y="2991702"/>
            <a:ext cx="459659" cy="471949"/>
          </a:xfrm>
          <a:prstGeom prst="rect">
            <a:avLst/>
          </a:prstGeom>
        </p:spPr>
      </p:pic>
      <p:pic>
        <p:nvPicPr>
          <p:cNvPr id="14" name="Graphic 9" descr="Checkmark">
            <a:extLst>
              <a:ext uri="{FF2B5EF4-FFF2-40B4-BE49-F238E27FC236}">
                <a16:creationId xmlns:a16="http://schemas.microsoft.com/office/drawing/2014/main" id="{597EA442-D340-4E35-BA1F-960C29BB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8927" y="2941937"/>
            <a:ext cx="459659" cy="471949"/>
          </a:xfrm>
          <a:prstGeom prst="rect">
            <a:avLst/>
          </a:prstGeom>
        </p:spPr>
      </p:pic>
      <p:pic>
        <p:nvPicPr>
          <p:cNvPr id="15" name="Graphic 9" descr="Checkmark">
            <a:extLst>
              <a:ext uri="{FF2B5EF4-FFF2-40B4-BE49-F238E27FC236}">
                <a16:creationId xmlns:a16="http://schemas.microsoft.com/office/drawing/2014/main" id="{55DC239D-D8DB-4257-BCF0-EA9EB51E1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20974" y="2987950"/>
            <a:ext cx="459659" cy="471949"/>
          </a:xfrm>
          <a:prstGeom prst="rect">
            <a:avLst/>
          </a:prstGeom>
        </p:spPr>
      </p:pic>
      <p:pic>
        <p:nvPicPr>
          <p:cNvPr id="16" name="Graphic 9" descr="Checkmark">
            <a:extLst>
              <a:ext uri="{FF2B5EF4-FFF2-40B4-BE49-F238E27FC236}">
                <a16:creationId xmlns:a16="http://schemas.microsoft.com/office/drawing/2014/main" id="{7137EEA0-B430-49B8-BA17-99793E181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76984" y="2988372"/>
            <a:ext cx="459659" cy="471949"/>
          </a:xfrm>
          <a:prstGeom prst="rect">
            <a:avLst/>
          </a:prstGeom>
        </p:spPr>
      </p:pic>
      <p:pic>
        <p:nvPicPr>
          <p:cNvPr id="17" name="Graphic 9" descr="Checkmark">
            <a:extLst>
              <a:ext uri="{FF2B5EF4-FFF2-40B4-BE49-F238E27FC236}">
                <a16:creationId xmlns:a16="http://schemas.microsoft.com/office/drawing/2014/main" id="{E8B2A8FA-561F-418C-842D-96B781D0D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4404" y="2991701"/>
            <a:ext cx="459659" cy="471949"/>
          </a:xfrm>
          <a:prstGeom prst="rect">
            <a:avLst/>
          </a:prstGeom>
        </p:spPr>
      </p:pic>
      <p:pic>
        <p:nvPicPr>
          <p:cNvPr id="18" name="Graphic 9" descr="Checkmark">
            <a:extLst>
              <a:ext uri="{FF2B5EF4-FFF2-40B4-BE49-F238E27FC236}">
                <a16:creationId xmlns:a16="http://schemas.microsoft.com/office/drawing/2014/main" id="{F22C4F78-FDFA-4F32-B45C-C0E0C1155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062" y="2986946"/>
            <a:ext cx="459659" cy="471949"/>
          </a:xfrm>
          <a:prstGeom prst="rect">
            <a:avLst/>
          </a:prstGeom>
        </p:spPr>
      </p:pic>
      <p:pic>
        <p:nvPicPr>
          <p:cNvPr id="19" name="Graphic 9" descr="Checkmark">
            <a:extLst>
              <a:ext uri="{FF2B5EF4-FFF2-40B4-BE49-F238E27FC236}">
                <a16:creationId xmlns:a16="http://schemas.microsoft.com/office/drawing/2014/main" id="{C620AEAC-1555-4C26-8217-F32009955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5994" y="3606217"/>
            <a:ext cx="459659" cy="471949"/>
          </a:xfrm>
          <a:prstGeom prst="rect">
            <a:avLst/>
          </a:prstGeom>
        </p:spPr>
      </p:pic>
      <p:pic>
        <p:nvPicPr>
          <p:cNvPr id="20" name="Graphic 9" descr="Checkmark">
            <a:extLst>
              <a:ext uri="{FF2B5EF4-FFF2-40B4-BE49-F238E27FC236}">
                <a16:creationId xmlns:a16="http://schemas.microsoft.com/office/drawing/2014/main" id="{C79A9CEE-F41A-41D5-B842-F073D7D43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17343" y="3607394"/>
            <a:ext cx="459659" cy="471949"/>
          </a:xfrm>
          <a:prstGeom prst="rect">
            <a:avLst/>
          </a:prstGeom>
        </p:spPr>
      </p:pic>
      <p:pic>
        <p:nvPicPr>
          <p:cNvPr id="21" name="Graphic 9" descr="Checkmark">
            <a:extLst>
              <a:ext uri="{FF2B5EF4-FFF2-40B4-BE49-F238E27FC236}">
                <a16:creationId xmlns:a16="http://schemas.microsoft.com/office/drawing/2014/main" id="{5934F80F-C770-4837-A2DF-0D8E1C296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4558" y="3606218"/>
            <a:ext cx="459659" cy="471949"/>
          </a:xfrm>
          <a:prstGeom prst="rect">
            <a:avLst/>
          </a:prstGeom>
        </p:spPr>
      </p:pic>
      <p:pic>
        <p:nvPicPr>
          <p:cNvPr id="22" name="Graphic 9" descr="Checkmark">
            <a:extLst>
              <a:ext uri="{FF2B5EF4-FFF2-40B4-BE49-F238E27FC236}">
                <a16:creationId xmlns:a16="http://schemas.microsoft.com/office/drawing/2014/main" id="{3B6C7A4D-E9B7-4256-8163-1B4613535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8100" y="3599064"/>
            <a:ext cx="459659" cy="471949"/>
          </a:xfrm>
          <a:prstGeom prst="rect">
            <a:avLst/>
          </a:prstGeom>
        </p:spPr>
      </p:pic>
      <p:pic>
        <p:nvPicPr>
          <p:cNvPr id="23" name="Graphic 9" descr="Checkmark">
            <a:extLst>
              <a:ext uri="{FF2B5EF4-FFF2-40B4-BE49-F238E27FC236}">
                <a16:creationId xmlns:a16="http://schemas.microsoft.com/office/drawing/2014/main" id="{0B807F3E-3D7E-4256-953E-F33181918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30052" y="3564263"/>
            <a:ext cx="459659" cy="471949"/>
          </a:xfrm>
          <a:prstGeom prst="rect">
            <a:avLst/>
          </a:prstGeom>
        </p:spPr>
      </p:pic>
      <p:pic>
        <p:nvPicPr>
          <p:cNvPr id="24" name="Graphic 9" descr="Checkmark">
            <a:extLst>
              <a:ext uri="{FF2B5EF4-FFF2-40B4-BE49-F238E27FC236}">
                <a16:creationId xmlns:a16="http://schemas.microsoft.com/office/drawing/2014/main" id="{8A62E93D-DB0B-464A-9187-75ADEE2E5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6593" y="3611950"/>
            <a:ext cx="459659" cy="471949"/>
          </a:xfrm>
          <a:prstGeom prst="rect">
            <a:avLst/>
          </a:prstGeom>
        </p:spPr>
      </p:pic>
      <p:pic>
        <p:nvPicPr>
          <p:cNvPr id="25" name="Graphic 9" descr="Checkmark">
            <a:extLst>
              <a:ext uri="{FF2B5EF4-FFF2-40B4-BE49-F238E27FC236}">
                <a16:creationId xmlns:a16="http://schemas.microsoft.com/office/drawing/2014/main" id="{3432A09A-9EE9-46BE-813E-9DFDC9471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5994" y="4255518"/>
            <a:ext cx="459659" cy="471949"/>
          </a:xfrm>
          <a:prstGeom prst="rect">
            <a:avLst/>
          </a:prstGeom>
        </p:spPr>
      </p:pic>
      <p:pic>
        <p:nvPicPr>
          <p:cNvPr id="26" name="Graphic 9" descr="Checkmark">
            <a:extLst>
              <a:ext uri="{FF2B5EF4-FFF2-40B4-BE49-F238E27FC236}">
                <a16:creationId xmlns:a16="http://schemas.microsoft.com/office/drawing/2014/main" id="{02C3852C-7671-4EB1-A0B1-8B44A1B41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24378" y="4201273"/>
            <a:ext cx="459659" cy="471949"/>
          </a:xfrm>
          <a:prstGeom prst="rect">
            <a:avLst/>
          </a:prstGeom>
        </p:spPr>
      </p:pic>
      <p:pic>
        <p:nvPicPr>
          <p:cNvPr id="27" name="Graphic 9" descr="Checkmark">
            <a:extLst>
              <a:ext uri="{FF2B5EF4-FFF2-40B4-BE49-F238E27FC236}">
                <a16:creationId xmlns:a16="http://schemas.microsoft.com/office/drawing/2014/main" id="{935EEDE9-2A4F-486A-BFD6-0B98A8A75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4558" y="4226763"/>
            <a:ext cx="459659" cy="471949"/>
          </a:xfrm>
          <a:prstGeom prst="rect">
            <a:avLst/>
          </a:prstGeom>
        </p:spPr>
      </p:pic>
      <p:pic>
        <p:nvPicPr>
          <p:cNvPr id="28" name="Graphic 9" descr="Checkmark">
            <a:extLst>
              <a:ext uri="{FF2B5EF4-FFF2-40B4-BE49-F238E27FC236}">
                <a16:creationId xmlns:a16="http://schemas.microsoft.com/office/drawing/2014/main" id="{3672973C-4718-4516-BC7B-214C9B9DA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5891" y="4297551"/>
            <a:ext cx="459659" cy="471949"/>
          </a:xfrm>
          <a:prstGeom prst="rect">
            <a:avLst/>
          </a:prstGeom>
        </p:spPr>
      </p:pic>
      <p:pic>
        <p:nvPicPr>
          <p:cNvPr id="29" name="Graphic 9" descr="Checkmark">
            <a:extLst>
              <a:ext uri="{FF2B5EF4-FFF2-40B4-BE49-F238E27FC236}">
                <a16:creationId xmlns:a16="http://schemas.microsoft.com/office/drawing/2014/main" id="{6DE89E04-8313-45ED-972A-C7AAB5367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24275" y="4297181"/>
            <a:ext cx="459659" cy="471949"/>
          </a:xfrm>
          <a:prstGeom prst="rect">
            <a:avLst/>
          </a:prstGeom>
        </p:spPr>
      </p:pic>
      <p:pic>
        <p:nvPicPr>
          <p:cNvPr id="30" name="Graphic 9" descr="Checkmark">
            <a:extLst>
              <a:ext uri="{FF2B5EF4-FFF2-40B4-BE49-F238E27FC236}">
                <a16:creationId xmlns:a16="http://schemas.microsoft.com/office/drawing/2014/main" id="{FEC9F803-C085-40C6-9ABA-CFEB2E5CE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1070" y="4295912"/>
            <a:ext cx="459659" cy="471949"/>
          </a:xfrm>
          <a:prstGeom prst="rect">
            <a:avLst/>
          </a:prstGeom>
        </p:spPr>
      </p:pic>
      <p:pic>
        <p:nvPicPr>
          <p:cNvPr id="31" name="Graphic 9" descr="Checkmark">
            <a:extLst>
              <a:ext uri="{FF2B5EF4-FFF2-40B4-BE49-F238E27FC236}">
                <a16:creationId xmlns:a16="http://schemas.microsoft.com/office/drawing/2014/main" id="{36E0C5D4-3A4D-47FC-908E-765D53909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5461" y="4293214"/>
            <a:ext cx="459659" cy="471949"/>
          </a:xfrm>
          <a:prstGeom prst="rect">
            <a:avLst/>
          </a:prstGeom>
        </p:spPr>
      </p:pic>
      <p:pic>
        <p:nvPicPr>
          <p:cNvPr id="32" name="Graphic 9" descr="Checkmark">
            <a:extLst>
              <a:ext uri="{FF2B5EF4-FFF2-40B4-BE49-F238E27FC236}">
                <a16:creationId xmlns:a16="http://schemas.microsoft.com/office/drawing/2014/main" id="{5349CDC0-BC70-483E-9211-0D71241EB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7128" y="5028918"/>
            <a:ext cx="459659" cy="471949"/>
          </a:xfrm>
          <a:prstGeom prst="rect">
            <a:avLst/>
          </a:prstGeom>
        </p:spPr>
      </p:pic>
      <p:pic>
        <p:nvPicPr>
          <p:cNvPr id="33" name="Graphic 9" descr="Checkmark">
            <a:extLst>
              <a:ext uri="{FF2B5EF4-FFF2-40B4-BE49-F238E27FC236}">
                <a16:creationId xmlns:a16="http://schemas.microsoft.com/office/drawing/2014/main" id="{5762CD04-6053-42F9-B577-B66051CF3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15872" y="5044593"/>
            <a:ext cx="459659" cy="471949"/>
          </a:xfrm>
          <a:prstGeom prst="rect">
            <a:avLst/>
          </a:prstGeom>
        </p:spPr>
      </p:pic>
      <p:pic>
        <p:nvPicPr>
          <p:cNvPr id="34" name="Graphic 9" descr="Checkmark">
            <a:extLst>
              <a:ext uri="{FF2B5EF4-FFF2-40B4-BE49-F238E27FC236}">
                <a16:creationId xmlns:a16="http://schemas.microsoft.com/office/drawing/2014/main" id="{64547F2E-0617-486C-9EE9-E3DFCDE43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9485" y="5027980"/>
            <a:ext cx="459659" cy="471949"/>
          </a:xfrm>
          <a:prstGeom prst="rect">
            <a:avLst/>
          </a:prstGeom>
        </p:spPr>
      </p:pic>
      <p:pic>
        <p:nvPicPr>
          <p:cNvPr id="35" name="Graphic 9" descr="Checkmark">
            <a:extLst>
              <a:ext uri="{FF2B5EF4-FFF2-40B4-BE49-F238E27FC236}">
                <a16:creationId xmlns:a16="http://schemas.microsoft.com/office/drawing/2014/main" id="{11510165-ABEE-431B-AFF1-AE22FD19B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35047" y="4981812"/>
            <a:ext cx="459659" cy="471949"/>
          </a:xfrm>
          <a:prstGeom prst="rect">
            <a:avLst/>
          </a:prstGeom>
        </p:spPr>
      </p:pic>
      <p:pic>
        <p:nvPicPr>
          <p:cNvPr id="36" name="Graphic 9" descr="Checkmark">
            <a:extLst>
              <a:ext uri="{FF2B5EF4-FFF2-40B4-BE49-F238E27FC236}">
                <a16:creationId xmlns:a16="http://schemas.microsoft.com/office/drawing/2014/main" id="{A10749CB-0ECE-43B8-8D59-EF5B13B5D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0871" y="5029809"/>
            <a:ext cx="459659" cy="4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05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871AB2-75D9-CE49-BB0D-0056C973F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  <a:scene3d>
            <a:camera prst="orthographicFront"/>
            <a:lightRig rig="brightRoom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A4ACA-164D-1D45-BE9D-20D2D3F76C14}"/>
              </a:ext>
            </a:extLst>
          </p:cNvPr>
          <p:cNvSpPr txBox="1"/>
          <p:nvPr/>
        </p:nvSpPr>
        <p:spPr>
          <a:xfrm>
            <a:off x="2517947" y="611539"/>
            <a:ext cx="749079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High Performance Influencer Report </a:t>
            </a:r>
            <a:endParaRPr lang="en-US" sz="3600" b="1" dirty="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9B598F-2CA4-47A0-A806-A6788336B4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60" t="27702" r="39845" b="18140"/>
          <a:stretch/>
        </p:blipFill>
        <p:spPr>
          <a:xfrm>
            <a:off x="7383198" y="1516191"/>
            <a:ext cx="3019059" cy="4258990"/>
          </a:xfrm>
          <a:prstGeom prst="rect">
            <a:avLst/>
          </a:prstGeom>
          <a:ln>
            <a:solidFill>
              <a:srgbClr val="4186A2"/>
            </a:solidFill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D75F76-BE58-45C2-B0CB-52B08706F1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60" t="29384" r="39845" b="16458"/>
          <a:stretch/>
        </p:blipFill>
        <p:spPr>
          <a:xfrm>
            <a:off x="1620509" y="1496923"/>
            <a:ext cx="3019059" cy="4258990"/>
          </a:xfrm>
          <a:prstGeom prst="rect">
            <a:avLst/>
          </a:prstGeom>
          <a:ln>
            <a:solidFill>
              <a:srgbClr val="4186A2"/>
            </a:solidFill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AD27B6-7976-40C1-90CA-256B82E6E9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560" t="19107" r="39845" b="26735"/>
          <a:stretch/>
        </p:blipFill>
        <p:spPr>
          <a:xfrm>
            <a:off x="4501853" y="1878746"/>
            <a:ext cx="3019060" cy="4258991"/>
          </a:xfrm>
          <a:prstGeom prst="rect">
            <a:avLst/>
          </a:prstGeom>
          <a:ln>
            <a:solidFill>
              <a:srgbClr val="4186A2"/>
            </a:solidFill>
          </a:ln>
          <a:effectLst/>
        </p:spPr>
      </p:pic>
      <p:pic>
        <p:nvPicPr>
          <p:cNvPr id="10" name="Picture 9" descr="C-me landscape logo.png">
            <a:extLst>
              <a:ext uri="{FF2B5EF4-FFF2-40B4-BE49-F238E27FC236}">
                <a16:creationId xmlns:a16="http://schemas.microsoft.com/office/drawing/2014/main" id="{DB6DB9E2-EAF4-BF44-8976-69C095C89E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30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4C854F-1730-443D-A4A1-183AEA7B9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3311"/>
            <a:ext cx="12186830" cy="6854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A4ACA-164D-1D45-BE9D-20D2D3F76C14}"/>
              </a:ext>
            </a:extLst>
          </p:cNvPr>
          <p:cNvSpPr txBox="1"/>
          <p:nvPr/>
        </p:nvSpPr>
        <p:spPr>
          <a:xfrm>
            <a:off x="3875947" y="909565"/>
            <a:ext cx="7490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360 Feedback report </a:t>
            </a:r>
          </a:p>
        </p:txBody>
      </p:sp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6" y="333777"/>
            <a:ext cx="2144524" cy="422342"/>
          </a:xfrm>
          <a:prstGeom prst="rect">
            <a:avLst/>
          </a:prstGeom>
        </p:spPr>
      </p:pic>
      <p:pic>
        <p:nvPicPr>
          <p:cNvPr id="16" name="Picture 15" descr="A picture containing device&#10;&#10;Description automatically generated">
            <a:extLst>
              <a:ext uri="{FF2B5EF4-FFF2-40B4-BE49-F238E27FC236}">
                <a16:creationId xmlns:a16="http://schemas.microsoft.com/office/drawing/2014/main" id="{A2862C8E-E09E-4243-B60F-8BCBD59FC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26" y="1750324"/>
            <a:ext cx="2574858" cy="3240000"/>
          </a:xfrm>
          <a:prstGeom prst="rect">
            <a:avLst/>
          </a:prstGeom>
          <a:ln w="12700">
            <a:solidFill>
              <a:srgbClr val="0D3E56"/>
            </a:solidFill>
          </a:ln>
          <a:effectLst>
            <a:outerShdw blurRad="50800" dist="50800" dir="3000000" algn="ctr" rotWithShape="0">
              <a:srgbClr val="0D3E56"/>
            </a:outerShdw>
          </a:effectLst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6E9456-AFB2-DC47-859A-0D083D20F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781" y="1726678"/>
            <a:ext cx="2490795" cy="3240000"/>
          </a:xfrm>
          <a:prstGeom prst="rect">
            <a:avLst/>
          </a:prstGeom>
          <a:ln>
            <a:solidFill>
              <a:srgbClr val="0D3E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612799-4ECE-A44B-B4F2-CF25C6265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2822" y="2222244"/>
            <a:ext cx="3220945" cy="4140000"/>
          </a:xfrm>
          <a:prstGeom prst="rect">
            <a:avLst/>
          </a:prstGeom>
          <a:ln w="12700">
            <a:solidFill>
              <a:srgbClr val="0D3E56"/>
            </a:solidFill>
          </a:ln>
          <a:effectLst>
            <a:outerShdw blurRad="50800" dist="50800" dir="3000000" algn="ctr" rotWithShape="0">
              <a:srgbClr val="0D3E56"/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A08796-C392-4681-AA33-D1F0A47E6B65}"/>
              </a:ext>
            </a:extLst>
          </p:cNvPr>
          <p:cNvGrpSpPr/>
          <p:nvPr/>
        </p:nvGrpSpPr>
        <p:grpSpPr>
          <a:xfrm>
            <a:off x="7446588" y="2222244"/>
            <a:ext cx="3725503" cy="3944094"/>
            <a:chOff x="7269463" y="1661080"/>
            <a:chExt cx="3457426" cy="36153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B1946C-6F31-4B48-BF1E-8230B303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69463" y="1661080"/>
              <a:ext cx="3457426" cy="1905019"/>
            </a:xfrm>
            <a:prstGeom prst="rect">
              <a:avLst/>
            </a:prstGeom>
            <a:ln>
              <a:solidFill>
                <a:srgbClr val="0D3E56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33325B-5D28-4BCA-8CA7-E05760A5C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69463" y="3566099"/>
              <a:ext cx="3457426" cy="1710323"/>
            </a:xfrm>
            <a:prstGeom prst="rect">
              <a:avLst/>
            </a:prstGeom>
            <a:ln>
              <a:solidFill>
                <a:srgbClr val="0D3E5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36923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76F70-0906-44D1-BC71-80CCB0AB03C2}"/>
              </a:ext>
            </a:extLst>
          </p:cNvPr>
          <p:cNvSpPr txBox="1"/>
          <p:nvPr/>
        </p:nvSpPr>
        <p:spPr>
          <a:xfrm>
            <a:off x="3409908" y="5066169"/>
            <a:ext cx="537218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  Rishi Sunak </a:t>
            </a:r>
          </a:p>
          <a:p>
            <a:pPr algn="ctr"/>
            <a:r>
              <a:rPr lang="en-US" sz="3600">
                <a:solidFill>
                  <a:srgbClr val="0D3E56"/>
                </a:solidFill>
                <a:latin typeface="Franklin Gothic Medium"/>
                <a:cs typeface="Calibri"/>
              </a:rPr>
              <a:t>Chancellor</a:t>
            </a:r>
            <a:endParaRPr lang="en-US">
              <a:solidFill>
                <a:srgbClr val="0D3E5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8D4717-2D32-49A6-BB79-D07537BF7ED7}"/>
              </a:ext>
            </a:extLst>
          </p:cNvPr>
          <p:cNvSpPr/>
          <p:nvPr/>
        </p:nvSpPr>
        <p:spPr>
          <a:xfrm>
            <a:off x="4325999" y="4355199"/>
            <a:ext cx="3540002" cy="617702"/>
          </a:xfrm>
          <a:prstGeom prst="rect">
            <a:avLst/>
          </a:prstGeom>
          <a:solidFill>
            <a:srgbClr val="39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4AA82-9029-428D-BABD-641987488505}"/>
              </a:ext>
            </a:extLst>
          </p:cNvPr>
          <p:cNvSpPr/>
          <p:nvPr/>
        </p:nvSpPr>
        <p:spPr>
          <a:xfrm>
            <a:off x="6096000" y="4355199"/>
            <a:ext cx="1770001" cy="617702"/>
          </a:xfrm>
          <a:prstGeom prst="rect">
            <a:avLst/>
          </a:prstGeom>
          <a:solidFill>
            <a:srgbClr val="FBD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C-me landscape logo.png">
            <a:extLst>
              <a:ext uri="{FF2B5EF4-FFF2-40B4-BE49-F238E27FC236}">
                <a16:creationId xmlns:a16="http://schemas.microsoft.com/office/drawing/2014/main" id="{907C55E6-4999-8442-A168-3709CB075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885209-FFAB-0941-814E-975A4EB461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000"/>
          <a:stretch/>
        </p:blipFill>
        <p:spPr>
          <a:xfrm>
            <a:off x="4325999" y="815197"/>
            <a:ext cx="3540002" cy="35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4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7" t="584" r="10204" b="-584"/>
          <a:stretch/>
        </p:blipFill>
        <p:spPr>
          <a:xfrm>
            <a:off x="0" y="0"/>
            <a:ext cx="12192000" cy="6908884"/>
          </a:xfrm>
          <a:prstGeom prst="rect">
            <a:avLst/>
          </a:prstGeom>
        </p:spPr>
      </p:pic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85" y="348155"/>
            <a:ext cx="2144524" cy="422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161FA3-200C-9C43-9281-796D20A64483}"/>
              </a:ext>
            </a:extLst>
          </p:cNvPr>
          <p:cNvSpPr txBox="1"/>
          <p:nvPr/>
        </p:nvSpPr>
        <p:spPr>
          <a:xfrm>
            <a:off x="2435095" y="920327"/>
            <a:ext cx="647234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C-me Translations</a:t>
            </a:r>
          </a:p>
          <a:p>
            <a:endParaRPr lang="en-GB" sz="3600" b="1" dirty="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  <a:p>
            <a:pPr algn="ctr"/>
            <a:endParaRPr lang="en-GB" sz="3600" b="1" dirty="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600" b="1" dirty="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FDA18-A1ED-4164-B507-3856762B3D05}"/>
              </a:ext>
            </a:extLst>
          </p:cNvPr>
          <p:cNvSpPr txBox="1"/>
          <p:nvPr/>
        </p:nvSpPr>
        <p:spPr>
          <a:xfrm>
            <a:off x="628195" y="1643682"/>
            <a:ext cx="3317141" cy="4524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rgbClr val="0F3E56"/>
                </a:solidFill>
                <a:effectLst/>
                <a:uFillTx/>
                <a:latin typeface="Franklin Gothic Medium"/>
                <a:sym typeface="Calibri"/>
              </a:rPr>
              <a:t>Questionnaire</a:t>
            </a:r>
            <a:r>
              <a:rPr lang="en-US" sz="2400" u="sng" dirty="0">
                <a:solidFill>
                  <a:srgbClr val="0F3E56"/>
                </a:solidFill>
                <a:latin typeface="Franklin Gothic Medium"/>
              </a:rPr>
              <a:t> &amp; Reports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F3E56"/>
              </a:solidFill>
              <a:effectLst/>
              <a:uFillTx/>
              <a:latin typeface="Franklin Gothic Medium"/>
              <a:sym typeface="Calibri"/>
            </a:endParaRPr>
          </a:p>
          <a:p>
            <a:pPr defTabSz="914400" hangingPunct="0"/>
            <a:r>
              <a:rPr lang="en-US" sz="2400" dirty="0">
                <a:solidFill>
                  <a:srgbClr val="0F3E56"/>
                </a:solidFill>
                <a:latin typeface="Franklin Gothic Medium"/>
              </a:rPr>
              <a:t>Spanish</a:t>
            </a:r>
            <a:endParaRPr lang="en-US" sz="2400" dirty="0">
              <a:solidFill>
                <a:srgbClr val="0F3E56"/>
              </a:solidFill>
              <a:latin typeface="Franklin Gothic Medium" panose="020B0603020102020204" pitchFamily="34" charset="0"/>
            </a:endParaRPr>
          </a:p>
          <a:p>
            <a:pPr defTabSz="914400" hangingPunct="0"/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F3E56"/>
                </a:solidFill>
                <a:effectLst/>
                <a:uFillTx/>
                <a:latin typeface="Franklin Gothic Medium"/>
                <a:sym typeface="Calibri"/>
              </a:rPr>
              <a:t>Dutch</a:t>
            </a:r>
            <a:r>
              <a:rPr lang="en-US" sz="2400" dirty="0">
                <a:solidFill>
                  <a:srgbClr val="0F3E56"/>
                </a:solidFill>
                <a:latin typeface="Franklin Gothic Medium"/>
                <a:sym typeface="Calibri"/>
              </a:rPr>
              <a:t> </a:t>
            </a:r>
            <a:endParaRPr lang="en-US" sz="2400" b="0" i="0" u="none" strike="noStrike" cap="none" spc="0" normalizeH="0" baseline="0" dirty="0">
              <a:ln>
                <a:noFill/>
              </a:ln>
              <a:solidFill>
                <a:srgbClr val="0F3E56"/>
              </a:solidFill>
              <a:effectLst/>
              <a:uFillTx/>
              <a:latin typeface="Franklin Gothic Medium" panose="020B0603020102020204" pitchFamily="34" charset="0"/>
            </a:endParaRPr>
          </a:p>
          <a:p>
            <a:pPr defTabSz="914400" hangingPunct="0"/>
            <a:r>
              <a:rPr lang="en-US" sz="24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German</a:t>
            </a:r>
          </a:p>
          <a:p>
            <a:pPr defTabSz="914400" hangingPunct="0"/>
            <a:r>
              <a:rPr lang="en-US" sz="24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Russian</a:t>
            </a:r>
            <a:endParaRPr lang="en-US" sz="2400" dirty="0">
              <a:solidFill>
                <a:srgbClr val="0F3E56"/>
              </a:solidFill>
              <a:latin typeface="Franklin Gothic Medium" panose="020B0603020102020204" pitchFamily="34" charset="0"/>
              <a:ea typeface="+mj-ea"/>
              <a:cs typeface="+mj-cs"/>
            </a:endParaRPr>
          </a:p>
          <a:p>
            <a:pPr defTabSz="914400"/>
            <a:r>
              <a:rPr lang="en-US" sz="24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Simplified Chinese</a:t>
            </a:r>
            <a:endParaRPr lang="en-US" dirty="0"/>
          </a:p>
          <a:p>
            <a:pPr defTabSz="914400"/>
            <a:r>
              <a:rPr lang="en-US" sz="24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Korean</a:t>
            </a:r>
            <a:endParaRPr lang="en-US" sz="2400" dirty="0">
              <a:solidFill>
                <a:srgbClr val="0F3E56"/>
              </a:solidFill>
              <a:latin typeface="Franklin Gothic Medium" panose="020B0603020102020204" pitchFamily="34" charset="0"/>
              <a:ea typeface="+mj-ea"/>
              <a:cs typeface="+mj-cs"/>
            </a:endParaRPr>
          </a:p>
          <a:p>
            <a:pPr defTabSz="914400"/>
            <a:r>
              <a:rPr lang="en-US" sz="24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Japanese</a:t>
            </a:r>
          </a:p>
          <a:p>
            <a:pPr defTabSz="914400"/>
            <a:r>
              <a:rPr lang="en-US" sz="2400" dirty="0">
                <a:solidFill>
                  <a:srgbClr val="0F3E56"/>
                </a:solidFill>
                <a:latin typeface="Franklin Gothic Medium"/>
                <a:ea typeface="+mj-ea"/>
                <a:cs typeface="+mj-cs"/>
              </a:rPr>
              <a:t>Hindi</a:t>
            </a:r>
          </a:p>
          <a:p>
            <a:pPr defTabSz="914400"/>
            <a:endParaRPr lang="en-US" sz="24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defTabSz="914400"/>
            <a:endParaRPr lang="en-US" sz="2400" dirty="0">
              <a:solidFill>
                <a:srgbClr val="0F3E56"/>
              </a:solidFill>
              <a:latin typeface="Franklin Gothic Medium"/>
              <a:ea typeface="+mj-ea"/>
              <a:cs typeface="+mj-cs"/>
            </a:endParaRPr>
          </a:p>
          <a:p>
            <a:pPr defTabSz="914400"/>
            <a:endParaRPr lang="en-US" sz="2400" dirty="0">
              <a:solidFill>
                <a:srgbClr val="0F3E56"/>
              </a:solidFill>
              <a:latin typeface="Franklin Gothic Medium" panose="020B0603020102020204" pitchFamily="34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0188E-B0E9-4A52-861D-E021B7D04214}"/>
              </a:ext>
            </a:extLst>
          </p:cNvPr>
          <p:cNvSpPr txBox="1"/>
          <p:nvPr/>
        </p:nvSpPr>
        <p:spPr>
          <a:xfrm>
            <a:off x="4270917" y="1645308"/>
            <a:ext cx="3317141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400" hangingPunct="0"/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rgbClr val="0F3E56"/>
                </a:solidFill>
                <a:effectLst/>
                <a:uFillTx/>
                <a:latin typeface="Franklin Gothic Medium"/>
                <a:sym typeface="Calibri"/>
              </a:rPr>
              <a:t>Questionnaire</a:t>
            </a:r>
            <a:r>
              <a:rPr lang="en-US" sz="2400" u="sng" dirty="0">
                <a:solidFill>
                  <a:srgbClr val="0F3E56"/>
                </a:solidFill>
                <a:latin typeface="Franklin Gothic Medium"/>
                <a:sym typeface="Calibri"/>
              </a:rPr>
              <a:t> only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F3E56"/>
              </a:solidFill>
              <a:effectLst/>
              <a:uFillTx/>
              <a:latin typeface="Franklin Gothic Medium" panose="020B0603020102020204" pitchFamily="34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F3E56"/>
                </a:solidFill>
                <a:latin typeface="Franklin Gothic Medium" panose="020B0603020102020204" pitchFamily="34" charset="0"/>
              </a:rPr>
              <a:t>French</a:t>
            </a:r>
            <a:endParaRPr lang="en-US" sz="2400" i="1" dirty="0">
              <a:solidFill>
                <a:srgbClr val="0F3E56"/>
              </a:solidFill>
              <a:latin typeface="Franklin Gothic Medium" panose="020B0603020102020204" pitchFamily="34" charset="0"/>
              <a:ea typeface="+mj-ea"/>
              <a:cs typeface="Calibri Light" panose="020F0302020204030204"/>
            </a:endParaRPr>
          </a:p>
          <a:p>
            <a:pPr defTabSz="914400" hangingPunct="0"/>
            <a:endParaRPr lang="en-US" sz="2400" dirty="0">
              <a:solidFill>
                <a:srgbClr val="0F3E56"/>
              </a:solidFill>
              <a:latin typeface="Franklin Gothic Medium" panose="020B0603020102020204" pitchFamily="34" charset="0"/>
              <a:ea typeface="+mj-ea"/>
              <a:cs typeface="Calibri Light" panose="020F0302020204030204"/>
            </a:endParaRPr>
          </a:p>
          <a:p>
            <a:pPr defTabSz="914400" hangingPunct="0"/>
            <a:endParaRPr lang="en-US" sz="2400" dirty="0">
              <a:solidFill>
                <a:srgbClr val="000000"/>
              </a:solidFill>
              <a:latin typeface="+mj-lt"/>
              <a:ea typeface="+mj-ea"/>
              <a:cs typeface="Calibri Light" panose="020F03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4299A0-282F-431B-BB56-7107508EC8B3}"/>
              </a:ext>
            </a:extLst>
          </p:cNvPr>
          <p:cNvSpPr txBox="1"/>
          <p:nvPr/>
        </p:nvSpPr>
        <p:spPr>
          <a:xfrm>
            <a:off x="4270917" y="3456167"/>
            <a:ext cx="7360691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rgbClr val="0F3E56"/>
                </a:solidFill>
                <a:effectLst/>
                <a:uFillTx/>
                <a:latin typeface="Franklin Gothic Medium"/>
                <a:sym typeface="Calibri"/>
              </a:rPr>
              <a:t>Cards</a:t>
            </a:r>
            <a:endParaRPr lang="en-US" sz="2400" b="0" i="0" u="none" strike="noStrike" cap="none" spc="0" normalizeH="0" baseline="0" dirty="0">
              <a:ln>
                <a:noFill/>
              </a:ln>
              <a:solidFill>
                <a:srgbClr val="0F3E56"/>
              </a:solidFill>
              <a:effectLst/>
              <a:uFillTx/>
              <a:latin typeface="Franklin Gothic Medium"/>
            </a:endParaRPr>
          </a:p>
          <a:p>
            <a:pPr defTabSz="914400"/>
            <a:r>
              <a:rPr lang="en-US" sz="2400" dirty="0">
                <a:solidFill>
                  <a:srgbClr val="0F3E56"/>
                </a:solidFill>
                <a:latin typeface="Franklin Gothic Medium"/>
              </a:rPr>
              <a:t>Arabic</a:t>
            </a:r>
            <a:endParaRPr lang="en-US" sz="2400" dirty="0">
              <a:ea typeface="+mn-lt"/>
              <a:cs typeface="+mn-lt"/>
            </a:endParaRPr>
          </a:p>
          <a:p>
            <a:pPr defTabSz="914400"/>
            <a:r>
              <a:rPr lang="en-US" sz="2400" dirty="0">
                <a:solidFill>
                  <a:srgbClr val="0F3E56"/>
                </a:solidFill>
                <a:latin typeface="Franklin Gothic Medium"/>
              </a:rPr>
              <a:t>Youth version</a:t>
            </a:r>
            <a:endParaRPr lang="en-US" sz="2400" dirty="0">
              <a:ea typeface="+mn-lt"/>
              <a:cs typeface="+mn-lt"/>
            </a:endParaRPr>
          </a:p>
          <a:p>
            <a:pPr defTabSz="914400"/>
            <a:r>
              <a:rPr lang="en-US" sz="2400" i="1" dirty="0">
                <a:solidFill>
                  <a:srgbClr val="0F3E56"/>
                </a:solidFill>
                <a:latin typeface="Franklin Gothic Medium"/>
              </a:rPr>
              <a:t>Coming soon: Korean; Simplified Chinese; </a:t>
            </a:r>
            <a:endParaRPr lang="en-US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defTabSz="914400"/>
            <a:r>
              <a:rPr lang="en-US" sz="2400" i="1" dirty="0">
                <a:solidFill>
                  <a:srgbClr val="0F3E56"/>
                </a:solidFill>
                <a:latin typeface="Franklin Gothic Medium"/>
              </a:rPr>
              <a:t>Spanish</a:t>
            </a:r>
          </a:p>
        </p:txBody>
      </p:sp>
      <p:pic>
        <p:nvPicPr>
          <p:cNvPr id="2" name="Picture 2" descr="Chart, funnel chart&#10;&#10;Description automatically generated">
            <a:extLst>
              <a:ext uri="{FF2B5EF4-FFF2-40B4-BE49-F238E27FC236}">
                <a16:creationId xmlns:a16="http://schemas.microsoft.com/office/drawing/2014/main" id="{CA9D3342-1CED-4EB2-AC74-45C2B3BB0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589" y="494581"/>
            <a:ext cx="3241878" cy="635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08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0D4DC0-0344-7F4A-AA7A-C96EE8AB1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pic>
        <p:nvPicPr>
          <p:cNvPr id="6" name="Picture 5" descr="C-me landscape logo.png">
            <a:extLst>
              <a:ext uri="{FF2B5EF4-FFF2-40B4-BE49-F238E27FC236}">
                <a16:creationId xmlns:a16="http://schemas.microsoft.com/office/drawing/2014/main" id="{D72E37F7-E0FE-D54C-838E-77F4ED303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2D96A-A3F6-492C-9CCE-ED3CA8795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27" t="22500" r="18203" b="5728"/>
          <a:stretch/>
        </p:blipFill>
        <p:spPr>
          <a:xfrm>
            <a:off x="4060033" y="1158059"/>
            <a:ext cx="7872412" cy="4922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78E3D1-680B-45CF-87FA-217659F6F6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28" t="36458" r="63320" b="21875"/>
          <a:stretch/>
        </p:blipFill>
        <p:spPr>
          <a:xfrm>
            <a:off x="636985" y="2190356"/>
            <a:ext cx="2786063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F6FAA5-FF4D-4E01-96CA-291ABD411AE0}"/>
              </a:ext>
            </a:extLst>
          </p:cNvPr>
          <p:cNvSpPr txBox="1"/>
          <p:nvPr/>
        </p:nvSpPr>
        <p:spPr>
          <a:xfrm>
            <a:off x="3881071" y="236696"/>
            <a:ext cx="442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Additional Workshop topics</a:t>
            </a:r>
          </a:p>
        </p:txBody>
      </p:sp>
    </p:spTree>
    <p:extLst>
      <p:ext uri="{BB962C8B-B14F-4D97-AF65-F5344CB8AC3E}">
        <p14:creationId xmlns:p14="http://schemas.microsoft.com/office/powerpoint/2010/main" val="376032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0D4DC0-0344-7F4A-AA7A-C96EE8AB1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pic>
        <p:nvPicPr>
          <p:cNvPr id="6" name="Picture 5" descr="C-me landscape logo.png">
            <a:extLst>
              <a:ext uri="{FF2B5EF4-FFF2-40B4-BE49-F238E27FC236}">
                <a16:creationId xmlns:a16="http://schemas.microsoft.com/office/drawing/2014/main" id="{D72E37F7-E0FE-D54C-838E-77F4ED303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F6FAA5-FF4D-4E01-96CA-291ABD411AE0}"/>
              </a:ext>
            </a:extLst>
          </p:cNvPr>
          <p:cNvSpPr txBox="1"/>
          <p:nvPr/>
        </p:nvSpPr>
        <p:spPr>
          <a:xfrm>
            <a:off x="3692769" y="260419"/>
            <a:ext cx="6916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The Dashboard, link set up, profiles credits</a:t>
            </a:r>
          </a:p>
        </p:txBody>
      </p:sp>
      <p:pic>
        <p:nvPicPr>
          <p:cNvPr id="1026" name="Picture 2" descr="MicrosoftTeams-image (8)">
            <a:extLst>
              <a:ext uri="{FF2B5EF4-FFF2-40B4-BE49-F238E27FC236}">
                <a16:creationId xmlns:a16="http://schemas.microsoft.com/office/drawing/2014/main" id="{5621B00D-9A87-4FCB-B38D-32CD71C7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9" y="1227379"/>
            <a:ext cx="4313838" cy="23950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shboard Invite Pic">
            <a:extLst>
              <a:ext uri="{FF2B5EF4-FFF2-40B4-BE49-F238E27FC236}">
                <a16:creationId xmlns:a16="http://schemas.microsoft.com/office/drawing/2014/main" id="{C15D6EF5-6172-4CD3-AFFE-E6A217AFF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14" y="2521431"/>
            <a:ext cx="4710799" cy="22020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rosoftTeams-image (10)">
            <a:extLst>
              <a:ext uri="{FF2B5EF4-FFF2-40B4-BE49-F238E27FC236}">
                <a16:creationId xmlns:a16="http://schemas.microsoft.com/office/drawing/2014/main" id="{17ABB005-AA05-44FC-BA1D-A50B1C0CC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9" y="4034640"/>
            <a:ext cx="4700325" cy="22020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FEC2D-FB1B-4E7C-B84C-866178F9B4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2375" y="2413950"/>
            <a:ext cx="4525532" cy="20301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6115A7-8C11-4ED4-9354-906ECD349009}"/>
              </a:ext>
            </a:extLst>
          </p:cNvPr>
          <p:cNvSpPr txBox="1"/>
          <p:nvPr/>
        </p:nvSpPr>
        <p:spPr>
          <a:xfrm>
            <a:off x="7666638" y="2770052"/>
            <a:ext cx="142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Your brand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70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9036855-59CF-46ED-8924-76B37BBFC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6624"/>
            <a:ext cx="12192000" cy="6851376"/>
          </a:xfrm>
          <a:prstGeom prst="rect">
            <a:avLst/>
          </a:prstGeom>
        </p:spPr>
      </p:pic>
      <p:pic>
        <p:nvPicPr>
          <p:cNvPr id="22" name="Picture 21" descr="C-me landscape logo.png">
            <a:extLst>
              <a:ext uri="{FF2B5EF4-FFF2-40B4-BE49-F238E27FC236}">
                <a16:creationId xmlns:a16="http://schemas.microsoft.com/office/drawing/2014/main" id="{3E87BB22-FFD9-4910-886D-6699A68F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7" y="261891"/>
            <a:ext cx="2144524" cy="4223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C1A0C8-11C1-4940-A73D-3B3537091F33}"/>
              </a:ext>
            </a:extLst>
          </p:cNvPr>
          <p:cNvSpPr txBox="1"/>
          <p:nvPr/>
        </p:nvSpPr>
        <p:spPr>
          <a:xfrm>
            <a:off x="698551" y="951825"/>
            <a:ext cx="429039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Action Planning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467BE8-1381-4CDC-A957-C28A30F96C33}"/>
              </a:ext>
            </a:extLst>
          </p:cNvPr>
          <p:cNvSpPr/>
          <p:nvPr/>
        </p:nvSpPr>
        <p:spPr>
          <a:xfrm>
            <a:off x="698551" y="1809502"/>
            <a:ext cx="4833358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solidFill>
                  <a:srgbClr val="0D3E56"/>
                </a:solidFill>
                <a:latin typeface="Franklin Gothic Medium"/>
              </a:rPr>
              <a:t>Page 11</a:t>
            </a:r>
          </a:p>
          <a:p>
            <a:endParaRPr lang="en-US" sz="2400">
              <a:solidFill>
                <a:srgbClr val="0D3E56"/>
              </a:solidFill>
              <a:latin typeface="Franklin Gothic Medium" panose="020B06030201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D3E56"/>
                </a:solidFill>
                <a:latin typeface="Franklin Gothic Medium"/>
              </a:rPr>
              <a:t>What are your actions? </a:t>
            </a:r>
            <a:endParaRPr lang="en-US" sz="2400" dirty="0">
              <a:solidFill>
                <a:srgbClr val="0D3E56"/>
              </a:solidFill>
              <a:latin typeface="Franklin Gothic Medium" panose="020B06030201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400">
              <a:solidFill>
                <a:srgbClr val="0D3E56"/>
              </a:solidFill>
              <a:latin typeface="Franklin Gothic Medium" panose="020B06030201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D3E56"/>
                </a:solidFill>
                <a:latin typeface="Franklin Gothic Medium"/>
              </a:rPr>
              <a:t>Follow up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sz="4000">
              <a:solidFill>
                <a:srgbClr val="0D3E56"/>
              </a:solidFill>
              <a:latin typeface="Franklin Gothic Medium" panose="020B0603020102020204" pitchFamily="34" charset="0"/>
            </a:endParaRPr>
          </a:p>
          <a:p>
            <a:endParaRPr lang="en-US" sz="2000">
              <a:solidFill>
                <a:srgbClr val="0D3E56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3FAB3C4A-E184-4CFF-A429-51DE6B5D3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872" y="353254"/>
            <a:ext cx="4037162" cy="57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18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1" y="-1837"/>
            <a:ext cx="12192000" cy="6865752"/>
          </a:xfrm>
          <a:prstGeom prst="rect">
            <a:avLst/>
          </a:prstGeom>
        </p:spPr>
      </p:pic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27" y="362532"/>
            <a:ext cx="2144524" cy="422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161FA3-200C-9C43-9281-796D20A64483}"/>
              </a:ext>
            </a:extLst>
          </p:cNvPr>
          <p:cNvSpPr txBox="1"/>
          <p:nvPr/>
        </p:nvSpPr>
        <p:spPr>
          <a:xfrm>
            <a:off x="3485310" y="1620313"/>
            <a:ext cx="507783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Feedback: </a:t>
            </a:r>
            <a:endParaRPr lang="en-US" sz="3600" b="1" dirty="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A5A7A7-E225-A543-BCA9-EA0653C53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999" y="2480702"/>
            <a:ext cx="7627707" cy="42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1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227186A-0C55-4DAE-B8B1-78E78441C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0"/>
            <a:ext cx="12192000" cy="6858085"/>
          </a:xfrm>
          <a:prstGeom prst="rect">
            <a:avLst/>
          </a:prstGeom>
        </p:spPr>
      </p:pic>
      <p:pic>
        <p:nvPicPr>
          <p:cNvPr id="9" name="Picture 8" descr="C-me landscape logo.png">
            <a:extLst>
              <a:ext uri="{FF2B5EF4-FFF2-40B4-BE49-F238E27FC236}">
                <a16:creationId xmlns:a16="http://schemas.microsoft.com/office/drawing/2014/main" id="{1C55485B-56F5-EA4B-A66F-F50AA937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3" y="233136"/>
            <a:ext cx="2144524" cy="422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161FA3-200C-9C43-9281-796D20A64483}"/>
              </a:ext>
            </a:extLst>
          </p:cNvPr>
          <p:cNvSpPr txBox="1"/>
          <p:nvPr/>
        </p:nvSpPr>
        <p:spPr>
          <a:xfrm>
            <a:off x="308868" y="1395761"/>
            <a:ext cx="50778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D3E56"/>
                </a:solidFill>
                <a:latin typeface="Franklin Gothic Medium"/>
                <a:cs typeface="Calibri"/>
              </a:rPr>
              <a:t>Thank you and please stay in touch! </a:t>
            </a:r>
            <a:endParaRPr lang="en-US" sz="3600" b="1" dirty="0">
              <a:solidFill>
                <a:srgbClr val="0D3E56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FE34D9-A2AA-B641-96AC-F97E8CFB3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91393"/>
            <a:ext cx="4950894" cy="18625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9ADB07-AC85-9B49-9111-18C5D5E125C1}"/>
              </a:ext>
            </a:extLst>
          </p:cNvPr>
          <p:cNvGrpSpPr/>
          <p:nvPr/>
        </p:nvGrpSpPr>
        <p:grpSpPr>
          <a:xfrm>
            <a:off x="6618668" y="1057150"/>
            <a:ext cx="4353139" cy="3930342"/>
            <a:chOff x="4950894" y="1114660"/>
            <a:chExt cx="4353139" cy="3930342"/>
          </a:xfrm>
        </p:grpSpPr>
        <p:pic>
          <p:nvPicPr>
            <p:cNvPr id="10" name="Picture 9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47EF0657-F7F9-6F47-978E-93ED9B61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153" y="2726084"/>
              <a:ext cx="677984" cy="677984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C49944B0-15D8-4A46-9996-949FAAF48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894" y="1905617"/>
              <a:ext cx="677984" cy="677984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35196C52-6AB0-F346-B92B-92F8630E8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153" y="4367018"/>
              <a:ext cx="677984" cy="677984"/>
            </a:xfrm>
            <a:prstGeom prst="rect">
              <a:avLst/>
            </a:prstGeom>
          </p:spPr>
        </p:pic>
        <p:pic>
          <p:nvPicPr>
            <p:cNvPr id="18" name="Picture 17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BFE998AF-9876-DD4F-98B9-1526CB8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153" y="3546551"/>
              <a:ext cx="677984" cy="677984"/>
            </a:xfrm>
            <a:prstGeom prst="rect">
              <a:avLst/>
            </a:prstGeom>
          </p:spPr>
        </p:pic>
        <p:pic>
          <p:nvPicPr>
            <p:cNvPr id="20" name="Picture 19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7E357006-3EDC-5B4E-9F99-C1F0B0DC1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153" y="1114660"/>
              <a:ext cx="644912" cy="65318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E34F98-794A-6947-BCE5-0D05997B5798}"/>
                </a:ext>
              </a:extLst>
            </p:cNvPr>
            <p:cNvSpPr/>
            <p:nvPr/>
          </p:nvSpPr>
          <p:spPr>
            <a:xfrm>
              <a:off x="6122760" y="1210417"/>
              <a:ext cx="28324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err="1">
                  <a:solidFill>
                    <a:srgbClr val="0D3E56"/>
                  </a:solidFill>
                  <a:latin typeface="Franklin Gothic Medium" panose="020B0603020102020204" pitchFamily="34" charset="0"/>
                  <a:cs typeface="Calibri" panose="020F0502020204030204" pitchFamily="34" charset="0"/>
                </a:rPr>
                <a:t>Colour-profiling.com</a:t>
              </a:r>
              <a:endParaRPr lang="en-US" sz="2400">
                <a:solidFill>
                  <a:srgbClr val="0D3E56"/>
                </a:solidFill>
                <a:latin typeface="Franklin Gothic Medium" panose="020B06030201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85A3A9-BBC5-444F-9910-380C0D21EB27}"/>
                </a:ext>
              </a:extLst>
            </p:cNvPr>
            <p:cNvSpPr/>
            <p:nvPr/>
          </p:nvSpPr>
          <p:spPr>
            <a:xfrm>
              <a:off x="6117327" y="2013776"/>
              <a:ext cx="22955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D3E56"/>
                  </a:solidFill>
                  <a:latin typeface="Franklin Gothic Medium" panose="020B0603020102020204" pitchFamily="34" charset="0"/>
                  <a:cs typeface="Calibri" panose="020F0502020204030204" pitchFamily="34" charset="0"/>
                </a:rPr>
                <a:t>@colourprofiling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16036C-3FE0-314B-9B24-E04F06F76A9C}"/>
                </a:ext>
              </a:extLst>
            </p:cNvPr>
            <p:cNvSpPr/>
            <p:nvPr/>
          </p:nvSpPr>
          <p:spPr>
            <a:xfrm>
              <a:off x="6117327" y="2834243"/>
              <a:ext cx="205498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D3E56"/>
                  </a:solidFill>
                  <a:latin typeface="Franklin Gothic Medium" panose="020B0603020102020204" pitchFamily="34" charset="0"/>
                  <a:cs typeface="Calibri" panose="020F0502020204030204" pitchFamily="34" charset="0"/>
                </a:rPr>
                <a:t>@cmeprofiling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BE3AC4E-87AB-284B-94A5-67CB87B79470}"/>
                </a:ext>
              </a:extLst>
            </p:cNvPr>
            <p:cNvSpPr/>
            <p:nvPr/>
          </p:nvSpPr>
          <p:spPr>
            <a:xfrm>
              <a:off x="6117327" y="4475177"/>
              <a:ext cx="31867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D3E56"/>
                  </a:solidFill>
                  <a:latin typeface="Franklin Gothic Medium" panose="020B0603020102020204" pitchFamily="34" charset="0"/>
                  <a:cs typeface="Calibri" panose="020F0502020204030204" pitchFamily="34" charset="0"/>
                </a:rPr>
                <a:t>@C-me Colour Profiling</a:t>
              </a:r>
              <a:endParaRPr lang="en-US" sz="24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4C850B-602F-9D4C-82C2-F2C97E6CEC0E}"/>
                </a:ext>
              </a:extLst>
            </p:cNvPr>
            <p:cNvSpPr/>
            <p:nvPr/>
          </p:nvSpPr>
          <p:spPr>
            <a:xfrm>
              <a:off x="6122760" y="3665378"/>
              <a:ext cx="26818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err="1">
                  <a:solidFill>
                    <a:srgbClr val="0D3E56"/>
                  </a:solidFill>
                  <a:latin typeface="Franklin Gothic Medium" panose="020B0603020102020204" pitchFamily="34" charset="0"/>
                </a:rPr>
                <a:t>Cmecolourprofiling</a:t>
              </a:r>
              <a:endParaRPr lang="en-US" sz="2400">
                <a:solidFill>
                  <a:srgbClr val="0D3E56"/>
                </a:solidFill>
                <a:latin typeface="Franklin Gothic Medium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031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76F70-0906-44D1-BC71-80CCB0AB03C2}"/>
              </a:ext>
            </a:extLst>
          </p:cNvPr>
          <p:cNvSpPr txBox="1"/>
          <p:nvPr/>
        </p:nvSpPr>
        <p:spPr>
          <a:xfrm>
            <a:off x="3409908" y="5066169"/>
            <a:ext cx="537218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  Gordan Ramsay </a:t>
            </a:r>
          </a:p>
          <a:p>
            <a:pPr algn="ctr"/>
            <a:r>
              <a:rPr lang="en-US" sz="3600">
                <a:solidFill>
                  <a:srgbClr val="0D3E56"/>
                </a:solidFill>
                <a:latin typeface="Franklin Gothic Medium"/>
                <a:cs typeface="Calibri"/>
              </a:rPr>
              <a:t>Chef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8D4717-2D32-49A6-BB79-D07537BF7ED7}"/>
              </a:ext>
            </a:extLst>
          </p:cNvPr>
          <p:cNvSpPr/>
          <p:nvPr/>
        </p:nvSpPr>
        <p:spPr>
          <a:xfrm>
            <a:off x="4325999" y="4355199"/>
            <a:ext cx="3540002" cy="617702"/>
          </a:xfrm>
          <a:prstGeom prst="rect">
            <a:avLst/>
          </a:prstGeom>
          <a:solidFill>
            <a:srgbClr val="EF4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4AA82-9029-428D-BABD-641987488505}"/>
              </a:ext>
            </a:extLst>
          </p:cNvPr>
          <p:cNvSpPr/>
          <p:nvPr/>
        </p:nvSpPr>
        <p:spPr>
          <a:xfrm>
            <a:off x="6096000" y="4355199"/>
            <a:ext cx="1770001" cy="617702"/>
          </a:xfrm>
          <a:prstGeom prst="rect">
            <a:avLst/>
          </a:prstGeom>
          <a:solidFill>
            <a:srgbClr val="FBD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C-me landscape logo.png">
            <a:extLst>
              <a:ext uri="{FF2B5EF4-FFF2-40B4-BE49-F238E27FC236}">
                <a16:creationId xmlns:a16="http://schemas.microsoft.com/office/drawing/2014/main" id="{907C55E6-4999-8442-A168-3709CB075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pic>
        <p:nvPicPr>
          <p:cNvPr id="12" name="Picture 2" descr="A person wearing a white shirt&#10;&#10;Description generated with very high confidence">
            <a:extLst>
              <a:ext uri="{FF2B5EF4-FFF2-40B4-BE49-F238E27FC236}">
                <a16:creationId xmlns:a16="http://schemas.microsoft.com/office/drawing/2014/main" id="{6DB2EC8C-5580-E84B-86D2-FF82062DD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999" y="815197"/>
            <a:ext cx="3540002" cy="35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2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10798D-33CB-6C42-A0B0-2CC121D60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76F70-0906-44D1-BC71-80CCB0AB03C2}"/>
              </a:ext>
            </a:extLst>
          </p:cNvPr>
          <p:cNvSpPr txBox="1"/>
          <p:nvPr/>
        </p:nvSpPr>
        <p:spPr>
          <a:xfrm>
            <a:off x="2379134" y="5114182"/>
            <a:ext cx="743373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  </a:t>
            </a:r>
            <a:r>
              <a:rPr lang="en-US" sz="3600" b="1" err="1">
                <a:solidFill>
                  <a:srgbClr val="0D3E56"/>
                </a:solidFill>
                <a:latin typeface="Franklin Gothic Medium"/>
                <a:cs typeface="Calibri"/>
              </a:rPr>
              <a:t>Arsène</a:t>
            </a:r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 Wenger</a:t>
            </a:r>
          </a:p>
          <a:p>
            <a:pPr algn="ctr"/>
            <a:r>
              <a:rPr lang="en-US" sz="3600">
                <a:solidFill>
                  <a:srgbClr val="0D3E56"/>
                </a:solidFill>
                <a:latin typeface="Franklin Gothic Medium"/>
                <a:cs typeface="Calibri"/>
              </a:rPr>
              <a:t>FIFA’s Chief of Global Development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8D4717-2D32-49A6-BB79-D07537BF7ED7}"/>
              </a:ext>
            </a:extLst>
          </p:cNvPr>
          <p:cNvSpPr/>
          <p:nvPr/>
        </p:nvSpPr>
        <p:spPr>
          <a:xfrm>
            <a:off x="4325999" y="4355199"/>
            <a:ext cx="3540002" cy="617702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4AA82-9029-428D-BABD-641987488505}"/>
              </a:ext>
            </a:extLst>
          </p:cNvPr>
          <p:cNvSpPr/>
          <p:nvPr/>
        </p:nvSpPr>
        <p:spPr>
          <a:xfrm>
            <a:off x="6096000" y="4355199"/>
            <a:ext cx="1794405" cy="617702"/>
          </a:xfrm>
          <a:prstGeom prst="rect">
            <a:avLst/>
          </a:prstGeom>
          <a:solidFill>
            <a:srgbClr val="39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C-me landscape logo.png">
            <a:extLst>
              <a:ext uri="{FF2B5EF4-FFF2-40B4-BE49-F238E27FC236}">
                <a16:creationId xmlns:a16="http://schemas.microsoft.com/office/drawing/2014/main" id="{907C55E6-4999-8442-A168-3709CB075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D131B8-E149-B745-9E7B-EDF2BF212C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1" r="15839"/>
          <a:stretch/>
        </p:blipFill>
        <p:spPr>
          <a:xfrm>
            <a:off x="4325998" y="982133"/>
            <a:ext cx="3564407" cy="33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7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76F70-0906-44D1-BC71-80CCB0AB03C2}"/>
              </a:ext>
            </a:extLst>
          </p:cNvPr>
          <p:cNvSpPr txBox="1"/>
          <p:nvPr/>
        </p:nvSpPr>
        <p:spPr>
          <a:xfrm>
            <a:off x="3409908" y="5066169"/>
            <a:ext cx="537218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  Michelle Obama</a:t>
            </a:r>
          </a:p>
          <a:p>
            <a:pPr algn="ctr"/>
            <a:r>
              <a:rPr lang="en-US" sz="3600">
                <a:solidFill>
                  <a:srgbClr val="0D3E56"/>
                </a:solidFill>
                <a:latin typeface="Franklin Gothic Medium"/>
                <a:cs typeface="Calibri"/>
              </a:rPr>
              <a:t>Former First Lady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8D4717-2D32-49A6-BB79-D07537BF7ED7}"/>
              </a:ext>
            </a:extLst>
          </p:cNvPr>
          <p:cNvSpPr/>
          <p:nvPr/>
        </p:nvSpPr>
        <p:spPr>
          <a:xfrm>
            <a:off x="4325999" y="4355199"/>
            <a:ext cx="3540002" cy="617702"/>
          </a:xfrm>
          <a:prstGeom prst="rect">
            <a:avLst/>
          </a:prstGeom>
          <a:solidFill>
            <a:srgbClr val="EF4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4AA82-9029-428D-BABD-641987488505}"/>
              </a:ext>
            </a:extLst>
          </p:cNvPr>
          <p:cNvSpPr/>
          <p:nvPr/>
        </p:nvSpPr>
        <p:spPr>
          <a:xfrm>
            <a:off x="6096000" y="4355199"/>
            <a:ext cx="1770001" cy="617702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A6CE39"/>
              </a:solidFill>
            </a:endParaRPr>
          </a:p>
        </p:txBody>
      </p:sp>
      <p:pic>
        <p:nvPicPr>
          <p:cNvPr id="11" name="Picture 10" descr="C-me landscape logo.png">
            <a:extLst>
              <a:ext uri="{FF2B5EF4-FFF2-40B4-BE49-F238E27FC236}">
                <a16:creationId xmlns:a16="http://schemas.microsoft.com/office/drawing/2014/main" id="{907C55E6-4999-8442-A168-3709CB075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pic>
        <p:nvPicPr>
          <p:cNvPr id="1026" name="Picture 2" descr="We're living like it's not happening': Michelle Obama opens up about  menopause | Michelle Obama | The Guardian">
            <a:extLst>
              <a:ext uri="{FF2B5EF4-FFF2-40B4-BE49-F238E27FC236}">
                <a16:creationId xmlns:a16="http://schemas.microsoft.com/office/drawing/2014/main" id="{EF9B5A1C-E638-F84B-9023-304C6F96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99" y="815197"/>
            <a:ext cx="3540002" cy="354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477E47-1883-954D-885B-4061E1B44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76F70-0906-44D1-BC71-80CCB0AB03C2}"/>
              </a:ext>
            </a:extLst>
          </p:cNvPr>
          <p:cNvSpPr txBox="1"/>
          <p:nvPr/>
        </p:nvSpPr>
        <p:spPr>
          <a:xfrm>
            <a:off x="3409908" y="5066169"/>
            <a:ext cx="537218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  Shelly-Ann Fraser-Pryce</a:t>
            </a:r>
          </a:p>
          <a:p>
            <a:pPr algn="ctr"/>
            <a:r>
              <a:rPr lang="en-US" sz="3600">
                <a:solidFill>
                  <a:srgbClr val="0D3E56"/>
                </a:solidFill>
                <a:latin typeface="Franklin Gothic Medium"/>
                <a:cs typeface="Calibri"/>
              </a:rPr>
              <a:t>World Champion Athlete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8D4717-2D32-49A6-BB79-D07537BF7ED7}"/>
              </a:ext>
            </a:extLst>
          </p:cNvPr>
          <p:cNvSpPr/>
          <p:nvPr/>
        </p:nvSpPr>
        <p:spPr>
          <a:xfrm>
            <a:off x="4325999" y="4355199"/>
            <a:ext cx="3540002" cy="617702"/>
          </a:xfrm>
          <a:prstGeom prst="rect">
            <a:avLst/>
          </a:prstGeom>
          <a:solidFill>
            <a:srgbClr val="39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4AA82-9029-428D-BABD-641987488505}"/>
              </a:ext>
            </a:extLst>
          </p:cNvPr>
          <p:cNvSpPr/>
          <p:nvPr/>
        </p:nvSpPr>
        <p:spPr>
          <a:xfrm>
            <a:off x="6096000" y="4355199"/>
            <a:ext cx="1770001" cy="617702"/>
          </a:xfrm>
          <a:prstGeom prst="rect">
            <a:avLst/>
          </a:prstGeom>
          <a:solidFill>
            <a:srgbClr val="EF4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A6CE39"/>
              </a:solidFill>
            </a:endParaRPr>
          </a:p>
        </p:txBody>
      </p:sp>
      <p:pic>
        <p:nvPicPr>
          <p:cNvPr id="11" name="Picture 10" descr="C-me landscape logo.png">
            <a:extLst>
              <a:ext uri="{FF2B5EF4-FFF2-40B4-BE49-F238E27FC236}">
                <a16:creationId xmlns:a16="http://schemas.microsoft.com/office/drawing/2014/main" id="{907C55E6-4999-8442-A168-3709CB075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pic>
        <p:nvPicPr>
          <p:cNvPr id="3" name="Picture 2" descr="A picture containing text, person, person, track and field&#10;&#10;Description automatically generated">
            <a:extLst>
              <a:ext uri="{FF2B5EF4-FFF2-40B4-BE49-F238E27FC236}">
                <a16:creationId xmlns:a16="http://schemas.microsoft.com/office/drawing/2014/main" id="{7130153B-5D6C-F349-96AA-3C0BCCC238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t="6446" r="6445" b="24607"/>
          <a:stretch/>
        </p:blipFill>
        <p:spPr>
          <a:xfrm>
            <a:off x="4325999" y="815197"/>
            <a:ext cx="3543009" cy="3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1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81C487-B8C6-0343-89ED-C60FF7DB3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5" t="670" r="10374"/>
          <a:stretch/>
        </p:blipFill>
        <p:spPr>
          <a:xfrm>
            <a:off x="0" y="-50885"/>
            <a:ext cx="12192000" cy="6908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76F70-0906-44D1-BC71-80CCB0AB03C2}"/>
              </a:ext>
            </a:extLst>
          </p:cNvPr>
          <p:cNvSpPr txBox="1"/>
          <p:nvPr/>
        </p:nvSpPr>
        <p:spPr>
          <a:xfrm>
            <a:off x="2379134" y="5114182"/>
            <a:ext cx="74337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D3E56"/>
                </a:solidFill>
                <a:latin typeface="Franklin Gothic Medium"/>
                <a:cs typeface="Calibri"/>
              </a:rPr>
              <a:t>  Ferrari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8D4717-2D32-49A6-BB79-D07537BF7ED7}"/>
              </a:ext>
            </a:extLst>
          </p:cNvPr>
          <p:cNvSpPr/>
          <p:nvPr/>
        </p:nvSpPr>
        <p:spPr>
          <a:xfrm>
            <a:off x="3440999" y="4355199"/>
            <a:ext cx="4425002" cy="617702"/>
          </a:xfrm>
          <a:prstGeom prst="rect">
            <a:avLst/>
          </a:prstGeom>
          <a:solidFill>
            <a:srgbClr val="EF4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4AA82-9029-428D-BABD-641987488505}"/>
              </a:ext>
            </a:extLst>
          </p:cNvPr>
          <p:cNvSpPr/>
          <p:nvPr/>
        </p:nvSpPr>
        <p:spPr>
          <a:xfrm>
            <a:off x="6096000" y="4355199"/>
            <a:ext cx="2655001" cy="617702"/>
          </a:xfrm>
          <a:prstGeom prst="rect">
            <a:avLst/>
          </a:prstGeom>
          <a:solidFill>
            <a:srgbClr val="FBD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C-me landscape logo.png">
            <a:extLst>
              <a:ext uri="{FF2B5EF4-FFF2-40B4-BE49-F238E27FC236}">
                <a16:creationId xmlns:a16="http://schemas.microsoft.com/office/drawing/2014/main" id="{907C55E6-4999-8442-A168-3709CB075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392855"/>
            <a:ext cx="2144524" cy="4223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7072CD-FF86-C246-89B1-2FA07BB760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05" t="13705"/>
          <a:stretch/>
        </p:blipFill>
        <p:spPr>
          <a:xfrm>
            <a:off x="3440999" y="815197"/>
            <a:ext cx="5310002" cy="35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cfc67d-6eb7-4343-b83d-08edd0fb5087">
      <Terms xmlns="http://schemas.microsoft.com/office/infopath/2007/PartnerControls"/>
    </lcf76f155ced4ddcb4097134ff3c332f>
    <TaxCatchAll xmlns="e56a6910-d9b8-4bde-85e3-fc231a43f30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0B9A1F5499024AA0EBC9723E6D8FD8" ma:contentTypeVersion="15" ma:contentTypeDescription="Create a new document." ma:contentTypeScope="" ma:versionID="74c1329d87083f3b206ed3b4d02820a4">
  <xsd:schema xmlns:xsd="http://www.w3.org/2001/XMLSchema" xmlns:xs="http://www.w3.org/2001/XMLSchema" xmlns:p="http://schemas.microsoft.com/office/2006/metadata/properties" xmlns:ns2="f3cfc67d-6eb7-4343-b83d-08edd0fb5087" xmlns:ns3="e56a6910-d9b8-4bde-85e3-fc231a43f308" targetNamespace="http://schemas.microsoft.com/office/2006/metadata/properties" ma:root="true" ma:fieldsID="f3e8538f0e2c7d9449ff41f400ff30ca" ns2:_="" ns3:_="">
    <xsd:import namespace="f3cfc67d-6eb7-4343-b83d-08edd0fb5087"/>
    <xsd:import namespace="e56a6910-d9b8-4bde-85e3-fc231a43f3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fc67d-6eb7-4343-b83d-08edd0fb50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c425c08-834a-45c1-9f0c-7e944c91ad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a6910-d9b8-4bde-85e3-fc231a43f30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b5c08af-1139-4212-90d4-53bbf510771c}" ma:internalName="TaxCatchAll" ma:showField="CatchAllData" ma:web="e56a6910-d9b8-4bde-85e3-fc231a43f3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DB882E-0247-440A-91B4-9DCA74D22B95}">
  <ds:schemaRefs>
    <ds:schemaRef ds:uri="http://schemas.microsoft.com/office/2006/metadata/properties"/>
    <ds:schemaRef ds:uri="http://schemas.microsoft.com/office/infopath/2007/PartnerControls"/>
    <ds:schemaRef ds:uri="f3cfc67d-6eb7-4343-b83d-08edd0fb5087"/>
    <ds:schemaRef ds:uri="e56a6910-d9b8-4bde-85e3-fc231a43f308"/>
  </ds:schemaRefs>
</ds:datastoreItem>
</file>

<file path=customXml/itemProps2.xml><?xml version="1.0" encoding="utf-8"?>
<ds:datastoreItem xmlns:ds="http://schemas.openxmlformats.org/officeDocument/2006/customXml" ds:itemID="{915078CA-4EB4-4227-933A-BB6DF166F3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CFC2C5-4AC1-4EB4-8B42-6A60E18508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cfc67d-6eb7-4343-b83d-08edd0fb5087"/>
    <ds:schemaRef ds:uri="e56a6910-d9b8-4bde-85e3-fc231a43f3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4890</Words>
  <Application>Microsoft Office PowerPoint</Application>
  <PresentationFormat>Widescreen</PresentationFormat>
  <Paragraphs>797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Arial,Sans-Serif</vt:lpstr>
      <vt:lpstr>Calibri</vt:lpstr>
      <vt:lpstr>Calibri Light</vt:lpstr>
      <vt:lpstr>Courier New</vt:lpstr>
      <vt:lpstr>Franklin Gothic Book</vt:lpstr>
      <vt:lpstr>Franklin Gothic Medium</vt:lpstr>
      <vt:lpstr>Helvetica Neue</vt:lpstr>
      <vt:lpstr>Helvetica Neue Light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Haskins</dc:creator>
  <cp:lastModifiedBy>Emma Marshall</cp:lastModifiedBy>
  <cp:revision>1172</cp:revision>
  <cp:lastPrinted>2020-09-22T11:28:28Z</cp:lastPrinted>
  <dcterms:created xsi:type="dcterms:W3CDTF">2019-02-01T10:22:17Z</dcterms:created>
  <dcterms:modified xsi:type="dcterms:W3CDTF">2023-04-06T14:39:27Z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0x010100300B9A1F5499024AA0EBC9723E6D8FD8</vt:lpwstr>
  </property>
  <property fmtid="{D5CDD505-2E9C-101B-9397-08002B2CF9AE}" pid="3" name="MediaServiceImageTags">
    <vt:lpwstr/>
  </property>
</Properties>
</file>