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sldIdLst>
    <p:sldId id="256" r:id="rId5"/>
    <p:sldId id="257" r:id="rId6"/>
    <p:sldId id="258" r:id="rId7"/>
    <p:sldId id="288" r:id="rId8"/>
    <p:sldId id="287" r:id="rId9"/>
    <p:sldId id="260" r:id="rId10"/>
    <p:sldId id="262" r:id="rId11"/>
    <p:sldId id="263" r:id="rId12"/>
    <p:sldId id="264" r:id="rId13"/>
    <p:sldId id="265" r:id="rId14"/>
    <p:sldId id="266" r:id="rId15"/>
    <p:sldId id="267" r:id="rId16"/>
    <p:sldId id="268" r:id="rId17"/>
    <p:sldId id="269" r:id="rId18"/>
    <p:sldId id="291" r:id="rId19"/>
    <p:sldId id="270" r:id="rId20"/>
    <p:sldId id="271" r:id="rId21"/>
    <p:sldId id="272" r:id="rId22"/>
    <p:sldId id="273" r:id="rId23"/>
    <p:sldId id="274" r:id="rId24"/>
    <p:sldId id="275" r:id="rId25"/>
    <p:sldId id="276" r:id="rId26"/>
    <p:sldId id="290" r:id="rId27"/>
    <p:sldId id="278" r:id="rId28"/>
    <p:sldId id="279" r:id="rId29"/>
    <p:sldId id="280" r:id="rId30"/>
    <p:sldId id="281" r:id="rId31"/>
    <p:sldId id="282" r:id="rId32"/>
    <p:sldId id="283" r:id="rId33"/>
    <p:sldId id="284" r:id="rId34"/>
    <p:sldId id="285" r:id="rId35"/>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36F60B-E5B2-2563-5F79-04F55A161889}" name="Amy Smedley-Walker" initials="AS" userId="S::Amy@colour-profiling.com::47f6933d-9ed0-42f9-afc1-7bb744d03eb4" providerId="AD"/>
  <p188:author id="{4D29C6A8-0AD1-3AEA-D036-9F305E5B618A}" name="Daniel Brooks" initials="DB" userId="S::daniel@colour-profiling.com::ff9cde6f-c1b3-47fc-ac58-e71bedd0b91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DF9"/>
    <a:srgbClr val="E84227"/>
    <a:srgbClr val="2CAAE3"/>
    <a:srgbClr val="FED507"/>
    <a:srgbClr val="A7C93F"/>
    <a:srgbClr val="0F0A2E"/>
    <a:srgbClr val="EBE6DD"/>
    <a:srgbClr val="F5F3ED"/>
    <a:srgbClr val="8D7B95"/>
    <a:srgbClr val="3D36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EFB5F0-4C47-BE45-9FAD-C1DF1737412E}" v="70" dt="2026-09-09T13:07:30.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99"/>
    <p:restoredTop sz="64384"/>
  </p:normalViewPr>
  <p:slideViewPr>
    <p:cSldViewPr snapToGrid="0">
      <p:cViewPr>
        <p:scale>
          <a:sx n="46" d="100"/>
          <a:sy n="46" d="100"/>
        </p:scale>
        <p:origin x="1104" y="400"/>
      </p:cViewPr>
      <p:guideLst/>
    </p:cSldViewPr>
  </p:slideViewPr>
  <p:notesTextViewPr>
    <p:cViewPr>
      <p:scale>
        <a:sx n="120" d="100"/>
        <a:sy n="12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Smedley-Walker" userId="47f6933d-9ed0-42f9-afc1-7bb744d03eb4" providerId="ADAL" clId="{78D4EFF2-BAFC-5802-8A3B-FE012AF47FBC}"/>
    <pc:docChg chg="undo custSel modSld">
      <pc:chgData name="Amy Smedley-Walker" userId="47f6933d-9ed0-42f9-afc1-7bb744d03eb4" providerId="ADAL" clId="{78D4EFF2-BAFC-5802-8A3B-FE012AF47FBC}" dt="2026-09-09T13:07:30.310" v="448"/>
      <pc:docMkLst>
        <pc:docMk/>
      </pc:docMkLst>
      <pc:sldChg chg="modSp mod">
        <pc:chgData name="Amy Smedley-Walker" userId="47f6933d-9ed0-42f9-afc1-7bb744d03eb4" providerId="ADAL" clId="{78D4EFF2-BAFC-5802-8A3B-FE012AF47FBC}" dt="2026-09-09T12:51:52.098" v="284" actId="14100"/>
        <pc:sldMkLst>
          <pc:docMk/>
          <pc:sldMk cId="0" sldId="256"/>
        </pc:sldMkLst>
        <pc:spChg chg="mod">
          <ac:chgData name="Amy Smedley-Walker" userId="47f6933d-9ed0-42f9-afc1-7bb744d03eb4" providerId="ADAL" clId="{78D4EFF2-BAFC-5802-8A3B-FE012AF47FBC}" dt="2026-09-09T12:51:52.098" v="284" actId="14100"/>
          <ac:spMkLst>
            <pc:docMk/>
            <pc:sldMk cId="0" sldId="256"/>
            <ac:spMk id="28" creationId="{D9218886-112B-AD60-57B4-39D3E2AF5AD1}"/>
          </ac:spMkLst>
        </pc:spChg>
      </pc:sldChg>
      <pc:sldChg chg="mod setBg modClrScheme chgLayout">
        <pc:chgData name="Amy Smedley-Walker" userId="47f6933d-9ed0-42f9-afc1-7bb744d03eb4" providerId="ADAL" clId="{78D4EFF2-BAFC-5802-8A3B-FE012AF47FBC}" dt="2026-08-10T10:18:47.917" v="230"/>
        <pc:sldMkLst>
          <pc:docMk/>
          <pc:sldMk cId="0" sldId="257"/>
        </pc:sldMkLst>
      </pc:sldChg>
      <pc:sldChg chg="modSp mod setBg modClrScheme modAnim chgLayout">
        <pc:chgData name="Amy Smedley-Walker" userId="47f6933d-9ed0-42f9-afc1-7bb744d03eb4" providerId="ADAL" clId="{78D4EFF2-BAFC-5802-8A3B-FE012AF47FBC}" dt="2026-09-09T12:56:18.210" v="373"/>
        <pc:sldMkLst>
          <pc:docMk/>
          <pc:sldMk cId="0" sldId="258"/>
        </pc:sldMkLst>
      </pc:sldChg>
      <pc:sldChg chg="mod setBg modClrScheme chgLayout">
        <pc:chgData name="Amy Smedley-Walker" userId="47f6933d-9ed0-42f9-afc1-7bb744d03eb4" providerId="ADAL" clId="{78D4EFF2-BAFC-5802-8A3B-FE012AF47FBC}" dt="2026-08-10T10:20:01.994" v="233"/>
        <pc:sldMkLst>
          <pc:docMk/>
          <pc:sldMk cId="0" sldId="262"/>
        </pc:sldMkLst>
      </pc:sldChg>
      <pc:sldChg chg="modAnim">
        <pc:chgData name="Amy Smedley-Walker" userId="47f6933d-9ed0-42f9-afc1-7bb744d03eb4" providerId="ADAL" clId="{78D4EFF2-BAFC-5802-8A3B-FE012AF47FBC}" dt="2026-09-09T13:02:02.973" v="415"/>
        <pc:sldMkLst>
          <pc:docMk/>
          <pc:sldMk cId="0" sldId="263"/>
        </pc:sldMkLst>
      </pc:sldChg>
      <pc:sldChg chg="modAnim">
        <pc:chgData name="Amy Smedley-Walker" userId="47f6933d-9ed0-42f9-afc1-7bb744d03eb4" providerId="ADAL" clId="{78D4EFF2-BAFC-5802-8A3B-FE012AF47FBC}" dt="2026-09-09T13:02:19.011" v="417"/>
        <pc:sldMkLst>
          <pc:docMk/>
          <pc:sldMk cId="0" sldId="265"/>
        </pc:sldMkLst>
      </pc:sldChg>
      <pc:sldChg chg="modAnim">
        <pc:chgData name="Amy Smedley-Walker" userId="47f6933d-9ed0-42f9-afc1-7bb744d03eb4" providerId="ADAL" clId="{78D4EFF2-BAFC-5802-8A3B-FE012AF47FBC}" dt="2026-09-09T13:02:38.339" v="420"/>
        <pc:sldMkLst>
          <pc:docMk/>
          <pc:sldMk cId="0" sldId="267"/>
        </pc:sldMkLst>
      </pc:sldChg>
      <pc:sldChg chg="mod setBg modClrScheme chgLayout">
        <pc:chgData name="Amy Smedley-Walker" userId="47f6933d-9ed0-42f9-afc1-7bb744d03eb4" providerId="ADAL" clId="{78D4EFF2-BAFC-5802-8A3B-FE012AF47FBC}" dt="2026-08-10T10:24:38.841" v="247"/>
        <pc:sldMkLst>
          <pc:docMk/>
          <pc:sldMk cId="0" sldId="268"/>
        </pc:sldMkLst>
      </pc:sldChg>
      <pc:sldChg chg="mod setBg modClrScheme chgLayout">
        <pc:chgData name="Amy Smedley-Walker" userId="47f6933d-9ed0-42f9-afc1-7bb744d03eb4" providerId="ADAL" clId="{78D4EFF2-BAFC-5802-8A3B-FE012AF47FBC}" dt="2026-08-10T10:24:49.421" v="249" actId="700"/>
        <pc:sldMkLst>
          <pc:docMk/>
          <pc:sldMk cId="0" sldId="270"/>
        </pc:sldMkLst>
      </pc:sldChg>
      <pc:sldChg chg="modAnim">
        <pc:chgData name="Amy Smedley-Walker" userId="47f6933d-9ed0-42f9-afc1-7bb744d03eb4" providerId="ADAL" clId="{78D4EFF2-BAFC-5802-8A3B-FE012AF47FBC}" dt="2026-09-09T13:04:56.738" v="429"/>
        <pc:sldMkLst>
          <pc:docMk/>
          <pc:sldMk cId="0" sldId="271"/>
        </pc:sldMkLst>
      </pc:sldChg>
      <pc:sldChg chg="mod setBg modClrScheme chgLayout">
        <pc:chgData name="Amy Smedley-Walker" userId="47f6933d-9ed0-42f9-afc1-7bb744d03eb4" providerId="ADAL" clId="{78D4EFF2-BAFC-5802-8A3B-FE012AF47FBC}" dt="2026-08-10T10:24:55.735" v="251"/>
        <pc:sldMkLst>
          <pc:docMk/>
          <pc:sldMk cId="0" sldId="272"/>
        </pc:sldMkLst>
      </pc:sldChg>
      <pc:sldChg chg="modSp mod modAnim">
        <pc:chgData name="Amy Smedley-Walker" userId="47f6933d-9ed0-42f9-afc1-7bb744d03eb4" providerId="ADAL" clId="{78D4EFF2-BAFC-5802-8A3B-FE012AF47FBC}" dt="2026-09-09T13:05:30.208" v="432"/>
        <pc:sldMkLst>
          <pc:docMk/>
          <pc:sldMk cId="0" sldId="273"/>
        </pc:sldMkLst>
        <pc:spChg chg="mod">
          <ac:chgData name="Amy Smedley-Walker" userId="47f6933d-9ed0-42f9-afc1-7bb744d03eb4" providerId="ADAL" clId="{78D4EFF2-BAFC-5802-8A3B-FE012AF47FBC}" dt="2026-09-09T12:53:13.638" v="287" actId="20577"/>
          <ac:spMkLst>
            <pc:docMk/>
            <pc:sldMk cId="0" sldId="273"/>
            <ac:spMk id="5" creationId="{00000000-0000-0000-0000-000000000000}"/>
          </ac:spMkLst>
        </pc:spChg>
        <pc:spChg chg="mod">
          <ac:chgData name="Amy Smedley-Walker" userId="47f6933d-9ed0-42f9-afc1-7bb744d03eb4" providerId="ADAL" clId="{78D4EFF2-BAFC-5802-8A3B-FE012AF47FBC}" dt="2026-09-09T12:53:16.164" v="290" actId="20577"/>
          <ac:spMkLst>
            <pc:docMk/>
            <pc:sldMk cId="0" sldId="273"/>
            <ac:spMk id="16" creationId="{00000000-0000-0000-0000-000000000000}"/>
          </ac:spMkLst>
        </pc:spChg>
      </pc:sldChg>
      <pc:sldChg chg="mod setBg modClrScheme chgLayout">
        <pc:chgData name="Amy Smedley-Walker" userId="47f6933d-9ed0-42f9-afc1-7bb744d03eb4" providerId="ADAL" clId="{78D4EFF2-BAFC-5802-8A3B-FE012AF47FBC}" dt="2026-08-10T10:25:01.915" v="253" actId="700"/>
        <pc:sldMkLst>
          <pc:docMk/>
          <pc:sldMk cId="0" sldId="274"/>
        </pc:sldMkLst>
      </pc:sldChg>
      <pc:sldChg chg="modAnim">
        <pc:chgData name="Amy Smedley-Walker" userId="47f6933d-9ed0-42f9-afc1-7bb744d03eb4" providerId="ADAL" clId="{78D4EFF2-BAFC-5802-8A3B-FE012AF47FBC}" dt="2026-09-09T13:05:44.673" v="434"/>
        <pc:sldMkLst>
          <pc:docMk/>
          <pc:sldMk cId="0" sldId="275"/>
        </pc:sldMkLst>
      </pc:sldChg>
      <pc:sldChg chg="mod setBg modClrScheme chgLayout">
        <pc:chgData name="Amy Smedley-Walker" userId="47f6933d-9ed0-42f9-afc1-7bb744d03eb4" providerId="ADAL" clId="{78D4EFF2-BAFC-5802-8A3B-FE012AF47FBC}" dt="2026-08-10T10:25:07.085" v="255" actId="700"/>
        <pc:sldMkLst>
          <pc:docMk/>
          <pc:sldMk cId="0" sldId="276"/>
        </pc:sldMkLst>
      </pc:sldChg>
      <pc:sldChg chg="modSp mod modClrScheme chgLayout">
        <pc:chgData name="Amy Smedley-Walker" userId="47f6933d-9ed0-42f9-afc1-7bb744d03eb4" providerId="ADAL" clId="{78D4EFF2-BAFC-5802-8A3B-FE012AF47FBC}" dt="2026-09-09T12:53:52.637" v="297" actId="20577"/>
        <pc:sldMkLst>
          <pc:docMk/>
          <pc:sldMk cId="0" sldId="278"/>
        </pc:sldMkLst>
        <pc:spChg chg="mod">
          <ac:chgData name="Amy Smedley-Walker" userId="47f6933d-9ed0-42f9-afc1-7bb744d03eb4" providerId="ADAL" clId="{78D4EFF2-BAFC-5802-8A3B-FE012AF47FBC}" dt="2026-08-10T10:29:13.876" v="283" actId="255"/>
          <ac:spMkLst>
            <pc:docMk/>
            <pc:sldMk cId="0" sldId="278"/>
            <ac:spMk id="2" creationId="{00000000-0000-0000-0000-000000000000}"/>
          </ac:spMkLst>
        </pc:spChg>
        <pc:spChg chg="mod">
          <ac:chgData name="Amy Smedley-Walker" userId="47f6933d-9ed0-42f9-afc1-7bb744d03eb4" providerId="ADAL" clId="{78D4EFF2-BAFC-5802-8A3B-FE012AF47FBC}" dt="2026-08-10T10:01:24.863" v="77" actId="1076"/>
          <ac:spMkLst>
            <pc:docMk/>
            <pc:sldMk cId="0" sldId="278"/>
            <ac:spMk id="3" creationId="{00000000-0000-0000-0000-000000000000}"/>
          </ac:spMkLst>
        </pc:spChg>
        <pc:spChg chg="mod">
          <ac:chgData name="Amy Smedley-Walker" userId="47f6933d-9ed0-42f9-afc1-7bb744d03eb4" providerId="ADAL" clId="{78D4EFF2-BAFC-5802-8A3B-FE012AF47FBC}" dt="2026-09-09T12:53:49.638" v="294" actId="20577"/>
          <ac:spMkLst>
            <pc:docMk/>
            <pc:sldMk cId="0" sldId="278"/>
            <ac:spMk id="5" creationId="{00000000-0000-0000-0000-000000000000}"/>
          </ac:spMkLst>
        </pc:spChg>
        <pc:spChg chg="mod">
          <ac:chgData name="Amy Smedley-Walker" userId="47f6933d-9ed0-42f9-afc1-7bb744d03eb4" providerId="ADAL" clId="{78D4EFF2-BAFC-5802-8A3B-FE012AF47FBC}" dt="2026-09-09T12:53:52.637" v="297" actId="20577"/>
          <ac:spMkLst>
            <pc:docMk/>
            <pc:sldMk cId="0" sldId="278"/>
            <ac:spMk id="7" creationId="{00000000-0000-0000-0000-000000000000}"/>
          </ac:spMkLst>
        </pc:spChg>
      </pc:sldChg>
      <pc:sldChg chg="modSp mod setBg modClrScheme chgLayout">
        <pc:chgData name="Amy Smedley-Walker" userId="47f6933d-9ed0-42f9-afc1-7bb744d03eb4" providerId="ADAL" clId="{78D4EFF2-BAFC-5802-8A3B-FE012AF47FBC}" dt="2026-09-09T12:54:03.164" v="306" actId="20577"/>
        <pc:sldMkLst>
          <pc:docMk/>
          <pc:sldMk cId="0" sldId="279"/>
        </pc:sldMkLst>
        <pc:spChg chg="mod">
          <ac:chgData name="Amy Smedley-Walker" userId="47f6933d-9ed0-42f9-afc1-7bb744d03eb4" providerId="ADAL" clId="{78D4EFF2-BAFC-5802-8A3B-FE012AF47FBC}" dt="2026-08-10T10:29:07.262" v="282" actId="255"/>
          <ac:spMkLst>
            <pc:docMk/>
            <pc:sldMk cId="0" sldId="279"/>
            <ac:spMk id="2" creationId="{00000000-0000-0000-0000-000000000000}"/>
          </ac:spMkLst>
        </pc:spChg>
        <pc:spChg chg="mod">
          <ac:chgData name="Amy Smedley-Walker" userId="47f6933d-9ed0-42f9-afc1-7bb744d03eb4" providerId="ADAL" clId="{78D4EFF2-BAFC-5802-8A3B-FE012AF47FBC}" dt="2026-08-10T10:09:27.286" v="145" actId="1037"/>
          <ac:spMkLst>
            <pc:docMk/>
            <pc:sldMk cId="0" sldId="279"/>
            <ac:spMk id="3" creationId="{00000000-0000-0000-0000-000000000000}"/>
          </ac:spMkLst>
        </pc:spChg>
        <pc:spChg chg="mod">
          <ac:chgData name="Amy Smedley-Walker" userId="47f6933d-9ed0-42f9-afc1-7bb744d03eb4" providerId="ADAL" clId="{78D4EFF2-BAFC-5802-8A3B-FE012AF47FBC}" dt="2026-09-09T12:53:56.425" v="300" actId="20577"/>
          <ac:spMkLst>
            <pc:docMk/>
            <pc:sldMk cId="0" sldId="279"/>
            <ac:spMk id="5" creationId="{00000000-0000-0000-0000-000000000000}"/>
          </ac:spMkLst>
        </pc:spChg>
        <pc:spChg chg="mod">
          <ac:chgData name="Amy Smedley-Walker" userId="47f6933d-9ed0-42f9-afc1-7bb744d03eb4" providerId="ADAL" clId="{78D4EFF2-BAFC-5802-8A3B-FE012AF47FBC}" dt="2026-09-09T12:54:00.261" v="303" actId="20577"/>
          <ac:spMkLst>
            <pc:docMk/>
            <pc:sldMk cId="0" sldId="279"/>
            <ac:spMk id="7" creationId="{00000000-0000-0000-0000-000000000000}"/>
          </ac:spMkLst>
        </pc:spChg>
        <pc:spChg chg="mod">
          <ac:chgData name="Amy Smedley-Walker" userId="47f6933d-9ed0-42f9-afc1-7bb744d03eb4" providerId="ADAL" clId="{78D4EFF2-BAFC-5802-8A3B-FE012AF47FBC}" dt="2026-09-09T12:54:03.164" v="306" actId="20577"/>
          <ac:spMkLst>
            <pc:docMk/>
            <pc:sldMk cId="0" sldId="279"/>
            <ac:spMk id="9" creationId="{00000000-0000-0000-0000-000000000000}"/>
          </ac:spMkLst>
        </pc:spChg>
      </pc:sldChg>
      <pc:sldChg chg="addSp delSp modSp mod setBg modClrScheme chgLayout">
        <pc:chgData name="Amy Smedley-Walker" userId="47f6933d-9ed0-42f9-afc1-7bb744d03eb4" providerId="ADAL" clId="{78D4EFF2-BAFC-5802-8A3B-FE012AF47FBC}" dt="2026-09-09T12:54:20.135" v="324" actId="20577"/>
        <pc:sldMkLst>
          <pc:docMk/>
          <pc:sldMk cId="0" sldId="280"/>
        </pc:sldMkLst>
        <pc:spChg chg="mod">
          <ac:chgData name="Amy Smedley-Walker" userId="47f6933d-9ed0-42f9-afc1-7bb744d03eb4" providerId="ADAL" clId="{78D4EFF2-BAFC-5802-8A3B-FE012AF47FBC}" dt="2026-08-10T10:28:59.931" v="281" actId="255"/>
          <ac:spMkLst>
            <pc:docMk/>
            <pc:sldMk cId="0" sldId="280"/>
            <ac:spMk id="2" creationId="{00000000-0000-0000-0000-000000000000}"/>
          </ac:spMkLst>
        </pc:spChg>
        <pc:spChg chg="mod">
          <ac:chgData name="Amy Smedley-Walker" userId="47f6933d-9ed0-42f9-afc1-7bb744d03eb4" providerId="ADAL" clId="{78D4EFF2-BAFC-5802-8A3B-FE012AF47FBC}" dt="2026-08-10T10:06:28.966" v="122" actId="1076"/>
          <ac:spMkLst>
            <pc:docMk/>
            <pc:sldMk cId="0" sldId="280"/>
            <ac:spMk id="3" creationId="{00000000-0000-0000-0000-000000000000}"/>
          </ac:spMkLst>
        </pc:spChg>
        <pc:spChg chg="mod">
          <ac:chgData name="Amy Smedley-Walker" userId="47f6933d-9ed0-42f9-afc1-7bb744d03eb4" providerId="ADAL" clId="{78D4EFF2-BAFC-5802-8A3B-FE012AF47FBC}" dt="2026-08-10T10:08:58.781" v="143" actId="14100"/>
          <ac:spMkLst>
            <pc:docMk/>
            <pc:sldMk cId="0" sldId="280"/>
            <ac:spMk id="5" creationId="{00000000-0000-0000-0000-000000000000}"/>
          </ac:spMkLst>
        </pc:spChg>
        <pc:spChg chg="add del mod">
          <ac:chgData name="Amy Smedley-Walker" userId="47f6933d-9ed0-42f9-afc1-7bb744d03eb4" providerId="ADAL" clId="{78D4EFF2-BAFC-5802-8A3B-FE012AF47FBC}" dt="2026-09-09T12:54:10.697" v="310" actId="20577"/>
          <ac:spMkLst>
            <pc:docMk/>
            <pc:sldMk cId="0" sldId="280"/>
            <ac:spMk id="7" creationId="{00000000-0000-0000-0000-000000000000}"/>
          </ac:spMkLst>
        </pc:spChg>
        <pc:spChg chg="add del mod">
          <ac:chgData name="Amy Smedley-Walker" userId="47f6933d-9ed0-42f9-afc1-7bb744d03eb4" providerId="ADAL" clId="{78D4EFF2-BAFC-5802-8A3B-FE012AF47FBC}" dt="2026-09-09T12:54:14.715" v="316" actId="20577"/>
          <ac:spMkLst>
            <pc:docMk/>
            <pc:sldMk cId="0" sldId="280"/>
            <ac:spMk id="9" creationId="{00000000-0000-0000-0000-000000000000}"/>
          </ac:spMkLst>
        </pc:spChg>
        <pc:spChg chg="add del mod">
          <ac:chgData name="Amy Smedley-Walker" userId="47f6933d-9ed0-42f9-afc1-7bb744d03eb4" providerId="ADAL" clId="{78D4EFF2-BAFC-5802-8A3B-FE012AF47FBC}" dt="2026-09-09T12:54:17.464" v="320" actId="20577"/>
          <ac:spMkLst>
            <pc:docMk/>
            <pc:sldMk cId="0" sldId="280"/>
            <ac:spMk id="11" creationId="{00000000-0000-0000-0000-000000000000}"/>
          </ac:spMkLst>
        </pc:spChg>
        <pc:spChg chg="add del mod">
          <ac:chgData name="Amy Smedley-Walker" userId="47f6933d-9ed0-42f9-afc1-7bb744d03eb4" providerId="ADAL" clId="{78D4EFF2-BAFC-5802-8A3B-FE012AF47FBC}" dt="2026-09-09T12:54:20.135" v="324" actId="20577"/>
          <ac:spMkLst>
            <pc:docMk/>
            <pc:sldMk cId="0" sldId="280"/>
            <ac:spMk id="13" creationId="{00000000-0000-0000-0000-000000000000}"/>
          </ac:spMkLst>
        </pc:spChg>
      </pc:sldChg>
      <pc:sldChg chg="modSp mod setBg modClrScheme chgLayout">
        <pc:chgData name="Amy Smedley-Walker" userId="47f6933d-9ed0-42f9-afc1-7bb744d03eb4" providerId="ADAL" clId="{78D4EFF2-BAFC-5802-8A3B-FE012AF47FBC}" dt="2026-09-09T12:54:47.864" v="348" actId="20577"/>
        <pc:sldMkLst>
          <pc:docMk/>
          <pc:sldMk cId="0" sldId="281"/>
        </pc:sldMkLst>
        <pc:spChg chg="mod">
          <ac:chgData name="Amy Smedley-Walker" userId="47f6933d-9ed0-42f9-afc1-7bb744d03eb4" providerId="ADAL" clId="{78D4EFF2-BAFC-5802-8A3B-FE012AF47FBC}" dt="2026-08-10T10:28:54.169" v="280" actId="255"/>
          <ac:spMkLst>
            <pc:docMk/>
            <pc:sldMk cId="0" sldId="281"/>
            <ac:spMk id="2" creationId="{00000000-0000-0000-0000-000000000000}"/>
          </ac:spMkLst>
        </pc:spChg>
        <pc:spChg chg="mod">
          <ac:chgData name="Amy Smedley-Walker" userId="47f6933d-9ed0-42f9-afc1-7bb744d03eb4" providerId="ADAL" clId="{78D4EFF2-BAFC-5802-8A3B-FE012AF47FBC}" dt="2026-08-10T10:10:11.514" v="165" actId="1035"/>
          <ac:spMkLst>
            <pc:docMk/>
            <pc:sldMk cId="0" sldId="281"/>
            <ac:spMk id="3" creationId="{00000000-0000-0000-0000-000000000000}"/>
          </ac:spMkLst>
        </pc:spChg>
        <pc:spChg chg="mod">
          <ac:chgData name="Amy Smedley-Walker" userId="47f6933d-9ed0-42f9-afc1-7bb744d03eb4" providerId="ADAL" clId="{78D4EFF2-BAFC-5802-8A3B-FE012AF47FBC}" dt="2026-09-09T12:54:38.920" v="336" actId="20577"/>
          <ac:spMkLst>
            <pc:docMk/>
            <pc:sldMk cId="0" sldId="281"/>
            <ac:spMk id="5" creationId="{00000000-0000-0000-0000-000000000000}"/>
          </ac:spMkLst>
        </pc:spChg>
        <pc:spChg chg="mod">
          <ac:chgData name="Amy Smedley-Walker" userId="47f6933d-9ed0-42f9-afc1-7bb744d03eb4" providerId="ADAL" clId="{78D4EFF2-BAFC-5802-8A3B-FE012AF47FBC}" dt="2026-09-09T12:54:47.864" v="348" actId="20577"/>
          <ac:spMkLst>
            <pc:docMk/>
            <pc:sldMk cId="0" sldId="281"/>
            <ac:spMk id="7" creationId="{00000000-0000-0000-0000-000000000000}"/>
          </ac:spMkLst>
        </pc:spChg>
      </pc:sldChg>
      <pc:sldChg chg="modSp mod setBg modClrScheme chgLayout">
        <pc:chgData name="Amy Smedley-Walker" userId="47f6933d-9ed0-42f9-afc1-7bb744d03eb4" providerId="ADAL" clId="{78D4EFF2-BAFC-5802-8A3B-FE012AF47FBC}" dt="2026-09-09T12:54:54.871" v="354" actId="20577"/>
        <pc:sldMkLst>
          <pc:docMk/>
          <pc:sldMk cId="0" sldId="282"/>
        </pc:sldMkLst>
        <pc:spChg chg="mod">
          <ac:chgData name="Amy Smedley-Walker" userId="47f6933d-9ed0-42f9-afc1-7bb744d03eb4" providerId="ADAL" clId="{78D4EFF2-BAFC-5802-8A3B-FE012AF47FBC}" dt="2026-08-10T10:28:42.655" v="279" actId="255"/>
          <ac:spMkLst>
            <pc:docMk/>
            <pc:sldMk cId="0" sldId="282"/>
            <ac:spMk id="2" creationId="{00000000-0000-0000-0000-000000000000}"/>
          </ac:spMkLst>
        </pc:spChg>
        <pc:spChg chg="mod">
          <ac:chgData name="Amy Smedley-Walker" userId="47f6933d-9ed0-42f9-afc1-7bb744d03eb4" providerId="ADAL" clId="{78D4EFF2-BAFC-5802-8A3B-FE012AF47FBC}" dt="2026-08-10T10:11:42.220" v="193" actId="1076"/>
          <ac:spMkLst>
            <pc:docMk/>
            <pc:sldMk cId="0" sldId="282"/>
            <ac:spMk id="3" creationId="{00000000-0000-0000-0000-000000000000}"/>
          </ac:spMkLst>
        </pc:spChg>
        <pc:spChg chg="mod">
          <ac:chgData name="Amy Smedley-Walker" userId="47f6933d-9ed0-42f9-afc1-7bb744d03eb4" providerId="ADAL" clId="{78D4EFF2-BAFC-5802-8A3B-FE012AF47FBC}" dt="2026-09-09T12:54:52.331" v="351" actId="20577"/>
          <ac:spMkLst>
            <pc:docMk/>
            <pc:sldMk cId="0" sldId="282"/>
            <ac:spMk id="5" creationId="{00000000-0000-0000-0000-000000000000}"/>
          </ac:spMkLst>
        </pc:spChg>
        <pc:spChg chg="mod">
          <ac:chgData name="Amy Smedley-Walker" userId="47f6933d-9ed0-42f9-afc1-7bb744d03eb4" providerId="ADAL" clId="{78D4EFF2-BAFC-5802-8A3B-FE012AF47FBC}" dt="2026-09-09T12:54:54.871" v="354" actId="20577"/>
          <ac:spMkLst>
            <pc:docMk/>
            <pc:sldMk cId="0" sldId="282"/>
            <ac:spMk id="7" creationId="{00000000-0000-0000-0000-000000000000}"/>
          </ac:spMkLst>
        </pc:spChg>
      </pc:sldChg>
      <pc:sldChg chg="mod setBg modClrScheme chgLayout">
        <pc:chgData name="Amy Smedley-Walker" userId="47f6933d-9ed0-42f9-afc1-7bb744d03eb4" providerId="ADAL" clId="{78D4EFF2-BAFC-5802-8A3B-FE012AF47FBC}" dt="2026-08-10T10:25:17.649" v="257" actId="700"/>
        <pc:sldMkLst>
          <pc:docMk/>
          <pc:sldMk cId="0" sldId="283"/>
        </pc:sldMkLst>
      </pc:sldChg>
      <pc:sldChg chg="modSp mod setBg modClrScheme modAnim chgLayout">
        <pc:chgData name="Amy Smedley-Walker" userId="47f6933d-9ed0-42f9-afc1-7bb744d03eb4" providerId="ADAL" clId="{78D4EFF2-BAFC-5802-8A3B-FE012AF47FBC}" dt="2026-09-09T13:07:30.310" v="448"/>
        <pc:sldMkLst>
          <pc:docMk/>
          <pc:sldMk cId="0" sldId="284"/>
        </pc:sldMkLst>
        <pc:spChg chg="mod">
          <ac:chgData name="Amy Smedley-Walker" userId="47f6933d-9ed0-42f9-afc1-7bb744d03eb4" providerId="ADAL" clId="{78D4EFF2-BAFC-5802-8A3B-FE012AF47FBC}" dt="2026-08-10T10:27:29.994" v="274" actId="255"/>
          <ac:spMkLst>
            <pc:docMk/>
            <pc:sldMk cId="0" sldId="284"/>
            <ac:spMk id="2" creationId="{00000000-0000-0000-0000-000000000000}"/>
          </ac:spMkLst>
        </pc:spChg>
        <pc:spChg chg="mod">
          <ac:chgData name="Amy Smedley-Walker" userId="47f6933d-9ed0-42f9-afc1-7bb744d03eb4" providerId="ADAL" clId="{78D4EFF2-BAFC-5802-8A3B-FE012AF47FBC}" dt="2026-08-10T10:14:08.297" v="197" actId="255"/>
          <ac:spMkLst>
            <pc:docMk/>
            <pc:sldMk cId="0" sldId="284"/>
            <ac:spMk id="3" creationId="{00000000-0000-0000-0000-000000000000}"/>
          </ac:spMkLst>
        </pc:spChg>
        <pc:spChg chg="mod">
          <ac:chgData name="Amy Smedley-Walker" userId="47f6933d-9ed0-42f9-afc1-7bb744d03eb4" providerId="ADAL" clId="{78D4EFF2-BAFC-5802-8A3B-FE012AF47FBC}" dt="2026-08-10T10:26:57.890" v="267" actId="207"/>
          <ac:spMkLst>
            <pc:docMk/>
            <pc:sldMk cId="0" sldId="284"/>
            <ac:spMk id="4" creationId="{00000000-0000-0000-0000-000000000000}"/>
          </ac:spMkLst>
        </pc:spChg>
        <pc:spChg chg="mod">
          <ac:chgData name="Amy Smedley-Walker" userId="47f6933d-9ed0-42f9-afc1-7bb744d03eb4" providerId="ADAL" clId="{78D4EFF2-BAFC-5802-8A3B-FE012AF47FBC}" dt="2026-09-09T12:55:01.288" v="357" actId="20577"/>
          <ac:spMkLst>
            <pc:docMk/>
            <pc:sldMk cId="0" sldId="284"/>
            <ac:spMk id="5" creationId="{00000000-0000-0000-0000-000000000000}"/>
          </ac:spMkLst>
        </pc:spChg>
        <pc:spChg chg="mod">
          <ac:chgData name="Amy Smedley-Walker" userId="47f6933d-9ed0-42f9-afc1-7bb744d03eb4" providerId="ADAL" clId="{78D4EFF2-BAFC-5802-8A3B-FE012AF47FBC}" dt="2026-08-10T10:14:28.254" v="200" actId="14100"/>
          <ac:spMkLst>
            <pc:docMk/>
            <pc:sldMk cId="0" sldId="284"/>
            <ac:spMk id="6" creationId="{00000000-0000-0000-0000-000000000000}"/>
          </ac:spMkLst>
        </pc:spChg>
        <pc:spChg chg="mod">
          <ac:chgData name="Amy Smedley-Walker" userId="47f6933d-9ed0-42f9-afc1-7bb744d03eb4" providerId="ADAL" clId="{78D4EFF2-BAFC-5802-8A3B-FE012AF47FBC}" dt="2026-08-10T10:26:57.890" v="267" actId="207"/>
          <ac:spMkLst>
            <pc:docMk/>
            <pc:sldMk cId="0" sldId="284"/>
            <ac:spMk id="7" creationId="{00000000-0000-0000-0000-000000000000}"/>
          </ac:spMkLst>
        </pc:spChg>
        <pc:spChg chg="mod">
          <ac:chgData name="Amy Smedley-Walker" userId="47f6933d-9ed0-42f9-afc1-7bb744d03eb4" providerId="ADAL" clId="{78D4EFF2-BAFC-5802-8A3B-FE012AF47FBC}" dt="2026-09-09T12:55:04.357" v="360" actId="20577"/>
          <ac:spMkLst>
            <pc:docMk/>
            <pc:sldMk cId="0" sldId="284"/>
            <ac:spMk id="8" creationId="{00000000-0000-0000-0000-000000000000}"/>
          </ac:spMkLst>
        </pc:spChg>
        <pc:spChg chg="mod">
          <ac:chgData name="Amy Smedley-Walker" userId="47f6933d-9ed0-42f9-afc1-7bb744d03eb4" providerId="ADAL" clId="{78D4EFF2-BAFC-5802-8A3B-FE012AF47FBC}" dt="2026-08-10T10:26:57.890" v="267" actId="207"/>
          <ac:spMkLst>
            <pc:docMk/>
            <pc:sldMk cId="0" sldId="284"/>
            <ac:spMk id="10" creationId="{00000000-0000-0000-0000-000000000000}"/>
          </ac:spMkLst>
        </pc:spChg>
        <pc:spChg chg="mod">
          <ac:chgData name="Amy Smedley-Walker" userId="47f6933d-9ed0-42f9-afc1-7bb744d03eb4" providerId="ADAL" clId="{78D4EFF2-BAFC-5802-8A3B-FE012AF47FBC}" dt="2026-09-09T12:55:07.187" v="363" actId="20577"/>
          <ac:spMkLst>
            <pc:docMk/>
            <pc:sldMk cId="0" sldId="284"/>
            <ac:spMk id="11" creationId="{00000000-0000-0000-0000-000000000000}"/>
          </ac:spMkLst>
        </pc:spChg>
      </pc:sldChg>
      <pc:sldChg chg="modSp mod modNotesTx">
        <pc:chgData name="Amy Smedley-Walker" userId="47f6933d-9ed0-42f9-afc1-7bb744d03eb4" providerId="ADAL" clId="{78D4EFF2-BAFC-5802-8A3B-FE012AF47FBC}" dt="2026-09-09T12:55:29.785" v="369" actId="20577"/>
        <pc:sldMkLst>
          <pc:docMk/>
          <pc:sldMk cId="0" sldId="285"/>
        </pc:sldMkLst>
        <pc:spChg chg="mod">
          <ac:chgData name="Amy Smedley-Walker" userId="47f6933d-9ed0-42f9-afc1-7bb744d03eb4" providerId="ADAL" clId="{78D4EFF2-BAFC-5802-8A3B-FE012AF47FBC}" dt="2026-08-10T10:27:51.415" v="275" actId="255"/>
          <ac:spMkLst>
            <pc:docMk/>
            <pc:sldMk cId="0" sldId="285"/>
            <ac:spMk id="2" creationId="{00000000-0000-0000-0000-000000000000}"/>
          </ac:spMkLst>
        </pc:spChg>
        <pc:spChg chg="mod">
          <ac:chgData name="Amy Smedley-Walker" userId="47f6933d-9ed0-42f9-afc1-7bb744d03eb4" providerId="ADAL" clId="{78D4EFF2-BAFC-5802-8A3B-FE012AF47FBC}" dt="2026-08-10T10:27:55.914" v="278" actId="1035"/>
          <ac:spMkLst>
            <pc:docMk/>
            <pc:sldMk cId="0" sldId="285"/>
            <ac:spMk id="3" creationId="{00000000-0000-0000-0000-000000000000}"/>
          </ac:spMkLst>
        </pc:spChg>
        <pc:spChg chg="mod">
          <ac:chgData name="Amy Smedley-Walker" userId="47f6933d-9ed0-42f9-afc1-7bb744d03eb4" providerId="ADAL" clId="{78D4EFF2-BAFC-5802-8A3B-FE012AF47FBC}" dt="2026-08-10T10:15:44.638" v="224" actId="14100"/>
          <ac:spMkLst>
            <pc:docMk/>
            <pc:sldMk cId="0" sldId="285"/>
            <ac:spMk id="4" creationId="{00000000-0000-0000-0000-000000000000}"/>
          </ac:spMkLst>
        </pc:spChg>
        <pc:spChg chg="mod">
          <ac:chgData name="Amy Smedley-Walker" userId="47f6933d-9ed0-42f9-afc1-7bb744d03eb4" providerId="ADAL" clId="{78D4EFF2-BAFC-5802-8A3B-FE012AF47FBC}" dt="2026-08-10T10:15:05.451" v="205" actId="404"/>
          <ac:spMkLst>
            <pc:docMk/>
            <pc:sldMk cId="0" sldId="285"/>
            <ac:spMk id="5" creationId="{00000000-0000-0000-0000-000000000000}"/>
          </ac:spMkLst>
        </pc:spChg>
        <pc:spChg chg="mod">
          <ac:chgData name="Amy Smedley-Walker" userId="47f6933d-9ed0-42f9-afc1-7bb744d03eb4" providerId="ADAL" clId="{78D4EFF2-BAFC-5802-8A3B-FE012AF47FBC}" dt="2026-08-10T10:15:05.451" v="205" actId="404"/>
          <ac:spMkLst>
            <pc:docMk/>
            <pc:sldMk cId="0" sldId="285"/>
            <ac:spMk id="6"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7"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8"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9"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10"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11" creationId="{00000000-0000-0000-0000-000000000000}"/>
          </ac:spMkLst>
        </pc:spChg>
        <pc:spChg chg="mod">
          <ac:chgData name="Amy Smedley-Walker" userId="47f6933d-9ed0-42f9-afc1-7bb744d03eb4" providerId="ADAL" clId="{78D4EFF2-BAFC-5802-8A3B-FE012AF47FBC}" dt="2026-08-10T10:16:59.259" v="227" actId="255"/>
          <ac:spMkLst>
            <pc:docMk/>
            <pc:sldMk cId="0" sldId="285"/>
            <ac:spMk id="12" creationId="{00000000-0000-0000-0000-000000000000}"/>
          </ac:spMkLst>
        </pc:spChg>
        <pc:spChg chg="mod">
          <ac:chgData name="Amy Smedley-Walker" userId="47f6933d-9ed0-42f9-afc1-7bb744d03eb4" providerId="ADAL" clId="{78D4EFF2-BAFC-5802-8A3B-FE012AF47FBC}" dt="2026-08-10T10:15:44.638" v="224" actId="14100"/>
          <ac:spMkLst>
            <pc:docMk/>
            <pc:sldMk cId="0" sldId="285"/>
            <ac:spMk id="13" creationId="{00000000-0000-0000-0000-000000000000}"/>
          </ac:spMkLst>
        </pc:spChg>
        <pc:spChg chg="mod">
          <ac:chgData name="Amy Smedley-Walker" userId="47f6933d-9ed0-42f9-afc1-7bb744d03eb4" providerId="ADAL" clId="{78D4EFF2-BAFC-5802-8A3B-FE012AF47FBC}" dt="2026-08-10T10:17:24.561" v="228" actId="14100"/>
          <ac:spMkLst>
            <pc:docMk/>
            <pc:sldMk cId="0" sldId="285"/>
            <ac:spMk id="15"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16"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17" creationId="{00000000-0000-0000-0000-000000000000}"/>
          </ac:spMkLst>
        </pc:spChg>
        <pc:spChg chg="mod">
          <ac:chgData name="Amy Smedley-Walker" userId="47f6933d-9ed0-42f9-afc1-7bb744d03eb4" providerId="ADAL" clId="{78D4EFF2-BAFC-5802-8A3B-FE012AF47FBC}" dt="2026-08-10T10:15:05.451" v="205" actId="404"/>
          <ac:spMkLst>
            <pc:docMk/>
            <pc:sldMk cId="0" sldId="285"/>
            <ac:spMk id="19" creationId="{00000000-0000-0000-0000-000000000000}"/>
          </ac:spMkLst>
        </pc:spChg>
        <pc:spChg chg="mod">
          <ac:chgData name="Amy Smedley-Walker" userId="47f6933d-9ed0-42f9-afc1-7bb744d03eb4" providerId="ADAL" clId="{78D4EFF2-BAFC-5802-8A3B-FE012AF47FBC}" dt="2026-08-10T10:15:24.192" v="221" actId="1036"/>
          <ac:spMkLst>
            <pc:docMk/>
            <pc:sldMk cId="0" sldId="285"/>
            <ac:spMk id="20" creationId="{00000000-0000-0000-0000-000000000000}"/>
          </ac:spMkLst>
        </pc:spChg>
        <pc:spChg chg="mod">
          <ac:chgData name="Amy Smedley-Walker" userId="47f6933d-9ed0-42f9-afc1-7bb744d03eb4" providerId="ADAL" clId="{78D4EFF2-BAFC-5802-8A3B-FE012AF47FBC}" dt="2026-08-10T10:16:59.259" v="227" actId="255"/>
          <ac:spMkLst>
            <pc:docMk/>
            <pc:sldMk cId="0" sldId="285"/>
            <ac:spMk id="21" creationId="{00000000-0000-0000-0000-000000000000}"/>
          </ac:spMkLst>
        </pc:spChg>
      </pc:sldChg>
      <pc:sldChg chg="addSp delSp modSp mod modClrScheme modAnim chgLayout">
        <pc:chgData name="Amy Smedley-Walker" userId="47f6933d-9ed0-42f9-afc1-7bb744d03eb4" providerId="ADAL" clId="{78D4EFF2-BAFC-5802-8A3B-FE012AF47FBC}" dt="2026-09-09T13:01:07.488" v="410"/>
        <pc:sldMkLst>
          <pc:docMk/>
          <pc:sldMk cId="0" sldId="287"/>
        </pc:sldMkLst>
        <pc:spChg chg="mod topLvl">
          <ac:chgData name="Amy Smedley-Walker" userId="47f6933d-9ed0-42f9-afc1-7bb744d03eb4" providerId="ADAL" clId="{78D4EFF2-BAFC-5802-8A3B-FE012AF47FBC}" dt="2026-09-09T12:59:21.378" v="399" actId="164"/>
          <ac:spMkLst>
            <pc:docMk/>
            <pc:sldMk cId="0" sldId="287"/>
            <ac:spMk id="8" creationId="{C37395E2-B35F-DC17-7E26-76580D11D8B7}"/>
          </ac:spMkLst>
        </pc:spChg>
        <pc:spChg chg="mod">
          <ac:chgData name="Amy Smedley-Walker" userId="47f6933d-9ed0-42f9-afc1-7bb744d03eb4" providerId="ADAL" clId="{78D4EFF2-BAFC-5802-8A3B-FE012AF47FBC}" dt="2026-09-09T12:59:28.511" v="400" actId="164"/>
          <ac:spMkLst>
            <pc:docMk/>
            <pc:sldMk cId="0" sldId="287"/>
            <ac:spMk id="11" creationId="{B3A3F900-1271-7850-AB0B-DD064C5604AE}"/>
          </ac:spMkLst>
        </pc:spChg>
        <pc:spChg chg="mod">
          <ac:chgData name="Amy Smedley-Walker" userId="47f6933d-9ed0-42f9-afc1-7bb744d03eb4" providerId="ADAL" clId="{78D4EFF2-BAFC-5802-8A3B-FE012AF47FBC}" dt="2026-09-09T12:58:37.679" v="391" actId="164"/>
          <ac:spMkLst>
            <pc:docMk/>
            <pc:sldMk cId="0" sldId="287"/>
            <ac:spMk id="14" creationId="{955458EB-6ACF-7CA5-C61E-A801ACB37002}"/>
          </ac:spMkLst>
        </pc:spChg>
        <pc:spChg chg="mod topLvl">
          <ac:chgData name="Amy Smedley-Walker" userId="47f6933d-9ed0-42f9-afc1-7bb744d03eb4" providerId="ADAL" clId="{78D4EFF2-BAFC-5802-8A3B-FE012AF47FBC}" dt="2026-09-09T12:59:21.378" v="399" actId="164"/>
          <ac:spMkLst>
            <pc:docMk/>
            <pc:sldMk cId="0" sldId="287"/>
            <ac:spMk id="19" creationId="{A3F06EC9-6F2E-7C05-37E9-386D09D9B757}"/>
          </ac:spMkLst>
        </pc:spChg>
        <pc:spChg chg="mod">
          <ac:chgData name="Amy Smedley-Walker" userId="47f6933d-9ed0-42f9-afc1-7bb744d03eb4" providerId="ADAL" clId="{78D4EFF2-BAFC-5802-8A3B-FE012AF47FBC}" dt="2026-09-09T12:59:28.511" v="400" actId="164"/>
          <ac:spMkLst>
            <pc:docMk/>
            <pc:sldMk cId="0" sldId="287"/>
            <ac:spMk id="21" creationId="{86CE92AE-0CE6-B834-3A8C-12D331B6167C}"/>
          </ac:spMkLst>
        </pc:spChg>
        <pc:spChg chg="mod">
          <ac:chgData name="Amy Smedley-Walker" userId="47f6933d-9ed0-42f9-afc1-7bb744d03eb4" providerId="ADAL" clId="{78D4EFF2-BAFC-5802-8A3B-FE012AF47FBC}" dt="2026-09-09T12:58:37.679" v="391" actId="164"/>
          <ac:spMkLst>
            <pc:docMk/>
            <pc:sldMk cId="0" sldId="287"/>
            <ac:spMk id="23" creationId="{83054BF7-ED6B-DA17-FC6E-38B57958E187}"/>
          </ac:spMkLst>
        </pc:spChg>
        <pc:spChg chg="mod">
          <ac:chgData name="Amy Smedley-Walker" userId="47f6933d-9ed0-42f9-afc1-7bb744d03eb4" providerId="ADAL" clId="{78D4EFF2-BAFC-5802-8A3B-FE012AF47FBC}" dt="2026-09-09T12:58:41.953" v="392" actId="164"/>
          <ac:spMkLst>
            <pc:docMk/>
            <pc:sldMk cId="0" sldId="287"/>
            <ac:spMk id="25" creationId="{2D2F596D-1C62-25EB-525A-78585B73C91A}"/>
          </ac:spMkLst>
        </pc:spChg>
        <pc:spChg chg="mod">
          <ac:chgData name="Amy Smedley-Walker" userId="47f6933d-9ed0-42f9-afc1-7bb744d03eb4" providerId="ADAL" clId="{78D4EFF2-BAFC-5802-8A3B-FE012AF47FBC}" dt="2026-09-09T12:58:49.264" v="393" actId="164"/>
          <ac:spMkLst>
            <pc:docMk/>
            <pc:sldMk cId="0" sldId="287"/>
            <ac:spMk id="27" creationId="{DD4FE0FA-0C5C-A7B4-5416-31ED99D9F71D}"/>
          </ac:spMkLst>
        </pc:spChg>
        <pc:spChg chg="mod">
          <ac:chgData name="Amy Smedley-Walker" userId="47f6933d-9ed0-42f9-afc1-7bb744d03eb4" providerId="ADAL" clId="{78D4EFF2-BAFC-5802-8A3B-FE012AF47FBC}" dt="2026-09-09T12:59:03.564" v="395" actId="164"/>
          <ac:spMkLst>
            <pc:docMk/>
            <pc:sldMk cId="0" sldId="287"/>
            <ac:spMk id="30" creationId="{5055CBED-73C9-3ACF-11BE-6BACC8118595}"/>
          </ac:spMkLst>
        </pc:spChg>
        <pc:spChg chg="mod">
          <ac:chgData name="Amy Smedley-Walker" userId="47f6933d-9ed0-42f9-afc1-7bb744d03eb4" providerId="ADAL" clId="{78D4EFF2-BAFC-5802-8A3B-FE012AF47FBC}" dt="2026-09-09T12:59:16.233" v="398" actId="164"/>
          <ac:spMkLst>
            <pc:docMk/>
            <pc:sldMk cId="0" sldId="287"/>
            <ac:spMk id="32" creationId="{797A16C5-B517-29C1-E3C4-00CFA44C3951}"/>
          </ac:spMkLst>
        </pc:spChg>
        <pc:spChg chg="mod topLvl">
          <ac:chgData name="Amy Smedley-Walker" userId="47f6933d-9ed0-42f9-afc1-7bb744d03eb4" providerId="ADAL" clId="{78D4EFF2-BAFC-5802-8A3B-FE012AF47FBC}" dt="2026-09-09T12:58:56.734" v="394" actId="164"/>
          <ac:spMkLst>
            <pc:docMk/>
            <pc:sldMk cId="0" sldId="287"/>
            <ac:spMk id="43" creationId="{E2186E27-5136-D54B-E7AA-64412470F95D}"/>
          </ac:spMkLst>
        </pc:spChg>
        <pc:spChg chg="mod topLvl">
          <ac:chgData name="Amy Smedley-Walker" userId="47f6933d-9ed0-42f9-afc1-7bb744d03eb4" providerId="ADAL" clId="{78D4EFF2-BAFC-5802-8A3B-FE012AF47FBC}" dt="2026-09-09T12:58:41.953" v="392" actId="164"/>
          <ac:spMkLst>
            <pc:docMk/>
            <pc:sldMk cId="0" sldId="287"/>
            <ac:spMk id="45" creationId="{7BE118BA-A533-C7C1-5C3A-BD6C0686EADC}"/>
          </ac:spMkLst>
        </pc:spChg>
        <pc:spChg chg="mod topLvl">
          <ac:chgData name="Amy Smedley-Walker" userId="47f6933d-9ed0-42f9-afc1-7bb744d03eb4" providerId="ADAL" clId="{78D4EFF2-BAFC-5802-8A3B-FE012AF47FBC}" dt="2026-09-09T12:58:49.264" v="393" actId="164"/>
          <ac:spMkLst>
            <pc:docMk/>
            <pc:sldMk cId="0" sldId="287"/>
            <ac:spMk id="48" creationId="{516EA015-615C-1F96-C58B-3A91825F1BB5}"/>
          </ac:spMkLst>
        </pc:spChg>
        <pc:spChg chg="mod topLvl">
          <ac:chgData name="Amy Smedley-Walker" userId="47f6933d-9ed0-42f9-afc1-7bb744d03eb4" providerId="ADAL" clId="{78D4EFF2-BAFC-5802-8A3B-FE012AF47FBC}" dt="2026-09-09T12:58:56.734" v="394" actId="164"/>
          <ac:spMkLst>
            <pc:docMk/>
            <pc:sldMk cId="0" sldId="287"/>
            <ac:spMk id="51" creationId="{4D4A4638-01F8-642B-C713-61DCB0004F57}"/>
          </ac:spMkLst>
        </pc:spChg>
        <pc:spChg chg="mod topLvl">
          <ac:chgData name="Amy Smedley-Walker" userId="47f6933d-9ed0-42f9-afc1-7bb744d03eb4" providerId="ADAL" clId="{78D4EFF2-BAFC-5802-8A3B-FE012AF47FBC}" dt="2026-09-09T12:59:16.233" v="398" actId="164"/>
          <ac:spMkLst>
            <pc:docMk/>
            <pc:sldMk cId="0" sldId="287"/>
            <ac:spMk id="54" creationId="{51F13597-8DF7-7B03-D0A4-67CD1CEA7FEF}"/>
          </ac:spMkLst>
        </pc:spChg>
        <pc:spChg chg="mod">
          <ac:chgData name="Amy Smedley-Walker" userId="47f6933d-9ed0-42f9-afc1-7bb744d03eb4" providerId="ADAL" clId="{78D4EFF2-BAFC-5802-8A3B-FE012AF47FBC}" dt="2026-09-09T12:59:03.564" v="395" actId="164"/>
          <ac:spMkLst>
            <pc:docMk/>
            <pc:sldMk cId="0" sldId="287"/>
            <ac:spMk id="57" creationId="{FF9F1158-E18E-71A2-A41D-3121318C117E}"/>
          </ac:spMkLst>
        </pc:spChg>
        <pc:spChg chg="mod topLvl">
          <ac:chgData name="Amy Smedley-Walker" userId="47f6933d-9ed0-42f9-afc1-7bb744d03eb4" providerId="ADAL" clId="{78D4EFF2-BAFC-5802-8A3B-FE012AF47FBC}" dt="2026-09-09T12:59:21.378" v="399" actId="164"/>
          <ac:spMkLst>
            <pc:docMk/>
            <pc:sldMk cId="0" sldId="287"/>
            <ac:spMk id="59" creationId="{90DC15C8-916C-F0CB-717B-22DC2016FBA5}"/>
          </ac:spMkLst>
        </pc:spChg>
        <pc:spChg chg="mod topLvl">
          <ac:chgData name="Amy Smedley-Walker" userId="47f6933d-9ed0-42f9-afc1-7bb744d03eb4" providerId="ADAL" clId="{78D4EFF2-BAFC-5802-8A3B-FE012AF47FBC}" dt="2026-09-09T12:59:28.511" v="400" actId="164"/>
          <ac:spMkLst>
            <pc:docMk/>
            <pc:sldMk cId="0" sldId="287"/>
            <ac:spMk id="60" creationId="{EFAB08FA-D1A2-E6F9-CB88-63DD52FCB098}"/>
          </ac:spMkLst>
        </pc:spChg>
        <pc:spChg chg="mod topLvl">
          <ac:chgData name="Amy Smedley-Walker" userId="47f6933d-9ed0-42f9-afc1-7bb744d03eb4" providerId="ADAL" clId="{78D4EFF2-BAFC-5802-8A3B-FE012AF47FBC}" dt="2026-09-09T12:58:37.679" v="391" actId="164"/>
          <ac:spMkLst>
            <pc:docMk/>
            <pc:sldMk cId="0" sldId="287"/>
            <ac:spMk id="61" creationId="{6D9B07EF-E9E3-ABFB-AD3D-B1174D2384D3}"/>
          </ac:spMkLst>
        </pc:spChg>
        <pc:spChg chg="mod">
          <ac:chgData name="Amy Smedley-Walker" userId="47f6933d-9ed0-42f9-afc1-7bb744d03eb4" providerId="ADAL" clId="{78D4EFF2-BAFC-5802-8A3B-FE012AF47FBC}" dt="2026-09-09T12:58:41.953" v="392" actId="164"/>
          <ac:spMkLst>
            <pc:docMk/>
            <pc:sldMk cId="0" sldId="287"/>
            <ac:spMk id="62" creationId="{243BE548-BBFB-4526-C7E7-113CB2B92D78}"/>
          </ac:spMkLst>
        </pc:spChg>
        <pc:spChg chg="mod">
          <ac:chgData name="Amy Smedley-Walker" userId="47f6933d-9ed0-42f9-afc1-7bb744d03eb4" providerId="ADAL" clId="{78D4EFF2-BAFC-5802-8A3B-FE012AF47FBC}" dt="2026-09-09T12:58:41.953" v="392" actId="164"/>
          <ac:spMkLst>
            <pc:docMk/>
            <pc:sldMk cId="0" sldId="287"/>
            <ac:spMk id="63" creationId="{4948353D-A9A2-F5BB-D0A4-E36918F4FF7A}"/>
          </ac:spMkLst>
        </pc:spChg>
        <pc:spChg chg="mod">
          <ac:chgData name="Amy Smedley-Walker" userId="47f6933d-9ed0-42f9-afc1-7bb744d03eb4" providerId="ADAL" clId="{78D4EFF2-BAFC-5802-8A3B-FE012AF47FBC}" dt="2026-09-09T12:58:56.734" v="394" actId="164"/>
          <ac:spMkLst>
            <pc:docMk/>
            <pc:sldMk cId="0" sldId="287"/>
            <ac:spMk id="64" creationId="{EBAE5C6A-FFA9-A127-8549-105400EC707F}"/>
          </ac:spMkLst>
        </pc:spChg>
        <pc:spChg chg="mod">
          <ac:chgData name="Amy Smedley-Walker" userId="47f6933d-9ed0-42f9-afc1-7bb744d03eb4" providerId="ADAL" clId="{78D4EFF2-BAFC-5802-8A3B-FE012AF47FBC}" dt="2026-09-09T12:59:03.564" v="395" actId="164"/>
          <ac:spMkLst>
            <pc:docMk/>
            <pc:sldMk cId="0" sldId="287"/>
            <ac:spMk id="65" creationId="{D7177920-3791-D671-D9F5-5E6A4B193FA7}"/>
          </ac:spMkLst>
        </pc:spChg>
        <pc:spChg chg="mod">
          <ac:chgData name="Amy Smedley-Walker" userId="47f6933d-9ed0-42f9-afc1-7bb744d03eb4" providerId="ADAL" clId="{78D4EFF2-BAFC-5802-8A3B-FE012AF47FBC}" dt="2026-09-09T12:59:16.233" v="398" actId="164"/>
          <ac:spMkLst>
            <pc:docMk/>
            <pc:sldMk cId="0" sldId="287"/>
            <ac:spMk id="66" creationId="{CE23588E-68BC-4EDA-43B6-C08AA03405AD}"/>
          </ac:spMkLst>
        </pc:spChg>
        <pc:grpChg chg="add mod">
          <ac:chgData name="Amy Smedley-Walker" userId="47f6933d-9ed0-42f9-afc1-7bb744d03eb4" providerId="ADAL" clId="{78D4EFF2-BAFC-5802-8A3B-FE012AF47FBC}" dt="2026-09-09T12:58:37.679" v="391" actId="164"/>
          <ac:grpSpMkLst>
            <pc:docMk/>
            <pc:sldMk cId="0" sldId="287"/>
            <ac:grpSpMk id="3" creationId="{703060E5-CAF6-D8E1-071F-A30E03E0ED93}"/>
          </ac:grpSpMkLst>
        </pc:grpChg>
        <pc:grpChg chg="add mod">
          <ac:chgData name="Amy Smedley-Walker" userId="47f6933d-9ed0-42f9-afc1-7bb744d03eb4" providerId="ADAL" clId="{78D4EFF2-BAFC-5802-8A3B-FE012AF47FBC}" dt="2026-09-09T12:58:41.953" v="392" actId="164"/>
          <ac:grpSpMkLst>
            <pc:docMk/>
            <pc:sldMk cId="0" sldId="287"/>
            <ac:grpSpMk id="4" creationId="{BDE9CB52-CB2E-BD06-12F0-46F118C51C65}"/>
          </ac:grpSpMkLst>
        </pc:grpChg>
        <pc:grpChg chg="add mod">
          <ac:chgData name="Amy Smedley-Walker" userId="47f6933d-9ed0-42f9-afc1-7bb744d03eb4" providerId="ADAL" clId="{78D4EFF2-BAFC-5802-8A3B-FE012AF47FBC}" dt="2026-09-09T12:58:49.264" v="393" actId="164"/>
          <ac:grpSpMkLst>
            <pc:docMk/>
            <pc:sldMk cId="0" sldId="287"/>
            <ac:grpSpMk id="6" creationId="{FD551C1F-8A8F-F1A6-8C92-2C90E0B7D557}"/>
          </ac:grpSpMkLst>
        </pc:grpChg>
        <pc:grpChg chg="add mod">
          <ac:chgData name="Amy Smedley-Walker" userId="47f6933d-9ed0-42f9-afc1-7bb744d03eb4" providerId="ADAL" clId="{78D4EFF2-BAFC-5802-8A3B-FE012AF47FBC}" dt="2026-09-09T12:58:56.734" v="394" actId="164"/>
          <ac:grpSpMkLst>
            <pc:docMk/>
            <pc:sldMk cId="0" sldId="287"/>
            <ac:grpSpMk id="7" creationId="{19F6D984-6C73-6986-19D3-81DD5A580347}"/>
          </ac:grpSpMkLst>
        </pc:grpChg>
        <pc:grpChg chg="add mod">
          <ac:chgData name="Amy Smedley-Walker" userId="47f6933d-9ed0-42f9-afc1-7bb744d03eb4" providerId="ADAL" clId="{78D4EFF2-BAFC-5802-8A3B-FE012AF47FBC}" dt="2026-09-09T12:59:03.564" v="395" actId="164"/>
          <ac:grpSpMkLst>
            <pc:docMk/>
            <pc:sldMk cId="0" sldId="287"/>
            <ac:grpSpMk id="9" creationId="{B89B9DA1-9458-F409-BDE9-362BC80402A4}"/>
          </ac:grpSpMkLst>
        </pc:grpChg>
        <pc:grpChg chg="add mod">
          <ac:chgData name="Amy Smedley-Walker" userId="47f6933d-9ed0-42f9-afc1-7bb744d03eb4" providerId="ADAL" clId="{78D4EFF2-BAFC-5802-8A3B-FE012AF47FBC}" dt="2026-09-09T12:59:10.854" v="397" actId="164"/>
          <ac:grpSpMkLst>
            <pc:docMk/>
            <pc:sldMk cId="0" sldId="287"/>
            <ac:grpSpMk id="10" creationId="{6968019D-C733-C635-3EA1-618610915817}"/>
          </ac:grpSpMkLst>
        </pc:grpChg>
        <pc:grpChg chg="add mod">
          <ac:chgData name="Amy Smedley-Walker" userId="47f6933d-9ed0-42f9-afc1-7bb744d03eb4" providerId="ADAL" clId="{78D4EFF2-BAFC-5802-8A3B-FE012AF47FBC}" dt="2026-09-09T13:00:26.472" v="405" actId="1076"/>
          <ac:grpSpMkLst>
            <pc:docMk/>
            <pc:sldMk cId="0" sldId="287"/>
            <ac:grpSpMk id="12" creationId="{6E09498F-7E2E-23A9-9F80-1177775104FC}"/>
          </ac:grpSpMkLst>
        </pc:grpChg>
        <pc:grpChg chg="add mod">
          <ac:chgData name="Amy Smedley-Walker" userId="47f6933d-9ed0-42f9-afc1-7bb744d03eb4" providerId="ADAL" clId="{78D4EFF2-BAFC-5802-8A3B-FE012AF47FBC}" dt="2026-09-09T12:59:21.378" v="399" actId="164"/>
          <ac:grpSpMkLst>
            <pc:docMk/>
            <pc:sldMk cId="0" sldId="287"/>
            <ac:grpSpMk id="13" creationId="{915AC46F-2059-D4AA-5069-A1267EC05000}"/>
          </ac:grpSpMkLst>
        </pc:grpChg>
        <pc:grpChg chg="add mod">
          <ac:chgData name="Amy Smedley-Walker" userId="47f6933d-9ed0-42f9-afc1-7bb744d03eb4" providerId="ADAL" clId="{78D4EFF2-BAFC-5802-8A3B-FE012AF47FBC}" dt="2026-09-09T12:59:28.511" v="400" actId="164"/>
          <ac:grpSpMkLst>
            <pc:docMk/>
            <pc:sldMk cId="0" sldId="287"/>
            <ac:grpSpMk id="15" creationId="{EAC4BFD1-2BBC-B832-A7D4-BCCB885996F6}"/>
          </ac:grpSpMkLst>
        </pc:grpChg>
        <pc:picChg chg="add mod">
          <ac:chgData name="Amy Smedley-Walker" userId="47f6933d-9ed0-42f9-afc1-7bb744d03eb4" providerId="ADAL" clId="{78D4EFF2-BAFC-5802-8A3B-FE012AF47FBC}" dt="2026-08-10T10:21:52.042" v="245" actId="1076"/>
          <ac:picMkLst>
            <pc:docMk/>
            <pc:sldMk cId="0" sldId="287"/>
            <ac:picMk id="2" creationId="{8BCB6393-A6D7-89C7-4B0A-1B1DAD86C03D}"/>
          </ac:picMkLst>
        </pc:picChg>
      </pc:sldChg>
      <pc:sldChg chg="addSp delSp modSp mod modClrScheme modAnim chgLayout">
        <pc:chgData name="Amy Smedley-Walker" userId="47f6933d-9ed0-42f9-afc1-7bb744d03eb4" providerId="ADAL" clId="{78D4EFF2-BAFC-5802-8A3B-FE012AF47FBC}" dt="2026-09-09T12:57:50.041" v="389"/>
        <pc:sldMkLst>
          <pc:docMk/>
          <pc:sldMk cId="0" sldId="288"/>
        </pc:sldMkLst>
        <pc:spChg chg="mod">
          <ac:chgData name="Amy Smedley-Walker" userId="47f6933d-9ed0-42f9-afc1-7bb744d03eb4" providerId="ADAL" clId="{78D4EFF2-BAFC-5802-8A3B-FE012AF47FBC}" dt="2026-09-09T12:57:35.911" v="385" actId="164"/>
          <ac:spMkLst>
            <pc:docMk/>
            <pc:sldMk cId="0" sldId="288"/>
            <ac:spMk id="5" creationId="{00000000-0000-0000-0000-000000000000}"/>
          </ac:spMkLst>
        </pc:spChg>
        <pc:spChg chg="mod topLvl">
          <ac:chgData name="Amy Smedley-Walker" userId="47f6933d-9ed0-42f9-afc1-7bb744d03eb4" providerId="ADAL" clId="{78D4EFF2-BAFC-5802-8A3B-FE012AF47FBC}" dt="2026-09-09T12:56:33.215" v="374" actId="165"/>
          <ac:spMkLst>
            <pc:docMk/>
            <pc:sldMk cId="0" sldId="288"/>
            <ac:spMk id="6"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7"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8"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14"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15"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16" creationId="{00000000-0000-0000-0000-000000000000}"/>
          </ac:spMkLst>
        </pc:spChg>
        <pc:spChg chg="mod topLvl">
          <ac:chgData name="Amy Smedley-Walker" userId="47f6933d-9ed0-42f9-afc1-7bb744d03eb4" providerId="ADAL" clId="{78D4EFF2-BAFC-5802-8A3B-FE012AF47FBC}" dt="2026-09-09T12:56:33.215" v="374" actId="165"/>
          <ac:spMkLst>
            <pc:docMk/>
            <pc:sldMk cId="0" sldId="288"/>
            <ac:spMk id="17"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18"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22" creationId="{00000000-0000-0000-0000-000000000000}"/>
          </ac:spMkLst>
        </pc:spChg>
        <pc:spChg chg="mod topLvl">
          <ac:chgData name="Amy Smedley-Walker" userId="47f6933d-9ed0-42f9-afc1-7bb744d03eb4" providerId="ADAL" clId="{78D4EFF2-BAFC-5802-8A3B-FE012AF47FBC}" dt="2026-09-09T12:56:52.186" v="377" actId="164"/>
          <ac:spMkLst>
            <pc:docMk/>
            <pc:sldMk cId="0" sldId="288"/>
            <ac:spMk id="23"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24"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25"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27"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28" creationId="{00000000-0000-0000-0000-000000000000}"/>
          </ac:spMkLst>
        </pc:spChg>
        <pc:spChg chg="mod topLvl">
          <ac:chgData name="Amy Smedley-Walker" userId="47f6933d-9ed0-42f9-afc1-7bb744d03eb4" providerId="ADAL" clId="{78D4EFF2-BAFC-5802-8A3B-FE012AF47FBC}" dt="2026-09-09T12:56:33.215" v="374" actId="165"/>
          <ac:spMkLst>
            <pc:docMk/>
            <pc:sldMk cId="0" sldId="288"/>
            <ac:spMk id="30"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33" creationId="{00000000-0000-0000-0000-000000000000}"/>
          </ac:spMkLst>
        </pc:spChg>
        <pc:spChg chg="mod">
          <ac:chgData name="Amy Smedley-Walker" userId="47f6933d-9ed0-42f9-afc1-7bb744d03eb4" providerId="ADAL" clId="{78D4EFF2-BAFC-5802-8A3B-FE012AF47FBC}" dt="2026-09-09T12:56:52.186" v="377" actId="164"/>
          <ac:spMkLst>
            <pc:docMk/>
            <pc:sldMk cId="0" sldId="288"/>
            <ac:spMk id="34" creationId="{00000000-0000-0000-0000-000000000000}"/>
          </ac:spMkLst>
        </pc:spChg>
        <pc:spChg chg="mod topLvl">
          <ac:chgData name="Amy Smedley-Walker" userId="47f6933d-9ed0-42f9-afc1-7bb744d03eb4" providerId="ADAL" clId="{78D4EFF2-BAFC-5802-8A3B-FE012AF47FBC}" dt="2026-09-09T12:57:28.997" v="384" actId="164"/>
          <ac:spMkLst>
            <pc:docMk/>
            <pc:sldMk cId="0" sldId="288"/>
            <ac:spMk id="39" creationId="{00000000-0000-0000-0000-000000000000}"/>
          </ac:spMkLst>
        </pc:spChg>
        <pc:spChg chg="mod">
          <ac:chgData name="Amy Smedley-Walker" userId="47f6933d-9ed0-42f9-afc1-7bb744d03eb4" providerId="ADAL" clId="{78D4EFF2-BAFC-5802-8A3B-FE012AF47FBC}" dt="2026-09-09T12:57:28.997" v="384" actId="164"/>
          <ac:spMkLst>
            <pc:docMk/>
            <pc:sldMk cId="0" sldId="288"/>
            <ac:spMk id="40" creationId="{00000000-0000-0000-0000-000000000000}"/>
          </ac:spMkLst>
        </pc:spChg>
        <pc:spChg chg="mod">
          <ac:chgData name="Amy Smedley-Walker" userId="47f6933d-9ed0-42f9-afc1-7bb744d03eb4" providerId="ADAL" clId="{78D4EFF2-BAFC-5802-8A3B-FE012AF47FBC}" dt="2026-09-09T12:57:28.997" v="384" actId="164"/>
          <ac:spMkLst>
            <pc:docMk/>
            <pc:sldMk cId="0" sldId="288"/>
            <ac:spMk id="41" creationId="{00000000-0000-0000-0000-000000000000}"/>
          </ac:spMkLst>
        </pc:spChg>
        <pc:spChg chg="mod">
          <ac:chgData name="Amy Smedley-Walker" userId="47f6933d-9ed0-42f9-afc1-7bb744d03eb4" providerId="ADAL" clId="{78D4EFF2-BAFC-5802-8A3B-FE012AF47FBC}" dt="2026-09-09T12:57:28.997" v="384" actId="164"/>
          <ac:spMkLst>
            <pc:docMk/>
            <pc:sldMk cId="0" sldId="288"/>
            <ac:spMk id="42" creationId="{00000000-0000-0000-0000-000000000000}"/>
          </ac:spMkLst>
        </pc:spChg>
        <pc:spChg chg="mod">
          <ac:chgData name="Amy Smedley-Walker" userId="47f6933d-9ed0-42f9-afc1-7bb744d03eb4" providerId="ADAL" clId="{78D4EFF2-BAFC-5802-8A3B-FE012AF47FBC}" dt="2026-09-09T12:57:28.997" v="384" actId="164"/>
          <ac:spMkLst>
            <pc:docMk/>
            <pc:sldMk cId="0" sldId="288"/>
            <ac:spMk id="43" creationId="{00000000-0000-0000-0000-000000000000}"/>
          </ac:spMkLst>
        </pc:spChg>
        <pc:spChg chg="mod">
          <ac:chgData name="Amy Smedley-Walker" userId="47f6933d-9ed0-42f9-afc1-7bb744d03eb4" providerId="ADAL" clId="{78D4EFF2-BAFC-5802-8A3B-FE012AF47FBC}" dt="2026-09-09T12:57:28.997" v="384" actId="164"/>
          <ac:spMkLst>
            <pc:docMk/>
            <pc:sldMk cId="0" sldId="288"/>
            <ac:spMk id="44" creationId="{00000000-0000-0000-0000-000000000000}"/>
          </ac:spMkLst>
        </pc:spChg>
        <pc:spChg chg="mod">
          <ac:chgData name="Amy Smedley-Walker" userId="47f6933d-9ed0-42f9-afc1-7bb744d03eb4" providerId="ADAL" clId="{78D4EFF2-BAFC-5802-8A3B-FE012AF47FBC}" dt="2026-09-09T12:57:28.997" v="384" actId="164"/>
          <ac:spMkLst>
            <pc:docMk/>
            <pc:sldMk cId="0" sldId="288"/>
            <ac:spMk id="45" creationId="{00000000-0000-0000-0000-000000000000}"/>
          </ac:spMkLst>
        </pc:spChg>
        <pc:spChg chg="mod topLvl">
          <ac:chgData name="Amy Smedley-Walker" userId="47f6933d-9ed0-42f9-afc1-7bb744d03eb4" providerId="ADAL" clId="{78D4EFF2-BAFC-5802-8A3B-FE012AF47FBC}" dt="2026-09-09T12:56:33.215" v="374" actId="165"/>
          <ac:spMkLst>
            <pc:docMk/>
            <pc:sldMk cId="0" sldId="288"/>
            <ac:spMk id="48"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53"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56" creationId="{00000000-0000-0000-0000-000000000000}"/>
          </ac:spMkLst>
        </pc:spChg>
        <pc:spChg chg="mod topLvl">
          <ac:chgData name="Amy Smedley-Walker" userId="47f6933d-9ed0-42f9-afc1-7bb744d03eb4" providerId="ADAL" clId="{78D4EFF2-BAFC-5802-8A3B-FE012AF47FBC}" dt="2026-09-09T12:57:19.519" v="383" actId="164"/>
          <ac:spMkLst>
            <pc:docMk/>
            <pc:sldMk cId="0" sldId="288"/>
            <ac:spMk id="58" creationId="{00000000-0000-0000-0000-000000000000}"/>
          </ac:spMkLst>
        </pc:spChg>
        <pc:spChg chg="mod topLvl">
          <ac:chgData name="Amy Smedley-Walker" userId="47f6933d-9ed0-42f9-afc1-7bb744d03eb4" providerId="ADAL" clId="{78D4EFF2-BAFC-5802-8A3B-FE012AF47FBC}" dt="2026-09-09T12:57:19.519" v="383" actId="164"/>
          <ac:spMkLst>
            <pc:docMk/>
            <pc:sldMk cId="0" sldId="288"/>
            <ac:spMk id="60"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62"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63"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64"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65" creationId="{00000000-0000-0000-0000-000000000000}"/>
          </ac:spMkLst>
        </pc:spChg>
        <pc:spChg chg="mod">
          <ac:chgData name="Amy Smedley-Walker" userId="47f6933d-9ed0-42f9-afc1-7bb744d03eb4" providerId="ADAL" clId="{78D4EFF2-BAFC-5802-8A3B-FE012AF47FBC}" dt="2026-09-09T12:57:19.519" v="383" actId="164"/>
          <ac:spMkLst>
            <pc:docMk/>
            <pc:sldMk cId="0" sldId="288"/>
            <ac:spMk id="66" creationId="{00000000-0000-0000-0000-000000000000}"/>
          </ac:spMkLst>
        </pc:spChg>
        <pc:spChg chg="mod">
          <ac:chgData name="Amy Smedley-Walker" userId="47f6933d-9ed0-42f9-afc1-7bb744d03eb4" providerId="ADAL" clId="{78D4EFF2-BAFC-5802-8A3B-FE012AF47FBC}" dt="2026-09-09T12:57:35.911" v="385" actId="164"/>
          <ac:spMkLst>
            <pc:docMk/>
            <pc:sldMk cId="0" sldId="288"/>
            <ac:spMk id="73" creationId="{AFD0531B-6D33-7CD4-08DB-9D26C815A1A0}"/>
          </ac:spMkLst>
        </pc:spChg>
        <pc:spChg chg="mod">
          <ac:chgData name="Amy Smedley-Walker" userId="47f6933d-9ed0-42f9-afc1-7bb744d03eb4" providerId="ADAL" clId="{78D4EFF2-BAFC-5802-8A3B-FE012AF47FBC}" dt="2026-09-09T12:56:36.856" v="376" actId="1076"/>
          <ac:spMkLst>
            <pc:docMk/>
            <pc:sldMk cId="0" sldId="288"/>
            <ac:spMk id="75" creationId="{51FC523C-F646-4821-4AEB-59D4D26D9712}"/>
          </ac:spMkLst>
        </pc:spChg>
        <pc:spChg chg="mod">
          <ac:chgData name="Amy Smedley-Walker" userId="47f6933d-9ed0-42f9-afc1-7bb744d03eb4" providerId="ADAL" clId="{78D4EFF2-BAFC-5802-8A3B-FE012AF47FBC}" dt="2026-09-09T12:57:35.911" v="385" actId="164"/>
          <ac:spMkLst>
            <pc:docMk/>
            <pc:sldMk cId="0" sldId="288"/>
            <ac:spMk id="77" creationId="{A6EBD707-2C34-4436-83A1-EFECA89A3C89}"/>
          </ac:spMkLst>
        </pc:spChg>
        <pc:spChg chg="mod">
          <ac:chgData name="Amy Smedley-Walker" userId="47f6933d-9ed0-42f9-afc1-7bb744d03eb4" providerId="ADAL" clId="{78D4EFF2-BAFC-5802-8A3B-FE012AF47FBC}" dt="2026-09-09T12:57:35.911" v="385" actId="164"/>
          <ac:spMkLst>
            <pc:docMk/>
            <pc:sldMk cId="0" sldId="288"/>
            <ac:spMk id="78" creationId="{15C1D2B4-9A6B-F2F4-6E26-1C77460FC6BA}"/>
          </ac:spMkLst>
        </pc:spChg>
        <pc:spChg chg="mod">
          <ac:chgData name="Amy Smedley-Walker" userId="47f6933d-9ed0-42f9-afc1-7bb744d03eb4" providerId="ADAL" clId="{78D4EFF2-BAFC-5802-8A3B-FE012AF47FBC}" dt="2026-09-09T12:56:52.186" v="377" actId="164"/>
          <ac:spMkLst>
            <pc:docMk/>
            <pc:sldMk cId="0" sldId="288"/>
            <ac:spMk id="80" creationId="{5CD6694A-F5D2-AD0F-C20C-42BA0D179A3A}"/>
          </ac:spMkLst>
        </pc:spChg>
        <pc:spChg chg="mod">
          <ac:chgData name="Amy Smedley-Walker" userId="47f6933d-9ed0-42f9-afc1-7bb744d03eb4" providerId="ADAL" clId="{78D4EFF2-BAFC-5802-8A3B-FE012AF47FBC}" dt="2026-09-09T12:56:52.186" v="377" actId="164"/>
          <ac:spMkLst>
            <pc:docMk/>
            <pc:sldMk cId="0" sldId="288"/>
            <ac:spMk id="81" creationId="{DEB18578-02D8-7CC8-62C9-6C48247774DD}"/>
          </ac:spMkLst>
        </pc:spChg>
        <pc:spChg chg="mod topLvl">
          <ac:chgData name="Amy Smedley-Walker" userId="47f6933d-9ed0-42f9-afc1-7bb744d03eb4" providerId="ADAL" clId="{78D4EFF2-BAFC-5802-8A3B-FE012AF47FBC}" dt="2026-09-09T12:56:33.215" v="374" actId="165"/>
          <ac:spMkLst>
            <pc:docMk/>
            <pc:sldMk cId="0" sldId="288"/>
            <ac:spMk id="82" creationId="{9598BF06-FA9A-4399-F42D-C013F6CF860D}"/>
          </ac:spMkLst>
        </pc:spChg>
        <pc:spChg chg="mod">
          <ac:chgData name="Amy Smedley-Walker" userId="47f6933d-9ed0-42f9-afc1-7bb744d03eb4" providerId="ADAL" clId="{78D4EFF2-BAFC-5802-8A3B-FE012AF47FBC}" dt="2026-09-09T12:57:19.519" v="383" actId="164"/>
          <ac:spMkLst>
            <pc:docMk/>
            <pc:sldMk cId="0" sldId="288"/>
            <ac:spMk id="86" creationId="{B9E92BB6-690B-322E-5C87-7DD3495A65E0}"/>
          </ac:spMkLst>
        </pc:spChg>
        <pc:spChg chg="mod">
          <ac:chgData name="Amy Smedley-Walker" userId="47f6933d-9ed0-42f9-afc1-7bb744d03eb4" providerId="ADAL" clId="{78D4EFF2-BAFC-5802-8A3B-FE012AF47FBC}" dt="2026-09-09T12:57:28.997" v="384" actId="164"/>
          <ac:spMkLst>
            <pc:docMk/>
            <pc:sldMk cId="0" sldId="288"/>
            <ac:spMk id="91" creationId="{9042169B-65F4-CCD2-398D-7600E60EA68B}"/>
          </ac:spMkLst>
        </pc:spChg>
        <pc:spChg chg="mod topLvl">
          <ac:chgData name="Amy Smedley-Walker" userId="47f6933d-9ed0-42f9-afc1-7bb744d03eb4" providerId="ADAL" clId="{78D4EFF2-BAFC-5802-8A3B-FE012AF47FBC}" dt="2026-09-09T12:57:28.997" v="384" actId="164"/>
          <ac:spMkLst>
            <pc:docMk/>
            <pc:sldMk cId="0" sldId="288"/>
            <ac:spMk id="92" creationId="{CF340E4E-CBC7-5627-8A0C-3B017DBD840A}"/>
          </ac:spMkLst>
        </pc:spChg>
        <pc:spChg chg="mod">
          <ac:chgData name="Amy Smedley-Walker" userId="47f6933d-9ed0-42f9-afc1-7bb744d03eb4" providerId="ADAL" clId="{78D4EFF2-BAFC-5802-8A3B-FE012AF47FBC}" dt="2026-09-09T12:57:28.997" v="384" actId="164"/>
          <ac:spMkLst>
            <pc:docMk/>
            <pc:sldMk cId="0" sldId="288"/>
            <ac:spMk id="93" creationId="{5A404BB5-B84F-603C-93B3-D2B86E9F6399}"/>
          </ac:spMkLst>
        </pc:spChg>
        <pc:grpChg chg="mod">
          <ac:chgData name="Amy Smedley-Walker" userId="47f6933d-9ed0-42f9-afc1-7bb744d03eb4" providerId="ADAL" clId="{78D4EFF2-BAFC-5802-8A3B-FE012AF47FBC}" dt="2026-09-09T12:56:54.892" v="379" actId="1076"/>
          <ac:grpSpMkLst>
            <pc:docMk/>
            <pc:sldMk cId="0" sldId="288"/>
            <ac:grpSpMk id="2" creationId="{6E28A2DE-D693-37A2-EA22-368EC91FE74C}"/>
          </ac:grpSpMkLst>
        </pc:grpChg>
      </pc:sldChg>
      <pc:sldChg chg="addSp delSp modSp mod modAnim">
        <pc:chgData name="Amy Smedley-Walker" userId="47f6933d-9ed0-42f9-afc1-7bb744d03eb4" providerId="ADAL" clId="{78D4EFF2-BAFC-5802-8A3B-FE012AF47FBC}" dt="2026-09-09T13:06:46.306" v="445"/>
        <pc:sldMkLst>
          <pc:docMk/>
          <pc:sldMk cId="1422914691" sldId="290"/>
        </pc:sldMkLst>
        <pc:spChg chg="mod">
          <ac:chgData name="Amy Smedley-Walker" userId="47f6933d-9ed0-42f9-afc1-7bb744d03eb4" providerId="ADAL" clId="{78D4EFF2-BAFC-5802-8A3B-FE012AF47FBC}" dt="2026-09-09T12:53:42.076" v="291" actId="1076"/>
          <ac:spMkLst>
            <pc:docMk/>
            <pc:sldMk cId="1422914691" sldId="290"/>
            <ac:spMk id="3" creationId="{559F4977-9C19-B1BE-37BD-8C07CBBD300B}"/>
          </ac:spMkLst>
        </pc:spChg>
        <pc:spChg chg="mod topLvl">
          <ac:chgData name="Amy Smedley-Walker" userId="47f6933d-9ed0-42f9-afc1-7bb744d03eb4" providerId="ADAL" clId="{78D4EFF2-BAFC-5802-8A3B-FE012AF47FBC}" dt="2026-09-09T13:06:13.867" v="436" actId="164"/>
          <ac:spMkLst>
            <pc:docMk/>
            <pc:sldMk cId="1422914691" sldId="290"/>
            <ac:spMk id="14" creationId="{B09E085C-9B0E-C247-FE9E-559AA0F44199}"/>
          </ac:spMkLst>
        </pc:spChg>
        <pc:spChg chg="mod topLvl">
          <ac:chgData name="Amy Smedley-Walker" userId="47f6933d-9ed0-42f9-afc1-7bb744d03eb4" providerId="ADAL" clId="{78D4EFF2-BAFC-5802-8A3B-FE012AF47FBC}" dt="2026-09-09T13:06:13.867" v="436" actId="164"/>
          <ac:spMkLst>
            <pc:docMk/>
            <pc:sldMk cId="1422914691" sldId="290"/>
            <ac:spMk id="15" creationId="{8552B525-465D-6123-9BA8-9A9506B0BCFF}"/>
          </ac:spMkLst>
        </pc:spChg>
        <pc:spChg chg="mod topLvl">
          <ac:chgData name="Amy Smedley-Walker" userId="47f6933d-9ed0-42f9-afc1-7bb744d03eb4" providerId="ADAL" clId="{78D4EFF2-BAFC-5802-8A3B-FE012AF47FBC}" dt="2026-09-09T13:06:13.867" v="436" actId="164"/>
          <ac:spMkLst>
            <pc:docMk/>
            <pc:sldMk cId="1422914691" sldId="290"/>
            <ac:spMk id="16" creationId="{09E939AE-D51D-147D-8A41-1D4E805FCFC9}"/>
          </ac:spMkLst>
        </pc:spChg>
        <pc:spChg chg="mod topLvl">
          <ac:chgData name="Amy Smedley-Walker" userId="47f6933d-9ed0-42f9-afc1-7bb744d03eb4" providerId="ADAL" clId="{78D4EFF2-BAFC-5802-8A3B-FE012AF47FBC}" dt="2026-09-09T13:06:22.985" v="437" actId="164"/>
          <ac:spMkLst>
            <pc:docMk/>
            <pc:sldMk cId="1422914691" sldId="290"/>
            <ac:spMk id="17" creationId="{CF621A10-1C58-88E7-BA96-F0B0DB6FF048}"/>
          </ac:spMkLst>
        </pc:spChg>
        <pc:spChg chg="mod topLvl">
          <ac:chgData name="Amy Smedley-Walker" userId="47f6933d-9ed0-42f9-afc1-7bb744d03eb4" providerId="ADAL" clId="{78D4EFF2-BAFC-5802-8A3B-FE012AF47FBC}" dt="2026-09-09T13:06:22.985" v="437" actId="164"/>
          <ac:spMkLst>
            <pc:docMk/>
            <pc:sldMk cId="1422914691" sldId="290"/>
            <ac:spMk id="18" creationId="{E7E8F9C8-E21B-DCB0-7E96-8478FEC12876}"/>
          </ac:spMkLst>
        </pc:spChg>
        <pc:spChg chg="mod topLvl">
          <ac:chgData name="Amy Smedley-Walker" userId="47f6933d-9ed0-42f9-afc1-7bb744d03eb4" providerId="ADAL" clId="{78D4EFF2-BAFC-5802-8A3B-FE012AF47FBC}" dt="2026-09-09T13:06:22.985" v="437" actId="164"/>
          <ac:spMkLst>
            <pc:docMk/>
            <pc:sldMk cId="1422914691" sldId="290"/>
            <ac:spMk id="19" creationId="{E6B17E40-D044-D856-88DE-0DBE934CC10E}"/>
          </ac:spMkLst>
        </pc:spChg>
        <pc:spChg chg="mod topLvl">
          <ac:chgData name="Amy Smedley-Walker" userId="47f6933d-9ed0-42f9-afc1-7bb744d03eb4" providerId="ADAL" clId="{78D4EFF2-BAFC-5802-8A3B-FE012AF47FBC}" dt="2026-09-09T13:06:27.878" v="438" actId="164"/>
          <ac:spMkLst>
            <pc:docMk/>
            <pc:sldMk cId="1422914691" sldId="290"/>
            <ac:spMk id="23" creationId="{EB422F16-8073-DC55-2D92-77043347B2C5}"/>
          </ac:spMkLst>
        </pc:spChg>
        <pc:spChg chg="mod topLvl">
          <ac:chgData name="Amy Smedley-Walker" userId="47f6933d-9ed0-42f9-afc1-7bb744d03eb4" providerId="ADAL" clId="{78D4EFF2-BAFC-5802-8A3B-FE012AF47FBC}" dt="2026-09-09T13:06:27.878" v="438" actId="164"/>
          <ac:spMkLst>
            <pc:docMk/>
            <pc:sldMk cId="1422914691" sldId="290"/>
            <ac:spMk id="24" creationId="{AEC258FB-A39F-66CC-6B3E-64C8EFB52114}"/>
          </ac:spMkLst>
        </pc:spChg>
        <pc:spChg chg="mod topLvl">
          <ac:chgData name="Amy Smedley-Walker" userId="47f6933d-9ed0-42f9-afc1-7bb744d03eb4" providerId="ADAL" clId="{78D4EFF2-BAFC-5802-8A3B-FE012AF47FBC}" dt="2026-09-09T13:06:27.878" v="438" actId="164"/>
          <ac:spMkLst>
            <pc:docMk/>
            <pc:sldMk cId="1422914691" sldId="290"/>
            <ac:spMk id="25" creationId="{D5CBC7FD-E647-9F61-54AD-77B3F76861DE}"/>
          </ac:spMkLst>
        </pc:spChg>
        <pc:grpChg chg="del">
          <ac:chgData name="Amy Smedley-Walker" userId="47f6933d-9ed0-42f9-afc1-7bb744d03eb4" providerId="ADAL" clId="{78D4EFF2-BAFC-5802-8A3B-FE012AF47FBC}" dt="2026-09-09T13:06:06.194" v="435" actId="165"/>
          <ac:grpSpMkLst>
            <pc:docMk/>
            <pc:sldMk cId="1422914691" sldId="290"/>
            <ac:grpSpMk id="21" creationId="{58E90D62-832C-7FEB-A319-05893C24306A}"/>
          </ac:grpSpMkLst>
        </pc:grpChg>
        <pc:grpChg chg="add mod">
          <ac:chgData name="Amy Smedley-Walker" userId="47f6933d-9ed0-42f9-afc1-7bb744d03eb4" providerId="ADAL" clId="{78D4EFF2-BAFC-5802-8A3B-FE012AF47FBC}" dt="2026-09-09T13:06:13.867" v="436" actId="164"/>
          <ac:grpSpMkLst>
            <pc:docMk/>
            <pc:sldMk cId="1422914691" sldId="290"/>
            <ac:grpSpMk id="22" creationId="{844912C2-B935-19AA-5519-D6271D9BF417}"/>
          </ac:grpSpMkLst>
        </pc:grpChg>
        <pc:grpChg chg="add mod">
          <ac:chgData name="Amy Smedley-Walker" userId="47f6933d-9ed0-42f9-afc1-7bb744d03eb4" providerId="ADAL" clId="{78D4EFF2-BAFC-5802-8A3B-FE012AF47FBC}" dt="2026-09-09T13:06:22.985" v="437" actId="164"/>
          <ac:grpSpMkLst>
            <pc:docMk/>
            <pc:sldMk cId="1422914691" sldId="290"/>
            <ac:grpSpMk id="28" creationId="{D1407F9B-3B70-464C-E4AF-8329CA1AF39E}"/>
          </ac:grpSpMkLst>
        </pc:grpChg>
        <pc:grpChg chg="add mod">
          <ac:chgData name="Amy Smedley-Walker" userId="47f6933d-9ed0-42f9-afc1-7bb744d03eb4" providerId="ADAL" clId="{78D4EFF2-BAFC-5802-8A3B-FE012AF47FBC}" dt="2026-09-09T13:06:27.878" v="438" actId="164"/>
          <ac:grpSpMkLst>
            <pc:docMk/>
            <pc:sldMk cId="1422914691" sldId="290"/>
            <ac:grpSpMk id="29" creationId="{3DA00C2A-C020-4438-8BBE-8EFAE949A973}"/>
          </ac:grpSpMkLst>
        </pc:grpChg>
      </pc:sldChg>
      <pc:sldChg chg="modAnim">
        <pc:chgData name="Amy Smedley-Walker" userId="47f6933d-9ed0-42f9-afc1-7bb744d03eb4" providerId="ADAL" clId="{78D4EFF2-BAFC-5802-8A3B-FE012AF47FBC}" dt="2026-09-09T13:03:57.948" v="425"/>
        <pc:sldMkLst>
          <pc:docMk/>
          <pc:sldMk cId="3711341314" sldId="291"/>
        </pc:sldMkLst>
      </pc:sldChg>
    </pc:docChg>
  </pc:docChgLst>
  <pc:docChgLst>
    <pc:chgData name="Amy Smedley-Walker" userId="S::amy@colour-profiling.com::47f6933d-9ed0-42f9-afc1-7bb744d03eb4" providerId="AD" clId="Web-{40BD4FC2-9DC2-1ADD-A9C0-6FC800F44938}"/>
    <pc:docChg chg="modSld">
      <pc:chgData name="Amy Smedley-Walker" userId="S::amy@colour-profiling.com::47f6933d-9ed0-42f9-afc1-7bb744d03eb4" providerId="AD" clId="Web-{40BD4FC2-9DC2-1ADD-A9C0-6FC800F44938}" dt="2026-08-18T14:03:25.244" v="56" actId="20577"/>
      <pc:docMkLst>
        <pc:docMk/>
      </pc:docMkLst>
      <pc:sldChg chg="modSp">
        <pc:chgData name="Amy Smedley-Walker" userId="S::amy@colour-profiling.com::47f6933d-9ed0-42f9-afc1-7bb744d03eb4" providerId="AD" clId="Web-{40BD4FC2-9DC2-1ADD-A9C0-6FC800F44938}" dt="2026-08-18T14:01:29.193" v="7" actId="20577"/>
        <pc:sldMkLst>
          <pc:docMk/>
          <pc:sldMk cId="0" sldId="262"/>
        </pc:sldMkLst>
        <pc:spChg chg="mod">
          <ac:chgData name="Amy Smedley-Walker" userId="S::amy@colour-profiling.com::47f6933d-9ed0-42f9-afc1-7bb744d03eb4" providerId="AD" clId="Web-{40BD4FC2-9DC2-1ADD-A9C0-6FC800F44938}" dt="2026-08-18T14:01:29.193" v="7" actId="20577"/>
          <ac:spMkLst>
            <pc:docMk/>
            <pc:sldMk cId="0" sldId="262"/>
            <ac:spMk id="3" creationId="{00000000-0000-0000-0000-000000000000}"/>
          </ac:spMkLst>
        </pc:spChg>
      </pc:sldChg>
      <pc:sldChg chg="modSp">
        <pc:chgData name="Amy Smedley-Walker" userId="S::amy@colour-profiling.com::47f6933d-9ed0-42f9-afc1-7bb744d03eb4" providerId="AD" clId="Web-{40BD4FC2-9DC2-1ADD-A9C0-6FC800F44938}" dt="2026-08-18T14:02:01.616" v="27" actId="20577"/>
        <pc:sldMkLst>
          <pc:docMk/>
          <pc:sldMk cId="0" sldId="265"/>
        </pc:sldMkLst>
        <pc:spChg chg="mod">
          <ac:chgData name="Amy Smedley-Walker" userId="S::amy@colour-profiling.com::47f6933d-9ed0-42f9-afc1-7bb744d03eb4" providerId="AD" clId="Web-{40BD4FC2-9DC2-1ADD-A9C0-6FC800F44938}" dt="2026-08-18T14:02:01.616" v="27" actId="20577"/>
          <ac:spMkLst>
            <pc:docMk/>
            <pc:sldMk cId="0" sldId="265"/>
            <ac:spMk id="6" creationId="{00000000-0000-0000-0000-000000000000}"/>
          </ac:spMkLst>
        </pc:spChg>
      </pc:sldChg>
      <pc:sldChg chg="modSp">
        <pc:chgData name="Amy Smedley-Walker" userId="S::amy@colour-profiling.com::47f6933d-9ed0-42f9-afc1-7bb744d03eb4" providerId="AD" clId="Web-{40BD4FC2-9DC2-1ADD-A9C0-6FC800F44938}" dt="2026-08-18T14:02:21.148" v="31" actId="20577"/>
        <pc:sldMkLst>
          <pc:docMk/>
          <pc:sldMk cId="0" sldId="267"/>
        </pc:sldMkLst>
        <pc:spChg chg="mod">
          <ac:chgData name="Amy Smedley-Walker" userId="S::amy@colour-profiling.com::47f6933d-9ed0-42f9-afc1-7bb744d03eb4" providerId="AD" clId="Web-{40BD4FC2-9DC2-1ADD-A9C0-6FC800F44938}" dt="2026-08-18T14:02:14.038" v="29" actId="20577"/>
          <ac:spMkLst>
            <pc:docMk/>
            <pc:sldMk cId="0" sldId="267"/>
            <ac:spMk id="5" creationId="{00000000-0000-0000-0000-000000000000}"/>
          </ac:spMkLst>
        </pc:spChg>
        <pc:spChg chg="mod">
          <ac:chgData name="Amy Smedley-Walker" userId="S::amy@colour-profiling.com::47f6933d-9ed0-42f9-afc1-7bb744d03eb4" providerId="AD" clId="Web-{40BD4FC2-9DC2-1ADD-A9C0-6FC800F44938}" dt="2026-08-18T14:02:17.882" v="30" actId="20577"/>
          <ac:spMkLst>
            <pc:docMk/>
            <pc:sldMk cId="0" sldId="267"/>
            <ac:spMk id="8" creationId="{00000000-0000-0000-0000-000000000000}"/>
          </ac:spMkLst>
        </pc:spChg>
        <pc:spChg chg="mod">
          <ac:chgData name="Amy Smedley-Walker" userId="S::amy@colour-profiling.com::47f6933d-9ed0-42f9-afc1-7bb744d03eb4" providerId="AD" clId="Web-{40BD4FC2-9DC2-1ADD-A9C0-6FC800F44938}" dt="2026-08-18T14:02:21.148" v="31" actId="20577"/>
          <ac:spMkLst>
            <pc:docMk/>
            <pc:sldMk cId="0" sldId="267"/>
            <ac:spMk id="11" creationId="{00000000-0000-0000-0000-000000000000}"/>
          </ac:spMkLst>
        </pc:spChg>
      </pc:sldChg>
      <pc:sldChg chg="modSp">
        <pc:chgData name="Amy Smedley-Walker" userId="S::amy@colour-profiling.com::47f6933d-9ed0-42f9-afc1-7bb744d03eb4" providerId="AD" clId="Web-{40BD4FC2-9DC2-1ADD-A9C0-6FC800F44938}" dt="2026-08-18T14:03:01.603" v="46" actId="14100"/>
        <pc:sldMkLst>
          <pc:docMk/>
          <pc:sldMk cId="0" sldId="271"/>
        </pc:sldMkLst>
        <pc:spChg chg="mod">
          <ac:chgData name="Amy Smedley-Walker" userId="S::amy@colour-profiling.com::47f6933d-9ed0-42f9-afc1-7bb744d03eb4" providerId="AD" clId="Web-{40BD4FC2-9DC2-1ADD-A9C0-6FC800F44938}" dt="2026-08-18T14:02:49.524" v="41" actId="20577"/>
          <ac:spMkLst>
            <pc:docMk/>
            <pc:sldMk cId="0" sldId="271"/>
            <ac:spMk id="7" creationId="{00000000-0000-0000-0000-000000000000}"/>
          </ac:spMkLst>
        </pc:spChg>
        <pc:spChg chg="mod">
          <ac:chgData name="Amy Smedley-Walker" userId="S::amy@colour-profiling.com::47f6933d-9ed0-42f9-afc1-7bb744d03eb4" providerId="AD" clId="Web-{40BD4FC2-9DC2-1ADD-A9C0-6FC800F44938}" dt="2026-08-18T14:02:55.477" v="43" actId="20577"/>
          <ac:spMkLst>
            <pc:docMk/>
            <pc:sldMk cId="0" sldId="271"/>
            <ac:spMk id="9" creationId="{00000000-0000-0000-0000-000000000000}"/>
          </ac:spMkLst>
        </pc:spChg>
        <pc:spChg chg="mod">
          <ac:chgData name="Amy Smedley-Walker" userId="S::amy@colour-profiling.com::47f6933d-9ed0-42f9-afc1-7bb744d03eb4" providerId="AD" clId="Web-{40BD4FC2-9DC2-1ADD-A9C0-6FC800F44938}" dt="2026-08-18T14:03:01.603" v="46" actId="14100"/>
          <ac:spMkLst>
            <pc:docMk/>
            <pc:sldMk cId="0" sldId="271"/>
            <ac:spMk id="10" creationId="{00000000-0000-0000-0000-000000000000}"/>
          </ac:spMkLst>
        </pc:spChg>
      </pc:sldChg>
      <pc:sldChg chg="modSp">
        <pc:chgData name="Amy Smedley-Walker" userId="S::amy@colour-profiling.com::47f6933d-9ed0-42f9-afc1-7bb744d03eb4" providerId="AD" clId="Web-{40BD4FC2-9DC2-1ADD-A9C0-6FC800F44938}" dt="2026-08-18T14:03:25.244" v="56" actId="20577"/>
        <pc:sldMkLst>
          <pc:docMk/>
          <pc:sldMk cId="0" sldId="275"/>
        </pc:sldMkLst>
        <pc:spChg chg="mod">
          <ac:chgData name="Amy Smedley-Walker" userId="S::amy@colour-profiling.com::47f6933d-9ed0-42f9-afc1-7bb744d03eb4" providerId="AD" clId="Web-{40BD4FC2-9DC2-1ADD-A9C0-6FC800F44938}" dt="2026-08-18T14:03:22.822" v="54" actId="20577"/>
          <ac:spMkLst>
            <pc:docMk/>
            <pc:sldMk cId="0" sldId="275"/>
            <ac:spMk id="7" creationId="{00000000-0000-0000-0000-000000000000}"/>
          </ac:spMkLst>
        </pc:spChg>
        <pc:spChg chg="mod">
          <ac:chgData name="Amy Smedley-Walker" userId="S::amy@colour-profiling.com::47f6933d-9ed0-42f9-afc1-7bb744d03eb4" providerId="AD" clId="Web-{40BD4FC2-9DC2-1ADD-A9C0-6FC800F44938}" dt="2026-08-18T14:03:20.588" v="53" actId="20577"/>
          <ac:spMkLst>
            <pc:docMk/>
            <pc:sldMk cId="0" sldId="275"/>
            <ac:spMk id="9" creationId="{00000000-0000-0000-0000-000000000000}"/>
          </ac:spMkLst>
        </pc:spChg>
        <pc:spChg chg="mod">
          <ac:chgData name="Amy Smedley-Walker" userId="S::amy@colour-profiling.com::47f6933d-9ed0-42f9-afc1-7bb744d03eb4" providerId="AD" clId="Web-{40BD4FC2-9DC2-1ADD-A9C0-6FC800F44938}" dt="2026-08-18T14:03:25.244" v="56" actId="20577"/>
          <ac:spMkLst>
            <pc:docMk/>
            <pc:sldMk cId="0" sldId="275"/>
            <ac:spMk id="10"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FED507"/>
              </a:solidFill>
              <a:ln w="19050">
                <a:solidFill>
                  <a:schemeClr val="bg1"/>
                </a:solidFill>
              </a:ln>
              <a:effectLst/>
            </c:spPr>
            <c:extLst>
              <c:ext xmlns:c16="http://schemas.microsoft.com/office/drawing/2014/chart" uri="{C3380CC4-5D6E-409C-BE32-E72D297353CC}">
                <c16:uniqueId val="{00000002-D1BF-2445-8541-58C51266ED3C}"/>
              </c:ext>
            </c:extLst>
          </c:dPt>
          <c:dPt>
            <c:idx val="1"/>
            <c:bubble3D val="0"/>
            <c:spPr>
              <a:solidFill>
                <a:srgbClr val="A7C93F"/>
              </a:solidFill>
              <a:ln w="19050">
                <a:solidFill>
                  <a:schemeClr val="lt1"/>
                </a:solidFill>
              </a:ln>
              <a:effectLst/>
            </c:spPr>
            <c:extLst>
              <c:ext xmlns:c16="http://schemas.microsoft.com/office/drawing/2014/chart" uri="{C3380CC4-5D6E-409C-BE32-E72D297353CC}">
                <c16:uniqueId val="{00000001-D1BF-2445-8541-58C51266ED3C}"/>
              </c:ext>
            </c:extLst>
          </c:dPt>
          <c:dPt>
            <c:idx val="2"/>
            <c:bubble3D val="0"/>
            <c:spPr>
              <a:solidFill>
                <a:srgbClr val="2CAAE3"/>
              </a:solidFill>
              <a:ln w="19050">
                <a:solidFill>
                  <a:schemeClr val="lt1"/>
                </a:solidFill>
              </a:ln>
              <a:effectLst/>
            </c:spPr>
            <c:extLst>
              <c:ext xmlns:c16="http://schemas.microsoft.com/office/drawing/2014/chart" uri="{C3380CC4-5D6E-409C-BE32-E72D297353CC}">
                <c16:uniqueId val="{00000003-D1BF-2445-8541-58C51266ED3C}"/>
              </c:ext>
            </c:extLst>
          </c:dPt>
          <c:dPt>
            <c:idx val="3"/>
            <c:bubble3D val="0"/>
            <c:spPr>
              <a:solidFill>
                <a:srgbClr val="E84227"/>
              </a:solidFill>
              <a:ln w="19050">
                <a:solidFill>
                  <a:schemeClr val="lt1"/>
                </a:solidFill>
              </a:ln>
              <a:effectLst/>
            </c:spPr>
            <c:extLst>
              <c:ext xmlns:c16="http://schemas.microsoft.com/office/drawing/2014/chart" uri="{C3380CC4-5D6E-409C-BE32-E72D297353CC}">
                <c16:uniqueId val="{00000004-D1BF-2445-8541-58C51266ED3C}"/>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10</c:v>
                </c:pt>
                <c:pt idx="1">
                  <c:v>5</c:v>
                </c:pt>
                <c:pt idx="2">
                  <c:v>3</c:v>
                </c:pt>
                <c:pt idx="3">
                  <c:v>2</c:v>
                </c:pt>
              </c:numCache>
            </c:numRef>
          </c:val>
          <c:extLst>
            <c:ext xmlns:c16="http://schemas.microsoft.com/office/drawing/2014/chart" uri="{C3380CC4-5D6E-409C-BE32-E72D297353CC}">
              <c16:uniqueId val="{00000000-D1BF-2445-8541-58C51266ED3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494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 does it feel like to be in a team with real trust and safety, and what does it feel like without it — be specific. Score it 1–10: where is this team right now? This works best if people write their score privately first, then reveal together; a spread of scores is itself useful data and worth naming out loud rather than averaging away. Then three real examples of trust in practice and three of safety in practice — push for recent moments, not generalities. Close with one thing the team could do to increase both.</a:t>
            </a:r>
          </a:p>
          <a:p>
            <a:endParaRPr lang="en-US" dirty="0"/>
          </a:p>
          <a:p>
            <a:r>
              <a:rPr lang="en-US" dirty="0"/>
              <a:t>You may want to add in the additional questions from the profile for this section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this section covers: watch-outs are the shadow side of strengths, not separate flaws. This section helps the team own its strengths and catch watch-outs before they're overplayed. Run the general exercise too: read together, answer the profile's questions, capture one stop / start / continue.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 are this team's real strengths? Give examples, not just labels. What do we need to watch out for — again, with examples. How do other teams perceive us, and would they agree with our list? That question often produces the most honest moment in the section; if the team has genuine outside relationships, consider gathering a couple of real quotes beforehand and reading them anonymously here. Add the questions from the profile before you present.</a:t>
            </a:r>
          </a:p>
          <a:p>
            <a:endParaRPr lang="en-US" dirty="0"/>
          </a:p>
          <a:p>
            <a:r>
              <a:rPr lang="en-US" dirty="0"/>
              <a:t>You may want to add in the additional questions from the profile for this section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this section covers: every team has a Natural wheel (how it prefers to operate) and an Adapted wheel (how it's currently having to operate under real conditions). This section makes that gap visible and discussable. Run the general exercise too: read together, answer the profile's questions, capture one stop / start / continue.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Insert this team's actual Natural and Adapted wheel images before the session. Give the room a silent minute to compare the two shapes before any discussion. For a full understanding of how the Natural and Adapted wheels are assessed, refer to the accreditation manual</a:t>
            </a:r>
          </a:p>
          <a:p>
            <a:endParaRPr lang="en-US" dirty="0"/>
          </a:p>
          <a:p>
            <a:r>
              <a:rPr lang="en-US" dirty="0"/>
              <a:t>Refer to the Team profile for the questions to ask the team for this section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DB5C2-AB96-2C46-A8DE-90996002EA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B73746-BA78-39A6-3C19-AD568AE5643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3A7F9D-5AF3-D8A5-883C-744E72D8CC32}"/>
              </a:ext>
            </a:extLst>
          </p:cNvPr>
          <p:cNvSpPr>
            <a:spLocks noGrp="1"/>
          </p:cNvSpPr>
          <p:nvPr>
            <p:ph type="body" idx="1"/>
          </p:nvPr>
        </p:nvSpPr>
        <p:spPr/>
        <p:txBody>
          <a:bodyPr/>
          <a:lstStyle/>
          <a:p>
            <a:r>
              <a:rPr lang="en-US" dirty="0"/>
              <a:t>1 - Ask the room to read the Pressure Gap section together, then discuss: what do you agree with (what rings true, where you </a:t>
            </a:r>
            <a:r>
              <a:rPr lang="en-US" dirty="0" err="1"/>
              <a:t>recognise</a:t>
            </a:r>
            <a:r>
              <a:rPr lang="en-US" dirty="0"/>
              <a:t> yourselves), what you disagree with (what doesn't land, where the profile misses something), and what surprises you. </a:t>
            </a:r>
          </a:p>
          <a:p>
            <a:r>
              <a:rPr lang="en-US" dirty="0"/>
              <a:t>2 - Work through the three questions at the end of this section in the profile; don't rush, sit with them. </a:t>
            </a:r>
          </a:p>
          <a:p>
            <a:r>
              <a:rPr lang="en-US" dirty="0"/>
              <a:t>3 - agree what the team should stop, start and continue based on this section; capture one of each before moving on. </a:t>
            </a:r>
          </a:p>
        </p:txBody>
      </p:sp>
      <p:sp>
        <p:nvSpPr>
          <p:cNvPr id="4" name="Slide Number Placeholder 3">
            <a:extLst>
              <a:ext uri="{FF2B5EF4-FFF2-40B4-BE49-F238E27FC236}">
                <a16:creationId xmlns:a16="http://schemas.microsoft.com/office/drawing/2014/main" id="{ECCB2EF7-C951-D99B-2F61-C1563B5E08D9}"/>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665381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 this section covers: meetings are often where a team's </a:t>
            </a:r>
            <a:r>
              <a:rPr lang="en-US" dirty="0" err="1"/>
              <a:t>colour</a:t>
            </a:r>
            <a:r>
              <a:rPr lang="en-US" dirty="0"/>
              <a:t> mix plays out most visibly, week to week. This section turns that into a concrete, agreed meeting design. Run the general exercise too: read together, answer the profile's questions, capture one stop / start / continue.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What's it like being in a meeting with this team, honestly — and what makes a meeting effective in this team's own words? Score it: how effective are our meetings, 1–10?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a:t>
            </a:r>
            <a:r>
              <a:rPr lang="en-US" dirty="0" err="1"/>
              <a:t>colour</a:t>
            </a:r>
            <a:r>
              <a:rPr lang="en-US" dirty="0"/>
              <a:t>-code an hour of our meetings as they run today: </a:t>
            </a:r>
            <a:r>
              <a:rPr lang="en-US" sz="1200" dirty="0">
                <a:solidFill>
                  <a:srgbClr val="3D365C"/>
                </a:solidFill>
                <a:latin typeface="Poppins" pitchFamily="34" charset="0"/>
                <a:ea typeface="Poppins" pitchFamily="34" charset="-122"/>
                <a:cs typeface="Poppins" pitchFamily="34" charset="-120"/>
              </a:rPr>
              <a:t>Agree your current then ideal structure, drawing on </a:t>
            </a:r>
            <a:r>
              <a:rPr lang="en-US" sz="1200" b="1" dirty="0">
                <a:solidFill>
                  <a:srgbClr val="3D365C"/>
                </a:solidFill>
                <a:latin typeface="Poppins" pitchFamily="34" charset="0"/>
                <a:ea typeface="Poppins" pitchFamily="34" charset="-122"/>
                <a:cs typeface="Poppins" pitchFamily="34" charset="-120"/>
              </a:rPr>
              <a:t>all four </a:t>
            </a:r>
            <a:r>
              <a:rPr lang="en-US" sz="1200" dirty="0" err="1">
                <a:solidFill>
                  <a:srgbClr val="3D365C"/>
                </a:solidFill>
                <a:latin typeface="Poppins" pitchFamily="34" charset="0"/>
                <a:ea typeface="Poppins" pitchFamily="34" charset="-122"/>
                <a:cs typeface="Poppins" pitchFamily="34" charset="-120"/>
              </a:rPr>
              <a:t>colour</a:t>
            </a:r>
            <a:r>
              <a:rPr lang="en-US" sz="1200" dirty="0">
                <a:solidFill>
                  <a:srgbClr val="3D365C"/>
                </a:solidFill>
                <a:latin typeface="Poppins" pitchFamily="34" charset="0"/>
                <a:ea typeface="Poppins" pitchFamily="34" charset="-122"/>
                <a:cs typeface="Poppins" pitchFamily="34" charset="-120"/>
              </a:rPr>
              <a:t> preferences</a:t>
            </a:r>
            <a:endParaRPr lang="en-US" sz="1200" dirty="0"/>
          </a:p>
          <a:p>
            <a:endParaRPr lang="en-US" dirty="0"/>
          </a:p>
          <a:p>
            <a:r>
              <a:rPr lang="en-US" dirty="0"/>
              <a:t>This works well on a flipchart — draw a rough pie of how meetings actually run and a second of how the team would want them to run, then compare. Close by agreeing the ideal meeting structure together, making sure it draws on all four </a:t>
            </a:r>
            <a:r>
              <a:rPr lang="en-US" dirty="0" err="1"/>
              <a:t>colour</a:t>
            </a:r>
            <a:r>
              <a:rPr lang="en-US" dirty="0"/>
              <a:t> preferences rather than just the loudest ones in the room.</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this section covers: surfacing how decisions actually get made today versus how the team would like them made, and agreeing a simple protocol going forward. Run the general exercise too: read together, answer the profile's questions, capture one stop / start / continue.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 is our current decision-making process, described honestly rather than as it's supposed to work? Score the team's decision-making 1–10. Then look at where people sit: who feels decisions take too long, who feels they're made too quickly — ask both, and expect different answers. Expect a split in the room; that split often maps onto the </a:t>
            </a:r>
            <a:r>
              <a:rPr lang="en-US" dirty="0" err="1"/>
              <a:t>colour</a:t>
            </a:r>
            <a:r>
              <a:rPr lang="en-US" dirty="0"/>
              <a:t> mix and is worth naming explicitly rather than resolving too quickly.</a:t>
            </a:r>
          </a:p>
          <a:p>
            <a:endParaRPr lang="en-US" dirty="0"/>
          </a:p>
          <a:p>
            <a:r>
              <a:rPr lang="en-US" dirty="0"/>
              <a:t>Then address the questions from the Team profile. </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Cover slide — brief, no talking points needed. Move straight to Aims once the room has settled.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this section covers: distinguishing productive task conflict from corrosive relationship conflict, and giving the team a shared way to talk about both. Run the general exercise too: read together, answer the profile's questions, capture one stop / start / continue.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 triggers conflict in this team, specifically, and how does it actually feel in the room when conflict happens? </a:t>
            </a:r>
          </a:p>
          <a:p>
            <a:endParaRPr lang="en-US" dirty="0"/>
          </a:p>
          <a:p>
            <a:r>
              <a:rPr lang="en-US" dirty="0"/>
              <a:t>How would we define conflict in our own words, and how well do we handle it, 1–10? </a:t>
            </a:r>
          </a:p>
          <a:p>
            <a:endParaRPr lang="en-US" dirty="0"/>
          </a:p>
          <a:p>
            <a:r>
              <a:rPr lang="en-US" dirty="0"/>
              <a:t>Drawing on the Trust &amp; Safety section, what would make it safer to disagree well here, and what's one shift that would turn conflict from something to avoid into something useful? Deliberately link back to Trust &amp; Safety if both run in the same session. The answers here often echo the trust score. If conflict is a live issue for this team, expect this section to overrun; let it, within </a:t>
            </a:r>
            <a:r>
              <a:rPr lang="en-US" dirty="0" err="1"/>
              <a:t>reason.s</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this section covers: teams tend to move through forming, storming, norming, performing and transforming. This section helps locate where this team currently sits, and what stage-appropriate work looks like.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4388F-725D-A5B5-32AA-00BF7971A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101B8D-F134-0A11-6676-565C3F27804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06CF0A4-8CF8-00BA-CE2A-82E13D2E5620}"/>
              </a:ext>
            </a:extLst>
          </p:cNvPr>
          <p:cNvSpPr>
            <a:spLocks noGrp="1"/>
          </p:cNvSpPr>
          <p:nvPr>
            <p:ph type="body" idx="1"/>
          </p:nvPr>
        </p:nvSpPr>
        <p:spPr/>
        <p:txBody>
          <a:bodyPr/>
          <a:lstStyle/>
          <a:p>
            <a:r>
              <a:rPr lang="en-US" dirty="0"/>
              <a:t>Which stage does each person think the team is in, and why? Write it down individually, then share. Compare answers: where did people agree, where did they land somewhere different? Then: how do we get more aligned with the stage we're actually in, so we move forward together rather than at different speeds? If the team is split across two adjacent stages, that's normal and worth naming rather than forcing a single answer. If everyone agrees on the stage, only run that stage's slide; if split across two adjacent stages, consider both. Only run the stage slides that match the room</a:t>
            </a:r>
          </a:p>
        </p:txBody>
      </p:sp>
      <p:sp>
        <p:nvSpPr>
          <p:cNvPr id="4" name="Slide Number Placeholder 3">
            <a:extLst>
              <a:ext uri="{FF2B5EF4-FFF2-40B4-BE49-F238E27FC236}">
                <a16:creationId xmlns:a16="http://schemas.microsoft.com/office/drawing/2014/main" id="{6E7EC1A0-75D2-4E53-CD77-79C7682C89F1}"/>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426075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Forming: what excites people about this team, and what concerns do they have? Encourage honesty on both — this early stage is where psychological safety gets set. Fill in the 'What to focus on with C-me' box directly from the profile's own bullets for this stage before you present.</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Storming: what's the biggest trigger right now? If you could change one thing, what would it be? And how are you personally contributing to the conflict — push gently for real ownership here, not just pointing at others. Fill in the 'What to focus on with C-me' box directly from the profile's own bullets for this stage before you present.</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Norming and Performing teams tend to enjoy this section more than Storming teams do — let the energy run. Norming: what would it look like to move to Performing, how would it feel day to day, what would other teams see from the outside, what effect on our output, and what shifted us from Storming into Norming? Then act on the profile's 'focus on with C-me' box for this stage.</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Performing: how does it feel to be performing? How do we mitigate the 'performing risk to watch for' named in the profile? What would disrupt the team at this stage? </a:t>
            </a:r>
          </a:p>
          <a:p>
            <a:r>
              <a:rPr lang="en-US" dirty="0"/>
              <a:t>Are we more likely to slip back to Storming or Norming, or move on to Transforming — and why? </a:t>
            </a:r>
          </a:p>
          <a:p>
            <a:r>
              <a:rPr lang="en-US" dirty="0"/>
              <a:t>Then act on the 'focus on with C-me' box. Don't let this become self-congratulatory; keep steering back to what would disrupt the team, since complacency is the named risk at this stage.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Transforming is often the stage teams find hardest to sit with, because it can follow a period of real success. Give this one room to breathe rather than rushing to solutions — the value is mostly in naming what's changing and what's genuinely at risk, not in fixing it in the session. What do we value most about this team and its members as we face change? How do we mitigate what's named as 'most at risk here' in the profile? Then act on the 'focus on with C-me' box for this stage.</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What this section covers: the closing section of the profile. One growth edge, not several — turn it from a line on a page into a practice the team can start using. Run the general exercise too: read together, answer the profile's questions, capture one stop / start / continue.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Go through Aims and then ask the room is they have anything else to add – what are your aims for this session?</a:t>
            </a:r>
          </a:p>
          <a:p>
            <a:endParaRPr lang="en-US" dirty="0"/>
          </a:p>
          <a:p>
            <a:r>
              <a:rPr lang="en-US" dirty="0"/>
              <a:t>If you are delivering this workshop over three sessions then change the title to Our aims for </a:t>
            </a:r>
            <a:r>
              <a:rPr lang="en-US" b="1" dirty="0"/>
              <a:t>these</a:t>
            </a:r>
            <a:r>
              <a:rPr lang="en-US" dirty="0"/>
              <a:t> session. Include this slide at the beginning of each session to remind everyone why we are here. </a:t>
            </a:r>
          </a:p>
          <a:p>
            <a:endParaRPr lang="en-US" dirty="0"/>
          </a:p>
          <a:p>
            <a:r>
              <a:rPr lang="en-US" dirty="0"/>
              <a:t>Ground rules to set verbally everyone has their Team Profile; phones away; permission to be candid — this is reflection, not performance. Name that the profile frames watch-outs as choices, not flaws, and the same spirit applies to this conversation. Keep the whole opening to 3–4 minutes.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Which of the four at-a-glance statements feels easiest to start with, which feels hardest? Turn 'the practice' into one specific commitment the team can genuinely keep for the next 30 days, and decide who will notice if the team drifts from it and how they'll say so. This is the last content section before the closing slide — don't let it run long or diffuse. The goal is one specific, nameable commitment. If time is short, cut to the last two prompts.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As a team, pull together everything captured across today's sections into one stop, one start, one continue that the whole team owns. As an individual, name one behaviour you personally will dial up or down, starting Monday, that supports the team's growth edge. Have people write their individual commitment down physically before the session ends.  A spoken commitment is far more likely to evaporate than a written one. Take a photo of the team's stop/start/continue and circulate it afterwards. If running the three-part series, use a lighter version of this slide at the end of parts one and two, and this full version only at the end of part three.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dirty="0"/>
              <a:t>Let’s start by relooking at the C-me colour wheel - the heart of </a:t>
            </a:r>
          </a:p>
          <a:p>
            <a:r>
              <a:rPr lang="en-GB" dirty="0"/>
              <a:t>our approach to behavioural preference + how we represent them at C-me.</a:t>
            </a:r>
          </a:p>
          <a:p>
            <a:endParaRPr lang="en-US" i="0" dirty="0"/>
          </a:p>
          <a:p>
            <a:pPr marL="171450" indent="-171450">
              <a:buFont typeface="Arial"/>
              <a:buChar char="•"/>
            </a:pPr>
            <a:r>
              <a:rPr lang="en-GB" b="1" dirty="0"/>
              <a:t>It’s a blended colour wheel </a:t>
            </a:r>
            <a:r>
              <a:rPr lang="en-GB" dirty="0"/>
              <a:t>–  and this is important because it reflects that we </a:t>
            </a:r>
            <a:r>
              <a:rPr lang="en-GB" b="1" dirty="0"/>
              <a:t>flex our behaviours</a:t>
            </a:r>
            <a:r>
              <a:rPr lang="en-GB" dirty="0"/>
              <a:t> to move </a:t>
            </a:r>
          </a:p>
          <a:p>
            <a:pPr marL="0" indent="0">
              <a:buFont typeface="Arial"/>
              <a:buNone/>
            </a:pPr>
            <a:r>
              <a:rPr lang="en-GB" dirty="0"/>
              <a:t>around the wheel – the key here is that you can move, you're not stuck, there is room to develop and grow. Colours </a:t>
            </a:r>
          </a:p>
          <a:p>
            <a:pPr marL="0" indent="0">
              <a:buFont typeface="Arial"/>
              <a:buNone/>
            </a:pPr>
            <a:r>
              <a:rPr lang="en-GB" dirty="0"/>
              <a:t>blend, numbers and labels don’t.</a:t>
            </a:r>
            <a:endParaRPr lang="en-GB" dirty="0">
              <a:ea typeface="Calibri"/>
              <a:cs typeface="Calibri"/>
            </a:endParaRPr>
          </a:p>
          <a:p>
            <a:pPr marL="171450" indent="-171450">
              <a:buFont typeface="Arial"/>
              <a:buChar char="•"/>
            </a:pPr>
            <a:r>
              <a:rPr lang="en-GB" dirty="0"/>
              <a:t>This is a </a:t>
            </a:r>
            <a:r>
              <a:rPr lang="en-GB" b="1" dirty="0"/>
              <a:t>non-binary/non-dualistic approach </a:t>
            </a:r>
            <a:r>
              <a:rPr lang="en-GB" b="0" dirty="0"/>
              <a:t>– not boxing you in but giving you a common language to understand </a:t>
            </a:r>
          </a:p>
          <a:p>
            <a:pPr marL="0" indent="0">
              <a:buFont typeface="Arial"/>
              <a:buNone/>
            </a:pPr>
            <a:r>
              <a:rPr lang="en-GB" b="0" dirty="0"/>
              <a:t>preference diversity and improve communication.</a:t>
            </a:r>
            <a:endParaRPr lang="en-GB" b="1" dirty="0">
              <a:ea typeface="Calibri"/>
              <a:cs typeface="Calibri"/>
            </a:endParaRPr>
          </a:p>
          <a:p>
            <a:pPr marL="171450" indent="-171450">
              <a:buFont typeface="Arial"/>
              <a:buChar char="•"/>
            </a:pPr>
            <a:r>
              <a:rPr lang="en-GB" dirty="0"/>
              <a:t>We’ve </a:t>
            </a:r>
            <a:r>
              <a:rPr lang="en-GB" b="1" dirty="0"/>
              <a:t>grouped similar behaviours by colour</a:t>
            </a:r>
            <a:r>
              <a:rPr lang="en-GB" dirty="0"/>
              <a:t> and mapped them onto the wheel for learning purposes – we’ll unpack </a:t>
            </a:r>
          </a:p>
          <a:p>
            <a:pPr marL="0" indent="0">
              <a:buFont typeface="Arial"/>
              <a:buNone/>
            </a:pPr>
            <a:r>
              <a:rPr lang="en-GB" dirty="0"/>
              <a:t>this further as we go on.</a:t>
            </a:r>
          </a:p>
          <a:p>
            <a:pPr marL="0" indent="0">
              <a:buFont typeface="Arial"/>
              <a:buNone/>
            </a:pPr>
            <a:endParaRPr lang="en-GB" dirty="0">
              <a:ea typeface="Calibri" panose="020F0502020204030204"/>
              <a:cs typeface="Calibri" panose="020F0502020204030204"/>
            </a:endParaRPr>
          </a:p>
          <a:p>
            <a:pPr marL="0" indent="0">
              <a:buFont typeface="Arial"/>
              <a:buNone/>
            </a:pPr>
            <a:r>
              <a:rPr lang="en-GB" dirty="0">
                <a:ea typeface="Calibri" panose="020F0502020204030204"/>
                <a:cs typeface="Calibri" panose="020F0502020204030204"/>
              </a:rPr>
              <a:t>DON’T DWELL HERE IF THE GROUP HAVE RECENTLY DONE THE FOUNDATION WORKSHOP OR ARE VERY FAMILIAR WITH THE C-ME COLOUR LANGUAGE</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All have something to bring to the team.
To optimise team cohesion it's important to value the contributions made by every team member.
Key question - Are there contributions that might be more readily overlooked because of the current culture of your team?</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Revisit your team wheel: does this look like us? What jumps out? Where is the team clustered, and where is it thin? What are the real pros of this particular mix? What are the real cons?</a:t>
            </a:r>
          </a:p>
          <a:p>
            <a:r>
              <a:rPr lang="en-US" dirty="0"/>
              <a:t>Don't over-explain the wheel - this slide is a visual anchor to get started. Notice where descriptions overlapped and where they surprised each other. Pros and cons come from the room, not from you.</a:t>
            </a:r>
          </a:p>
          <a:p>
            <a:endParaRPr lang="en-US" dirty="0"/>
          </a:p>
          <a:p>
            <a:r>
              <a:rPr lang="en-US" dirty="0"/>
              <a:t>In pairs - Three minutes each: give your own overview of this team. Now try it in three words: describe this team in exactly three words, then ask them to share with the room. Write down all the words on a flip chart. </a:t>
            </a:r>
          </a:p>
          <a:p>
            <a:endParaRPr lang="en-US" b="1" i="1" dirty="0"/>
          </a:p>
          <a:p>
            <a:r>
              <a:rPr lang="en-US" b="1" i="1" dirty="0"/>
              <a:t>Make sure to replace the placeholder with this team's own Team Wheel before the session.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What this section covers: the door into the rest of the profile. It names what this team may do well without much effort, what it may tend to underplay, and reframes the trade-off as a choice rather than a flaw.</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Step 1 — as a team, read the Overview together, then discuss what you agree with (what rings true, where you </a:t>
            </a:r>
            <a:r>
              <a:rPr lang="en-US" dirty="0" err="1"/>
              <a:t>recognise</a:t>
            </a:r>
            <a:r>
              <a:rPr lang="en-US" dirty="0"/>
              <a:t> yourselves), what you disagree with (what doesn't land, where the profile misses something), and what surprises you. Step 2 — work through the three powerful questions at the end of this section in the profile; don't rush, sit with them. Add them to the slide if you can. Step 3 — agree what the team should stop, start and continue based on this section; capture one of each before moving on. </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Trust is the foundation everything else in the profile rests on. This section names how trust is likely built here, what tends to erode it, and what's worth protecting deliberately. Run the general exercise for this section too: read it together (agree / disagree / surprises), answer the profile's own questions, then capture one stop, one start, one continue.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DFAC6B-9C2B-C349-59E2-3B34379C501E}"/>
              </a:ext>
            </a:extLst>
          </p:cNvPr>
          <p:cNvPicPr>
            <a:picLocks noChangeAspect="1"/>
          </p:cNvPicPr>
          <p:nvPr userDrawn="1"/>
        </p:nvPicPr>
        <p:blipFill>
          <a:blip r:embed="rId3"/>
          <a:stretch>
            <a:fillRect/>
          </a:stretch>
        </p:blipFill>
        <p:spPr>
          <a:xfrm>
            <a:off x="16679008" y="1069568"/>
            <a:ext cx="685800" cy="54626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p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55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colorful circle with white text&#10;&#10;AI-generated content may be incorrect.">
            <a:extLst>
              <a:ext uri="{FF2B5EF4-FFF2-40B4-BE49-F238E27FC236}">
                <a16:creationId xmlns:a16="http://schemas.microsoft.com/office/drawing/2014/main" id="{6DB168FB-361E-442E-332D-CBEE16E37E55}"/>
              </a:ext>
            </a:extLst>
          </p:cNvPr>
          <p:cNvPicPr>
            <a:picLocks noChangeAspect="1"/>
          </p:cNvPicPr>
          <p:nvPr userDrawn="1"/>
        </p:nvPicPr>
        <p:blipFill>
          <a:blip r:embed="rId3"/>
          <a:stretch>
            <a:fillRect/>
          </a:stretch>
        </p:blipFill>
        <p:spPr>
          <a:xfrm>
            <a:off x="16677408" y="1072347"/>
            <a:ext cx="678873" cy="539278"/>
          </a:xfrm>
          <a:prstGeom prst="rect">
            <a:avLst/>
          </a:prstGeom>
        </p:spPr>
      </p:pic>
    </p:spTree>
    <p:extLst>
      <p:ext uri="{BB962C8B-B14F-4D97-AF65-F5344CB8AC3E}">
        <p14:creationId xmlns:p14="http://schemas.microsoft.com/office/powerpoint/2010/main" val="3357165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navy do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colorful circle with white text&#10;&#10;AI-generated content may be incorrect.">
            <a:extLst>
              <a:ext uri="{FF2B5EF4-FFF2-40B4-BE49-F238E27FC236}">
                <a16:creationId xmlns:a16="http://schemas.microsoft.com/office/drawing/2014/main" id="{DEAB554E-BCAD-EC25-748C-3FB1329824F6}"/>
              </a:ext>
            </a:extLst>
          </p:cNvPr>
          <p:cNvPicPr>
            <a:picLocks noChangeAspect="1"/>
          </p:cNvPicPr>
          <p:nvPr userDrawn="1"/>
        </p:nvPicPr>
        <p:blipFill>
          <a:blip r:embed="rId3"/>
          <a:stretch>
            <a:fillRect/>
          </a:stretch>
        </p:blipFill>
        <p:spPr>
          <a:xfrm>
            <a:off x="16677408" y="1072347"/>
            <a:ext cx="678873" cy="539278"/>
          </a:xfrm>
          <a:prstGeom prst="rect">
            <a:avLst/>
          </a:prstGeom>
        </p:spPr>
      </p:pic>
    </p:spTree>
    <p:extLst>
      <p:ext uri="{BB962C8B-B14F-4D97-AF65-F5344CB8AC3E}">
        <p14:creationId xmlns:p14="http://schemas.microsoft.com/office/powerpoint/2010/main" val="4270340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per do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5656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7835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pap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45F2C9-95C8-AB6E-F67C-D311823A9D54}"/>
              </a:ext>
            </a:extLst>
          </p:cNvPr>
          <p:cNvPicPr>
            <a:picLocks noChangeAspect="1"/>
          </p:cNvPicPr>
          <p:nvPr userDrawn="1"/>
        </p:nvPicPr>
        <p:blipFill>
          <a:blip r:embed="rId3"/>
          <a:stretch/>
        </p:blipFill>
        <p:spPr>
          <a:xfrm>
            <a:off x="5873260" y="2696309"/>
            <a:ext cx="6576647" cy="6576647"/>
          </a:xfrm>
          <a:prstGeom prst="rect">
            <a:avLst/>
          </a:prstGeom>
        </p:spPr>
      </p:pic>
    </p:spTree>
    <p:extLst>
      <p:ext uri="{BB962C8B-B14F-4D97-AF65-F5344CB8AC3E}">
        <p14:creationId xmlns:p14="http://schemas.microsoft.com/office/powerpoint/2010/main" val="642097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olorful circle with white text&#10;&#10;AI-generated content may be incorrect.">
            <a:extLst>
              <a:ext uri="{FF2B5EF4-FFF2-40B4-BE49-F238E27FC236}">
                <a16:creationId xmlns:a16="http://schemas.microsoft.com/office/drawing/2014/main" id="{E8F30274-82DD-6D2B-78BE-8600C0192F43}"/>
              </a:ext>
            </a:extLst>
          </p:cNvPr>
          <p:cNvPicPr>
            <a:picLocks noChangeAspect="1"/>
          </p:cNvPicPr>
          <p:nvPr userDrawn="1"/>
        </p:nvPicPr>
        <p:blipFill>
          <a:blip r:embed="rId3"/>
          <a:stretch>
            <a:fillRect/>
          </a:stretch>
        </p:blipFill>
        <p:spPr>
          <a:xfrm>
            <a:off x="16123298" y="1072347"/>
            <a:ext cx="1232983" cy="979448"/>
          </a:xfrm>
          <a:prstGeom prst="rect">
            <a:avLst/>
          </a:prstGeom>
        </p:spPr>
      </p:pic>
    </p:spTree>
    <p:extLst>
      <p:ext uri="{BB962C8B-B14F-4D97-AF65-F5344CB8AC3E}">
        <p14:creationId xmlns:p14="http://schemas.microsoft.com/office/powerpoint/2010/main" val="2584653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Nav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colorful circle with white text&#10;&#10;AI-generated content may be incorrect.">
            <a:extLst>
              <a:ext uri="{FF2B5EF4-FFF2-40B4-BE49-F238E27FC236}">
                <a16:creationId xmlns:a16="http://schemas.microsoft.com/office/drawing/2014/main" id="{31C94867-7EC0-F7BF-6691-6EE46C88CF46}"/>
              </a:ext>
            </a:extLst>
          </p:cNvPr>
          <p:cNvPicPr>
            <a:picLocks noChangeAspect="1"/>
          </p:cNvPicPr>
          <p:nvPr userDrawn="1"/>
        </p:nvPicPr>
        <p:blipFill>
          <a:blip r:embed="rId3"/>
          <a:stretch>
            <a:fillRect/>
          </a:stretch>
        </p:blipFill>
        <p:spPr>
          <a:xfrm>
            <a:off x="16123298" y="1072347"/>
            <a:ext cx="1232983" cy="979448"/>
          </a:xfrm>
          <a:prstGeom prst="rect">
            <a:avLst/>
          </a:prstGeom>
        </p:spPr>
      </p:pic>
    </p:spTree>
    <p:extLst>
      <p:ext uri="{BB962C8B-B14F-4D97-AF65-F5344CB8AC3E}">
        <p14:creationId xmlns:p14="http://schemas.microsoft.com/office/powerpoint/2010/main" val="3568116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97B9CB-95C8-1053-FC6D-5C79E110156E}"/>
              </a:ext>
            </a:extLst>
          </p:cNvPr>
          <p:cNvPicPr>
            <a:picLocks noChangeAspect="1"/>
          </p:cNvPicPr>
          <p:nvPr userDrawn="1"/>
        </p:nvPicPr>
        <p:blipFill>
          <a:blip r:embed="rId12"/>
          <a:stretch>
            <a:fillRect/>
          </a:stretch>
        </p:blipFill>
        <p:spPr>
          <a:xfrm>
            <a:off x="16679008" y="1069568"/>
            <a:ext cx="685800" cy="54626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9" r:id="rId4"/>
    <p:sldLayoutId id="2147483658" r:id="rId5"/>
    <p:sldLayoutId id="2147483652" r:id="rId6"/>
    <p:sldLayoutId id="2147483655" r:id="rId7"/>
    <p:sldLayoutId id="2147483660" r:id="rId8"/>
    <p:sldLayoutId id="2147483653"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0">
  <p:cSld name="Slide 1">
    <p:bg>
      <p:bgPr>
        <a:solidFill>
          <a:srgbClr val="FDFCF9"/>
        </a:solidFill>
        <a:effectLst/>
      </p:bgPr>
    </p:bg>
    <p:spTree>
      <p:nvGrpSpPr>
        <p:cNvPr id="1" name=""/>
        <p:cNvGrpSpPr/>
        <p:nvPr/>
      </p:nvGrpSpPr>
      <p:grpSpPr>
        <a:xfrm>
          <a:off x="0" y="0"/>
          <a:ext cx="0" cy="0"/>
          <a:chOff x="0" y="0"/>
          <a:chExt cx="0" cy="0"/>
        </a:xfrm>
      </p:grpSpPr>
      <p:sp>
        <p:nvSpPr>
          <p:cNvPr id="28" name="Shape 2">
            <a:extLst>
              <a:ext uri="{FF2B5EF4-FFF2-40B4-BE49-F238E27FC236}">
                <a16:creationId xmlns:a16="http://schemas.microsoft.com/office/drawing/2014/main" id="{D9218886-112B-AD60-57B4-39D3E2AF5AD1}"/>
              </a:ext>
            </a:extLst>
          </p:cNvPr>
          <p:cNvSpPr/>
          <p:nvPr/>
        </p:nvSpPr>
        <p:spPr>
          <a:xfrm>
            <a:off x="9181213" y="7084349"/>
            <a:ext cx="7937205" cy="2107777"/>
          </a:xfrm>
          <a:prstGeom prst="roundRect">
            <a:avLst>
              <a:gd name="adj" fmla="val 7156"/>
            </a:avLst>
          </a:prstGeom>
          <a:solidFill>
            <a:srgbClr val="F5F3ED"/>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2" name="Text 0"/>
          <p:cNvSpPr/>
          <p:nvPr/>
        </p:nvSpPr>
        <p:spPr>
          <a:xfrm>
            <a:off x="1143000" y="952500"/>
            <a:ext cx="17602200"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6B6588"/>
                </a:solidFill>
                <a:latin typeface="Poppins" pitchFamily="34" charset="0"/>
                <a:ea typeface="Poppins" pitchFamily="34" charset="-122"/>
                <a:cs typeface="Poppins" pitchFamily="34" charset="-120"/>
              </a:rPr>
              <a:t>FACILITATOR NOTES · PRE-SESSION</a:t>
            </a:r>
            <a:endParaRPr lang="en-US" sz="165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rmAutofit/>
          </a:bodyPr>
          <a:lstStyle/>
          <a:p>
            <a:pPr marL="0" indent="0" algn="l">
              <a:lnSpc>
                <a:spcPct val="63628"/>
              </a:lnSpc>
              <a:buNone/>
            </a:pPr>
            <a:r>
              <a:rPr lang="en-US" sz="5400" b="1" kern="0" spc="-189">
                <a:solidFill>
                  <a:srgbClr val="0F0B2E"/>
                </a:solidFill>
                <a:latin typeface="Poppins" pitchFamily="34" charset="0"/>
                <a:ea typeface="Poppins" pitchFamily="34" charset="-122"/>
                <a:cs typeface="Poppins" pitchFamily="34" charset="-120"/>
              </a:rPr>
              <a:t>Preparing for your </a:t>
            </a:r>
            <a:r>
              <a:rPr lang="en-US" sz="5400" b="1" kern="0" spc="-189">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Team Profile </a:t>
            </a:r>
            <a:r>
              <a:rPr lang="en-US" sz="5400" b="1" kern="0" spc="-189">
                <a:solidFill>
                  <a:srgbClr val="0F0B2E"/>
                </a:solidFill>
                <a:latin typeface="Poppins" pitchFamily="34" charset="0"/>
                <a:ea typeface="Poppins" pitchFamily="34" charset="-122"/>
                <a:cs typeface="Poppins" pitchFamily="34" charset="-120"/>
              </a:rPr>
              <a:t>session.</a:t>
            </a:r>
            <a:endParaRPr lang="en-US" sz="5400"/>
          </a:p>
        </p:txBody>
      </p:sp>
      <p:sp>
        <p:nvSpPr>
          <p:cNvPr id="5" name="Shape 3"/>
          <p:cNvSpPr/>
          <p:nvPr/>
        </p:nvSpPr>
        <p:spPr>
          <a:xfrm>
            <a:off x="1143000" y="2448053"/>
            <a:ext cx="609600" cy="609600"/>
          </a:xfrm>
          <a:prstGeom prst="ellipse">
            <a:avLst/>
          </a:prstGeom>
          <a:solidFill>
            <a:srgbClr val="0F0B2E"/>
          </a:solidFill>
          <a:ln/>
        </p:spPr>
        <p:txBody>
          <a:bodyPr/>
          <a:lstStyle/>
          <a:p>
            <a:endParaRPr lang="en-GB"/>
          </a:p>
        </p:txBody>
      </p:sp>
      <p:sp>
        <p:nvSpPr>
          <p:cNvPr id="6" name="Text 4"/>
          <p:cNvSpPr/>
          <p:nvPr/>
        </p:nvSpPr>
        <p:spPr>
          <a:xfrm>
            <a:off x="1104900" y="2448053"/>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a:solidFill>
                  <a:srgbClr val="FDFCF9"/>
                </a:solidFill>
                <a:latin typeface="Poppins" pitchFamily="34" charset="0"/>
                <a:ea typeface="Poppins" pitchFamily="34" charset="-122"/>
                <a:cs typeface="Poppins" pitchFamily="34" charset="-120"/>
              </a:rPr>
              <a:t>1</a:t>
            </a:r>
            <a:endParaRPr lang="en-US" sz="1800"/>
          </a:p>
        </p:txBody>
      </p:sp>
      <p:sp>
        <p:nvSpPr>
          <p:cNvPr id="7" name="Text 5"/>
          <p:cNvSpPr/>
          <p:nvPr/>
        </p:nvSpPr>
        <p:spPr>
          <a:xfrm>
            <a:off x="2057400" y="2508998"/>
            <a:ext cx="12405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dirty="0">
                <a:solidFill>
                  <a:srgbClr val="0F0B2E"/>
                </a:solidFill>
                <a:latin typeface="Poppins" pitchFamily="34" charset="0"/>
                <a:ea typeface="Poppins" pitchFamily="34" charset="-122"/>
                <a:cs typeface="Poppins" pitchFamily="34" charset="-120"/>
              </a:rPr>
              <a:t>Team Profile</a:t>
            </a:r>
            <a:endParaRPr lang="en-US" sz="2250" dirty="0"/>
          </a:p>
        </p:txBody>
      </p:sp>
      <p:sp>
        <p:nvSpPr>
          <p:cNvPr id="8" name="Text 6"/>
          <p:cNvSpPr/>
          <p:nvPr/>
        </p:nvSpPr>
        <p:spPr>
          <a:xfrm>
            <a:off x="2057400" y="3009061"/>
            <a:ext cx="12405360" cy="355699"/>
          </a:xfrm>
          <a:prstGeom prst="rect">
            <a:avLst/>
          </a:prstGeom>
          <a:noFill/>
          <a:ln/>
        </p:spPr>
        <p:txBody>
          <a:bodyPr wrap="square" lIns="25400" tIns="25400" rIns="25400" bIns="25400" rtlCol="0" anchor="t">
            <a:normAutofit/>
          </a:bodyPr>
          <a:lstStyle/>
          <a:p>
            <a:pPr marL="0" indent="0" algn="l">
              <a:lnSpc>
                <a:spcPct val="96667"/>
              </a:lnSpc>
              <a:buNone/>
            </a:pPr>
            <a:r>
              <a:rPr lang="en-US" sz="1725" dirty="0">
                <a:solidFill>
                  <a:srgbClr val="3D365C"/>
                </a:solidFill>
                <a:latin typeface="Poppins" pitchFamily="34" charset="0"/>
                <a:ea typeface="Poppins" pitchFamily="34" charset="-122"/>
                <a:cs typeface="Poppins" pitchFamily="34" charset="-120"/>
              </a:rPr>
              <a:t>Make sure they have access to the team profile.</a:t>
            </a:r>
            <a:endParaRPr lang="en-US" sz="1725" dirty="0"/>
          </a:p>
        </p:txBody>
      </p:sp>
      <p:sp>
        <p:nvSpPr>
          <p:cNvPr id="9" name="Shape 7"/>
          <p:cNvSpPr/>
          <p:nvPr/>
        </p:nvSpPr>
        <p:spPr>
          <a:xfrm>
            <a:off x="1143000" y="3574310"/>
            <a:ext cx="609600" cy="609600"/>
          </a:xfrm>
          <a:prstGeom prst="ellipse">
            <a:avLst/>
          </a:prstGeom>
          <a:solidFill>
            <a:srgbClr val="0F0B2E"/>
          </a:solidFill>
          <a:ln/>
        </p:spPr>
        <p:txBody>
          <a:bodyPr/>
          <a:lstStyle/>
          <a:p>
            <a:endParaRPr lang="en-GB"/>
          </a:p>
        </p:txBody>
      </p:sp>
      <p:sp>
        <p:nvSpPr>
          <p:cNvPr id="10" name="Text 8"/>
          <p:cNvSpPr/>
          <p:nvPr/>
        </p:nvSpPr>
        <p:spPr>
          <a:xfrm>
            <a:off x="1104900" y="3574310"/>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a:solidFill>
                  <a:srgbClr val="FDFCF9"/>
                </a:solidFill>
                <a:latin typeface="Poppins" pitchFamily="34" charset="0"/>
                <a:ea typeface="Poppins" pitchFamily="34" charset="-122"/>
                <a:cs typeface="Poppins" pitchFamily="34" charset="-120"/>
              </a:rPr>
              <a:t>2</a:t>
            </a:r>
            <a:endParaRPr lang="en-US" sz="1800"/>
          </a:p>
        </p:txBody>
      </p:sp>
      <p:sp>
        <p:nvSpPr>
          <p:cNvPr id="11" name="Text 9"/>
          <p:cNvSpPr/>
          <p:nvPr/>
        </p:nvSpPr>
        <p:spPr>
          <a:xfrm>
            <a:off x="2057400" y="3635255"/>
            <a:ext cx="12405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a:solidFill>
                  <a:srgbClr val="0F0B2E"/>
                </a:solidFill>
                <a:latin typeface="Poppins" pitchFamily="34" charset="0"/>
                <a:ea typeface="Poppins" pitchFamily="34" charset="-122"/>
                <a:cs typeface="Poppins" pitchFamily="34" charset="-120"/>
              </a:rPr>
              <a:t>Team Wheel</a:t>
            </a:r>
            <a:endParaRPr lang="en-US" sz="2250"/>
          </a:p>
        </p:txBody>
      </p:sp>
      <p:sp>
        <p:nvSpPr>
          <p:cNvPr id="12" name="Text 10"/>
          <p:cNvSpPr/>
          <p:nvPr/>
        </p:nvSpPr>
        <p:spPr>
          <a:xfrm>
            <a:off x="2057400" y="4135317"/>
            <a:ext cx="12405360" cy="355699"/>
          </a:xfrm>
          <a:prstGeom prst="rect">
            <a:avLst/>
          </a:prstGeom>
          <a:noFill/>
          <a:ln/>
        </p:spPr>
        <p:txBody>
          <a:bodyPr wrap="square" lIns="25400" tIns="25400" rIns="25400" bIns="25400" rtlCol="0" anchor="t">
            <a:normAutofit/>
          </a:bodyPr>
          <a:lstStyle/>
          <a:p>
            <a:pPr marL="0" indent="0" algn="l">
              <a:lnSpc>
                <a:spcPct val="96667"/>
              </a:lnSpc>
              <a:buNone/>
            </a:pPr>
            <a:r>
              <a:rPr lang="en-US" sz="1725" dirty="0">
                <a:solidFill>
                  <a:srgbClr val="3D365C"/>
                </a:solidFill>
                <a:latin typeface="Poppins" pitchFamily="34" charset="0"/>
                <a:ea typeface="Poppins" pitchFamily="34" charset="-122"/>
                <a:cs typeface="Poppins" pitchFamily="34" charset="-120"/>
              </a:rPr>
              <a:t>Insert on </a:t>
            </a:r>
            <a:r>
              <a:rPr lang="en-US" sz="1725" b="1" dirty="0">
                <a:solidFill>
                  <a:srgbClr val="3D365C"/>
                </a:solidFill>
                <a:latin typeface="Poppins" pitchFamily="34" charset="0"/>
                <a:ea typeface="Poppins" pitchFamily="34" charset="-122"/>
                <a:cs typeface="Poppins" pitchFamily="34" charset="-120"/>
              </a:rPr>
              <a:t>slide 5</a:t>
            </a:r>
            <a:r>
              <a:rPr lang="en-US" sz="1725" dirty="0">
                <a:solidFill>
                  <a:srgbClr val="3D365C"/>
                </a:solidFill>
                <a:latin typeface="Poppins" pitchFamily="34" charset="0"/>
                <a:ea typeface="Poppins" pitchFamily="34" charset="-122"/>
                <a:cs typeface="Poppins" pitchFamily="34" charset="-120"/>
              </a:rPr>
              <a:t>.</a:t>
            </a:r>
            <a:endParaRPr lang="en-US" sz="1725" dirty="0"/>
          </a:p>
        </p:txBody>
      </p:sp>
      <p:sp>
        <p:nvSpPr>
          <p:cNvPr id="13" name="Shape 11"/>
          <p:cNvSpPr/>
          <p:nvPr/>
        </p:nvSpPr>
        <p:spPr>
          <a:xfrm>
            <a:off x="1143000" y="4700567"/>
            <a:ext cx="609600" cy="609600"/>
          </a:xfrm>
          <a:prstGeom prst="ellipse">
            <a:avLst/>
          </a:prstGeom>
          <a:solidFill>
            <a:srgbClr val="0F0B2E"/>
          </a:solidFill>
          <a:ln/>
        </p:spPr>
        <p:txBody>
          <a:bodyPr/>
          <a:lstStyle/>
          <a:p>
            <a:endParaRPr lang="en-GB"/>
          </a:p>
        </p:txBody>
      </p:sp>
      <p:sp>
        <p:nvSpPr>
          <p:cNvPr id="14" name="Text 12"/>
          <p:cNvSpPr/>
          <p:nvPr/>
        </p:nvSpPr>
        <p:spPr>
          <a:xfrm>
            <a:off x="1104900" y="4700567"/>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a:solidFill>
                  <a:srgbClr val="FDFCF9"/>
                </a:solidFill>
                <a:latin typeface="Poppins" pitchFamily="34" charset="0"/>
                <a:ea typeface="Poppins" pitchFamily="34" charset="-122"/>
                <a:cs typeface="Poppins" pitchFamily="34" charset="-120"/>
              </a:rPr>
              <a:t>3</a:t>
            </a:r>
            <a:endParaRPr lang="en-US" sz="1800"/>
          </a:p>
        </p:txBody>
      </p:sp>
      <p:sp>
        <p:nvSpPr>
          <p:cNvPr id="15" name="Text 13"/>
          <p:cNvSpPr/>
          <p:nvPr/>
        </p:nvSpPr>
        <p:spPr>
          <a:xfrm>
            <a:off x="2057400" y="4761512"/>
            <a:ext cx="12405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a:solidFill>
                  <a:srgbClr val="0F0B2E"/>
                </a:solidFill>
                <a:latin typeface="Poppins" pitchFamily="34" charset="0"/>
                <a:ea typeface="Poppins" pitchFamily="34" charset="-122"/>
                <a:cs typeface="Poppins" pitchFamily="34" charset="-120"/>
              </a:rPr>
              <a:t>Natural &amp; Adapted wheels</a:t>
            </a:r>
            <a:endParaRPr lang="en-US" sz="2250"/>
          </a:p>
        </p:txBody>
      </p:sp>
      <p:sp>
        <p:nvSpPr>
          <p:cNvPr id="16" name="Text 14"/>
          <p:cNvSpPr/>
          <p:nvPr/>
        </p:nvSpPr>
        <p:spPr>
          <a:xfrm>
            <a:off x="2057400" y="5261574"/>
            <a:ext cx="12405360" cy="355699"/>
          </a:xfrm>
          <a:prstGeom prst="rect">
            <a:avLst/>
          </a:prstGeom>
          <a:noFill/>
          <a:ln/>
        </p:spPr>
        <p:txBody>
          <a:bodyPr wrap="square" lIns="25400" tIns="25400" rIns="25400" bIns="25400" rtlCol="0" anchor="t">
            <a:normAutofit/>
          </a:bodyPr>
          <a:lstStyle/>
          <a:p>
            <a:pPr marL="0" indent="0" algn="l">
              <a:lnSpc>
                <a:spcPct val="96667"/>
              </a:lnSpc>
              <a:buNone/>
            </a:pPr>
            <a:r>
              <a:rPr lang="en-US" sz="1725">
                <a:solidFill>
                  <a:srgbClr val="3D365C"/>
                </a:solidFill>
                <a:latin typeface="Poppins" pitchFamily="34" charset="0"/>
                <a:ea typeface="Poppins" pitchFamily="34" charset="-122"/>
                <a:cs typeface="Poppins" pitchFamily="34" charset="-120"/>
              </a:rPr>
              <a:t>Insert on the Pressure Gap exercise, </a:t>
            </a:r>
            <a:r>
              <a:rPr lang="en-US" sz="1725" b="1">
                <a:solidFill>
                  <a:srgbClr val="3D365C"/>
                </a:solidFill>
                <a:latin typeface="Poppins" pitchFamily="34" charset="0"/>
                <a:ea typeface="Poppins" pitchFamily="34" charset="-122"/>
                <a:cs typeface="Poppins" pitchFamily="34" charset="-120"/>
              </a:rPr>
              <a:t>slide 14</a:t>
            </a:r>
            <a:r>
              <a:rPr lang="en-US" sz="1725">
                <a:solidFill>
                  <a:srgbClr val="3D365C"/>
                </a:solidFill>
                <a:latin typeface="Poppins" pitchFamily="34" charset="0"/>
                <a:ea typeface="Poppins" pitchFamily="34" charset="-122"/>
                <a:cs typeface="Poppins" pitchFamily="34" charset="-120"/>
              </a:rPr>
              <a:t>.</a:t>
            </a:r>
            <a:endParaRPr lang="en-US" sz="1725"/>
          </a:p>
        </p:txBody>
      </p:sp>
      <p:sp>
        <p:nvSpPr>
          <p:cNvPr id="17" name="Shape 15"/>
          <p:cNvSpPr/>
          <p:nvPr/>
        </p:nvSpPr>
        <p:spPr>
          <a:xfrm>
            <a:off x="1143000" y="5826824"/>
            <a:ext cx="609600" cy="609600"/>
          </a:xfrm>
          <a:prstGeom prst="ellipse">
            <a:avLst/>
          </a:prstGeom>
          <a:solidFill>
            <a:srgbClr val="0F0B2E"/>
          </a:solidFill>
          <a:ln/>
        </p:spPr>
        <p:txBody>
          <a:bodyPr/>
          <a:lstStyle/>
          <a:p>
            <a:endParaRPr lang="en-GB"/>
          </a:p>
        </p:txBody>
      </p:sp>
      <p:sp>
        <p:nvSpPr>
          <p:cNvPr id="18" name="Text 16"/>
          <p:cNvSpPr/>
          <p:nvPr/>
        </p:nvSpPr>
        <p:spPr>
          <a:xfrm>
            <a:off x="1104900" y="5826824"/>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a:solidFill>
                  <a:srgbClr val="FDFCF9"/>
                </a:solidFill>
                <a:latin typeface="Poppins" pitchFamily="34" charset="0"/>
                <a:ea typeface="Poppins" pitchFamily="34" charset="-122"/>
                <a:cs typeface="Poppins" pitchFamily="34" charset="-120"/>
              </a:rPr>
              <a:t>4</a:t>
            </a:r>
            <a:endParaRPr lang="en-US" sz="1800"/>
          </a:p>
        </p:txBody>
      </p:sp>
      <p:sp>
        <p:nvSpPr>
          <p:cNvPr id="19" name="Text 17"/>
          <p:cNvSpPr/>
          <p:nvPr/>
        </p:nvSpPr>
        <p:spPr>
          <a:xfrm>
            <a:off x="2057400" y="5887769"/>
            <a:ext cx="12405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a:solidFill>
                  <a:srgbClr val="0F0B2E"/>
                </a:solidFill>
                <a:latin typeface="Poppins" pitchFamily="34" charset="0"/>
                <a:ea typeface="Poppins" pitchFamily="34" charset="-122"/>
                <a:cs typeface="Poppins" pitchFamily="34" charset="-120"/>
              </a:rPr>
              <a:t>Add the questions</a:t>
            </a:r>
            <a:endParaRPr lang="en-US" sz="2250"/>
          </a:p>
        </p:txBody>
      </p:sp>
      <p:sp>
        <p:nvSpPr>
          <p:cNvPr id="20" name="Text 18"/>
          <p:cNvSpPr/>
          <p:nvPr/>
        </p:nvSpPr>
        <p:spPr>
          <a:xfrm>
            <a:off x="2057400" y="6387831"/>
            <a:ext cx="12405360" cy="355699"/>
          </a:xfrm>
          <a:prstGeom prst="rect">
            <a:avLst/>
          </a:prstGeom>
          <a:noFill/>
          <a:ln/>
        </p:spPr>
        <p:txBody>
          <a:bodyPr wrap="square" lIns="25400" tIns="25400" rIns="25400" bIns="25400" rtlCol="0" anchor="t">
            <a:normAutofit/>
          </a:bodyPr>
          <a:lstStyle/>
          <a:p>
            <a:pPr marL="0" indent="0" algn="l">
              <a:lnSpc>
                <a:spcPct val="96667"/>
              </a:lnSpc>
              <a:buNone/>
            </a:pPr>
            <a:r>
              <a:rPr lang="en-US" sz="1725">
                <a:solidFill>
                  <a:srgbClr val="3D365C"/>
                </a:solidFill>
                <a:latin typeface="Poppins" pitchFamily="34" charset="0"/>
                <a:ea typeface="Poppins" pitchFamily="34" charset="-122"/>
                <a:cs typeface="Poppins" pitchFamily="34" charset="-120"/>
              </a:rPr>
              <a:t>Copy each section’s questions from the profile into the marked blocks.</a:t>
            </a:r>
            <a:endParaRPr lang="en-US" sz="1725"/>
          </a:p>
        </p:txBody>
      </p:sp>
      <p:sp>
        <p:nvSpPr>
          <p:cNvPr id="21" name="Shape 19"/>
          <p:cNvSpPr/>
          <p:nvPr/>
        </p:nvSpPr>
        <p:spPr>
          <a:xfrm>
            <a:off x="1143000" y="6953080"/>
            <a:ext cx="609600" cy="609600"/>
          </a:xfrm>
          <a:prstGeom prst="ellipse">
            <a:avLst/>
          </a:prstGeom>
          <a:solidFill>
            <a:srgbClr val="0F0B2E"/>
          </a:solidFill>
          <a:ln/>
        </p:spPr>
        <p:txBody>
          <a:bodyPr/>
          <a:lstStyle/>
          <a:p>
            <a:endParaRPr lang="en-GB"/>
          </a:p>
        </p:txBody>
      </p:sp>
      <p:sp>
        <p:nvSpPr>
          <p:cNvPr id="22" name="Text 20"/>
          <p:cNvSpPr/>
          <p:nvPr/>
        </p:nvSpPr>
        <p:spPr>
          <a:xfrm>
            <a:off x="1104900" y="6953080"/>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a:solidFill>
                  <a:srgbClr val="FDFCF9"/>
                </a:solidFill>
                <a:latin typeface="Poppins" pitchFamily="34" charset="0"/>
                <a:ea typeface="Poppins" pitchFamily="34" charset="-122"/>
                <a:cs typeface="Poppins" pitchFamily="34" charset="-120"/>
              </a:rPr>
              <a:t>5</a:t>
            </a:r>
            <a:endParaRPr lang="en-US" sz="1800"/>
          </a:p>
        </p:txBody>
      </p:sp>
      <p:sp>
        <p:nvSpPr>
          <p:cNvPr id="23" name="Text 21"/>
          <p:cNvSpPr/>
          <p:nvPr/>
        </p:nvSpPr>
        <p:spPr>
          <a:xfrm>
            <a:off x="2057400" y="7014025"/>
            <a:ext cx="12405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a:solidFill>
                  <a:srgbClr val="0F0B2E"/>
                </a:solidFill>
                <a:latin typeface="Poppins" pitchFamily="34" charset="0"/>
                <a:ea typeface="Poppins" pitchFamily="34" charset="-122"/>
                <a:cs typeface="Poppins" pitchFamily="34" charset="-120"/>
              </a:rPr>
              <a:t>Session length</a:t>
            </a:r>
            <a:endParaRPr lang="en-US" sz="2250"/>
          </a:p>
        </p:txBody>
      </p:sp>
      <p:sp>
        <p:nvSpPr>
          <p:cNvPr id="24" name="Text 22"/>
          <p:cNvSpPr/>
          <p:nvPr/>
        </p:nvSpPr>
        <p:spPr>
          <a:xfrm>
            <a:off x="2057400" y="7514088"/>
            <a:ext cx="12405360" cy="355699"/>
          </a:xfrm>
          <a:prstGeom prst="rect">
            <a:avLst/>
          </a:prstGeom>
          <a:noFill/>
          <a:ln/>
        </p:spPr>
        <p:txBody>
          <a:bodyPr wrap="square" lIns="25400" tIns="25400" rIns="25400" bIns="25400" rtlCol="0" anchor="t">
            <a:normAutofit/>
          </a:bodyPr>
          <a:lstStyle/>
          <a:p>
            <a:pPr>
              <a:lnSpc>
                <a:spcPct val="96667"/>
              </a:lnSpc>
            </a:pPr>
            <a:r>
              <a:rPr lang="en-US" sz="1725" dirty="0">
                <a:solidFill>
                  <a:srgbClr val="3D365C"/>
                </a:solidFill>
                <a:latin typeface="Poppins" pitchFamily="34" charset="0"/>
                <a:cs typeface="Poppins" pitchFamily="34" charset="-120"/>
              </a:rPr>
              <a:t>One 90-minute session, or three one-hour sessions.</a:t>
            </a:r>
          </a:p>
        </p:txBody>
      </p:sp>
      <p:sp>
        <p:nvSpPr>
          <p:cNvPr id="25" name="Text 23"/>
          <p:cNvSpPr/>
          <p:nvPr/>
        </p:nvSpPr>
        <p:spPr>
          <a:xfrm>
            <a:off x="1143000" y="9593610"/>
            <a:ext cx="2836865"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FACILITATOR PRE-SESSION</a:t>
            </a:r>
            <a:endParaRPr lang="en-US" sz="1200"/>
          </a:p>
        </p:txBody>
      </p:sp>
      <p:sp>
        <p:nvSpPr>
          <p:cNvPr id="27" name="TextBox 26">
            <a:extLst>
              <a:ext uri="{FF2B5EF4-FFF2-40B4-BE49-F238E27FC236}">
                <a16:creationId xmlns:a16="http://schemas.microsoft.com/office/drawing/2014/main" id="{D955EA88-9425-4D7F-5E7F-AF1CC9247FDD}"/>
              </a:ext>
            </a:extLst>
          </p:cNvPr>
          <p:cNvSpPr txBox="1"/>
          <p:nvPr/>
        </p:nvSpPr>
        <p:spPr>
          <a:xfrm>
            <a:off x="9452343" y="7240181"/>
            <a:ext cx="9377916" cy="1355353"/>
          </a:xfrm>
          <a:prstGeom prst="rect">
            <a:avLst/>
          </a:prstGeom>
          <a:noFill/>
          <a:ln/>
        </p:spPr>
        <p:txBody>
          <a:bodyPr wrap="square" lIns="25400" tIns="25400" rIns="25400" bIns="25400" rtlCol="0" anchor="t">
            <a:normAutofit/>
          </a:bodyPr>
          <a:lstStyle>
            <a:lvl1pPr indent="0">
              <a:lnSpc>
                <a:spcPct val="96667"/>
              </a:lnSpc>
              <a:buNone/>
              <a:defRPr sz="1725">
                <a:solidFill>
                  <a:srgbClr val="3D365C"/>
                </a:solidFill>
                <a:latin typeface="Poppins" pitchFamily="34" charset="0"/>
                <a:ea typeface="Poppins" pitchFamily="34" charset="-122"/>
                <a:cs typeface="Poppins" pitchFamily="34" charset="-120"/>
              </a:defRPr>
            </a:lvl1pPr>
          </a:lstStyle>
          <a:p>
            <a:pPr>
              <a:lnSpc>
                <a:spcPct val="104923"/>
              </a:lnSpc>
            </a:pPr>
            <a:r>
              <a:rPr lang="en-US" sz="1650" b="1" kern="0" spc="363" dirty="0">
                <a:solidFill>
                  <a:srgbClr val="6B6588"/>
                </a:solidFill>
              </a:rPr>
              <a:t>SUGGESTED SESSION SPLIT: </a:t>
            </a:r>
          </a:p>
          <a:p>
            <a:pPr>
              <a:lnSpc>
                <a:spcPct val="104923"/>
              </a:lnSpc>
            </a:pPr>
            <a:endParaRPr lang="en-US" sz="1650" b="1" kern="0" spc="363" dirty="0">
              <a:solidFill>
                <a:srgbClr val="6B6588"/>
              </a:solidFill>
            </a:endParaRPr>
          </a:p>
          <a:p>
            <a:r>
              <a:rPr lang="en-US" dirty="0"/>
              <a:t>Part 1 — Team Overview, Trust &amp; Safety, Strengths &amp; Watch-outs. </a:t>
            </a:r>
          </a:p>
          <a:p>
            <a:r>
              <a:rPr lang="en-US" dirty="0"/>
              <a:t>Part 2 — Pressure Gap, Meeting Rhythm, Decision Protocol. </a:t>
            </a:r>
          </a:p>
          <a:p>
            <a:r>
              <a:rPr lang="en-US" dirty="0"/>
              <a:t>Part 3 — Conflict Protocol, Team Lifecycle, Where to Grow Next. </a:t>
            </a:r>
            <a:endParaRPr lang="en-GB" dirty="0"/>
          </a:p>
        </p:txBody>
      </p:sp>
      <p:sp>
        <p:nvSpPr>
          <p:cNvPr id="29" name="Shape 19">
            <a:extLst>
              <a:ext uri="{FF2B5EF4-FFF2-40B4-BE49-F238E27FC236}">
                <a16:creationId xmlns:a16="http://schemas.microsoft.com/office/drawing/2014/main" id="{22963B86-E833-C3A6-4F2B-3A3BBCE82DF6}"/>
              </a:ext>
            </a:extLst>
          </p:cNvPr>
          <p:cNvSpPr/>
          <p:nvPr/>
        </p:nvSpPr>
        <p:spPr>
          <a:xfrm>
            <a:off x="1143000" y="8045280"/>
            <a:ext cx="609600" cy="609600"/>
          </a:xfrm>
          <a:prstGeom prst="ellipse">
            <a:avLst/>
          </a:prstGeom>
          <a:solidFill>
            <a:srgbClr val="0F0B2E"/>
          </a:solidFill>
          <a:ln/>
        </p:spPr>
        <p:txBody>
          <a:bodyPr/>
          <a:lstStyle/>
          <a:p>
            <a:endParaRPr lang="en-GB"/>
          </a:p>
        </p:txBody>
      </p:sp>
      <p:sp>
        <p:nvSpPr>
          <p:cNvPr id="30" name="Text 20">
            <a:extLst>
              <a:ext uri="{FF2B5EF4-FFF2-40B4-BE49-F238E27FC236}">
                <a16:creationId xmlns:a16="http://schemas.microsoft.com/office/drawing/2014/main" id="{84C653FA-9CD8-5348-204C-2034CE775693}"/>
              </a:ext>
            </a:extLst>
          </p:cNvPr>
          <p:cNvSpPr/>
          <p:nvPr/>
        </p:nvSpPr>
        <p:spPr>
          <a:xfrm>
            <a:off x="1104900" y="8045280"/>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b="1" dirty="0">
                <a:solidFill>
                  <a:srgbClr val="FDFCF9"/>
                </a:solidFill>
                <a:latin typeface="Poppins" pitchFamily="34" charset="0"/>
                <a:cs typeface="Poppins" pitchFamily="34" charset="-120"/>
              </a:rPr>
              <a:t>6</a:t>
            </a:r>
            <a:endParaRPr lang="en-US" sz="1800" dirty="0"/>
          </a:p>
        </p:txBody>
      </p:sp>
      <p:sp>
        <p:nvSpPr>
          <p:cNvPr id="31" name="Text 21">
            <a:extLst>
              <a:ext uri="{FF2B5EF4-FFF2-40B4-BE49-F238E27FC236}">
                <a16:creationId xmlns:a16="http://schemas.microsoft.com/office/drawing/2014/main" id="{18A07F60-814C-DAF7-B507-F44291CE0A8B}"/>
              </a:ext>
            </a:extLst>
          </p:cNvPr>
          <p:cNvSpPr/>
          <p:nvPr/>
        </p:nvSpPr>
        <p:spPr>
          <a:xfrm>
            <a:off x="2057400" y="8106225"/>
            <a:ext cx="12405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dirty="0">
                <a:solidFill>
                  <a:srgbClr val="0F0B2E"/>
                </a:solidFill>
                <a:latin typeface="Poppins" pitchFamily="34" charset="0"/>
                <a:ea typeface="Poppins" pitchFamily="34" charset="-122"/>
                <a:cs typeface="Poppins" pitchFamily="34" charset="-120"/>
              </a:rPr>
              <a:t>Equipment</a:t>
            </a:r>
            <a:endParaRPr lang="en-US" sz="2250" dirty="0"/>
          </a:p>
        </p:txBody>
      </p:sp>
      <p:sp>
        <p:nvSpPr>
          <p:cNvPr id="32" name="Text 22">
            <a:extLst>
              <a:ext uri="{FF2B5EF4-FFF2-40B4-BE49-F238E27FC236}">
                <a16:creationId xmlns:a16="http://schemas.microsoft.com/office/drawing/2014/main" id="{5F285B4C-1983-0851-D8EA-92BAE5F6C075}"/>
              </a:ext>
            </a:extLst>
          </p:cNvPr>
          <p:cNvSpPr/>
          <p:nvPr/>
        </p:nvSpPr>
        <p:spPr>
          <a:xfrm>
            <a:off x="2032000" y="8555488"/>
            <a:ext cx="6934200" cy="1248911"/>
          </a:xfrm>
          <a:prstGeom prst="rect">
            <a:avLst/>
          </a:prstGeom>
          <a:noFill/>
          <a:ln/>
        </p:spPr>
        <p:txBody>
          <a:bodyPr wrap="square" lIns="25400" tIns="25400" rIns="25400" bIns="25400" rtlCol="0" anchor="t">
            <a:noAutofit/>
          </a:bodyPr>
          <a:lstStyle/>
          <a:p>
            <a:pPr>
              <a:lnSpc>
                <a:spcPct val="96667"/>
              </a:lnSpc>
            </a:pPr>
            <a:r>
              <a:rPr lang="en-US" sz="1725" dirty="0">
                <a:solidFill>
                  <a:srgbClr val="3D365C"/>
                </a:solidFill>
                <a:latin typeface="Poppins" pitchFamily="34" charset="0"/>
                <a:cs typeface="Poppins" pitchFamily="34" charset="-120"/>
              </a:rPr>
              <a:t>Some sections require a flipchart. This is optional but if you aren’t using one, plan how you might do it differently.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DFCF9"/>
        </a:solidFill>
        <a:effectLst/>
      </p:bgPr>
    </p:bg>
    <p:spTree>
      <p:nvGrpSpPr>
        <p:cNvPr id="1" name=""/>
        <p:cNvGrpSpPr/>
        <p:nvPr/>
      </p:nvGrpSpPr>
      <p:grpSpPr>
        <a:xfrm>
          <a:off x="0" y="0"/>
          <a:ext cx="0" cy="0"/>
          <a:chOff x="0" y="0"/>
          <a:chExt cx="0" cy="0"/>
        </a:xfrm>
      </p:grpSpPr>
      <p:sp>
        <p:nvSpPr>
          <p:cNvPr id="37" name="Shape 13">
            <a:extLst>
              <a:ext uri="{FF2B5EF4-FFF2-40B4-BE49-F238E27FC236}">
                <a16:creationId xmlns:a16="http://schemas.microsoft.com/office/drawing/2014/main" id="{33E8E3F1-C9FA-2893-074C-BB296C1FEA20}"/>
              </a:ext>
            </a:extLst>
          </p:cNvPr>
          <p:cNvSpPr/>
          <p:nvPr/>
        </p:nvSpPr>
        <p:spPr>
          <a:xfrm>
            <a:off x="1129709" y="3831232"/>
            <a:ext cx="7810500" cy="3144143"/>
          </a:xfrm>
          <a:prstGeom prst="roundRect">
            <a:avLst>
              <a:gd name="adj" fmla="val 6059"/>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TRUST AND SAFETY</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rmAutofit/>
          </a:bodyPr>
          <a:lstStyle/>
          <a:p>
            <a:pPr marL="0" indent="0" algn="l">
              <a:lnSpc>
                <a:spcPct val="63628"/>
              </a:lnSpc>
              <a:buNone/>
            </a:pPr>
            <a:r>
              <a:rPr lang="en-US" sz="5400" b="1" kern="0" spc="-189" dirty="0">
                <a:solidFill>
                  <a:srgbClr val="0F0B2E"/>
                </a:solidFill>
                <a:latin typeface="Poppins" pitchFamily="34" charset="0"/>
                <a:ea typeface="Poppins" pitchFamily="34" charset="-122"/>
                <a:cs typeface="Poppins" pitchFamily="34" charset="-120"/>
              </a:rPr>
              <a:t>The </a:t>
            </a:r>
            <a:r>
              <a:rPr lang="en-US" sz="5400" b="1" kern="0" spc="-189" dirty="0">
                <a:blipFill>
                  <a:blip r:embed="rId3"/>
                  <a:stretch>
                    <a:fillRect/>
                  </a:stretch>
                </a:blipFill>
                <a:latin typeface="Poppins" pitchFamily="34" charset="0"/>
                <a:ea typeface="Poppins" pitchFamily="34" charset="-122"/>
                <a:cs typeface="Poppins" pitchFamily="34" charset="-120"/>
              </a:rPr>
              <a:t>foundations</a:t>
            </a:r>
            <a:r>
              <a:rPr lang="en-US" sz="5400" b="1" kern="0" spc="-189" dirty="0">
                <a:solidFill>
                  <a:srgbClr val="0F0B2E"/>
                </a:solidFill>
                <a:latin typeface="Poppins" pitchFamily="34" charset="0"/>
                <a:ea typeface="Poppins" pitchFamily="34" charset="-122"/>
                <a:cs typeface="Poppins" pitchFamily="34" charset="-120"/>
              </a:rPr>
              <a:t> of every team</a:t>
            </a:r>
            <a:endParaRPr lang="en-US" sz="5400" dirty="0"/>
          </a:p>
        </p:txBody>
      </p:sp>
      <p:sp>
        <p:nvSpPr>
          <p:cNvPr id="6" name="Text 4"/>
          <p:cNvSpPr/>
          <p:nvPr/>
        </p:nvSpPr>
        <p:spPr>
          <a:xfrm>
            <a:off x="1457325" y="4240179"/>
            <a:ext cx="7397306" cy="1576711"/>
          </a:xfrm>
          <a:prstGeom prst="rect">
            <a:avLst/>
          </a:prstGeom>
          <a:noFill/>
          <a:ln/>
        </p:spPr>
        <p:txBody>
          <a:bodyPr wrap="square" lIns="25400" tIns="25400" rIns="25400" bIns="25400" rtlCol="0" anchor="t">
            <a:normAutofit/>
          </a:bodyPr>
          <a:lstStyle/>
          <a:p>
            <a:pPr marL="514350" indent="-514350">
              <a:lnSpc>
                <a:spcPct val="76667"/>
              </a:lnSpc>
              <a:buAutoNum type="arabicPeriod"/>
            </a:pPr>
            <a:r>
              <a:rPr lang="en-US" sz="2800" kern="0" spc="-51">
                <a:solidFill>
                  <a:srgbClr val="0F0B2E"/>
                </a:solidFill>
                <a:latin typeface="Poppins"/>
                <a:ea typeface="Poppins" pitchFamily="34" charset="-122"/>
                <a:cs typeface="Poppins"/>
              </a:rPr>
              <a:t>What does it feel like to be in a team with trust and safety?</a:t>
            </a:r>
            <a:endParaRPr lang="en-US" sz="2800">
              <a:solidFill>
                <a:srgbClr val="000000"/>
              </a:solidFill>
              <a:latin typeface="Poppins"/>
              <a:ea typeface="Calibri"/>
              <a:cs typeface="Calibri"/>
            </a:endParaRPr>
          </a:p>
          <a:p>
            <a:pPr marL="514350" indent="-514350">
              <a:lnSpc>
                <a:spcPct val="76667"/>
              </a:lnSpc>
              <a:buAutoNum type="arabicPeriod"/>
            </a:pPr>
            <a:endParaRPr lang="en-US" sz="2800" kern="0" spc="-51" dirty="0">
              <a:solidFill>
                <a:srgbClr val="0F0B2E"/>
              </a:solidFill>
              <a:latin typeface="Poppins"/>
              <a:ea typeface="Poppins" pitchFamily="34" charset="-122"/>
              <a:cs typeface="Poppins"/>
            </a:endParaRPr>
          </a:p>
          <a:p>
            <a:pPr marL="514350" indent="-514350">
              <a:lnSpc>
                <a:spcPct val="76667"/>
              </a:lnSpc>
              <a:buAutoNum type="arabicPeriod"/>
            </a:pPr>
            <a:r>
              <a:rPr lang="en-US" sz="2800" kern="0" spc="-51">
                <a:solidFill>
                  <a:srgbClr val="0F0B2E"/>
                </a:solidFill>
                <a:latin typeface="Poppins"/>
                <a:ea typeface="Poppins" pitchFamily="34" charset="-122"/>
                <a:cs typeface="Poppins"/>
              </a:rPr>
              <a:t>What about a team without it?</a:t>
            </a:r>
            <a:endParaRPr lang="en-US" sz="2800">
              <a:ea typeface="Calibri"/>
              <a:cs typeface="Calibri"/>
            </a:endParaRPr>
          </a:p>
        </p:txBody>
      </p:sp>
      <p:sp>
        <p:nvSpPr>
          <p:cNvPr id="7" name="Shape 5"/>
          <p:cNvSpPr/>
          <p:nvPr/>
        </p:nvSpPr>
        <p:spPr>
          <a:xfrm>
            <a:off x="1457325" y="5969290"/>
            <a:ext cx="7181850" cy="9525"/>
          </a:xfrm>
          <a:prstGeom prst="rect">
            <a:avLst/>
          </a:prstGeom>
          <a:solidFill>
            <a:srgbClr val="ECE9DF"/>
          </a:solidFill>
          <a:ln/>
        </p:spPr>
        <p:txBody>
          <a:bodyPr/>
          <a:lstStyle/>
          <a:p>
            <a:endParaRPr lang="en-GB"/>
          </a:p>
        </p:txBody>
      </p:sp>
      <p:sp>
        <p:nvSpPr>
          <p:cNvPr id="10" name="Text 8"/>
          <p:cNvSpPr/>
          <p:nvPr/>
        </p:nvSpPr>
        <p:spPr>
          <a:xfrm>
            <a:off x="1393371" y="6137784"/>
            <a:ext cx="7293978" cy="668810"/>
          </a:xfrm>
          <a:prstGeom prst="roundRect">
            <a:avLst/>
          </a:prstGeom>
          <a:solidFill>
            <a:srgbClr val="F5F3ED"/>
          </a:solidFill>
          <a:ln>
            <a:solidFill>
              <a:schemeClr val="bg1">
                <a:lumMod val="95000"/>
              </a:schemeClr>
            </a:solidFill>
          </a:ln>
        </p:spPr>
        <p:txBody>
          <a:bodyPr wrap="square" lIns="25400" tIns="25400" rIns="25400" bIns="25400" rtlCol="0" anchor="ctr">
            <a:normAutofit/>
          </a:bodyPr>
          <a:lstStyle/>
          <a:p>
            <a:pPr marL="0" indent="0" algn="r">
              <a:lnSpc>
                <a:spcPct val="103333"/>
              </a:lnSpc>
              <a:buNone/>
            </a:pPr>
            <a:r>
              <a:rPr lang="en-US" sz="2500" b="1" kern="0" spc="24" dirty="0">
                <a:solidFill>
                  <a:srgbClr val="0F0B2E"/>
                </a:solidFill>
                <a:latin typeface="Poppins" pitchFamily="34" charset="0"/>
                <a:ea typeface="Poppins" pitchFamily="34" charset="-122"/>
                <a:cs typeface="Poppins" pitchFamily="34" charset="-120"/>
              </a:rPr>
              <a:t>1-10</a:t>
            </a:r>
            <a:endParaRPr lang="en-US" sz="2500" dirty="0"/>
          </a:p>
        </p:txBody>
      </p:sp>
      <p:sp>
        <p:nvSpPr>
          <p:cNvPr id="8" name="Text 6"/>
          <p:cNvSpPr/>
          <p:nvPr/>
        </p:nvSpPr>
        <p:spPr>
          <a:xfrm>
            <a:off x="1457325" y="6264349"/>
            <a:ext cx="4812846"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dirty="0">
                <a:solidFill>
                  <a:srgbClr val="3D365C"/>
                </a:solidFill>
                <a:latin typeface="Poppins" pitchFamily="34" charset="0"/>
                <a:ea typeface="Poppins" pitchFamily="34" charset="-122"/>
                <a:cs typeface="Poppins" pitchFamily="34" charset="-120"/>
              </a:rPr>
              <a:t>Score the team’s trust + safety</a:t>
            </a:r>
            <a:endParaRPr lang="en-US" sz="2200" dirty="0"/>
          </a:p>
        </p:txBody>
      </p:sp>
      <p:sp>
        <p:nvSpPr>
          <p:cNvPr id="15" name="Shape 13"/>
          <p:cNvSpPr/>
          <p:nvPr/>
        </p:nvSpPr>
        <p:spPr>
          <a:xfrm>
            <a:off x="9334500" y="3870218"/>
            <a:ext cx="7810500" cy="3144143"/>
          </a:xfrm>
          <a:prstGeom prst="roundRect">
            <a:avLst>
              <a:gd name="adj" fmla="val 6059"/>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7" name="Shape 15"/>
          <p:cNvSpPr/>
          <p:nvPr/>
        </p:nvSpPr>
        <p:spPr>
          <a:xfrm>
            <a:off x="9648825" y="5271286"/>
            <a:ext cx="7181850" cy="9525"/>
          </a:xfrm>
          <a:prstGeom prst="rect">
            <a:avLst/>
          </a:prstGeom>
          <a:solidFill>
            <a:srgbClr val="ECE9DF"/>
          </a:solidFill>
          <a:ln/>
        </p:spPr>
        <p:txBody>
          <a:bodyPr/>
          <a:lstStyle/>
          <a:p>
            <a:endParaRPr lang="en-GB"/>
          </a:p>
        </p:txBody>
      </p:sp>
      <p:sp>
        <p:nvSpPr>
          <p:cNvPr id="18" name="Shape 16"/>
          <p:cNvSpPr/>
          <p:nvPr/>
        </p:nvSpPr>
        <p:spPr>
          <a:xfrm>
            <a:off x="9648825" y="4661686"/>
            <a:ext cx="457200" cy="457200"/>
          </a:xfrm>
          <a:prstGeom prst="ellipse">
            <a:avLst/>
          </a:prstGeom>
          <a:solidFill>
            <a:srgbClr val="0F0B2E"/>
          </a:solidFill>
          <a:ln/>
        </p:spPr>
        <p:txBody>
          <a:bodyPr/>
          <a:lstStyle/>
          <a:p>
            <a:endParaRPr lang="en-GB"/>
          </a:p>
        </p:txBody>
      </p:sp>
      <p:sp>
        <p:nvSpPr>
          <p:cNvPr id="19" name="Text 17"/>
          <p:cNvSpPr/>
          <p:nvPr/>
        </p:nvSpPr>
        <p:spPr>
          <a:xfrm>
            <a:off x="9610725" y="4661686"/>
            <a:ext cx="533400" cy="495300"/>
          </a:xfrm>
          <a:prstGeom prst="rect">
            <a:avLst/>
          </a:prstGeom>
          <a:noFill/>
          <a:ln/>
        </p:spPr>
        <p:txBody>
          <a:bodyPr wrap="square" lIns="25400" tIns="25400" rIns="25400" bIns="25400" rtlCol="0" anchor="ctr">
            <a:normAutofit/>
          </a:bodyPr>
          <a:lstStyle/>
          <a:p>
            <a:pPr marL="0" indent="0" algn="ctr">
              <a:lnSpc>
                <a:spcPct val="103333"/>
              </a:lnSpc>
              <a:buNone/>
            </a:pPr>
            <a:r>
              <a:rPr lang="en-US" sz="2500" b="1">
                <a:solidFill>
                  <a:srgbClr val="FDFCF9"/>
                </a:solidFill>
                <a:latin typeface="Poppins" pitchFamily="34" charset="0"/>
                <a:ea typeface="Poppins" pitchFamily="34" charset="-122"/>
                <a:cs typeface="Poppins" pitchFamily="34" charset="-120"/>
              </a:rPr>
              <a:t>3</a:t>
            </a:r>
            <a:endParaRPr lang="en-US" sz="2500"/>
          </a:p>
        </p:txBody>
      </p:sp>
      <p:sp>
        <p:nvSpPr>
          <p:cNvPr id="20" name="Text 18"/>
          <p:cNvSpPr/>
          <p:nvPr/>
        </p:nvSpPr>
        <p:spPr>
          <a:xfrm>
            <a:off x="10372725" y="4676070"/>
            <a:ext cx="7103745" cy="421928"/>
          </a:xfrm>
          <a:prstGeom prst="rect">
            <a:avLst/>
          </a:prstGeom>
          <a:noFill/>
          <a:ln/>
        </p:spPr>
        <p:txBody>
          <a:bodyPr wrap="square" lIns="25400" tIns="25400" rIns="25400" bIns="25400" rtlCol="0" anchor="t">
            <a:noAutofit/>
          </a:bodyPr>
          <a:lstStyle/>
          <a:p>
            <a:pPr marL="0" indent="0" algn="l">
              <a:lnSpc>
                <a:spcPct val="103333"/>
              </a:lnSpc>
              <a:buNone/>
            </a:pPr>
            <a:r>
              <a:rPr lang="en-US" sz="2500" dirty="0">
                <a:solidFill>
                  <a:srgbClr val="0F0B2E"/>
                </a:solidFill>
                <a:latin typeface="Poppins" pitchFamily="34" charset="0"/>
                <a:ea typeface="Poppins" pitchFamily="34" charset="-122"/>
                <a:cs typeface="Poppins" pitchFamily="34" charset="-120"/>
              </a:rPr>
              <a:t>examples of trust in practice</a:t>
            </a:r>
            <a:endParaRPr lang="en-US" sz="2500" dirty="0"/>
          </a:p>
        </p:txBody>
      </p:sp>
      <p:sp>
        <p:nvSpPr>
          <p:cNvPr id="21" name="Shape 19"/>
          <p:cNvSpPr/>
          <p:nvPr/>
        </p:nvSpPr>
        <p:spPr>
          <a:xfrm>
            <a:off x="9648825" y="6061861"/>
            <a:ext cx="7181850" cy="9525"/>
          </a:xfrm>
          <a:prstGeom prst="rect">
            <a:avLst/>
          </a:prstGeom>
          <a:solidFill>
            <a:srgbClr val="ECE9DF"/>
          </a:solidFill>
          <a:ln/>
        </p:spPr>
        <p:txBody>
          <a:bodyPr/>
          <a:lstStyle/>
          <a:p>
            <a:endParaRPr lang="en-GB"/>
          </a:p>
        </p:txBody>
      </p:sp>
      <p:sp>
        <p:nvSpPr>
          <p:cNvPr id="22" name="Shape 20"/>
          <p:cNvSpPr/>
          <p:nvPr/>
        </p:nvSpPr>
        <p:spPr>
          <a:xfrm>
            <a:off x="9648825" y="5452261"/>
            <a:ext cx="457200" cy="457200"/>
          </a:xfrm>
          <a:prstGeom prst="ellipse">
            <a:avLst/>
          </a:prstGeom>
          <a:solidFill>
            <a:srgbClr val="0F0B2E"/>
          </a:solidFill>
          <a:ln/>
        </p:spPr>
        <p:txBody>
          <a:bodyPr/>
          <a:lstStyle/>
          <a:p>
            <a:endParaRPr lang="en-GB" sz="2500"/>
          </a:p>
        </p:txBody>
      </p:sp>
      <p:sp>
        <p:nvSpPr>
          <p:cNvPr id="23" name="Text 21"/>
          <p:cNvSpPr/>
          <p:nvPr/>
        </p:nvSpPr>
        <p:spPr>
          <a:xfrm>
            <a:off x="9610725" y="5452261"/>
            <a:ext cx="533400" cy="495300"/>
          </a:xfrm>
          <a:prstGeom prst="rect">
            <a:avLst/>
          </a:prstGeom>
          <a:noFill/>
          <a:ln/>
        </p:spPr>
        <p:txBody>
          <a:bodyPr wrap="square" lIns="25400" tIns="25400" rIns="25400" bIns="25400" rtlCol="0" anchor="ctr">
            <a:normAutofit/>
          </a:bodyPr>
          <a:lstStyle/>
          <a:p>
            <a:pPr marL="0" indent="0" algn="ctr">
              <a:lnSpc>
                <a:spcPct val="103333"/>
              </a:lnSpc>
              <a:buNone/>
            </a:pPr>
            <a:r>
              <a:rPr lang="en-US" sz="2500" b="1" dirty="0">
                <a:solidFill>
                  <a:srgbClr val="FDFCF9"/>
                </a:solidFill>
                <a:latin typeface="Poppins" pitchFamily="34" charset="0"/>
                <a:ea typeface="Poppins" pitchFamily="34" charset="-122"/>
                <a:cs typeface="Poppins" pitchFamily="34" charset="-120"/>
              </a:rPr>
              <a:t>3</a:t>
            </a:r>
            <a:endParaRPr lang="en-US" sz="2500" dirty="0"/>
          </a:p>
        </p:txBody>
      </p:sp>
      <p:sp>
        <p:nvSpPr>
          <p:cNvPr id="24" name="Text 22"/>
          <p:cNvSpPr/>
          <p:nvPr/>
        </p:nvSpPr>
        <p:spPr>
          <a:xfrm>
            <a:off x="10372725" y="5466645"/>
            <a:ext cx="7103745" cy="421928"/>
          </a:xfrm>
          <a:prstGeom prst="rect">
            <a:avLst/>
          </a:prstGeom>
          <a:noFill/>
          <a:ln/>
        </p:spPr>
        <p:txBody>
          <a:bodyPr wrap="square" lIns="25400" tIns="25400" rIns="25400" bIns="25400" rtlCol="0" anchor="t">
            <a:noAutofit/>
          </a:bodyPr>
          <a:lstStyle/>
          <a:p>
            <a:pPr marL="0" indent="0" algn="l">
              <a:lnSpc>
                <a:spcPct val="103333"/>
              </a:lnSpc>
              <a:buNone/>
            </a:pPr>
            <a:r>
              <a:rPr lang="en-US" sz="2500">
                <a:solidFill>
                  <a:srgbClr val="0F0B2E"/>
                </a:solidFill>
                <a:latin typeface="Poppins" pitchFamily="34" charset="0"/>
                <a:ea typeface="Poppins" pitchFamily="34" charset="-122"/>
                <a:cs typeface="Poppins" pitchFamily="34" charset="-120"/>
              </a:rPr>
              <a:t>examples of safety in practice</a:t>
            </a:r>
            <a:endParaRPr lang="en-US" sz="2500"/>
          </a:p>
        </p:txBody>
      </p:sp>
      <p:sp>
        <p:nvSpPr>
          <p:cNvPr id="25" name="Shape 23"/>
          <p:cNvSpPr/>
          <p:nvPr/>
        </p:nvSpPr>
        <p:spPr>
          <a:xfrm>
            <a:off x="9648825" y="6242836"/>
            <a:ext cx="457200" cy="457200"/>
          </a:xfrm>
          <a:prstGeom prst="ellipse">
            <a:avLst/>
          </a:prstGeom>
          <a:gradFill rotWithShape="1">
            <a:gsLst>
              <a:gs pos="0">
                <a:srgbClr val="E84427">
                  <a:alpha val="100000"/>
                </a:srgbClr>
              </a:gs>
              <a:gs pos="100000">
                <a:srgbClr val="FFD508">
                  <a:alpha val="100000"/>
                </a:srgbClr>
              </a:gs>
            </a:gsLst>
            <a:lin ang="2700000" scaled="0"/>
          </a:gradFill>
          <a:ln/>
        </p:spPr>
        <p:txBody>
          <a:bodyPr/>
          <a:lstStyle/>
          <a:p>
            <a:endParaRPr lang="en-GB"/>
          </a:p>
        </p:txBody>
      </p:sp>
      <p:sp>
        <p:nvSpPr>
          <p:cNvPr id="26" name="Text 24"/>
          <p:cNvSpPr/>
          <p:nvPr/>
        </p:nvSpPr>
        <p:spPr>
          <a:xfrm>
            <a:off x="9610725" y="6242836"/>
            <a:ext cx="533400" cy="495300"/>
          </a:xfrm>
          <a:prstGeom prst="rect">
            <a:avLst/>
          </a:prstGeom>
          <a:noFill/>
          <a:ln/>
        </p:spPr>
        <p:txBody>
          <a:bodyPr wrap="square" lIns="25400" tIns="25400" rIns="25400" bIns="25400" rtlCol="0" anchor="ctr">
            <a:normAutofit/>
          </a:bodyPr>
          <a:lstStyle/>
          <a:p>
            <a:pPr marL="0" indent="0" algn="ctr">
              <a:lnSpc>
                <a:spcPct val="103333"/>
              </a:lnSpc>
              <a:buNone/>
            </a:pPr>
            <a:r>
              <a:rPr lang="en-US" sz="2500" b="1">
                <a:solidFill>
                  <a:srgbClr val="FDFCF9"/>
                </a:solidFill>
                <a:latin typeface="Poppins" pitchFamily="34" charset="0"/>
                <a:ea typeface="Poppins" pitchFamily="34" charset="-122"/>
                <a:cs typeface="Poppins" pitchFamily="34" charset="-120"/>
              </a:rPr>
              <a:t>1</a:t>
            </a:r>
            <a:endParaRPr lang="en-US" sz="2500"/>
          </a:p>
        </p:txBody>
      </p:sp>
      <p:sp>
        <p:nvSpPr>
          <p:cNvPr id="27" name="Text 25"/>
          <p:cNvSpPr/>
          <p:nvPr/>
        </p:nvSpPr>
        <p:spPr>
          <a:xfrm>
            <a:off x="10372725" y="6257220"/>
            <a:ext cx="7103745" cy="421928"/>
          </a:xfrm>
          <a:prstGeom prst="rect">
            <a:avLst/>
          </a:prstGeom>
          <a:noFill/>
          <a:ln/>
        </p:spPr>
        <p:txBody>
          <a:bodyPr wrap="square" lIns="25400" tIns="25400" rIns="25400" bIns="25400" rtlCol="0" anchor="t">
            <a:noAutofit/>
          </a:bodyPr>
          <a:lstStyle/>
          <a:p>
            <a:pPr marL="0" indent="0" algn="l">
              <a:lnSpc>
                <a:spcPct val="103333"/>
              </a:lnSpc>
              <a:buNone/>
            </a:pPr>
            <a:r>
              <a:rPr lang="en-US" sz="2500">
                <a:solidFill>
                  <a:srgbClr val="0F0B2E"/>
                </a:solidFill>
                <a:latin typeface="Poppins" pitchFamily="34" charset="0"/>
                <a:ea typeface="Poppins" pitchFamily="34" charset="-122"/>
                <a:cs typeface="Poppins" pitchFamily="34" charset="-120"/>
              </a:rPr>
              <a:t>thing to increase both</a:t>
            </a:r>
            <a:endParaRPr lang="en-US" sz="2500"/>
          </a:p>
        </p:txBody>
      </p:sp>
      <p:sp>
        <p:nvSpPr>
          <p:cNvPr id="36" name="Text 34"/>
          <p:cNvSpPr/>
          <p:nvPr/>
        </p:nvSpPr>
        <p:spPr>
          <a:xfrm>
            <a:off x="1143000" y="9593610"/>
            <a:ext cx="3022268"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TRUST &amp; SAFETY · SECTION 2</a:t>
            </a:r>
            <a:endParaRPr lang="en-US" sz="1200"/>
          </a:p>
        </p:txBody>
      </p:sp>
      <p:sp>
        <p:nvSpPr>
          <p:cNvPr id="5" name="Text 0">
            <a:extLst>
              <a:ext uri="{FF2B5EF4-FFF2-40B4-BE49-F238E27FC236}">
                <a16:creationId xmlns:a16="http://schemas.microsoft.com/office/drawing/2014/main" id="{09B0AA51-7480-E91E-63B6-D434C1FF4D24}"/>
              </a:ext>
            </a:extLst>
          </p:cNvPr>
          <p:cNvSpPr/>
          <p:nvPr/>
        </p:nvSpPr>
        <p:spPr>
          <a:xfrm>
            <a:off x="9590048" y="4076826"/>
            <a:ext cx="7114479" cy="56778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MAKE IT CONCRETE</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6" grpId="0" animBg="1"/>
      <p:bldP spid="7" grpId="0" animBg="1"/>
      <p:bldP spid="10" grpId="0" animBg="1"/>
      <p:bldP spid="8" grpId="0"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1143000" y="2650331"/>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dirty="0">
                <a:solidFill>
                  <a:srgbClr val="6F6A92"/>
                </a:solidFill>
                <a:latin typeface="Poppins" pitchFamily="34" charset="0"/>
                <a:ea typeface="Poppins" pitchFamily="34" charset="-122"/>
                <a:cs typeface="Poppins" pitchFamily="34" charset="-120"/>
              </a:rPr>
              <a:t>SECTION 3</a:t>
            </a:r>
            <a:endParaRPr lang="en-US" sz="2100" dirty="0"/>
          </a:p>
        </p:txBody>
      </p:sp>
      <p:sp>
        <p:nvSpPr>
          <p:cNvPr id="3" name="Text 1"/>
          <p:cNvSpPr/>
          <p:nvPr/>
        </p:nvSpPr>
        <p:spPr>
          <a:xfrm>
            <a:off x="1143000" y="3406601"/>
            <a:ext cx="16482060" cy="3324400"/>
          </a:xfrm>
          <a:prstGeom prst="rect">
            <a:avLst/>
          </a:prstGeom>
          <a:noFill/>
          <a:ln/>
        </p:spPr>
        <p:txBody>
          <a:bodyPr wrap="square" lIns="25400" tIns="25400" rIns="25400" bIns="25400" rtlCol="0" anchor="t">
            <a:normAutofit/>
          </a:bodyPr>
          <a:lstStyle/>
          <a:p>
            <a:pPr marL="0" indent="0" algn="l">
              <a:lnSpc>
                <a:spcPct val="90000"/>
              </a:lnSpc>
              <a:buNone/>
            </a:pPr>
            <a:r>
              <a:rPr lang="en-US" sz="11400" b="1" kern="0" spc="-456" dirty="0">
                <a:solidFill>
                  <a:srgbClr val="FFFFFF"/>
                </a:solidFill>
                <a:latin typeface="Poppins" pitchFamily="34" charset="0"/>
                <a:ea typeface="Poppins" pitchFamily="34" charset="-122"/>
                <a:cs typeface="Poppins" pitchFamily="34" charset="-120"/>
              </a:rPr>
              <a:t>Strengths </a:t>
            </a:r>
            <a:r>
              <a:rPr lang="en-US" sz="11400" b="1" kern="0" spc="-456"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a:t>
            </a:r>
          </a:p>
          <a:p>
            <a:pPr marL="0" indent="0" algn="l">
              <a:lnSpc>
                <a:spcPct val="90000"/>
              </a:lnSpc>
              <a:buNone/>
            </a:pPr>
            <a:r>
              <a:rPr lang="en-US" sz="11400" b="1" kern="0" spc="-456"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Watch-outs</a:t>
            </a:r>
            <a:r>
              <a:rPr lang="en-US" sz="11400" b="1" kern="0" spc="-456" dirty="0">
                <a:solidFill>
                  <a:srgbClr val="FFFFFF"/>
                </a:solidFill>
                <a:latin typeface="Poppins" pitchFamily="34" charset="0"/>
                <a:ea typeface="Poppins" pitchFamily="34" charset="-122"/>
                <a:cs typeface="Poppins" pitchFamily="34" charset="-120"/>
              </a:rPr>
              <a:t>.</a:t>
            </a:r>
            <a:endParaRPr lang="en-US" sz="11400" dirty="0"/>
          </a:p>
        </p:txBody>
      </p:sp>
      <p:sp>
        <p:nvSpPr>
          <p:cNvPr id="5" name="Text 3"/>
          <p:cNvSpPr/>
          <p:nvPr/>
        </p:nvSpPr>
        <p:spPr>
          <a:xfrm>
            <a:off x="1143000" y="9593610"/>
            <a:ext cx="2954901"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STRENGTHS &amp; WATCH-OUTS</a:t>
            </a:r>
            <a:endParaRPr lang="en-US"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STRENGTHS AND WATCH-OUTS · IN PAIRS</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rmAutofit/>
          </a:bodyPr>
          <a:lstStyle/>
          <a:p>
            <a:pPr marL="0" indent="0" algn="l">
              <a:lnSpc>
                <a:spcPct val="63628"/>
              </a:lnSpc>
              <a:buNone/>
            </a:pPr>
            <a:r>
              <a:rPr lang="en-US" sz="5400" b="1" kern="0" spc="-189">
                <a:solidFill>
                  <a:srgbClr val="0F0B2E"/>
                </a:solidFill>
                <a:latin typeface="Poppins" pitchFamily="34" charset="0"/>
                <a:ea typeface="Poppins" pitchFamily="34" charset="-122"/>
                <a:cs typeface="Poppins" pitchFamily="34" charset="-120"/>
              </a:rPr>
              <a:t>Own it, watch it, </a:t>
            </a:r>
            <a:r>
              <a:rPr lang="en-US" sz="5400" b="1" kern="0" spc="-189">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protect it</a:t>
            </a:r>
            <a:r>
              <a:rPr lang="en-US" sz="5400" b="1" kern="0" spc="-189">
                <a:solidFill>
                  <a:srgbClr val="0F0B2E"/>
                </a:solidFill>
                <a:latin typeface="Poppins" pitchFamily="34" charset="0"/>
                <a:ea typeface="Poppins" pitchFamily="34" charset="-122"/>
                <a:cs typeface="Poppins" pitchFamily="34" charset="-120"/>
              </a:rPr>
              <a:t>.</a:t>
            </a:r>
            <a:endParaRPr lang="en-US" sz="5400"/>
          </a:p>
        </p:txBody>
      </p:sp>
      <p:sp>
        <p:nvSpPr>
          <p:cNvPr id="4" name="Shape 2"/>
          <p:cNvSpPr/>
          <p:nvPr/>
        </p:nvSpPr>
        <p:spPr>
          <a:xfrm>
            <a:off x="1147583" y="2873819"/>
            <a:ext cx="14579372" cy="1800087"/>
          </a:xfrm>
          <a:prstGeom prst="roundRect">
            <a:avLst>
              <a:gd name="adj" fmla="val 10271"/>
            </a:avLst>
          </a:prstGeom>
          <a:solidFill>
            <a:srgbClr val="A7C93F">
              <a:alpha val="10000"/>
            </a:srgbClr>
          </a:solidFill>
          <a:ln w="9525">
            <a:solidFill>
              <a:srgbClr val="A7C93F">
                <a:alpha val="45000"/>
              </a:srgbClr>
            </a:solidFill>
            <a:prstDash val="solid"/>
          </a:ln>
          <a:effectLst>
            <a:outerShdw blurRad="19050" dist="9525" dir="5400000" algn="bl" rotWithShape="0">
              <a:srgbClr val="0F0B2E">
                <a:alpha val="6000"/>
              </a:srgbClr>
            </a:outerShdw>
          </a:effectLst>
        </p:spPr>
        <p:txBody>
          <a:bodyPr/>
          <a:lstStyle/>
          <a:p>
            <a:endParaRPr lang="en-GB"/>
          </a:p>
        </p:txBody>
      </p:sp>
      <p:sp>
        <p:nvSpPr>
          <p:cNvPr id="5" name="Text 3"/>
          <p:cNvSpPr/>
          <p:nvPr/>
        </p:nvSpPr>
        <p:spPr>
          <a:xfrm>
            <a:off x="1413782" y="3133536"/>
            <a:ext cx="7920990" cy="362843"/>
          </a:xfrm>
          <a:prstGeom prst="rect">
            <a:avLst/>
          </a:prstGeom>
          <a:noFill/>
          <a:ln/>
        </p:spPr>
        <p:txBody>
          <a:bodyPr wrap="square" lIns="25400" tIns="25400" rIns="25400" bIns="25400" rtlCol="0" anchor="t">
            <a:normAutofit/>
          </a:bodyPr>
          <a:lstStyle/>
          <a:p>
            <a:pPr marL="342900" indent="-342900" algn="l">
              <a:lnSpc>
                <a:spcPct val="104923"/>
              </a:lnSpc>
              <a:buAutoNum type="arabicPeriod"/>
            </a:pPr>
            <a:r>
              <a:rPr lang="en-US" sz="1650" b="1" kern="0" spc="363">
                <a:solidFill>
                  <a:srgbClr val="8D7B95"/>
                </a:solidFill>
                <a:latin typeface="Poppins"/>
                <a:ea typeface="Poppins" pitchFamily="34" charset="-122"/>
                <a:cs typeface="Poppins"/>
              </a:rPr>
              <a:t>OWN IT</a:t>
            </a:r>
            <a:endParaRPr lang="en-US" sz="1650" dirty="0">
              <a:solidFill>
                <a:srgbClr val="8D7B95"/>
              </a:solidFill>
              <a:latin typeface="Poppins"/>
              <a:ea typeface="Calibri" panose="020F0502020204030204"/>
              <a:cs typeface="Calibri" panose="020F0502020204030204"/>
            </a:endParaRPr>
          </a:p>
        </p:txBody>
      </p:sp>
      <p:sp>
        <p:nvSpPr>
          <p:cNvPr id="6" name="Text 4"/>
          <p:cNvSpPr/>
          <p:nvPr/>
        </p:nvSpPr>
        <p:spPr>
          <a:xfrm>
            <a:off x="1413782" y="3591629"/>
            <a:ext cx="13811028" cy="806053"/>
          </a:xfrm>
          <a:prstGeom prst="rect">
            <a:avLst/>
          </a:prstGeom>
          <a:noFill/>
          <a:ln/>
        </p:spPr>
        <p:txBody>
          <a:bodyPr wrap="square" lIns="25400" tIns="25400" rIns="25400" bIns="25400" rtlCol="0" anchor="t">
            <a:normAutofit/>
          </a:bodyPr>
          <a:lstStyle/>
          <a:p>
            <a:pPr marL="0" indent="0" algn="l">
              <a:lnSpc>
                <a:spcPct val="90000"/>
              </a:lnSpc>
              <a:buNone/>
            </a:pPr>
            <a:r>
              <a:rPr lang="en-US" sz="2700" kern="0" spc="-54" dirty="0">
                <a:solidFill>
                  <a:srgbClr val="0F0B2E"/>
                </a:solidFill>
                <a:latin typeface="Poppins" pitchFamily="34" charset="0"/>
                <a:ea typeface="Poppins" pitchFamily="34" charset="-122"/>
                <a:cs typeface="Poppins" pitchFamily="34" charset="-120"/>
              </a:rPr>
              <a:t>Give examples where you have seen the teams </a:t>
            </a:r>
            <a:r>
              <a:rPr lang="en-US" sz="2700" b="1" kern="0" spc="-54" dirty="0">
                <a:solidFill>
                  <a:srgbClr val="0F0A2E"/>
                </a:solidFill>
                <a:latin typeface="Poppins" pitchFamily="34" charset="0"/>
                <a:ea typeface="Poppins" pitchFamily="34" charset="-122"/>
                <a:cs typeface="Poppins" pitchFamily="34" charset="-120"/>
              </a:rPr>
              <a:t>strengths</a:t>
            </a:r>
            <a:r>
              <a:rPr lang="en-US" sz="2700" kern="0" spc="-54"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 </a:t>
            </a:r>
            <a:r>
              <a:rPr lang="en-US" sz="2700" kern="0" spc="-54" dirty="0">
                <a:solidFill>
                  <a:srgbClr val="0F0B2E"/>
                </a:solidFill>
                <a:latin typeface="Poppins" pitchFamily="34" charset="0"/>
                <a:ea typeface="Poppins" pitchFamily="34" charset="-122"/>
                <a:cs typeface="Poppins" pitchFamily="34" charset="-120"/>
              </a:rPr>
              <a:t>play out</a:t>
            </a:r>
            <a:endParaRPr lang="en-US" sz="2700" dirty="0"/>
          </a:p>
        </p:txBody>
      </p:sp>
      <p:sp>
        <p:nvSpPr>
          <p:cNvPr id="7" name="Shape 5"/>
          <p:cNvSpPr/>
          <p:nvPr/>
        </p:nvSpPr>
        <p:spPr>
          <a:xfrm>
            <a:off x="1155748" y="4931040"/>
            <a:ext cx="14579372" cy="1854696"/>
          </a:xfrm>
          <a:prstGeom prst="roundRect">
            <a:avLst>
              <a:gd name="adj" fmla="val 10271"/>
            </a:avLst>
          </a:prstGeom>
          <a:solidFill>
            <a:srgbClr val="E84427">
              <a:alpha val="7000"/>
            </a:srgbClr>
          </a:solidFill>
          <a:ln w="9525">
            <a:solidFill>
              <a:srgbClr val="E84427">
                <a:alpha val="40000"/>
              </a:srgbClr>
            </a:solidFill>
            <a:prstDash val="solid"/>
          </a:ln>
          <a:effectLst>
            <a:outerShdw blurRad="19050" dist="9525" dir="5400000" algn="bl" rotWithShape="0">
              <a:srgbClr val="0F0B2E">
                <a:alpha val="6000"/>
              </a:srgbClr>
            </a:outerShdw>
          </a:effectLst>
        </p:spPr>
        <p:txBody>
          <a:bodyPr/>
          <a:lstStyle/>
          <a:p>
            <a:endParaRPr lang="en-GB"/>
          </a:p>
        </p:txBody>
      </p:sp>
      <p:sp>
        <p:nvSpPr>
          <p:cNvPr id="8" name="Text 6"/>
          <p:cNvSpPr/>
          <p:nvPr/>
        </p:nvSpPr>
        <p:spPr>
          <a:xfrm>
            <a:off x="1421947" y="5201822"/>
            <a:ext cx="7920990" cy="362843"/>
          </a:xfrm>
          <a:prstGeom prst="rect">
            <a:avLst/>
          </a:prstGeom>
          <a:noFill/>
          <a:ln/>
        </p:spPr>
        <p:txBody>
          <a:bodyPr wrap="square" lIns="25400" tIns="25400" rIns="25400" bIns="25400" rtlCol="0" anchor="t">
            <a:normAutofit/>
          </a:bodyPr>
          <a:lstStyle/>
          <a:p>
            <a:pPr>
              <a:lnSpc>
                <a:spcPct val="104923"/>
              </a:lnSpc>
            </a:pPr>
            <a:r>
              <a:rPr lang="en-US" sz="1650" b="1" kern="0" spc="363">
                <a:solidFill>
                  <a:srgbClr val="8D7B95"/>
                </a:solidFill>
                <a:latin typeface="Poppins"/>
                <a:ea typeface="Poppins" pitchFamily="34" charset="-122"/>
                <a:cs typeface="Poppins"/>
              </a:rPr>
              <a:t>2. WATCH IT</a:t>
            </a:r>
            <a:endParaRPr lang="en-US" sz="1650">
              <a:solidFill>
                <a:srgbClr val="8D7B95"/>
              </a:solidFill>
              <a:latin typeface="Poppins"/>
              <a:cs typeface="Poppins"/>
            </a:endParaRPr>
          </a:p>
        </p:txBody>
      </p:sp>
      <p:sp>
        <p:nvSpPr>
          <p:cNvPr id="9" name="Text 7"/>
          <p:cNvSpPr/>
          <p:nvPr/>
        </p:nvSpPr>
        <p:spPr>
          <a:xfrm>
            <a:off x="1421947" y="5703458"/>
            <a:ext cx="13811028" cy="806053"/>
          </a:xfrm>
          <a:prstGeom prst="rect">
            <a:avLst/>
          </a:prstGeom>
          <a:noFill/>
          <a:ln/>
        </p:spPr>
        <p:txBody>
          <a:bodyPr wrap="square" lIns="25400" tIns="25400" rIns="25400" bIns="25400" rtlCol="0" anchor="t">
            <a:normAutofit/>
          </a:bodyPr>
          <a:lstStyle/>
          <a:p>
            <a:pPr marL="0" indent="0" algn="l">
              <a:lnSpc>
                <a:spcPct val="90000"/>
              </a:lnSpc>
              <a:buNone/>
            </a:pPr>
            <a:r>
              <a:rPr lang="en-US" sz="2700" kern="0" spc="-54" dirty="0">
                <a:solidFill>
                  <a:srgbClr val="0F0B2E"/>
                </a:solidFill>
                <a:latin typeface="Poppins" pitchFamily="34" charset="0"/>
                <a:ea typeface="Poppins" pitchFamily="34" charset="-122"/>
                <a:cs typeface="Poppins" pitchFamily="34" charset="-120"/>
              </a:rPr>
              <a:t>Give examples where our teams </a:t>
            </a:r>
            <a:r>
              <a:rPr lang="en-US" sz="2700" b="1" kern="0" spc="-54" dirty="0">
                <a:solidFill>
                  <a:srgbClr val="0F0A2E"/>
                </a:solidFill>
                <a:latin typeface="Poppins" pitchFamily="34" charset="0"/>
                <a:cs typeface="Poppins" pitchFamily="34" charset="-120"/>
              </a:rPr>
              <a:t>watch-outs</a:t>
            </a:r>
            <a:r>
              <a:rPr lang="en-US" sz="2700" b="1" kern="0" spc="-54"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 </a:t>
            </a:r>
            <a:r>
              <a:rPr lang="en-US" sz="2700" kern="0" spc="-54" dirty="0">
                <a:solidFill>
                  <a:srgbClr val="0F0B2E"/>
                </a:solidFill>
                <a:latin typeface="Poppins" pitchFamily="34" charset="0"/>
                <a:ea typeface="Poppins" pitchFamily="34" charset="-122"/>
                <a:cs typeface="Poppins" pitchFamily="34" charset="-120"/>
              </a:rPr>
              <a:t>show up in the everyday</a:t>
            </a:r>
            <a:endParaRPr lang="en-US" sz="2700" dirty="0"/>
          </a:p>
        </p:txBody>
      </p:sp>
      <p:sp>
        <p:nvSpPr>
          <p:cNvPr id="10" name="Shape 8"/>
          <p:cNvSpPr/>
          <p:nvPr/>
        </p:nvSpPr>
        <p:spPr>
          <a:xfrm>
            <a:off x="1143000" y="7041545"/>
            <a:ext cx="14579372" cy="1971817"/>
          </a:xfrm>
          <a:prstGeom prst="roundRect">
            <a:avLst>
              <a:gd name="adj" fmla="val 7565"/>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1" name="Text 9"/>
          <p:cNvSpPr/>
          <p:nvPr/>
        </p:nvSpPr>
        <p:spPr>
          <a:xfrm>
            <a:off x="1457325" y="7312336"/>
            <a:ext cx="7920990" cy="362843"/>
          </a:xfrm>
          <a:prstGeom prst="rect">
            <a:avLst/>
          </a:prstGeom>
          <a:noFill/>
          <a:ln/>
        </p:spPr>
        <p:txBody>
          <a:bodyPr wrap="square" lIns="25400" tIns="25400" rIns="25400" bIns="25400" rtlCol="0" anchor="t">
            <a:normAutofit/>
          </a:bodyPr>
          <a:lstStyle/>
          <a:p>
            <a:pPr>
              <a:lnSpc>
                <a:spcPct val="104923"/>
              </a:lnSpc>
            </a:pPr>
            <a:r>
              <a:rPr lang="en-US" sz="1650" b="1" kern="0" spc="363">
                <a:solidFill>
                  <a:srgbClr val="8D7B95"/>
                </a:solidFill>
                <a:latin typeface="Poppins"/>
                <a:ea typeface="Poppins" pitchFamily="34" charset="-122"/>
                <a:cs typeface="Poppins"/>
              </a:rPr>
              <a:t>3. PROTECT IT</a:t>
            </a:r>
            <a:endParaRPr lang="en-US" sz="1650">
              <a:solidFill>
                <a:srgbClr val="8D7B95"/>
              </a:solidFill>
              <a:latin typeface="Poppins"/>
              <a:cs typeface="Poppins"/>
            </a:endParaRPr>
          </a:p>
        </p:txBody>
      </p:sp>
      <p:sp>
        <p:nvSpPr>
          <p:cNvPr id="12" name="Text 10"/>
          <p:cNvSpPr/>
          <p:nvPr/>
        </p:nvSpPr>
        <p:spPr>
          <a:xfrm>
            <a:off x="1457325" y="7813964"/>
            <a:ext cx="13811028" cy="806053"/>
          </a:xfrm>
          <a:prstGeom prst="rect">
            <a:avLst/>
          </a:prstGeom>
          <a:noFill/>
          <a:ln/>
        </p:spPr>
        <p:txBody>
          <a:bodyPr wrap="square" lIns="25400" tIns="25400" rIns="25400" bIns="25400" rtlCol="0" anchor="t">
            <a:normAutofit/>
          </a:bodyPr>
          <a:lstStyle/>
          <a:p>
            <a:pPr marL="0" indent="0" algn="l">
              <a:lnSpc>
                <a:spcPct val="90000"/>
              </a:lnSpc>
              <a:buNone/>
            </a:pPr>
            <a:r>
              <a:rPr lang="en-US" sz="2700" kern="0" spc="-54" dirty="0">
                <a:solidFill>
                  <a:srgbClr val="0F0B2E"/>
                </a:solidFill>
                <a:latin typeface="Poppins" pitchFamily="34" charset="0"/>
                <a:ea typeface="Poppins" pitchFamily="34" charset="-122"/>
                <a:cs typeface="Poppins" pitchFamily="34" charset="-120"/>
              </a:rPr>
              <a:t>How do other teams see us and would they agree with our list?</a:t>
            </a:r>
            <a:endParaRPr lang="en-US" sz="2700" dirty="0"/>
          </a:p>
        </p:txBody>
      </p:sp>
      <p:sp>
        <p:nvSpPr>
          <p:cNvPr id="20" name="Text 18"/>
          <p:cNvSpPr/>
          <p:nvPr/>
        </p:nvSpPr>
        <p:spPr>
          <a:xfrm>
            <a:off x="1143000" y="9593610"/>
            <a:ext cx="4272201"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STRENGTHS &amp; WATCH-OUTS · SECTION 3</a:t>
            </a:r>
            <a:endParaRPr lang="en-US"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1143000" y="2959522"/>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4 OF 9</a:t>
            </a:r>
            <a:endParaRPr lang="en-US" sz="2100"/>
          </a:p>
        </p:txBody>
      </p:sp>
      <p:sp>
        <p:nvSpPr>
          <p:cNvPr id="3" name="Text 1"/>
          <p:cNvSpPr/>
          <p:nvPr/>
        </p:nvSpPr>
        <p:spPr>
          <a:xfrm>
            <a:off x="1143000" y="3715792"/>
            <a:ext cx="17602200" cy="1546845"/>
          </a:xfrm>
          <a:prstGeom prst="rect">
            <a:avLst/>
          </a:prstGeom>
          <a:noFill/>
          <a:ln/>
        </p:spPr>
        <p:txBody>
          <a:bodyPr wrap="square" lIns="25400" tIns="25400" rIns="25400" bIns="25400" rtlCol="0" anchor="t">
            <a:normAutofit/>
          </a:bodyPr>
          <a:lstStyle/>
          <a:p>
            <a:pPr marL="0" indent="0" algn="l">
              <a:lnSpc>
                <a:spcPct val="58667"/>
              </a:lnSpc>
              <a:buNone/>
            </a:pPr>
            <a:r>
              <a:rPr lang="en-US" sz="13500" b="1" kern="0" spc="-540">
                <a:solidFill>
                  <a:srgbClr val="FFFFFF"/>
                </a:solidFill>
                <a:latin typeface="Poppins" pitchFamily="34" charset="0"/>
                <a:ea typeface="Poppins" pitchFamily="34" charset="-122"/>
                <a:cs typeface="Poppins" pitchFamily="34" charset="-120"/>
              </a:rPr>
              <a:t>Pressure </a:t>
            </a:r>
            <a:r>
              <a:rPr lang="en-US" sz="13500" b="1" kern="0" spc="-54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Gap</a:t>
            </a:r>
            <a:r>
              <a:rPr lang="en-US" sz="13500" b="1" kern="0" spc="-540">
                <a:solidFill>
                  <a:srgbClr val="FFFFFF"/>
                </a:solidFill>
                <a:latin typeface="Poppins" pitchFamily="34" charset="0"/>
                <a:ea typeface="Poppins" pitchFamily="34" charset="-122"/>
                <a:cs typeface="Poppins" pitchFamily="34" charset="-120"/>
              </a:rPr>
              <a:t>.</a:t>
            </a:r>
            <a:endParaRPr lang="en-US" sz="13500"/>
          </a:p>
        </p:txBody>
      </p:sp>
      <p:sp>
        <p:nvSpPr>
          <p:cNvPr id="5" name="Text 3"/>
          <p:cNvSpPr/>
          <p:nvPr/>
        </p:nvSpPr>
        <p:spPr>
          <a:xfrm>
            <a:off x="1143000" y="9593610"/>
            <a:ext cx="154150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PRESSURE GAP</a:t>
            </a:r>
            <a:endParaRPr 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3EC"/>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PRESSURE GAP</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rmAutofit/>
          </a:bodyPr>
          <a:lstStyle/>
          <a:p>
            <a:pPr marL="0" indent="0" algn="l">
              <a:lnSpc>
                <a:spcPct val="63628"/>
              </a:lnSpc>
              <a:buNone/>
            </a:pPr>
            <a:r>
              <a:rPr lang="en-US" sz="5400" b="1" kern="0" spc="-189" dirty="0">
                <a:solidFill>
                  <a:srgbClr val="0F0B2E"/>
                </a:solidFill>
                <a:latin typeface="Poppins" pitchFamily="34" charset="0"/>
                <a:ea typeface="Poppins" pitchFamily="34" charset="-122"/>
                <a:cs typeface="Poppins" pitchFamily="34" charset="-120"/>
              </a:rPr>
              <a:t>Natural vs Adapted, </a:t>
            </a:r>
            <a:r>
              <a:rPr lang="en-US" sz="5400" b="1" kern="0" spc="-189"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side by side</a:t>
            </a:r>
            <a:r>
              <a:rPr lang="en-US" sz="5400" b="1" kern="0" spc="-189" dirty="0">
                <a:solidFill>
                  <a:srgbClr val="0F0B2E"/>
                </a:solidFill>
                <a:latin typeface="Poppins" pitchFamily="34" charset="0"/>
                <a:ea typeface="Poppins" pitchFamily="34" charset="-122"/>
                <a:cs typeface="Poppins" pitchFamily="34" charset="-120"/>
              </a:rPr>
              <a:t>.</a:t>
            </a:r>
            <a:endParaRPr lang="en-US" sz="5400" dirty="0"/>
          </a:p>
        </p:txBody>
      </p:sp>
      <p:grpSp>
        <p:nvGrpSpPr>
          <p:cNvPr id="19" name="Group 18">
            <a:extLst>
              <a:ext uri="{FF2B5EF4-FFF2-40B4-BE49-F238E27FC236}">
                <a16:creationId xmlns:a16="http://schemas.microsoft.com/office/drawing/2014/main" id="{24F3615E-D2C4-9E8D-880F-2A7AD252B4E9}"/>
              </a:ext>
            </a:extLst>
          </p:cNvPr>
          <p:cNvGrpSpPr/>
          <p:nvPr/>
        </p:nvGrpSpPr>
        <p:grpSpPr>
          <a:xfrm>
            <a:off x="2198921" y="2500238"/>
            <a:ext cx="13944600" cy="6622497"/>
            <a:chOff x="1143000" y="2500238"/>
            <a:chExt cx="16002000" cy="4975101"/>
          </a:xfrm>
        </p:grpSpPr>
        <p:sp>
          <p:nvSpPr>
            <p:cNvPr id="4" name="Shape 2"/>
            <p:cNvSpPr/>
            <p:nvPr/>
          </p:nvSpPr>
          <p:spPr>
            <a:xfrm>
              <a:off x="1143000" y="2500238"/>
              <a:ext cx="7810500" cy="4975101"/>
            </a:xfrm>
            <a:prstGeom prst="roundRect">
              <a:avLst>
                <a:gd name="adj" fmla="val 3829"/>
              </a:avLst>
            </a:prstGeom>
            <a:solidFill>
              <a:srgbClr val="FDFCF9">
                <a:alpha val="60000"/>
              </a:srgbClr>
            </a:solidFill>
            <a:ln w="19050">
              <a:solidFill>
                <a:srgbClr val="ECE9DF"/>
              </a:solidFill>
              <a:prstDash val="dash"/>
            </a:ln>
          </p:spPr>
          <p:txBody>
            <a:bodyPr/>
            <a:lstStyle/>
            <a:p>
              <a:endParaRPr lang="en-GB"/>
            </a:p>
          </p:txBody>
        </p:sp>
        <p:sp>
          <p:nvSpPr>
            <p:cNvPr id="5" name="Text 3"/>
            <p:cNvSpPr/>
            <p:nvPr/>
          </p:nvSpPr>
          <p:spPr>
            <a:xfrm>
              <a:off x="3591395" y="4731964"/>
              <a:ext cx="3724521" cy="376279"/>
            </a:xfrm>
            <a:prstGeom prst="rect">
              <a:avLst/>
            </a:prstGeom>
            <a:noFill/>
            <a:ln/>
          </p:spPr>
          <p:txBody>
            <a:bodyPr wrap="square" lIns="25400" tIns="25400" rIns="25400" bIns="25400" rtlCol="0" anchor="t">
              <a:normAutofit/>
            </a:bodyPr>
            <a:lstStyle/>
            <a:p>
              <a:pPr marL="0" indent="0" algn="l">
                <a:lnSpc>
                  <a:spcPct val="103333"/>
                </a:lnSpc>
                <a:buNone/>
              </a:pPr>
              <a:r>
                <a:rPr lang="en-US" sz="1950" b="1" kern="0" spc="312"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NATURAL WHEEL</a:t>
              </a:r>
              <a:endParaRPr lang="en-US" sz="1950" dirty="0"/>
            </a:p>
          </p:txBody>
        </p:sp>
        <p:sp>
          <p:nvSpPr>
            <p:cNvPr id="6" name="Text 4"/>
            <p:cNvSpPr/>
            <p:nvPr/>
          </p:nvSpPr>
          <p:spPr>
            <a:xfrm>
              <a:off x="2654799" y="5117637"/>
              <a:ext cx="4634177" cy="569230"/>
            </a:xfrm>
            <a:prstGeom prst="rect">
              <a:avLst/>
            </a:prstGeom>
            <a:noFill/>
            <a:ln/>
          </p:spPr>
          <p:txBody>
            <a:bodyPr wrap="square" lIns="25400" tIns="25400" rIns="25400" bIns="25400" rtlCol="0" anchor="t">
              <a:normAutofit/>
            </a:bodyPr>
            <a:lstStyle/>
            <a:p>
              <a:pPr marL="0" indent="0" algn="ctr">
                <a:lnSpc>
                  <a:spcPct val="103333"/>
                </a:lnSpc>
                <a:buNone/>
              </a:pPr>
              <a:r>
                <a:rPr lang="en-US" sz="1575" dirty="0">
                  <a:solidFill>
                    <a:srgbClr val="6B6588"/>
                  </a:solidFill>
                  <a:latin typeface="Poppins" pitchFamily="34" charset="0"/>
                  <a:ea typeface="Poppins" pitchFamily="34" charset="-122"/>
                  <a:cs typeface="Poppins" pitchFamily="34" charset="-120"/>
                </a:rPr>
                <a:t>Insert the team’s Natural wheel</a:t>
              </a:r>
              <a:endParaRPr lang="en-US" sz="1575" dirty="0"/>
            </a:p>
          </p:txBody>
        </p:sp>
        <p:sp>
          <p:nvSpPr>
            <p:cNvPr id="7" name="Shape 5"/>
            <p:cNvSpPr/>
            <p:nvPr/>
          </p:nvSpPr>
          <p:spPr>
            <a:xfrm>
              <a:off x="9334500" y="2500238"/>
              <a:ext cx="7810500" cy="4975101"/>
            </a:xfrm>
            <a:prstGeom prst="roundRect">
              <a:avLst>
                <a:gd name="adj" fmla="val 3829"/>
              </a:avLst>
            </a:prstGeom>
            <a:solidFill>
              <a:srgbClr val="FDFCF9">
                <a:alpha val="60000"/>
              </a:srgbClr>
            </a:solidFill>
            <a:ln w="19050">
              <a:solidFill>
                <a:srgbClr val="ECE9DF"/>
              </a:solidFill>
              <a:prstDash val="dash"/>
            </a:ln>
          </p:spPr>
          <p:txBody>
            <a:bodyPr/>
            <a:lstStyle/>
            <a:p>
              <a:endParaRPr lang="en-GB"/>
            </a:p>
          </p:txBody>
        </p:sp>
        <p:sp>
          <p:nvSpPr>
            <p:cNvPr id="8" name="Text 6"/>
            <p:cNvSpPr/>
            <p:nvPr/>
          </p:nvSpPr>
          <p:spPr>
            <a:xfrm>
              <a:off x="11549077" y="4758266"/>
              <a:ext cx="3809595" cy="612989"/>
            </a:xfrm>
            <a:prstGeom prst="rect">
              <a:avLst/>
            </a:prstGeom>
            <a:noFill/>
            <a:ln/>
          </p:spPr>
          <p:txBody>
            <a:bodyPr wrap="square" lIns="25400" tIns="25400" rIns="25400" bIns="25400" rtlCol="0" anchor="t">
              <a:normAutofit/>
            </a:bodyPr>
            <a:lstStyle/>
            <a:p>
              <a:pPr marL="0" indent="0" algn="l">
                <a:lnSpc>
                  <a:spcPct val="103333"/>
                </a:lnSpc>
                <a:buNone/>
              </a:pPr>
              <a:r>
                <a:rPr lang="en-US" sz="1950" b="1" kern="0" spc="312"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ADAPTED WHEEL</a:t>
              </a:r>
              <a:endParaRPr lang="en-US" sz="1950" dirty="0"/>
            </a:p>
          </p:txBody>
        </p:sp>
        <p:sp>
          <p:nvSpPr>
            <p:cNvPr id="9" name="Text 7"/>
            <p:cNvSpPr/>
            <p:nvPr/>
          </p:nvSpPr>
          <p:spPr>
            <a:xfrm>
              <a:off x="10886603" y="5170238"/>
              <a:ext cx="4463010" cy="358821"/>
            </a:xfrm>
            <a:prstGeom prst="rect">
              <a:avLst/>
            </a:prstGeom>
            <a:noFill/>
            <a:ln/>
          </p:spPr>
          <p:txBody>
            <a:bodyPr wrap="square" lIns="25400" tIns="25400" rIns="25400" bIns="25400" rtlCol="0" anchor="t">
              <a:normAutofit/>
            </a:bodyPr>
            <a:lstStyle/>
            <a:p>
              <a:pPr marL="0" indent="0" algn="ctr">
                <a:lnSpc>
                  <a:spcPct val="103333"/>
                </a:lnSpc>
                <a:buNone/>
              </a:pPr>
              <a:r>
                <a:rPr lang="en-US" sz="1575" dirty="0">
                  <a:solidFill>
                    <a:srgbClr val="6B6588"/>
                  </a:solidFill>
                  <a:latin typeface="Poppins" pitchFamily="34" charset="0"/>
                  <a:ea typeface="Poppins" pitchFamily="34" charset="-122"/>
                  <a:cs typeface="Poppins" pitchFamily="34" charset="-120"/>
                </a:rPr>
                <a:t>Insert the team’s Adapted wheel</a:t>
              </a:r>
              <a:endParaRPr lang="en-US" sz="1575" dirty="0"/>
            </a:p>
          </p:txBody>
        </p:sp>
      </p:grpSp>
      <p:sp>
        <p:nvSpPr>
          <p:cNvPr id="18" name="Text 16"/>
          <p:cNvSpPr/>
          <p:nvPr/>
        </p:nvSpPr>
        <p:spPr>
          <a:xfrm>
            <a:off x="1143000" y="9593610"/>
            <a:ext cx="2867724"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PRESSURE GAP · SECTION 4</a:t>
            </a:r>
            <a:endParaRPr lang="en-US" sz="1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71ECE-2E9C-6F6C-6EC0-0132F92C7E9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768B6F9-7725-3EAD-08DD-69A0503AD077}"/>
              </a:ext>
            </a:extLst>
          </p:cNvPr>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PRESSURE GAP</a:t>
            </a:r>
            <a:endParaRPr lang="en-US" sz="2200" dirty="0"/>
          </a:p>
        </p:txBody>
      </p:sp>
      <p:sp>
        <p:nvSpPr>
          <p:cNvPr id="3" name="Text 1">
            <a:extLst>
              <a:ext uri="{FF2B5EF4-FFF2-40B4-BE49-F238E27FC236}">
                <a16:creationId xmlns:a16="http://schemas.microsoft.com/office/drawing/2014/main" id="{80A0D94E-6064-CC61-A153-C8FEDD27F605}"/>
              </a:ext>
            </a:extLst>
          </p:cNvPr>
          <p:cNvSpPr/>
          <p:nvPr/>
        </p:nvSpPr>
        <p:spPr>
          <a:xfrm>
            <a:off x="1143000" y="1543943"/>
            <a:ext cx="17602200" cy="689595"/>
          </a:xfrm>
          <a:prstGeom prst="rect">
            <a:avLst/>
          </a:prstGeom>
          <a:noFill/>
          <a:ln/>
        </p:spPr>
        <p:txBody>
          <a:bodyPr wrap="square" lIns="25400" tIns="25400" rIns="25400" bIns="25400" rtlCol="0" anchor="t">
            <a:normAutofit/>
          </a:bodyPr>
          <a:lstStyle/>
          <a:p>
            <a:pPr marL="0" indent="0" algn="l">
              <a:lnSpc>
                <a:spcPct val="63628"/>
              </a:lnSpc>
              <a:buNone/>
            </a:pPr>
            <a:r>
              <a:rPr lang="en-US" sz="5400" b="1" kern="0" spc="-189" dirty="0">
                <a:solidFill>
                  <a:srgbClr val="0F0B2E"/>
                </a:solidFill>
                <a:latin typeface="Poppins" pitchFamily="34" charset="0"/>
                <a:ea typeface="Poppins" pitchFamily="34" charset="-122"/>
                <a:cs typeface="Poppins" pitchFamily="34" charset="-120"/>
              </a:rPr>
              <a:t>Read, react, </a:t>
            </a:r>
            <a:r>
              <a:rPr lang="en-US" sz="5400" b="1" kern="0" spc="-189"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respond</a:t>
            </a:r>
            <a:r>
              <a:rPr lang="en-US" sz="5400" b="1" kern="0" spc="-189" dirty="0">
                <a:solidFill>
                  <a:srgbClr val="0F0B2E"/>
                </a:solidFill>
                <a:latin typeface="Poppins" pitchFamily="34" charset="0"/>
                <a:ea typeface="Poppins" pitchFamily="34" charset="-122"/>
                <a:cs typeface="Poppins" pitchFamily="34" charset="-120"/>
              </a:rPr>
              <a:t>.</a:t>
            </a:r>
            <a:endParaRPr lang="en-US" sz="5400" dirty="0"/>
          </a:p>
        </p:txBody>
      </p:sp>
      <p:sp>
        <p:nvSpPr>
          <p:cNvPr id="4" name="Shape 2">
            <a:extLst>
              <a:ext uri="{FF2B5EF4-FFF2-40B4-BE49-F238E27FC236}">
                <a16:creationId xmlns:a16="http://schemas.microsoft.com/office/drawing/2014/main" id="{360DAB99-2F7C-52FB-3DCB-1E5BF143EFAC}"/>
              </a:ext>
            </a:extLst>
          </p:cNvPr>
          <p:cNvSpPr/>
          <p:nvPr/>
        </p:nvSpPr>
        <p:spPr>
          <a:xfrm>
            <a:off x="1143000" y="2875657"/>
            <a:ext cx="16002000" cy="3470821"/>
          </a:xfrm>
          <a:prstGeom prst="roundRect">
            <a:avLst>
              <a:gd name="adj" fmla="val 5489"/>
            </a:avLst>
          </a:prstGeom>
          <a:solidFill>
            <a:srgbClr val="F5F3EC"/>
          </a:solidFill>
          <a:ln/>
        </p:spPr>
        <p:txBody>
          <a:bodyPr/>
          <a:lstStyle/>
          <a:p>
            <a:endParaRPr lang="en-GB"/>
          </a:p>
        </p:txBody>
      </p:sp>
      <p:sp>
        <p:nvSpPr>
          <p:cNvPr id="5" name="Text 3">
            <a:extLst>
              <a:ext uri="{FF2B5EF4-FFF2-40B4-BE49-F238E27FC236}">
                <a16:creationId xmlns:a16="http://schemas.microsoft.com/office/drawing/2014/main" id="{029367D6-B116-CF79-6BB6-F1308B06C93C}"/>
              </a:ext>
            </a:extLst>
          </p:cNvPr>
          <p:cNvSpPr/>
          <p:nvPr/>
        </p:nvSpPr>
        <p:spPr>
          <a:xfrm>
            <a:off x="1600200" y="3294757"/>
            <a:ext cx="16596360" cy="362843"/>
          </a:xfrm>
          <a:prstGeom prst="rect">
            <a:avLst/>
          </a:prstGeom>
          <a:noFill/>
          <a:ln/>
        </p:spPr>
        <p:txBody>
          <a:bodyPr wrap="square" lIns="25400" tIns="25400" rIns="25400" bIns="25400" rtlCol="0" anchor="t">
            <a:noAutofit/>
          </a:bodyPr>
          <a:lstStyle/>
          <a:p>
            <a:pPr marL="0" indent="0" algn="l">
              <a:lnSpc>
                <a:spcPct val="104923"/>
              </a:lnSpc>
              <a:buNone/>
            </a:pPr>
            <a:r>
              <a:rPr lang="en-US" sz="2400" b="1" kern="0" spc="363" dirty="0">
                <a:solidFill>
                  <a:srgbClr val="6B6588"/>
                </a:solidFill>
                <a:latin typeface="Poppins" pitchFamily="34" charset="0"/>
                <a:ea typeface="Poppins" pitchFamily="34" charset="-122"/>
                <a:cs typeface="Poppins" pitchFamily="34" charset="-120"/>
              </a:rPr>
              <a:t>STEP 1 · READ TOGETHER</a:t>
            </a:r>
            <a:endParaRPr lang="en-US" sz="2400" dirty="0"/>
          </a:p>
        </p:txBody>
      </p:sp>
      <p:sp>
        <p:nvSpPr>
          <p:cNvPr id="6" name="Shape 4">
            <a:extLst>
              <a:ext uri="{FF2B5EF4-FFF2-40B4-BE49-F238E27FC236}">
                <a16:creationId xmlns:a16="http://schemas.microsoft.com/office/drawing/2014/main" id="{0AC93373-ACD6-5E9D-744F-C40E20AA08B5}"/>
              </a:ext>
            </a:extLst>
          </p:cNvPr>
          <p:cNvSpPr/>
          <p:nvPr/>
        </p:nvSpPr>
        <p:spPr>
          <a:xfrm>
            <a:off x="1600200" y="3746500"/>
            <a:ext cx="4825975" cy="2003078"/>
          </a:xfrm>
          <a:prstGeom prst="roundRect">
            <a:avLst>
              <a:gd name="adj" fmla="val 6657"/>
            </a:avLst>
          </a:prstGeom>
          <a:solidFill>
            <a:srgbClr val="FDFCF9"/>
          </a:solidFill>
          <a:ln/>
          <a:effectLst>
            <a:outerShdw blurRad="19050" dist="9525" dir="5400000" algn="bl" rotWithShape="0">
              <a:srgbClr val="0F0B2E">
                <a:alpha val="6000"/>
              </a:srgbClr>
            </a:outerShdw>
          </a:effectLst>
        </p:spPr>
        <p:txBody>
          <a:bodyPr/>
          <a:lstStyle/>
          <a:p>
            <a:endParaRPr lang="en-GB"/>
          </a:p>
        </p:txBody>
      </p:sp>
      <p:sp>
        <p:nvSpPr>
          <p:cNvPr id="7" name="Text 5">
            <a:extLst>
              <a:ext uri="{FF2B5EF4-FFF2-40B4-BE49-F238E27FC236}">
                <a16:creationId xmlns:a16="http://schemas.microsoft.com/office/drawing/2014/main" id="{4EA1BF6A-FD77-7D4A-F465-3A83C63664F9}"/>
              </a:ext>
            </a:extLst>
          </p:cNvPr>
          <p:cNvSpPr/>
          <p:nvPr/>
        </p:nvSpPr>
        <p:spPr>
          <a:xfrm>
            <a:off x="2019300" y="4127500"/>
            <a:ext cx="4386553" cy="62865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0"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Agree</a:t>
            </a:r>
            <a:endParaRPr lang="en-US" sz="3500" dirty="0"/>
          </a:p>
        </p:txBody>
      </p:sp>
      <p:sp>
        <p:nvSpPr>
          <p:cNvPr id="8" name="Text 6">
            <a:extLst>
              <a:ext uri="{FF2B5EF4-FFF2-40B4-BE49-F238E27FC236}">
                <a16:creationId xmlns:a16="http://schemas.microsoft.com/office/drawing/2014/main" id="{33453ED0-1C24-32F1-B6F0-0EC7F4DFEB28}"/>
              </a:ext>
            </a:extLst>
          </p:cNvPr>
          <p:cNvSpPr/>
          <p:nvPr/>
        </p:nvSpPr>
        <p:spPr>
          <a:xfrm>
            <a:off x="2019300" y="4984750"/>
            <a:ext cx="4386553" cy="421928"/>
          </a:xfrm>
          <a:prstGeom prst="rect">
            <a:avLst/>
          </a:prstGeom>
          <a:noFill/>
          <a:ln/>
        </p:spPr>
        <p:txBody>
          <a:bodyPr wrap="square" lIns="25400" tIns="25400" rIns="25400" bIns="25400" rtlCol="0" anchor="t">
            <a:noAutofit/>
          </a:bodyPr>
          <a:lstStyle/>
          <a:p>
            <a:pPr marL="0" indent="0" algn="l">
              <a:lnSpc>
                <a:spcPct val="103333"/>
              </a:lnSpc>
              <a:buNone/>
            </a:pPr>
            <a:r>
              <a:rPr lang="en-US" sz="2500" dirty="0">
                <a:solidFill>
                  <a:srgbClr val="3D365C"/>
                </a:solidFill>
                <a:latin typeface="Poppins" pitchFamily="34" charset="0"/>
                <a:ea typeface="Poppins" pitchFamily="34" charset="-122"/>
                <a:cs typeface="Poppins" pitchFamily="34" charset="-120"/>
              </a:rPr>
              <a:t>What rings true?</a:t>
            </a:r>
            <a:endParaRPr lang="en-US" sz="2500" dirty="0"/>
          </a:p>
        </p:txBody>
      </p:sp>
      <p:sp>
        <p:nvSpPr>
          <p:cNvPr id="9" name="Shape 7">
            <a:extLst>
              <a:ext uri="{FF2B5EF4-FFF2-40B4-BE49-F238E27FC236}">
                <a16:creationId xmlns:a16="http://schemas.microsoft.com/office/drawing/2014/main" id="{391F1C78-58E1-395D-F091-BEA3818462F3}"/>
              </a:ext>
            </a:extLst>
          </p:cNvPr>
          <p:cNvSpPr/>
          <p:nvPr/>
        </p:nvSpPr>
        <p:spPr>
          <a:xfrm>
            <a:off x="6730975" y="3746500"/>
            <a:ext cx="4825975" cy="2003078"/>
          </a:xfrm>
          <a:prstGeom prst="roundRect">
            <a:avLst>
              <a:gd name="adj" fmla="val 6657"/>
            </a:avLst>
          </a:prstGeom>
          <a:solidFill>
            <a:srgbClr val="FDFCF9"/>
          </a:solidFill>
          <a:ln/>
          <a:effectLst>
            <a:outerShdw blurRad="19050" dist="9525" dir="5400000" algn="bl" rotWithShape="0">
              <a:srgbClr val="0F0B2E">
                <a:alpha val="6000"/>
              </a:srgbClr>
            </a:outerShdw>
          </a:effectLst>
        </p:spPr>
        <p:txBody>
          <a:bodyPr/>
          <a:lstStyle/>
          <a:p>
            <a:endParaRPr lang="en-GB"/>
          </a:p>
        </p:txBody>
      </p:sp>
      <p:sp>
        <p:nvSpPr>
          <p:cNvPr id="10" name="Text 8">
            <a:extLst>
              <a:ext uri="{FF2B5EF4-FFF2-40B4-BE49-F238E27FC236}">
                <a16:creationId xmlns:a16="http://schemas.microsoft.com/office/drawing/2014/main" id="{DCAE6322-BE48-175B-1468-2A3C674D3080}"/>
              </a:ext>
            </a:extLst>
          </p:cNvPr>
          <p:cNvSpPr/>
          <p:nvPr/>
        </p:nvSpPr>
        <p:spPr>
          <a:xfrm>
            <a:off x="7150075" y="4127500"/>
            <a:ext cx="4386553" cy="62865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Disagree</a:t>
            </a:r>
            <a:endParaRPr lang="en-US" sz="3500"/>
          </a:p>
        </p:txBody>
      </p:sp>
      <p:sp>
        <p:nvSpPr>
          <p:cNvPr id="11" name="Text 9">
            <a:extLst>
              <a:ext uri="{FF2B5EF4-FFF2-40B4-BE49-F238E27FC236}">
                <a16:creationId xmlns:a16="http://schemas.microsoft.com/office/drawing/2014/main" id="{1F8D6E07-F634-1A08-01E4-0CBB59097D5B}"/>
              </a:ext>
            </a:extLst>
          </p:cNvPr>
          <p:cNvSpPr/>
          <p:nvPr/>
        </p:nvSpPr>
        <p:spPr>
          <a:xfrm>
            <a:off x="7150075" y="4984750"/>
            <a:ext cx="4386553" cy="421928"/>
          </a:xfrm>
          <a:prstGeom prst="rect">
            <a:avLst/>
          </a:prstGeom>
          <a:noFill/>
          <a:ln/>
        </p:spPr>
        <p:txBody>
          <a:bodyPr wrap="square" lIns="25400" tIns="25400" rIns="25400" bIns="25400" rtlCol="0" anchor="t">
            <a:noAutofit/>
          </a:bodyPr>
          <a:lstStyle/>
          <a:p>
            <a:pPr marL="0" indent="0" algn="l">
              <a:lnSpc>
                <a:spcPct val="103333"/>
              </a:lnSpc>
              <a:buNone/>
            </a:pPr>
            <a:r>
              <a:rPr lang="en-US" sz="2500" dirty="0">
                <a:solidFill>
                  <a:srgbClr val="3D365C"/>
                </a:solidFill>
                <a:latin typeface="Poppins" pitchFamily="34" charset="0"/>
                <a:ea typeface="Poppins" pitchFamily="34" charset="-122"/>
                <a:cs typeface="Poppins" pitchFamily="34" charset="-120"/>
              </a:rPr>
              <a:t>What doesn’t land?</a:t>
            </a:r>
            <a:endParaRPr lang="en-US" sz="2500" dirty="0"/>
          </a:p>
        </p:txBody>
      </p:sp>
      <p:sp>
        <p:nvSpPr>
          <p:cNvPr id="12" name="Shape 10">
            <a:extLst>
              <a:ext uri="{FF2B5EF4-FFF2-40B4-BE49-F238E27FC236}">
                <a16:creationId xmlns:a16="http://schemas.microsoft.com/office/drawing/2014/main" id="{01364AFF-F211-D267-A634-0390204CF809}"/>
              </a:ext>
            </a:extLst>
          </p:cNvPr>
          <p:cNvSpPr/>
          <p:nvPr/>
        </p:nvSpPr>
        <p:spPr>
          <a:xfrm>
            <a:off x="11861750" y="3746500"/>
            <a:ext cx="4825975" cy="2003078"/>
          </a:xfrm>
          <a:prstGeom prst="roundRect">
            <a:avLst>
              <a:gd name="adj" fmla="val 6657"/>
            </a:avLst>
          </a:prstGeom>
          <a:solidFill>
            <a:srgbClr val="FDFCF9"/>
          </a:solidFill>
          <a:ln/>
          <a:effectLst>
            <a:outerShdw blurRad="19050" dist="9525" dir="5400000" algn="bl" rotWithShape="0">
              <a:srgbClr val="0F0B2E">
                <a:alpha val="6000"/>
              </a:srgbClr>
            </a:outerShdw>
          </a:effectLst>
        </p:spPr>
        <p:txBody>
          <a:bodyPr/>
          <a:lstStyle/>
          <a:p>
            <a:endParaRPr lang="en-GB"/>
          </a:p>
        </p:txBody>
      </p:sp>
      <p:sp>
        <p:nvSpPr>
          <p:cNvPr id="13" name="Text 11">
            <a:extLst>
              <a:ext uri="{FF2B5EF4-FFF2-40B4-BE49-F238E27FC236}">
                <a16:creationId xmlns:a16="http://schemas.microsoft.com/office/drawing/2014/main" id="{7B5253B7-6069-44F1-5DCC-1689A2647A90}"/>
              </a:ext>
            </a:extLst>
          </p:cNvPr>
          <p:cNvSpPr/>
          <p:nvPr/>
        </p:nvSpPr>
        <p:spPr>
          <a:xfrm>
            <a:off x="12280850" y="4127500"/>
            <a:ext cx="4386553" cy="62865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0"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Surprises you</a:t>
            </a:r>
            <a:endParaRPr lang="en-US" sz="3500" dirty="0"/>
          </a:p>
        </p:txBody>
      </p:sp>
      <p:sp>
        <p:nvSpPr>
          <p:cNvPr id="14" name="Text 12">
            <a:extLst>
              <a:ext uri="{FF2B5EF4-FFF2-40B4-BE49-F238E27FC236}">
                <a16:creationId xmlns:a16="http://schemas.microsoft.com/office/drawing/2014/main" id="{737DF551-810B-F62D-6556-5AF0A4A714B0}"/>
              </a:ext>
            </a:extLst>
          </p:cNvPr>
          <p:cNvSpPr/>
          <p:nvPr/>
        </p:nvSpPr>
        <p:spPr>
          <a:xfrm>
            <a:off x="12280850" y="4984750"/>
            <a:ext cx="4386553" cy="421928"/>
          </a:xfrm>
          <a:prstGeom prst="rect">
            <a:avLst/>
          </a:prstGeom>
          <a:noFill/>
          <a:ln/>
        </p:spPr>
        <p:txBody>
          <a:bodyPr wrap="square" lIns="25400" tIns="25400" rIns="25400" bIns="25400" rtlCol="0" anchor="t">
            <a:noAutofit/>
          </a:bodyPr>
          <a:lstStyle/>
          <a:p>
            <a:pPr marL="0" indent="0" algn="l">
              <a:lnSpc>
                <a:spcPct val="103333"/>
              </a:lnSpc>
              <a:buNone/>
            </a:pPr>
            <a:r>
              <a:rPr lang="en-US" sz="2500">
                <a:solidFill>
                  <a:srgbClr val="3D365C"/>
                </a:solidFill>
                <a:latin typeface="Poppins" pitchFamily="34" charset="0"/>
                <a:ea typeface="Poppins" pitchFamily="34" charset="-122"/>
                <a:cs typeface="Poppins" pitchFamily="34" charset="-120"/>
              </a:rPr>
              <a:t>What’s unexpected?</a:t>
            </a:r>
            <a:endParaRPr lang="en-US" sz="2500"/>
          </a:p>
        </p:txBody>
      </p:sp>
      <p:sp>
        <p:nvSpPr>
          <p:cNvPr id="15" name="Shape 13">
            <a:extLst>
              <a:ext uri="{FF2B5EF4-FFF2-40B4-BE49-F238E27FC236}">
                <a16:creationId xmlns:a16="http://schemas.microsoft.com/office/drawing/2014/main" id="{E30F3ACB-17EF-1294-BDD9-2FCBED9B897B}"/>
              </a:ext>
            </a:extLst>
          </p:cNvPr>
          <p:cNvSpPr/>
          <p:nvPr/>
        </p:nvSpPr>
        <p:spPr>
          <a:xfrm>
            <a:off x="1143000" y="6727478"/>
            <a:ext cx="7438504" cy="2231603"/>
          </a:xfrm>
          <a:prstGeom prst="roundRect">
            <a:avLst>
              <a:gd name="adj" fmla="val 8536"/>
            </a:avLst>
          </a:prstGeom>
          <a:solidFill>
            <a:srgbClr val="0F0B2E"/>
          </a:solidFill>
          <a:ln/>
        </p:spPr>
        <p:txBody>
          <a:bodyPr/>
          <a:lstStyle/>
          <a:p>
            <a:endParaRPr lang="en-GB"/>
          </a:p>
        </p:txBody>
      </p:sp>
      <p:sp>
        <p:nvSpPr>
          <p:cNvPr id="16" name="Text 14">
            <a:extLst>
              <a:ext uri="{FF2B5EF4-FFF2-40B4-BE49-F238E27FC236}">
                <a16:creationId xmlns:a16="http://schemas.microsoft.com/office/drawing/2014/main" id="{A345651D-51DD-B07D-F92A-1E0564F47D74}"/>
              </a:ext>
            </a:extLst>
          </p:cNvPr>
          <p:cNvSpPr/>
          <p:nvPr/>
        </p:nvSpPr>
        <p:spPr>
          <a:xfrm>
            <a:off x="1600200" y="7146578"/>
            <a:ext cx="7176515" cy="362843"/>
          </a:xfrm>
          <a:prstGeom prst="rect">
            <a:avLst/>
          </a:prstGeom>
          <a:noFill/>
          <a:ln/>
        </p:spPr>
        <p:txBody>
          <a:bodyPr wrap="square" lIns="25400" tIns="25400" rIns="25400" bIns="25400" rtlCol="0" anchor="t">
            <a:noAutofit/>
          </a:bodyPr>
          <a:lstStyle/>
          <a:p>
            <a:pPr marL="0" indent="0" algn="l">
              <a:lnSpc>
                <a:spcPct val="104923"/>
              </a:lnSpc>
              <a:buNone/>
            </a:pPr>
            <a:r>
              <a:rPr lang="en-US" sz="2400" b="1" kern="0" spc="363" dirty="0">
                <a:solidFill>
                  <a:srgbClr val="6F6A92"/>
                </a:solidFill>
                <a:latin typeface="Poppins" pitchFamily="34" charset="0"/>
                <a:ea typeface="Poppins" pitchFamily="34" charset="-122"/>
                <a:cs typeface="Poppins" pitchFamily="34" charset="-120"/>
              </a:rPr>
              <a:t>STEP 2</a:t>
            </a:r>
            <a:endParaRPr lang="en-US" sz="2400" dirty="0"/>
          </a:p>
        </p:txBody>
      </p:sp>
      <p:sp>
        <p:nvSpPr>
          <p:cNvPr id="17" name="Text 15">
            <a:extLst>
              <a:ext uri="{FF2B5EF4-FFF2-40B4-BE49-F238E27FC236}">
                <a16:creationId xmlns:a16="http://schemas.microsoft.com/office/drawing/2014/main" id="{0853FEE9-06F4-8501-C05F-EDF71F3A5710}"/>
              </a:ext>
            </a:extLst>
          </p:cNvPr>
          <p:cNvSpPr/>
          <p:nvPr/>
        </p:nvSpPr>
        <p:spPr>
          <a:xfrm>
            <a:off x="1600200" y="7890421"/>
            <a:ext cx="7176515" cy="68766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6" dirty="0">
                <a:solidFill>
                  <a:srgbClr val="FFFFFF"/>
                </a:solidFill>
                <a:latin typeface="Poppins" pitchFamily="34" charset="0"/>
                <a:ea typeface="Poppins" pitchFamily="34" charset="-122"/>
                <a:cs typeface="Poppins" pitchFamily="34" charset="-120"/>
              </a:rPr>
              <a:t>Answer the questions</a:t>
            </a:r>
            <a:endParaRPr lang="en-US" sz="3500" dirty="0"/>
          </a:p>
        </p:txBody>
      </p:sp>
      <p:sp>
        <p:nvSpPr>
          <p:cNvPr id="18" name="Shape 16">
            <a:extLst>
              <a:ext uri="{FF2B5EF4-FFF2-40B4-BE49-F238E27FC236}">
                <a16:creationId xmlns:a16="http://schemas.microsoft.com/office/drawing/2014/main" id="{D1BB4028-9CC2-7A4E-A81C-30F699DC8741}"/>
              </a:ext>
            </a:extLst>
          </p:cNvPr>
          <p:cNvSpPr/>
          <p:nvPr/>
        </p:nvSpPr>
        <p:spPr>
          <a:xfrm>
            <a:off x="8962504" y="6727478"/>
            <a:ext cx="8182496" cy="2231603"/>
          </a:xfrm>
          <a:prstGeom prst="roundRect">
            <a:avLst>
              <a:gd name="adj" fmla="val 8536"/>
            </a:avLst>
          </a:prstGeom>
          <a:solidFill>
            <a:srgbClr val="F5F3EC"/>
          </a:solidFill>
          <a:ln/>
        </p:spPr>
        <p:txBody>
          <a:bodyPr/>
          <a:lstStyle/>
          <a:p>
            <a:endParaRPr lang="en-GB"/>
          </a:p>
        </p:txBody>
      </p:sp>
      <p:sp>
        <p:nvSpPr>
          <p:cNvPr id="19" name="Text 17">
            <a:extLst>
              <a:ext uri="{FF2B5EF4-FFF2-40B4-BE49-F238E27FC236}">
                <a16:creationId xmlns:a16="http://schemas.microsoft.com/office/drawing/2014/main" id="{9B825761-288E-397D-BF1F-E206F50D9B80}"/>
              </a:ext>
            </a:extLst>
          </p:cNvPr>
          <p:cNvSpPr/>
          <p:nvPr/>
        </p:nvSpPr>
        <p:spPr>
          <a:xfrm>
            <a:off x="9419704" y="7146578"/>
            <a:ext cx="7994905" cy="362843"/>
          </a:xfrm>
          <a:prstGeom prst="rect">
            <a:avLst/>
          </a:prstGeom>
          <a:noFill/>
          <a:ln/>
        </p:spPr>
        <p:txBody>
          <a:bodyPr wrap="square" lIns="25400" tIns="25400" rIns="25400" bIns="25400" rtlCol="0" anchor="t">
            <a:noAutofit/>
          </a:bodyPr>
          <a:lstStyle/>
          <a:p>
            <a:pPr marL="0" indent="0" algn="l">
              <a:lnSpc>
                <a:spcPct val="104923"/>
              </a:lnSpc>
              <a:buNone/>
            </a:pPr>
            <a:r>
              <a:rPr lang="en-US" sz="2400" b="1" kern="0" spc="363" dirty="0">
                <a:solidFill>
                  <a:srgbClr val="6B6588"/>
                </a:solidFill>
                <a:latin typeface="Poppins" pitchFamily="34" charset="0"/>
                <a:ea typeface="Poppins" pitchFamily="34" charset="-122"/>
                <a:cs typeface="Poppins" pitchFamily="34" charset="-120"/>
              </a:rPr>
              <a:t>STEP 3</a:t>
            </a:r>
            <a:endParaRPr lang="en-US" sz="2400" dirty="0"/>
          </a:p>
        </p:txBody>
      </p:sp>
      <p:sp>
        <p:nvSpPr>
          <p:cNvPr id="20" name="Text 18">
            <a:extLst>
              <a:ext uri="{FF2B5EF4-FFF2-40B4-BE49-F238E27FC236}">
                <a16:creationId xmlns:a16="http://schemas.microsoft.com/office/drawing/2014/main" id="{76A66E41-4E26-3C11-7648-FA1DB6694E1D}"/>
              </a:ext>
            </a:extLst>
          </p:cNvPr>
          <p:cNvSpPr/>
          <p:nvPr/>
        </p:nvSpPr>
        <p:spPr>
          <a:xfrm>
            <a:off x="9419704" y="7890421"/>
            <a:ext cx="7994905" cy="68766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6" dirty="0">
                <a:solidFill>
                  <a:srgbClr val="0F0B2E"/>
                </a:solidFill>
                <a:latin typeface="Poppins" pitchFamily="34" charset="0"/>
                <a:ea typeface="Poppins" pitchFamily="34" charset="-122"/>
                <a:cs typeface="Poppins" pitchFamily="34" charset="-120"/>
              </a:rPr>
              <a:t>Stop. Start. Continue.</a:t>
            </a:r>
            <a:endParaRPr lang="en-US" sz="3500" dirty="0"/>
          </a:p>
        </p:txBody>
      </p:sp>
      <p:sp>
        <p:nvSpPr>
          <p:cNvPr id="21" name="Text 19">
            <a:extLst>
              <a:ext uri="{FF2B5EF4-FFF2-40B4-BE49-F238E27FC236}">
                <a16:creationId xmlns:a16="http://schemas.microsoft.com/office/drawing/2014/main" id="{572554B1-A20F-8185-92EA-5F5EF9354141}"/>
              </a:ext>
            </a:extLst>
          </p:cNvPr>
          <p:cNvSpPr/>
          <p:nvPr/>
        </p:nvSpPr>
        <p:spPr>
          <a:xfrm>
            <a:off x="1143000" y="9593610"/>
            <a:ext cx="3014246"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OVERVIEW · SECTION 1</a:t>
            </a:r>
            <a:endParaRPr lang="en-US" sz="1200"/>
          </a:p>
        </p:txBody>
      </p:sp>
    </p:spTree>
    <p:extLst>
      <p:ext uri="{BB962C8B-B14F-4D97-AF65-F5344CB8AC3E}">
        <p14:creationId xmlns:p14="http://schemas.microsoft.com/office/powerpoint/2010/main" val="371134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1143000" y="3203525"/>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5 OF 9</a:t>
            </a:r>
            <a:endParaRPr lang="en-US" sz="2100"/>
          </a:p>
        </p:txBody>
      </p:sp>
      <p:sp>
        <p:nvSpPr>
          <p:cNvPr id="3" name="Text 1"/>
          <p:cNvSpPr/>
          <p:nvPr/>
        </p:nvSpPr>
        <p:spPr>
          <a:xfrm>
            <a:off x="1143000" y="3959796"/>
            <a:ext cx="17602200" cy="1479798"/>
          </a:xfrm>
          <a:prstGeom prst="rect">
            <a:avLst/>
          </a:prstGeom>
          <a:noFill/>
          <a:ln/>
        </p:spPr>
        <p:txBody>
          <a:bodyPr wrap="square" lIns="25400" tIns="25400" rIns="25400" bIns="25400" rtlCol="0" anchor="t">
            <a:normAutofit/>
          </a:bodyPr>
          <a:lstStyle/>
          <a:p>
            <a:pPr marL="0" indent="0" algn="l">
              <a:lnSpc>
                <a:spcPct val="58781"/>
              </a:lnSpc>
              <a:buNone/>
            </a:pPr>
            <a:r>
              <a:rPr lang="en-US" sz="12900" b="1" kern="0" spc="-516">
                <a:solidFill>
                  <a:srgbClr val="FFFFFF"/>
                </a:solidFill>
                <a:latin typeface="Poppins" pitchFamily="34" charset="0"/>
                <a:ea typeface="Poppins" pitchFamily="34" charset="-122"/>
                <a:cs typeface="Poppins" pitchFamily="34" charset="-120"/>
              </a:rPr>
              <a:t>Meeting </a:t>
            </a:r>
            <a:r>
              <a:rPr lang="en-US" sz="12900" b="1" kern="0" spc="-516">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Rhythm</a:t>
            </a:r>
            <a:r>
              <a:rPr lang="en-US" sz="12900" b="1" kern="0" spc="-516">
                <a:solidFill>
                  <a:srgbClr val="FFFFFF"/>
                </a:solidFill>
                <a:latin typeface="Poppins" pitchFamily="34" charset="0"/>
                <a:ea typeface="Poppins" pitchFamily="34" charset="-122"/>
                <a:cs typeface="Poppins" pitchFamily="34" charset="-120"/>
              </a:rPr>
              <a:t>.</a:t>
            </a:r>
            <a:endParaRPr lang="en-US" sz="12900"/>
          </a:p>
        </p:txBody>
      </p:sp>
      <p:sp>
        <p:nvSpPr>
          <p:cNvPr id="5" name="Text 3"/>
          <p:cNvSpPr/>
          <p:nvPr/>
        </p:nvSpPr>
        <p:spPr>
          <a:xfrm>
            <a:off x="1143000" y="9593610"/>
            <a:ext cx="1866223"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MEETING RHYTHM</a:t>
            </a:r>
            <a:endParaRPr lang="en-US"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MEETING RHYTHM · EXERCISE</a:t>
            </a:r>
            <a:endParaRPr lang="en-US" sz="2200" dirty="0"/>
          </a:p>
        </p:txBody>
      </p:sp>
      <p:sp>
        <p:nvSpPr>
          <p:cNvPr id="3" name="Text 1"/>
          <p:cNvSpPr/>
          <p:nvPr/>
        </p:nvSpPr>
        <p:spPr>
          <a:xfrm>
            <a:off x="1143000" y="1543943"/>
            <a:ext cx="17602200" cy="2209910"/>
          </a:xfrm>
          <a:prstGeom prst="rect">
            <a:avLst/>
          </a:prstGeom>
          <a:noFill/>
          <a:ln/>
        </p:spPr>
        <p:txBody>
          <a:bodyPr wrap="square" lIns="25400" tIns="25400" rIns="25400" bIns="25400" rtlCol="0" anchor="t">
            <a:noAutofit/>
          </a:bodyPr>
          <a:lstStyle/>
          <a:p>
            <a:pPr marL="0" indent="0" algn="l">
              <a:lnSpc>
                <a:spcPct val="80000"/>
              </a:lnSpc>
              <a:buNone/>
            </a:pPr>
            <a:r>
              <a:rPr lang="en-US" sz="7200" b="1" kern="0" spc="-189" dirty="0">
                <a:solidFill>
                  <a:srgbClr val="0F0B2E"/>
                </a:solidFill>
                <a:latin typeface="Poppins" pitchFamily="34" charset="0"/>
                <a:ea typeface="Poppins" pitchFamily="34" charset="-122"/>
                <a:cs typeface="Poppins" pitchFamily="34" charset="-120"/>
              </a:rPr>
              <a:t>Design the meetings </a:t>
            </a:r>
          </a:p>
          <a:p>
            <a:pPr marL="0" indent="0" algn="l">
              <a:lnSpc>
                <a:spcPct val="80000"/>
              </a:lnSpc>
              <a:buNone/>
            </a:pPr>
            <a:r>
              <a:rPr lang="en-US" sz="7200" b="1" kern="0" spc="-189" dirty="0">
                <a:solidFill>
                  <a:srgbClr val="0F0B2E"/>
                </a:solidFill>
                <a:latin typeface="Poppins" pitchFamily="34" charset="0"/>
                <a:ea typeface="Poppins" pitchFamily="34" charset="-122"/>
                <a:cs typeface="Poppins" pitchFamily="34" charset="-120"/>
              </a:rPr>
              <a:t>we </a:t>
            </a:r>
            <a:r>
              <a:rPr lang="en-US" sz="7200" b="1" kern="0" spc="-189"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actually want</a:t>
            </a:r>
            <a:r>
              <a:rPr lang="en-US" sz="7200" b="1" kern="0" spc="-189" dirty="0">
                <a:solidFill>
                  <a:srgbClr val="0F0B2E"/>
                </a:solidFill>
                <a:latin typeface="Poppins" pitchFamily="34" charset="0"/>
                <a:ea typeface="Poppins" pitchFamily="34" charset="-122"/>
                <a:cs typeface="Poppins" pitchFamily="34" charset="-120"/>
              </a:rPr>
              <a:t>.</a:t>
            </a:r>
            <a:endParaRPr lang="en-US" sz="7200" dirty="0"/>
          </a:p>
        </p:txBody>
      </p:sp>
      <p:sp>
        <p:nvSpPr>
          <p:cNvPr id="4" name="Shape 2"/>
          <p:cNvSpPr/>
          <p:nvPr/>
        </p:nvSpPr>
        <p:spPr>
          <a:xfrm>
            <a:off x="1143000" y="3911872"/>
            <a:ext cx="7810500" cy="4317727"/>
          </a:xfrm>
          <a:prstGeom prst="roundRect">
            <a:avLst>
              <a:gd name="adj" fmla="val 4750"/>
            </a:avLst>
          </a:prstGeom>
          <a:solidFill>
            <a:srgbClr val="FDFC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dirty="0"/>
          </a:p>
        </p:txBody>
      </p:sp>
      <p:sp>
        <p:nvSpPr>
          <p:cNvPr id="5" name="Text 3"/>
          <p:cNvSpPr/>
          <p:nvPr/>
        </p:nvSpPr>
        <p:spPr>
          <a:xfrm>
            <a:off x="1457326" y="4226198"/>
            <a:ext cx="4834618" cy="367573"/>
          </a:xfrm>
          <a:prstGeom prst="rect">
            <a:avLst/>
          </a:prstGeom>
          <a:noFill/>
          <a:ln/>
        </p:spPr>
        <p:txBody>
          <a:bodyPr wrap="square" lIns="25400" tIns="25400" rIns="25400" bIns="25400" rtlCol="0" anchor="t">
            <a:normAutofit/>
          </a:bodyPr>
          <a:lstStyle/>
          <a:p>
            <a:pPr marL="0" indent="0" algn="l">
              <a:lnSpc>
                <a:spcPct val="104923"/>
              </a:lnSpc>
              <a:buNone/>
            </a:pPr>
            <a:r>
              <a:rPr lang="en-US" sz="2000" b="1" kern="0" spc="363"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HOW IT FEELS NOW</a:t>
            </a:r>
            <a:endParaRPr lang="en-US" sz="2000" dirty="0"/>
          </a:p>
        </p:txBody>
      </p:sp>
      <p:sp>
        <p:nvSpPr>
          <p:cNvPr id="6" name="Shape 4"/>
          <p:cNvSpPr/>
          <p:nvPr/>
        </p:nvSpPr>
        <p:spPr>
          <a:xfrm>
            <a:off x="1457325" y="5275843"/>
            <a:ext cx="7181850" cy="9525"/>
          </a:xfrm>
          <a:prstGeom prst="rect">
            <a:avLst/>
          </a:prstGeom>
          <a:solidFill>
            <a:srgbClr val="ECE9DF"/>
          </a:solidFill>
          <a:ln/>
        </p:spPr>
        <p:txBody>
          <a:bodyPr/>
          <a:lstStyle/>
          <a:p>
            <a:endParaRPr lang="en-GB"/>
          </a:p>
        </p:txBody>
      </p:sp>
      <p:sp>
        <p:nvSpPr>
          <p:cNvPr id="7" name="Text 5"/>
          <p:cNvSpPr/>
          <p:nvPr/>
        </p:nvSpPr>
        <p:spPr>
          <a:xfrm>
            <a:off x="1457325" y="4799593"/>
            <a:ext cx="7397306" cy="381000"/>
          </a:xfrm>
          <a:prstGeom prst="rect">
            <a:avLst/>
          </a:prstGeom>
          <a:noFill/>
          <a:ln/>
        </p:spPr>
        <p:txBody>
          <a:bodyPr wrap="square" lIns="25400" tIns="25400" rIns="25400" bIns="25400" rtlCol="0" anchor="t">
            <a:normAutofit/>
          </a:bodyPr>
          <a:lstStyle/>
          <a:p>
            <a:pPr>
              <a:lnSpc>
                <a:spcPct val="80000"/>
              </a:lnSpc>
            </a:pPr>
            <a:r>
              <a:rPr lang="en-US" sz="2500">
                <a:solidFill>
                  <a:srgbClr val="0F0B2E"/>
                </a:solidFill>
                <a:latin typeface="Poppins"/>
                <a:ea typeface="Poppins" pitchFamily="34" charset="-122"/>
                <a:cs typeface="Poppins"/>
              </a:rPr>
              <a:t>1. Describe a normal a meeting for this team  </a:t>
            </a:r>
            <a:endParaRPr lang="en-US" sz="2500">
              <a:latin typeface="Poppins"/>
              <a:ea typeface="Calibri" panose="020F0502020204030204"/>
              <a:cs typeface="Calibri" panose="020F0502020204030204"/>
            </a:endParaRPr>
          </a:p>
        </p:txBody>
      </p:sp>
      <p:sp>
        <p:nvSpPr>
          <p:cNvPr id="8" name="Shape 6"/>
          <p:cNvSpPr/>
          <p:nvPr/>
        </p:nvSpPr>
        <p:spPr>
          <a:xfrm>
            <a:off x="1457325" y="5914018"/>
            <a:ext cx="7181850" cy="9525"/>
          </a:xfrm>
          <a:prstGeom prst="rect">
            <a:avLst/>
          </a:prstGeom>
          <a:solidFill>
            <a:srgbClr val="ECE9DF"/>
          </a:solidFill>
          <a:ln/>
        </p:spPr>
        <p:txBody>
          <a:bodyPr/>
          <a:lstStyle/>
          <a:p>
            <a:endParaRPr lang="en-GB"/>
          </a:p>
        </p:txBody>
      </p:sp>
      <p:sp>
        <p:nvSpPr>
          <p:cNvPr id="9" name="Text 7"/>
          <p:cNvSpPr/>
          <p:nvPr/>
        </p:nvSpPr>
        <p:spPr>
          <a:xfrm>
            <a:off x="1457325" y="5437768"/>
            <a:ext cx="7397306" cy="381000"/>
          </a:xfrm>
          <a:prstGeom prst="rect">
            <a:avLst/>
          </a:prstGeom>
          <a:noFill/>
          <a:ln/>
        </p:spPr>
        <p:txBody>
          <a:bodyPr wrap="square" lIns="25400" tIns="25400" rIns="25400" bIns="25400" rtlCol="0" anchor="t">
            <a:normAutofit/>
          </a:bodyPr>
          <a:lstStyle/>
          <a:p>
            <a:pPr>
              <a:lnSpc>
                <a:spcPct val="80000"/>
              </a:lnSpc>
            </a:pPr>
            <a:r>
              <a:rPr lang="en-US" sz="2500" dirty="0">
                <a:solidFill>
                  <a:srgbClr val="0F0B2E"/>
                </a:solidFill>
                <a:latin typeface="Poppins"/>
                <a:ea typeface="Poppins" pitchFamily="34" charset="-122"/>
                <a:cs typeface="Poppins"/>
              </a:rPr>
              <a:t>2. What makes a good meeting?</a:t>
            </a:r>
            <a:endParaRPr lang="en-US" sz="2500" dirty="0">
              <a:latin typeface="Poppins"/>
              <a:ea typeface="Calibri" panose="020F0502020204030204"/>
              <a:cs typeface="Calibri" panose="020F0502020204030204"/>
            </a:endParaRPr>
          </a:p>
        </p:txBody>
      </p:sp>
      <p:sp>
        <p:nvSpPr>
          <p:cNvPr id="10" name="Text 8"/>
          <p:cNvSpPr/>
          <p:nvPr/>
        </p:nvSpPr>
        <p:spPr>
          <a:xfrm>
            <a:off x="1457325" y="6086064"/>
            <a:ext cx="5899182" cy="416718"/>
          </a:xfrm>
          <a:prstGeom prst="rect">
            <a:avLst/>
          </a:prstGeom>
          <a:noFill/>
          <a:ln/>
        </p:spPr>
        <p:txBody>
          <a:bodyPr wrap="square" lIns="25400" tIns="25400" rIns="25400" bIns="25400" rtlCol="0" anchor="t">
            <a:normAutofit/>
          </a:bodyPr>
          <a:lstStyle/>
          <a:p>
            <a:pPr>
              <a:lnSpc>
                <a:spcPct val="80000"/>
              </a:lnSpc>
            </a:pPr>
            <a:r>
              <a:rPr lang="en-US" sz="2500" dirty="0">
                <a:solidFill>
                  <a:srgbClr val="0F0B2E"/>
                </a:solidFill>
                <a:latin typeface="Poppins"/>
                <a:ea typeface="Poppins" pitchFamily="34" charset="-122"/>
                <a:cs typeface="Poppins"/>
              </a:rPr>
              <a:t>3. How effective are our meetings?</a:t>
            </a:r>
            <a:endParaRPr lang="en-US" sz="2500" dirty="0">
              <a:latin typeface="Poppins"/>
              <a:cs typeface="Poppins"/>
            </a:endParaRPr>
          </a:p>
        </p:txBody>
      </p:sp>
      <p:sp>
        <p:nvSpPr>
          <p:cNvPr id="17" name="Shape 15"/>
          <p:cNvSpPr/>
          <p:nvPr/>
        </p:nvSpPr>
        <p:spPr>
          <a:xfrm>
            <a:off x="9334500" y="3911873"/>
            <a:ext cx="7810500" cy="4341790"/>
          </a:xfrm>
          <a:prstGeom prst="roundRect">
            <a:avLst>
              <a:gd name="adj" fmla="val 4750"/>
            </a:avLst>
          </a:prstGeom>
          <a:solidFill>
            <a:srgbClr val="F5F3EC"/>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8" name="Text 16"/>
          <p:cNvSpPr/>
          <p:nvPr/>
        </p:nvSpPr>
        <p:spPr>
          <a:xfrm>
            <a:off x="9648826" y="4226198"/>
            <a:ext cx="6527346" cy="454659"/>
          </a:xfrm>
          <a:prstGeom prst="rect">
            <a:avLst/>
          </a:prstGeom>
          <a:noFill/>
          <a:ln/>
        </p:spPr>
        <p:txBody>
          <a:bodyPr wrap="square" lIns="25400" tIns="25400" rIns="25400" bIns="25400" rtlCol="0" anchor="t">
            <a:normAutofit/>
          </a:bodyPr>
          <a:lstStyle/>
          <a:p>
            <a:pPr marL="0" indent="0" algn="l">
              <a:lnSpc>
                <a:spcPct val="104923"/>
              </a:lnSpc>
              <a:buNone/>
            </a:pPr>
            <a:r>
              <a:rPr lang="en-US" sz="2000" b="1" kern="0" spc="363"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DESIGN IT FORWARD</a:t>
            </a:r>
            <a:endParaRPr lang="en-US" sz="2000" dirty="0"/>
          </a:p>
        </p:txBody>
      </p:sp>
      <p:sp>
        <p:nvSpPr>
          <p:cNvPr id="19" name="Text 17"/>
          <p:cNvSpPr/>
          <p:nvPr/>
        </p:nvSpPr>
        <p:spPr>
          <a:xfrm>
            <a:off x="9648825" y="4799593"/>
            <a:ext cx="7900035" cy="422077"/>
          </a:xfrm>
          <a:prstGeom prst="rect">
            <a:avLst/>
          </a:prstGeom>
          <a:noFill/>
          <a:ln/>
        </p:spPr>
        <p:txBody>
          <a:bodyPr wrap="square" lIns="25400" tIns="25400" rIns="25400" bIns="25400" rtlCol="0" anchor="t">
            <a:normAutofit/>
          </a:bodyPr>
          <a:lstStyle/>
          <a:p>
            <a:pPr marL="0" indent="0" algn="l">
              <a:lnSpc>
                <a:spcPct val="74667"/>
              </a:lnSpc>
              <a:buNone/>
            </a:pPr>
            <a:r>
              <a:rPr lang="en-US" sz="2500" kern="0" spc="-54" dirty="0">
                <a:solidFill>
                  <a:srgbClr val="0F0B2E"/>
                </a:solidFill>
                <a:latin typeface="Poppins" pitchFamily="34" charset="0"/>
                <a:ea typeface="Poppins" pitchFamily="34" charset="-122"/>
                <a:cs typeface="Poppins" pitchFamily="34" charset="-120"/>
              </a:rPr>
              <a:t>Colour-code an hour meeting: now vs ideal.</a:t>
            </a:r>
            <a:endParaRPr lang="en-US" sz="2500" dirty="0"/>
          </a:p>
        </p:txBody>
      </p:sp>
      <p:sp>
        <p:nvSpPr>
          <p:cNvPr id="30" name="Text 28"/>
          <p:cNvSpPr/>
          <p:nvPr/>
        </p:nvSpPr>
        <p:spPr>
          <a:xfrm>
            <a:off x="9648825" y="5312829"/>
            <a:ext cx="7397306" cy="2429989"/>
          </a:xfrm>
          <a:prstGeom prst="rect">
            <a:avLst/>
          </a:prstGeom>
          <a:noFill/>
          <a:ln/>
        </p:spPr>
        <p:txBody>
          <a:bodyPr wrap="square" lIns="25400" tIns="25400" rIns="25400" bIns="25400" rtlCol="0" anchor="t">
            <a:normAutofit/>
          </a:bodyPr>
          <a:lstStyle/>
          <a:p>
            <a:pPr marL="0" indent="0" algn="l">
              <a:lnSpc>
                <a:spcPct val="96667"/>
              </a:lnSpc>
              <a:buNone/>
            </a:pPr>
            <a:endParaRPr lang="en-US" sz="1575" dirty="0"/>
          </a:p>
        </p:txBody>
      </p:sp>
      <p:sp>
        <p:nvSpPr>
          <p:cNvPr id="31" name="Text 29"/>
          <p:cNvSpPr/>
          <p:nvPr/>
        </p:nvSpPr>
        <p:spPr>
          <a:xfrm>
            <a:off x="1143000" y="9593610"/>
            <a:ext cx="3189253"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MEETING RHYTHM · SECTION 5</a:t>
            </a:r>
            <a:endParaRPr lang="en-US" sz="1200"/>
          </a:p>
        </p:txBody>
      </p:sp>
      <p:sp>
        <p:nvSpPr>
          <p:cNvPr id="20" name="Text 8">
            <a:extLst>
              <a:ext uri="{FF2B5EF4-FFF2-40B4-BE49-F238E27FC236}">
                <a16:creationId xmlns:a16="http://schemas.microsoft.com/office/drawing/2014/main" id="{A75FFE60-014F-9708-FDCC-2F7BB16A628B}"/>
              </a:ext>
            </a:extLst>
          </p:cNvPr>
          <p:cNvSpPr/>
          <p:nvPr/>
        </p:nvSpPr>
        <p:spPr>
          <a:xfrm>
            <a:off x="7620000" y="6024426"/>
            <a:ext cx="980263" cy="450854"/>
          </a:xfrm>
          <a:prstGeom prst="roundRect">
            <a:avLst/>
          </a:prstGeom>
          <a:solidFill>
            <a:srgbClr val="F5F3ED"/>
          </a:solidFill>
          <a:ln>
            <a:solidFill>
              <a:schemeClr val="bg1">
                <a:lumMod val="95000"/>
              </a:schemeClr>
            </a:solidFill>
          </a:ln>
        </p:spPr>
        <p:txBody>
          <a:bodyPr wrap="square" lIns="25400" tIns="25400" rIns="25400" bIns="25400" rtlCol="0" anchor="ctr">
            <a:normAutofit fontScale="92500"/>
          </a:bodyPr>
          <a:lstStyle/>
          <a:p>
            <a:pPr marL="0" indent="0" algn="r">
              <a:lnSpc>
                <a:spcPct val="103333"/>
              </a:lnSpc>
              <a:buNone/>
            </a:pPr>
            <a:r>
              <a:rPr lang="en-US" sz="2500" b="1" kern="0" spc="24" dirty="0">
                <a:solidFill>
                  <a:srgbClr val="0F0B2E"/>
                </a:solidFill>
                <a:latin typeface="Poppins" pitchFamily="34" charset="0"/>
                <a:ea typeface="Poppins" pitchFamily="34" charset="-122"/>
                <a:cs typeface="Poppins" pitchFamily="34" charset="-120"/>
              </a:rPr>
              <a:t>1 - 10</a:t>
            </a:r>
            <a:endParaRPr lang="en-US" sz="2500" dirty="0"/>
          </a:p>
        </p:txBody>
      </p:sp>
      <p:graphicFrame>
        <p:nvGraphicFramePr>
          <p:cNvPr id="11" name="Chart 10">
            <a:extLst>
              <a:ext uri="{FF2B5EF4-FFF2-40B4-BE49-F238E27FC236}">
                <a16:creationId xmlns:a16="http://schemas.microsoft.com/office/drawing/2014/main" id="{A290E953-C016-1778-FF87-74A6AAF8F5DD}"/>
              </a:ext>
            </a:extLst>
          </p:cNvPr>
          <p:cNvGraphicFramePr/>
          <p:nvPr>
            <p:extLst>
              <p:ext uri="{D42A27DB-BD31-4B8C-83A1-F6EECF244321}">
                <p14:modId xmlns:p14="http://schemas.microsoft.com/office/powerpoint/2010/main" val="2093676997"/>
              </p:ext>
            </p:extLst>
          </p:nvPr>
        </p:nvGraphicFramePr>
        <p:xfrm>
          <a:off x="12753474" y="5197641"/>
          <a:ext cx="5301915" cy="299920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7" grpId="0" animBg="1"/>
      <p:bldP spid="18" grpId="0" animBg="1"/>
      <p:bldP spid="19" grpId="0" animBg="1"/>
      <p:bldP spid="30"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1143000" y="3270572"/>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6 OF 9</a:t>
            </a:r>
            <a:endParaRPr lang="en-US" sz="2100"/>
          </a:p>
        </p:txBody>
      </p:sp>
      <p:sp>
        <p:nvSpPr>
          <p:cNvPr id="3" name="Text 1"/>
          <p:cNvSpPr/>
          <p:nvPr/>
        </p:nvSpPr>
        <p:spPr>
          <a:xfrm>
            <a:off x="1143000" y="4026843"/>
            <a:ext cx="17602200" cy="1345629"/>
          </a:xfrm>
          <a:prstGeom prst="rect">
            <a:avLst/>
          </a:prstGeom>
          <a:noFill/>
          <a:ln/>
        </p:spPr>
        <p:txBody>
          <a:bodyPr wrap="square" lIns="25400" tIns="25400" rIns="25400" bIns="25400" rtlCol="0" anchor="t">
            <a:normAutofit/>
          </a:bodyPr>
          <a:lstStyle/>
          <a:p>
            <a:pPr marL="0" indent="0" algn="l">
              <a:lnSpc>
                <a:spcPct val="58667"/>
              </a:lnSpc>
              <a:buNone/>
            </a:pPr>
            <a:r>
              <a:rPr lang="en-US" sz="11700" b="1" kern="0" spc="-468">
                <a:solidFill>
                  <a:srgbClr val="FFFFFF"/>
                </a:solidFill>
                <a:latin typeface="Poppins" pitchFamily="34" charset="0"/>
                <a:ea typeface="Poppins" pitchFamily="34" charset="-122"/>
                <a:cs typeface="Poppins" pitchFamily="34" charset="-120"/>
              </a:rPr>
              <a:t>Decision </a:t>
            </a:r>
            <a:r>
              <a:rPr lang="en-US" sz="11700" b="1" kern="0" spc="-468">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Protocol</a:t>
            </a:r>
            <a:r>
              <a:rPr lang="en-US" sz="11700" b="1" kern="0" spc="-468">
                <a:solidFill>
                  <a:srgbClr val="FFFFFF"/>
                </a:solidFill>
                <a:latin typeface="Poppins" pitchFamily="34" charset="0"/>
                <a:ea typeface="Poppins" pitchFamily="34" charset="-122"/>
                <a:cs typeface="Poppins" pitchFamily="34" charset="-120"/>
              </a:rPr>
              <a:t>.</a:t>
            </a:r>
            <a:endParaRPr lang="en-US" sz="11700"/>
          </a:p>
        </p:txBody>
      </p:sp>
      <p:sp>
        <p:nvSpPr>
          <p:cNvPr id="5" name="Text 3"/>
          <p:cNvSpPr/>
          <p:nvPr/>
        </p:nvSpPr>
        <p:spPr>
          <a:xfrm>
            <a:off x="1143000" y="9593610"/>
            <a:ext cx="2229334"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DECISION PROTOCOL</a:t>
            </a:r>
            <a:endParaRPr lang="en-US"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FDFCF9"/>
        </a:solidFill>
        <a:effectLst/>
      </p:bgPr>
    </p:bg>
    <p:spTree>
      <p:nvGrpSpPr>
        <p:cNvPr id="1" name=""/>
        <p:cNvGrpSpPr/>
        <p:nvPr/>
      </p:nvGrpSpPr>
      <p:grpSpPr>
        <a:xfrm>
          <a:off x="0" y="0"/>
          <a:ext cx="0" cy="0"/>
          <a:chOff x="0" y="0"/>
          <a:chExt cx="0" cy="0"/>
        </a:xfrm>
      </p:grpSpPr>
      <p:sp>
        <p:nvSpPr>
          <p:cNvPr id="37" name="Shape 13">
            <a:extLst>
              <a:ext uri="{FF2B5EF4-FFF2-40B4-BE49-F238E27FC236}">
                <a16:creationId xmlns:a16="http://schemas.microsoft.com/office/drawing/2014/main" id="{B3E0F98F-7465-28EC-EA9F-53FAB7D06829}"/>
              </a:ext>
            </a:extLst>
          </p:cNvPr>
          <p:cNvSpPr/>
          <p:nvPr/>
        </p:nvSpPr>
        <p:spPr>
          <a:xfrm>
            <a:off x="1088860" y="3182667"/>
            <a:ext cx="7544777" cy="1857166"/>
          </a:xfrm>
          <a:prstGeom prst="roundRect">
            <a:avLst>
              <a:gd name="adj" fmla="val 6201"/>
            </a:avLst>
          </a:prstGeom>
          <a:solidFill>
            <a:srgbClr val="F5F3EC"/>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DECISION MAKING · IN PAIRS</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Autofit/>
          </a:bodyPr>
          <a:lstStyle/>
          <a:p>
            <a:pPr marL="0" indent="0" algn="l">
              <a:lnSpc>
                <a:spcPct val="63628"/>
              </a:lnSpc>
              <a:buNone/>
            </a:pPr>
            <a:r>
              <a:rPr lang="en-US" sz="7200" b="1" kern="0" spc="-189" dirty="0">
                <a:solidFill>
                  <a:srgbClr val="0F0B2E"/>
                </a:solidFill>
                <a:latin typeface="Poppins" pitchFamily="34" charset="0"/>
                <a:ea typeface="Poppins" pitchFamily="34" charset="-122"/>
                <a:cs typeface="Poppins" pitchFamily="34" charset="-120"/>
              </a:rPr>
              <a:t>How we </a:t>
            </a:r>
            <a:r>
              <a:rPr lang="en-US" sz="7200" b="1" kern="0" spc="-189"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really decide</a:t>
            </a:r>
            <a:r>
              <a:rPr lang="en-US" sz="7200" b="1" kern="0" spc="-189" dirty="0">
                <a:solidFill>
                  <a:srgbClr val="0F0B2E"/>
                </a:solidFill>
                <a:latin typeface="Poppins" pitchFamily="34" charset="0"/>
                <a:ea typeface="Poppins" pitchFamily="34" charset="-122"/>
                <a:cs typeface="Poppins" pitchFamily="34" charset="-120"/>
              </a:rPr>
              <a:t>.</a:t>
            </a:r>
            <a:endParaRPr lang="en-US" sz="7200" dirty="0"/>
          </a:p>
        </p:txBody>
      </p:sp>
      <p:sp>
        <p:nvSpPr>
          <p:cNvPr id="5" name="Text 3"/>
          <p:cNvSpPr/>
          <p:nvPr/>
        </p:nvSpPr>
        <p:spPr>
          <a:xfrm>
            <a:off x="1288884" y="3513033"/>
            <a:ext cx="7900035"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8D7B95"/>
                </a:solidFill>
                <a:latin typeface="Poppins" pitchFamily="34" charset="0"/>
                <a:cs typeface="Poppins" pitchFamily="34" charset="-120"/>
              </a:rPr>
              <a:t>1. WHERE WE ARE NOW</a:t>
            </a:r>
            <a:endParaRPr lang="en-US" sz="1650" dirty="0">
              <a:solidFill>
                <a:srgbClr val="8D7B95"/>
              </a:solidFill>
            </a:endParaRPr>
          </a:p>
        </p:txBody>
      </p:sp>
      <p:sp>
        <p:nvSpPr>
          <p:cNvPr id="6" name="Text 4"/>
          <p:cNvSpPr/>
          <p:nvPr/>
        </p:nvSpPr>
        <p:spPr>
          <a:xfrm>
            <a:off x="1361074" y="4182681"/>
            <a:ext cx="7397306" cy="848767"/>
          </a:xfrm>
          <a:prstGeom prst="rect">
            <a:avLst/>
          </a:prstGeom>
          <a:noFill/>
          <a:ln/>
        </p:spPr>
        <p:txBody>
          <a:bodyPr wrap="square" lIns="25400" tIns="25400" rIns="25400" bIns="25400" rtlCol="0" anchor="t">
            <a:normAutofit/>
          </a:bodyPr>
          <a:lstStyle/>
          <a:p>
            <a:pPr marL="0" indent="0" algn="l">
              <a:lnSpc>
                <a:spcPct val="74017"/>
              </a:lnSpc>
              <a:buNone/>
            </a:pPr>
            <a:r>
              <a:rPr lang="en-US" sz="2500" kern="0" spc="-57" dirty="0">
                <a:solidFill>
                  <a:srgbClr val="0F0B2E"/>
                </a:solidFill>
                <a:latin typeface="Poppins" pitchFamily="34" charset="0"/>
                <a:ea typeface="Poppins" pitchFamily="34" charset="-122"/>
                <a:cs typeface="Poppins" pitchFamily="34" charset="-120"/>
              </a:rPr>
              <a:t>What is our current decision-making process?</a:t>
            </a:r>
            <a:endParaRPr lang="en-US" sz="2500" dirty="0"/>
          </a:p>
        </p:txBody>
      </p:sp>
      <p:sp>
        <p:nvSpPr>
          <p:cNvPr id="14" name="Text 12"/>
          <p:cNvSpPr/>
          <p:nvPr/>
        </p:nvSpPr>
        <p:spPr>
          <a:xfrm>
            <a:off x="8001417" y="5524963"/>
            <a:ext cx="234702" cy="419100"/>
          </a:xfrm>
          <a:prstGeom prst="rect">
            <a:avLst/>
          </a:prstGeom>
          <a:noFill/>
          <a:ln/>
        </p:spPr>
        <p:txBody>
          <a:bodyPr wrap="square" lIns="25400" tIns="25400" rIns="25400" bIns="25400" rtlCol="0" anchor="ctr">
            <a:normAutofit/>
          </a:bodyPr>
          <a:lstStyle/>
          <a:p>
            <a:pPr marL="0" indent="0" algn="ctr">
              <a:lnSpc>
                <a:spcPct val="103333"/>
              </a:lnSpc>
              <a:buNone/>
            </a:pPr>
            <a:r>
              <a:rPr lang="en-US" sz="1200" b="1" kern="0" spc="24">
                <a:solidFill>
                  <a:srgbClr val="FFFFFF"/>
                </a:solidFill>
                <a:latin typeface="Poppins" pitchFamily="34" charset="0"/>
                <a:ea typeface="Poppins" pitchFamily="34" charset="-122"/>
                <a:cs typeface="Poppins" pitchFamily="34" charset="-120"/>
              </a:rPr>
              <a:t>10</a:t>
            </a:r>
            <a:endParaRPr lang="en-US" sz="1200"/>
          </a:p>
        </p:txBody>
      </p:sp>
      <p:grpSp>
        <p:nvGrpSpPr>
          <p:cNvPr id="38" name="Group 37">
            <a:extLst>
              <a:ext uri="{FF2B5EF4-FFF2-40B4-BE49-F238E27FC236}">
                <a16:creationId xmlns:a16="http://schemas.microsoft.com/office/drawing/2014/main" id="{0684B302-734C-159C-40E9-7A1DA569FDF1}"/>
              </a:ext>
            </a:extLst>
          </p:cNvPr>
          <p:cNvGrpSpPr/>
          <p:nvPr/>
        </p:nvGrpSpPr>
        <p:grpSpPr>
          <a:xfrm>
            <a:off x="1064050" y="5665461"/>
            <a:ext cx="7931094" cy="2610212"/>
            <a:chOff x="9166059" y="3028589"/>
            <a:chExt cx="8214360" cy="2610212"/>
          </a:xfrm>
        </p:grpSpPr>
        <p:sp>
          <p:nvSpPr>
            <p:cNvPr id="15" name="Shape 13"/>
            <p:cNvSpPr/>
            <p:nvPr/>
          </p:nvSpPr>
          <p:spPr>
            <a:xfrm>
              <a:off x="9166059" y="3028589"/>
              <a:ext cx="7810500" cy="2610212"/>
            </a:xfrm>
            <a:prstGeom prst="roundRect">
              <a:avLst>
                <a:gd name="adj" fmla="val 6201"/>
              </a:avLst>
            </a:prstGeom>
            <a:solidFill>
              <a:srgbClr val="F5F3EC"/>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6" name="Text 14"/>
            <p:cNvSpPr/>
            <p:nvPr/>
          </p:nvSpPr>
          <p:spPr>
            <a:xfrm>
              <a:off x="9480384" y="3342913"/>
              <a:ext cx="7900035"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6B6588"/>
                  </a:solidFill>
                  <a:latin typeface="Poppins" pitchFamily="34" charset="0"/>
                  <a:ea typeface="Poppins" pitchFamily="34" charset="-122"/>
                  <a:cs typeface="Poppins" pitchFamily="34" charset="-120"/>
                </a:rPr>
                <a:t>2. WHERE DO YOU SIT?</a:t>
              </a:r>
              <a:endParaRPr lang="en-US" sz="1650" dirty="0"/>
            </a:p>
          </p:txBody>
        </p:sp>
        <p:sp>
          <p:nvSpPr>
            <p:cNvPr id="17" name="Shape 15"/>
            <p:cNvSpPr/>
            <p:nvPr/>
          </p:nvSpPr>
          <p:spPr>
            <a:xfrm>
              <a:off x="9480384" y="3858156"/>
              <a:ext cx="609600" cy="609600"/>
            </a:xfrm>
            <a:prstGeom prst="ellipse">
              <a:avLst/>
            </a:prstGeom>
            <a:gradFill rotWithShape="1">
              <a:gsLst>
                <a:gs pos="0">
                  <a:srgbClr val="A7C93F">
                    <a:alpha val="100000"/>
                  </a:srgbClr>
                </a:gs>
                <a:gs pos="100000">
                  <a:srgbClr val="2DAAE2">
                    <a:alpha val="100000"/>
                  </a:srgbClr>
                </a:gs>
              </a:gsLst>
              <a:lin ang="2700000" scaled="0"/>
            </a:gradFill>
            <a:ln/>
          </p:spPr>
          <p:txBody>
            <a:bodyPr/>
            <a:lstStyle/>
            <a:p>
              <a:endParaRPr lang="en-GB"/>
            </a:p>
          </p:txBody>
        </p:sp>
        <p:sp>
          <p:nvSpPr>
            <p:cNvPr id="18" name="Text 16"/>
            <p:cNvSpPr/>
            <p:nvPr/>
          </p:nvSpPr>
          <p:spPr>
            <a:xfrm>
              <a:off x="9442284" y="3858156"/>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dirty="0">
                  <a:solidFill>
                    <a:srgbClr val="FDFCF9"/>
                  </a:solidFill>
                  <a:latin typeface="Poppins" pitchFamily="34" charset="0"/>
                  <a:ea typeface="Poppins" pitchFamily="34" charset="-122"/>
                  <a:cs typeface="Poppins" pitchFamily="34" charset="-120"/>
                </a:rPr>
                <a:t>?</a:t>
              </a:r>
              <a:endParaRPr lang="en-US" sz="1800" dirty="0"/>
            </a:p>
          </p:txBody>
        </p:sp>
        <p:sp>
          <p:nvSpPr>
            <p:cNvPr id="19" name="Text 17"/>
            <p:cNvSpPr/>
            <p:nvPr/>
          </p:nvSpPr>
          <p:spPr>
            <a:xfrm>
              <a:off x="10318584" y="3926766"/>
              <a:ext cx="6978015" cy="510480"/>
            </a:xfrm>
            <a:prstGeom prst="rect">
              <a:avLst/>
            </a:prstGeom>
            <a:noFill/>
            <a:ln/>
          </p:spPr>
          <p:txBody>
            <a:bodyPr wrap="square" lIns="25400" tIns="25400" rIns="25400" bIns="25400" rtlCol="0" anchor="t">
              <a:normAutofit/>
            </a:bodyPr>
            <a:lstStyle/>
            <a:p>
              <a:pPr marL="0" indent="0" algn="l">
                <a:lnSpc>
                  <a:spcPct val="104421"/>
                </a:lnSpc>
                <a:buNone/>
              </a:pPr>
              <a:r>
                <a:rPr lang="en-US" sz="2400" dirty="0">
                  <a:solidFill>
                    <a:srgbClr val="0F0B2E"/>
                  </a:solidFill>
                  <a:latin typeface="Poppins" pitchFamily="34" charset="0"/>
                  <a:ea typeface="Poppins" pitchFamily="34" charset="-122"/>
                  <a:cs typeface="Poppins" pitchFamily="34" charset="-120"/>
                </a:rPr>
                <a:t>Decisions take too long</a:t>
              </a:r>
              <a:endParaRPr lang="en-US" sz="2400" dirty="0"/>
            </a:p>
          </p:txBody>
        </p:sp>
        <p:sp>
          <p:nvSpPr>
            <p:cNvPr id="20" name="Shape 18"/>
            <p:cNvSpPr/>
            <p:nvPr/>
          </p:nvSpPr>
          <p:spPr>
            <a:xfrm>
              <a:off x="9480384" y="4658256"/>
              <a:ext cx="609600" cy="609600"/>
            </a:xfrm>
            <a:prstGeom prst="ellipse">
              <a:avLst/>
            </a:prstGeom>
            <a:gradFill rotWithShape="1">
              <a:gsLst>
                <a:gs pos="0">
                  <a:srgbClr val="E84427">
                    <a:alpha val="100000"/>
                  </a:srgbClr>
                </a:gs>
                <a:gs pos="100000">
                  <a:srgbClr val="FFD508">
                    <a:alpha val="100000"/>
                  </a:srgbClr>
                </a:gs>
              </a:gsLst>
              <a:lin ang="2700000" scaled="0"/>
            </a:gradFill>
            <a:ln/>
          </p:spPr>
          <p:txBody>
            <a:bodyPr/>
            <a:lstStyle/>
            <a:p>
              <a:endParaRPr lang="en-GB"/>
            </a:p>
          </p:txBody>
        </p:sp>
        <p:sp>
          <p:nvSpPr>
            <p:cNvPr id="21" name="Text 19"/>
            <p:cNvSpPr/>
            <p:nvPr/>
          </p:nvSpPr>
          <p:spPr>
            <a:xfrm>
              <a:off x="9442284" y="4658256"/>
              <a:ext cx="685800" cy="647700"/>
            </a:xfrm>
            <a:prstGeom prst="rect">
              <a:avLst/>
            </a:prstGeom>
            <a:noFill/>
            <a:ln/>
          </p:spPr>
          <p:txBody>
            <a:bodyPr wrap="square" lIns="25400" tIns="25400" rIns="25400" bIns="25400" rtlCol="0" anchor="ctr">
              <a:normAutofit/>
            </a:bodyPr>
            <a:lstStyle/>
            <a:p>
              <a:pPr marL="0" indent="0" algn="ctr">
                <a:lnSpc>
                  <a:spcPct val="103333"/>
                </a:lnSpc>
                <a:buNone/>
              </a:pPr>
              <a:r>
                <a:rPr lang="en-US" sz="1800" b="1">
                  <a:solidFill>
                    <a:srgbClr val="FDFCF9"/>
                  </a:solidFill>
                  <a:latin typeface="Poppins" pitchFamily="34" charset="0"/>
                  <a:ea typeface="Poppins" pitchFamily="34" charset="-122"/>
                  <a:cs typeface="Poppins" pitchFamily="34" charset="-120"/>
                </a:rPr>
                <a:t>?</a:t>
              </a:r>
              <a:endParaRPr lang="en-US" sz="1800"/>
            </a:p>
          </p:txBody>
        </p:sp>
        <p:sp>
          <p:nvSpPr>
            <p:cNvPr id="22" name="Text 20"/>
            <p:cNvSpPr/>
            <p:nvPr/>
          </p:nvSpPr>
          <p:spPr>
            <a:xfrm>
              <a:off x="10318584" y="4726866"/>
              <a:ext cx="6978015" cy="510480"/>
            </a:xfrm>
            <a:prstGeom prst="rect">
              <a:avLst/>
            </a:prstGeom>
            <a:noFill/>
            <a:ln/>
          </p:spPr>
          <p:txBody>
            <a:bodyPr wrap="square" lIns="25400" tIns="25400" rIns="25400" bIns="25400" rtlCol="0" anchor="t">
              <a:normAutofit/>
            </a:bodyPr>
            <a:lstStyle/>
            <a:p>
              <a:pPr marL="0" indent="0" algn="l">
                <a:lnSpc>
                  <a:spcPct val="104421"/>
                </a:lnSpc>
                <a:buNone/>
              </a:pPr>
              <a:r>
                <a:rPr lang="en-US" sz="2400">
                  <a:solidFill>
                    <a:srgbClr val="0F0B2E"/>
                  </a:solidFill>
                  <a:latin typeface="Poppins" pitchFamily="34" charset="0"/>
                  <a:ea typeface="Poppins" pitchFamily="34" charset="-122"/>
                  <a:cs typeface="Poppins" pitchFamily="34" charset="-120"/>
                </a:rPr>
                <a:t>Decisions are made too quickly</a:t>
              </a:r>
              <a:endParaRPr lang="en-US" sz="2400"/>
            </a:p>
          </p:txBody>
        </p:sp>
      </p:grpSp>
      <p:sp>
        <p:nvSpPr>
          <p:cNvPr id="32" name="Text 30"/>
          <p:cNvSpPr/>
          <p:nvPr/>
        </p:nvSpPr>
        <p:spPr>
          <a:xfrm>
            <a:off x="701750" y="9633098"/>
            <a:ext cx="3992222" cy="234802"/>
          </a:xfrm>
          <a:prstGeom prst="rect">
            <a:avLst/>
          </a:prstGeom>
          <a:noFill/>
          <a:ln/>
        </p:spPr>
        <p:txBody>
          <a:bodyPr wrap="square" lIns="25400" tIns="25400" rIns="25400" bIns="25400" rtlCol="0" anchor="ctr">
            <a:normAutofit lnSpcReduction="10000"/>
          </a:bodyPr>
          <a:lstStyle/>
          <a:p>
            <a:pPr marL="0" indent="0" algn="l">
              <a:lnSpc>
                <a:spcPct val="103333"/>
              </a:lnSpc>
              <a:buNone/>
            </a:pPr>
            <a:r>
              <a:rPr lang="en-US" sz="1200" b="1" kern="0" spc="216" dirty="0">
                <a:solidFill>
                  <a:srgbClr val="6B6588"/>
                </a:solidFill>
                <a:latin typeface="Poppins" pitchFamily="34" charset="0"/>
                <a:ea typeface="Poppins" pitchFamily="34" charset="-122"/>
                <a:cs typeface="Poppins" pitchFamily="34" charset="-120"/>
              </a:rPr>
              <a:t>DECISION PROTOCOL · SECTION 6</a:t>
            </a:r>
            <a:endParaRPr lang="en-US" sz="1200" dirty="0"/>
          </a:p>
        </p:txBody>
      </p:sp>
      <p:sp>
        <p:nvSpPr>
          <p:cNvPr id="39" name="Shape 13">
            <a:extLst>
              <a:ext uri="{FF2B5EF4-FFF2-40B4-BE49-F238E27FC236}">
                <a16:creationId xmlns:a16="http://schemas.microsoft.com/office/drawing/2014/main" id="{4D5770BE-DE03-6A18-E119-803C88F9A15E}"/>
              </a:ext>
            </a:extLst>
          </p:cNvPr>
          <p:cNvSpPr/>
          <p:nvPr/>
        </p:nvSpPr>
        <p:spPr>
          <a:xfrm>
            <a:off x="9266275" y="3048612"/>
            <a:ext cx="7438504" cy="5329844"/>
          </a:xfrm>
          <a:prstGeom prst="roundRect">
            <a:avLst>
              <a:gd name="adj" fmla="val 8536"/>
            </a:avLst>
          </a:prstGeom>
          <a:solidFill>
            <a:srgbClr val="0F0B2E"/>
          </a:solidFill>
          <a:ln/>
        </p:spPr>
        <p:txBody>
          <a:bodyPr/>
          <a:lstStyle/>
          <a:p>
            <a:endParaRPr lang="en-GB"/>
          </a:p>
        </p:txBody>
      </p:sp>
      <p:sp>
        <p:nvSpPr>
          <p:cNvPr id="42" name="Text 3">
            <a:extLst>
              <a:ext uri="{FF2B5EF4-FFF2-40B4-BE49-F238E27FC236}">
                <a16:creationId xmlns:a16="http://schemas.microsoft.com/office/drawing/2014/main" id="{442E7718-C5A2-F202-4895-AAE245D174DA}"/>
              </a:ext>
            </a:extLst>
          </p:cNvPr>
          <p:cNvSpPr/>
          <p:nvPr/>
        </p:nvSpPr>
        <p:spPr>
          <a:xfrm>
            <a:off x="9607084" y="3325194"/>
            <a:ext cx="6299224" cy="353672"/>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8D7B95"/>
                </a:solidFill>
                <a:latin typeface="Poppins" pitchFamily="34" charset="0"/>
                <a:cs typeface="Poppins" pitchFamily="34" charset="-120"/>
              </a:rPr>
              <a:t>ANSWERING THE QUESTIONS</a:t>
            </a:r>
            <a:endParaRPr lang="en-US" sz="1650" dirty="0">
              <a:solidFill>
                <a:srgbClr val="8D7B95"/>
              </a:solidFill>
            </a:endParaRPr>
          </a:p>
        </p:txBody>
      </p:sp>
      <p:sp>
        <p:nvSpPr>
          <p:cNvPr id="43" name="Text 4">
            <a:extLst>
              <a:ext uri="{FF2B5EF4-FFF2-40B4-BE49-F238E27FC236}">
                <a16:creationId xmlns:a16="http://schemas.microsoft.com/office/drawing/2014/main" id="{020811AE-36E6-15E6-C188-09949FEBA5D7}"/>
              </a:ext>
            </a:extLst>
          </p:cNvPr>
          <p:cNvSpPr/>
          <p:nvPr/>
        </p:nvSpPr>
        <p:spPr>
          <a:xfrm>
            <a:off x="9615483" y="3845984"/>
            <a:ext cx="6439680" cy="3128974"/>
          </a:xfrm>
          <a:prstGeom prst="rect">
            <a:avLst/>
          </a:prstGeom>
          <a:noFill/>
          <a:ln/>
        </p:spPr>
        <p:txBody>
          <a:bodyPr wrap="square" lIns="25400" tIns="25400" rIns="25400" bIns="25400" rtlCol="0" anchor="t">
            <a:normAutofit/>
          </a:bodyPr>
          <a:lstStyle/>
          <a:p>
            <a:pPr marL="0" indent="0" algn="l">
              <a:lnSpc>
                <a:spcPct val="74017"/>
              </a:lnSpc>
              <a:buNone/>
            </a:pPr>
            <a:r>
              <a:rPr lang="en-US" sz="2500" kern="0" spc="-57" dirty="0">
                <a:solidFill>
                  <a:schemeClr val="bg1"/>
                </a:solidFill>
                <a:latin typeface="Poppins" pitchFamily="34" charset="0"/>
                <a:ea typeface="Poppins" pitchFamily="34" charset="-122"/>
                <a:cs typeface="Poppins" pitchFamily="34" charset="-120"/>
              </a:rPr>
              <a:t>1.  </a:t>
            </a:r>
          </a:p>
          <a:p>
            <a:pPr marL="0" indent="0" algn="l">
              <a:lnSpc>
                <a:spcPct val="74017"/>
              </a:lnSpc>
              <a:buNone/>
            </a:pPr>
            <a:endParaRPr lang="en-US" sz="2500" kern="0" spc="-57" dirty="0">
              <a:solidFill>
                <a:schemeClr val="bg1"/>
              </a:solidFill>
              <a:latin typeface="Poppins" pitchFamily="34" charset="0"/>
              <a:cs typeface="Poppins" pitchFamily="34" charset="-120"/>
            </a:endParaRPr>
          </a:p>
          <a:p>
            <a:pPr marL="0" indent="0" algn="l">
              <a:lnSpc>
                <a:spcPct val="74017"/>
              </a:lnSpc>
              <a:buNone/>
            </a:pPr>
            <a:endParaRPr lang="en-US" sz="2500" kern="0" spc="-57" dirty="0">
              <a:solidFill>
                <a:schemeClr val="bg1"/>
              </a:solidFill>
              <a:latin typeface="Poppins" pitchFamily="34" charset="0"/>
              <a:cs typeface="Poppins" pitchFamily="34" charset="-120"/>
            </a:endParaRPr>
          </a:p>
          <a:p>
            <a:pPr marL="0" indent="0" algn="l">
              <a:lnSpc>
                <a:spcPct val="74017"/>
              </a:lnSpc>
              <a:buNone/>
            </a:pPr>
            <a:r>
              <a:rPr lang="en-US" sz="2500" kern="0" spc="-57" dirty="0">
                <a:solidFill>
                  <a:schemeClr val="bg1"/>
                </a:solidFill>
                <a:latin typeface="Poppins" pitchFamily="34" charset="0"/>
                <a:cs typeface="Poppins" pitchFamily="34" charset="-120"/>
              </a:rPr>
              <a:t>2. </a:t>
            </a:r>
          </a:p>
          <a:p>
            <a:pPr marL="0" indent="0" algn="l">
              <a:lnSpc>
                <a:spcPct val="74017"/>
              </a:lnSpc>
              <a:buNone/>
            </a:pPr>
            <a:endParaRPr lang="en-US" sz="2500" kern="0" spc="-57" dirty="0">
              <a:solidFill>
                <a:schemeClr val="bg1"/>
              </a:solidFill>
              <a:latin typeface="Poppins" pitchFamily="34" charset="0"/>
              <a:cs typeface="Poppins" pitchFamily="34" charset="-120"/>
            </a:endParaRPr>
          </a:p>
          <a:p>
            <a:pPr marL="0" indent="0" algn="l">
              <a:lnSpc>
                <a:spcPct val="74017"/>
              </a:lnSpc>
              <a:buNone/>
            </a:pPr>
            <a:endParaRPr lang="en-US" sz="2500" kern="0" spc="-57" dirty="0">
              <a:solidFill>
                <a:schemeClr val="bg1"/>
              </a:solidFill>
              <a:latin typeface="Poppins" pitchFamily="34" charset="0"/>
              <a:cs typeface="Poppins" pitchFamily="34" charset="-120"/>
            </a:endParaRPr>
          </a:p>
          <a:p>
            <a:pPr marL="0" indent="0" algn="l">
              <a:lnSpc>
                <a:spcPct val="74017"/>
              </a:lnSpc>
              <a:buNone/>
            </a:pPr>
            <a:r>
              <a:rPr lang="en-US" sz="2500" kern="0" spc="-57" dirty="0">
                <a:solidFill>
                  <a:schemeClr val="bg1"/>
                </a:solidFill>
                <a:latin typeface="Poppins" pitchFamily="34" charset="0"/>
                <a:cs typeface="Poppins" pitchFamily="34" charset="-120"/>
              </a:rPr>
              <a:t>3. </a:t>
            </a:r>
          </a:p>
          <a:p>
            <a:pPr marL="0" indent="0" algn="l">
              <a:lnSpc>
                <a:spcPct val="74017"/>
              </a:lnSpc>
              <a:buNone/>
            </a:pPr>
            <a:endParaRPr lang="en-US" sz="2500" kern="0" spc="-57" dirty="0">
              <a:solidFill>
                <a:schemeClr val="bg1"/>
              </a:solidFill>
              <a:latin typeface="Poppins" pitchFamily="34" charset="0"/>
              <a:cs typeface="Poppins" pitchFamily="34" charset="-120"/>
            </a:endParaRPr>
          </a:p>
          <a:p>
            <a:pPr marL="0" indent="0" algn="l">
              <a:lnSpc>
                <a:spcPct val="74017"/>
              </a:lnSpc>
              <a:buNone/>
            </a:pPr>
            <a:endParaRPr lang="en-US" sz="2500" kern="0" spc="-57" dirty="0">
              <a:solidFill>
                <a:schemeClr val="bg1"/>
              </a:solidFill>
              <a:latin typeface="Poppins" pitchFamily="34" charset="0"/>
              <a:cs typeface="Poppins" pitchFamily="34" charset="-120"/>
            </a:endParaRPr>
          </a:p>
          <a:p>
            <a:pPr marL="0" indent="0" algn="l">
              <a:lnSpc>
                <a:spcPct val="74017"/>
              </a:lnSpc>
              <a:buNone/>
            </a:pPr>
            <a:r>
              <a:rPr lang="en-US" sz="2500" kern="0" spc="-57" dirty="0">
                <a:solidFill>
                  <a:schemeClr val="bg1"/>
                </a:solidFill>
                <a:latin typeface="Poppins" pitchFamily="34" charset="0"/>
                <a:cs typeface="Poppins" pitchFamily="34" charset="-120"/>
              </a:rPr>
              <a:t>4. </a:t>
            </a:r>
            <a:endParaRPr lang="en-US" sz="25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6" grpId="0" animBg="1"/>
      <p:bldP spid="14" grpId="0" animBg="1"/>
      <p:bldP spid="39" grpId="0" animBg="1"/>
      <p:bldP spid="42" grpId="0" animBg="1"/>
      <p:bldP spid="4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206796" y="9394878"/>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dirty="0">
                <a:solidFill>
                  <a:srgbClr val="6F6A92"/>
                </a:solidFill>
                <a:latin typeface="Poppins" pitchFamily="34" charset="0"/>
                <a:ea typeface="Poppins" pitchFamily="34" charset="-122"/>
                <a:cs typeface="Poppins" pitchFamily="34" charset="-120"/>
              </a:rPr>
              <a:t>TEAM PROFILE WORKSHOP</a:t>
            </a:r>
            <a:endParaRPr lang="en-US" sz="2100" dirty="0"/>
          </a:p>
        </p:txBody>
      </p:sp>
      <p:sp>
        <p:nvSpPr>
          <p:cNvPr id="3" name="Text 1"/>
          <p:cNvSpPr/>
          <p:nvPr/>
        </p:nvSpPr>
        <p:spPr>
          <a:xfrm>
            <a:off x="1121735" y="2665826"/>
            <a:ext cx="16482060" cy="5329857"/>
          </a:xfrm>
          <a:prstGeom prst="rect">
            <a:avLst/>
          </a:prstGeom>
          <a:noFill/>
          <a:ln/>
        </p:spPr>
        <p:txBody>
          <a:bodyPr wrap="square" lIns="25400" tIns="25400" rIns="25400" bIns="25400" rtlCol="0" anchor="t">
            <a:normAutofit/>
          </a:bodyPr>
          <a:lstStyle/>
          <a:p>
            <a:pPr marL="0" indent="0" algn="l">
              <a:lnSpc>
                <a:spcPct val="95000"/>
              </a:lnSpc>
              <a:buNone/>
            </a:pPr>
            <a:r>
              <a:rPr lang="en-US" sz="12600" b="1" kern="0" spc="-504" dirty="0">
                <a:solidFill>
                  <a:srgbClr val="FFFFFF"/>
                </a:solidFill>
                <a:latin typeface="Poppins" pitchFamily="34" charset="0"/>
                <a:ea typeface="Poppins" pitchFamily="34" charset="-122"/>
                <a:cs typeface="Poppins" pitchFamily="34" charset="-120"/>
              </a:rPr>
              <a:t>Turning your </a:t>
            </a:r>
            <a:r>
              <a:rPr lang="en-US" sz="12600" b="1" kern="0" spc="-504" dirty="0">
                <a:blipFill>
                  <a:blip r:embed="rId3"/>
                  <a:stretch>
                    <a:fillRect/>
                  </a:stretch>
                </a:blipFill>
                <a:latin typeface="Poppins" pitchFamily="34" charset="0"/>
                <a:ea typeface="Poppins" pitchFamily="34" charset="-122"/>
                <a:cs typeface="Poppins" pitchFamily="34" charset="-120"/>
              </a:rPr>
              <a:t>Team Profile </a:t>
            </a:r>
            <a:r>
              <a:rPr lang="en-US" sz="12600" b="1" kern="0" spc="-504" dirty="0">
                <a:solidFill>
                  <a:srgbClr val="FFFFFF"/>
                </a:solidFill>
                <a:latin typeface="Poppins" pitchFamily="34" charset="0"/>
                <a:ea typeface="Poppins" pitchFamily="34" charset="-122"/>
                <a:cs typeface="Poppins" pitchFamily="34" charset="-120"/>
              </a:rPr>
              <a:t>into practice.</a:t>
            </a:r>
            <a:endParaRPr lang="en-US" sz="1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1143000" y="3464272"/>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7 OF 9</a:t>
            </a:r>
            <a:endParaRPr lang="en-US" sz="2100"/>
          </a:p>
        </p:txBody>
      </p:sp>
      <p:sp>
        <p:nvSpPr>
          <p:cNvPr id="3" name="Text 1"/>
          <p:cNvSpPr/>
          <p:nvPr/>
        </p:nvSpPr>
        <p:spPr>
          <a:xfrm>
            <a:off x="1143000" y="4220542"/>
            <a:ext cx="17602200" cy="1379190"/>
          </a:xfrm>
          <a:prstGeom prst="rect">
            <a:avLst/>
          </a:prstGeom>
          <a:noFill/>
          <a:ln/>
        </p:spPr>
        <p:txBody>
          <a:bodyPr wrap="square" lIns="25400" tIns="25400" rIns="25400" bIns="25400" rtlCol="0" anchor="t">
            <a:normAutofit/>
          </a:bodyPr>
          <a:lstStyle/>
          <a:p>
            <a:pPr marL="0" indent="0" algn="l">
              <a:lnSpc>
                <a:spcPct val="58667"/>
              </a:lnSpc>
              <a:buNone/>
            </a:pPr>
            <a:r>
              <a:rPr lang="en-US" sz="12000" b="1" kern="0" spc="-480">
                <a:solidFill>
                  <a:srgbClr val="FFFFFF"/>
                </a:solidFill>
                <a:latin typeface="Poppins" pitchFamily="34" charset="0"/>
                <a:ea typeface="Poppins" pitchFamily="34" charset="-122"/>
                <a:cs typeface="Poppins" pitchFamily="34" charset="-120"/>
              </a:rPr>
              <a:t>Conflict </a:t>
            </a:r>
            <a:r>
              <a:rPr lang="en-US" sz="12000" b="1" kern="0" spc="-48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Protocol</a:t>
            </a:r>
            <a:r>
              <a:rPr lang="en-US" sz="12000" b="1" kern="0" spc="-480">
                <a:solidFill>
                  <a:srgbClr val="FFFFFF"/>
                </a:solidFill>
                <a:latin typeface="Poppins" pitchFamily="34" charset="0"/>
                <a:ea typeface="Poppins" pitchFamily="34" charset="-122"/>
                <a:cs typeface="Poppins" pitchFamily="34" charset="-120"/>
              </a:rPr>
              <a:t>.</a:t>
            </a:r>
            <a:endParaRPr lang="en-US" sz="12000"/>
          </a:p>
        </p:txBody>
      </p:sp>
      <p:sp>
        <p:nvSpPr>
          <p:cNvPr id="5" name="Text 3"/>
          <p:cNvSpPr/>
          <p:nvPr/>
        </p:nvSpPr>
        <p:spPr>
          <a:xfrm>
            <a:off x="1143000" y="9593610"/>
            <a:ext cx="2263140"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CONFLICT PROTOCOL</a:t>
            </a:r>
            <a:endParaRPr lang="en-US"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CONFLICT PROTOCOL · IN PAIRS</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Autofit/>
          </a:bodyPr>
          <a:lstStyle/>
          <a:p>
            <a:pPr marL="0" indent="0" algn="l">
              <a:lnSpc>
                <a:spcPct val="63628"/>
              </a:lnSpc>
              <a:buNone/>
            </a:pPr>
            <a:r>
              <a:rPr lang="en-US" sz="7200" b="1" kern="0" spc="-189" dirty="0">
                <a:solidFill>
                  <a:srgbClr val="0F0B2E"/>
                </a:solidFill>
                <a:latin typeface="Poppins" pitchFamily="34" charset="0"/>
                <a:ea typeface="Poppins" pitchFamily="34" charset="-122"/>
                <a:cs typeface="Poppins" pitchFamily="34" charset="-120"/>
              </a:rPr>
              <a:t>Make conflict </a:t>
            </a:r>
            <a:r>
              <a:rPr lang="en-US" sz="7200" b="1" kern="0" spc="-189"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work for us</a:t>
            </a:r>
            <a:r>
              <a:rPr lang="en-US" sz="7200" b="1" kern="0" spc="-189" dirty="0">
                <a:solidFill>
                  <a:srgbClr val="0F0B2E"/>
                </a:solidFill>
                <a:latin typeface="Poppins" pitchFamily="34" charset="0"/>
                <a:ea typeface="Poppins" pitchFamily="34" charset="-122"/>
                <a:cs typeface="Poppins" pitchFamily="34" charset="-120"/>
              </a:rPr>
              <a:t>.</a:t>
            </a:r>
            <a:endParaRPr lang="en-US" sz="7200" dirty="0"/>
          </a:p>
        </p:txBody>
      </p:sp>
      <p:sp>
        <p:nvSpPr>
          <p:cNvPr id="4" name="Shape 2"/>
          <p:cNvSpPr/>
          <p:nvPr/>
        </p:nvSpPr>
        <p:spPr>
          <a:xfrm>
            <a:off x="1143000" y="3561531"/>
            <a:ext cx="7810500" cy="2776314"/>
          </a:xfrm>
          <a:prstGeom prst="roundRect">
            <a:avLst>
              <a:gd name="adj" fmla="val 6862"/>
            </a:avLst>
          </a:prstGeom>
          <a:solidFill>
            <a:srgbClr val="E84427">
              <a:alpha val="7000"/>
            </a:srgbClr>
          </a:solidFill>
          <a:ln w="9525">
            <a:solidFill>
              <a:srgbClr val="E84427">
                <a:alpha val="40000"/>
              </a:srgbClr>
            </a:solidFill>
            <a:prstDash val="solid"/>
          </a:ln>
          <a:effectLst>
            <a:outerShdw blurRad="19050" dist="9525" dir="5400000" algn="bl" rotWithShape="0">
              <a:srgbClr val="0F0B2E">
                <a:alpha val="6000"/>
              </a:srgbClr>
            </a:outerShdw>
          </a:effectLst>
        </p:spPr>
        <p:txBody>
          <a:bodyPr/>
          <a:lstStyle/>
          <a:p>
            <a:endParaRPr lang="en-GB" dirty="0"/>
          </a:p>
        </p:txBody>
      </p:sp>
      <p:sp>
        <p:nvSpPr>
          <p:cNvPr id="5" name="Text 3"/>
          <p:cNvSpPr/>
          <p:nvPr/>
        </p:nvSpPr>
        <p:spPr>
          <a:xfrm>
            <a:off x="1457325" y="3875856"/>
            <a:ext cx="7900035"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WHAT’S REALLY HAPPENING </a:t>
            </a:r>
            <a:endParaRPr lang="en-US" sz="1650" dirty="0"/>
          </a:p>
        </p:txBody>
      </p:sp>
      <p:sp>
        <p:nvSpPr>
          <p:cNvPr id="6" name="Shape 4"/>
          <p:cNvSpPr/>
          <p:nvPr/>
        </p:nvSpPr>
        <p:spPr>
          <a:xfrm>
            <a:off x="1457325" y="4829249"/>
            <a:ext cx="7181850" cy="9525"/>
          </a:xfrm>
          <a:prstGeom prst="rect">
            <a:avLst/>
          </a:prstGeom>
          <a:solidFill>
            <a:srgbClr val="E84427">
              <a:alpha val="25000"/>
            </a:srgbClr>
          </a:solidFill>
          <a:ln/>
        </p:spPr>
        <p:txBody>
          <a:bodyPr/>
          <a:lstStyle/>
          <a:p>
            <a:endParaRPr lang="en-GB"/>
          </a:p>
        </p:txBody>
      </p:sp>
      <p:sp>
        <p:nvSpPr>
          <p:cNvPr id="7" name="Text 5"/>
          <p:cNvSpPr/>
          <p:nvPr/>
        </p:nvSpPr>
        <p:spPr>
          <a:xfrm>
            <a:off x="1457325" y="4352999"/>
            <a:ext cx="7397306" cy="381000"/>
          </a:xfrm>
          <a:prstGeom prst="rect">
            <a:avLst/>
          </a:prstGeom>
          <a:noFill/>
          <a:ln/>
        </p:spPr>
        <p:txBody>
          <a:bodyPr wrap="square" lIns="25400" tIns="25400" rIns="25400" bIns="25400" rtlCol="0" anchor="t">
            <a:normAutofit/>
          </a:bodyPr>
          <a:lstStyle/>
          <a:p>
            <a:pPr>
              <a:lnSpc>
                <a:spcPct val="80000"/>
              </a:lnSpc>
            </a:pPr>
            <a:r>
              <a:rPr lang="en-US" sz="2500">
                <a:solidFill>
                  <a:srgbClr val="0F0B2E"/>
                </a:solidFill>
                <a:latin typeface="Poppins"/>
                <a:ea typeface="Poppins" pitchFamily="34" charset="-122"/>
                <a:cs typeface="Poppins"/>
              </a:rPr>
              <a:t>1.  What triggers conflict in this team?</a:t>
            </a:r>
            <a:endParaRPr lang="en-US" sz="2500">
              <a:latin typeface="Poppins"/>
              <a:ea typeface="Calibri"/>
              <a:cs typeface="Calibri"/>
            </a:endParaRPr>
          </a:p>
        </p:txBody>
      </p:sp>
      <p:sp>
        <p:nvSpPr>
          <p:cNvPr id="8" name="Shape 6"/>
          <p:cNvSpPr/>
          <p:nvPr/>
        </p:nvSpPr>
        <p:spPr>
          <a:xfrm>
            <a:off x="1457325" y="5467424"/>
            <a:ext cx="7181850" cy="9525"/>
          </a:xfrm>
          <a:prstGeom prst="rect">
            <a:avLst/>
          </a:prstGeom>
          <a:solidFill>
            <a:srgbClr val="E84427">
              <a:alpha val="25000"/>
            </a:srgbClr>
          </a:solidFill>
          <a:ln/>
        </p:spPr>
        <p:txBody>
          <a:bodyPr/>
          <a:lstStyle/>
          <a:p>
            <a:endParaRPr lang="en-GB"/>
          </a:p>
        </p:txBody>
      </p:sp>
      <p:sp>
        <p:nvSpPr>
          <p:cNvPr id="9" name="Text 7"/>
          <p:cNvSpPr/>
          <p:nvPr/>
        </p:nvSpPr>
        <p:spPr>
          <a:xfrm>
            <a:off x="1457325" y="4991174"/>
            <a:ext cx="7397306" cy="381000"/>
          </a:xfrm>
          <a:prstGeom prst="rect">
            <a:avLst/>
          </a:prstGeom>
          <a:noFill/>
          <a:ln/>
        </p:spPr>
        <p:txBody>
          <a:bodyPr wrap="square" lIns="25400" tIns="25400" rIns="25400" bIns="25400" rtlCol="0" anchor="t">
            <a:normAutofit/>
          </a:bodyPr>
          <a:lstStyle/>
          <a:p>
            <a:pPr>
              <a:lnSpc>
                <a:spcPct val="80000"/>
              </a:lnSpc>
            </a:pPr>
            <a:r>
              <a:rPr lang="en-US" sz="2500">
                <a:solidFill>
                  <a:srgbClr val="0F0B2E"/>
                </a:solidFill>
                <a:latin typeface="Poppins"/>
                <a:ea typeface="Poppins" pitchFamily="34" charset="-122"/>
                <a:cs typeface="Poppins"/>
              </a:rPr>
              <a:t>2.  How do you feel when there is conflict?</a:t>
            </a:r>
            <a:endParaRPr lang="en-US" sz="2500">
              <a:latin typeface="Poppins"/>
              <a:ea typeface="Calibri" panose="020F0502020204030204"/>
              <a:cs typeface="Calibri" panose="020F0502020204030204"/>
            </a:endParaRPr>
          </a:p>
        </p:txBody>
      </p:sp>
      <p:sp>
        <p:nvSpPr>
          <p:cNvPr id="10" name="Text 8"/>
          <p:cNvSpPr/>
          <p:nvPr/>
        </p:nvSpPr>
        <p:spPr>
          <a:xfrm>
            <a:off x="1457324" y="5648398"/>
            <a:ext cx="5335361" cy="382287"/>
          </a:xfrm>
          <a:prstGeom prst="rect">
            <a:avLst/>
          </a:prstGeom>
          <a:noFill/>
          <a:ln/>
        </p:spPr>
        <p:txBody>
          <a:bodyPr wrap="square" lIns="25400" tIns="25400" rIns="25400" bIns="25400" rtlCol="0" anchor="t">
            <a:noAutofit/>
          </a:bodyPr>
          <a:lstStyle/>
          <a:p>
            <a:pPr>
              <a:lnSpc>
                <a:spcPct val="80000"/>
              </a:lnSpc>
            </a:pPr>
            <a:r>
              <a:rPr lang="en-US" sz="2500">
                <a:solidFill>
                  <a:srgbClr val="0F0B2E"/>
                </a:solidFill>
                <a:latin typeface="Poppins"/>
                <a:ea typeface="Poppins" pitchFamily="34" charset="-122"/>
                <a:cs typeface="Poppins"/>
              </a:rPr>
              <a:t>3.  How well do we handle it?</a:t>
            </a:r>
            <a:endParaRPr lang="en-US" sz="2500">
              <a:latin typeface="Poppins"/>
              <a:cs typeface="Poppins"/>
            </a:endParaRPr>
          </a:p>
        </p:txBody>
      </p:sp>
      <p:sp>
        <p:nvSpPr>
          <p:cNvPr id="17" name="Shape 15"/>
          <p:cNvSpPr/>
          <p:nvPr/>
        </p:nvSpPr>
        <p:spPr>
          <a:xfrm>
            <a:off x="9334500" y="3561531"/>
            <a:ext cx="7810500" cy="2776314"/>
          </a:xfrm>
          <a:prstGeom prst="roundRect">
            <a:avLst>
              <a:gd name="adj" fmla="val 6862"/>
            </a:avLst>
          </a:prstGeom>
          <a:solidFill>
            <a:srgbClr val="A7C93F">
              <a:alpha val="10000"/>
            </a:srgbClr>
          </a:solidFill>
          <a:ln w="9525">
            <a:solidFill>
              <a:srgbClr val="A7C93F">
                <a:alpha val="45000"/>
              </a:srgbClr>
            </a:solidFill>
            <a:prstDash val="solid"/>
          </a:ln>
          <a:effectLst>
            <a:outerShdw blurRad="19050" dist="9525" dir="5400000" algn="bl" rotWithShape="0">
              <a:srgbClr val="0F0B2E">
                <a:alpha val="6000"/>
              </a:srgbClr>
            </a:outerShdw>
          </a:effectLst>
        </p:spPr>
        <p:txBody>
          <a:bodyPr/>
          <a:lstStyle/>
          <a:p>
            <a:endParaRPr lang="en-GB"/>
          </a:p>
        </p:txBody>
      </p:sp>
      <p:sp>
        <p:nvSpPr>
          <p:cNvPr id="18" name="Text 16"/>
          <p:cNvSpPr/>
          <p:nvPr/>
        </p:nvSpPr>
        <p:spPr>
          <a:xfrm>
            <a:off x="9648825" y="3875856"/>
            <a:ext cx="7900035"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HEALTHY CONFLICT</a:t>
            </a:r>
            <a:endParaRPr lang="en-US" sz="1650"/>
          </a:p>
        </p:txBody>
      </p:sp>
      <p:sp>
        <p:nvSpPr>
          <p:cNvPr id="19" name="Text 17"/>
          <p:cNvSpPr/>
          <p:nvPr/>
        </p:nvSpPr>
        <p:spPr>
          <a:xfrm>
            <a:off x="9648825" y="4352999"/>
            <a:ext cx="7397306" cy="1190030"/>
          </a:xfrm>
          <a:prstGeom prst="rect">
            <a:avLst/>
          </a:prstGeom>
          <a:noFill/>
          <a:ln/>
        </p:spPr>
        <p:txBody>
          <a:bodyPr wrap="square" lIns="25400" tIns="25400" rIns="25400" bIns="25400" rtlCol="0" anchor="t">
            <a:normAutofit/>
          </a:bodyPr>
          <a:lstStyle/>
          <a:p>
            <a:pPr marL="0" indent="0" algn="l">
              <a:lnSpc>
                <a:spcPct val="90000"/>
              </a:lnSpc>
              <a:buNone/>
            </a:pPr>
            <a:r>
              <a:rPr lang="en-US" sz="2500" kern="0" spc="-54" dirty="0">
                <a:solidFill>
                  <a:srgbClr val="0F0B2E"/>
                </a:solidFill>
                <a:latin typeface="Poppins" pitchFamily="34" charset="0"/>
                <a:ea typeface="Poppins" pitchFamily="34" charset="-122"/>
                <a:cs typeface="Poppins" pitchFamily="34" charset="-120"/>
              </a:rPr>
              <a:t>Knowing what makes us feel trusted and safe, what could we do to allow for healthy conflict?</a:t>
            </a:r>
            <a:endParaRPr lang="en-US" sz="2500" dirty="0"/>
          </a:p>
        </p:txBody>
      </p:sp>
      <p:sp>
        <p:nvSpPr>
          <p:cNvPr id="29" name="Text 27"/>
          <p:cNvSpPr/>
          <p:nvPr/>
        </p:nvSpPr>
        <p:spPr>
          <a:xfrm>
            <a:off x="1143000" y="9593610"/>
            <a:ext cx="3565215"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CONFLICT PROTOCOL · SECTION 7</a:t>
            </a:r>
            <a:endParaRPr lang="en-US" sz="1200"/>
          </a:p>
        </p:txBody>
      </p:sp>
      <p:sp>
        <p:nvSpPr>
          <p:cNvPr id="30" name="Text 8">
            <a:extLst>
              <a:ext uri="{FF2B5EF4-FFF2-40B4-BE49-F238E27FC236}">
                <a16:creationId xmlns:a16="http://schemas.microsoft.com/office/drawing/2014/main" id="{76A74F41-B968-33E7-B5DC-6A43D2D28D4E}"/>
              </a:ext>
            </a:extLst>
          </p:cNvPr>
          <p:cNvSpPr/>
          <p:nvPr/>
        </p:nvSpPr>
        <p:spPr>
          <a:xfrm>
            <a:off x="6741042" y="5534526"/>
            <a:ext cx="1859221" cy="531683"/>
          </a:xfrm>
          <a:prstGeom prst="roundRect">
            <a:avLst/>
          </a:prstGeom>
          <a:solidFill>
            <a:schemeClr val="bg1"/>
          </a:solidFill>
          <a:ln>
            <a:solidFill>
              <a:schemeClr val="bg1">
                <a:lumMod val="95000"/>
              </a:schemeClr>
            </a:solidFill>
          </a:ln>
        </p:spPr>
        <p:txBody>
          <a:bodyPr wrap="square" lIns="25400" tIns="25400" rIns="25400" bIns="25400" rtlCol="0" anchor="ctr">
            <a:normAutofit fontScale="92500"/>
          </a:bodyPr>
          <a:lstStyle/>
          <a:p>
            <a:pPr marL="0" indent="0" algn="r">
              <a:lnSpc>
                <a:spcPct val="103333"/>
              </a:lnSpc>
              <a:buNone/>
            </a:pPr>
            <a:r>
              <a:rPr lang="en-US" sz="2500" b="1" kern="0" spc="24" dirty="0">
                <a:solidFill>
                  <a:srgbClr val="0F0B2E"/>
                </a:solidFill>
                <a:latin typeface="Poppins" pitchFamily="34" charset="0"/>
                <a:ea typeface="Poppins" pitchFamily="34" charset="-122"/>
                <a:cs typeface="Poppins" pitchFamily="34" charset="-120"/>
              </a:rPr>
              <a:t>Score 1 - 10</a:t>
            </a:r>
            <a:endParaRPr lang="en-US"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7" grpId="0" animBg="1"/>
      <p:bldP spid="18" grpId="0" animBg="1"/>
      <p:bldP spid="19" grpId="0" animBg="1"/>
      <p:bldP spid="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1143000" y="3380482"/>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8 OF 9</a:t>
            </a:r>
            <a:endParaRPr lang="en-US" sz="2100"/>
          </a:p>
        </p:txBody>
      </p:sp>
      <p:sp>
        <p:nvSpPr>
          <p:cNvPr id="3" name="Text 1"/>
          <p:cNvSpPr/>
          <p:nvPr/>
        </p:nvSpPr>
        <p:spPr>
          <a:xfrm>
            <a:off x="1143000" y="4136752"/>
            <a:ext cx="17602200" cy="1546845"/>
          </a:xfrm>
          <a:prstGeom prst="rect">
            <a:avLst/>
          </a:prstGeom>
          <a:noFill/>
          <a:ln/>
        </p:spPr>
        <p:txBody>
          <a:bodyPr wrap="square" lIns="25400" tIns="25400" rIns="25400" bIns="25400" rtlCol="0" anchor="t">
            <a:normAutofit/>
          </a:bodyPr>
          <a:lstStyle/>
          <a:p>
            <a:pPr marL="0" indent="0" algn="l">
              <a:lnSpc>
                <a:spcPct val="58667"/>
              </a:lnSpc>
              <a:buNone/>
            </a:pPr>
            <a:r>
              <a:rPr lang="en-US" sz="13500" b="1" kern="0" spc="-540">
                <a:solidFill>
                  <a:srgbClr val="FFFFFF"/>
                </a:solidFill>
                <a:latin typeface="Poppins" pitchFamily="34" charset="0"/>
                <a:ea typeface="Poppins" pitchFamily="34" charset="-122"/>
                <a:cs typeface="Poppins" pitchFamily="34" charset="-120"/>
              </a:rPr>
              <a:t>Team </a:t>
            </a:r>
            <a:r>
              <a:rPr lang="en-US" sz="13500" b="1" kern="0" spc="-54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Lifecycle</a:t>
            </a:r>
            <a:r>
              <a:rPr lang="en-US" sz="13500" b="1" kern="0" spc="-540">
                <a:solidFill>
                  <a:srgbClr val="FFFFFF"/>
                </a:solidFill>
                <a:latin typeface="Poppins" pitchFamily="34" charset="0"/>
                <a:ea typeface="Poppins" pitchFamily="34" charset="-122"/>
                <a:cs typeface="Poppins" pitchFamily="34" charset="-120"/>
              </a:rPr>
              <a:t>.</a:t>
            </a:r>
            <a:endParaRPr lang="en-US" sz="13500"/>
          </a:p>
        </p:txBody>
      </p:sp>
      <p:sp>
        <p:nvSpPr>
          <p:cNvPr id="5" name="Text 3"/>
          <p:cNvSpPr/>
          <p:nvPr/>
        </p:nvSpPr>
        <p:spPr>
          <a:xfrm>
            <a:off x="1143000" y="9593610"/>
            <a:ext cx="173558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TEAM LIFECYCLE</a:t>
            </a:r>
            <a:endParaRPr lang="en-US"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CF9"/>
        </a:solidFill>
        <a:effectLst/>
      </p:bgPr>
    </p:bg>
    <p:spTree>
      <p:nvGrpSpPr>
        <p:cNvPr id="1" name="">
          <a:extLst>
            <a:ext uri="{FF2B5EF4-FFF2-40B4-BE49-F238E27FC236}">
              <a16:creationId xmlns:a16="http://schemas.microsoft.com/office/drawing/2014/main" id="{06C34473-E9E2-4523-7EB3-69417136955A}"/>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B47941CA-E07E-A365-D5CE-698596C1A46F}"/>
              </a:ext>
            </a:extLst>
          </p:cNvPr>
          <p:cNvGrpSpPr/>
          <p:nvPr/>
        </p:nvGrpSpPr>
        <p:grpSpPr>
          <a:xfrm>
            <a:off x="1183640" y="1498332"/>
            <a:ext cx="15641320" cy="1666240"/>
            <a:chOff x="1143000" y="2576438"/>
            <a:chExt cx="16276894" cy="821978"/>
          </a:xfrm>
        </p:grpSpPr>
        <p:sp>
          <p:nvSpPr>
            <p:cNvPr id="4" name="Shape 2">
              <a:extLst>
                <a:ext uri="{FF2B5EF4-FFF2-40B4-BE49-F238E27FC236}">
                  <a16:creationId xmlns:a16="http://schemas.microsoft.com/office/drawing/2014/main" id="{585F710E-61EF-E300-A6CC-605EA9CC8F41}"/>
                </a:ext>
              </a:extLst>
            </p:cNvPr>
            <p:cNvSpPr/>
            <p:nvPr/>
          </p:nvSpPr>
          <p:spPr>
            <a:xfrm>
              <a:off x="1143000" y="2576438"/>
              <a:ext cx="3108945" cy="821978"/>
            </a:xfrm>
            <a:prstGeom prst="roundRect">
              <a:avLst>
                <a:gd name="adj" fmla="val 16223"/>
              </a:avLst>
            </a:prstGeom>
            <a:solidFill>
              <a:srgbClr val="F5F3EC"/>
            </a:solidFill>
            <a:ln w="9525">
              <a:solidFill>
                <a:srgbClr val="ECE9DF"/>
              </a:solidFill>
              <a:prstDash val="solid"/>
            </a:ln>
          </p:spPr>
          <p:txBody>
            <a:bodyPr/>
            <a:lstStyle/>
            <a:p>
              <a:endParaRPr lang="en-GB" sz="3200"/>
            </a:p>
          </p:txBody>
        </p:sp>
        <p:sp>
          <p:nvSpPr>
            <p:cNvPr id="5" name="Text 3">
              <a:extLst>
                <a:ext uri="{FF2B5EF4-FFF2-40B4-BE49-F238E27FC236}">
                  <a16:creationId xmlns:a16="http://schemas.microsoft.com/office/drawing/2014/main" id="{A4EC82B0-53E6-331B-736C-0C6DD55330B4}"/>
                </a:ext>
              </a:extLst>
            </p:cNvPr>
            <p:cNvSpPr/>
            <p:nvPr/>
          </p:nvSpPr>
          <p:spPr>
            <a:xfrm>
              <a:off x="1381125" y="2855657"/>
              <a:ext cx="2725963" cy="421928"/>
            </a:xfrm>
            <a:prstGeom prst="rect">
              <a:avLst/>
            </a:prstGeom>
            <a:noFill/>
            <a:ln/>
          </p:spPr>
          <p:txBody>
            <a:bodyPr wrap="square" lIns="25400" tIns="25400" rIns="25400" bIns="25400" rtlCol="0" anchor="t">
              <a:noAutofit/>
            </a:bodyPr>
            <a:lstStyle/>
            <a:p>
              <a:pPr marL="0" indent="0" algn="l">
                <a:lnSpc>
                  <a:spcPct val="103333"/>
                </a:lnSpc>
                <a:buNone/>
              </a:pPr>
              <a:r>
                <a:rPr lang="en-US" sz="3200" b="1" kern="0" spc="-19" dirty="0">
                  <a:solidFill>
                    <a:srgbClr val="0F0B2E"/>
                  </a:solidFill>
                  <a:latin typeface="Poppins" pitchFamily="34" charset="0"/>
                  <a:ea typeface="Poppins" pitchFamily="34" charset="-122"/>
                  <a:cs typeface="Poppins" pitchFamily="34" charset="-120"/>
                </a:rPr>
                <a:t>Forming</a:t>
              </a:r>
              <a:endParaRPr lang="en-US" sz="3200" dirty="0"/>
            </a:p>
          </p:txBody>
        </p:sp>
        <p:sp>
          <p:nvSpPr>
            <p:cNvPr id="6" name="Shape 4">
              <a:extLst>
                <a:ext uri="{FF2B5EF4-FFF2-40B4-BE49-F238E27FC236}">
                  <a16:creationId xmlns:a16="http://schemas.microsoft.com/office/drawing/2014/main" id="{4FBF9358-E017-4D47-C71F-52168A896B18}"/>
                </a:ext>
              </a:extLst>
            </p:cNvPr>
            <p:cNvSpPr/>
            <p:nvPr/>
          </p:nvSpPr>
          <p:spPr>
            <a:xfrm>
              <a:off x="4366245" y="2576438"/>
              <a:ext cx="3109020" cy="821978"/>
            </a:xfrm>
            <a:prstGeom prst="roundRect">
              <a:avLst>
                <a:gd name="adj" fmla="val 16223"/>
              </a:avLst>
            </a:prstGeom>
            <a:solidFill>
              <a:srgbClr val="F5F3EC"/>
            </a:solidFill>
            <a:ln w="9525">
              <a:solidFill>
                <a:srgbClr val="ECE9DF"/>
              </a:solidFill>
              <a:prstDash val="solid"/>
            </a:ln>
          </p:spPr>
          <p:txBody>
            <a:bodyPr/>
            <a:lstStyle/>
            <a:p>
              <a:endParaRPr lang="en-GB" sz="3200"/>
            </a:p>
          </p:txBody>
        </p:sp>
        <p:sp>
          <p:nvSpPr>
            <p:cNvPr id="7" name="Text 5">
              <a:extLst>
                <a:ext uri="{FF2B5EF4-FFF2-40B4-BE49-F238E27FC236}">
                  <a16:creationId xmlns:a16="http://schemas.microsoft.com/office/drawing/2014/main" id="{8E5B0EFC-F308-3130-0CA4-57946FD5306D}"/>
                </a:ext>
              </a:extLst>
            </p:cNvPr>
            <p:cNvSpPr/>
            <p:nvPr/>
          </p:nvSpPr>
          <p:spPr>
            <a:xfrm>
              <a:off x="4604370" y="2855657"/>
              <a:ext cx="2726040" cy="421928"/>
            </a:xfrm>
            <a:prstGeom prst="rect">
              <a:avLst/>
            </a:prstGeom>
            <a:noFill/>
            <a:ln/>
          </p:spPr>
          <p:txBody>
            <a:bodyPr wrap="square" lIns="25400" tIns="25400" rIns="25400" bIns="25400" rtlCol="0" anchor="t">
              <a:noAutofit/>
            </a:bodyPr>
            <a:lstStyle/>
            <a:p>
              <a:pPr marL="0" indent="0" algn="l">
                <a:lnSpc>
                  <a:spcPct val="103333"/>
                </a:lnSpc>
                <a:buNone/>
              </a:pPr>
              <a:r>
                <a:rPr lang="en-US" sz="3200" b="1" kern="0" spc="-19">
                  <a:solidFill>
                    <a:srgbClr val="0F0B2E"/>
                  </a:solidFill>
                  <a:latin typeface="Poppins" pitchFamily="34" charset="0"/>
                  <a:ea typeface="Poppins" pitchFamily="34" charset="-122"/>
                  <a:cs typeface="Poppins" pitchFamily="34" charset="-120"/>
                </a:rPr>
                <a:t>Storming</a:t>
              </a:r>
              <a:endParaRPr lang="en-US" sz="3200"/>
            </a:p>
          </p:txBody>
        </p:sp>
        <p:sp>
          <p:nvSpPr>
            <p:cNvPr id="8" name="Shape 6">
              <a:extLst>
                <a:ext uri="{FF2B5EF4-FFF2-40B4-BE49-F238E27FC236}">
                  <a16:creationId xmlns:a16="http://schemas.microsoft.com/office/drawing/2014/main" id="{FF464B66-24E6-A6CC-18A0-72CB0510C01A}"/>
                </a:ext>
              </a:extLst>
            </p:cNvPr>
            <p:cNvSpPr/>
            <p:nvPr/>
          </p:nvSpPr>
          <p:spPr>
            <a:xfrm>
              <a:off x="7589565" y="2576438"/>
              <a:ext cx="3108945" cy="821978"/>
            </a:xfrm>
            <a:prstGeom prst="roundRect">
              <a:avLst>
                <a:gd name="adj" fmla="val 16223"/>
              </a:avLst>
            </a:prstGeom>
            <a:solidFill>
              <a:srgbClr val="F5F3EC"/>
            </a:solidFill>
            <a:ln w="9525">
              <a:solidFill>
                <a:srgbClr val="ECE9DF"/>
              </a:solidFill>
              <a:prstDash val="solid"/>
            </a:ln>
          </p:spPr>
          <p:txBody>
            <a:bodyPr/>
            <a:lstStyle/>
            <a:p>
              <a:endParaRPr lang="en-GB" sz="3200"/>
            </a:p>
          </p:txBody>
        </p:sp>
        <p:sp>
          <p:nvSpPr>
            <p:cNvPr id="9" name="Text 7">
              <a:extLst>
                <a:ext uri="{FF2B5EF4-FFF2-40B4-BE49-F238E27FC236}">
                  <a16:creationId xmlns:a16="http://schemas.microsoft.com/office/drawing/2014/main" id="{90359865-6C69-5256-B09E-4B5E35B0A5B7}"/>
                </a:ext>
              </a:extLst>
            </p:cNvPr>
            <p:cNvSpPr/>
            <p:nvPr/>
          </p:nvSpPr>
          <p:spPr>
            <a:xfrm>
              <a:off x="7827690" y="2855657"/>
              <a:ext cx="2725963" cy="421928"/>
            </a:xfrm>
            <a:prstGeom prst="rect">
              <a:avLst/>
            </a:prstGeom>
            <a:noFill/>
            <a:ln/>
          </p:spPr>
          <p:txBody>
            <a:bodyPr wrap="square" lIns="25400" tIns="25400" rIns="25400" bIns="25400" rtlCol="0" anchor="t">
              <a:noAutofit/>
            </a:bodyPr>
            <a:lstStyle/>
            <a:p>
              <a:pPr marL="0" indent="0" algn="l">
                <a:lnSpc>
                  <a:spcPct val="103333"/>
                </a:lnSpc>
                <a:buNone/>
              </a:pPr>
              <a:r>
                <a:rPr lang="en-US" sz="3200" b="1" kern="0" spc="-19">
                  <a:solidFill>
                    <a:srgbClr val="0F0B2E"/>
                  </a:solidFill>
                  <a:latin typeface="Poppins" pitchFamily="34" charset="0"/>
                  <a:ea typeface="Poppins" pitchFamily="34" charset="-122"/>
                  <a:cs typeface="Poppins" pitchFamily="34" charset="-120"/>
                </a:rPr>
                <a:t>Norming</a:t>
              </a:r>
              <a:endParaRPr lang="en-US" sz="3200"/>
            </a:p>
          </p:txBody>
        </p:sp>
        <p:sp>
          <p:nvSpPr>
            <p:cNvPr id="10" name="Shape 8">
              <a:extLst>
                <a:ext uri="{FF2B5EF4-FFF2-40B4-BE49-F238E27FC236}">
                  <a16:creationId xmlns:a16="http://schemas.microsoft.com/office/drawing/2014/main" id="{9C0B82A7-6B14-FE1D-09FE-09F834650582}"/>
                </a:ext>
              </a:extLst>
            </p:cNvPr>
            <p:cNvSpPr/>
            <p:nvPr/>
          </p:nvSpPr>
          <p:spPr>
            <a:xfrm>
              <a:off x="10812810" y="2576438"/>
              <a:ext cx="3108945" cy="821978"/>
            </a:xfrm>
            <a:prstGeom prst="roundRect">
              <a:avLst>
                <a:gd name="adj" fmla="val 16223"/>
              </a:avLst>
            </a:prstGeom>
            <a:solidFill>
              <a:srgbClr val="F5F3EC"/>
            </a:solidFill>
            <a:ln w="9525">
              <a:solidFill>
                <a:srgbClr val="ECE9DF"/>
              </a:solidFill>
              <a:prstDash val="solid"/>
            </a:ln>
          </p:spPr>
          <p:txBody>
            <a:bodyPr/>
            <a:lstStyle/>
            <a:p>
              <a:endParaRPr lang="en-GB" sz="3200"/>
            </a:p>
          </p:txBody>
        </p:sp>
        <p:sp>
          <p:nvSpPr>
            <p:cNvPr id="11" name="Text 9">
              <a:extLst>
                <a:ext uri="{FF2B5EF4-FFF2-40B4-BE49-F238E27FC236}">
                  <a16:creationId xmlns:a16="http://schemas.microsoft.com/office/drawing/2014/main" id="{6CBCE22C-A069-09C2-55BC-4FA9FCF54E62}"/>
                </a:ext>
              </a:extLst>
            </p:cNvPr>
            <p:cNvSpPr/>
            <p:nvPr/>
          </p:nvSpPr>
          <p:spPr>
            <a:xfrm>
              <a:off x="11050935" y="2855657"/>
              <a:ext cx="2725963" cy="421928"/>
            </a:xfrm>
            <a:prstGeom prst="rect">
              <a:avLst/>
            </a:prstGeom>
            <a:noFill/>
            <a:ln/>
          </p:spPr>
          <p:txBody>
            <a:bodyPr wrap="square" lIns="25400" tIns="25400" rIns="25400" bIns="25400" rtlCol="0" anchor="t">
              <a:noAutofit/>
            </a:bodyPr>
            <a:lstStyle/>
            <a:p>
              <a:pPr marL="0" indent="0" algn="l">
                <a:lnSpc>
                  <a:spcPct val="103333"/>
                </a:lnSpc>
                <a:buNone/>
              </a:pPr>
              <a:r>
                <a:rPr lang="en-US" sz="3200" b="1" kern="0" spc="-19">
                  <a:solidFill>
                    <a:srgbClr val="0F0B2E"/>
                  </a:solidFill>
                  <a:latin typeface="Poppins" pitchFamily="34" charset="0"/>
                  <a:ea typeface="Poppins" pitchFamily="34" charset="-122"/>
                  <a:cs typeface="Poppins" pitchFamily="34" charset="-120"/>
                </a:rPr>
                <a:t>Performing</a:t>
              </a:r>
              <a:endParaRPr lang="en-US" sz="3200"/>
            </a:p>
          </p:txBody>
        </p:sp>
        <p:sp>
          <p:nvSpPr>
            <p:cNvPr id="12" name="Shape 10">
              <a:extLst>
                <a:ext uri="{FF2B5EF4-FFF2-40B4-BE49-F238E27FC236}">
                  <a16:creationId xmlns:a16="http://schemas.microsoft.com/office/drawing/2014/main" id="{5871392C-47F7-C82D-1057-F5892085C1B5}"/>
                </a:ext>
              </a:extLst>
            </p:cNvPr>
            <p:cNvSpPr/>
            <p:nvPr/>
          </p:nvSpPr>
          <p:spPr>
            <a:xfrm>
              <a:off x="14036055" y="2576438"/>
              <a:ext cx="3320402" cy="821978"/>
            </a:xfrm>
            <a:prstGeom prst="roundRect">
              <a:avLst>
                <a:gd name="adj" fmla="val 16223"/>
              </a:avLst>
            </a:prstGeom>
            <a:solidFill>
              <a:srgbClr val="F5F3EC"/>
            </a:solidFill>
            <a:ln w="9525">
              <a:solidFill>
                <a:srgbClr val="ECE9DF"/>
              </a:solidFill>
              <a:prstDash val="solid"/>
            </a:ln>
          </p:spPr>
          <p:txBody>
            <a:bodyPr/>
            <a:lstStyle/>
            <a:p>
              <a:endParaRPr lang="en-GB" sz="3200"/>
            </a:p>
          </p:txBody>
        </p:sp>
        <p:sp>
          <p:nvSpPr>
            <p:cNvPr id="13" name="Text 11">
              <a:extLst>
                <a:ext uri="{FF2B5EF4-FFF2-40B4-BE49-F238E27FC236}">
                  <a16:creationId xmlns:a16="http://schemas.microsoft.com/office/drawing/2014/main" id="{D4477CFB-A69C-EEE0-0D2E-434065E836D5}"/>
                </a:ext>
              </a:extLst>
            </p:cNvPr>
            <p:cNvSpPr/>
            <p:nvPr/>
          </p:nvSpPr>
          <p:spPr>
            <a:xfrm>
              <a:off x="14274180" y="2855657"/>
              <a:ext cx="3145714" cy="421928"/>
            </a:xfrm>
            <a:prstGeom prst="rect">
              <a:avLst/>
            </a:prstGeom>
            <a:noFill/>
            <a:ln/>
          </p:spPr>
          <p:txBody>
            <a:bodyPr wrap="square" lIns="25400" tIns="25400" rIns="25400" bIns="25400" rtlCol="0" anchor="t">
              <a:noAutofit/>
            </a:bodyPr>
            <a:lstStyle/>
            <a:p>
              <a:pPr marL="0" indent="0" algn="l">
                <a:lnSpc>
                  <a:spcPct val="103333"/>
                </a:lnSpc>
                <a:buNone/>
              </a:pPr>
              <a:r>
                <a:rPr lang="en-US" sz="3200" b="1" kern="0" spc="-19" dirty="0">
                  <a:solidFill>
                    <a:srgbClr val="0F0B2E"/>
                  </a:solidFill>
                  <a:latin typeface="Poppins" pitchFamily="34" charset="0"/>
                  <a:ea typeface="Poppins" pitchFamily="34" charset="-122"/>
                  <a:cs typeface="Poppins" pitchFamily="34" charset="-120"/>
                </a:rPr>
                <a:t>Transforming</a:t>
              </a:r>
              <a:endParaRPr lang="en-US" sz="3200" dirty="0"/>
            </a:p>
          </p:txBody>
        </p:sp>
      </p:grpSp>
      <p:sp>
        <p:nvSpPr>
          <p:cNvPr id="2" name="Text 0">
            <a:extLst>
              <a:ext uri="{FF2B5EF4-FFF2-40B4-BE49-F238E27FC236}">
                <a16:creationId xmlns:a16="http://schemas.microsoft.com/office/drawing/2014/main" id="{B4B89006-E865-677F-DA26-E506AD10A175}"/>
              </a:ext>
            </a:extLst>
          </p:cNvPr>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TEAM LIFECYCLE</a:t>
            </a:r>
            <a:endParaRPr lang="en-US" sz="2200" dirty="0"/>
          </a:p>
        </p:txBody>
      </p:sp>
      <p:sp>
        <p:nvSpPr>
          <p:cNvPr id="3" name="Text 1">
            <a:extLst>
              <a:ext uri="{FF2B5EF4-FFF2-40B4-BE49-F238E27FC236}">
                <a16:creationId xmlns:a16="http://schemas.microsoft.com/office/drawing/2014/main" id="{559F4977-9C19-B1BE-37BD-8C07CBBD300B}"/>
              </a:ext>
            </a:extLst>
          </p:cNvPr>
          <p:cNvSpPr/>
          <p:nvPr/>
        </p:nvSpPr>
        <p:spPr>
          <a:xfrm>
            <a:off x="1118937" y="3901597"/>
            <a:ext cx="17602200" cy="689595"/>
          </a:xfrm>
          <a:prstGeom prst="rect">
            <a:avLst/>
          </a:prstGeom>
          <a:noFill/>
          <a:ln/>
        </p:spPr>
        <p:txBody>
          <a:bodyPr wrap="square" lIns="25400" tIns="25400" rIns="25400" bIns="25400" rtlCol="0" anchor="t">
            <a:noAutofit/>
          </a:bodyPr>
          <a:lstStyle/>
          <a:p>
            <a:pPr marL="0" indent="0" algn="l">
              <a:lnSpc>
                <a:spcPct val="63628"/>
              </a:lnSpc>
              <a:buNone/>
            </a:pPr>
            <a:r>
              <a:rPr lang="en-US" sz="7200" b="1" kern="0" spc="-189" dirty="0">
                <a:solidFill>
                  <a:srgbClr val="0F0B2E"/>
                </a:solidFill>
                <a:latin typeface="Poppins" pitchFamily="34" charset="0"/>
                <a:ea typeface="Poppins" pitchFamily="34" charset="-122"/>
                <a:cs typeface="Poppins" pitchFamily="34" charset="-120"/>
              </a:rPr>
              <a:t>Find our stage, then </a:t>
            </a:r>
            <a:r>
              <a:rPr lang="en-US" sz="7200" b="1" kern="0" spc="-189" dirty="0">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work it</a:t>
            </a:r>
            <a:r>
              <a:rPr lang="en-US" sz="7200" b="1" kern="0" spc="-189" dirty="0">
                <a:solidFill>
                  <a:srgbClr val="0F0B2E"/>
                </a:solidFill>
                <a:latin typeface="Poppins" pitchFamily="34" charset="0"/>
                <a:ea typeface="Poppins" pitchFamily="34" charset="-122"/>
                <a:cs typeface="Poppins" pitchFamily="34" charset="-120"/>
              </a:rPr>
              <a:t>.</a:t>
            </a:r>
            <a:endParaRPr lang="en-US" sz="7200" dirty="0"/>
          </a:p>
        </p:txBody>
      </p:sp>
      <p:grpSp>
        <p:nvGrpSpPr>
          <p:cNvPr id="22" name="Group 21">
            <a:extLst>
              <a:ext uri="{FF2B5EF4-FFF2-40B4-BE49-F238E27FC236}">
                <a16:creationId xmlns:a16="http://schemas.microsoft.com/office/drawing/2014/main" id="{844912C2-B935-19AA-5519-D6271D9BF417}"/>
              </a:ext>
            </a:extLst>
          </p:cNvPr>
          <p:cNvGrpSpPr/>
          <p:nvPr/>
        </p:nvGrpSpPr>
        <p:grpSpPr>
          <a:xfrm>
            <a:off x="1137670" y="6654563"/>
            <a:ext cx="4818839" cy="2265916"/>
            <a:chOff x="1137670" y="6654563"/>
            <a:chExt cx="4818839" cy="2265916"/>
          </a:xfrm>
        </p:grpSpPr>
        <p:sp>
          <p:nvSpPr>
            <p:cNvPr id="14" name="Shape 12">
              <a:extLst>
                <a:ext uri="{FF2B5EF4-FFF2-40B4-BE49-F238E27FC236}">
                  <a16:creationId xmlns:a16="http://schemas.microsoft.com/office/drawing/2014/main" id="{B09E085C-9B0E-C247-FE9E-559AA0F44199}"/>
                </a:ext>
              </a:extLst>
            </p:cNvPr>
            <p:cNvSpPr/>
            <p:nvPr/>
          </p:nvSpPr>
          <p:spPr>
            <a:xfrm>
              <a:off x="1137670" y="6654563"/>
              <a:ext cx="4800290" cy="2265916"/>
            </a:xfrm>
            <a:prstGeom prst="roundRect">
              <a:avLst>
                <a:gd name="adj" fmla="val 10923"/>
              </a:avLst>
            </a:prstGeom>
            <a:solidFill>
              <a:srgbClr val="0F0A2E"/>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5" name="Text 13">
              <a:extLst>
                <a:ext uri="{FF2B5EF4-FFF2-40B4-BE49-F238E27FC236}">
                  <a16:creationId xmlns:a16="http://schemas.microsoft.com/office/drawing/2014/main" id="{8552B525-465D-6123-9BA8-9A9506B0BCFF}"/>
                </a:ext>
              </a:extLst>
            </p:cNvPr>
            <p:cNvSpPr/>
            <p:nvPr/>
          </p:nvSpPr>
          <p:spPr>
            <a:xfrm>
              <a:off x="1549626" y="7029872"/>
              <a:ext cx="4406883" cy="471438"/>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8D7B95"/>
                  </a:solidFill>
                  <a:latin typeface="Poppins" pitchFamily="34" charset="0"/>
                  <a:ea typeface="Poppins" pitchFamily="34" charset="-122"/>
                  <a:cs typeface="Poppins" pitchFamily="34" charset="-120"/>
                </a:rPr>
                <a:t>01 · PRIVATELY</a:t>
              </a:r>
              <a:endParaRPr lang="en-US" sz="1650" dirty="0">
                <a:solidFill>
                  <a:srgbClr val="8D7B95"/>
                </a:solidFill>
              </a:endParaRPr>
            </a:p>
          </p:txBody>
        </p:sp>
        <p:sp>
          <p:nvSpPr>
            <p:cNvPr id="16" name="Text 14">
              <a:extLst>
                <a:ext uri="{FF2B5EF4-FFF2-40B4-BE49-F238E27FC236}">
                  <a16:creationId xmlns:a16="http://schemas.microsoft.com/office/drawing/2014/main" id="{09E939AE-D51D-147D-8A41-1D4E805FCFC9}"/>
                </a:ext>
              </a:extLst>
            </p:cNvPr>
            <p:cNvSpPr/>
            <p:nvPr/>
          </p:nvSpPr>
          <p:spPr>
            <a:xfrm>
              <a:off x="1549626" y="7576841"/>
              <a:ext cx="4126446" cy="903428"/>
            </a:xfrm>
            <a:prstGeom prst="rect">
              <a:avLst/>
            </a:prstGeom>
            <a:noFill/>
            <a:ln/>
          </p:spPr>
          <p:txBody>
            <a:bodyPr wrap="square" lIns="25400" tIns="25400" rIns="25400" bIns="25400" rtlCol="0" anchor="t">
              <a:noAutofit/>
            </a:bodyPr>
            <a:lstStyle/>
            <a:p>
              <a:pPr marL="0" indent="0" algn="l">
                <a:lnSpc>
                  <a:spcPct val="90000"/>
                </a:lnSpc>
                <a:buNone/>
              </a:pPr>
              <a:r>
                <a:rPr lang="en-US" sz="2500" dirty="0">
                  <a:solidFill>
                    <a:schemeClr val="bg1"/>
                  </a:solidFill>
                  <a:latin typeface="Poppins" pitchFamily="34" charset="0"/>
                  <a:ea typeface="Poppins" pitchFamily="34" charset="-122"/>
                  <a:cs typeface="Poppins" pitchFamily="34" charset="-120"/>
                </a:rPr>
                <a:t>Which stage do you feel the team are in, and why?</a:t>
              </a:r>
              <a:endParaRPr lang="en-US" sz="2500" dirty="0">
                <a:solidFill>
                  <a:schemeClr val="bg1"/>
                </a:solidFill>
              </a:endParaRPr>
            </a:p>
          </p:txBody>
        </p:sp>
      </p:grpSp>
      <p:grpSp>
        <p:nvGrpSpPr>
          <p:cNvPr id="28" name="Group 27">
            <a:extLst>
              <a:ext uri="{FF2B5EF4-FFF2-40B4-BE49-F238E27FC236}">
                <a16:creationId xmlns:a16="http://schemas.microsoft.com/office/drawing/2014/main" id="{D1407F9B-3B70-464C-E4AF-8329CA1AF39E}"/>
              </a:ext>
            </a:extLst>
          </p:cNvPr>
          <p:cNvGrpSpPr/>
          <p:nvPr/>
        </p:nvGrpSpPr>
        <p:grpSpPr>
          <a:xfrm>
            <a:off x="6507425" y="6654564"/>
            <a:ext cx="4818839" cy="2265916"/>
            <a:chOff x="6507425" y="6654564"/>
            <a:chExt cx="4818839" cy="2265916"/>
          </a:xfrm>
        </p:grpSpPr>
        <p:sp>
          <p:nvSpPr>
            <p:cNvPr id="17" name="Shape 15">
              <a:extLst>
                <a:ext uri="{FF2B5EF4-FFF2-40B4-BE49-F238E27FC236}">
                  <a16:creationId xmlns:a16="http://schemas.microsoft.com/office/drawing/2014/main" id="{CF621A10-1C58-88E7-BA96-F0B0DB6FF048}"/>
                </a:ext>
              </a:extLst>
            </p:cNvPr>
            <p:cNvSpPr/>
            <p:nvPr/>
          </p:nvSpPr>
          <p:spPr>
            <a:xfrm>
              <a:off x="6507425" y="6654564"/>
              <a:ext cx="4800290" cy="2265916"/>
            </a:xfrm>
            <a:prstGeom prst="roundRect">
              <a:avLst>
                <a:gd name="adj" fmla="val 10923"/>
              </a:avLst>
            </a:prstGeom>
            <a:solidFill>
              <a:srgbClr val="0F0A2E"/>
            </a:solidFill>
            <a:ln w="9525">
              <a:solidFill>
                <a:srgbClr val="ECE9DF"/>
              </a:solidFill>
              <a:prstDash val="solid"/>
            </a:ln>
            <a:effectLst>
              <a:outerShdw blurRad="19050" dist="9525" dir="5400000" algn="bl" rotWithShape="0">
                <a:srgbClr val="0F0B2E">
                  <a:alpha val="6000"/>
                </a:srgbClr>
              </a:outerShdw>
            </a:effectLst>
          </p:spPr>
          <p:txBody>
            <a:bodyPr/>
            <a:lstStyle/>
            <a:p>
              <a:pPr>
                <a:lnSpc>
                  <a:spcPct val="90000"/>
                </a:lnSpc>
              </a:pPr>
              <a:endParaRPr lang="en-GB"/>
            </a:p>
          </p:txBody>
        </p:sp>
        <p:sp>
          <p:nvSpPr>
            <p:cNvPr id="18" name="Text 16">
              <a:extLst>
                <a:ext uri="{FF2B5EF4-FFF2-40B4-BE49-F238E27FC236}">
                  <a16:creationId xmlns:a16="http://schemas.microsoft.com/office/drawing/2014/main" id="{E7E8F9C8-E21B-DCB0-7E96-8478FEC12876}"/>
                </a:ext>
              </a:extLst>
            </p:cNvPr>
            <p:cNvSpPr/>
            <p:nvPr/>
          </p:nvSpPr>
          <p:spPr>
            <a:xfrm>
              <a:off x="6919381" y="7029873"/>
              <a:ext cx="4406883" cy="471438"/>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8D7B95"/>
                  </a:solidFill>
                  <a:latin typeface="Poppins" pitchFamily="34" charset="0"/>
                  <a:ea typeface="Poppins" pitchFamily="34" charset="-122"/>
                  <a:cs typeface="Poppins" pitchFamily="34" charset="-120"/>
                </a:rPr>
                <a:t>02 · TOGETHER</a:t>
              </a:r>
              <a:endParaRPr lang="en-US" sz="1650" dirty="0">
                <a:solidFill>
                  <a:srgbClr val="8D7B95"/>
                </a:solidFill>
              </a:endParaRPr>
            </a:p>
          </p:txBody>
        </p:sp>
        <p:sp>
          <p:nvSpPr>
            <p:cNvPr id="19" name="Text 17">
              <a:extLst>
                <a:ext uri="{FF2B5EF4-FFF2-40B4-BE49-F238E27FC236}">
                  <a16:creationId xmlns:a16="http://schemas.microsoft.com/office/drawing/2014/main" id="{E6B17E40-D044-D856-88DE-0DBE934CC10E}"/>
                </a:ext>
              </a:extLst>
            </p:cNvPr>
            <p:cNvSpPr/>
            <p:nvPr/>
          </p:nvSpPr>
          <p:spPr>
            <a:xfrm>
              <a:off x="6919381" y="7576842"/>
              <a:ext cx="4406883" cy="476466"/>
            </a:xfrm>
            <a:prstGeom prst="rect">
              <a:avLst/>
            </a:prstGeom>
            <a:noFill/>
            <a:ln/>
          </p:spPr>
          <p:txBody>
            <a:bodyPr wrap="square" lIns="25400" tIns="25400" rIns="25400" bIns="25400" rtlCol="0" anchor="t">
              <a:normAutofit/>
            </a:bodyPr>
            <a:lstStyle/>
            <a:p>
              <a:pPr marL="0" indent="0" algn="l">
                <a:lnSpc>
                  <a:spcPct val="90000"/>
                </a:lnSpc>
                <a:buNone/>
              </a:pPr>
              <a:r>
                <a:rPr lang="en-US" sz="2500" dirty="0">
                  <a:solidFill>
                    <a:schemeClr val="bg1"/>
                  </a:solidFill>
                  <a:latin typeface="Poppins" pitchFamily="34" charset="0"/>
                  <a:ea typeface="Poppins" pitchFamily="34" charset="-122"/>
                  <a:cs typeface="Poppins" pitchFamily="34" charset="-120"/>
                </a:rPr>
                <a:t>Compare answers</a:t>
              </a:r>
              <a:endParaRPr lang="en-US" sz="2500" dirty="0">
                <a:solidFill>
                  <a:schemeClr val="bg1"/>
                </a:solidFill>
              </a:endParaRPr>
            </a:p>
          </p:txBody>
        </p:sp>
      </p:grpSp>
      <p:grpSp>
        <p:nvGrpSpPr>
          <p:cNvPr id="29" name="Group 28">
            <a:extLst>
              <a:ext uri="{FF2B5EF4-FFF2-40B4-BE49-F238E27FC236}">
                <a16:creationId xmlns:a16="http://schemas.microsoft.com/office/drawing/2014/main" id="{3DA00C2A-C020-4438-8BBE-8EFAE949A973}"/>
              </a:ext>
            </a:extLst>
          </p:cNvPr>
          <p:cNvGrpSpPr/>
          <p:nvPr/>
        </p:nvGrpSpPr>
        <p:grpSpPr>
          <a:xfrm>
            <a:off x="11863880" y="6636666"/>
            <a:ext cx="4818839" cy="2265916"/>
            <a:chOff x="11863880" y="6636666"/>
            <a:chExt cx="4818839" cy="2265916"/>
          </a:xfrm>
        </p:grpSpPr>
        <p:sp>
          <p:nvSpPr>
            <p:cNvPr id="23" name="Shape 21">
              <a:extLst>
                <a:ext uri="{FF2B5EF4-FFF2-40B4-BE49-F238E27FC236}">
                  <a16:creationId xmlns:a16="http://schemas.microsoft.com/office/drawing/2014/main" id="{EB422F16-8073-DC55-2D92-77043347B2C5}"/>
                </a:ext>
              </a:extLst>
            </p:cNvPr>
            <p:cNvSpPr/>
            <p:nvPr/>
          </p:nvSpPr>
          <p:spPr>
            <a:xfrm>
              <a:off x="11863880" y="6636666"/>
              <a:ext cx="4800290" cy="2265916"/>
            </a:xfrm>
            <a:prstGeom prst="roundRect">
              <a:avLst>
                <a:gd name="adj" fmla="val 10923"/>
              </a:avLst>
            </a:prstGeom>
            <a:solidFill>
              <a:srgbClr val="0F0A2E"/>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24" name="Text 22">
              <a:extLst>
                <a:ext uri="{FF2B5EF4-FFF2-40B4-BE49-F238E27FC236}">
                  <a16:creationId xmlns:a16="http://schemas.microsoft.com/office/drawing/2014/main" id="{AEC258FB-A39F-66CC-6B3E-64C8EFB52114}"/>
                </a:ext>
              </a:extLst>
            </p:cNvPr>
            <p:cNvSpPr/>
            <p:nvPr/>
          </p:nvSpPr>
          <p:spPr>
            <a:xfrm>
              <a:off x="12275836" y="7011975"/>
              <a:ext cx="4406883" cy="471438"/>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8D7B95"/>
                  </a:solidFill>
                  <a:latin typeface="Poppins" pitchFamily="34" charset="0"/>
                  <a:ea typeface="Poppins" pitchFamily="34" charset="-122"/>
                  <a:cs typeface="Poppins" pitchFamily="34" charset="-120"/>
                </a:rPr>
                <a:t>03 · COMMIT</a:t>
              </a:r>
              <a:endParaRPr lang="en-US" sz="1650" dirty="0">
                <a:solidFill>
                  <a:srgbClr val="8D7B95"/>
                </a:solidFill>
              </a:endParaRPr>
            </a:p>
          </p:txBody>
        </p:sp>
        <p:sp>
          <p:nvSpPr>
            <p:cNvPr id="25" name="Text 23">
              <a:extLst>
                <a:ext uri="{FF2B5EF4-FFF2-40B4-BE49-F238E27FC236}">
                  <a16:creationId xmlns:a16="http://schemas.microsoft.com/office/drawing/2014/main" id="{D5CBC7FD-E647-9F61-54AD-77B3F76861DE}"/>
                </a:ext>
              </a:extLst>
            </p:cNvPr>
            <p:cNvSpPr/>
            <p:nvPr/>
          </p:nvSpPr>
          <p:spPr>
            <a:xfrm>
              <a:off x="12275836" y="7558943"/>
              <a:ext cx="4126446" cy="903428"/>
            </a:xfrm>
            <a:prstGeom prst="rect">
              <a:avLst/>
            </a:prstGeom>
            <a:noFill/>
            <a:ln/>
          </p:spPr>
          <p:txBody>
            <a:bodyPr wrap="square" lIns="25400" tIns="25400" rIns="25400" bIns="25400" rtlCol="0" anchor="t">
              <a:noAutofit/>
            </a:bodyPr>
            <a:lstStyle/>
            <a:p>
              <a:pPr marL="0" indent="0" algn="l">
                <a:lnSpc>
                  <a:spcPct val="90000"/>
                </a:lnSpc>
                <a:buNone/>
              </a:pPr>
              <a:r>
                <a:rPr lang="en-US" sz="2500">
                  <a:solidFill>
                    <a:schemeClr val="bg1"/>
                  </a:solidFill>
                  <a:latin typeface="Poppins" pitchFamily="34" charset="0"/>
                  <a:ea typeface="Poppins" pitchFamily="34" charset="-122"/>
                  <a:cs typeface="Poppins" pitchFamily="34" charset="-120"/>
                </a:rPr>
                <a:t>How do we align and move forward?</a:t>
              </a:r>
              <a:endParaRPr lang="en-US" sz="2500">
                <a:solidFill>
                  <a:schemeClr val="bg1"/>
                </a:solidFill>
              </a:endParaRPr>
            </a:p>
          </p:txBody>
        </p:sp>
      </p:grpSp>
      <p:sp>
        <p:nvSpPr>
          <p:cNvPr id="26" name="Text 24">
            <a:extLst>
              <a:ext uri="{FF2B5EF4-FFF2-40B4-BE49-F238E27FC236}">
                <a16:creationId xmlns:a16="http://schemas.microsoft.com/office/drawing/2014/main" id="{B99BEF80-61D3-19B7-BE55-7F2F983CAB44}"/>
              </a:ext>
            </a:extLst>
          </p:cNvPr>
          <p:cNvSpPr/>
          <p:nvPr/>
        </p:nvSpPr>
        <p:spPr>
          <a:xfrm>
            <a:off x="1143000" y="8726835"/>
            <a:ext cx="7705348" cy="645765"/>
          </a:xfrm>
          <a:prstGeom prst="rect">
            <a:avLst/>
          </a:prstGeom>
          <a:noFill/>
          <a:ln/>
        </p:spPr>
        <p:txBody>
          <a:bodyPr wrap="square" lIns="25400" tIns="25400" rIns="25400" bIns="25400" rtlCol="0" anchor="t">
            <a:normAutofit/>
          </a:bodyPr>
          <a:lstStyle/>
          <a:p>
            <a:pPr marL="0" indent="0" algn="l">
              <a:lnSpc>
                <a:spcPct val="98154"/>
              </a:lnSpc>
              <a:buNone/>
            </a:pPr>
            <a:r>
              <a:rPr lang="en-US" sz="1650" i="1" dirty="0">
                <a:solidFill>
                  <a:srgbClr val="6B6588"/>
                </a:solidFill>
                <a:latin typeface="Poppins" pitchFamily="34" charset="0"/>
                <a:ea typeface="Poppins" pitchFamily="34" charset="-122"/>
                <a:cs typeface="Poppins" pitchFamily="34" charset="-120"/>
              </a:rPr>
              <a:t>.</a:t>
            </a:r>
            <a:endParaRPr lang="en-US" sz="1650" dirty="0"/>
          </a:p>
        </p:txBody>
      </p:sp>
      <p:sp>
        <p:nvSpPr>
          <p:cNvPr id="27" name="Text 25">
            <a:extLst>
              <a:ext uri="{FF2B5EF4-FFF2-40B4-BE49-F238E27FC236}">
                <a16:creationId xmlns:a16="http://schemas.microsoft.com/office/drawing/2014/main" id="{7B77D567-86AA-3789-2F1A-55A89050DC43}"/>
              </a:ext>
            </a:extLst>
          </p:cNvPr>
          <p:cNvSpPr/>
          <p:nvPr/>
        </p:nvSpPr>
        <p:spPr>
          <a:xfrm>
            <a:off x="1143000" y="9593610"/>
            <a:ext cx="3059266"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LIFECYCLE · SECTION 8</a:t>
            </a:r>
            <a:endParaRPr lang="en-US" sz="1200"/>
          </a:p>
        </p:txBody>
      </p:sp>
    </p:spTree>
    <p:extLst>
      <p:ext uri="{BB962C8B-B14F-4D97-AF65-F5344CB8AC3E}">
        <p14:creationId xmlns:p14="http://schemas.microsoft.com/office/powerpoint/2010/main" val="142291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dissolve">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TEAM LIFECYCLE </a:t>
            </a:r>
            <a:endParaRPr lang="en-US" sz="2200" dirty="0"/>
          </a:p>
        </p:txBody>
      </p:sp>
      <p:sp>
        <p:nvSpPr>
          <p:cNvPr id="3" name="Text 1"/>
          <p:cNvSpPr/>
          <p:nvPr/>
        </p:nvSpPr>
        <p:spPr>
          <a:xfrm>
            <a:off x="950495" y="4888723"/>
            <a:ext cx="17602200" cy="906735"/>
          </a:xfrm>
          <a:prstGeom prst="rect">
            <a:avLst/>
          </a:prstGeom>
          <a:noFill/>
          <a:ln/>
        </p:spPr>
        <p:txBody>
          <a:bodyPr wrap="square" lIns="25400" tIns="25400" rIns="25400" bIns="25400" rtlCol="0" anchor="t">
            <a:normAutofit/>
          </a:bodyPr>
          <a:lstStyle/>
          <a:p>
            <a:pPr marL="0" indent="0" algn="l">
              <a:lnSpc>
                <a:spcPct val="63333"/>
              </a:lnSpc>
              <a:buNone/>
            </a:pPr>
            <a:r>
              <a:rPr lang="en-US" sz="7200" b="1" kern="0" spc="-252"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Forming</a:t>
            </a:r>
            <a:r>
              <a:rPr lang="en-US" sz="7200" b="1" kern="0" spc="-252" dirty="0">
                <a:solidFill>
                  <a:srgbClr val="0F0B2E"/>
                </a:solidFill>
                <a:latin typeface="Poppins" pitchFamily="34" charset="0"/>
                <a:ea typeface="Poppins" pitchFamily="34" charset="-122"/>
                <a:cs typeface="Poppins" pitchFamily="34" charset="-120"/>
              </a:rPr>
              <a:t>.</a:t>
            </a:r>
            <a:endParaRPr lang="en-US" sz="7200" dirty="0"/>
          </a:p>
        </p:txBody>
      </p:sp>
      <p:sp>
        <p:nvSpPr>
          <p:cNvPr id="5" name="Text 3"/>
          <p:cNvSpPr/>
          <p:nvPr/>
        </p:nvSpPr>
        <p:spPr>
          <a:xfrm>
            <a:off x="1046747" y="6006010"/>
            <a:ext cx="8386735" cy="498128"/>
          </a:xfrm>
          <a:prstGeom prst="rect">
            <a:avLst/>
          </a:prstGeom>
          <a:noFill/>
          <a:ln/>
        </p:spPr>
        <p:txBody>
          <a:bodyPr wrap="square" lIns="25400" tIns="25400" rIns="25400" bIns="25400" rtlCol="0" anchor="t">
            <a:normAutofit/>
          </a:bodyPr>
          <a:lstStyle/>
          <a:p>
            <a:pPr marL="0" indent="0" algn="l">
              <a:lnSpc>
                <a:spcPct val="77280"/>
              </a:lnSpc>
              <a:buNone/>
            </a:pPr>
            <a:r>
              <a:rPr lang="en-US" sz="3150" kern="0" spc="-63" dirty="0">
                <a:solidFill>
                  <a:schemeClr val="bg1"/>
                </a:solidFill>
                <a:latin typeface="Poppins" pitchFamily="34" charset="0"/>
                <a:ea typeface="Poppins" pitchFamily="34" charset="-122"/>
                <a:cs typeface="Poppins" pitchFamily="34" charset="-120"/>
              </a:rPr>
              <a:t>1. What excites you about this team?</a:t>
            </a:r>
            <a:endParaRPr lang="en-US" sz="3150" dirty="0">
              <a:solidFill>
                <a:schemeClr val="bg1"/>
              </a:solidFill>
            </a:endParaRPr>
          </a:p>
        </p:txBody>
      </p:sp>
      <p:sp>
        <p:nvSpPr>
          <p:cNvPr id="7" name="Text 5"/>
          <p:cNvSpPr/>
          <p:nvPr/>
        </p:nvSpPr>
        <p:spPr>
          <a:xfrm>
            <a:off x="1046747" y="6885138"/>
            <a:ext cx="8386735" cy="498128"/>
          </a:xfrm>
          <a:prstGeom prst="rect">
            <a:avLst/>
          </a:prstGeom>
          <a:noFill/>
          <a:ln/>
        </p:spPr>
        <p:txBody>
          <a:bodyPr wrap="square" lIns="25400" tIns="25400" rIns="25400" bIns="25400" rtlCol="0" anchor="t">
            <a:normAutofit/>
          </a:bodyPr>
          <a:lstStyle/>
          <a:p>
            <a:pPr marL="0" indent="0" algn="l">
              <a:lnSpc>
                <a:spcPct val="77280"/>
              </a:lnSpc>
              <a:buNone/>
            </a:pPr>
            <a:r>
              <a:rPr lang="en-US" sz="3150" kern="0" spc="-63" dirty="0">
                <a:solidFill>
                  <a:schemeClr val="bg1"/>
                </a:solidFill>
                <a:latin typeface="Poppins" pitchFamily="34" charset="0"/>
                <a:ea typeface="Poppins" pitchFamily="34" charset="-122"/>
                <a:cs typeface="Poppins" pitchFamily="34" charset="-120"/>
              </a:rPr>
              <a:t>2. What are your concerns?</a:t>
            </a:r>
            <a:endParaRPr lang="en-US" sz="3150" dirty="0">
              <a:solidFill>
                <a:schemeClr val="bg1"/>
              </a:solidFill>
            </a:endParaRPr>
          </a:p>
        </p:txBody>
      </p:sp>
      <p:sp>
        <p:nvSpPr>
          <p:cNvPr id="21" name="Text 19"/>
          <p:cNvSpPr/>
          <p:nvPr/>
        </p:nvSpPr>
        <p:spPr>
          <a:xfrm>
            <a:off x="1143000" y="9593610"/>
            <a:ext cx="2918475"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LIFECYCLE · FORMING</a:t>
            </a:r>
            <a:endParaRPr lang="en-US"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TEAM LIFECYCLE </a:t>
            </a:r>
            <a:endParaRPr lang="en-US" sz="2200" dirty="0"/>
          </a:p>
        </p:txBody>
      </p:sp>
      <p:sp>
        <p:nvSpPr>
          <p:cNvPr id="3" name="Text 1"/>
          <p:cNvSpPr/>
          <p:nvPr/>
        </p:nvSpPr>
        <p:spPr>
          <a:xfrm>
            <a:off x="1022684" y="4936849"/>
            <a:ext cx="17602200" cy="906735"/>
          </a:xfrm>
          <a:prstGeom prst="rect">
            <a:avLst/>
          </a:prstGeom>
          <a:noFill/>
          <a:ln/>
        </p:spPr>
        <p:txBody>
          <a:bodyPr wrap="square" lIns="25400" tIns="25400" rIns="25400" bIns="25400" rtlCol="0" anchor="t">
            <a:normAutofit/>
          </a:bodyPr>
          <a:lstStyle/>
          <a:p>
            <a:pPr marL="0" indent="0" algn="l">
              <a:lnSpc>
                <a:spcPct val="63333"/>
              </a:lnSpc>
              <a:buNone/>
            </a:pPr>
            <a:r>
              <a:rPr lang="en-US" sz="7200" b="1" kern="0" spc="-252"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Storming</a:t>
            </a:r>
            <a:r>
              <a:rPr lang="en-US" sz="7200" b="1" kern="0" spc="-252" dirty="0">
                <a:solidFill>
                  <a:srgbClr val="0F0B2E"/>
                </a:solidFill>
                <a:latin typeface="Poppins" pitchFamily="34" charset="0"/>
                <a:ea typeface="Poppins" pitchFamily="34" charset="-122"/>
                <a:cs typeface="Poppins" pitchFamily="34" charset="-120"/>
              </a:rPr>
              <a:t>.</a:t>
            </a:r>
            <a:endParaRPr lang="en-US" sz="7200" dirty="0"/>
          </a:p>
        </p:txBody>
      </p:sp>
      <p:sp>
        <p:nvSpPr>
          <p:cNvPr id="5" name="Text 3"/>
          <p:cNvSpPr/>
          <p:nvPr/>
        </p:nvSpPr>
        <p:spPr>
          <a:xfrm>
            <a:off x="1070810" y="5986960"/>
            <a:ext cx="8386735" cy="454298"/>
          </a:xfrm>
          <a:prstGeom prst="rect">
            <a:avLst/>
          </a:prstGeom>
          <a:noFill/>
          <a:ln/>
        </p:spPr>
        <p:txBody>
          <a:bodyPr wrap="square" lIns="25400" tIns="25400" rIns="25400" bIns="25400" rtlCol="0" anchor="t">
            <a:normAutofit/>
          </a:bodyPr>
          <a:lstStyle/>
          <a:p>
            <a:pPr marL="0" indent="0" algn="l">
              <a:lnSpc>
                <a:spcPct val="76000"/>
              </a:lnSpc>
              <a:buNone/>
            </a:pPr>
            <a:r>
              <a:rPr lang="en-US" sz="3100" kern="0" spc="-57" dirty="0">
                <a:solidFill>
                  <a:schemeClr val="bg1"/>
                </a:solidFill>
                <a:latin typeface="Poppins" pitchFamily="34" charset="0"/>
                <a:ea typeface="Poppins" pitchFamily="34" charset="-122"/>
                <a:cs typeface="Poppins" pitchFamily="34" charset="-120"/>
              </a:rPr>
              <a:t>1. What is the biggest trigger, right now?</a:t>
            </a:r>
            <a:endParaRPr lang="en-US" sz="3100" dirty="0">
              <a:solidFill>
                <a:schemeClr val="bg1"/>
              </a:solidFill>
            </a:endParaRPr>
          </a:p>
        </p:txBody>
      </p:sp>
      <p:sp>
        <p:nvSpPr>
          <p:cNvPr id="7" name="Text 5"/>
          <p:cNvSpPr/>
          <p:nvPr/>
        </p:nvSpPr>
        <p:spPr>
          <a:xfrm>
            <a:off x="1070810" y="6803208"/>
            <a:ext cx="8386735" cy="454298"/>
          </a:xfrm>
          <a:prstGeom prst="rect">
            <a:avLst/>
          </a:prstGeom>
          <a:noFill/>
          <a:ln/>
        </p:spPr>
        <p:txBody>
          <a:bodyPr wrap="square" lIns="25400" tIns="25400" rIns="25400" bIns="25400" rtlCol="0" anchor="t">
            <a:normAutofit/>
          </a:bodyPr>
          <a:lstStyle/>
          <a:p>
            <a:pPr marL="0" indent="0" algn="l">
              <a:lnSpc>
                <a:spcPct val="76000"/>
              </a:lnSpc>
              <a:buNone/>
            </a:pPr>
            <a:r>
              <a:rPr lang="en-US" sz="3100" kern="0" spc="-57" dirty="0">
                <a:solidFill>
                  <a:schemeClr val="bg1"/>
                </a:solidFill>
                <a:latin typeface="Poppins" pitchFamily="34" charset="0"/>
                <a:ea typeface="Poppins" pitchFamily="34" charset="-122"/>
                <a:cs typeface="Poppins" pitchFamily="34" charset="-120"/>
              </a:rPr>
              <a:t>2. One thing you would change?</a:t>
            </a:r>
            <a:endParaRPr lang="en-US" sz="3100" dirty="0">
              <a:solidFill>
                <a:schemeClr val="bg1"/>
              </a:solidFill>
            </a:endParaRPr>
          </a:p>
        </p:txBody>
      </p:sp>
      <p:sp>
        <p:nvSpPr>
          <p:cNvPr id="9" name="Text 7"/>
          <p:cNvSpPr/>
          <p:nvPr/>
        </p:nvSpPr>
        <p:spPr>
          <a:xfrm>
            <a:off x="1070810" y="7619456"/>
            <a:ext cx="11538285" cy="870496"/>
          </a:xfrm>
          <a:prstGeom prst="rect">
            <a:avLst/>
          </a:prstGeom>
          <a:noFill/>
          <a:ln/>
        </p:spPr>
        <p:txBody>
          <a:bodyPr wrap="square" lIns="25400" tIns="25400" rIns="25400" bIns="25400" rtlCol="0" anchor="t">
            <a:normAutofit/>
          </a:bodyPr>
          <a:lstStyle/>
          <a:p>
            <a:pPr marL="0" indent="0" algn="l">
              <a:lnSpc>
                <a:spcPct val="76000"/>
              </a:lnSpc>
              <a:buNone/>
            </a:pPr>
            <a:r>
              <a:rPr lang="en-US" sz="3100" kern="0" spc="-57" dirty="0">
                <a:solidFill>
                  <a:schemeClr val="bg1"/>
                </a:solidFill>
                <a:latin typeface="Poppins" pitchFamily="34" charset="0"/>
                <a:ea typeface="Poppins" pitchFamily="34" charset="-122"/>
                <a:cs typeface="Poppins" pitchFamily="34" charset="-120"/>
              </a:rPr>
              <a:t>3. How are you </a:t>
            </a:r>
            <a:r>
              <a:rPr lang="en-US" sz="3100" b="1" kern="0" spc="-57" dirty="0">
                <a:solidFill>
                  <a:schemeClr val="bg1"/>
                </a:solidFill>
                <a:latin typeface="Poppins" pitchFamily="34" charset="0"/>
                <a:ea typeface="Poppins" pitchFamily="34" charset="-122"/>
                <a:cs typeface="Poppins" pitchFamily="34" charset="-120"/>
              </a:rPr>
              <a:t>personally</a:t>
            </a:r>
            <a:r>
              <a:rPr lang="en-US" sz="3100" kern="0" spc="-57" dirty="0">
                <a:solidFill>
                  <a:schemeClr val="bg1"/>
                </a:solidFill>
                <a:latin typeface="Poppins" pitchFamily="34" charset="0"/>
                <a:ea typeface="Poppins" pitchFamily="34" charset="-122"/>
                <a:cs typeface="Poppins" pitchFamily="34" charset="-120"/>
              </a:rPr>
              <a:t> contributing to any conflict?</a:t>
            </a:r>
            <a:endParaRPr lang="en-US" sz="3100" dirty="0">
              <a:solidFill>
                <a:schemeClr val="bg1"/>
              </a:solidFill>
            </a:endParaRPr>
          </a:p>
        </p:txBody>
      </p:sp>
      <p:sp>
        <p:nvSpPr>
          <p:cNvPr id="23" name="Text 21"/>
          <p:cNvSpPr/>
          <p:nvPr/>
        </p:nvSpPr>
        <p:spPr>
          <a:xfrm>
            <a:off x="1143000" y="9593610"/>
            <a:ext cx="305157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LIFECYCLE · STORMING</a:t>
            </a:r>
            <a:endParaRPr lang="en-US"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TEAM LIFECYCLE </a:t>
            </a:r>
            <a:endParaRPr lang="en-US" sz="2200" dirty="0"/>
          </a:p>
        </p:txBody>
      </p:sp>
      <p:sp>
        <p:nvSpPr>
          <p:cNvPr id="3" name="Text 1"/>
          <p:cNvSpPr/>
          <p:nvPr/>
        </p:nvSpPr>
        <p:spPr>
          <a:xfrm>
            <a:off x="1118936" y="3998386"/>
            <a:ext cx="17602200" cy="906735"/>
          </a:xfrm>
          <a:prstGeom prst="rect">
            <a:avLst/>
          </a:prstGeom>
          <a:noFill/>
          <a:ln/>
        </p:spPr>
        <p:txBody>
          <a:bodyPr wrap="square" lIns="25400" tIns="25400" rIns="25400" bIns="25400" rtlCol="0" anchor="t">
            <a:normAutofit/>
          </a:bodyPr>
          <a:lstStyle/>
          <a:p>
            <a:pPr marL="0" indent="0" algn="l">
              <a:lnSpc>
                <a:spcPct val="63333"/>
              </a:lnSpc>
              <a:buNone/>
            </a:pPr>
            <a:r>
              <a:rPr lang="en-US" sz="7200" b="1" kern="0" spc="-252"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Norming</a:t>
            </a:r>
            <a:r>
              <a:rPr lang="en-US" sz="7200" b="1" kern="0" spc="-252" dirty="0">
                <a:solidFill>
                  <a:srgbClr val="0F0B2E"/>
                </a:solidFill>
                <a:latin typeface="Poppins" pitchFamily="34" charset="0"/>
                <a:ea typeface="Poppins" pitchFamily="34" charset="-122"/>
                <a:cs typeface="Poppins" pitchFamily="34" charset="-120"/>
              </a:rPr>
              <a:t>.</a:t>
            </a:r>
            <a:endParaRPr lang="en-US" sz="7200" dirty="0"/>
          </a:p>
        </p:txBody>
      </p:sp>
      <p:sp>
        <p:nvSpPr>
          <p:cNvPr id="5" name="Text 3"/>
          <p:cNvSpPr/>
          <p:nvPr/>
        </p:nvSpPr>
        <p:spPr>
          <a:xfrm>
            <a:off x="1118936" y="5294142"/>
            <a:ext cx="11947359" cy="529142"/>
          </a:xfrm>
          <a:prstGeom prst="rect">
            <a:avLst/>
          </a:prstGeom>
          <a:noFill/>
          <a:ln/>
        </p:spPr>
        <p:txBody>
          <a:bodyPr wrap="square" lIns="25400" tIns="25400" rIns="25400" bIns="25400" rtlCol="0" anchor="t">
            <a:noAutofit/>
          </a:bodyPr>
          <a:lstStyle/>
          <a:p>
            <a:pPr marL="0" indent="0" algn="l">
              <a:lnSpc>
                <a:spcPct val="76667"/>
              </a:lnSpc>
              <a:buNone/>
            </a:pPr>
            <a:r>
              <a:rPr lang="en-US" sz="3100" kern="0" spc="-54" dirty="0">
                <a:solidFill>
                  <a:schemeClr val="bg1"/>
                </a:solidFill>
                <a:latin typeface="Poppins" pitchFamily="34" charset="0"/>
                <a:ea typeface="Poppins" pitchFamily="34" charset="-122"/>
                <a:cs typeface="Poppins" pitchFamily="34" charset="-120"/>
              </a:rPr>
              <a:t>What would it look like to move to Performing?</a:t>
            </a:r>
          </a:p>
          <a:p>
            <a:pPr marL="0" indent="0" algn="l">
              <a:lnSpc>
                <a:spcPct val="76667"/>
              </a:lnSpc>
              <a:buNone/>
            </a:pPr>
            <a:endParaRPr lang="en-US" sz="3100" kern="0" spc="-54" dirty="0">
              <a:solidFill>
                <a:schemeClr val="bg1"/>
              </a:solidFill>
              <a:latin typeface="Poppins" pitchFamily="34" charset="0"/>
              <a:cs typeface="Poppins" pitchFamily="34" charset="-120"/>
            </a:endParaRPr>
          </a:p>
          <a:p>
            <a:pPr marL="0" indent="0" algn="l">
              <a:lnSpc>
                <a:spcPct val="76667"/>
              </a:lnSpc>
              <a:buNone/>
            </a:pPr>
            <a:endParaRPr lang="en-US" sz="3100" dirty="0">
              <a:solidFill>
                <a:schemeClr val="bg1"/>
              </a:solidFill>
            </a:endParaRPr>
          </a:p>
        </p:txBody>
      </p:sp>
      <p:sp>
        <p:nvSpPr>
          <p:cNvPr id="7" name="Text 5"/>
          <p:cNvSpPr/>
          <p:nvPr/>
        </p:nvSpPr>
        <p:spPr>
          <a:xfrm>
            <a:off x="1167062" y="5973711"/>
            <a:ext cx="8386735" cy="451470"/>
          </a:xfrm>
          <a:prstGeom prst="rect">
            <a:avLst/>
          </a:prstGeom>
          <a:noFill/>
          <a:ln/>
        </p:spPr>
        <p:txBody>
          <a:bodyPr wrap="square" lIns="25400" tIns="25400" rIns="25400" bIns="25400" rtlCol="0" anchor="t">
            <a:noAutofit/>
          </a:bodyPr>
          <a:lstStyle/>
          <a:p>
            <a:pPr algn="l">
              <a:lnSpc>
                <a:spcPct val="102118"/>
              </a:lnSpc>
            </a:pPr>
            <a:r>
              <a:rPr lang="en-US" sz="3100" dirty="0">
                <a:solidFill>
                  <a:schemeClr val="bg1"/>
                </a:solidFill>
                <a:latin typeface="Poppins" pitchFamily="34" charset="0"/>
                <a:ea typeface="Poppins" pitchFamily="34" charset="-122"/>
                <a:cs typeface="Poppins" pitchFamily="34" charset="-120"/>
              </a:rPr>
              <a:t>1. How would it feel, day to day?</a:t>
            </a:r>
            <a:endParaRPr lang="en-US" sz="3100" dirty="0">
              <a:solidFill>
                <a:schemeClr val="bg1"/>
              </a:solidFill>
            </a:endParaRPr>
          </a:p>
        </p:txBody>
      </p:sp>
      <p:sp>
        <p:nvSpPr>
          <p:cNvPr id="9" name="Text 7"/>
          <p:cNvSpPr/>
          <p:nvPr/>
        </p:nvSpPr>
        <p:spPr>
          <a:xfrm>
            <a:off x="1167062" y="6624205"/>
            <a:ext cx="8386735" cy="451470"/>
          </a:xfrm>
          <a:prstGeom prst="rect">
            <a:avLst/>
          </a:prstGeom>
          <a:noFill/>
          <a:ln/>
        </p:spPr>
        <p:txBody>
          <a:bodyPr wrap="square" lIns="25400" tIns="25400" rIns="25400" bIns="25400" rtlCol="0" anchor="t">
            <a:noAutofit/>
          </a:bodyPr>
          <a:lstStyle/>
          <a:p>
            <a:pPr algn="l">
              <a:lnSpc>
                <a:spcPct val="102118"/>
              </a:lnSpc>
            </a:pPr>
            <a:r>
              <a:rPr lang="en-US" sz="3100" dirty="0">
                <a:solidFill>
                  <a:schemeClr val="bg1"/>
                </a:solidFill>
                <a:latin typeface="Poppins" pitchFamily="34" charset="0"/>
                <a:ea typeface="Poppins" pitchFamily="34" charset="-122"/>
                <a:cs typeface="Poppins" pitchFamily="34" charset="-120"/>
              </a:rPr>
              <a:t>2. What would others see?</a:t>
            </a:r>
            <a:endParaRPr lang="en-US" sz="3100" dirty="0">
              <a:solidFill>
                <a:schemeClr val="bg1"/>
              </a:solidFill>
            </a:endParaRPr>
          </a:p>
        </p:txBody>
      </p:sp>
      <p:sp>
        <p:nvSpPr>
          <p:cNvPr id="11" name="Text 9"/>
          <p:cNvSpPr/>
          <p:nvPr/>
        </p:nvSpPr>
        <p:spPr>
          <a:xfrm>
            <a:off x="1167062" y="7250635"/>
            <a:ext cx="8386735" cy="451470"/>
          </a:xfrm>
          <a:prstGeom prst="rect">
            <a:avLst/>
          </a:prstGeom>
          <a:noFill/>
          <a:ln/>
        </p:spPr>
        <p:txBody>
          <a:bodyPr wrap="square" lIns="25400" tIns="25400" rIns="25400" bIns="25400" rtlCol="0" anchor="t">
            <a:noAutofit/>
          </a:bodyPr>
          <a:lstStyle/>
          <a:p>
            <a:pPr algn="l">
              <a:lnSpc>
                <a:spcPct val="102118"/>
              </a:lnSpc>
            </a:pPr>
            <a:r>
              <a:rPr lang="en-US" sz="3100" dirty="0">
                <a:solidFill>
                  <a:schemeClr val="bg1"/>
                </a:solidFill>
                <a:latin typeface="Poppins" pitchFamily="34" charset="0"/>
                <a:ea typeface="Poppins" pitchFamily="34" charset="-122"/>
                <a:cs typeface="Poppins" pitchFamily="34" charset="-120"/>
              </a:rPr>
              <a:t>3. Effect on our output?</a:t>
            </a:r>
            <a:endParaRPr lang="en-US" sz="3100" dirty="0">
              <a:solidFill>
                <a:schemeClr val="bg1"/>
              </a:solidFill>
            </a:endParaRPr>
          </a:p>
        </p:txBody>
      </p:sp>
      <p:sp>
        <p:nvSpPr>
          <p:cNvPr id="13" name="Text 11"/>
          <p:cNvSpPr/>
          <p:nvPr/>
        </p:nvSpPr>
        <p:spPr>
          <a:xfrm>
            <a:off x="1167062" y="7901128"/>
            <a:ext cx="8386735" cy="451470"/>
          </a:xfrm>
          <a:prstGeom prst="rect">
            <a:avLst/>
          </a:prstGeom>
          <a:noFill/>
          <a:ln/>
        </p:spPr>
        <p:txBody>
          <a:bodyPr wrap="square" lIns="25400" tIns="25400" rIns="25400" bIns="25400" rtlCol="0" anchor="t">
            <a:noAutofit/>
          </a:bodyPr>
          <a:lstStyle/>
          <a:p>
            <a:pPr algn="l">
              <a:lnSpc>
                <a:spcPct val="102118"/>
              </a:lnSpc>
            </a:pPr>
            <a:r>
              <a:rPr lang="en-US" sz="3100" dirty="0">
                <a:solidFill>
                  <a:schemeClr val="bg1"/>
                </a:solidFill>
                <a:latin typeface="Poppins" pitchFamily="34" charset="0"/>
                <a:ea typeface="Poppins" pitchFamily="34" charset="-122"/>
                <a:cs typeface="Poppins" pitchFamily="34" charset="-120"/>
              </a:rPr>
              <a:t>4. What shifted us here?</a:t>
            </a:r>
            <a:endParaRPr lang="en-US" sz="3100" dirty="0">
              <a:solidFill>
                <a:schemeClr val="bg1"/>
              </a:solidFill>
            </a:endParaRPr>
          </a:p>
        </p:txBody>
      </p:sp>
      <p:sp>
        <p:nvSpPr>
          <p:cNvPr id="28" name="Text 26"/>
          <p:cNvSpPr/>
          <p:nvPr/>
        </p:nvSpPr>
        <p:spPr>
          <a:xfrm>
            <a:off x="1143000" y="9593610"/>
            <a:ext cx="2950808"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LIFECYCLE · NORMING</a:t>
            </a:r>
            <a:endParaRPr lang="en-US"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TEAM LIFECYCLE</a:t>
            </a:r>
            <a:endParaRPr lang="en-US" sz="2200" dirty="0"/>
          </a:p>
        </p:txBody>
      </p:sp>
      <p:sp>
        <p:nvSpPr>
          <p:cNvPr id="3" name="Text 1"/>
          <p:cNvSpPr/>
          <p:nvPr/>
        </p:nvSpPr>
        <p:spPr>
          <a:xfrm>
            <a:off x="1070810" y="4731755"/>
            <a:ext cx="17602200" cy="906735"/>
          </a:xfrm>
          <a:prstGeom prst="rect">
            <a:avLst/>
          </a:prstGeom>
          <a:noFill/>
          <a:ln/>
        </p:spPr>
        <p:txBody>
          <a:bodyPr wrap="square" lIns="25400" tIns="25400" rIns="25400" bIns="25400" rtlCol="0" anchor="t">
            <a:normAutofit/>
          </a:bodyPr>
          <a:lstStyle/>
          <a:p>
            <a:pPr marL="0" indent="0" algn="l">
              <a:lnSpc>
                <a:spcPct val="63333"/>
              </a:lnSpc>
              <a:buNone/>
            </a:pPr>
            <a:r>
              <a:rPr lang="en-US" sz="7200" b="1" kern="0" spc="-252"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Performing</a:t>
            </a:r>
            <a:r>
              <a:rPr lang="en-US" sz="7200" b="1" kern="0" spc="-252" dirty="0">
                <a:solidFill>
                  <a:srgbClr val="0F0B2E"/>
                </a:solidFill>
                <a:latin typeface="Poppins" pitchFamily="34" charset="0"/>
                <a:ea typeface="Poppins" pitchFamily="34" charset="-122"/>
                <a:cs typeface="Poppins" pitchFamily="34" charset="-120"/>
              </a:rPr>
              <a:t>.</a:t>
            </a:r>
            <a:endParaRPr lang="en-US" sz="7200" dirty="0"/>
          </a:p>
        </p:txBody>
      </p:sp>
      <p:sp>
        <p:nvSpPr>
          <p:cNvPr id="5" name="Text 3"/>
          <p:cNvSpPr/>
          <p:nvPr/>
        </p:nvSpPr>
        <p:spPr>
          <a:xfrm>
            <a:off x="1070810" y="5931258"/>
            <a:ext cx="12837695" cy="300685"/>
          </a:xfrm>
          <a:prstGeom prst="rect">
            <a:avLst/>
          </a:prstGeom>
          <a:noFill/>
          <a:ln/>
        </p:spPr>
        <p:txBody>
          <a:bodyPr wrap="square" lIns="25400" tIns="25400" rIns="25400" bIns="25400" rtlCol="0" anchor="t">
            <a:noAutofit/>
          </a:bodyPr>
          <a:lstStyle/>
          <a:p>
            <a:pPr marL="0" indent="0" algn="l">
              <a:lnSpc>
                <a:spcPct val="76667"/>
              </a:lnSpc>
              <a:buNone/>
            </a:pPr>
            <a:r>
              <a:rPr lang="en-US" sz="3100" kern="0" spc="-54" dirty="0">
                <a:solidFill>
                  <a:schemeClr val="bg1"/>
                </a:solidFill>
                <a:latin typeface="Poppins" pitchFamily="34" charset="0"/>
                <a:ea typeface="Poppins" pitchFamily="34" charset="-122"/>
                <a:cs typeface="Poppins" pitchFamily="34" charset="-120"/>
              </a:rPr>
              <a:t>How does it feel to have got to this stage?</a:t>
            </a:r>
            <a:endParaRPr lang="en-US" sz="3100" dirty="0">
              <a:solidFill>
                <a:schemeClr val="bg1"/>
              </a:solidFill>
            </a:endParaRPr>
          </a:p>
        </p:txBody>
      </p:sp>
      <p:sp>
        <p:nvSpPr>
          <p:cNvPr id="7" name="Text 5"/>
          <p:cNvSpPr/>
          <p:nvPr/>
        </p:nvSpPr>
        <p:spPr>
          <a:xfrm>
            <a:off x="1070810" y="6668477"/>
            <a:ext cx="12837695" cy="2114577"/>
          </a:xfrm>
          <a:prstGeom prst="rect">
            <a:avLst/>
          </a:prstGeom>
          <a:noFill/>
          <a:ln/>
        </p:spPr>
        <p:txBody>
          <a:bodyPr wrap="square" lIns="25400" tIns="25400" rIns="25400" bIns="25400" rtlCol="0" anchor="t">
            <a:noAutofit/>
          </a:bodyPr>
          <a:lstStyle/>
          <a:p>
            <a:pPr marL="0" indent="0" algn="l">
              <a:lnSpc>
                <a:spcPct val="76667"/>
              </a:lnSpc>
              <a:buNone/>
            </a:pPr>
            <a:r>
              <a:rPr lang="en-US" sz="3100" kern="0" spc="-54" dirty="0">
                <a:solidFill>
                  <a:schemeClr val="bg1"/>
                </a:solidFill>
                <a:latin typeface="Poppins" pitchFamily="34" charset="0"/>
                <a:ea typeface="Poppins" pitchFamily="34" charset="-122"/>
                <a:cs typeface="Poppins" pitchFamily="34" charset="-120"/>
              </a:rPr>
              <a:t>Mitigate the </a:t>
            </a:r>
            <a:r>
              <a:rPr lang="en-US" sz="3100" kern="0" spc="-54" dirty="0">
                <a:solidFill>
                  <a:schemeClr val="bg1"/>
                </a:solidFill>
                <a:latin typeface="Poppins" pitchFamily="34" charset="0"/>
                <a:cs typeface="Poppins" pitchFamily="34" charset="-120"/>
              </a:rPr>
              <a:t>performing</a:t>
            </a:r>
            <a:r>
              <a:rPr lang="en-US" sz="3100" kern="0" spc="-54" dirty="0">
                <a:solidFill>
                  <a:schemeClr val="bg1"/>
                </a:solidFill>
                <a:latin typeface="Poppins" pitchFamily="34" charset="0"/>
                <a:ea typeface="Poppins" pitchFamily="34" charset="-122"/>
                <a:cs typeface="Poppins" pitchFamily="34" charset="-120"/>
              </a:rPr>
              <a:t> </a:t>
            </a:r>
            <a:r>
              <a:rPr lang="en-US" sz="3100" kern="0" spc="-54" dirty="0">
                <a:solidFill>
                  <a:schemeClr val="bg1"/>
                </a:solidFill>
                <a:latin typeface="Poppins" pitchFamily="34" charset="0"/>
                <a:cs typeface="Poppins" pitchFamily="34" charset="-120"/>
              </a:rPr>
              <a:t>risk:</a:t>
            </a:r>
          </a:p>
          <a:p>
            <a:pPr marL="0" indent="0" algn="l">
              <a:lnSpc>
                <a:spcPct val="76667"/>
              </a:lnSpc>
              <a:buNone/>
            </a:pPr>
            <a:endParaRPr lang="en-US" sz="3100" kern="0" spc="-54" dirty="0">
              <a:solidFill>
                <a:schemeClr val="bg1"/>
              </a:solidFill>
              <a:latin typeface="Poppins" pitchFamily="34" charset="0"/>
              <a:cs typeface="Poppins" pitchFamily="34" charset="-120"/>
            </a:endParaRPr>
          </a:p>
          <a:p>
            <a:pPr>
              <a:lnSpc>
                <a:spcPct val="76667"/>
              </a:lnSpc>
            </a:pPr>
            <a:r>
              <a:rPr lang="en-US" sz="3100" dirty="0">
                <a:solidFill>
                  <a:schemeClr val="bg1"/>
                </a:solidFill>
                <a:latin typeface="Poppins" pitchFamily="34" charset="0"/>
                <a:ea typeface="Poppins" pitchFamily="34" charset="-122"/>
                <a:cs typeface="Poppins" pitchFamily="34" charset="-120"/>
              </a:rPr>
              <a:t>1. What could disrupt us?</a:t>
            </a:r>
          </a:p>
          <a:p>
            <a:pPr>
              <a:lnSpc>
                <a:spcPct val="102118"/>
              </a:lnSpc>
            </a:pPr>
            <a:r>
              <a:rPr lang="en-US" sz="3100" dirty="0">
                <a:solidFill>
                  <a:schemeClr val="bg1"/>
                </a:solidFill>
                <a:latin typeface="Poppins" pitchFamily="34" charset="0"/>
                <a:ea typeface="Poppins" pitchFamily="34" charset="-122"/>
                <a:cs typeface="Poppins" pitchFamily="34" charset="-120"/>
              </a:rPr>
              <a:t>2. Are we more likely to go forward, or back a stage? </a:t>
            </a:r>
          </a:p>
          <a:p>
            <a:pPr>
              <a:lnSpc>
                <a:spcPct val="102118"/>
              </a:lnSpc>
            </a:pPr>
            <a:r>
              <a:rPr lang="en-US" sz="3100" dirty="0">
                <a:solidFill>
                  <a:schemeClr val="bg1"/>
                </a:solidFill>
                <a:latin typeface="Poppins" pitchFamily="34" charset="0"/>
                <a:ea typeface="Poppins" pitchFamily="34" charset="-122"/>
                <a:cs typeface="Poppins" pitchFamily="34" charset="-120"/>
              </a:rPr>
              <a:t>3. Why?</a:t>
            </a:r>
            <a:endParaRPr lang="en-US" sz="3100" dirty="0">
              <a:solidFill>
                <a:schemeClr val="bg1"/>
              </a:solidFill>
            </a:endParaRPr>
          </a:p>
          <a:p>
            <a:pPr marL="0" indent="0" algn="l">
              <a:lnSpc>
                <a:spcPct val="76667"/>
              </a:lnSpc>
              <a:buNone/>
            </a:pPr>
            <a:endParaRPr lang="en-US" sz="3100" kern="0" spc="-54" dirty="0">
              <a:solidFill>
                <a:schemeClr val="bg1"/>
              </a:solidFill>
              <a:latin typeface="Poppins" pitchFamily="34" charset="0"/>
              <a:cs typeface="Poppins" pitchFamily="34" charset="-120"/>
            </a:endParaRPr>
          </a:p>
          <a:p>
            <a:pPr marL="0" indent="0" algn="l">
              <a:lnSpc>
                <a:spcPct val="76667"/>
              </a:lnSpc>
              <a:buNone/>
            </a:pPr>
            <a:r>
              <a:rPr lang="en-US" sz="3100" kern="0" spc="-54" dirty="0">
                <a:solidFill>
                  <a:schemeClr val="bg1"/>
                </a:solidFill>
                <a:latin typeface="Poppins" pitchFamily="34" charset="0"/>
                <a:cs typeface="Poppins" pitchFamily="34" charset="-120"/>
              </a:rPr>
              <a:t> </a:t>
            </a:r>
          </a:p>
        </p:txBody>
      </p:sp>
      <p:sp>
        <p:nvSpPr>
          <p:cNvPr id="26" name="Text 24"/>
          <p:cNvSpPr/>
          <p:nvPr/>
        </p:nvSpPr>
        <p:spPr>
          <a:xfrm>
            <a:off x="1143000" y="9593610"/>
            <a:ext cx="3301067"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LIFECYCLE · PERFORMING</a:t>
            </a:r>
            <a:endParaRPr lang="en-US"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TEAM LIFECYCLE </a:t>
            </a:r>
            <a:endParaRPr lang="en-US" sz="2200" dirty="0"/>
          </a:p>
        </p:txBody>
      </p:sp>
      <p:sp>
        <p:nvSpPr>
          <p:cNvPr id="3" name="Text 1"/>
          <p:cNvSpPr/>
          <p:nvPr/>
        </p:nvSpPr>
        <p:spPr>
          <a:xfrm>
            <a:off x="1046747" y="5081227"/>
            <a:ext cx="17602200" cy="906735"/>
          </a:xfrm>
          <a:prstGeom prst="rect">
            <a:avLst/>
          </a:prstGeom>
          <a:noFill/>
          <a:ln/>
        </p:spPr>
        <p:txBody>
          <a:bodyPr wrap="square" lIns="25400" tIns="25400" rIns="25400" bIns="25400" rtlCol="0" anchor="t">
            <a:normAutofit/>
          </a:bodyPr>
          <a:lstStyle/>
          <a:p>
            <a:pPr marL="0" indent="0" algn="l">
              <a:lnSpc>
                <a:spcPct val="63333"/>
              </a:lnSpc>
              <a:buNone/>
            </a:pPr>
            <a:r>
              <a:rPr lang="en-US" sz="7200" b="1" kern="0" spc="-252">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Transforming</a:t>
            </a:r>
            <a:r>
              <a:rPr lang="en-US" sz="7200" b="1" kern="0" spc="-252">
                <a:solidFill>
                  <a:srgbClr val="0F0B2E"/>
                </a:solidFill>
                <a:latin typeface="Poppins" pitchFamily="34" charset="0"/>
                <a:ea typeface="Poppins" pitchFamily="34" charset="-122"/>
                <a:cs typeface="Poppins" pitchFamily="34" charset="-120"/>
              </a:rPr>
              <a:t>.</a:t>
            </a:r>
            <a:endParaRPr lang="en-US" sz="7200"/>
          </a:p>
        </p:txBody>
      </p:sp>
      <p:sp>
        <p:nvSpPr>
          <p:cNvPr id="5" name="Text 3"/>
          <p:cNvSpPr/>
          <p:nvPr/>
        </p:nvSpPr>
        <p:spPr>
          <a:xfrm>
            <a:off x="1046747" y="6559462"/>
            <a:ext cx="8386735" cy="498128"/>
          </a:xfrm>
          <a:prstGeom prst="rect">
            <a:avLst/>
          </a:prstGeom>
          <a:noFill/>
          <a:ln/>
        </p:spPr>
        <p:txBody>
          <a:bodyPr wrap="square" lIns="25400" tIns="25400" rIns="25400" bIns="25400" rtlCol="0" anchor="t">
            <a:normAutofit/>
          </a:bodyPr>
          <a:lstStyle/>
          <a:p>
            <a:pPr marL="0" indent="0" algn="l">
              <a:lnSpc>
                <a:spcPct val="77280"/>
              </a:lnSpc>
              <a:buNone/>
            </a:pPr>
            <a:r>
              <a:rPr lang="en-US" sz="3100" kern="0" spc="-63" dirty="0">
                <a:solidFill>
                  <a:schemeClr val="bg1"/>
                </a:solidFill>
                <a:latin typeface="Poppins" pitchFamily="34" charset="0"/>
                <a:ea typeface="Poppins" pitchFamily="34" charset="-122"/>
                <a:cs typeface="Poppins" pitchFamily="34" charset="-120"/>
              </a:rPr>
              <a:t>1. What do we value most, right now?</a:t>
            </a:r>
            <a:endParaRPr lang="en-US" sz="3100" dirty="0">
              <a:solidFill>
                <a:schemeClr val="bg1"/>
              </a:solidFill>
            </a:endParaRPr>
          </a:p>
        </p:txBody>
      </p:sp>
      <p:sp>
        <p:nvSpPr>
          <p:cNvPr id="7" name="Text 5"/>
          <p:cNvSpPr/>
          <p:nvPr/>
        </p:nvSpPr>
        <p:spPr>
          <a:xfrm>
            <a:off x="1046747" y="7438590"/>
            <a:ext cx="8386735" cy="498128"/>
          </a:xfrm>
          <a:prstGeom prst="rect">
            <a:avLst/>
          </a:prstGeom>
          <a:noFill/>
          <a:ln/>
        </p:spPr>
        <p:txBody>
          <a:bodyPr wrap="square" lIns="25400" tIns="25400" rIns="25400" bIns="25400" rtlCol="0" anchor="t">
            <a:normAutofit/>
          </a:bodyPr>
          <a:lstStyle/>
          <a:p>
            <a:pPr marL="0" indent="0" algn="l">
              <a:lnSpc>
                <a:spcPct val="77280"/>
              </a:lnSpc>
              <a:buNone/>
            </a:pPr>
            <a:r>
              <a:rPr lang="en-US" sz="3100" kern="0" spc="-63" dirty="0">
                <a:solidFill>
                  <a:schemeClr val="bg1"/>
                </a:solidFill>
                <a:latin typeface="Poppins" pitchFamily="34" charset="0"/>
                <a:ea typeface="Poppins" pitchFamily="34" charset="-122"/>
                <a:cs typeface="Poppins" pitchFamily="34" charset="-120"/>
              </a:rPr>
              <a:t>2. Mitigate what’s most at risk</a:t>
            </a:r>
            <a:endParaRPr lang="en-US" sz="3100" dirty="0">
              <a:solidFill>
                <a:schemeClr val="bg1"/>
              </a:solidFill>
            </a:endParaRPr>
          </a:p>
        </p:txBody>
      </p:sp>
      <p:sp>
        <p:nvSpPr>
          <p:cNvPr id="22" name="Text 20"/>
          <p:cNvSpPr/>
          <p:nvPr/>
        </p:nvSpPr>
        <p:spPr>
          <a:xfrm>
            <a:off x="1143000" y="9593610"/>
            <a:ext cx="3604669"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LIFECYCLE · TRANSFORMING</a:t>
            </a:r>
            <a:endParaRPr lang="en-US"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1143000" y="3270572"/>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9 OF 9</a:t>
            </a:r>
            <a:endParaRPr lang="en-US" sz="2100"/>
          </a:p>
        </p:txBody>
      </p:sp>
      <p:sp>
        <p:nvSpPr>
          <p:cNvPr id="3" name="Text 1"/>
          <p:cNvSpPr/>
          <p:nvPr/>
        </p:nvSpPr>
        <p:spPr>
          <a:xfrm>
            <a:off x="1143000" y="4026843"/>
            <a:ext cx="17602200" cy="1345629"/>
          </a:xfrm>
          <a:prstGeom prst="rect">
            <a:avLst/>
          </a:prstGeom>
          <a:noFill/>
          <a:ln/>
        </p:spPr>
        <p:txBody>
          <a:bodyPr wrap="square" lIns="25400" tIns="25400" rIns="25400" bIns="25400" rtlCol="0" anchor="t">
            <a:normAutofit/>
          </a:bodyPr>
          <a:lstStyle/>
          <a:p>
            <a:pPr marL="0" indent="0" algn="l">
              <a:lnSpc>
                <a:spcPct val="58667"/>
              </a:lnSpc>
              <a:buNone/>
            </a:pPr>
            <a:r>
              <a:rPr lang="en-US" sz="11700" b="1" kern="0" spc="-468">
                <a:solidFill>
                  <a:srgbClr val="FFFFFF"/>
                </a:solidFill>
                <a:latin typeface="Poppins" pitchFamily="34" charset="0"/>
                <a:ea typeface="Poppins" pitchFamily="34" charset="-122"/>
                <a:cs typeface="Poppins" pitchFamily="34" charset="-120"/>
              </a:rPr>
              <a:t>Where to </a:t>
            </a:r>
            <a:r>
              <a:rPr lang="en-US" sz="11700" b="1" kern="0" spc="-468">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Grow Next</a:t>
            </a:r>
            <a:r>
              <a:rPr lang="en-US" sz="11700" b="1" kern="0" spc="-468">
                <a:solidFill>
                  <a:srgbClr val="FFFFFF"/>
                </a:solidFill>
                <a:latin typeface="Poppins" pitchFamily="34" charset="0"/>
                <a:ea typeface="Poppins" pitchFamily="34" charset="-122"/>
                <a:cs typeface="Poppins" pitchFamily="34" charset="-120"/>
              </a:rPr>
              <a:t>.</a:t>
            </a:r>
            <a:endParaRPr lang="en-US" sz="11700"/>
          </a:p>
        </p:txBody>
      </p:sp>
      <p:sp>
        <p:nvSpPr>
          <p:cNvPr id="5" name="Text 3"/>
          <p:cNvSpPr/>
          <p:nvPr/>
        </p:nvSpPr>
        <p:spPr>
          <a:xfrm>
            <a:off x="1143000" y="9593610"/>
            <a:ext cx="2398283"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WHERE TO GROW NEXT</a:t>
            </a:r>
            <a:endParaRPr 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rmAutofit fontScale="92500" lnSpcReduction="20000"/>
          </a:bodyPr>
          <a:lstStyle/>
          <a:p>
            <a:pPr marL="0" indent="0" algn="l">
              <a:lnSpc>
                <a:spcPct val="104923"/>
              </a:lnSpc>
              <a:buNone/>
            </a:pPr>
            <a:r>
              <a:rPr lang="en-US" sz="2400" b="1" kern="0" spc="363" dirty="0">
                <a:solidFill>
                  <a:srgbClr val="6B6588"/>
                </a:solidFill>
                <a:latin typeface="Poppins" pitchFamily="34" charset="0"/>
                <a:ea typeface="Poppins" pitchFamily="34" charset="-122"/>
                <a:cs typeface="Poppins" pitchFamily="34" charset="-120"/>
              </a:rPr>
              <a:t>OUR AIMS FOR THIS SESSION · WHAT ARE YOURS?</a:t>
            </a:r>
            <a:endParaRPr lang="en-US" sz="2400" dirty="0"/>
          </a:p>
        </p:txBody>
      </p:sp>
      <p:sp>
        <p:nvSpPr>
          <p:cNvPr id="3" name="Text 1"/>
          <p:cNvSpPr/>
          <p:nvPr/>
        </p:nvSpPr>
        <p:spPr>
          <a:xfrm>
            <a:off x="1143000" y="1543943"/>
            <a:ext cx="16482060" cy="1775371"/>
          </a:xfrm>
          <a:prstGeom prst="rect">
            <a:avLst/>
          </a:prstGeom>
          <a:noFill/>
          <a:ln/>
        </p:spPr>
        <p:txBody>
          <a:bodyPr wrap="square" lIns="25400" tIns="25400" rIns="25400" bIns="25400" rtlCol="0" anchor="t">
            <a:normAutofit/>
          </a:bodyPr>
          <a:lstStyle/>
          <a:p>
            <a:pPr marL="0" indent="0" algn="l">
              <a:lnSpc>
                <a:spcPct val="63333"/>
              </a:lnSpc>
              <a:buNone/>
            </a:pPr>
            <a:r>
              <a:rPr lang="en-US" sz="7200" b="1" kern="0" spc="-252" dirty="0">
                <a:solidFill>
                  <a:srgbClr val="0F0B2E"/>
                </a:solidFill>
                <a:latin typeface="Poppins" pitchFamily="34" charset="0"/>
                <a:ea typeface="Poppins" pitchFamily="34" charset="-122"/>
                <a:cs typeface="Poppins" pitchFamily="34" charset="-120"/>
              </a:rPr>
              <a:t>Our </a:t>
            </a:r>
            <a:r>
              <a:rPr lang="en-US" sz="7200" b="1" kern="0" spc="-252" dirty="0">
                <a:blipFill>
                  <a:blip r:embed="rId3"/>
                  <a:stretch>
                    <a:fillRect/>
                  </a:stretch>
                </a:blipFill>
                <a:latin typeface="Poppins" pitchFamily="34" charset="0"/>
                <a:ea typeface="Poppins" pitchFamily="34" charset="-122"/>
                <a:cs typeface="Poppins" pitchFamily="34" charset="-120"/>
              </a:rPr>
              <a:t>aims</a:t>
            </a:r>
            <a:r>
              <a:rPr lang="en-US" sz="7200" b="1" kern="0" spc="-252"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 </a:t>
            </a:r>
            <a:r>
              <a:rPr lang="en-US" sz="7200" b="1" kern="0" spc="-252" dirty="0">
                <a:solidFill>
                  <a:srgbClr val="0F0B2E"/>
                </a:solidFill>
                <a:latin typeface="Poppins" pitchFamily="34" charset="0"/>
                <a:ea typeface="Poppins" pitchFamily="34" charset="-122"/>
                <a:cs typeface="Poppins" pitchFamily="34" charset="-120"/>
              </a:rPr>
              <a:t>for this session.</a:t>
            </a:r>
            <a:endParaRPr lang="en-US" sz="7200" dirty="0"/>
          </a:p>
        </p:txBody>
      </p:sp>
      <p:sp>
        <p:nvSpPr>
          <p:cNvPr id="4" name="Shape 2"/>
          <p:cNvSpPr/>
          <p:nvPr/>
        </p:nvSpPr>
        <p:spPr>
          <a:xfrm>
            <a:off x="1143000" y="2985279"/>
            <a:ext cx="16002000" cy="9525"/>
          </a:xfrm>
          <a:prstGeom prst="rect">
            <a:avLst/>
          </a:prstGeom>
          <a:solidFill>
            <a:srgbClr val="ECE9DF"/>
          </a:solidFill>
          <a:ln/>
        </p:spPr>
        <p:txBody>
          <a:bodyPr/>
          <a:lstStyle/>
          <a:p>
            <a:endParaRPr lang="en-GB"/>
          </a:p>
        </p:txBody>
      </p:sp>
      <p:sp>
        <p:nvSpPr>
          <p:cNvPr id="5" name="Text 3"/>
          <p:cNvSpPr/>
          <p:nvPr/>
        </p:nvSpPr>
        <p:spPr>
          <a:xfrm>
            <a:off x="1143000" y="3242454"/>
            <a:ext cx="990600" cy="923925"/>
          </a:xfrm>
          <a:prstGeom prst="rect">
            <a:avLst/>
          </a:prstGeom>
          <a:noFill/>
          <a:ln/>
        </p:spPr>
        <p:txBody>
          <a:bodyPr wrap="square" lIns="25400" tIns="25400" rIns="25400" bIns="25400" rtlCol="0" anchor="t">
            <a:normAutofit/>
          </a:bodyPr>
          <a:lstStyle/>
          <a:p>
            <a:pPr marL="0" indent="0" algn="l">
              <a:lnSpc>
                <a:spcPct val="103333"/>
              </a:lnSpc>
              <a:buNone/>
            </a:pPr>
            <a:r>
              <a:rPr lang="en-US" sz="4500" b="1" kern="0" spc="-135">
                <a:solidFill>
                  <a:srgbClr val="6B6588"/>
                </a:solidFill>
                <a:latin typeface="Poppins" pitchFamily="34" charset="0"/>
                <a:ea typeface="Poppins" pitchFamily="34" charset="-122"/>
                <a:cs typeface="Poppins" pitchFamily="34" charset="-120"/>
              </a:rPr>
              <a:t>01</a:t>
            </a:r>
            <a:endParaRPr lang="en-US" sz="4500"/>
          </a:p>
        </p:txBody>
      </p:sp>
      <p:sp>
        <p:nvSpPr>
          <p:cNvPr id="6" name="Text 4"/>
          <p:cNvSpPr/>
          <p:nvPr/>
        </p:nvSpPr>
        <p:spPr>
          <a:xfrm>
            <a:off x="2324100" y="3532966"/>
            <a:ext cx="16302990" cy="476250"/>
          </a:xfrm>
          <a:prstGeom prst="rect">
            <a:avLst/>
          </a:prstGeom>
          <a:noFill/>
          <a:ln/>
        </p:spPr>
        <p:txBody>
          <a:bodyPr wrap="square" lIns="25400" tIns="25400" rIns="25400" bIns="25400" rtlCol="0" anchor="t">
            <a:normAutofit/>
          </a:bodyPr>
          <a:lstStyle/>
          <a:p>
            <a:pPr marL="0" indent="0" algn="l">
              <a:lnSpc>
                <a:spcPct val="76667"/>
              </a:lnSpc>
              <a:buNone/>
            </a:pPr>
            <a:r>
              <a:rPr lang="en-US" sz="3000" b="1" kern="0" spc="-60" dirty="0">
                <a:solidFill>
                  <a:srgbClr val="0F0B2E"/>
                </a:solidFill>
                <a:latin typeface="Poppins" pitchFamily="34" charset="0"/>
                <a:ea typeface="Poppins" pitchFamily="34" charset="-122"/>
                <a:cs typeface="Poppins" pitchFamily="34" charset="-120"/>
              </a:rPr>
              <a:t>Turn the Team Profile from something we’ve </a:t>
            </a:r>
            <a:r>
              <a:rPr lang="en-US" sz="3000" b="1" kern="0" spc="-60" dirty="0">
                <a:blipFill>
                  <a:blip r:embed="rId3"/>
                  <a:stretch>
                    <a:fillRect/>
                  </a:stretch>
                </a:blipFill>
                <a:latin typeface="Poppins" pitchFamily="34" charset="0"/>
                <a:ea typeface="Poppins" pitchFamily="34" charset="-122"/>
                <a:cs typeface="Poppins" pitchFamily="34" charset="-120"/>
              </a:rPr>
              <a:t>read</a:t>
            </a:r>
            <a:r>
              <a:rPr lang="en-US" sz="3000" b="1" kern="0" spc="-60" dirty="0">
                <a:solidFill>
                  <a:srgbClr val="6B6588"/>
                </a:solidFill>
                <a:latin typeface="Poppins" pitchFamily="34" charset="0"/>
                <a:ea typeface="Poppins" pitchFamily="34" charset="-122"/>
                <a:cs typeface="Poppins" pitchFamily="34" charset="-120"/>
              </a:rPr>
              <a:t> </a:t>
            </a:r>
            <a:r>
              <a:rPr lang="en-US" sz="3000" b="1" kern="0" spc="-60" dirty="0">
                <a:solidFill>
                  <a:srgbClr val="0F0B2E"/>
                </a:solidFill>
                <a:latin typeface="Poppins" pitchFamily="34" charset="0"/>
                <a:ea typeface="Poppins" pitchFamily="34" charset="-122"/>
                <a:cs typeface="Poppins" pitchFamily="34" charset="-120"/>
              </a:rPr>
              <a:t>into something we </a:t>
            </a:r>
            <a:r>
              <a:rPr lang="en-US" sz="3000" b="1" kern="0" spc="-60" dirty="0">
                <a:blipFill>
                  <a:blip r:embed="rId4"/>
                  <a:stretch>
                    <a:fillRect/>
                  </a:stretch>
                </a:blipFill>
                <a:latin typeface="Poppins" pitchFamily="34" charset="0"/>
                <a:ea typeface="Poppins" pitchFamily="34" charset="-122"/>
                <a:cs typeface="Poppins" pitchFamily="34" charset="-120"/>
              </a:rPr>
              <a:t>use</a:t>
            </a:r>
            <a:endParaRPr lang="en-US" sz="3000" dirty="0">
              <a:blipFill>
                <a:blip r:embed="rId4"/>
                <a:stretch>
                  <a:fillRect/>
                </a:stretch>
              </a:blipFill>
            </a:endParaRPr>
          </a:p>
        </p:txBody>
      </p:sp>
      <p:sp>
        <p:nvSpPr>
          <p:cNvPr id="7" name="Shape 5"/>
          <p:cNvSpPr/>
          <p:nvPr/>
        </p:nvSpPr>
        <p:spPr>
          <a:xfrm>
            <a:off x="1143000" y="4375929"/>
            <a:ext cx="16002000" cy="9525"/>
          </a:xfrm>
          <a:prstGeom prst="rect">
            <a:avLst/>
          </a:prstGeom>
          <a:solidFill>
            <a:srgbClr val="ECE9DF"/>
          </a:solidFill>
          <a:ln/>
        </p:spPr>
        <p:txBody>
          <a:bodyPr/>
          <a:lstStyle/>
          <a:p>
            <a:endParaRPr lang="en-GB"/>
          </a:p>
        </p:txBody>
      </p:sp>
      <p:sp>
        <p:nvSpPr>
          <p:cNvPr id="8" name="Text 6"/>
          <p:cNvSpPr/>
          <p:nvPr/>
        </p:nvSpPr>
        <p:spPr>
          <a:xfrm>
            <a:off x="1143000" y="4633104"/>
            <a:ext cx="990600" cy="923925"/>
          </a:xfrm>
          <a:prstGeom prst="rect">
            <a:avLst/>
          </a:prstGeom>
          <a:noFill/>
          <a:ln/>
        </p:spPr>
        <p:txBody>
          <a:bodyPr wrap="square" lIns="25400" tIns="25400" rIns="25400" bIns="25400" rtlCol="0" anchor="t">
            <a:normAutofit/>
          </a:bodyPr>
          <a:lstStyle/>
          <a:p>
            <a:pPr marL="0" indent="0" algn="l">
              <a:lnSpc>
                <a:spcPct val="103333"/>
              </a:lnSpc>
              <a:buNone/>
            </a:pPr>
            <a:r>
              <a:rPr lang="en-US" sz="4500" b="1" kern="0" spc="-135">
                <a:solidFill>
                  <a:srgbClr val="6B6588"/>
                </a:solidFill>
                <a:latin typeface="Poppins" pitchFamily="34" charset="0"/>
                <a:ea typeface="Poppins" pitchFamily="34" charset="-122"/>
                <a:cs typeface="Poppins" pitchFamily="34" charset="-120"/>
              </a:rPr>
              <a:t>02</a:t>
            </a:r>
            <a:endParaRPr lang="en-US" sz="4500"/>
          </a:p>
        </p:txBody>
      </p:sp>
      <p:sp>
        <p:nvSpPr>
          <p:cNvPr id="9" name="Text 7"/>
          <p:cNvSpPr/>
          <p:nvPr/>
        </p:nvSpPr>
        <p:spPr>
          <a:xfrm>
            <a:off x="2324100" y="4923616"/>
            <a:ext cx="16302990" cy="476250"/>
          </a:xfrm>
          <a:prstGeom prst="rect">
            <a:avLst/>
          </a:prstGeom>
          <a:noFill/>
          <a:ln/>
        </p:spPr>
        <p:txBody>
          <a:bodyPr wrap="square" lIns="25400" tIns="25400" rIns="25400" bIns="25400" rtlCol="0" anchor="t">
            <a:normAutofit/>
          </a:bodyPr>
          <a:lstStyle/>
          <a:p>
            <a:pPr marL="0" indent="0" algn="l">
              <a:lnSpc>
                <a:spcPct val="76667"/>
              </a:lnSpc>
              <a:buNone/>
            </a:pPr>
            <a:r>
              <a:rPr lang="en-US" sz="3000" b="1" kern="0" spc="-60" dirty="0">
                <a:solidFill>
                  <a:srgbClr val="0F0B2E"/>
                </a:solidFill>
                <a:latin typeface="Poppins" pitchFamily="34" charset="0"/>
                <a:ea typeface="Poppins" pitchFamily="34" charset="-122"/>
                <a:cs typeface="Poppins" pitchFamily="34" charset="-120"/>
              </a:rPr>
              <a:t>Build a shared, </a:t>
            </a:r>
            <a:r>
              <a:rPr lang="en-US" sz="3000" b="1" kern="0" spc="-60" dirty="0">
                <a:blipFill>
                  <a:blip r:embed="rId5"/>
                  <a:stretch>
                    <a:fillRect/>
                  </a:stretch>
                </a:blipFill>
                <a:latin typeface="Poppins" pitchFamily="34" charset="0"/>
                <a:ea typeface="Poppins" pitchFamily="34" charset="-122"/>
                <a:cs typeface="Poppins" pitchFamily="34" charset="-120"/>
              </a:rPr>
              <a:t>honest language </a:t>
            </a:r>
            <a:r>
              <a:rPr lang="en-US" sz="3000" b="1" kern="0" spc="-60" dirty="0">
                <a:solidFill>
                  <a:srgbClr val="0F0B2E"/>
                </a:solidFill>
                <a:latin typeface="Poppins" pitchFamily="34" charset="0"/>
                <a:ea typeface="Poppins" pitchFamily="34" charset="-122"/>
                <a:cs typeface="Poppins" pitchFamily="34" charset="-120"/>
              </a:rPr>
              <a:t>for how we work</a:t>
            </a:r>
            <a:endParaRPr lang="en-US" sz="3000" dirty="0"/>
          </a:p>
        </p:txBody>
      </p:sp>
      <p:sp>
        <p:nvSpPr>
          <p:cNvPr id="10" name="Shape 8"/>
          <p:cNvSpPr/>
          <p:nvPr/>
        </p:nvSpPr>
        <p:spPr>
          <a:xfrm>
            <a:off x="1143000" y="5766579"/>
            <a:ext cx="16002000" cy="9525"/>
          </a:xfrm>
          <a:prstGeom prst="rect">
            <a:avLst/>
          </a:prstGeom>
          <a:solidFill>
            <a:srgbClr val="ECE9DF"/>
          </a:solidFill>
          <a:ln/>
        </p:spPr>
        <p:txBody>
          <a:bodyPr/>
          <a:lstStyle/>
          <a:p>
            <a:endParaRPr lang="en-GB"/>
          </a:p>
        </p:txBody>
      </p:sp>
      <p:sp>
        <p:nvSpPr>
          <p:cNvPr id="11" name="Text 9"/>
          <p:cNvSpPr/>
          <p:nvPr/>
        </p:nvSpPr>
        <p:spPr>
          <a:xfrm>
            <a:off x="1143000" y="6023754"/>
            <a:ext cx="990600" cy="923925"/>
          </a:xfrm>
          <a:prstGeom prst="rect">
            <a:avLst/>
          </a:prstGeom>
          <a:noFill/>
          <a:ln/>
        </p:spPr>
        <p:txBody>
          <a:bodyPr wrap="square" lIns="25400" tIns="25400" rIns="25400" bIns="25400" rtlCol="0" anchor="t">
            <a:normAutofit/>
          </a:bodyPr>
          <a:lstStyle/>
          <a:p>
            <a:pPr marL="0" indent="0" algn="l">
              <a:lnSpc>
                <a:spcPct val="103333"/>
              </a:lnSpc>
              <a:buNone/>
            </a:pPr>
            <a:r>
              <a:rPr lang="en-US" sz="4500" b="1" kern="0" spc="-135">
                <a:solidFill>
                  <a:srgbClr val="6B6588"/>
                </a:solidFill>
                <a:latin typeface="Poppins" pitchFamily="34" charset="0"/>
                <a:ea typeface="Poppins" pitchFamily="34" charset="-122"/>
                <a:cs typeface="Poppins" pitchFamily="34" charset="-120"/>
              </a:rPr>
              <a:t>03</a:t>
            </a:r>
            <a:endParaRPr lang="en-US" sz="4500"/>
          </a:p>
        </p:txBody>
      </p:sp>
      <p:sp>
        <p:nvSpPr>
          <p:cNvPr id="12" name="Text 10"/>
          <p:cNvSpPr/>
          <p:nvPr/>
        </p:nvSpPr>
        <p:spPr>
          <a:xfrm>
            <a:off x="2324100" y="6314266"/>
            <a:ext cx="16302990" cy="476250"/>
          </a:xfrm>
          <a:prstGeom prst="rect">
            <a:avLst/>
          </a:prstGeom>
          <a:noFill/>
          <a:ln/>
        </p:spPr>
        <p:txBody>
          <a:bodyPr wrap="square" lIns="25400" tIns="25400" rIns="25400" bIns="25400" rtlCol="0" anchor="t">
            <a:normAutofit/>
          </a:bodyPr>
          <a:lstStyle/>
          <a:p>
            <a:pPr marL="0" indent="0" algn="l">
              <a:lnSpc>
                <a:spcPct val="76667"/>
              </a:lnSpc>
              <a:buNone/>
            </a:pPr>
            <a:r>
              <a:rPr lang="en-US" sz="3000" b="1" kern="0" spc="-60" dirty="0">
                <a:solidFill>
                  <a:srgbClr val="0F0B2E"/>
                </a:solidFill>
                <a:latin typeface="Poppins" pitchFamily="34" charset="0"/>
                <a:ea typeface="Poppins" pitchFamily="34" charset="-122"/>
                <a:cs typeface="Poppins" pitchFamily="34" charset="-120"/>
              </a:rPr>
              <a:t>Unpack the profile, </a:t>
            </a:r>
            <a:r>
              <a:rPr lang="en-US" sz="3000" b="1" kern="0" spc="-60" dirty="0">
                <a:blipFill>
                  <a:blip r:embed="rId3"/>
                  <a:stretch>
                    <a:fillRect/>
                  </a:stretch>
                </a:blipFill>
                <a:latin typeface="Poppins" pitchFamily="34" charset="0"/>
                <a:ea typeface="Poppins" pitchFamily="34" charset="-122"/>
                <a:cs typeface="Poppins" pitchFamily="34" charset="-120"/>
              </a:rPr>
              <a:t>section by section</a:t>
            </a:r>
            <a:endParaRPr lang="en-US" sz="3000" dirty="0">
              <a:blipFill>
                <a:blip r:embed="rId3"/>
                <a:stretch>
                  <a:fillRect/>
                </a:stretch>
              </a:blipFill>
            </a:endParaRPr>
          </a:p>
        </p:txBody>
      </p:sp>
      <p:sp>
        <p:nvSpPr>
          <p:cNvPr id="13" name="Shape 11"/>
          <p:cNvSpPr/>
          <p:nvPr/>
        </p:nvSpPr>
        <p:spPr>
          <a:xfrm>
            <a:off x="1143000" y="7157229"/>
            <a:ext cx="16002000" cy="9525"/>
          </a:xfrm>
          <a:prstGeom prst="rect">
            <a:avLst/>
          </a:prstGeom>
          <a:solidFill>
            <a:srgbClr val="ECE9DF"/>
          </a:solidFill>
          <a:ln/>
        </p:spPr>
        <p:txBody>
          <a:bodyPr/>
          <a:lstStyle/>
          <a:p>
            <a:endParaRPr lang="en-GB"/>
          </a:p>
        </p:txBody>
      </p:sp>
      <p:sp>
        <p:nvSpPr>
          <p:cNvPr id="14" name="Text 12"/>
          <p:cNvSpPr/>
          <p:nvPr/>
        </p:nvSpPr>
        <p:spPr>
          <a:xfrm>
            <a:off x="1143000" y="7414404"/>
            <a:ext cx="990600" cy="923925"/>
          </a:xfrm>
          <a:prstGeom prst="rect">
            <a:avLst/>
          </a:prstGeom>
          <a:noFill/>
          <a:ln/>
        </p:spPr>
        <p:txBody>
          <a:bodyPr wrap="square" lIns="25400" tIns="25400" rIns="25400" bIns="25400" rtlCol="0" anchor="t">
            <a:normAutofit/>
          </a:bodyPr>
          <a:lstStyle/>
          <a:p>
            <a:pPr marL="0" indent="0" algn="l">
              <a:lnSpc>
                <a:spcPct val="103333"/>
              </a:lnSpc>
              <a:buNone/>
            </a:pPr>
            <a:r>
              <a:rPr lang="en-US" sz="4500" b="1" kern="0" spc="-135">
                <a:solidFill>
                  <a:srgbClr val="6B6588"/>
                </a:solidFill>
                <a:latin typeface="Poppins" pitchFamily="34" charset="0"/>
                <a:ea typeface="Poppins" pitchFamily="34" charset="-122"/>
                <a:cs typeface="Poppins" pitchFamily="34" charset="-120"/>
              </a:rPr>
              <a:t>04</a:t>
            </a:r>
            <a:endParaRPr lang="en-US" sz="4500"/>
          </a:p>
        </p:txBody>
      </p:sp>
      <p:sp>
        <p:nvSpPr>
          <p:cNvPr id="15" name="Text 13"/>
          <p:cNvSpPr/>
          <p:nvPr/>
        </p:nvSpPr>
        <p:spPr>
          <a:xfrm>
            <a:off x="2324100" y="7704916"/>
            <a:ext cx="16302990" cy="476250"/>
          </a:xfrm>
          <a:prstGeom prst="rect">
            <a:avLst/>
          </a:prstGeom>
          <a:noFill/>
          <a:ln/>
        </p:spPr>
        <p:txBody>
          <a:bodyPr wrap="square" lIns="25400" tIns="25400" rIns="25400" bIns="25400" rtlCol="0" anchor="t">
            <a:normAutofit/>
          </a:bodyPr>
          <a:lstStyle/>
          <a:p>
            <a:pPr marL="0" indent="0" algn="l">
              <a:lnSpc>
                <a:spcPct val="76667"/>
              </a:lnSpc>
              <a:buNone/>
            </a:pPr>
            <a:r>
              <a:rPr lang="en-US" sz="3000" b="1" kern="0" spc="-60" dirty="0">
                <a:solidFill>
                  <a:srgbClr val="0F0B2E"/>
                </a:solidFill>
                <a:latin typeface="Poppins" pitchFamily="34" charset="0"/>
                <a:ea typeface="Poppins" pitchFamily="34" charset="-122"/>
                <a:cs typeface="Poppins" pitchFamily="34" charset="-120"/>
              </a:rPr>
              <a:t>Leave with </a:t>
            </a:r>
            <a:r>
              <a:rPr lang="en-US" sz="3000" b="1" kern="0" spc="-60" dirty="0">
                <a:blipFill>
                  <a:blip r:embed="rId6"/>
                  <a:stretch>
                    <a:fillRect/>
                  </a:stretch>
                </a:blipFill>
                <a:latin typeface="Poppins" pitchFamily="34" charset="0"/>
                <a:ea typeface="Poppins" pitchFamily="34" charset="-122"/>
                <a:cs typeface="Poppins" pitchFamily="34" charset="-120"/>
              </a:rPr>
              <a:t>commitments</a:t>
            </a:r>
            <a:r>
              <a:rPr lang="en-US" sz="3000" b="1" kern="0" spc="-60" dirty="0">
                <a:solidFill>
                  <a:srgbClr val="0F0B2E"/>
                </a:solidFill>
                <a:latin typeface="Poppins" pitchFamily="34" charset="0"/>
                <a:ea typeface="Poppins" pitchFamily="34" charset="-122"/>
                <a:cs typeface="Poppins" pitchFamily="34" charset="-120"/>
              </a:rPr>
              <a:t>, not just insight</a:t>
            </a:r>
            <a:endParaRPr lang="en-US" sz="3000" dirty="0"/>
          </a:p>
        </p:txBody>
      </p:sp>
      <p:sp>
        <p:nvSpPr>
          <p:cNvPr id="16" name="Text 14"/>
          <p:cNvSpPr/>
          <p:nvPr/>
        </p:nvSpPr>
        <p:spPr>
          <a:xfrm>
            <a:off x="1143000" y="9593610"/>
            <a:ext cx="102081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OUR AIMS</a:t>
            </a:r>
            <a:endParaRPr lang="en-US"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1" grpId="0" animBg="1"/>
      <p:bldP spid="12" grpId="0" animBg="1"/>
      <p:bldP spid="13" grpId="0" animBg="1"/>
      <p:bldP spid="14"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WHERE TO GROW NEXT</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Autofit/>
          </a:bodyPr>
          <a:lstStyle/>
          <a:p>
            <a:pPr marL="0" indent="0" algn="l">
              <a:lnSpc>
                <a:spcPct val="63628"/>
              </a:lnSpc>
              <a:buNone/>
            </a:pPr>
            <a:r>
              <a:rPr lang="en-US" sz="7200" b="1" kern="0" spc="-189" dirty="0">
                <a:solidFill>
                  <a:srgbClr val="0F0B2E"/>
                </a:solidFill>
                <a:latin typeface="Poppins" pitchFamily="34" charset="0"/>
                <a:ea typeface="Poppins" pitchFamily="34" charset="-122"/>
                <a:cs typeface="Poppins" pitchFamily="34" charset="-120"/>
              </a:rPr>
              <a:t>Next steps.</a:t>
            </a:r>
            <a:endParaRPr lang="en-US" sz="7200" dirty="0"/>
          </a:p>
        </p:txBody>
      </p:sp>
      <p:sp>
        <p:nvSpPr>
          <p:cNvPr id="4" name="Shape 2"/>
          <p:cNvSpPr/>
          <p:nvPr/>
        </p:nvSpPr>
        <p:spPr>
          <a:xfrm>
            <a:off x="1143000" y="4980459"/>
            <a:ext cx="5130775" cy="1873746"/>
          </a:xfrm>
          <a:prstGeom prst="roundRect">
            <a:avLst>
              <a:gd name="adj" fmla="val 10167"/>
            </a:avLst>
          </a:prstGeom>
          <a:solidFill>
            <a:srgbClr val="FEFD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5" name="Text 3"/>
          <p:cNvSpPr/>
          <p:nvPr/>
        </p:nvSpPr>
        <p:spPr>
          <a:xfrm>
            <a:off x="1457325" y="5294784"/>
            <a:ext cx="4952338"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6B6588"/>
                </a:solidFill>
                <a:latin typeface="Poppins" pitchFamily="34" charset="0"/>
                <a:ea typeface="Poppins" pitchFamily="34" charset="-122"/>
                <a:cs typeface="Poppins" pitchFamily="34" charset="-120"/>
              </a:rPr>
              <a:t>1. AT A GLANCE</a:t>
            </a:r>
            <a:endParaRPr lang="en-US" sz="1650" dirty="0"/>
          </a:p>
        </p:txBody>
      </p:sp>
      <p:sp>
        <p:nvSpPr>
          <p:cNvPr id="6" name="Text 4"/>
          <p:cNvSpPr/>
          <p:nvPr/>
        </p:nvSpPr>
        <p:spPr>
          <a:xfrm>
            <a:off x="1457325" y="5771927"/>
            <a:ext cx="4637189" cy="806053"/>
          </a:xfrm>
          <a:prstGeom prst="rect">
            <a:avLst/>
          </a:prstGeom>
          <a:noFill/>
          <a:ln/>
        </p:spPr>
        <p:txBody>
          <a:bodyPr wrap="square" lIns="25400" tIns="25400" rIns="25400" bIns="25400" rtlCol="0" anchor="t">
            <a:normAutofit fontScale="92500"/>
          </a:bodyPr>
          <a:lstStyle/>
          <a:p>
            <a:pPr marL="0" indent="0" algn="l">
              <a:lnSpc>
                <a:spcPct val="74667"/>
              </a:lnSpc>
              <a:buNone/>
            </a:pPr>
            <a:r>
              <a:rPr lang="en-US" sz="2700" kern="0" spc="-54" dirty="0">
                <a:solidFill>
                  <a:srgbClr val="0F0B2E"/>
                </a:solidFill>
                <a:latin typeface="Poppins" pitchFamily="34" charset="0"/>
                <a:ea typeface="Poppins" pitchFamily="34" charset="-122"/>
                <a:cs typeface="Poppins" pitchFamily="34" charset="-120"/>
              </a:rPr>
              <a:t>Which statement is easiest to start with? Which is hardest?</a:t>
            </a:r>
            <a:endParaRPr lang="en-US" sz="2700" dirty="0"/>
          </a:p>
        </p:txBody>
      </p:sp>
      <p:sp>
        <p:nvSpPr>
          <p:cNvPr id="7" name="Shape 5"/>
          <p:cNvSpPr/>
          <p:nvPr/>
        </p:nvSpPr>
        <p:spPr>
          <a:xfrm>
            <a:off x="6578575" y="4980459"/>
            <a:ext cx="5130775" cy="1873746"/>
          </a:xfrm>
          <a:prstGeom prst="roundRect">
            <a:avLst>
              <a:gd name="adj" fmla="val 10167"/>
            </a:avLst>
          </a:prstGeom>
          <a:solidFill>
            <a:srgbClr val="FEFD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8" name="Text 6"/>
          <p:cNvSpPr/>
          <p:nvPr/>
        </p:nvSpPr>
        <p:spPr>
          <a:xfrm>
            <a:off x="6892900" y="5294784"/>
            <a:ext cx="4952338"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6B6588"/>
                </a:solidFill>
                <a:latin typeface="Poppins" pitchFamily="34" charset="0"/>
                <a:ea typeface="Poppins" pitchFamily="34" charset="-122"/>
                <a:cs typeface="Poppins" pitchFamily="34" charset="-120"/>
              </a:rPr>
              <a:t>2. COMMIT</a:t>
            </a:r>
            <a:endParaRPr lang="en-US" sz="1650" dirty="0"/>
          </a:p>
        </p:txBody>
      </p:sp>
      <p:sp>
        <p:nvSpPr>
          <p:cNvPr id="9" name="Text 7"/>
          <p:cNvSpPr/>
          <p:nvPr/>
        </p:nvSpPr>
        <p:spPr>
          <a:xfrm>
            <a:off x="6892900" y="5771927"/>
            <a:ext cx="4952338" cy="422077"/>
          </a:xfrm>
          <a:prstGeom prst="rect">
            <a:avLst/>
          </a:prstGeom>
          <a:noFill/>
          <a:ln/>
        </p:spPr>
        <p:txBody>
          <a:bodyPr wrap="square" lIns="25400" tIns="25400" rIns="25400" bIns="25400" rtlCol="0" anchor="t">
            <a:normAutofit/>
          </a:bodyPr>
          <a:lstStyle/>
          <a:p>
            <a:pPr marL="0" indent="0" algn="l">
              <a:lnSpc>
                <a:spcPct val="74667"/>
              </a:lnSpc>
              <a:buNone/>
            </a:pPr>
            <a:r>
              <a:rPr lang="en-US" sz="2700" kern="0" spc="-54" dirty="0">
                <a:solidFill>
                  <a:srgbClr val="0F0B2E"/>
                </a:solidFill>
                <a:latin typeface="Poppins" pitchFamily="34" charset="0"/>
                <a:ea typeface="Poppins" pitchFamily="34" charset="-122"/>
                <a:cs typeface="Poppins" pitchFamily="34" charset="-120"/>
              </a:rPr>
              <a:t>One </a:t>
            </a:r>
            <a:r>
              <a:rPr lang="en-US" sz="2700" b="1" kern="0" spc="-54" dirty="0">
                <a:blipFill>
                  <a:blip r:embed="rId3"/>
                  <a:stretch>
                    <a:fillRect/>
                  </a:stretch>
                </a:blipFill>
                <a:latin typeface="Poppins" pitchFamily="34" charset="0"/>
                <a:ea typeface="Poppins" pitchFamily="34" charset="-122"/>
                <a:cs typeface="Poppins" pitchFamily="34" charset="-120"/>
              </a:rPr>
              <a:t>30-day </a:t>
            </a:r>
            <a:r>
              <a:rPr lang="en-US" sz="2700" kern="0" spc="-54" dirty="0">
                <a:solidFill>
                  <a:srgbClr val="0F0B2E"/>
                </a:solidFill>
                <a:latin typeface="Poppins" pitchFamily="34" charset="0"/>
                <a:ea typeface="Poppins" pitchFamily="34" charset="-122"/>
                <a:cs typeface="Poppins" pitchFamily="34" charset="-120"/>
              </a:rPr>
              <a:t>commitment</a:t>
            </a:r>
            <a:endParaRPr lang="en-US" sz="2700" dirty="0"/>
          </a:p>
        </p:txBody>
      </p:sp>
      <p:sp>
        <p:nvSpPr>
          <p:cNvPr id="10" name="Shape 8"/>
          <p:cNvSpPr/>
          <p:nvPr/>
        </p:nvSpPr>
        <p:spPr>
          <a:xfrm>
            <a:off x="12014150" y="4980459"/>
            <a:ext cx="5130850" cy="1873746"/>
          </a:xfrm>
          <a:prstGeom prst="roundRect">
            <a:avLst>
              <a:gd name="adj" fmla="val 10167"/>
            </a:avLst>
          </a:prstGeom>
          <a:solidFill>
            <a:srgbClr val="FEFDF9"/>
          </a:solidFill>
          <a:ln w="9525">
            <a:solidFill>
              <a:srgbClr val="ECE9DF"/>
            </a:solidFill>
            <a:prstDash val="solid"/>
          </a:ln>
          <a:effectLst>
            <a:outerShdw blurRad="19050" dist="9525" dir="5400000" algn="bl" rotWithShape="0">
              <a:srgbClr val="0F0B2E">
                <a:alpha val="6000"/>
              </a:srgbClr>
            </a:outerShdw>
          </a:effectLst>
        </p:spPr>
        <p:txBody>
          <a:bodyPr/>
          <a:lstStyle/>
          <a:p>
            <a:endParaRPr lang="en-GB"/>
          </a:p>
        </p:txBody>
      </p:sp>
      <p:sp>
        <p:nvSpPr>
          <p:cNvPr id="11" name="Text 9"/>
          <p:cNvSpPr/>
          <p:nvPr/>
        </p:nvSpPr>
        <p:spPr>
          <a:xfrm>
            <a:off x="12328475" y="5294784"/>
            <a:ext cx="4952420"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b="1" kern="0" spc="363" dirty="0">
                <a:solidFill>
                  <a:srgbClr val="6B6588"/>
                </a:solidFill>
                <a:latin typeface="Poppins" pitchFamily="34" charset="0"/>
                <a:ea typeface="Poppins" pitchFamily="34" charset="-122"/>
                <a:cs typeface="Poppins" pitchFamily="34" charset="-120"/>
              </a:rPr>
              <a:t>3. ACCOUNTABILITY</a:t>
            </a:r>
            <a:endParaRPr lang="en-US" sz="1650" dirty="0"/>
          </a:p>
        </p:txBody>
      </p:sp>
      <p:sp>
        <p:nvSpPr>
          <p:cNvPr id="12" name="Text 10"/>
          <p:cNvSpPr/>
          <p:nvPr/>
        </p:nvSpPr>
        <p:spPr>
          <a:xfrm>
            <a:off x="12328475" y="5771927"/>
            <a:ext cx="4952420" cy="422077"/>
          </a:xfrm>
          <a:prstGeom prst="rect">
            <a:avLst/>
          </a:prstGeom>
          <a:noFill/>
          <a:ln/>
        </p:spPr>
        <p:txBody>
          <a:bodyPr wrap="square" lIns="25400" tIns="25400" rIns="25400" bIns="25400" rtlCol="0" anchor="t">
            <a:normAutofit/>
          </a:bodyPr>
          <a:lstStyle/>
          <a:p>
            <a:pPr marL="0" indent="0" algn="l">
              <a:lnSpc>
                <a:spcPct val="74667"/>
              </a:lnSpc>
              <a:buNone/>
            </a:pPr>
            <a:r>
              <a:rPr lang="en-US" sz="2700" kern="0" spc="-54" dirty="0">
                <a:solidFill>
                  <a:srgbClr val="0F0B2E"/>
                </a:solidFill>
                <a:latin typeface="Poppins" pitchFamily="34" charset="0"/>
                <a:ea typeface="Poppins" pitchFamily="34" charset="-122"/>
                <a:cs typeface="Poppins" pitchFamily="34" charset="-120"/>
              </a:rPr>
              <a:t>Who will notice if we drift?</a:t>
            </a:r>
            <a:endParaRPr lang="en-US" sz="2700" dirty="0"/>
          </a:p>
        </p:txBody>
      </p:sp>
      <p:sp>
        <p:nvSpPr>
          <p:cNvPr id="13" name="Text 11"/>
          <p:cNvSpPr/>
          <p:nvPr/>
        </p:nvSpPr>
        <p:spPr>
          <a:xfrm>
            <a:off x="1143000" y="9593610"/>
            <a:ext cx="3716484"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WHERE TO GROW NEXT · SECTION 9</a:t>
            </a:r>
            <a:endParaRPr lang="en-US"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name="Slide 30">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F6A92"/>
                </a:solidFill>
                <a:latin typeface="Poppins" pitchFamily="34" charset="0"/>
                <a:ea typeface="Poppins" pitchFamily="34" charset="-122"/>
                <a:cs typeface="Poppins" pitchFamily="34" charset="-120"/>
              </a:rPr>
              <a:t>BEFORE YOU GO</a:t>
            </a:r>
            <a:endParaRPr lang="en-US" sz="2200" dirty="0"/>
          </a:p>
        </p:txBody>
      </p:sp>
      <p:sp>
        <p:nvSpPr>
          <p:cNvPr id="3" name="Text 1"/>
          <p:cNvSpPr/>
          <p:nvPr/>
        </p:nvSpPr>
        <p:spPr>
          <a:xfrm>
            <a:off x="1143000" y="1471754"/>
            <a:ext cx="16482060" cy="2161783"/>
          </a:xfrm>
          <a:prstGeom prst="rect">
            <a:avLst/>
          </a:prstGeom>
          <a:noFill/>
          <a:ln/>
        </p:spPr>
        <p:txBody>
          <a:bodyPr wrap="square" lIns="25400" tIns="25400" rIns="25400" bIns="25400" rtlCol="0" anchor="t">
            <a:normAutofit lnSpcReduction="10000"/>
          </a:bodyPr>
          <a:lstStyle/>
          <a:p>
            <a:pPr marL="0" indent="0" algn="l">
              <a:buNone/>
            </a:pPr>
            <a:r>
              <a:rPr lang="en-US" sz="7200" b="1" kern="0" spc="-252" dirty="0">
                <a:solidFill>
                  <a:srgbClr val="FFFFFF"/>
                </a:solidFill>
                <a:latin typeface="Poppins" pitchFamily="34" charset="0"/>
                <a:ea typeface="Poppins" pitchFamily="34" charset="-122"/>
                <a:cs typeface="Poppins" pitchFamily="34" charset="-120"/>
              </a:rPr>
              <a:t>One </a:t>
            </a:r>
            <a:r>
              <a:rPr lang="en-US" sz="7200" b="1" kern="0" spc="-252" dirty="0">
                <a:blipFill>
                  <a:blip r:embed="rId3"/>
                  <a:stretch>
                    <a:fillRect/>
                  </a:stretch>
                </a:blipFill>
                <a:latin typeface="Poppins" pitchFamily="34" charset="0"/>
                <a:cs typeface="Poppins" pitchFamily="34" charset="-120"/>
              </a:rPr>
              <a:t>team</a:t>
            </a:r>
            <a:r>
              <a:rPr lang="en-US" sz="7200" b="1" kern="0" spc="-252" dirty="0">
                <a:solidFill>
                  <a:srgbClr val="FFFFFF"/>
                </a:solidFill>
                <a:latin typeface="Poppins" pitchFamily="34" charset="0"/>
                <a:ea typeface="Poppins" pitchFamily="34" charset="-122"/>
                <a:cs typeface="Poppins" pitchFamily="34" charset="-120"/>
              </a:rPr>
              <a:t> commitment. </a:t>
            </a:r>
          </a:p>
          <a:p>
            <a:pPr marL="0" indent="0" algn="l">
              <a:buNone/>
            </a:pPr>
            <a:r>
              <a:rPr lang="en-US" sz="7200" b="1" kern="0" spc="-252" dirty="0">
                <a:solidFill>
                  <a:srgbClr val="FFFFFF"/>
                </a:solidFill>
                <a:latin typeface="Poppins" pitchFamily="34" charset="0"/>
                <a:ea typeface="Poppins" pitchFamily="34" charset="-122"/>
                <a:cs typeface="Poppins" pitchFamily="34" charset="-120"/>
              </a:rPr>
              <a:t>One </a:t>
            </a:r>
            <a:r>
              <a:rPr lang="en-US" sz="7200" b="1" kern="0" spc="-252" dirty="0">
                <a:blipFill>
                  <a:blip r:embed="rId4"/>
                  <a:stretch>
                    <a:fillRect/>
                  </a:stretch>
                </a:blipFill>
                <a:latin typeface="Poppins" pitchFamily="34" charset="0"/>
                <a:ea typeface="Poppins" pitchFamily="34" charset="-122"/>
                <a:cs typeface="Poppins" pitchFamily="34" charset="-120"/>
              </a:rPr>
              <a:t>personal</a:t>
            </a:r>
            <a:r>
              <a:rPr lang="en-US" sz="7200" b="1" kern="0" spc="-252"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 </a:t>
            </a:r>
            <a:r>
              <a:rPr lang="en-US" sz="7200" b="1" kern="0" spc="-252" dirty="0">
                <a:solidFill>
                  <a:srgbClr val="FFFFFF"/>
                </a:solidFill>
                <a:latin typeface="Poppins" pitchFamily="34" charset="0"/>
                <a:ea typeface="Poppins" pitchFamily="34" charset="-122"/>
                <a:cs typeface="Poppins" pitchFamily="34" charset="-120"/>
              </a:rPr>
              <a:t>one.</a:t>
            </a:r>
            <a:endParaRPr lang="en-US" sz="7200" dirty="0"/>
          </a:p>
        </p:txBody>
      </p:sp>
      <p:sp>
        <p:nvSpPr>
          <p:cNvPr id="4" name="Shape 2"/>
          <p:cNvSpPr/>
          <p:nvPr/>
        </p:nvSpPr>
        <p:spPr>
          <a:xfrm>
            <a:off x="1143000" y="4380086"/>
            <a:ext cx="7772400" cy="4499219"/>
          </a:xfrm>
          <a:prstGeom prst="roundRect">
            <a:avLst>
              <a:gd name="adj" fmla="val 4579"/>
            </a:avLst>
          </a:prstGeom>
          <a:solidFill>
            <a:srgbClr val="1A1640"/>
          </a:solidFill>
          <a:ln w="9525">
            <a:solidFill>
              <a:srgbClr val="2A2358"/>
            </a:solidFill>
            <a:prstDash val="solid"/>
          </a:ln>
        </p:spPr>
        <p:txBody>
          <a:bodyPr/>
          <a:lstStyle/>
          <a:p>
            <a:endParaRPr lang="en-GB" sz="2400"/>
          </a:p>
        </p:txBody>
      </p:sp>
      <p:sp>
        <p:nvSpPr>
          <p:cNvPr id="5" name="Text 3"/>
          <p:cNvSpPr/>
          <p:nvPr/>
        </p:nvSpPr>
        <p:spPr>
          <a:xfrm>
            <a:off x="1533525" y="4770611"/>
            <a:ext cx="7690485" cy="362843"/>
          </a:xfrm>
          <a:prstGeom prst="rect">
            <a:avLst/>
          </a:prstGeom>
          <a:noFill/>
          <a:ln/>
        </p:spPr>
        <p:txBody>
          <a:bodyPr wrap="square" lIns="25400" tIns="25400" rIns="25400" bIns="25400" rtlCol="0" anchor="t">
            <a:noAutofit/>
          </a:bodyPr>
          <a:lstStyle/>
          <a:p>
            <a:pPr marL="0" indent="0" algn="l">
              <a:lnSpc>
                <a:spcPct val="104923"/>
              </a:lnSpc>
              <a:buNone/>
            </a:pPr>
            <a:r>
              <a:rPr lang="en-US" sz="2000" b="1" kern="0" spc="363">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AS A TEAM</a:t>
            </a:r>
            <a:endParaRPr lang="en-US" sz="2000"/>
          </a:p>
        </p:txBody>
      </p:sp>
      <p:sp>
        <p:nvSpPr>
          <p:cNvPr id="6" name="Text 4"/>
          <p:cNvSpPr/>
          <p:nvPr/>
        </p:nvSpPr>
        <p:spPr>
          <a:xfrm>
            <a:off x="1533525" y="5266804"/>
            <a:ext cx="7201091" cy="731490"/>
          </a:xfrm>
          <a:prstGeom prst="rect">
            <a:avLst/>
          </a:prstGeom>
          <a:noFill/>
          <a:ln/>
        </p:spPr>
        <p:txBody>
          <a:bodyPr wrap="square" lIns="25400" tIns="25400" rIns="25400" bIns="25400" rtlCol="0" anchor="t">
            <a:noAutofit/>
          </a:bodyPr>
          <a:lstStyle/>
          <a:p>
            <a:pPr marL="0" indent="0" algn="l">
              <a:lnSpc>
                <a:spcPct val="93333"/>
              </a:lnSpc>
              <a:buNone/>
            </a:pPr>
            <a:r>
              <a:rPr lang="en-US" sz="2400" dirty="0">
                <a:solidFill>
                  <a:srgbClr val="B8B2D4"/>
                </a:solidFill>
                <a:latin typeface="Poppins" pitchFamily="34" charset="0"/>
                <a:ea typeface="Poppins" pitchFamily="34" charset="-122"/>
                <a:cs typeface="Poppins" pitchFamily="34" charset="-120"/>
              </a:rPr>
              <a:t>One stop. One start. One continue. Owned by the team.</a:t>
            </a:r>
            <a:endParaRPr lang="en-US" sz="2400" dirty="0"/>
          </a:p>
        </p:txBody>
      </p:sp>
      <p:sp>
        <p:nvSpPr>
          <p:cNvPr id="7" name="Shape 5"/>
          <p:cNvSpPr/>
          <p:nvPr/>
        </p:nvSpPr>
        <p:spPr>
          <a:xfrm>
            <a:off x="1533525" y="6764777"/>
            <a:ext cx="6991350" cy="9525"/>
          </a:xfrm>
          <a:prstGeom prst="rect">
            <a:avLst/>
          </a:prstGeom>
          <a:solidFill>
            <a:srgbClr val="FFFFFF">
              <a:alpha val="16000"/>
            </a:srgbClr>
          </a:solidFill>
          <a:ln/>
        </p:spPr>
        <p:txBody>
          <a:bodyPr/>
          <a:lstStyle/>
          <a:p>
            <a:endParaRPr lang="en-GB" sz="2400"/>
          </a:p>
        </p:txBody>
      </p:sp>
      <p:sp>
        <p:nvSpPr>
          <p:cNvPr id="8" name="Text 6"/>
          <p:cNvSpPr/>
          <p:nvPr/>
        </p:nvSpPr>
        <p:spPr>
          <a:xfrm>
            <a:off x="1533525" y="6247599"/>
            <a:ext cx="1219200" cy="421928"/>
          </a:xfrm>
          <a:prstGeom prst="rect">
            <a:avLst/>
          </a:prstGeom>
          <a:noFill/>
          <a:ln/>
        </p:spPr>
        <p:txBody>
          <a:bodyPr wrap="square" lIns="25400" tIns="25400" rIns="25400" bIns="25400" rtlCol="0" anchor="t">
            <a:noAutofit/>
          </a:bodyPr>
          <a:lstStyle/>
          <a:p>
            <a:pPr marL="0" indent="0" algn="l">
              <a:lnSpc>
                <a:spcPct val="103333"/>
              </a:lnSpc>
              <a:buNone/>
            </a:pPr>
            <a:r>
              <a:rPr lang="en-US" sz="2400" b="1" dirty="0">
                <a:solidFill>
                  <a:schemeClr val="bg1"/>
                </a:solidFill>
                <a:latin typeface="Poppins" pitchFamily="34" charset="0"/>
                <a:ea typeface="Poppins" pitchFamily="34" charset="-122"/>
                <a:cs typeface="Poppins" pitchFamily="34" charset="-120"/>
              </a:rPr>
              <a:t>Stop:</a:t>
            </a:r>
            <a:endParaRPr lang="en-US" sz="2400" dirty="0">
              <a:solidFill>
                <a:schemeClr val="bg1"/>
              </a:solidFill>
            </a:endParaRPr>
          </a:p>
        </p:txBody>
      </p:sp>
      <p:sp>
        <p:nvSpPr>
          <p:cNvPr id="9" name="Shape 7"/>
          <p:cNvSpPr/>
          <p:nvPr/>
        </p:nvSpPr>
        <p:spPr>
          <a:xfrm>
            <a:off x="1533525" y="7462930"/>
            <a:ext cx="6991350" cy="9525"/>
          </a:xfrm>
          <a:prstGeom prst="rect">
            <a:avLst/>
          </a:prstGeom>
          <a:solidFill>
            <a:srgbClr val="FFFFFF">
              <a:alpha val="16000"/>
            </a:srgbClr>
          </a:solidFill>
          <a:ln/>
        </p:spPr>
        <p:txBody>
          <a:bodyPr/>
          <a:lstStyle/>
          <a:p>
            <a:endParaRPr lang="en-GB" sz="2400"/>
          </a:p>
        </p:txBody>
      </p:sp>
      <p:sp>
        <p:nvSpPr>
          <p:cNvPr id="10" name="Text 8"/>
          <p:cNvSpPr/>
          <p:nvPr/>
        </p:nvSpPr>
        <p:spPr>
          <a:xfrm>
            <a:off x="1533525" y="6945752"/>
            <a:ext cx="1219200" cy="421928"/>
          </a:xfrm>
          <a:prstGeom prst="rect">
            <a:avLst/>
          </a:prstGeom>
          <a:noFill/>
          <a:ln/>
        </p:spPr>
        <p:txBody>
          <a:bodyPr wrap="square" lIns="25400" tIns="25400" rIns="25400" bIns="25400" rtlCol="0" anchor="t">
            <a:noAutofit/>
          </a:bodyPr>
          <a:lstStyle/>
          <a:p>
            <a:pPr marL="0" indent="0" algn="l">
              <a:lnSpc>
                <a:spcPct val="103333"/>
              </a:lnSpc>
              <a:buNone/>
            </a:pPr>
            <a:r>
              <a:rPr lang="en-US" sz="2400" b="1">
                <a:solidFill>
                  <a:schemeClr val="bg1"/>
                </a:solidFill>
                <a:latin typeface="Poppins" pitchFamily="34" charset="0"/>
                <a:ea typeface="Poppins" pitchFamily="34" charset="-122"/>
                <a:cs typeface="Poppins" pitchFamily="34" charset="-120"/>
              </a:rPr>
              <a:t>Start:</a:t>
            </a:r>
            <a:endParaRPr lang="en-US" sz="2400">
              <a:solidFill>
                <a:schemeClr val="bg1"/>
              </a:solidFill>
            </a:endParaRPr>
          </a:p>
        </p:txBody>
      </p:sp>
      <p:sp>
        <p:nvSpPr>
          <p:cNvPr id="11" name="Shape 9"/>
          <p:cNvSpPr/>
          <p:nvPr/>
        </p:nvSpPr>
        <p:spPr>
          <a:xfrm>
            <a:off x="1533525" y="8161083"/>
            <a:ext cx="6991350" cy="9525"/>
          </a:xfrm>
          <a:prstGeom prst="rect">
            <a:avLst/>
          </a:prstGeom>
          <a:solidFill>
            <a:srgbClr val="FFFFFF">
              <a:alpha val="16000"/>
            </a:srgbClr>
          </a:solidFill>
          <a:ln/>
        </p:spPr>
        <p:txBody>
          <a:bodyPr/>
          <a:lstStyle/>
          <a:p>
            <a:endParaRPr lang="en-GB" sz="2400"/>
          </a:p>
        </p:txBody>
      </p:sp>
      <p:sp>
        <p:nvSpPr>
          <p:cNvPr id="12" name="Text 10"/>
          <p:cNvSpPr/>
          <p:nvPr/>
        </p:nvSpPr>
        <p:spPr>
          <a:xfrm>
            <a:off x="1533525" y="7643905"/>
            <a:ext cx="2051886" cy="393190"/>
          </a:xfrm>
          <a:prstGeom prst="rect">
            <a:avLst/>
          </a:prstGeom>
          <a:noFill/>
          <a:ln/>
        </p:spPr>
        <p:txBody>
          <a:bodyPr wrap="square" lIns="25400" tIns="25400" rIns="25400" bIns="25400" rtlCol="0" anchor="t">
            <a:noAutofit/>
          </a:bodyPr>
          <a:lstStyle/>
          <a:p>
            <a:pPr marL="0" indent="0" algn="l">
              <a:lnSpc>
                <a:spcPct val="103333"/>
              </a:lnSpc>
              <a:buNone/>
            </a:pPr>
            <a:r>
              <a:rPr lang="en-US" sz="2400" b="1" dirty="0">
                <a:solidFill>
                  <a:schemeClr val="bg1"/>
                </a:solidFill>
                <a:latin typeface="Poppins" pitchFamily="34" charset="0"/>
                <a:ea typeface="Poppins" pitchFamily="34" charset="-122"/>
                <a:cs typeface="Poppins" pitchFamily="34" charset="-120"/>
              </a:rPr>
              <a:t>Continue:</a:t>
            </a:r>
            <a:endParaRPr lang="en-US" sz="2400" dirty="0">
              <a:solidFill>
                <a:schemeClr val="bg1"/>
              </a:solidFill>
            </a:endParaRPr>
          </a:p>
        </p:txBody>
      </p:sp>
      <p:sp>
        <p:nvSpPr>
          <p:cNvPr id="13" name="Shape 11"/>
          <p:cNvSpPr/>
          <p:nvPr/>
        </p:nvSpPr>
        <p:spPr>
          <a:xfrm>
            <a:off x="9372600" y="4380086"/>
            <a:ext cx="7772400" cy="4499219"/>
          </a:xfrm>
          <a:prstGeom prst="roundRect">
            <a:avLst>
              <a:gd name="adj" fmla="val 4579"/>
            </a:avLst>
          </a:prstGeom>
          <a:solidFill>
            <a:srgbClr val="1A1640"/>
          </a:solidFill>
          <a:ln w="9525">
            <a:solidFill>
              <a:srgbClr val="2A2358"/>
            </a:solidFill>
            <a:prstDash val="solid"/>
          </a:ln>
        </p:spPr>
        <p:txBody>
          <a:bodyPr/>
          <a:lstStyle/>
          <a:p>
            <a:endParaRPr lang="en-GB" sz="2400"/>
          </a:p>
        </p:txBody>
      </p:sp>
      <p:sp>
        <p:nvSpPr>
          <p:cNvPr id="14" name="Text 12"/>
          <p:cNvSpPr/>
          <p:nvPr/>
        </p:nvSpPr>
        <p:spPr>
          <a:xfrm>
            <a:off x="9763125" y="4770611"/>
            <a:ext cx="7690485" cy="362843"/>
          </a:xfrm>
          <a:prstGeom prst="rect">
            <a:avLst/>
          </a:prstGeom>
          <a:noFill/>
          <a:ln/>
        </p:spPr>
        <p:txBody>
          <a:bodyPr wrap="square" lIns="25400" tIns="25400" rIns="25400" bIns="25400" rtlCol="0" anchor="t">
            <a:noAutofit/>
          </a:bodyPr>
          <a:lstStyle/>
          <a:p>
            <a:pPr marL="0" indent="0" algn="l">
              <a:lnSpc>
                <a:spcPct val="104923"/>
              </a:lnSpc>
              <a:buNone/>
            </a:pPr>
            <a:r>
              <a:rPr lang="en-US" sz="2000" b="1" kern="0" spc="363">
                <a:gradFill rotWithShape="1">
                  <a:gsLst>
                    <a:gs pos="0">
                      <a:srgbClr val="2DAAE2">
                        <a:alpha val="100000"/>
                      </a:srgbClr>
                    </a:gs>
                    <a:gs pos="100000">
                      <a:srgbClr val="8A2A7A">
                        <a:alpha val="100000"/>
                      </a:srgbClr>
                    </a:gs>
                  </a:gsLst>
                  <a:lin ang="2700000" scaled="0"/>
                </a:gradFill>
                <a:latin typeface="Poppins" pitchFamily="34" charset="0"/>
                <a:ea typeface="Poppins" pitchFamily="34" charset="-122"/>
                <a:cs typeface="Poppins" pitchFamily="34" charset="-120"/>
              </a:rPr>
              <a:t>AS AN INDIVIDUAL</a:t>
            </a:r>
            <a:endParaRPr lang="en-US" sz="2000"/>
          </a:p>
        </p:txBody>
      </p:sp>
      <p:sp>
        <p:nvSpPr>
          <p:cNvPr id="15" name="Text 13"/>
          <p:cNvSpPr/>
          <p:nvPr/>
        </p:nvSpPr>
        <p:spPr>
          <a:xfrm>
            <a:off x="9763126" y="5266804"/>
            <a:ext cx="7297654" cy="556480"/>
          </a:xfrm>
          <a:prstGeom prst="rect">
            <a:avLst/>
          </a:prstGeom>
          <a:noFill/>
          <a:ln/>
        </p:spPr>
        <p:txBody>
          <a:bodyPr wrap="square" lIns="25400" tIns="25400" rIns="25400" bIns="25400" rtlCol="0" anchor="t">
            <a:noAutofit/>
          </a:bodyPr>
          <a:lstStyle/>
          <a:p>
            <a:pPr marL="0" indent="0" algn="l">
              <a:lnSpc>
                <a:spcPct val="93333"/>
              </a:lnSpc>
              <a:buNone/>
            </a:pPr>
            <a:r>
              <a:rPr lang="en-US" sz="2400" dirty="0">
                <a:solidFill>
                  <a:srgbClr val="B8B2D4"/>
                </a:solidFill>
                <a:latin typeface="Poppins" pitchFamily="34" charset="0"/>
                <a:ea typeface="Poppins" pitchFamily="34" charset="-122"/>
                <a:cs typeface="Poppins" pitchFamily="34" charset="-120"/>
              </a:rPr>
              <a:t>One behaviour, </a:t>
            </a:r>
            <a:r>
              <a:rPr lang="en-US" sz="2400" dirty="0" err="1">
                <a:solidFill>
                  <a:srgbClr val="B8B2D4"/>
                </a:solidFill>
                <a:latin typeface="Poppins" pitchFamily="34" charset="0"/>
                <a:ea typeface="Poppins" pitchFamily="34" charset="-122"/>
                <a:cs typeface="Poppins" pitchFamily="34" charset="-120"/>
              </a:rPr>
              <a:t>dialled</a:t>
            </a:r>
            <a:r>
              <a:rPr lang="en-US" sz="2400" dirty="0">
                <a:solidFill>
                  <a:srgbClr val="B8B2D4"/>
                </a:solidFill>
                <a:latin typeface="Poppins" pitchFamily="34" charset="0"/>
                <a:ea typeface="Poppins" pitchFamily="34" charset="-122"/>
                <a:cs typeface="Poppins" pitchFamily="34" charset="-120"/>
              </a:rPr>
              <a:t> up or down, from Monday.</a:t>
            </a:r>
            <a:endParaRPr lang="en-US" sz="2400" dirty="0"/>
          </a:p>
        </p:txBody>
      </p:sp>
      <p:sp>
        <p:nvSpPr>
          <p:cNvPr id="16" name="Shape 14"/>
          <p:cNvSpPr/>
          <p:nvPr/>
        </p:nvSpPr>
        <p:spPr>
          <a:xfrm>
            <a:off x="9763125" y="6758322"/>
            <a:ext cx="6991350" cy="9525"/>
          </a:xfrm>
          <a:prstGeom prst="rect">
            <a:avLst/>
          </a:prstGeom>
          <a:solidFill>
            <a:srgbClr val="FFFFFF">
              <a:alpha val="16000"/>
            </a:srgbClr>
          </a:solidFill>
          <a:ln/>
        </p:spPr>
        <p:txBody>
          <a:bodyPr/>
          <a:lstStyle/>
          <a:p>
            <a:endParaRPr lang="en-GB" sz="2400"/>
          </a:p>
        </p:txBody>
      </p:sp>
      <p:sp>
        <p:nvSpPr>
          <p:cNvPr id="17" name="Text 15"/>
          <p:cNvSpPr/>
          <p:nvPr/>
        </p:nvSpPr>
        <p:spPr>
          <a:xfrm>
            <a:off x="9763125" y="6241144"/>
            <a:ext cx="1676400" cy="421928"/>
          </a:xfrm>
          <a:prstGeom prst="rect">
            <a:avLst/>
          </a:prstGeom>
          <a:noFill/>
          <a:ln/>
        </p:spPr>
        <p:txBody>
          <a:bodyPr wrap="square" lIns="25400" tIns="25400" rIns="25400" bIns="25400" rtlCol="0" anchor="t">
            <a:noAutofit/>
          </a:bodyPr>
          <a:lstStyle/>
          <a:p>
            <a:pPr marL="0" indent="0" algn="l">
              <a:lnSpc>
                <a:spcPct val="103333"/>
              </a:lnSpc>
              <a:buNone/>
            </a:pPr>
            <a:r>
              <a:rPr lang="en-US" sz="2400" b="1">
                <a:solidFill>
                  <a:srgbClr val="FFFFFF"/>
                </a:solidFill>
                <a:latin typeface="Poppins" pitchFamily="34" charset="0"/>
                <a:ea typeface="Poppins" pitchFamily="34" charset="-122"/>
                <a:cs typeface="Poppins" pitchFamily="34" charset="-120"/>
              </a:rPr>
              <a:t>I will:</a:t>
            </a:r>
            <a:endParaRPr lang="en-US" sz="2400"/>
          </a:p>
        </p:txBody>
      </p:sp>
      <p:sp>
        <p:nvSpPr>
          <p:cNvPr id="18" name="Shape 16"/>
          <p:cNvSpPr/>
          <p:nvPr/>
        </p:nvSpPr>
        <p:spPr>
          <a:xfrm>
            <a:off x="9763125" y="7456475"/>
            <a:ext cx="6991350" cy="9525"/>
          </a:xfrm>
          <a:prstGeom prst="rect">
            <a:avLst/>
          </a:prstGeom>
          <a:solidFill>
            <a:srgbClr val="FFFFFF">
              <a:alpha val="16000"/>
            </a:srgbClr>
          </a:solidFill>
          <a:ln/>
        </p:spPr>
        <p:txBody>
          <a:bodyPr/>
          <a:lstStyle/>
          <a:p>
            <a:endParaRPr lang="en-GB" sz="2400"/>
          </a:p>
        </p:txBody>
      </p:sp>
      <p:sp>
        <p:nvSpPr>
          <p:cNvPr id="19" name="Text 17"/>
          <p:cNvSpPr/>
          <p:nvPr/>
        </p:nvSpPr>
        <p:spPr>
          <a:xfrm>
            <a:off x="9763125" y="6939297"/>
            <a:ext cx="1676400" cy="421928"/>
          </a:xfrm>
          <a:prstGeom prst="rect">
            <a:avLst/>
          </a:prstGeom>
          <a:noFill/>
          <a:ln/>
        </p:spPr>
        <p:txBody>
          <a:bodyPr wrap="square" lIns="25400" tIns="25400" rIns="25400" bIns="25400" rtlCol="0" anchor="t">
            <a:noAutofit/>
          </a:bodyPr>
          <a:lstStyle/>
          <a:p>
            <a:pPr marL="0" indent="0" algn="l">
              <a:lnSpc>
                <a:spcPct val="103333"/>
              </a:lnSpc>
              <a:buNone/>
            </a:pPr>
            <a:r>
              <a:rPr lang="en-US" sz="2400" b="1" dirty="0">
                <a:solidFill>
                  <a:srgbClr val="FFFFFF"/>
                </a:solidFill>
                <a:latin typeface="Poppins" pitchFamily="34" charset="0"/>
                <a:ea typeface="Poppins" pitchFamily="34" charset="-122"/>
                <a:cs typeface="Poppins" pitchFamily="34" charset="-120"/>
              </a:rPr>
              <a:t>So that:</a:t>
            </a:r>
            <a:endParaRPr lang="en-US" sz="2400" dirty="0"/>
          </a:p>
        </p:txBody>
      </p:sp>
      <p:sp>
        <p:nvSpPr>
          <p:cNvPr id="20" name="Shape 18"/>
          <p:cNvSpPr/>
          <p:nvPr/>
        </p:nvSpPr>
        <p:spPr>
          <a:xfrm>
            <a:off x="9763125" y="8154627"/>
            <a:ext cx="6991350" cy="9525"/>
          </a:xfrm>
          <a:prstGeom prst="rect">
            <a:avLst/>
          </a:prstGeom>
          <a:solidFill>
            <a:srgbClr val="FFFFFF">
              <a:alpha val="16000"/>
            </a:srgbClr>
          </a:solidFill>
          <a:ln/>
        </p:spPr>
        <p:txBody>
          <a:bodyPr/>
          <a:lstStyle/>
          <a:p>
            <a:endParaRPr lang="en-GB" sz="2400"/>
          </a:p>
        </p:txBody>
      </p:sp>
      <p:sp>
        <p:nvSpPr>
          <p:cNvPr id="21" name="Text 19"/>
          <p:cNvSpPr/>
          <p:nvPr/>
        </p:nvSpPr>
        <p:spPr>
          <a:xfrm>
            <a:off x="9763125" y="7637450"/>
            <a:ext cx="2832562" cy="393190"/>
          </a:xfrm>
          <a:prstGeom prst="rect">
            <a:avLst/>
          </a:prstGeom>
          <a:noFill/>
          <a:ln/>
        </p:spPr>
        <p:txBody>
          <a:bodyPr wrap="square" lIns="25400" tIns="25400" rIns="25400" bIns="25400" rtlCol="0" anchor="t">
            <a:noAutofit/>
          </a:bodyPr>
          <a:lstStyle/>
          <a:p>
            <a:pPr marL="0" indent="0" algn="l">
              <a:lnSpc>
                <a:spcPct val="103333"/>
              </a:lnSpc>
              <a:buNone/>
            </a:pPr>
            <a:r>
              <a:rPr lang="en-US" sz="2400" b="1" dirty="0">
                <a:solidFill>
                  <a:srgbClr val="FFFFFF"/>
                </a:solidFill>
                <a:latin typeface="Poppins" pitchFamily="34" charset="0"/>
                <a:ea typeface="Poppins" pitchFamily="34" charset="-122"/>
                <a:cs typeface="Poppins" pitchFamily="34" charset="-120"/>
              </a:rPr>
              <a:t>Who’ll notice:</a:t>
            </a:r>
            <a:endParaRPr lang="en-US" sz="2400" dirty="0"/>
          </a:p>
        </p:txBody>
      </p:sp>
      <p:sp>
        <p:nvSpPr>
          <p:cNvPr id="22" name="Text 20"/>
          <p:cNvSpPr/>
          <p:nvPr/>
        </p:nvSpPr>
        <p:spPr>
          <a:xfrm>
            <a:off x="1143000" y="9593610"/>
            <a:ext cx="93315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CLOSING</a:t>
            </a:r>
            <a:endParaRPr lang="en-US"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 66"/>
          <p:cNvSpPr/>
          <p:nvPr/>
        </p:nvSpPr>
        <p:spPr>
          <a:xfrm>
            <a:off x="1143000" y="9593610"/>
            <a:ext cx="1124917" cy="274290"/>
          </a:xfrm>
          <a:prstGeom prst="rect">
            <a:avLst/>
          </a:prstGeom>
          <a:noFill/>
          <a:ln/>
        </p:spPr>
        <p:txBody>
          <a:bodyPr wrap="square" lIns="25400" tIns="25400" rIns="25400" bIns="25400" rtlCol="0" anchor="ctr">
            <a:normAutofit fontScale="92500" lnSpcReduction="10000"/>
          </a:bodyPr>
          <a:lstStyle/>
          <a:p>
            <a:pPr marL="0" indent="0" algn="l">
              <a:lnSpc>
                <a:spcPct val="155000"/>
              </a:lnSpc>
              <a:buNone/>
            </a:pPr>
            <a:r>
              <a:rPr lang="en-US" sz="1200" b="1" kern="0" spc="216">
                <a:solidFill>
                  <a:srgbClr val="6B6588"/>
                </a:solidFill>
                <a:latin typeface="Poppins" pitchFamily="34" charset="0"/>
                <a:ea typeface="Poppins" pitchFamily="34" charset="-122"/>
                <a:cs typeface="Poppins" pitchFamily="34" charset="-120"/>
              </a:rPr>
              <a:t>THE WHEEL</a:t>
            </a:r>
            <a:endParaRPr lang="en-US" sz="1200"/>
          </a:p>
        </p:txBody>
      </p:sp>
      <p:pic>
        <p:nvPicPr>
          <p:cNvPr id="4" name="Image 0" descr="preencoded.png"/>
          <p:cNvPicPr>
            <a:picLocks noChangeAspect="1"/>
          </p:cNvPicPr>
          <p:nvPr/>
        </p:nvPicPr>
        <p:blipFill>
          <a:blip r:embed="rId3"/>
          <a:srcRect/>
          <a:stretch/>
        </p:blipFill>
        <p:spPr>
          <a:xfrm>
            <a:off x="6610350" y="3428107"/>
            <a:ext cx="5334000" cy="5334000"/>
          </a:xfrm>
          <a:prstGeom prst="rect">
            <a:avLst/>
          </a:prstGeom>
        </p:spPr>
      </p:pic>
      <p:grpSp>
        <p:nvGrpSpPr>
          <p:cNvPr id="87" name="Group 86">
            <a:extLst>
              <a:ext uri="{FF2B5EF4-FFF2-40B4-BE49-F238E27FC236}">
                <a16:creationId xmlns:a16="http://schemas.microsoft.com/office/drawing/2014/main" id="{26A10616-E717-0BF5-BE1F-83C9BD7F9AC1}"/>
              </a:ext>
            </a:extLst>
          </p:cNvPr>
          <p:cNvGrpSpPr/>
          <p:nvPr/>
        </p:nvGrpSpPr>
        <p:grpSpPr>
          <a:xfrm>
            <a:off x="2476500" y="2724150"/>
            <a:ext cx="4957849" cy="3147938"/>
            <a:chOff x="2476500" y="2724150"/>
            <a:chExt cx="4957849" cy="3147938"/>
          </a:xfrm>
        </p:grpSpPr>
        <p:sp>
          <p:nvSpPr>
            <p:cNvPr id="5" name="Shape 2"/>
            <p:cNvSpPr/>
            <p:nvPr/>
          </p:nvSpPr>
          <p:spPr>
            <a:xfrm>
              <a:off x="2476500" y="2728838"/>
              <a:ext cx="2095500" cy="1809750"/>
            </a:xfrm>
            <a:prstGeom prst="roundRect">
              <a:avLst>
                <a:gd name="adj" fmla="val 7368"/>
              </a:avLst>
            </a:prstGeom>
            <a:solidFill>
              <a:srgbClr val="FDFCF9"/>
            </a:solidFill>
            <a:ln/>
            <a:effectLst>
              <a:outerShdw blurRad="205852" dist="38100" dir="13500000" algn="br" rotWithShape="0">
                <a:prstClr val="black">
                  <a:alpha val="40000"/>
                </a:prstClr>
              </a:outerShdw>
            </a:effectLst>
          </p:spPr>
          <p:txBody>
            <a:bodyPr/>
            <a:lstStyle/>
            <a:p>
              <a:endParaRPr lang="en-US"/>
            </a:p>
          </p:txBody>
        </p:sp>
        <p:sp>
          <p:nvSpPr>
            <p:cNvPr id="6" name="Text 3"/>
            <p:cNvSpPr/>
            <p:nvPr/>
          </p:nvSpPr>
          <p:spPr>
            <a:xfrm>
              <a:off x="2686050" y="29383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A keen eye for detail</a:t>
              </a:r>
              <a:endParaRPr lang="en-US" dirty="0"/>
            </a:p>
          </p:txBody>
        </p:sp>
        <p:sp>
          <p:nvSpPr>
            <p:cNvPr id="7" name="Text 4"/>
            <p:cNvSpPr/>
            <p:nvPr/>
          </p:nvSpPr>
          <p:spPr>
            <a:xfrm>
              <a:off x="2686050" y="4204767"/>
              <a:ext cx="52781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2DAAE2"/>
                  </a:solidFill>
                  <a:latin typeface="Menlo" pitchFamily="34" charset="0"/>
                  <a:ea typeface="Menlo" pitchFamily="34" charset="-122"/>
                  <a:cs typeface="Menlo" pitchFamily="34" charset="-120"/>
                </a:rPr>
                <a:t>BLUE</a:t>
              </a:r>
              <a:endParaRPr lang="en-US" sz="825"/>
            </a:p>
          </p:txBody>
        </p:sp>
        <p:sp>
          <p:nvSpPr>
            <p:cNvPr id="8" name="Text 5"/>
            <p:cNvSpPr/>
            <p:nvPr/>
          </p:nvSpPr>
          <p:spPr>
            <a:xfrm>
              <a:off x="4116586" y="42047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002</a:t>
              </a:r>
              <a:endParaRPr lang="en-US" sz="825"/>
            </a:p>
          </p:txBody>
        </p:sp>
        <p:sp>
          <p:nvSpPr>
            <p:cNvPr id="9" name="Shape 6"/>
            <p:cNvSpPr/>
            <p:nvPr/>
          </p:nvSpPr>
          <p:spPr>
            <a:xfrm>
              <a:off x="4762500" y="2728838"/>
              <a:ext cx="2095500" cy="1809750"/>
            </a:xfrm>
            <a:prstGeom prst="roundRect">
              <a:avLst>
                <a:gd name="adj" fmla="val 7368"/>
              </a:avLst>
            </a:prstGeom>
            <a:solidFill>
              <a:srgbClr val="FDFCF9"/>
            </a:solidFill>
            <a:ln/>
            <a:effectLst>
              <a:outerShdw blurRad="270626" dist="38100" dir="13500000" algn="br" rotWithShape="0">
                <a:prstClr val="black">
                  <a:alpha val="40000"/>
                </a:prstClr>
              </a:outerShdw>
            </a:effectLst>
          </p:spPr>
          <p:txBody>
            <a:bodyPr/>
            <a:lstStyle/>
            <a:p>
              <a:endParaRPr lang="en-US"/>
            </a:p>
          </p:txBody>
        </p:sp>
        <p:sp>
          <p:nvSpPr>
            <p:cNvPr id="10" name="Text 7"/>
            <p:cNvSpPr/>
            <p:nvPr/>
          </p:nvSpPr>
          <p:spPr>
            <a:xfrm>
              <a:off x="4972050" y="29383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Brings clarity to complexity</a:t>
              </a:r>
              <a:endParaRPr lang="en-US"/>
            </a:p>
          </p:txBody>
        </p:sp>
        <p:sp>
          <p:nvSpPr>
            <p:cNvPr id="11" name="Text 8"/>
            <p:cNvSpPr/>
            <p:nvPr/>
          </p:nvSpPr>
          <p:spPr>
            <a:xfrm>
              <a:off x="4972050" y="4204767"/>
              <a:ext cx="52781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2DAAE2"/>
                  </a:solidFill>
                  <a:latin typeface="Menlo" pitchFamily="34" charset="0"/>
                  <a:ea typeface="Menlo" pitchFamily="34" charset="-122"/>
                  <a:cs typeface="Menlo" pitchFamily="34" charset="-120"/>
                </a:rPr>
                <a:t>BLUE</a:t>
              </a:r>
              <a:endParaRPr lang="en-US" sz="825"/>
            </a:p>
          </p:txBody>
        </p:sp>
        <p:sp>
          <p:nvSpPr>
            <p:cNvPr id="12" name="Text 9"/>
            <p:cNvSpPr/>
            <p:nvPr/>
          </p:nvSpPr>
          <p:spPr>
            <a:xfrm>
              <a:off x="6402586" y="42047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014</a:t>
              </a:r>
              <a:endParaRPr lang="en-US" sz="825"/>
            </a:p>
          </p:txBody>
        </p:sp>
        <p:sp>
          <p:nvSpPr>
            <p:cNvPr id="13" name="Shape 10"/>
            <p:cNvSpPr/>
            <p:nvPr/>
          </p:nvSpPr>
          <p:spPr>
            <a:xfrm>
              <a:off x="3048000" y="4062338"/>
              <a:ext cx="2095500" cy="1809750"/>
            </a:xfrm>
            <a:prstGeom prst="roundRect">
              <a:avLst>
                <a:gd name="adj" fmla="val 7368"/>
              </a:avLst>
            </a:prstGeom>
            <a:solidFill>
              <a:srgbClr val="FDFCF9"/>
            </a:solidFill>
            <a:ln/>
            <a:effectLst>
              <a:outerShdw blurRad="270626" dist="38100" dir="13500000" algn="br" rotWithShape="0">
                <a:prstClr val="black">
                  <a:alpha val="40000"/>
                </a:prstClr>
              </a:outerShdw>
            </a:effectLst>
          </p:spPr>
          <p:txBody>
            <a:bodyPr/>
            <a:lstStyle/>
            <a:p>
              <a:endParaRPr lang="en-US"/>
            </a:p>
          </p:txBody>
        </p:sp>
        <p:sp>
          <p:nvSpPr>
            <p:cNvPr id="14" name="Text 11"/>
            <p:cNvSpPr/>
            <p:nvPr/>
          </p:nvSpPr>
          <p:spPr>
            <a:xfrm>
              <a:off x="3257550" y="4271888"/>
              <a:ext cx="1846078"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Enjoys problem solving</a:t>
              </a:r>
              <a:endParaRPr lang="en-US" dirty="0"/>
            </a:p>
          </p:txBody>
        </p:sp>
        <p:sp>
          <p:nvSpPr>
            <p:cNvPr id="15" name="Text 12"/>
            <p:cNvSpPr/>
            <p:nvPr/>
          </p:nvSpPr>
          <p:spPr>
            <a:xfrm>
              <a:off x="3257550" y="5538267"/>
              <a:ext cx="52781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2DAAE2"/>
                  </a:solidFill>
                  <a:latin typeface="Menlo" pitchFamily="34" charset="0"/>
                  <a:ea typeface="Menlo" pitchFamily="34" charset="-122"/>
                  <a:cs typeface="Menlo" pitchFamily="34" charset="-120"/>
                </a:rPr>
                <a:t>BLUE</a:t>
              </a:r>
              <a:endParaRPr lang="en-US" sz="825"/>
            </a:p>
          </p:txBody>
        </p:sp>
        <p:sp>
          <p:nvSpPr>
            <p:cNvPr id="16" name="Text 13"/>
            <p:cNvSpPr/>
            <p:nvPr/>
          </p:nvSpPr>
          <p:spPr>
            <a:xfrm>
              <a:off x="4688086" y="55382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041</a:t>
              </a:r>
              <a:endParaRPr lang="en-US" sz="825"/>
            </a:p>
          </p:txBody>
        </p:sp>
        <p:sp>
          <p:nvSpPr>
            <p:cNvPr id="17" name="Shape 14"/>
            <p:cNvSpPr/>
            <p:nvPr/>
          </p:nvSpPr>
          <p:spPr>
            <a:xfrm>
              <a:off x="5334000" y="4062338"/>
              <a:ext cx="2095500" cy="1809750"/>
            </a:xfrm>
            <a:prstGeom prst="roundRect">
              <a:avLst>
                <a:gd name="adj" fmla="val 7368"/>
              </a:avLst>
            </a:prstGeom>
            <a:solidFill>
              <a:srgbClr val="FDFCF9"/>
            </a:solidFill>
            <a:ln/>
            <a:effectLst>
              <a:outerShdw blurRad="270626" dist="38100" dir="13500000" algn="br" rotWithShape="0">
                <a:prstClr val="black">
                  <a:alpha val="40000"/>
                </a:prstClr>
              </a:outerShdw>
            </a:effectLst>
          </p:spPr>
          <p:txBody>
            <a:bodyPr/>
            <a:lstStyle/>
            <a:p>
              <a:endParaRPr lang="en-US"/>
            </a:p>
          </p:txBody>
        </p:sp>
        <p:sp>
          <p:nvSpPr>
            <p:cNvPr id="18" name="Text 15"/>
            <p:cNvSpPr/>
            <p:nvPr/>
          </p:nvSpPr>
          <p:spPr>
            <a:xfrm>
              <a:off x="5543550" y="42718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Explores all options</a:t>
              </a:r>
              <a:endParaRPr lang="en-US" dirty="0"/>
            </a:p>
          </p:txBody>
        </p:sp>
        <p:sp>
          <p:nvSpPr>
            <p:cNvPr id="19" name="Text 16"/>
            <p:cNvSpPr/>
            <p:nvPr/>
          </p:nvSpPr>
          <p:spPr>
            <a:xfrm>
              <a:off x="5543550" y="5538267"/>
              <a:ext cx="52781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2DAAE2"/>
                  </a:solidFill>
                  <a:latin typeface="Menlo" pitchFamily="34" charset="0"/>
                  <a:ea typeface="Menlo" pitchFamily="34" charset="-122"/>
                  <a:cs typeface="Menlo" pitchFamily="34" charset="-120"/>
                </a:rPr>
                <a:t>BLUE</a:t>
              </a:r>
              <a:endParaRPr lang="en-US" sz="825"/>
            </a:p>
          </p:txBody>
        </p:sp>
        <p:sp>
          <p:nvSpPr>
            <p:cNvPr id="20" name="Text 17"/>
            <p:cNvSpPr/>
            <p:nvPr/>
          </p:nvSpPr>
          <p:spPr>
            <a:xfrm>
              <a:off x="6974086" y="55382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062</a:t>
              </a:r>
              <a:endParaRPr lang="en-US" sz="825"/>
            </a:p>
          </p:txBody>
        </p:sp>
        <p:sp>
          <p:nvSpPr>
            <p:cNvPr id="73" name="Round Same-side Corner of Rectangle 72">
              <a:extLst>
                <a:ext uri="{FF2B5EF4-FFF2-40B4-BE49-F238E27FC236}">
                  <a16:creationId xmlns:a16="http://schemas.microsoft.com/office/drawing/2014/main" id="{AFD0531B-6D33-7CD4-08DB-9D26C815A1A0}"/>
                </a:ext>
              </a:extLst>
            </p:cNvPr>
            <p:cNvSpPr/>
            <p:nvPr/>
          </p:nvSpPr>
          <p:spPr>
            <a:xfrm>
              <a:off x="2481263" y="2724150"/>
              <a:ext cx="2085975" cy="90487"/>
            </a:xfrm>
            <a:prstGeom prst="round2SameRect">
              <a:avLst/>
            </a:prstGeom>
            <a:solidFill>
              <a:srgbClr val="2CA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 Same-side Corner of Rectangle 73">
              <a:extLst>
                <a:ext uri="{FF2B5EF4-FFF2-40B4-BE49-F238E27FC236}">
                  <a16:creationId xmlns:a16="http://schemas.microsoft.com/office/drawing/2014/main" id="{62D854BF-322F-FB30-0FE7-D29F1A8D4057}"/>
                </a:ext>
              </a:extLst>
            </p:cNvPr>
            <p:cNvSpPr/>
            <p:nvPr/>
          </p:nvSpPr>
          <p:spPr>
            <a:xfrm>
              <a:off x="4763479" y="2726921"/>
              <a:ext cx="2097292" cy="77239"/>
            </a:xfrm>
            <a:prstGeom prst="round2SameRect">
              <a:avLst/>
            </a:prstGeom>
            <a:solidFill>
              <a:srgbClr val="2CA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ound Same-side Corner of Rectangle 76">
              <a:extLst>
                <a:ext uri="{FF2B5EF4-FFF2-40B4-BE49-F238E27FC236}">
                  <a16:creationId xmlns:a16="http://schemas.microsoft.com/office/drawing/2014/main" id="{A6EBD707-2C34-4436-83A1-EFECA89A3C89}"/>
                </a:ext>
              </a:extLst>
            </p:cNvPr>
            <p:cNvSpPr/>
            <p:nvPr/>
          </p:nvSpPr>
          <p:spPr>
            <a:xfrm>
              <a:off x="5337057" y="4059728"/>
              <a:ext cx="2097292" cy="77239"/>
            </a:xfrm>
            <a:prstGeom prst="round2SameRect">
              <a:avLst/>
            </a:prstGeom>
            <a:solidFill>
              <a:srgbClr val="2CA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ound Same-side Corner of Rectangle 77">
              <a:extLst>
                <a:ext uri="{FF2B5EF4-FFF2-40B4-BE49-F238E27FC236}">
                  <a16:creationId xmlns:a16="http://schemas.microsoft.com/office/drawing/2014/main" id="{15C1D2B4-9A6B-F2F4-6E26-1C77460FC6BA}"/>
                </a:ext>
              </a:extLst>
            </p:cNvPr>
            <p:cNvSpPr/>
            <p:nvPr/>
          </p:nvSpPr>
          <p:spPr>
            <a:xfrm>
              <a:off x="3045516" y="4056957"/>
              <a:ext cx="2097292" cy="77239"/>
            </a:xfrm>
            <a:prstGeom prst="round2SameRect">
              <a:avLst/>
            </a:prstGeom>
            <a:solidFill>
              <a:srgbClr val="2CA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1">
            <a:extLst>
              <a:ext uri="{FF2B5EF4-FFF2-40B4-BE49-F238E27FC236}">
                <a16:creationId xmlns:a16="http://schemas.microsoft.com/office/drawing/2014/main" id="{6E28A2DE-D693-37A2-EA22-368EC91FE74C}"/>
              </a:ext>
            </a:extLst>
          </p:cNvPr>
          <p:cNvGrpSpPr/>
          <p:nvPr/>
        </p:nvGrpSpPr>
        <p:grpSpPr>
          <a:xfrm>
            <a:off x="10858500" y="2723189"/>
            <a:ext cx="4955446" cy="3148899"/>
            <a:chOff x="10858500" y="2723189"/>
            <a:chExt cx="4955446" cy="3148899"/>
          </a:xfrm>
        </p:grpSpPr>
        <p:sp>
          <p:nvSpPr>
            <p:cNvPr id="21" name="Shape 18"/>
            <p:cNvSpPr/>
            <p:nvPr/>
          </p:nvSpPr>
          <p:spPr>
            <a:xfrm>
              <a:off x="13716000" y="2728838"/>
              <a:ext cx="2095500" cy="1809750"/>
            </a:xfrm>
            <a:prstGeom prst="roundRect">
              <a:avLst>
                <a:gd name="adj" fmla="val 7368"/>
              </a:avLst>
            </a:prstGeom>
            <a:solidFill>
              <a:srgbClr val="FDFCF9"/>
            </a:solidFill>
            <a:ln/>
            <a:effectLst>
              <a:outerShdw blurRad="204526" dist="38100" dir="18900000" algn="bl" rotWithShape="0">
                <a:prstClr val="black">
                  <a:alpha val="40000"/>
                </a:prstClr>
              </a:outerShdw>
            </a:effectLst>
          </p:spPr>
          <p:txBody>
            <a:bodyPr/>
            <a:lstStyle/>
            <a:p>
              <a:endParaRPr lang="en-US"/>
            </a:p>
          </p:txBody>
        </p:sp>
        <p:sp>
          <p:nvSpPr>
            <p:cNvPr id="22" name="Text 19"/>
            <p:cNvSpPr/>
            <p:nvPr/>
          </p:nvSpPr>
          <p:spPr>
            <a:xfrm>
              <a:off x="13925550" y="29383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High-impact style</a:t>
              </a:r>
              <a:endParaRPr lang="en-US" dirty="0"/>
            </a:p>
          </p:txBody>
        </p:sp>
        <p:sp>
          <p:nvSpPr>
            <p:cNvPr id="23" name="Text 20"/>
            <p:cNvSpPr/>
            <p:nvPr/>
          </p:nvSpPr>
          <p:spPr>
            <a:xfrm>
              <a:off x="13925550" y="4204767"/>
              <a:ext cx="44588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E84427"/>
                  </a:solidFill>
                  <a:latin typeface="Menlo" pitchFamily="34" charset="0"/>
                  <a:ea typeface="Menlo" pitchFamily="34" charset="-122"/>
                  <a:cs typeface="Menlo" pitchFamily="34" charset="-120"/>
                </a:rPr>
                <a:t>RED</a:t>
              </a:r>
              <a:endParaRPr lang="en-US" sz="825"/>
            </a:p>
          </p:txBody>
        </p:sp>
        <p:sp>
          <p:nvSpPr>
            <p:cNvPr id="24" name="Text 21"/>
            <p:cNvSpPr/>
            <p:nvPr/>
          </p:nvSpPr>
          <p:spPr>
            <a:xfrm>
              <a:off x="15356086" y="42047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002</a:t>
              </a:r>
              <a:endParaRPr lang="en-US" sz="825"/>
            </a:p>
          </p:txBody>
        </p:sp>
        <p:sp>
          <p:nvSpPr>
            <p:cNvPr id="25" name="Shape 22"/>
            <p:cNvSpPr/>
            <p:nvPr/>
          </p:nvSpPr>
          <p:spPr>
            <a:xfrm>
              <a:off x="11430000" y="2728838"/>
              <a:ext cx="2095500" cy="1809750"/>
            </a:xfrm>
            <a:prstGeom prst="roundRect">
              <a:avLst>
                <a:gd name="adj" fmla="val 7368"/>
              </a:avLst>
            </a:prstGeom>
            <a:solidFill>
              <a:srgbClr val="FDFCF9"/>
            </a:solidFill>
            <a:ln/>
            <a:effectLst>
              <a:outerShdw blurRad="204526" dist="38100" dir="18900000" algn="bl" rotWithShape="0">
                <a:prstClr val="black">
                  <a:alpha val="40000"/>
                </a:prstClr>
              </a:outerShdw>
            </a:effectLst>
          </p:spPr>
          <p:txBody>
            <a:bodyPr/>
            <a:lstStyle/>
            <a:p>
              <a:endParaRPr lang="en-US"/>
            </a:p>
          </p:txBody>
        </p:sp>
        <p:sp>
          <p:nvSpPr>
            <p:cNvPr id="26" name="Text 23"/>
            <p:cNvSpPr/>
            <p:nvPr/>
          </p:nvSpPr>
          <p:spPr>
            <a:xfrm>
              <a:off x="11639550" y="29383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cs typeface="Poppins" pitchFamily="34" charset="-120"/>
                </a:rPr>
                <a:t>Direct</a:t>
              </a:r>
              <a:r>
                <a:rPr lang="en-US" kern="0" spc="-16" dirty="0">
                  <a:solidFill>
                    <a:srgbClr val="0F0B2E"/>
                  </a:solidFill>
                  <a:latin typeface="Poppins" pitchFamily="34" charset="0"/>
                  <a:ea typeface="Poppins" pitchFamily="34" charset="-122"/>
                  <a:cs typeface="Poppins" pitchFamily="34" charset="-120"/>
                </a:rPr>
                <a:t> and to the point</a:t>
              </a:r>
              <a:endParaRPr lang="en-US" dirty="0"/>
            </a:p>
          </p:txBody>
        </p:sp>
        <p:sp>
          <p:nvSpPr>
            <p:cNvPr id="27" name="Text 24"/>
            <p:cNvSpPr/>
            <p:nvPr/>
          </p:nvSpPr>
          <p:spPr>
            <a:xfrm>
              <a:off x="11639550" y="4204767"/>
              <a:ext cx="44588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E84427"/>
                  </a:solidFill>
                  <a:latin typeface="Menlo" pitchFamily="34" charset="0"/>
                  <a:ea typeface="Menlo" pitchFamily="34" charset="-122"/>
                  <a:cs typeface="Menlo" pitchFamily="34" charset="-120"/>
                </a:rPr>
                <a:t>RED</a:t>
              </a:r>
              <a:endParaRPr lang="en-US" sz="825"/>
            </a:p>
          </p:txBody>
        </p:sp>
        <p:sp>
          <p:nvSpPr>
            <p:cNvPr id="28" name="Text 25"/>
            <p:cNvSpPr/>
            <p:nvPr/>
          </p:nvSpPr>
          <p:spPr>
            <a:xfrm>
              <a:off x="13070086" y="42047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015</a:t>
              </a:r>
              <a:endParaRPr lang="en-US" sz="825"/>
            </a:p>
          </p:txBody>
        </p:sp>
        <p:sp>
          <p:nvSpPr>
            <p:cNvPr id="29" name="Shape 26"/>
            <p:cNvSpPr/>
            <p:nvPr/>
          </p:nvSpPr>
          <p:spPr>
            <a:xfrm>
              <a:off x="13144500" y="4062338"/>
              <a:ext cx="2095500" cy="1809750"/>
            </a:xfrm>
            <a:prstGeom prst="roundRect">
              <a:avLst>
                <a:gd name="adj" fmla="val 7368"/>
              </a:avLst>
            </a:prstGeom>
            <a:solidFill>
              <a:srgbClr val="FDFCF9"/>
            </a:solidFill>
            <a:ln/>
            <a:effectLst>
              <a:outerShdw blurRad="204526" dist="38100" dir="18900000" algn="bl" rotWithShape="0">
                <a:prstClr val="black">
                  <a:alpha val="40000"/>
                </a:prstClr>
              </a:outerShdw>
            </a:effectLst>
          </p:spPr>
          <p:txBody>
            <a:bodyPr/>
            <a:lstStyle/>
            <a:p>
              <a:endParaRPr lang="en-US"/>
            </a:p>
          </p:txBody>
        </p:sp>
        <p:sp>
          <p:nvSpPr>
            <p:cNvPr id="30" name="Text 27"/>
            <p:cNvSpPr/>
            <p:nvPr/>
          </p:nvSpPr>
          <p:spPr>
            <a:xfrm>
              <a:off x="13354050" y="42718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Enjoys taking the lead</a:t>
              </a:r>
              <a:endParaRPr lang="en-US"/>
            </a:p>
          </p:txBody>
        </p:sp>
        <p:sp>
          <p:nvSpPr>
            <p:cNvPr id="31" name="Text 28"/>
            <p:cNvSpPr/>
            <p:nvPr/>
          </p:nvSpPr>
          <p:spPr>
            <a:xfrm>
              <a:off x="13354050" y="5538267"/>
              <a:ext cx="44588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E84427"/>
                  </a:solidFill>
                  <a:latin typeface="Menlo" pitchFamily="34" charset="0"/>
                  <a:ea typeface="Menlo" pitchFamily="34" charset="-122"/>
                  <a:cs typeface="Menlo" pitchFamily="34" charset="-120"/>
                </a:rPr>
                <a:t>RED</a:t>
              </a:r>
              <a:endParaRPr lang="en-US" sz="825"/>
            </a:p>
          </p:txBody>
        </p:sp>
        <p:sp>
          <p:nvSpPr>
            <p:cNvPr id="32" name="Text 29"/>
            <p:cNvSpPr/>
            <p:nvPr/>
          </p:nvSpPr>
          <p:spPr>
            <a:xfrm>
              <a:off x="14784586" y="55382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028</a:t>
              </a:r>
              <a:endParaRPr lang="en-US" sz="825"/>
            </a:p>
          </p:txBody>
        </p:sp>
        <p:sp>
          <p:nvSpPr>
            <p:cNvPr id="33" name="Shape 30"/>
            <p:cNvSpPr/>
            <p:nvPr/>
          </p:nvSpPr>
          <p:spPr>
            <a:xfrm>
              <a:off x="10858500" y="4062338"/>
              <a:ext cx="2095500" cy="1809750"/>
            </a:xfrm>
            <a:prstGeom prst="roundRect">
              <a:avLst>
                <a:gd name="adj" fmla="val 7368"/>
              </a:avLst>
            </a:prstGeom>
            <a:solidFill>
              <a:srgbClr val="FDFCF9"/>
            </a:solidFill>
            <a:ln/>
            <a:effectLst>
              <a:outerShdw blurRad="204526" dist="38100" dir="18900000" algn="bl" rotWithShape="0">
                <a:prstClr val="black">
                  <a:alpha val="40000"/>
                </a:prstClr>
              </a:outerShdw>
            </a:effectLst>
          </p:spPr>
          <p:txBody>
            <a:bodyPr/>
            <a:lstStyle/>
            <a:p>
              <a:endParaRPr lang="en-US"/>
            </a:p>
          </p:txBody>
        </p:sp>
        <p:sp>
          <p:nvSpPr>
            <p:cNvPr id="34" name="Text 31"/>
            <p:cNvSpPr/>
            <p:nvPr/>
          </p:nvSpPr>
          <p:spPr>
            <a:xfrm>
              <a:off x="11068050" y="4271888"/>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Bold and determined</a:t>
              </a:r>
              <a:endParaRPr lang="en-US"/>
            </a:p>
          </p:txBody>
        </p:sp>
        <p:sp>
          <p:nvSpPr>
            <p:cNvPr id="35" name="Text 32"/>
            <p:cNvSpPr/>
            <p:nvPr/>
          </p:nvSpPr>
          <p:spPr>
            <a:xfrm>
              <a:off x="11068050" y="5538267"/>
              <a:ext cx="44588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E84427"/>
                  </a:solidFill>
                  <a:latin typeface="Menlo" pitchFamily="34" charset="0"/>
                  <a:ea typeface="Menlo" pitchFamily="34" charset="-122"/>
                  <a:cs typeface="Menlo" pitchFamily="34" charset="-120"/>
                </a:rPr>
                <a:t>RED</a:t>
              </a:r>
              <a:endParaRPr lang="en-US" sz="825"/>
            </a:p>
          </p:txBody>
        </p:sp>
        <p:sp>
          <p:nvSpPr>
            <p:cNvPr id="36" name="Text 33"/>
            <p:cNvSpPr/>
            <p:nvPr/>
          </p:nvSpPr>
          <p:spPr>
            <a:xfrm>
              <a:off x="12498586" y="5538267"/>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047</a:t>
              </a:r>
              <a:endParaRPr lang="en-US" sz="825"/>
            </a:p>
          </p:txBody>
        </p:sp>
        <p:sp>
          <p:nvSpPr>
            <p:cNvPr id="79" name="Round Same-side Corner of Rectangle 78">
              <a:extLst>
                <a:ext uri="{FF2B5EF4-FFF2-40B4-BE49-F238E27FC236}">
                  <a16:creationId xmlns:a16="http://schemas.microsoft.com/office/drawing/2014/main" id="{262B928E-D1EB-8A5E-7546-82F99E952FF8}"/>
                </a:ext>
              </a:extLst>
            </p:cNvPr>
            <p:cNvSpPr/>
            <p:nvPr/>
          </p:nvSpPr>
          <p:spPr>
            <a:xfrm>
              <a:off x="11430654" y="2726298"/>
              <a:ext cx="2097292" cy="77239"/>
            </a:xfrm>
            <a:prstGeom prst="round2SameRect">
              <a:avLst/>
            </a:prstGeom>
            <a:solidFill>
              <a:srgbClr val="E84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ound Same-side Corner of Rectangle 79">
              <a:extLst>
                <a:ext uri="{FF2B5EF4-FFF2-40B4-BE49-F238E27FC236}">
                  <a16:creationId xmlns:a16="http://schemas.microsoft.com/office/drawing/2014/main" id="{5CD6694A-F5D2-AD0F-C20C-42BA0D179A3A}"/>
                </a:ext>
              </a:extLst>
            </p:cNvPr>
            <p:cNvSpPr/>
            <p:nvPr/>
          </p:nvSpPr>
          <p:spPr>
            <a:xfrm>
              <a:off x="13716654" y="2723189"/>
              <a:ext cx="2097292" cy="77239"/>
            </a:xfrm>
            <a:prstGeom prst="round2SameRect">
              <a:avLst/>
            </a:prstGeom>
            <a:solidFill>
              <a:srgbClr val="E84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 Same-side Corner of Rectangle 80">
              <a:extLst>
                <a:ext uri="{FF2B5EF4-FFF2-40B4-BE49-F238E27FC236}">
                  <a16:creationId xmlns:a16="http://schemas.microsoft.com/office/drawing/2014/main" id="{DEB18578-02D8-7CC8-62C9-6C48247774DD}"/>
                </a:ext>
              </a:extLst>
            </p:cNvPr>
            <p:cNvSpPr/>
            <p:nvPr/>
          </p:nvSpPr>
          <p:spPr>
            <a:xfrm>
              <a:off x="10859847" y="4057013"/>
              <a:ext cx="2097292" cy="77239"/>
            </a:xfrm>
            <a:prstGeom prst="round2SameRect">
              <a:avLst/>
            </a:prstGeom>
            <a:solidFill>
              <a:srgbClr val="E84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ound Same-side Corner of Rectangle 81">
              <a:extLst>
                <a:ext uri="{FF2B5EF4-FFF2-40B4-BE49-F238E27FC236}">
                  <a16:creationId xmlns:a16="http://schemas.microsoft.com/office/drawing/2014/main" id="{9598BF06-FA9A-4399-F42D-C013F6CF860D}"/>
                </a:ext>
              </a:extLst>
            </p:cNvPr>
            <p:cNvSpPr/>
            <p:nvPr/>
          </p:nvSpPr>
          <p:spPr>
            <a:xfrm>
              <a:off x="13148618" y="4061876"/>
              <a:ext cx="2097292" cy="77239"/>
            </a:xfrm>
            <a:prstGeom prst="round2SameRect">
              <a:avLst/>
            </a:prstGeom>
            <a:solidFill>
              <a:srgbClr val="E84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0361161A-C238-29B7-9118-86A78427A4EC}"/>
              </a:ext>
            </a:extLst>
          </p:cNvPr>
          <p:cNvGrpSpPr/>
          <p:nvPr/>
        </p:nvGrpSpPr>
        <p:grpSpPr>
          <a:xfrm>
            <a:off x="10856201" y="6187455"/>
            <a:ext cx="4955299" cy="3147045"/>
            <a:chOff x="10856201" y="6187455"/>
            <a:chExt cx="4955299" cy="3147045"/>
          </a:xfrm>
        </p:grpSpPr>
        <p:sp>
          <p:nvSpPr>
            <p:cNvPr id="53" name="Shape 50"/>
            <p:cNvSpPr/>
            <p:nvPr/>
          </p:nvSpPr>
          <p:spPr>
            <a:xfrm>
              <a:off x="13716000" y="6191250"/>
              <a:ext cx="2095500" cy="1809750"/>
            </a:xfrm>
            <a:prstGeom prst="roundRect">
              <a:avLst>
                <a:gd name="adj" fmla="val 7368"/>
              </a:avLst>
            </a:prstGeom>
            <a:solidFill>
              <a:srgbClr val="FDFCF9"/>
            </a:solidFill>
            <a:ln/>
            <a:effectLst>
              <a:outerShdw blurRad="209236" dist="38100" dir="2700000" algn="tl" rotWithShape="0">
                <a:prstClr val="black">
                  <a:alpha val="40000"/>
                </a:prstClr>
              </a:outerShdw>
            </a:effectLst>
          </p:spPr>
          <p:txBody>
            <a:bodyPr/>
            <a:lstStyle/>
            <a:p>
              <a:endParaRPr lang="en-US"/>
            </a:p>
          </p:txBody>
        </p:sp>
        <p:sp>
          <p:nvSpPr>
            <p:cNvPr id="54" name="Text 51"/>
            <p:cNvSpPr/>
            <p:nvPr/>
          </p:nvSpPr>
          <p:spPr>
            <a:xfrm>
              <a:off x="13925550" y="6400800"/>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Expressive and persuasive</a:t>
              </a:r>
              <a:endParaRPr lang="en-US"/>
            </a:p>
          </p:txBody>
        </p:sp>
        <p:sp>
          <p:nvSpPr>
            <p:cNvPr id="55" name="Text 52"/>
            <p:cNvSpPr/>
            <p:nvPr/>
          </p:nvSpPr>
          <p:spPr>
            <a:xfrm>
              <a:off x="13925550" y="7667179"/>
              <a:ext cx="69167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B8970B"/>
                  </a:solidFill>
                  <a:latin typeface="Menlo" pitchFamily="34" charset="0"/>
                  <a:ea typeface="Menlo" pitchFamily="34" charset="-122"/>
                  <a:cs typeface="Menlo" pitchFamily="34" charset="-120"/>
                </a:rPr>
                <a:t>YELLOW</a:t>
              </a:r>
              <a:endParaRPr lang="en-US" sz="825"/>
            </a:p>
          </p:txBody>
        </p:sp>
        <p:sp>
          <p:nvSpPr>
            <p:cNvPr id="56" name="Text 53"/>
            <p:cNvSpPr/>
            <p:nvPr/>
          </p:nvSpPr>
          <p:spPr>
            <a:xfrm>
              <a:off x="15356086" y="76671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005</a:t>
              </a:r>
              <a:endParaRPr lang="en-US" sz="825"/>
            </a:p>
          </p:txBody>
        </p:sp>
        <p:sp>
          <p:nvSpPr>
            <p:cNvPr id="57" name="Shape 54"/>
            <p:cNvSpPr/>
            <p:nvPr/>
          </p:nvSpPr>
          <p:spPr>
            <a:xfrm>
              <a:off x="11430000" y="6191250"/>
              <a:ext cx="2095500" cy="1809750"/>
            </a:xfrm>
            <a:prstGeom prst="roundRect">
              <a:avLst>
                <a:gd name="adj" fmla="val 7368"/>
              </a:avLst>
            </a:prstGeom>
            <a:solidFill>
              <a:srgbClr val="FDFCF9"/>
            </a:solidFill>
            <a:ln/>
            <a:effectLst>
              <a:outerShdw blurRad="209236" dist="38100" dir="2700000" algn="tl" rotWithShape="0">
                <a:prstClr val="black">
                  <a:alpha val="40000"/>
                </a:prstClr>
              </a:outerShdw>
            </a:effectLst>
          </p:spPr>
          <p:txBody>
            <a:bodyPr/>
            <a:lstStyle/>
            <a:p>
              <a:endParaRPr lang="en-US"/>
            </a:p>
          </p:txBody>
        </p:sp>
        <p:sp>
          <p:nvSpPr>
            <p:cNvPr id="58" name="Text 55"/>
            <p:cNvSpPr/>
            <p:nvPr/>
          </p:nvSpPr>
          <p:spPr>
            <a:xfrm>
              <a:off x="11639549" y="6400800"/>
              <a:ext cx="1906329" cy="779711"/>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Brings positivity to any problem</a:t>
              </a:r>
              <a:endParaRPr lang="en-US" dirty="0"/>
            </a:p>
          </p:txBody>
        </p:sp>
        <p:sp>
          <p:nvSpPr>
            <p:cNvPr id="59" name="Text 56"/>
            <p:cNvSpPr/>
            <p:nvPr/>
          </p:nvSpPr>
          <p:spPr>
            <a:xfrm>
              <a:off x="11639550" y="7667179"/>
              <a:ext cx="69167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B8970B"/>
                  </a:solidFill>
                  <a:latin typeface="Menlo" pitchFamily="34" charset="0"/>
                  <a:ea typeface="Menlo" pitchFamily="34" charset="-122"/>
                  <a:cs typeface="Menlo" pitchFamily="34" charset="-120"/>
                </a:rPr>
                <a:t>YELLOW</a:t>
              </a:r>
              <a:endParaRPr lang="en-US" sz="825"/>
            </a:p>
          </p:txBody>
        </p:sp>
        <p:sp>
          <p:nvSpPr>
            <p:cNvPr id="60" name="Text 57"/>
            <p:cNvSpPr/>
            <p:nvPr/>
          </p:nvSpPr>
          <p:spPr>
            <a:xfrm>
              <a:off x="13070086" y="76671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033</a:t>
              </a:r>
              <a:endParaRPr lang="en-US" sz="825"/>
            </a:p>
          </p:txBody>
        </p:sp>
        <p:sp>
          <p:nvSpPr>
            <p:cNvPr id="61" name="Shape 58"/>
            <p:cNvSpPr/>
            <p:nvPr/>
          </p:nvSpPr>
          <p:spPr>
            <a:xfrm>
              <a:off x="13144500" y="7524750"/>
              <a:ext cx="2095500" cy="1809750"/>
            </a:xfrm>
            <a:prstGeom prst="roundRect">
              <a:avLst>
                <a:gd name="adj" fmla="val 7368"/>
              </a:avLst>
            </a:prstGeom>
            <a:solidFill>
              <a:srgbClr val="FDFCF9"/>
            </a:solidFill>
            <a:ln/>
            <a:effectLst>
              <a:outerShdw blurRad="209236" dist="38100" dir="2700000" algn="tl" rotWithShape="0">
                <a:prstClr val="black">
                  <a:alpha val="40000"/>
                </a:prstClr>
              </a:outerShdw>
            </a:effectLst>
          </p:spPr>
          <p:txBody>
            <a:bodyPr/>
            <a:lstStyle/>
            <a:p>
              <a:endParaRPr lang="en-US"/>
            </a:p>
          </p:txBody>
        </p:sp>
        <p:sp>
          <p:nvSpPr>
            <p:cNvPr id="62" name="Text 59"/>
            <p:cNvSpPr/>
            <p:nvPr/>
          </p:nvSpPr>
          <p:spPr>
            <a:xfrm>
              <a:off x="13354050" y="7734300"/>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Juggles many tasks at once</a:t>
              </a:r>
              <a:endParaRPr lang="en-US"/>
            </a:p>
          </p:txBody>
        </p:sp>
        <p:sp>
          <p:nvSpPr>
            <p:cNvPr id="63" name="Text 60"/>
            <p:cNvSpPr/>
            <p:nvPr/>
          </p:nvSpPr>
          <p:spPr>
            <a:xfrm>
              <a:off x="13354050" y="9000679"/>
              <a:ext cx="69167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B8970B"/>
                  </a:solidFill>
                  <a:latin typeface="Menlo" pitchFamily="34" charset="0"/>
                  <a:ea typeface="Menlo" pitchFamily="34" charset="-122"/>
                  <a:cs typeface="Menlo" pitchFamily="34" charset="-120"/>
                </a:rPr>
                <a:t>YELLOW</a:t>
              </a:r>
              <a:endParaRPr lang="en-US" sz="825"/>
            </a:p>
          </p:txBody>
        </p:sp>
        <p:sp>
          <p:nvSpPr>
            <p:cNvPr id="64" name="Text 61"/>
            <p:cNvSpPr/>
            <p:nvPr/>
          </p:nvSpPr>
          <p:spPr>
            <a:xfrm>
              <a:off x="14784586" y="90006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066</a:t>
              </a:r>
              <a:endParaRPr lang="en-US" sz="825"/>
            </a:p>
          </p:txBody>
        </p:sp>
        <p:sp>
          <p:nvSpPr>
            <p:cNvPr id="65" name="Shape 62"/>
            <p:cNvSpPr/>
            <p:nvPr/>
          </p:nvSpPr>
          <p:spPr>
            <a:xfrm>
              <a:off x="10858500" y="7524750"/>
              <a:ext cx="2095500" cy="1809750"/>
            </a:xfrm>
            <a:prstGeom prst="roundRect">
              <a:avLst>
                <a:gd name="adj" fmla="val 7368"/>
              </a:avLst>
            </a:prstGeom>
            <a:solidFill>
              <a:srgbClr val="FDFCF9"/>
            </a:solidFill>
            <a:ln/>
            <a:effectLst>
              <a:outerShdw blurRad="209236" dist="38100" dir="2700000" algn="tl" rotWithShape="0">
                <a:prstClr val="black">
                  <a:alpha val="40000"/>
                </a:prstClr>
              </a:outerShdw>
            </a:effectLst>
          </p:spPr>
          <p:txBody>
            <a:bodyPr/>
            <a:lstStyle/>
            <a:p>
              <a:endParaRPr lang="en-US"/>
            </a:p>
          </p:txBody>
        </p:sp>
        <p:sp>
          <p:nvSpPr>
            <p:cNvPr id="66" name="Text 63"/>
            <p:cNvSpPr/>
            <p:nvPr/>
          </p:nvSpPr>
          <p:spPr>
            <a:xfrm>
              <a:off x="11068050" y="7734300"/>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Flexible and adventurous</a:t>
              </a:r>
              <a:endParaRPr lang="en-US"/>
            </a:p>
          </p:txBody>
        </p:sp>
        <p:sp>
          <p:nvSpPr>
            <p:cNvPr id="67" name="Text 64"/>
            <p:cNvSpPr/>
            <p:nvPr/>
          </p:nvSpPr>
          <p:spPr>
            <a:xfrm>
              <a:off x="11068050" y="9000679"/>
              <a:ext cx="69167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B8970B"/>
                  </a:solidFill>
                  <a:latin typeface="Menlo" pitchFamily="34" charset="0"/>
                  <a:ea typeface="Menlo" pitchFamily="34" charset="-122"/>
                  <a:cs typeface="Menlo" pitchFamily="34" charset="-120"/>
                </a:rPr>
                <a:t>YELLOW</a:t>
              </a:r>
              <a:endParaRPr lang="en-US" sz="825"/>
            </a:p>
          </p:txBody>
        </p:sp>
        <p:sp>
          <p:nvSpPr>
            <p:cNvPr id="68" name="Text 65"/>
            <p:cNvSpPr/>
            <p:nvPr/>
          </p:nvSpPr>
          <p:spPr>
            <a:xfrm>
              <a:off x="12498586" y="90006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021</a:t>
              </a:r>
              <a:endParaRPr lang="en-US" sz="825"/>
            </a:p>
          </p:txBody>
        </p:sp>
        <p:sp>
          <p:nvSpPr>
            <p:cNvPr id="83" name="Round Same-side Corner of Rectangle 82">
              <a:extLst>
                <a:ext uri="{FF2B5EF4-FFF2-40B4-BE49-F238E27FC236}">
                  <a16:creationId xmlns:a16="http://schemas.microsoft.com/office/drawing/2014/main" id="{097D2586-8E2B-C826-E9AE-3465CB2EF7FB}"/>
                </a:ext>
              </a:extLst>
            </p:cNvPr>
            <p:cNvSpPr/>
            <p:nvPr/>
          </p:nvSpPr>
          <p:spPr>
            <a:xfrm>
              <a:off x="13705279" y="6187455"/>
              <a:ext cx="2097292" cy="77239"/>
            </a:xfrm>
            <a:prstGeom prst="round2SameRect">
              <a:avLst/>
            </a:prstGeom>
            <a:solidFill>
              <a:srgbClr val="FED5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ound Same-side Corner of Rectangle 83">
              <a:extLst>
                <a:ext uri="{FF2B5EF4-FFF2-40B4-BE49-F238E27FC236}">
                  <a16:creationId xmlns:a16="http://schemas.microsoft.com/office/drawing/2014/main" id="{37AE3F24-6275-432F-0CE6-04141FA0782F}"/>
                </a:ext>
              </a:extLst>
            </p:cNvPr>
            <p:cNvSpPr/>
            <p:nvPr/>
          </p:nvSpPr>
          <p:spPr>
            <a:xfrm>
              <a:off x="11446625" y="6191611"/>
              <a:ext cx="2079810" cy="84498"/>
            </a:xfrm>
            <a:prstGeom prst="round2SameRect">
              <a:avLst/>
            </a:prstGeom>
            <a:solidFill>
              <a:srgbClr val="FED5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ound Same-side Corner of Rectangle 84">
              <a:extLst>
                <a:ext uri="{FF2B5EF4-FFF2-40B4-BE49-F238E27FC236}">
                  <a16:creationId xmlns:a16="http://schemas.microsoft.com/office/drawing/2014/main" id="{4A17AE8B-406C-C3A5-43D5-FB0424C9CB05}"/>
                </a:ext>
              </a:extLst>
            </p:cNvPr>
            <p:cNvSpPr/>
            <p:nvPr/>
          </p:nvSpPr>
          <p:spPr>
            <a:xfrm>
              <a:off x="13127763" y="7521210"/>
              <a:ext cx="2097292" cy="77239"/>
            </a:xfrm>
            <a:prstGeom prst="round2SameRect">
              <a:avLst/>
            </a:prstGeom>
            <a:solidFill>
              <a:srgbClr val="FED5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 Same-side Corner of Rectangle 85">
              <a:extLst>
                <a:ext uri="{FF2B5EF4-FFF2-40B4-BE49-F238E27FC236}">
                  <a16:creationId xmlns:a16="http://schemas.microsoft.com/office/drawing/2014/main" id="{B9E92BB6-690B-322E-5C87-7DD3495A65E0}"/>
                </a:ext>
              </a:extLst>
            </p:cNvPr>
            <p:cNvSpPr/>
            <p:nvPr/>
          </p:nvSpPr>
          <p:spPr>
            <a:xfrm>
              <a:off x="10856201" y="7521211"/>
              <a:ext cx="2097292" cy="77239"/>
            </a:xfrm>
            <a:prstGeom prst="round2SameRect">
              <a:avLst/>
            </a:prstGeom>
            <a:solidFill>
              <a:srgbClr val="FED5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A6011350-54DE-7396-C195-0BA0C1042FDE}"/>
              </a:ext>
            </a:extLst>
          </p:cNvPr>
          <p:cNvGrpSpPr/>
          <p:nvPr/>
        </p:nvGrpSpPr>
        <p:grpSpPr>
          <a:xfrm>
            <a:off x="2475798" y="6184974"/>
            <a:ext cx="4959604" cy="3149526"/>
            <a:chOff x="2475798" y="6184974"/>
            <a:chExt cx="4959604" cy="3149526"/>
          </a:xfrm>
        </p:grpSpPr>
        <p:sp>
          <p:nvSpPr>
            <p:cNvPr id="37" name="Shape 34"/>
            <p:cNvSpPr/>
            <p:nvPr/>
          </p:nvSpPr>
          <p:spPr>
            <a:xfrm>
              <a:off x="2476500" y="6191250"/>
              <a:ext cx="2095500" cy="1809750"/>
            </a:xfrm>
            <a:prstGeom prst="roundRect">
              <a:avLst>
                <a:gd name="adj" fmla="val 7368"/>
              </a:avLst>
            </a:prstGeom>
            <a:solidFill>
              <a:srgbClr val="FDFCF9"/>
            </a:solidFill>
            <a:ln/>
            <a:effectLst>
              <a:outerShdw blurRad="204025" dist="38100" dir="8100000" algn="tr" rotWithShape="0">
                <a:prstClr val="black">
                  <a:alpha val="40000"/>
                </a:prstClr>
              </a:outerShdw>
            </a:effectLst>
          </p:spPr>
          <p:txBody>
            <a:bodyPr/>
            <a:lstStyle/>
            <a:p>
              <a:endParaRPr lang="en-US"/>
            </a:p>
          </p:txBody>
        </p:sp>
        <p:sp>
          <p:nvSpPr>
            <p:cNvPr id="38" name="Text 35"/>
            <p:cNvSpPr/>
            <p:nvPr/>
          </p:nvSpPr>
          <p:spPr>
            <a:xfrm>
              <a:off x="2686049" y="6400800"/>
              <a:ext cx="1907215" cy="123337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Aligns vision, values and </a:t>
              </a:r>
              <a:r>
                <a:rPr lang="en-GB" kern="0" spc="-16" noProof="0" dirty="0">
                  <a:solidFill>
                    <a:srgbClr val="0F0B2E"/>
                  </a:solidFill>
                  <a:latin typeface="Poppins" pitchFamily="34" charset="0"/>
                  <a:ea typeface="Poppins" pitchFamily="34" charset="-122"/>
                  <a:cs typeface="Poppins" pitchFamily="34" charset="-120"/>
                </a:rPr>
                <a:t>behaviour</a:t>
              </a:r>
              <a:endParaRPr lang="en-US" dirty="0"/>
            </a:p>
          </p:txBody>
        </p:sp>
        <p:sp>
          <p:nvSpPr>
            <p:cNvPr id="39" name="Text 36"/>
            <p:cNvSpPr/>
            <p:nvPr/>
          </p:nvSpPr>
          <p:spPr>
            <a:xfrm>
              <a:off x="2686050" y="7667179"/>
              <a:ext cx="60974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6B8A1A"/>
                  </a:solidFill>
                  <a:latin typeface="Menlo" pitchFamily="34" charset="0"/>
                  <a:ea typeface="Menlo" pitchFamily="34" charset="-122"/>
                  <a:cs typeface="Menlo" pitchFamily="34" charset="-120"/>
                </a:rPr>
                <a:t>GREEN</a:t>
              </a:r>
              <a:endParaRPr lang="en-US" sz="825"/>
            </a:p>
          </p:txBody>
        </p:sp>
        <p:sp>
          <p:nvSpPr>
            <p:cNvPr id="40" name="Text 37"/>
            <p:cNvSpPr/>
            <p:nvPr/>
          </p:nvSpPr>
          <p:spPr>
            <a:xfrm>
              <a:off x="4116586" y="76671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033</a:t>
              </a:r>
              <a:endParaRPr lang="en-US" sz="825"/>
            </a:p>
          </p:txBody>
        </p:sp>
        <p:sp>
          <p:nvSpPr>
            <p:cNvPr id="41" name="Shape 38"/>
            <p:cNvSpPr/>
            <p:nvPr/>
          </p:nvSpPr>
          <p:spPr>
            <a:xfrm>
              <a:off x="4762500" y="6191250"/>
              <a:ext cx="2095500" cy="1809750"/>
            </a:xfrm>
            <a:prstGeom prst="roundRect">
              <a:avLst>
                <a:gd name="adj" fmla="val 7368"/>
              </a:avLst>
            </a:prstGeom>
            <a:solidFill>
              <a:srgbClr val="FDFCF9"/>
            </a:solidFill>
            <a:ln/>
            <a:effectLst>
              <a:outerShdw blurRad="204025" dist="38100" dir="8100000" algn="tr" rotWithShape="0">
                <a:prstClr val="black">
                  <a:alpha val="40000"/>
                </a:prstClr>
              </a:outerShdw>
            </a:effectLst>
          </p:spPr>
          <p:txBody>
            <a:bodyPr/>
            <a:lstStyle/>
            <a:p>
              <a:endParaRPr lang="en-US"/>
            </a:p>
          </p:txBody>
        </p:sp>
        <p:sp>
          <p:nvSpPr>
            <p:cNvPr id="42" name="Text 39"/>
            <p:cNvSpPr/>
            <p:nvPr/>
          </p:nvSpPr>
          <p:spPr>
            <a:xfrm>
              <a:off x="4972050" y="6400800"/>
              <a:ext cx="1752600" cy="779711"/>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Considers impact on others</a:t>
              </a:r>
              <a:endParaRPr lang="en-US"/>
            </a:p>
          </p:txBody>
        </p:sp>
        <p:sp>
          <p:nvSpPr>
            <p:cNvPr id="43" name="Text 40"/>
            <p:cNvSpPr/>
            <p:nvPr/>
          </p:nvSpPr>
          <p:spPr>
            <a:xfrm>
              <a:off x="4972050" y="7667179"/>
              <a:ext cx="60974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6B8A1A"/>
                  </a:solidFill>
                  <a:latin typeface="Menlo" pitchFamily="34" charset="0"/>
                  <a:ea typeface="Menlo" pitchFamily="34" charset="-122"/>
                  <a:cs typeface="Menlo" pitchFamily="34" charset="-120"/>
                </a:rPr>
                <a:t>GREEN</a:t>
              </a:r>
              <a:endParaRPr lang="en-US" sz="825"/>
            </a:p>
          </p:txBody>
        </p:sp>
        <p:sp>
          <p:nvSpPr>
            <p:cNvPr id="44" name="Text 41"/>
            <p:cNvSpPr/>
            <p:nvPr/>
          </p:nvSpPr>
          <p:spPr>
            <a:xfrm>
              <a:off x="6402586" y="76671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051</a:t>
              </a:r>
              <a:endParaRPr lang="en-US" sz="825"/>
            </a:p>
          </p:txBody>
        </p:sp>
        <p:sp>
          <p:nvSpPr>
            <p:cNvPr id="45" name="Shape 42"/>
            <p:cNvSpPr/>
            <p:nvPr/>
          </p:nvSpPr>
          <p:spPr>
            <a:xfrm>
              <a:off x="3048000" y="7524750"/>
              <a:ext cx="2095500" cy="1809750"/>
            </a:xfrm>
            <a:prstGeom prst="roundRect">
              <a:avLst>
                <a:gd name="adj" fmla="val 7368"/>
              </a:avLst>
            </a:prstGeom>
            <a:solidFill>
              <a:srgbClr val="FDFCF9"/>
            </a:solidFill>
            <a:ln/>
            <a:effectLst>
              <a:outerShdw blurRad="204025" dist="38100" dir="8100000" algn="tr" rotWithShape="0">
                <a:prstClr val="black">
                  <a:alpha val="40000"/>
                </a:prstClr>
              </a:outerShdw>
            </a:effectLst>
          </p:spPr>
          <p:txBody>
            <a:bodyPr/>
            <a:lstStyle/>
            <a:p>
              <a:endParaRPr lang="en-US"/>
            </a:p>
          </p:txBody>
        </p:sp>
        <p:sp>
          <p:nvSpPr>
            <p:cNvPr id="46" name="Text 43"/>
            <p:cNvSpPr/>
            <p:nvPr/>
          </p:nvSpPr>
          <p:spPr>
            <a:xfrm>
              <a:off x="3257550" y="7734300"/>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dirty="0">
                  <a:solidFill>
                    <a:srgbClr val="0F0B2E"/>
                  </a:solidFill>
                  <a:latin typeface="Poppins" pitchFamily="34" charset="0"/>
                  <a:ea typeface="Poppins" pitchFamily="34" charset="-122"/>
                  <a:cs typeface="Poppins" pitchFamily="34" charset="-120"/>
                </a:rPr>
                <a:t>A calming influence</a:t>
              </a:r>
              <a:endParaRPr lang="en-US" dirty="0"/>
            </a:p>
          </p:txBody>
        </p:sp>
        <p:sp>
          <p:nvSpPr>
            <p:cNvPr id="47" name="Text 44"/>
            <p:cNvSpPr/>
            <p:nvPr/>
          </p:nvSpPr>
          <p:spPr>
            <a:xfrm>
              <a:off x="3257550" y="9000679"/>
              <a:ext cx="60974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6B8A1A"/>
                  </a:solidFill>
                  <a:latin typeface="Menlo" pitchFamily="34" charset="0"/>
                  <a:ea typeface="Menlo" pitchFamily="34" charset="-122"/>
                  <a:cs typeface="Menlo" pitchFamily="34" charset="-120"/>
                </a:rPr>
                <a:t>GREEN</a:t>
              </a:r>
              <a:endParaRPr lang="en-US" sz="825"/>
            </a:p>
          </p:txBody>
        </p:sp>
        <p:sp>
          <p:nvSpPr>
            <p:cNvPr id="48" name="Text 45"/>
            <p:cNvSpPr/>
            <p:nvPr/>
          </p:nvSpPr>
          <p:spPr>
            <a:xfrm>
              <a:off x="4688086" y="90006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109</a:t>
              </a:r>
              <a:endParaRPr lang="en-US" sz="825"/>
            </a:p>
          </p:txBody>
        </p:sp>
        <p:sp>
          <p:nvSpPr>
            <p:cNvPr id="49" name="Shape 46"/>
            <p:cNvSpPr/>
            <p:nvPr/>
          </p:nvSpPr>
          <p:spPr>
            <a:xfrm>
              <a:off x="5334000" y="7524750"/>
              <a:ext cx="2095500" cy="1809750"/>
            </a:xfrm>
            <a:prstGeom prst="roundRect">
              <a:avLst>
                <a:gd name="adj" fmla="val 7368"/>
              </a:avLst>
            </a:prstGeom>
            <a:solidFill>
              <a:srgbClr val="FDFCF9"/>
            </a:solidFill>
            <a:ln/>
            <a:effectLst>
              <a:outerShdw blurRad="204025" dist="38100" dir="8100000" algn="tr" rotWithShape="0">
                <a:prstClr val="black">
                  <a:alpha val="40000"/>
                </a:prstClr>
              </a:outerShdw>
            </a:effectLst>
          </p:spPr>
          <p:txBody>
            <a:bodyPr/>
            <a:lstStyle/>
            <a:p>
              <a:endParaRPr lang="en-US"/>
            </a:p>
          </p:txBody>
        </p:sp>
        <p:sp>
          <p:nvSpPr>
            <p:cNvPr id="50" name="Text 47"/>
            <p:cNvSpPr/>
            <p:nvPr/>
          </p:nvSpPr>
          <p:spPr>
            <a:xfrm>
              <a:off x="5543550" y="7734300"/>
              <a:ext cx="1752600" cy="532507"/>
            </a:xfrm>
            <a:prstGeom prst="rect">
              <a:avLst/>
            </a:prstGeom>
            <a:noFill/>
            <a:ln/>
          </p:spPr>
          <p:txBody>
            <a:bodyPr wrap="square" lIns="25400" tIns="25400" rIns="25400" bIns="25400" rtlCol="0" anchor="t">
              <a:noAutofit/>
            </a:bodyPr>
            <a:lstStyle/>
            <a:p>
              <a:pPr marL="0" indent="0" algn="l">
                <a:lnSpc>
                  <a:spcPct val="118000"/>
                </a:lnSpc>
                <a:buNone/>
              </a:pPr>
              <a:r>
                <a:rPr lang="en-US" kern="0" spc="-16">
                  <a:solidFill>
                    <a:srgbClr val="0F0B2E"/>
                  </a:solidFill>
                  <a:latin typeface="Poppins" pitchFamily="34" charset="0"/>
                  <a:ea typeface="Poppins" pitchFamily="34" charset="-122"/>
                  <a:cs typeface="Poppins" pitchFamily="34" charset="-120"/>
                </a:rPr>
                <a:t>Builds consensus</a:t>
              </a:r>
              <a:endParaRPr lang="en-US"/>
            </a:p>
          </p:txBody>
        </p:sp>
        <p:sp>
          <p:nvSpPr>
            <p:cNvPr id="51" name="Text 48"/>
            <p:cNvSpPr/>
            <p:nvPr/>
          </p:nvSpPr>
          <p:spPr>
            <a:xfrm>
              <a:off x="5543550" y="9000679"/>
              <a:ext cx="609749" cy="200471"/>
            </a:xfrm>
            <a:prstGeom prst="rect">
              <a:avLst/>
            </a:prstGeom>
            <a:noFill/>
            <a:ln/>
          </p:spPr>
          <p:txBody>
            <a:bodyPr wrap="square" lIns="25400" tIns="25400" rIns="25400" bIns="25400" rtlCol="0" anchor="ctr">
              <a:normAutofit fontScale="85000" lnSpcReduction="10000"/>
            </a:bodyPr>
            <a:lstStyle/>
            <a:p>
              <a:pPr marL="0" indent="0" algn="l">
                <a:lnSpc>
                  <a:spcPct val="155000"/>
                </a:lnSpc>
                <a:buNone/>
              </a:pPr>
              <a:r>
                <a:rPr lang="en-US" sz="825" kern="0" spc="149">
                  <a:solidFill>
                    <a:srgbClr val="6B8A1A"/>
                  </a:solidFill>
                  <a:latin typeface="Menlo" pitchFamily="34" charset="0"/>
                  <a:ea typeface="Menlo" pitchFamily="34" charset="-122"/>
                  <a:cs typeface="Menlo" pitchFamily="34" charset="-120"/>
                </a:rPr>
                <a:t>GREEN</a:t>
              </a:r>
              <a:endParaRPr lang="en-US" sz="825"/>
            </a:p>
          </p:txBody>
        </p:sp>
        <p:sp>
          <p:nvSpPr>
            <p:cNvPr id="52" name="Text 49"/>
            <p:cNvSpPr/>
            <p:nvPr/>
          </p:nvSpPr>
          <p:spPr>
            <a:xfrm>
              <a:off x="6974086" y="9000679"/>
              <a:ext cx="322064" cy="200471"/>
            </a:xfrm>
            <a:prstGeom prst="rect">
              <a:avLst/>
            </a:prstGeom>
            <a:noFill/>
            <a:ln/>
          </p:spPr>
          <p:txBody>
            <a:bodyPr wrap="square" lIns="25400" tIns="25400" rIns="25400" bIns="25400" rtlCol="0" anchor="t">
              <a:normAutofit fontScale="85000" lnSpcReduction="10000"/>
            </a:bodyPr>
            <a:lstStyle/>
            <a:p>
              <a:pPr marL="0" indent="0" algn="l">
                <a:lnSpc>
                  <a:spcPct val="155000"/>
                </a:lnSpc>
                <a:buNone/>
              </a:pPr>
              <a:r>
                <a:rPr lang="en-US" sz="825" kern="0" spc="149">
                  <a:solidFill>
                    <a:srgbClr val="6B6588"/>
                  </a:solidFill>
                  <a:latin typeface="Menlo" pitchFamily="34" charset="0"/>
                  <a:ea typeface="Menlo" pitchFamily="34" charset="-122"/>
                  <a:cs typeface="Menlo" pitchFamily="34" charset="-120"/>
                </a:rPr>
                <a:t>012</a:t>
              </a:r>
              <a:endParaRPr lang="en-US" sz="825"/>
            </a:p>
          </p:txBody>
        </p:sp>
        <p:sp>
          <p:nvSpPr>
            <p:cNvPr id="90" name="Round Same-side Corner of Rectangle 89">
              <a:extLst>
                <a:ext uri="{FF2B5EF4-FFF2-40B4-BE49-F238E27FC236}">
                  <a16:creationId xmlns:a16="http://schemas.microsoft.com/office/drawing/2014/main" id="{EE55F40C-87F9-F809-59FB-2373874066AC}"/>
                </a:ext>
              </a:extLst>
            </p:cNvPr>
            <p:cNvSpPr/>
            <p:nvPr/>
          </p:nvSpPr>
          <p:spPr>
            <a:xfrm>
              <a:off x="2475798" y="6185227"/>
              <a:ext cx="2097292" cy="77239"/>
            </a:xfrm>
            <a:prstGeom prst="round2SameRect">
              <a:avLst/>
            </a:prstGeom>
            <a:solidFill>
              <a:srgbClr val="A7C9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ound Same-side Corner of Rectangle 90">
              <a:extLst>
                <a:ext uri="{FF2B5EF4-FFF2-40B4-BE49-F238E27FC236}">
                  <a16:creationId xmlns:a16="http://schemas.microsoft.com/office/drawing/2014/main" id="{9042169B-65F4-CCD2-398D-7600E60EA68B}"/>
                </a:ext>
              </a:extLst>
            </p:cNvPr>
            <p:cNvSpPr/>
            <p:nvPr/>
          </p:nvSpPr>
          <p:spPr>
            <a:xfrm>
              <a:off x="4761848" y="6184974"/>
              <a:ext cx="2097292" cy="77239"/>
            </a:xfrm>
            <a:prstGeom prst="round2SameRect">
              <a:avLst/>
            </a:prstGeom>
            <a:solidFill>
              <a:srgbClr val="A7C9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ound Same-side Corner of Rectangle 91">
              <a:extLst>
                <a:ext uri="{FF2B5EF4-FFF2-40B4-BE49-F238E27FC236}">
                  <a16:creationId xmlns:a16="http://schemas.microsoft.com/office/drawing/2014/main" id="{CF340E4E-CBC7-5627-8A0C-3B017DBD840A}"/>
                </a:ext>
              </a:extLst>
            </p:cNvPr>
            <p:cNvSpPr/>
            <p:nvPr/>
          </p:nvSpPr>
          <p:spPr>
            <a:xfrm>
              <a:off x="3042586" y="7516093"/>
              <a:ext cx="2097292" cy="77239"/>
            </a:xfrm>
            <a:prstGeom prst="round2SameRect">
              <a:avLst/>
            </a:prstGeom>
            <a:solidFill>
              <a:srgbClr val="A7C9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ound Same-side Corner of Rectangle 92">
              <a:extLst>
                <a:ext uri="{FF2B5EF4-FFF2-40B4-BE49-F238E27FC236}">
                  <a16:creationId xmlns:a16="http://schemas.microsoft.com/office/drawing/2014/main" id="{5A404BB5-B84F-603C-93B3-D2B86E9F6399}"/>
                </a:ext>
              </a:extLst>
            </p:cNvPr>
            <p:cNvSpPr/>
            <p:nvPr/>
          </p:nvSpPr>
          <p:spPr>
            <a:xfrm>
              <a:off x="5338110" y="7525618"/>
              <a:ext cx="2097292" cy="77239"/>
            </a:xfrm>
            <a:prstGeom prst="round2SameRect">
              <a:avLst/>
            </a:prstGeom>
            <a:solidFill>
              <a:srgbClr val="A7C9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Picture 70">
            <a:extLst>
              <a:ext uri="{FF2B5EF4-FFF2-40B4-BE49-F238E27FC236}">
                <a16:creationId xmlns:a16="http://schemas.microsoft.com/office/drawing/2014/main" id="{1028DE59-DFDC-A2E0-DC95-40384F0A0892}"/>
              </a:ext>
            </a:extLst>
          </p:cNvPr>
          <p:cNvPicPr>
            <a:picLocks noChangeAspect="1"/>
          </p:cNvPicPr>
          <p:nvPr/>
        </p:nvPicPr>
        <p:blipFill>
          <a:blip r:embed="rId4"/>
          <a:stretch>
            <a:fillRect/>
          </a:stretch>
        </p:blipFill>
        <p:spPr>
          <a:xfrm>
            <a:off x="16679008" y="1069568"/>
            <a:ext cx="685800" cy="546265"/>
          </a:xfrm>
          <a:prstGeom prst="rect">
            <a:avLst/>
          </a:prstGeom>
        </p:spPr>
      </p:pic>
      <p:sp>
        <p:nvSpPr>
          <p:cNvPr id="72" name="Text 0">
            <a:extLst>
              <a:ext uri="{FF2B5EF4-FFF2-40B4-BE49-F238E27FC236}">
                <a16:creationId xmlns:a16="http://schemas.microsoft.com/office/drawing/2014/main" id="{EBAB788C-3ECB-F937-CD9D-13169D770C79}"/>
              </a:ext>
            </a:extLst>
          </p:cNvPr>
          <p:cNvSpPr/>
          <p:nvPr/>
        </p:nvSpPr>
        <p:spPr>
          <a:xfrm>
            <a:off x="1143000" y="901700"/>
            <a:ext cx="17602200" cy="362843"/>
          </a:xfrm>
          <a:prstGeom prst="rect">
            <a:avLst/>
          </a:prstGeom>
          <a:noFill/>
          <a:ln/>
        </p:spPr>
        <p:txBody>
          <a:bodyPr wrap="square" lIns="25400" tIns="25400" rIns="25400" bIns="25400" rtlCol="0" anchor="t">
            <a:noAutofit/>
          </a:bodyPr>
          <a:lstStyle/>
          <a:p>
            <a:pPr>
              <a:lnSpc>
                <a:spcPct val="104923"/>
              </a:lnSpc>
            </a:pPr>
            <a:r>
              <a:rPr lang="en-US" sz="2200" b="1" kern="0" spc="363" dirty="0">
                <a:solidFill>
                  <a:srgbClr val="6B6588"/>
                </a:solidFill>
                <a:latin typeface="Poppins"/>
                <a:ea typeface="Poppins" pitchFamily="34" charset="-122"/>
                <a:cs typeface="Poppins"/>
              </a:rPr>
              <a:t>C-ME BEHAVIOURS AROUND THE WHEEL</a:t>
            </a:r>
            <a:endParaRPr lang="en-US" sz="2200" dirty="0">
              <a:latin typeface="Poppins"/>
              <a:cs typeface="Poppins"/>
            </a:endParaRPr>
          </a:p>
        </p:txBody>
      </p:sp>
      <p:sp>
        <p:nvSpPr>
          <p:cNvPr id="75" name="Text 1">
            <a:extLst>
              <a:ext uri="{FF2B5EF4-FFF2-40B4-BE49-F238E27FC236}">
                <a16:creationId xmlns:a16="http://schemas.microsoft.com/office/drawing/2014/main" id="{51FC523C-F646-4821-4AEB-59D4D26D9712}"/>
              </a:ext>
            </a:extLst>
          </p:cNvPr>
          <p:cNvSpPr/>
          <p:nvPr/>
        </p:nvSpPr>
        <p:spPr>
          <a:xfrm>
            <a:off x="1143000" y="1493143"/>
            <a:ext cx="17602200" cy="689595"/>
          </a:xfrm>
          <a:prstGeom prst="rect">
            <a:avLst/>
          </a:prstGeom>
          <a:noFill/>
          <a:ln/>
        </p:spPr>
        <p:txBody>
          <a:bodyPr wrap="square" lIns="25400" tIns="25400" rIns="25400" bIns="25400" rtlCol="0" anchor="t">
            <a:noAutofit/>
          </a:bodyPr>
          <a:lstStyle/>
          <a:p>
            <a:pPr marL="0" indent="0" algn="l">
              <a:lnSpc>
                <a:spcPct val="63628"/>
              </a:lnSpc>
              <a:buNone/>
            </a:pPr>
            <a:r>
              <a:rPr lang="en-US" sz="7200" b="1" kern="0" spc="-189" dirty="0">
                <a:solidFill>
                  <a:srgbClr val="0F0B2E"/>
                </a:solidFill>
                <a:latin typeface="Poppins" pitchFamily="34" charset="0"/>
                <a:ea typeface="Poppins" pitchFamily="34" charset="-122"/>
                <a:cs typeface="Poppins" pitchFamily="34" charset="-120"/>
              </a:rPr>
              <a:t>The C-me </a:t>
            </a:r>
            <a:r>
              <a:rPr lang="en-US" sz="7200" b="1" kern="0" spc="-189" dirty="0" err="1">
                <a:solidFill>
                  <a:srgbClr val="0F0B2E"/>
                </a:solidFill>
                <a:latin typeface="Poppins" pitchFamily="34" charset="0"/>
                <a:ea typeface="Poppins" pitchFamily="34" charset="-122"/>
                <a:cs typeface="Poppins" pitchFamily="34" charset="-120"/>
              </a:rPr>
              <a:t>colour</a:t>
            </a:r>
            <a:r>
              <a:rPr lang="en-US" sz="7200" b="1" kern="0" spc="-189" dirty="0">
                <a:solidFill>
                  <a:srgbClr val="0F0B2E"/>
                </a:solidFill>
                <a:latin typeface="Poppins" pitchFamily="34" charset="0"/>
                <a:ea typeface="Poppins" pitchFamily="34" charset="-122"/>
                <a:cs typeface="Poppins" pitchFamily="34" charset="-120"/>
              </a:rPr>
              <a:t> wheel, </a:t>
            </a:r>
            <a:r>
              <a:rPr lang="en-US" sz="7200" b="1" kern="0" spc="-189"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revisited</a:t>
            </a:r>
            <a:r>
              <a:rPr lang="en-US" sz="7200" b="1" kern="0" spc="-189" dirty="0">
                <a:solidFill>
                  <a:srgbClr val="0F0B2E"/>
                </a:solidFill>
                <a:latin typeface="Poppins" pitchFamily="34" charset="0"/>
                <a:ea typeface="Poppins" pitchFamily="34" charset="-122"/>
                <a:cs typeface="Poppins" pitchFamily="34" charset="-120"/>
              </a:rPr>
              <a:t>.</a:t>
            </a:r>
            <a:endParaRPr lang="en-US" sz="7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BCB6393-A6D7-89C7-4B0A-1B1DAD86C03D}"/>
              </a:ext>
            </a:extLst>
          </p:cNvPr>
          <p:cNvPicPr>
            <a:picLocks noChangeAspect="1"/>
          </p:cNvPicPr>
          <p:nvPr/>
        </p:nvPicPr>
        <p:blipFill>
          <a:blip r:embed="rId3"/>
          <a:srcRect/>
          <a:stretch/>
        </p:blipFill>
        <p:spPr>
          <a:xfrm>
            <a:off x="5895473" y="2946843"/>
            <a:ext cx="6509977" cy="6509977"/>
          </a:xfrm>
          <a:prstGeom prst="rect">
            <a:avLst/>
          </a:prstGeom>
        </p:spPr>
      </p:pic>
      <p:sp>
        <p:nvSpPr>
          <p:cNvPr id="17" name="Text 14"/>
          <p:cNvSpPr/>
          <p:nvPr/>
        </p:nvSpPr>
        <p:spPr>
          <a:xfrm>
            <a:off x="14720887" y="9540180"/>
            <a:ext cx="2500313" cy="274290"/>
          </a:xfrm>
          <a:prstGeom prst="rect">
            <a:avLst/>
          </a:prstGeom>
          <a:noFill/>
          <a:ln/>
        </p:spPr>
        <p:txBody>
          <a:bodyPr wrap="square" lIns="25400" tIns="25400" rIns="25400" bIns="25400" rtlCol="0" anchor="t">
            <a:normAutofit fontScale="92500" lnSpcReduction="10000"/>
          </a:bodyPr>
          <a:lstStyle/>
          <a:p>
            <a:pPr marL="0" indent="0" algn="l">
              <a:lnSpc>
                <a:spcPct val="155000"/>
              </a:lnSpc>
              <a:buNone/>
            </a:pPr>
            <a:r>
              <a:rPr lang="en-US" sz="1200" b="1" kern="0" spc="216" dirty="0">
                <a:solidFill>
                  <a:srgbClr val="6B6588"/>
                </a:solidFill>
                <a:latin typeface="Poppins" pitchFamily="34" charset="0"/>
                <a:ea typeface="Poppins" pitchFamily="34" charset="-122"/>
                <a:cs typeface="Poppins" pitchFamily="34" charset="-120"/>
              </a:rPr>
              <a:t>COLOUR-PROFILING.COM</a:t>
            </a:r>
            <a:endParaRPr lang="en-US" sz="1200" dirty="0"/>
          </a:p>
        </p:txBody>
      </p:sp>
      <p:sp>
        <p:nvSpPr>
          <p:cNvPr id="5" name="Text 1">
            <a:extLst>
              <a:ext uri="{FF2B5EF4-FFF2-40B4-BE49-F238E27FC236}">
                <a16:creationId xmlns:a16="http://schemas.microsoft.com/office/drawing/2014/main" id="{48ECF11E-30B7-CA7C-AA83-4B10CF78ACBE}"/>
              </a:ext>
            </a:extLst>
          </p:cNvPr>
          <p:cNvSpPr/>
          <p:nvPr/>
        </p:nvSpPr>
        <p:spPr>
          <a:xfrm>
            <a:off x="1143000" y="1518543"/>
            <a:ext cx="17602200" cy="689595"/>
          </a:xfrm>
          <a:prstGeom prst="rect">
            <a:avLst/>
          </a:prstGeom>
          <a:noFill/>
          <a:ln/>
        </p:spPr>
        <p:txBody>
          <a:bodyPr wrap="square" lIns="25400" tIns="25400" rIns="25400" bIns="25400" rtlCol="0" anchor="t">
            <a:noAutofit/>
          </a:bodyPr>
          <a:lstStyle/>
          <a:p>
            <a:pPr marL="0" indent="0" algn="l">
              <a:lnSpc>
                <a:spcPct val="63628"/>
              </a:lnSpc>
              <a:buNone/>
            </a:pPr>
            <a:r>
              <a:rPr lang="en-US" sz="6900" b="1" kern="0" spc="-189" dirty="0">
                <a:solidFill>
                  <a:srgbClr val="0F0B2E"/>
                </a:solidFill>
                <a:latin typeface="Poppins" pitchFamily="34" charset="0"/>
                <a:ea typeface="Poppins" pitchFamily="34" charset="-122"/>
                <a:cs typeface="Poppins" pitchFamily="34" charset="-120"/>
              </a:rPr>
              <a:t>Natural</a:t>
            </a:r>
            <a:r>
              <a:rPr lang="en-US" sz="7200" b="1" kern="0" spc="-189" dirty="0">
                <a:solidFill>
                  <a:srgbClr val="0F0B2E"/>
                </a:solidFill>
                <a:latin typeface="Poppins" pitchFamily="34" charset="0"/>
                <a:ea typeface="Poppins" pitchFamily="34" charset="-122"/>
                <a:cs typeface="Poppins" pitchFamily="34" charset="-120"/>
              </a:rPr>
              <a:t> team contribution</a:t>
            </a:r>
          </a:p>
        </p:txBody>
      </p:sp>
      <p:grpSp>
        <p:nvGrpSpPr>
          <p:cNvPr id="6" name="Group 5">
            <a:extLst>
              <a:ext uri="{FF2B5EF4-FFF2-40B4-BE49-F238E27FC236}">
                <a16:creationId xmlns:a16="http://schemas.microsoft.com/office/drawing/2014/main" id="{FD551C1F-8A8F-F1A6-8C92-2C90E0B7D557}"/>
              </a:ext>
            </a:extLst>
          </p:cNvPr>
          <p:cNvGrpSpPr/>
          <p:nvPr/>
        </p:nvGrpSpPr>
        <p:grpSpPr>
          <a:xfrm>
            <a:off x="11639604" y="7259089"/>
            <a:ext cx="4013763" cy="1504960"/>
            <a:chOff x="11639604" y="7259089"/>
            <a:chExt cx="4013763" cy="1504960"/>
          </a:xfrm>
        </p:grpSpPr>
        <p:sp>
          <p:nvSpPr>
            <p:cNvPr id="48" name="Shape 19">
              <a:extLst>
                <a:ext uri="{FF2B5EF4-FFF2-40B4-BE49-F238E27FC236}">
                  <a16:creationId xmlns:a16="http://schemas.microsoft.com/office/drawing/2014/main" id="{516EA015-615C-1F96-C58B-3A91825F1BB5}"/>
                </a:ext>
              </a:extLst>
            </p:cNvPr>
            <p:cNvSpPr/>
            <p:nvPr/>
          </p:nvSpPr>
          <p:spPr>
            <a:xfrm>
              <a:off x="11639604" y="7259089"/>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27" name="Text 11">
              <a:extLst>
                <a:ext uri="{FF2B5EF4-FFF2-40B4-BE49-F238E27FC236}">
                  <a16:creationId xmlns:a16="http://schemas.microsoft.com/office/drawing/2014/main" id="{DD4FE0FA-0C5C-A7B4-5416-31ED99D9F71D}"/>
                </a:ext>
              </a:extLst>
            </p:cNvPr>
            <p:cNvSpPr/>
            <p:nvPr/>
          </p:nvSpPr>
          <p:spPr>
            <a:xfrm>
              <a:off x="11776364" y="7442902"/>
              <a:ext cx="3723705" cy="1283494"/>
            </a:xfrm>
            <a:prstGeom prst="rect">
              <a:avLst/>
            </a:prstGeom>
            <a:noFill/>
            <a:ln/>
          </p:spPr>
          <p:txBody>
            <a:bodyPr wrap="square" lIns="25400" tIns="25400" rIns="25400" bIns="25400" rtlCol="0" anchor="t">
              <a:noAutofit/>
            </a:bodyPr>
            <a:lstStyle/>
            <a:p>
              <a:pPr>
                <a:lnSpc>
                  <a:spcPct val="118000"/>
                </a:lnSpc>
              </a:pPr>
              <a:r>
                <a:rPr lang="en-US" kern="0" spc="-16" dirty="0">
                  <a:solidFill>
                    <a:srgbClr val="0F0B2E"/>
                  </a:solidFill>
                  <a:latin typeface="Poppins" pitchFamily="34" charset="0"/>
                  <a:cs typeface="Poppins" pitchFamily="34" charset="-120"/>
                </a:rPr>
                <a:t>Promotes a positive approach</a:t>
              </a:r>
            </a:p>
            <a:p>
              <a:pPr>
                <a:lnSpc>
                  <a:spcPct val="118000"/>
                </a:lnSpc>
              </a:pPr>
              <a:r>
                <a:rPr lang="en-US" kern="0" spc="-16" dirty="0">
                  <a:solidFill>
                    <a:srgbClr val="0F0B2E"/>
                  </a:solidFill>
                  <a:latin typeface="Poppins" pitchFamily="34" charset="0"/>
                  <a:cs typeface="Poppins" pitchFamily="34" charset="-120"/>
                </a:rPr>
                <a:t>Spreads warmth and energy</a:t>
              </a:r>
            </a:p>
            <a:p>
              <a:pPr>
                <a:lnSpc>
                  <a:spcPct val="118000"/>
                </a:lnSpc>
              </a:pPr>
              <a:r>
                <a:rPr lang="en-US" kern="0" spc="-16" dirty="0">
                  <a:solidFill>
                    <a:srgbClr val="0F0B2E"/>
                  </a:solidFill>
                  <a:latin typeface="Poppins" pitchFamily="34" charset="0"/>
                  <a:cs typeface="Poppins" pitchFamily="34" charset="-120"/>
                </a:rPr>
                <a:t>Inspires the team</a:t>
              </a:r>
            </a:p>
          </p:txBody>
        </p:sp>
      </p:grpSp>
      <p:grpSp>
        <p:nvGrpSpPr>
          <p:cNvPr id="13" name="Group 12">
            <a:extLst>
              <a:ext uri="{FF2B5EF4-FFF2-40B4-BE49-F238E27FC236}">
                <a16:creationId xmlns:a16="http://schemas.microsoft.com/office/drawing/2014/main" id="{915AC46F-2059-D4AA-5069-A1267EC05000}"/>
              </a:ext>
            </a:extLst>
          </p:cNvPr>
          <p:cNvGrpSpPr/>
          <p:nvPr/>
        </p:nvGrpSpPr>
        <p:grpSpPr>
          <a:xfrm>
            <a:off x="2896181" y="3517525"/>
            <a:ext cx="4016409" cy="1517585"/>
            <a:chOff x="2896181" y="3517525"/>
            <a:chExt cx="4016409" cy="1517585"/>
          </a:xfrm>
        </p:grpSpPr>
        <p:sp>
          <p:nvSpPr>
            <p:cNvPr id="19" name="Shape 19">
              <a:extLst>
                <a:ext uri="{FF2B5EF4-FFF2-40B4-BE49-F238E27FC236}">
                  <a16:creationId xmlns:a16="http://schemas.microsoft.com/office/drawing/2014/main" id="{A3F06EC9-6F2E-7C05-37E9-386D09D9B757}"/>
                </a:ext>
              </a:extLst>
            </p:cNvPr>
            <p:cNvSpPr/>
            <p:nvPr/>
          </p:nvSpPr>
          <p:spPr>
            <a:xfrm>
              <a:off x="2898189" y="3530150"/>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8" name="Text 11">
              <a:extLst>
                <a:ext uri="{FF2B5EF4-FFF2-40B4-BE49-F238E27FC236}">
                  <a16:creationId xmlns:a16="http://schemas.microsoft.com/office/drawing/2014/main" id="{C37395E2-B35F-DC17-7E26-76580D11D8B7}"/>
                </a:ext>
              </a:extLst>
            </p:cNvPr>
            <p:cNvSpPr/>
            <p:nvPr/>
          </p:nvSpPr>
          <p:spPr>
            <a:xfrm>
              <a:off x="3037815" y="3757602"/>
              <a:ext cx="3772648" cy="579285"/>
            </a:xfrm>
            <a:prstGeom prst="rect">
              <a:avLst/>
            </a:prstGeom>
            <a:noFill/>
            <a:ln/>
          </p:spPr>
          <p:txBody>
            <a:bodyPr wrap="square" lIns="25400" tIns="25400" rIns="25400" bIns="25400" rtlCol="0" anchor="t">
              <a:noAutofit/>
            </a:bodyPr>
            <a:lstStyle/>
            <a:p>
              <a:pPr algn="r">
                <a:lnSpc>
                  <a:spcPct val="118000"/>
                </a:lnSpc>
              </a:pPr>
              <a:r>
                <a:rPr lang="en-US" kern="0" spc="-16" dirty="0">
                  <a:solidFill>
                    <a:srgbClr val="0F0B2E"/>
                  </a:solidFill>
                  <a:latin typeface="Poppins" pitchFamily="34" charset="0"/>
                  <a:cs typeface="Poppins" pitchFamily="34" charset="-120"/>
                </a:rPr>
                <a:t>Attends to the detail </a:t>
              </a:r>
            </a:p>
            <a:p>
              <a:pPr algn="r">
                <a:lnSpc>
                  <a:spcPct val="118000"/>
                </a:lnSpc>
              </a:pPr>
              <a:r>
                <a:rPr lang="en-US" kern="0" spc="-16" dirty="0">
                  <a:solidFill>
                    <a:srgbClr val="0F0B2E"/>
                  </a:solidFill>
                  <a:latin typeface="Poppins" pitchFamily="34" charset="0"/>
                  <a:cs typeface="Poppins" pitchFamily="34" charset="-120"/>
                </a:rPr>
                <a:t>Questions the team's method</a:t>
              </a:r>
            </a:p>
            <a:p>
              <a:pPr algn="r">
                <a:lnSpc>
                  <a:spcPct val="118000"/>
                </a:lnSpc>
              </a:pPr>
              <a:r>
                <a:rPr lang="en-US" kern="0" spc="-16" dirty="0">
                  <a:solidFill>
                    <a:srgbClr val="0F0B2E"/>
                  </a:solidFill>
                  <a:latin typeface="Poppins" pitchFamily="34" charset="0"/>
                  <a:cs typeface="Poppins" pitchFamily="34" charset="-120"/>
                </a:rPr>
                <a:t>Focuses on getting things right</a:t>
              </a:r>
            </a:p>
          </p:txBody>
        </p:sp>
        <p:sp>
          <p:nvSpPr>
            <p:cNvPr id="59" name="Round Same-side Corner of Rectangle 58">
              <a:extLst>
                <a:ext uri="{FF2B5EF4-FFF2-40B4-BE49-F238E27FC236}">
                  <a16:creationId xmlns:a16="http://schemas.microsoft.com/office/drawing/2014/main" id="{90DC15C8-916C-F0CB-717B-22DC2016FBA5}"/>
                </a:ext>
              </a:extLst>
            </p:cNvPr>
            <p:cNvSpPr/>
            <p:nvPr/>
          </p:nvSpPr>
          <p:spPr>
            <a:xfrm>
              <a:off x="2896181" y="3517525"/>
              <a:ext cx="4016409" cy="111641"/>
            </a:xfrm>
            <a:prstGeom prst="round2SameRect">
              <a:avLst/>
            </a:prstGeom>
            <a:solidFill>
              <a:srgbClr val="2CA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EAC4BFD1-2BBC-B832-A7D4-BCCB885996F6}"/>
              </a:ext>
            </a:extLst>
          </p:cNvPr>
          <p:cNvGrpSpPr/>
          <p:nvPr/>
        </p:nvGrpSpPr>
        <p:grpSpPr>
          <a:xfrm>
            <a:off x="7163381" y="2346585"/>
            <a:ext cx="4025781" cy="1514645"/>
            <a:chOff x="7163381" y="2346585"/>
            <a:chExt cx="4025781" cy="1514645"/>
          </a:xfrm>
        </p:grpSpPr>
        <p:sp>
          <p:nvSpPr>
            <p:cNvPr id="11" name="Shape 19">
              <a:extLst>
                <a:ext uri="{FF2B5EF4-FFF2-40B4-BE49-F238E27FC236}">
                  <a16:creationId xmlns:a16="http://schemas.microsoft.com/office/drawing/2014/main" id="{B3A3F900-1271-7850-AB0B-DD064C5604AE}"/>
                </a:ext>
              </a:extLst>
            </p:cNvPr>
            <p:cNvSpPr/>
            <p:nvPr/>
          </p:nvSpPr>
          <p:spPr>
            <a:xfrm>
              <a:off x="7175399" y="2356270"/>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21" name="Text 3">
              <a:extLst>
                <a:ext uri="{FF2B5EF4-FFF2-40B4-BE49-F238E27FC236}">
                  <a16:creationId xmlns:a16="http://schemas.microsoft.com/office/drawing/2014/main" id="{86CE92AE-0CE6-B834-3A8C-12D331B6167C}"/>
                </a:ext>
              </a:extLst>
            </p:cNvPr>
            <p:cNvSpPr/>
            <p:nvPr/>
          </p:nvSpPr>
          <p:spPr>
            <a:xfrm>
              <a:off x="7504299" y="2551106"/>
              <a:ext cx="3284375" cy="1283494"/>
            </a:xfrm>
            <a:prstGeom prst="rect">
              <a:avLst/>
            </a:prstGeom>
            <a:noFill/>
            <a:ln/>
          </p:spPr>
          <p:txBody>
            <a:bodyPr wrap="square" lIns="25400" tIns="25400" rIns="25400" bIns="25400" rtlCol="0" anchor="t">
              <a:noAutofit/>
            </a:bodyPr>
            <a:lstStyle/>
            <a:p>
              <a:pPr algn="ctr">
                <a:lnSpc>
                  <a:spcPct val="118000"/>
                </a:lnSpc>
              </a:pPr>
              <a:r>
                <a:rPr lang="en-US" kern="0" spc="-16" dirty="0">
                  <a:solidFill>
                    <a:srgbClr val="0F0B2E"/>
                  </a:solidFill>
                  <a:latin typeface="Poppins" pitchFamily="34" charset="0"/>
                  <a:cs typeface="Poppins" pitchFamily="34" charset="-120"/>
                </a:rPr>
                <a:t>Focuses on the task in hand</a:t>
              </a:r>
            </a:p>
            <a:p>
              <a:pPr algn="ctr">
                <a:lnSpc>
                  <a:spcPct val="118000"/>
                </a:lnSpc>
              </a:pPr>
              <a:r>
                <a:rPr lang="en-US" kern="0" spc="-16" dirty="0">
                  <a:solidFill>
                    <a:srgbClr val="0F0B2E"/>
                  </a:solidFill>
                  <a:latin typeface="Poppins" pitchFamily="34" charset="0"/>
                  <a:cs typeface="Poppins" pitchFamily="34" charset="-120"/>
                </a:rPr>
                <a:t> Spots the flaw in the plan</a:t>
              </a:r>
            </a:p>
            <a:p>
              <a:pPr algn="ctr">
                <a:lnSpc>
                  <a:spcPct val="118000"/>
                </a:lnSpc>
              </a:pPr>
              <a:r>
                <a:rPr lang="en-US" kern="0" spc="-16" dirty="0">
                  <a:solidFill>
                    <a:srgbClr val="0F0B2E"/>
                  </a:solidFill>
                  <a:latin typeface="Poppins" pitchFamily="34" charset="0"/>
                  <a:cs typeface="Poppins" pitchFamily="34" charset="-120"/>
                </a:rPr>
                <a:t>Holds the team accountable</a:t>
              </a:r>
            </a:p>
          </p:txBody>
        </p:sp>
        <p:sp>
          <p:nvSpPr>
            <p:cNvPr id="60" name="Round Same-side Corner of Rectangle 59">
              <a:extLst>
                <a:ext uri="{FF2B5EF4-FFF2-40B4-BE49-F238E27FC236}">
                  <a16:creationId xmlns:a16="http://schemas.microsoft.com/office/drawing/2014/main" id="{EFAB08FA-D1A2-E6F9-CB88-63DD52FCB098}"/>
                </a:ext>
              </a:extLst>
            </p:cNvPr>
            <p:cNvSpPr/>
            <p:nvPr/>
          </p:nvSpPr>
          <p:spPr>
            <a:xfrm>
              <a:off x="7163381" y="2346585"/>
              <a:ext cx="4016409" cy="111641"/>
            </a:xfrm>
            <a:prstGeom prst="round2SameRect">
              <a:avLst/>
            </a:prstGeom>
            <a:gradFill>
              <a:gsLst>
                <a:gs pos="25000">
                  <a:srgbClr val="2CAAE3"/>
                </a:gs>
                <a:gs pos="92000">
                  <a:srgbClr val="8D7B9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703060E5-CAF6-D8E1-071F-A30E03E0ED93}"/>
              </a:ext>
            </a:extLst>
          </p:cNvPr>
          <p:cNvGrpSpPr/>
          <p:nvPr/>
        </p:nvGrpSpPr>
        <p:grpSpPr>
          <a:xfrm>
            <a:off x="11453441" y="3570865"/>
            <a:ext cx="4016409" cy="1532641"/>
            <a:chOff x="11453441" y="3570865"/>
            <a:chExt cx="4016409" cy="1532641"/>
          </a:xfrm>
        </p:grpSpPr>
        <p:sp>
          <p:nvSpPr>
            <p:cNvPr id="14" name="Shape 19">
              <a:extLst>
                <a:ext uri="{FF2B5EF4-FFF2-40B4-BE49-F238E27FC236}">
                  <a16:creationId xmlns:a16="http://schemas.microsoft.com/office/drawing/2014/main" id="{955458EB-6ACF-7CA5-C61E-A801ACB37002}"/>
                </a:ext>
              </a:extLst>
            </p:cNvPr>
            <p:cNvSpPr/>
            <p:nvPr/>
          </p:nvSpPr>
          <p:spPr>
            <a:xfrm>
              <a:off x="11455102" y="3581665"/>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23" name="Text 6">
              <a:extLst>
                <a:ext uri="{FF2B5EF4-FFF2-40B4-BE49-F238E27FC236}">
                  <a16:creationId xmlns:a16="http://schemas.microsoft.com/office/drawing/2014/main" id="{83054BF7-ED6B-DA17-FC6E-38B57958E187}"/>
                </a:ext>
              </a:extLst>
            </p:cNvPr>
            <p:cNvSpPr/>
            <p:nvPr/>
          </p:nvSpPr>
          <p:spPr>
            <a:xfrm>
              <a:off x="11591633" y="3835287"/>
              <a:ext cx="3757294" cy="1268219"/>
            </a:xfrm>
            <a:prstGeom prst="rect">
              <a:avLst/>
            </a:prstGeom>
            <a:noFill/>
            <a:ln/>
          </p:spPr>
          <p:txBody>
            <a:bodyPr wrap="square" lIns="25400" tIns="25400" rIns="25400" bIns="25400" rtlCol="0" anchor="t">
              <a:noAutofit/>
            </a:bodyPr>
            <a:lstStyle/>
            <a:p>
              <a:pPr>
                <a:lnSpc>
                  <a:spcPct val="118000"/>
                </a:lnSpc>
              </a:pPr>
              <a:r>
                <a:rPr lang="en-GB" kern="0" spc="-16" dirty="0">
                  <a:solidFill>
                    <a:srgbClr val="0F0B2E"/>
                  </a:solidFill>
                  <a:latin typeface="Poppins" pitchFamily="34" charset="0"/>
                  <a:cs typeface="Poppins" pitchFamily="34" charset="-120"/>
                </a:rPr>
                <a:t>Sets stretching goals</a:t>
              </a:r>
            </a:p>
            <a:p>
              <a:pPr>
                <a:lnSpc>
                  <a:spcPct val="118000"/>
                </a:lnSpc>
              </a:pPr>
              <a:r>
                <a:rPr lang="en-GB" kern="0" spc="-16" dirty="0">
                  <a:solidFill>
                    <a:srgbClr val="0F0B2E"/>
                  </a:solidFill>
                  <a:latin typeface="Poppins" pitchFamily="34" charset="0"/>
                  <a:cs typeface="Poppins" pitchFamily="34" charset="-120"/>
                </a:rPr>
                <a:t>Confronts poor performance</a:t>
              </a:r>
            </a:p>
            <a:p>
              <a:pPr>
                <a:lnSpc>
                  <a:spcPct val="118000"/>
                </a:lnSpc>
              </a:pPr>
              <a:r>
                <a:rPr lang="en-GB" kern="0" spc="-16" dirty="0">
                  <a:solidFill>
                    <a:srgbClr val="0F0B2E"/>
                  </a:solidFill>
                  <a:latin typeface="Poppins" pitchFamily="34" charset="0"/>
                  <a:cs typeface="Poppins" pitchFamily="34" charset="-120"/>
                </a:rPr>
                <a:t>Gets on with the job</a:t>
              </a:r>
            </a:p>
          </p:txBody>
        </p:sp>
        <p:sp>
          <p:nvSpPr>
            <p:cNvPr id="61" name="Round Same-side Corner of Rectangle 60">
              <a:extLst>
                <a:ext uri="{FF2B5EF4-FFF2-40B4-BE49-F238E27FC236}">
                  <a16:creationId xmlns:a16="http://schemas.microsoft.com/office/drawing/2014/main" id="{6D9B07EF-E9E3-ABFB-AD3D-B1174D2384D3}"/>
                </a:ext>
              </a:extLst>
            </p:cNvPr>
            <p:cNvSpPr/>
            <p:nvPr/>
          </p:nvSpPr>
          <p:spPr>
            <a:xfrm>
              <a:off x="11453441" y="3570865"/>
              <a:ext cx="4016409" cy="111641"/>
            </a:xfrm>
            <a:prstGeom prst="round2SameRect">
              <a:avLst/>
            </a:prstGeom>
            <a:solidFill>
              <a:srgbClr val="E84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BDE9CB52-CB2E-BD06-12F0-46F118C51C65}"/>
              </a:ext>
            </a:extLst>
          </p:cNvPr>
          <p:cNvGrpSpPr/>
          <p:nvPr/>
        </p:nvGrpSpPr>
        <p:grpSpPr>
          <a:xfrm>
            <a:off x="11639384" y="5407387"/>
            <a:ext cx="4528763" cy="1950601"/>
            <a:chOff x="11639384" y="5407387"/>
            <a:chExt cx="4528763" cy="1950601"/>
          </a:xfrm>
        </p:grpSpPr>
        <p:sp>
          <p:nvSpPr>
            <p:cNvPr id="45" name="Shape 19">
              <a:extLst>
                <a:ext uri="{FF2B5EF4-FFF2-40B4-BE49-F238E27FC236}">
                  <a16:creationId xmlns:a16="http://schemas.microsoft.com/office/drawing/2014/main" id="{7BE118BA-A533-C7C1-5C3A-BD6C0686EADC}"/>
                </a:ext>
              </a:extLst>
            </p:cNvPr>
            <p:cNvSpPr/>
            <p:nvPr/>
          </p:nvSpPr>
          <p:spPr>
            <a:xfrm>
              <a:off x="12152561" y="5407987"/>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25" name="Text 8">
              <a:extLst>
                <a:ext uri="{FF2B5EF4-FFF2-40B4-BE49-F238E27FC236}">
                  <a16:creationId xmlns:a16="http://schemas.microsoft.com/office/drawing/2014/main" id="{2D2F596D-1C62-25EB-525A-78585B73C91A}"/>
                </a:ext>
              </a:extLst>
            </p:cNvPr>
            <p:cNvSpPr/>
            <p:nvPr/>
          </p:nvSpPr>
          <p:spPr>
            <a:xfrm>
              <a:off x="12227860" y="5511084"/>
              <a:ext cx="3926540" cy="1283494"/>
            </a:xfrm>
            <a:prstGeom prst="rect">
              <a:avLst/>
            </a:prstGeom>
            <a:noFill/>
            <a:ln/>
          </p:spPr>
          <p:txBody>
            <a:bodyPr wrap="square" lIns="25400" tIns="25400" rIns="25400" bIns="25400" rtlCol="0" anchor="t">
              <a:noAutofit/>
            </a:bodyPr>
            <a:lstStyle/>
            <a:p>
              <a:pPr>
                <a:lnSpc>
                  <a:spcPct val="118000"/>
                </a:lnSpc>
              </a:pPr>
              <a:r>
                <a:rPr lang="en-US" kern="0" spc="-16" dirty="0">
                  <a:solidFill>
                    <a:srgbClr val="0F0B2E"/>
                  </a:solidFill>
                  <a:latin typeface="Poppins" pitchFamily="34" charset="0"/>
                  <a:cs typeface="Poppins" pitchFamily="34" charset="-120"/>
                </a:rPr>
                <a:t>Motivates the team</a:t>
              </a:r>
            </a:p>
            <a:p>
              <a:pPr>
                <a:lnSpc>
                  <a:spcPct val="118000"/>
                </a:lnSpc>
              </a:pPr>
              <a:r>
                <a:rPr lang="en-US" kern="0" spc="-16" dirty="0">
                  <a:solidFill>
                    <a:srgbClr val="0F0B2E"/>
                  </a:solidFill>
                  <a:latin typeface="Poppins" pitchFamily="34" charset="0"/>
                  <a:cs typeface="Poppins" pitchFamily="34" charset="-120"/>
                </a:rPr>
                <a:t>Encourages all to participate</a:t>
              </a:r>
            </a:p>
            <a:p>
              <a:pPr>
                <a:lnSpc>
                  <a:spcPct val="118000"/>
                </a:lnSpc>
              </a:pPr>
              <a:r>
                <a:rPr lang="en-US" kern="0" spc="-16" dirty="0">
                  <a:solidFill>
                    <a:srgbClr val="0F0B2E"/>
                  </a:solidFill>
                  <a:latin typeface="Poppins" pitchFamily="34" charset="0"/>
                  <a:cs typeface="Poppins" pitchFamily="34" charset="-120"/>
                </a:rPr>
                <a:t>Explores new ways to tackle problems</a:t>
              </a:r>
            </a:p>
          </p:txBody>
        </p:sp>
        <p:sp>
          <p:nvSpPr>
            <p:cNvPr id="62" name="Round Same-side Corner of Rectangle 61">
              <a:extLst>
                <a:ext uri="{FF2B5EF4-FFF2-40B4-BE49-F238E27FC236}">
                  <a16:creationId xmlns:a16="http://schemas.microsoft.com/office/drawing/2014/main" id="{243BE548-BBFB-4526-C7E7-113CB2B92D78}"/>
                </a:ext>
              </a:extLst>
            </p:cNvPr>
            <p:cNvSpPr/>
            <p:nvPr/>
          </p:nvSpPr>
          <p:spPr>
            <a:xfrm>
              <a:off x="12151738" y="5407387"/>
              <a:ext cx="4016409" cy="111641"/>
            </a:xfrm>
            <a:prstGeom prst="round2SameRect">
              <a:avLst/>
            </a:prstGeom>
            <a:blipFill>
              <a:blip r:embed="rId4"/>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 Same-side Corner of Rectangle 62">
              <a:extLst>
                <a:ext uri="{FF2B5EF4-FFF2-40B4-BE49-F238E27FC236}">
                  <a16:creationId xmlns:a16="http://schemas.microsoft.com/office/drawing/2014/main" id="{4948353D-A9A2-F5BB-D0A4-E36918F4FF7A}"/>
                </a:ext>
              </a:extLst>
            </p:cNvPr>
            <p:cNvSpPr/>
            <p:nvPr/>
          </p:nvSpPr>
          <p:spPr>
            <a:xfrm>
              <a:off x="11639384" y="7246347"/>
              <a:ext cx="4016409" cy="111641"/>
            </a:xfrm>
            <a:prstGeom prst="round2SameRect">
              <a:avLst/>
            </a:prstGeom>
            <a:solidFill>
              <a:srgbClr val="FED5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19F6D984-6C73-6986-19D3-81DD5A580347}"/>
              </a:ext>
            </a:extLst>
          </p:cNvPr>
          <p:cNvGrpSpPr/>
          <p:nvPr/>
        </p:nvGrpSpPr>
        <p:grpSpPr>
          <a:xfrm>
            <a:off x="7155941" y="8270617"/>
            <a:ext cx="4016457" cy="1514971"/>
            <a:chOff x="7155941" y="8270617"/>
            <a:chExt cx="4016457" cy="1514971"/>
          </a:xfrm>
        </p:grpSpPr>
        <p:sp>
          <p:nvSpPr>
            <p:cNvPr id="51" name="Shape 19">
              <a:extLst>
                <a:ext uri="{FF2B5EF4-FFF2-40B4-BE49-F238E27FC236}">
                  <a16:creationId xmlns:a16="http://schemas.microsoft.com/office/drawing/2014/main" id="{4D4A4638-01F8-642B-C713-61DCB0004F57}"/>
                </a:ext>
              </a:extLst>
            </p:cNvPr>
            <p:cNvSpPr/>
            <p:nvPr/>
          </p:nvSpPr>
          <p:spPr>
            <a:xfrm>
              <a:off x="7155941" y="8280628"/>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43" name="Text 13">
              <a:extLst>
                <a:ext uri="{FF2B5EF4-FFF2-40B4-BE49-F238E27FC236}">
                  <a16:creationId xmlns:a16="http://schemas.microsoft.com/office/drawing/2014/main" id="{E2186E27-5136-D54B-E7AA-64412470F95D}"/>
                </a:ext>
              </a:extLst>
            </p:cNvPr>
            <p:cNvSpPr/>
            <p:nvPr/>
          </p:nvSpPr>
          <p:spPr>
            <a:xfrm>
              <a:off x="7189692" y="8497845"/>
              <a:ext cx="3926541" cy="1146685"/>
            </a:xfrm>
            <a:prstGeom prst="rect">
              <a:avLst/>
            </a:prstGeom>
            <a:noFill/>
            <a:ln/>
          </p:spPr>
          <p:txBody>
            <a:bodyPr wrap="square" lIns="25400" tIns="25400" rIns="25400" bIns="25400" rtlCol="0" anchor="t">
              <a:noAutofit/>
            </a:bodyPr>
            <a:lstStyle/>
            <a:p>
              <a:pPr algn="ctr">
                <a:lnSpc>
                  <a:spcPct val="118000"/>
                </a:lnSpc>
              </a:pPr>
              <a:r>
                <a:rPr lang="en-US" kern="0" spc="-16" dirty="0">
                  <a:solidFill>
                    <a:srgbClr val="0F0B2E"/>
                  </a:solidFill>
                  <a:latin typeface="Poppins" pitchFamily="34" charset="0"/>
                  <a:cs typeface="Poppins" pitchFamily="34" charset="-120"/>
                </a:rPr>
                <a:t>Keeps the team together.</a:t>
              </a:r>
            </a:p>
            <a:p>
              <a:pPr algn="ctr">
                <a:lnSpc>
                  <a:spcPct val="118000"/>
                </a:lnSpc>
              </a:pPr>
              <a:r>
                <a:rPr lang="en-US" kern="0" spc="-16" dirty="0">
                  <a:solidFill>
                    <a:srgbClr val="0F0B2E"/>
                  </a:solidFill>
                  <a:latin typeface="Poppins" pitchFamily="34" charset="0"/>
                  <a:cs typeface="Poppins" pitchFamily="34" charset="-120"/>
                </a:rPr>
                <a:t>Remembers the good things.</a:t>
              </a:r>
            </a:p>
            <a:p>
              <a:pPr algn="ctr">
                <a:lnSpc>
                  <a:spcPct val="118000"/>
                </a:lnSpc>
              </a:pPr>
              <a:r>
                <a:rPr lang="en-US" kern="0" spc="-16" dirty="0">
                  <a:solidFill>
                    <a:srgbClr val="0F0B2E"/>
                  </a:solidFill>
                  <a:latin typeface="Poppins" pitchFamily="34" charset="0"/>
                  <a:cs typeface="Poppins" pitchFamily="34" charset="-120"/>
                </a:rPr>
                <a:t>Supports those who need it</a:t>
              </a:r>
            </a:p>
          </p:txBody>
        </p:sp>
        <p:sp>
          <p:nvSpPr>
            <p:cNvPr id="64" name="Round Same-side Corner of Rectangle 63">
              <a:extLst>
                <a:ext uri="{FF2B5EF4-FFF2-40B4-BE49-F238E27FC236}">
                  <a16:creationId xmlns:a16="http://schemas.microsoft.com/office/drawing/2014/main" id="{EBAE5C6A-FFA9-A127-8549-105400EC707F}"/>
                </a:ext>
              </a:extLst>
            </p:cNvPr>
            <p:cNvSpPr/>
            <p:nvPr/>
          </p:nvSpPr>
          <p:spPr>
            <a:xfrm>
              <a:off x="7155989" y="8270617"/>
              <a:ext cx="4016409" cy="111641"/>
            </a:xfrm>
            <a:prstGeom prst="round2SameRect">
              <a:avLst/>
            </a:prstGeom>
            <a:gradFill>
              <a:gsLst>
                <a:gs pos="26000">
                  <a:srgbClr val="A7C93F"/>
                </a:gs>
                <a:gs pos="61000">
                  <a:srgbClr val="FED507"/>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B89B9DA1-9458-F409-BDE9-362BC80402A4}"/>
              </a:ext>
            </a:extLst>
          </p:cNvPr>
          <p:cNvGrpSpPr/>
          <p:nvPr/>
        </p:nvGrpSpPr>
        <p:grpSpPr>
          <a:xfrm>
            <a:off x="2629419" y="7189640"/>
            <a:ext cx="4018862" cy="1522300"/>
            <a:chOff x="2629419" y="7189640"/>
            <a:chExt cx="4018862" cy="1522300"/>
          </a:xfrm>
        </p:grpSpPr>
        <p:sp>
          <p:nvSpPr>
            <p:cNvPr id="57" name="Shape 19">
              <a:extLst>
                <a:ext uri="{FF2B5EF4-FFF2-40B4-BE49-F238E27FC236}">
                  <a16:creationId xmlns:a16="http://schemas.microsoft.com/office/drawing/2014/main" id="{FF9F1158-E18E-71A2-A41D-3121318C117E}"/>
                </a:ext>
              </a:extLst>
            </p:cNvPr>
            <p:cNvSpPr/>
            <p:nvPr/>
          </p:nvSpPr>
          <p:spPr>
            <a:xfrm>
              <a:off x="2629419" y="7192182"/>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30" name="Text 16">
              <a:extLst>
                <a:ext uri="{FF2B5EF4-FFF2-40B4-BE49-F238E27FC236}">
                  <a16:creationId xmlns:a16="http://schemas.microsoft.com/office/drawing/2014/main" id="{5055CBED-73C9-3ACF-11BE-6BACC8118595}"/>
                </a:ext>
              </a:extLst>
            </p:cNvPr>
            <p:cNvSpPr/>
            <p:nvPr/>
          </p:nvSpPr>
          <p:spPr>
            <a:xfrm>
              <a:off x="2725271" y="7428446"/>
              <a:ext cx="3689801" cy="1283494"/>
            </a:xfrm>
            <a:prstGeom prst="rect">
              <a:avLst/>
            </a:prstGeom>
            <a:noFill/>
            <a:ln/>
          </p:spPr>
          <p:txBody>
            <a:bodyPr wrap="square" lIns="25400" tIns="25400" rIns="25400" bIns="25400" rtlCol="0" anchor="t">
              <a:noAutofit/>
            </a:bodyPr>
            <a:lstStyle/>
            <a:p>
              <a:pPr algn="r">
                <a:lnSpc>
                  <a:spcPct val="118000"/>
                </a:lnSpc>
              </a:pPr>
              <a:r>
                <a:rPr lang="en-US" kern="0" spc="-16" dirty="0">
                  <a:solidFill>
                    <a:srgbClr val="0F0B2E"/>
                  </a:solidFill>
                  <a:latin typeface="Poppins" pitchFamily="34" charset="0"/>
                  <a:cs typeface="Poppins" pitchFamily="34" charset="-120"/>
                </a:rPr>
                <a:t>Builds consensus.</a:t>
              </a:r>
            </a:p>
            <a:p>
              <a:pPr algn="r">
                <a:lnSpc>
                  <a:spcPct val="118000"/>
                </a:lnSpc>
              </a:pPr>
              <a:r>
                <a:rPr lang="en-US" kern="0" spc="-16" dirty="0">
                  <a:solidFill>
                    <a:srgbClr val="0F0B2E"/>
                  </a:solidFill>
                  <a:latin typeface="Poppins" pitchFamily="34" charset="0"/>
                  <a:cs typeface="Poppins" pitchFamily="34" charset="-120"/>
                </a:rPr>
                <a:t>Ensures everyone has a say.</a:t>
              </a:r>
            </a:p>
            <a:p>
              <a:pPr algn="r">
                <a:lnSpc>
                  <a:spcPct val="118000"/>
                </a:lnSpc>
              </a:pPr>
              <a:r>
                <a:rPr lang="en-US" kern="0" spc="-16" dirty="0">
                  <a:solidFill>
                    <a:srgbClr val="0F0B2E"/>
                  </a:solidFill>
                  <a:latin typeface="Poppins" pitchFamily="34" charset="0"/>
                  <a:cs typeface="Poppins" pitchFamily="34" charset="-120"/>
                </a:rPr>
                <a:t>Focuses on values</a:t>
              </a:r>
            </a:p>
          </p:txBody>
        </p:sp>
        <p:sp>
          <p:nvSpPr>
            <p:cNvPr id="65" name="Round Same-side Corner of Rectangle 64">
              <a:extLst>
                <a:ext uri="{FF2B5EF4-FFF2-40B4-BE49-F238E27FC236}">
                  <a16:creationId xmlns:a16="http://schemas.microsoft.com/office/drawing/2014/main" id="{D7177920-3791-D671-D9F5-5E6A4B193FA7}"/>
                </a:ext>
              </a:extLst>
            </p:cNvPr>
            <p:cNvSpPr/>
            <p:nvPr/>
          </p:nvSpPr>
          <p:spPr>
            <a:xfrm>
              <a:off x="2631872" y="7189640"/>
              <a:ext cx="4016409" cy="111641"/>
            </a:xfrm>
            <a:prstGeom prst="round2SameRect">
              <a:avLst/>
            </a:prstGeom>
            <a:solidFill>
              <a:srgbClr val="A7C9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6E09498F-7E2E-23A9-9F80-1177775104FC}"/>
              </a:ext>
            </a:extLst>
          </p:cNvPr>
          <p:cNvGrpSpPr/>
          <p:nvPr/>
        </p:nvGrpSpPr>
        <p:grpSpPr>
          <a:xfrm>
            <a:off x="2113216" y="5359030"/>
            <a:ext cx="4016409" cy="1694692"/>
            <a:chOff x="2113216" y="5359030"/>
            <a:chExt cx="4016409" cy="1694692"/>
          </a:xfrm>
        </p:grpSpPr>
        <p:sp>
          <p:nvSpPr>
            <p:cNvPr id="54" name="Shape 19">
              <a:extLst>
                <a:ext uri="{FF2B5EF4-FFF2-40B4-BE49-F238E27FC236}">
                  <a16:creationId xmlns:a16="http://schemas.microsoft.com/office/drawing/2014/main" id="{51F13597-8DF7-7B03-D0A4-67CD1CEA7FEF}"/>
                </a:ext>
              </a:extLst>
            </p:cNvPr>
            <p:cNvSpPr/>
            <p:nvPr/>
          </p:nvSpPr>
          <p:spPr>
            <a:xfrm>
              <a:off x="2114436" y="5368789"/>
              <a:ext cx="4013763" cy="1504960"/>
            </a:xfrm>
            <a:prstGeom prst="roundRect">
              <a:avLst>
                <a:gd name="adj" fmla="val 8199"/>
              </a:avLst>
            </a:prstGeom>
            <a:solidFill>
              <a:srgbClr val="FFFFFF"/>
            </a:solidFill>
            <a:ln/>
            <a:effectLst>
              <a:outerShdw blurRad="149559" sx="102000" sy="102000" algn="ctr" rotWithShape="0">
                <a:prstClr val="black">
                  <a:alpha val="40000"/>
                </a:prstClr>
              </a:outerShdw>
            </a:effectLst>
          </p:spPr>
          <p:txBody>
            <a:bodyPr/>
            <a:lstStyle/>
            <a:p>
              <a:endParaRPr lang="en-US"/>
            </a:p>
          </p:txBody>
        </p:sp>
        <p:sp>
          <p:nvSpPr>
            <p:cNvPr id="32" name="Text 18">
              <a:extLst>
                <a:ext uri="{FF2B5EF4-FFF2-40B4-BE49-F238E27FC236}">
                  <a16:creationId xmlns:a16="http://schemas.microsoft.com/office/drawing/2014/main" id="{797A16C5-B517-29C1-E3C4-00CFA44C3951}"/>
                </a:ext>
              </a:extLst>
            </p:cNvPr>
            <p:cNvSpPr/>
            <p:nvPr/>
          </p:nvSpPr>
          <p:spPr>
            <a:xfrm>
              <a:off x="2223247" y="5574427"/>
              <a:ext cx="3755199" cy="1479295"/>
            </a:xfrm>
            <a:prstGeom prst="rect">
              <a:avLst/>
            </a:prstGeom>
            <a:noFill/>
            <a:ln/>
          </p:spPr>
          <p:txBody>
            <a:bodyPr wrap="square" lIns="25400" tIns="25400" rIns="25400" bIns="25400" rtlCol="0" anchor="t">
              <a:noAutofit/>
            </a:bodyPr>
            <a:lstStyle/>
            <a:p>
              <a:pPr algn="r">
                <a:lnSpc>
                  <a:spcPct val="118000"/>
                </a:lnSpc>
              </a:pPr>
              <a:r>
                <a:rPr lang="en-US" kern="0" spc="-16" dirty="0">
                  <a:solidFill>
                    <a:srgbClr val="0F0B2E"/>
                  </a:solidFill>
                  <a:latin typeface="Poppins" pitchFamily="34" charset="0"/>
                  <a:cs typeface="Poppins" pitchFamily="34" charset="-120"/>
                </a:rPr>
                <a:t>Keeps the team to process </a:t>
              </a:r>
            </a:p>
            <a:p>
              <a:pPr algn="r">
                <a:lnSpc>
                  <a:spcPct val="118000"/>
                </a:lnSpc>
              </a:pPr>
              <a:r>
                <a:rPr lang="en-US" kern="0" spc="-16" dirty="0">
                  <a:solidFill>
                    <a:srgbClr val="0F0B2E"/>
                  </a:solidFill>
                  <a:latin typeface="Poppins" pitchFamily="34" charset="0"/>
                  <a:cs typeface="Poppins" pitchFamily="34" charset="-120"/>
                </a:rPr>
                <a:t>Brings </a:t>
              </a:r>
              <a:r>
                <a:rPr lang="en-US" kern="0" spc="-16" dirty="0" err="1">
                  <a:solidFill>
                    <a:srgbClr val="0F0B2E"/>
                  </a:solidFill>
                  <a:latin typeface="Poppins" pitchFamily="34" charset="0"/>
                  <a:cs typeface="Poppins" pitchFamily="34" charset="-120"/>
                </a:rPr>
                <a:t>organisational</a:t>
              </a:r>
              <a:r>
                <a:rPr lang="en-US" kern="0" spc="-16" dirty="0">
                  <a:solidFill>
                    <a:srgbClr val="0F0B2E"/>
                  </a:solidFill>
                  <a:latin typeface="Poppins" pitchFamily="34" charset="0"/>
                  <a:cs typeface="Poppins" pitchFamily="34" charset="-120"/>
                </a:rPr>
                <a:t> skills</a:t>
              </a:r>
            </a:p>
            <a:p>
              <a:pPr algn="r">
                <a:lnSpc>
                  <a:spcPct val="118000"/>
                </a:lnSpc>
              </a:pPr>
              <a:r>
                <a:rPr lang="en-US" kern="0" spc="-16" dirty="0">
                  <a:solidFill>
                    <a:srgbClr val="0F0B2E"/>
                  </a:solidFill>
                  <a:latin typeface="Poppins" pitchFamily="34" charset="0"/>
                  <a:cs typeface="Poppins" pitchFamily="34" charset="-120"/>
                </a:rPr>
                <a:t>Prepares for all eventualities</a:t>
              </a:r>
            </a:p>
          </p:txBody>
        </p:sp>
        <p:sp>
          <p:nvSpPr>
            <p:cNvPr id="66" name="Round Same-side Corner of Rectangle 65">
              <a:extLst>
                <a:ext uri="{FF2B5EF4-FFF2-40B4-BE49-F238E27FC236}">
                  <a16:creationId xmlns:a16="http://schemas.microsoft.com/office/drawing/2014/main" id="{CE23588E-68BC-4EDA-43B6-C08AA03405AD}"/>
                </a:ext>
              </a:extLst>
            </p:cNvPr>
            <p:cNvSpPr/>
            <p:nvPr/>
          </p:nvSpPr>
          <p:spPr>
            <a:xfrm>
              <a:off x="2113216" y="5359030"/>
              <a:ext cx="4016409" cy="111641"/>
            </a:xfrm>
            <a:prstGeom prst="round2SameRect">
              <a:avLst/>
            </a:prstGeom>
            <a:gradFill>
              <a:gsLst>
                <a:gs pos="86000">
                  <a:srgbClr val="A7C93F"/>
                </a:gs>
                <a:gs pos="26000">
                  <a:srgbClr val="2CAAE3"/>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Text 0">
            <a:extLst>
              <a:ext uri="{FF2B5EF4-FFF2-40B4-BE49-F238E27FC236}">
                <a16:creationId xmlns:a16="http://schemas.microsoft.com/office/drawing/2014/main" id="{3C035F6E-B875-6F34-7BA7-A9DEF5EDEF76}"/>
              </a:ext>
            </a:extLst>
          </p:cNvPr>
          <p:cNvSpPr/>
          <p:nvPr/>
        </p:nvSpPr>
        <p:spPr>
          <a:xfrm>
            <a:off x="1143000" y="927100"/>
            <a:ext cx="17602200" cy="362843"/>
          </a:xfrm>
          <a:prstGeom prst="rect">
            <a:avLst/>
          </a:prstGeom>
          <a:noFill/>
          <a:ln/>
        </p:spPr>
        <p:txBody>
          <a:bodyPr wrap="square" lIns="25400" tIns="25400" rIns="25400" bIns="25400" rtlCol="0" anchor="t">
            <a:noAutofit/>
          </a:bodyPr>
          <a:lstStyle/>
          <a:p>
            <a:pPr>
              <a:lnSpc>
                <a:spcPct val="104923"/>
              </a:lnSpc>
            </a:pPr>
            <a:r>
              <a:rPr lang="en-US" sz="2200" b="1" kern="0" spc="363" dirty="0">
                <a:solidFill>
                  <a:srgbClr val="6B6588"/>
                </a:solidFill>
                <a:latin typeface="Poppins"/>
                <a:ea typeface="Poppins" pitchFamily="34" charset="-122"/>
                <a:cs typeface="Poppins"/>
              </a:rPr>
              <a:t>TEAM CONTRIBUTIONS AROUND THE WHEEL</a:t>
            </a:r>
            <a:endParaRPr lang="en-US" sz="2200" dirty="0">
              <a:latin typeface="Poppins"/>
              <a:cs typeface="Poppi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5F3EC"/>
        </a:solidFill>
        <a:effectLst/>
      </p:bgPr>
    </p:bg>
    <p:spTree>
      <p:nvGrpSpPr>
        <p:cNvPr id="1" name=""/>
        <p:cNvGrpSpPr/>
        <p:nvPr/>
      </p:nvGrpSpPr>
      <p:grpSpPr>
        <a:xfrm>
          <a:off x="0" y="0"/>
          <a:ext cx="0" cy="0"/>
          <a:chOff x="0" y="0"/>
          <a:chExt cx="0" cy="0"/>
        </a:xfrm>
      </p:grpSpPr>
      <p:sp>
        <p:nvSpPr>
          <p:cNvPr id="4" name="Shape 2"/>
          <p:cNvSpPr/>
          <p:nvPr/>
        </p:nvSpPr>
        <p:spPr>
          <a:xfrm>
            <a:off x="3429000" y="1616149"/>
            <a:ext cx="11430000" cy="7737401"/>
          </a:xfrm>
          <a:prstGeom prst="roundRect">
            <a:avLst>
              <a:gd name="adj" fmla="val 2772"/>
            </a:avLst>
          </a:prstGeom>
          <a:solidFill>
            <a:srgbClr val="FDFCF9">
              <a:alpha val="60000"/>
            </a:srgbClr>
          </a:solidFill>
          <a:ln w="19050">
            <a:solidFill>
              <a:srgbClr val="ECE9DF"/>
            </a:solidFill>
            <a:prstDash val="dash"/>
          </a:ln>
        </p:spPr>
        <p:txBody>
          <a:bodyPr/>
          <a:lstStyle/>
          <a:p>
            <a:endParaRPr lang="en-GB"/>
          </a:p>
        </p:txBody>
      </p:sp>
      <p:sp>
        <p:nvSpPr>
          <p:cNvPr id="5" name="Text 3"/>
          <p:cNvSpPr/>
          <p:nvPr/>
        </p:nvSpPr>
        <p:spPr>
          <a:xfrm>
            <a:off x="7315200" y="5457304"/>
            <a:ext cx="4023360" cy="481012"/>
          </a:xfrm>
          <a:prstGeom prst="rect">
            <a:avLst/>
          </a:prstGeom>
          <a:noFill/>
          <a:ln/>
        </p:spPr>
        <p:txBody>
          <a:bodyPr wrap="square" lIns="25400" tIns="25400" rIns="25400" bIns="25400" rtlCol="0" anchor="t">
            <a:normAutofit/>
          </a:bodyPr>
          <a:lstStyle/>
          <a:p>
            <a:pPr marL="0" indent="0" algn="l">
              <a:lnSpc>
                <a:spcPct val="103333"/>
              </a:lnSpc>
              <a:buNone/>
            </a:pPr>
            <a:r>
              <a:rPr lang="en-US" sz="2250" b="1" kern="0" spc="360">
                <a:solidFill>
                  <a:srgbClr val="6B6588"/>
                </a:solidFill>
                <a:latin typeface="Poppins" pitchFamily="34" charset="0"/>
                <a:ea typeface="Poppins" pitchFamily="34" charset="-122"/>
                <a:cs typeface="Poppins" pitchFamily="34" charset="-120"/>
              </a:rPr>
              <a:t>INSERT TEAM WHEEL</a:t>
            </a:r>
            <a:endParaRPr lang="en-US" sz="2250"/>
          </a:p>
        </p:txBody>
      </p:sp>
      <p:sp>
        <p:nvSpPr>
          <p:cNvPr id="6" name="Text 4"/>
          <p:cNvSpPr/>
          <p:nvPr/>
        </p:nvSpPr>
        <p:spPr>
          <a:xfrm>
            <a:off x="6047408" y="6052617"/>
            <a:ext cx="6812421" cy="362843"/>
          </a:xfrm>
          <a:prstGeom prst="rect">
            <a:avLst/>
          </a:prstGeom>
          <a:noFill/>
          <a:ln/>
        </p:spPr>
        <p:txBody>
          <a:bodyPr wrap="square" lIns="25400" tIns="25400" rIns="25400" bIns="25400" rtlCol="0" anchor="t">
            <a:normAutofit/>
          </a:bodyPr>
          <a:lstStyle/>
          <a:p>
            <a:pPr marL="0" indent="0" algn="l">
              <a:lnSpc>
                <a:spcPct val="104923"/>
              </a:lnSpc>
              <a:buNone/>
            </a:pPr>
            <a:r>
              <a:rPr lang="en-US" sz="1650">
                <a:solidFill>
                  <a:srgbClr val="6B6588"/>
                </a:solidFill>
                <a:latin typeface="Poppins" pitchFamily="34" charset="0"/>
                <a:ea typeface="Poppins" pitchFamily="34" charset="-122"/>
                <a:cs typeface="Poppins" pitchFamily="34" charset="-120"/>
              </a:rPr>
              <a:t>Drop this team’s own wheel image here before you present.</a:t>
            </a:r>
            <a:endParaRPr lang="en-US" sz="1650"/>
          </a:p>
        </p:txBody>
      </p:sp>
      <p:sp>
        <p:nvSpPr>
          <p:cNvPr id="8" name="Text 6"/>
          <p:cNvSpPr/>
          <p:nvPr/>
        </p:nvSpPr>
        <p:spPr>
          <a:xfrm>
            <a:off x="13144500" y="5972621"/>
            <a:ext cx="4120515" cy="1032421"/>
          </a:xfrm>
          <a:prstGeom prst="rect">
            <a:avLst/>
          </a:prstGeom>
          <a:noFill/>
          <a:ln/>
        </p:spPr>
        <p:txBody>
          <a:bodyPr wrap="square" lIns="25400" tIns="25400" rIns="25400" bIns="25400" rtlCol="0" anchor="t">
            <a:normAutofit/>
          </a:bodyPr>
          <a:lstStyle/>
          <a:p>
            <a:pPr marL="0" indent="0" algn="l">
              <a:lnSpc>
                <a:spcPct val="96667"/>
              </a:lnSpc>
              <a:buNone/>
            </a:pPr>
            <a:endParaRPr lang="en-US" sz="1800" dirty="0"/>
          </a:p>
        </p:txBody>
      </p:sp>
      <p:sp>
        <p:nvSpPr>
          <p:cNvPr id="9" name="Text 7"/>
          <p:cNvSpPr/>
          <p:nvPr/>
        </p:nvSpPr>
        <p:spPr>
          <a:xfrm>
            <a:off x="1143000" y="9593610"/>
            <a:ext cx="93955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OPENING</a:t>
            </a:r>
            <a:endParaRPr lang="en-US" sz="1200"/>
          </a:p>
        </p:txBody>
      </p:sp>
      <p:sp>
        <p:nvSpPr>
          <p:cNvPr id="7" name="Text 0">
            <a:extLst>
              <a:ext uri="{FF2B5EF4-FFF2-40B4-BE49-F238E27FC236}">
                <a16:creationId xmlns:a16="http://schemas.microsoft.com/office/drawing/2014/main" id="{00AA0BCA-1E4D-6715-6F26-DDB177C19826}"/>
              </a:ext>
            </a:extLst>
          </p:cNvPr>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000" b="1" kern="0" spc="363" dirty="0">
                <a:solidFill>
                  <a:srgbClr val="6B6588"/>
                </a:solidFill>
                <a:latin typeface="Poppins" pitchFamily="34" charset="0"/>
                <a:ea typeface="Poppins" pitchFamily="34" charset="-122"/>
                <a:cs typeface="Poppins" pitchFamily="34" charset="-120"/>
              </a:rPr>
              <a:t>YOUR TEAM WHEEL</a:t>
            </a: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143000" y="3169965"/>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dirty="0">
                <a:solidFill>
                  <a:srgbClr val="6F6A92"/>
                </a:solidFill>
                <a:latin typeface="Poppins" pitchFamily="34" charset="0"/>
                <a:ea typeface="Poppins" pitchFamily="34" charset="-122"/>
                <a:cs typeface="Poppins" pitchFamily="34" charset="-120"/>
              </a:rPr>
              <a:t>SECTION 1</a:t>
            </a:r>
            <a:endParaRPr lang="en-US" sz="2100" dirty="0"/>
          </a:p>
        </p:txBody>
      </p:sp>
      <p:sp>
        <p:nvSpPr>
          <p:cNvPr id="3" name="Text 1"/>
          <p:cNvSpPr/>
          <p:nvPr/>
        </p:nvSpPr>
        <p:spPr>
          <a:xfrm>
            <a:off x="1143000" y="3926235"/>
            <a:ext cx="17602200" cy="1546845"/>
          </a:xfrm>
          <a:prstGeom prst="rect">
            <a:avLst/>
          </a:prstGeom>
          <a:noFill/>
          <a:ln/>
        </p:spPr>
        <p:txBody>
          <a:bodyPr wrap="square" lIns="25400" tIns="25400" rIns="25400" bIns="25400" rtlCol="0" anchor="t">
            <a:normAutofit/>
          </a:bodyPr>
          <a:lstStyle/>
          <a:p>
            <a:pPr>
              <a:lnSpc>
                <a:spcPct val="58667"/>
              </a:lnSpc>
            </a:pPr>
            <a:r>
              <a:rPr lang="en-US" sz="13500" b="1" kern="0" spc="-540">
                <a:solidFill>
                  <a:srgbClr val="FFFFFF"/>
                </a:solidFill>
                <a:latin typeface="Poppins"/>
                <a:ea typeface="Poppins" pitchFamily="34" charset="-122"/>
                <a:cs typeface="Poppins"/>
              </a:rPr>
              <a:t>Team </a:t>
            </a:r>
            <a:r>
              <a:rPr lang="en-US" sz="13500" b="1" kern="0" spc="-540">
                <a:gradFill>
                  <a:gsLst>
                    <a:gs pos="0">
                      <a:srgbClr val="FFD508">
                        <a:alpha val="100000"/>
                      </a:srgbClr>
                    </a:gs>
                    <a:gs pos="100000">
                      <a:srgbClr val="A7C93F">
                        <a:alpha val="100000"/>
                      </a:srgbClr>
                    </a:gs>
                  </a:gsLst>
                  <a:lin ang="2700000" scaled="0"/>
                </a:gradFill>
                <a:latin typeface="Poppins"/>
                <a:ea typeface="Poppins" pitchFamily="34" charset="-122"/>
                <a:cs typeface="Poppins"/>
              </a:rPr>
              <a:t>Overview</a:t>
            </a:r>
            <a:r>
              <a:rPr lang="en-US" sz="13500" b="1" kern="0" spc="-540">
                <a:solidFill>
                  <a:srgbClr val="FFFFFF"/>
                </a:solidFill>
                <a:latin typeface="Poppins"/>
                <a:ea typeface="Poppins" pitchFamily="34" charset="-122"/>
                <a:cs typeface="Poppins"/>
              </a:rPr>
              <a:t>.</a:t>
            </a:r>
            <a:endParaRPr lang="en-US" sz="13500">
              <a:latin typeface="Poppins"/>
              <a:ea typeface="Calibri"/>
              <a:cs typeface="Calibri"/>
            </a:endParaRPr>
          </a:p>
        </p:txBody>
      </p:sp>
      <p:sp>
        <p:nvSpPr>
          <p:cNvPr id="5" name="Text 3"/>
          <p:cNvSpPr/>
          <p:nvPr/>
        </p:nvSpPr>
        <p:spPr>
          <a:xfrm>
            <a:off x="1143000" y="9593610"/>
            <a:ext cx="1741966"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TEAM OVERVIEW</a:t>
            </a:r>
            <a:endParaRPr lang="en-US"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DFCF9"/>
        </a:solidFill>
        <a:effectLst/>
      </p:bgPr>
    </p:bg>
    <p:spTree>
      <p:nvGrpSpPr>
        <p:cNvPr id="1" name=""/>
        <p:cNvGrpSpPr/>
        <p:nvPr/>
      </p:nvGrpSpPr>
      <p:grpSpPr>
        <a:xfrm>
          <a:off x="0" y="0"/>
          <a:ext cx="0" cy="0"/>
          <a:chOff x="0" y="0"/>
          <a:chExt cx="0" cy="0"/>
        </a:xfrm>
      </p:grpSpPr>
      <p:sp>
        <p:nvSpPr>
          <p:cNvPr id="2" name="Text 0"/>
          <p:cNvSpPr/>
          <p:nvPr/>
        </p:nvSpPr>
        <p:spPr>
          <a:xfrm>
            <a:off x="1143000" y="952500"/>
            <a:ext cx="17602200" cy="362843"/>
          </a:xfrm>
          <a:prstGeom prst="rect">
            <a:avLst/>
          </a:prstGeom>
          <a:noFill/>
          <a:ln/>
        </p:spPr>
        <p:txBody>
          <a:bodyPr wrap="square" lIns="25400" tIns="25400" rIns="25400" bIns="25400" rtlCol="0" anchor="t">
            <a:noAutofit/>
          </a:bodyPr>
          <a:lstStyle/>
          <a:p>
            <a:pPr marL="0" indent="0" algn="l">
              <a:lnSpc>
                <a:spcPct val="104923"/>
              </a:lnSpc>
              <a:buNone/>
            </a:pPr>
            <a:r>
              <a:rPr lang="en-US" sz="2200" b="1" kern="0" spc="363" dirty="0">
                <a:solidFill>
                  <a:srgbClr val="6B6588"/>
                </a:solidFill>
                <a:latin typeface="Poppins" pitchFamily="34" charset="0"/>
                <a:ea typeface="Poppins" pitchFamily="34" charset="-122"/>
                <a:cs typeface="Poppins" pitchFamily="34" charset="-120"/>
              </a:rPr>
              <a:t>THE RHYTHM FOR EVERY SECTION</a:t>
            </a:r>
            <a:endParaRPr lang="en-US" sz="2200" dirty="0"/>
          </a:p>
        </p:txBody>
      </p:sp>
      <p:sp>
        <p:nvSpPr>
          <p:cNvPr id="3" name="Text 1"/>
          <p:cNvSpPr/>
          <p:nvPr/>
        </p:nvSpPr>
        <p:spPr>
          <a:xfrm>
            <a:off x="1143000" y="1543943"/>
            <a:ext cx="17602200" cy="689595"/>
          </a:xfrm>
          <a:prstGeom prst="rect">
            <a:avLst/>
          </a:prstGeom>
          <a:noFill/>
          <a:ln/>
        </p:spPr>
        <p:txBody>
          <a:bodyPr wrap="square" lIns="25400" tIns="25400" rIns="25400" bIns="25400" rtlCol="0" anchor="t">
            <a:normAutofit/>
          </a:bodyPr>
          <a:lstStyle/>
          <a:p>
            <a:pPr marL="0" indent="0" algn="l">
              <a:lnSpc>
                <a:spcPct val="63628"/>
              </a:lnSpc>
              <a:buNone/>
            </a:pPr>
            <a:r>
              <a:rPr lang="en-US" sz="5400" b="1" kern="0" spc="-189" dirty="0">
                <a:solidFill>
                  <a:srgbClr val="0F0B2E"/>
                </a:solidFill>
                <a:latin typeface="Poppins" pitchFamily="34" charset="0"/>
                <a:ea typeface="Poppins" pitchFamily="34" charset="-122"/>
                <a:cs typeface="Poppins" pitchFamily="34" charset="-120"/>
              </a:rPr>
              <a:t>Read, react, </a:t>
            </a:r>
            <a:r>
              <a:rPr lang="en-US" sz="5400" b="1" kern="0" spc="-189" dirty="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respond</a:t>
            </a:r>
            <a:r>
              <a:rPr lang="en-US" sz="5400" b="1" kern="0" spc="-189" dirty="0">
                <a:solidFill>
                  <a:srgbClr val="0F0B2E"/>
                </a:solidFill>
                <a:latin typeface="Poppins" pitchFamily="34" charset="0"/>
                <a:ea typeface="Poppins" pitchFamily="34" charset="-122"/>
                <a:cs typeface="Poppins" pitchFamily="34" charset="-120"/>
              </a:rPr>
              <a:t>.</a:t>
            </a:r>
            <a:endParaRPr lang="en-US" sz="5400" dirty="0"/>
          </a:p>
        </p:txBody>
      </p:sp>
      <p:sp>
        <p:nvSpPr>
          <p:cNvPr id="4" name="Shape 2"/>
          <p:cNvSpPr/>
          <p:nvPr/>
        </p:nvSpPr>
        <p:spPr>
          <a:xfrm>
            <a:off x="1143000" y="2875657"/>
            <a:ext cx="16002000" cy="3470821"/>
          </a:xfrm>
          <a:prstGeom prst="roundRect">
            <a:avLst>
              <a:gd name="adj" fmla="val 5489"/>
            </a:avLst>
          </a:prstGeom>
          <a:solidFill>
            <a:srgbClr val="F5F3EC"/>
          </a:solidFill>
          <a:ln/>
        </p:spPr>
        <p:txBody>
          <a:bodyPr/>
          <a:lstStyle/>
          <a:p>
            <a:endParaRPr lang="en-GB"/>
          </a:p>
        </p:txBody>
      </p:sp>
      <p:sp>
        <p:nvSpPr>
          <p:cNvPr id="5" name="Text 3"/>
          <p:cNvSpPr/>
          <p:nvPr/>
        </p:nvSpPr>
        <p:spPr>
          <a:xfrm>
            <a:off x="1600200" y="3294757"/>
            <a:ext cx="16596360" cy="362843"/>
          </a:xfrm>
          <a:prstGeom prst="rect">
            <a:avLst/>
          </a:prstGeom>
          <a:noFill/>
          <a:ln/>
        </p:spPr>
        <p:txBody>
          <a:bodyPr wrap="square" lIns="25400" tIns="25400" rIns="25400" bIns="25400" rtlCol="0" anchor="t">
            <a:noAutofit/>
          </a:bodyPr>
          <a:lstStyle/>
          <a:p>
            <a:pPr marL="0" indent="0" algn="l">
              <a:lnSpc>
                <a:spcPct val="104923"/>
              </a:lnSpc>
              <a:buNone/>
            </a:pPr>
            <a:r>
              <a:rPr lang="en-US" sz="2400" b="1" kern="0" spc="363" dirty="0">
                <a:solidFill>
                  <a:srgbClr val="6B6588"/>
                </a:solidFill>
                <a:latin typeface="Poppins" pitchFamily="34" charset="0"/>
                <a:ea typeface="Poppins" pitchFamily="34" charset="-122"/>
                <a:cs typeface="Poppins" pitchFamily="34" charset="-120"/>
              </a:rPr>
              <a:t>STEP 1 · READ TOGETHER</a:t>
            </a:r>
            <a:endParaRPr lang="en-US" sz="2400" dirty="0"/>
          </a:p>
        </p:txBody>
      </p:sp>
      <p:sp>
        <p:nvSpPr>
          <p:cNvPr id="6" name="Shape 4"/>
          <p:cNvSpPr/>
          <p:nvPr/>
        </p:nvSpPr>
        <p:spPr>
          <a:xfrm>
            <a:off x="1600200" y="3746500"/>
            <a:ext cx="4825975" cy="2003078"/>
          </a:xfrm>
          <a:prstGeom prst="roundRect">
            <a:avLst>
              <a:gd name="adj" fmla="val 6657"/>
            </a:avLst>
          </a:prstGeom>
          <a:solidFill>
            <a:srgbClr val="FDFCF9"/>
          </a:solidFill>
          <a:ln/>
          <a:effectLst>
            <a:outerShdw blurRad="19050" dist="9525" dir="5400000" algn="bl" rotWithShape="0">
              <a:srgbClr val="0F0B2E">
                <a:alpha val="6000"/>
              </a:srgbClr>
            </a:outerShdw>
          </a:effectLst>
        </p:spPr>
        <p:txBody>
          <a:bodyPr/>
          <a:lstStyle/>
          <a:p>
            <a:endParaRPr lang="en-GB"/>
          </a:p>
        </p:txBody>
      </p:sp>
      <p:sp>
        <p:nvSpPr>
          <p:cNvPr id="7" name="Text 5"/>
          <p:cNvSpPr/>
          <p:nvPr/>
        </p:nvSpPr>
        <p:spPr>
          <a:xfrm>
            <a:off x="2019300" y="4127500"/>
            <a:ext cx="4386553" cy="62865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0"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Agree</a:t>
            </a:r>
            <a:endParaRPr lang="en-US" sz="3500" dirty="0"/>
          </a:p>
        </p:txBody>
      </p:sp>
      <p:sp>
        <p:nvSpPr>
          <p:cNvPr id="8" name="Text 6"/>
          <p:cNvSpPr/>
          <p:nvPr/>
        </p:nvSpPr>
        <p:spPr>
          <a:xfrm>
            <a:off x="2019300" y="4984750"/>
            <a:ext cx="4386553" cy="421928"/>
          </a:xfrm>
          <a:prstGeom prst="rect">
            <a:avLst/>
          </a:prstGeom>
          <a:noFill/>
          <a:ln/>
        </p:spPr>
        <p:txBody>
          <a:bodyPr wrap="square" lIns="25400" tIns="25400" rIns="25400" bIns="25400" rtlCol="0" anchor="t">
            <a:noAutofit/>
          </a:bodyPr>
          <a:lstStyle/>
          <a:p>
            <a:pPr marL="0" indent="0" algn="l">
              <a:lnSpc>
                <a:spcPct val="103333"/>
              </a:lnSpc>
              <a:buNone/>
            </a:pPr>
            <a:r>
              <a:rPr lang="en-US" sz="2500" dirty="0">
                <a:solidFill>
                  <a:srgbClr val="3D365C"/>
                </a:solidFill>
                <a:latin typeface="Poppins" pitchFamily="34" charset="0"/>
                <a:ea typeface="Poppins" pitchFamily="34" charset="-122"/>
                <a:cs typeface="Poppins" pitchFamily="34" charset="-120"/>
              </a:rPr>
              <a:t>What rings true?</a:t>
            </a:r>
            <a:endParaRPr lang="en-US" sz="2500" dirty="0"/>
          </a:p>
        </p:txBody>
      </p:sp>
      <p:sp>
        <p:nvSpPr>
          <p:cNvPr id="9" name="Shape 7"/>
          <p:cNvSpPr/>
          <p:nvPr/>
        </p:nvSpPr>
        <p:spPr>
          <a:xfrm>
            <a:off x="6730975" y="3746500"/>
            <a:ext cx="4825975" cy="2003078"/>
          </a:xfrm>
          <a:prstGeom prst="roundRect">
            <a:avLst>
              <a:gd name="adj" fmla="val 6657"/>
            </a:avLst>
          </a:prstGeom>
          <a:solidFill>
            <a:srgbClr val="FDFCF9"/>
          </a:solidFill>
          <a:ln/>
          <a:effectLst>
            <a:outerShdw blurRad="19050" dist="9525" dir="5400000" algn="bl" rotWithShape="0">
              <a:srgbClr val="0F0B2E">
                <a:alpha val="6000"/>
              </a:srgbClr>
            </a:outerShdw>
          </a:effectLst>
        </p:spPr>
        <p:txBody>
          <a:bodyPr/>
          <a:lstStyle/>
          <a:p>
            <a:endParaRPr lang="en-GB"/>
          </a:p>
        </p:txBody>
      </p:sp>
      <p:sp>
        <p:nvSpPr>
          <p:cNvPr id="10" name="Text 8"/>
          <p:cNvSpPr/>
          <p:nvPr/>
        </p:nvSpPr>
        <p:spPr>
          <a:xfrm>
            <a:off x="7150075" y="4127500"/>
            <a:ext cx="4386553" cy="62865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0">
                <a:gradFill rotWithShape="1">
                  <a:gsLst>
                    <a:gs pos="0">
                      <a:srgbClr val="E84427">
                        <a:alpha val="100000"/>
                      </a:srgbClr>
                    </a:gs>
                    <a:gs pos="100000">
                      <a:srgbClr val="FFD508">
                        <a:alpha val="100000"/>
                      </a:srgbClr>
                    </a:gs>
                  </a:gsLst>
                  <a:lin ang="2700000" scaled="0"/>
                </a:gradFill>
                <a:latin typeface="Poppins" pitchFamily="34" charset="0"/>
                <a:ea typeface="Poppins" pitchFamily="34" charset="-122"/>
                <a:cs typeface="Poppins" pitchFamily="34" charset="-120"/>
              </a:rPr>
              <a:t>Disagree</a:t>
            </a:r>
            <a:endParaRPr lang="en-US" sz="3500"/>
          </a:p>
        </p:txBody>
      </p:sp>
      <p:sp>
        <p:nvSpPr>
          <p:cNvPr id="11" name="Text 9"/>
          <p:cNvSpPr/>
          <p:nvPr/>
        </p:nvSpPr>
        <p:spPr>
          <a:xfrm>
            <a:off x="7150075" y="4984750"/>
            <a:ext cx="4386553" cy="421928"/>
          </a:xfrm>
          <a:prstGeom prst="rect">
            <a:avLst/>
          </a:prstGeom>
          <a:noFill/>
          <a:ln/>
        </p:spPr>
        <p:txBody>
          <a:bodyPr wrap="square" lIns="25400" tIns="25400" rIns="25400" bIns="25400" rtlCol="0" anchor="t">
            <a:noAutofit/>
          </a:bodyPr>
          <a:lstStyle/>
          <a:p>
            <a:pPr marL="0" indent="0" algn="l">
              <a:lnSpc>
                <a:spcPct val="103333"/>
              </a:lnSpc>
              <a:buNone/>
            </a:pPr>
            <a:r>
              <a:rPr lang="en-US" sz="2500" dirty="0">
                <a:solidFill>
                  <a:srgbClr val="3D365C"/>
                </a:solidFill>
                <a:latin typeface="Poppins" pitchFamily="34" charset="0"/>
                <a:ea typeface="Poppins" pitchFamily="34" charset="-122"/>
                <a:cs typeface="Poppins" pitchFamily="34" charset="-120"/>
              </a:rPr>
              <a:t>What doesn’t land?</a:t>
            </a:r>
            <a:endParaRPr lang="en-US" sz="2500" dirty="0"/>
          </a:p>
        </p:txBody>
      </p:sp>
      <p:sp>
        <p:nvSpPr>
          <p:cNvPr id="12" name="Shape 10"/>
          <p:cNvSpPr/>
          <p:nvPr/>
        </p:nvSpPr>
        <p:spPr>
          <a:xfrm>
            <a:off x="11861750" y="3746500"/>
            <a:ext cx="4825975" cy="2003078"/>
          </a:xfrm>
          <a:prstGeom prst="roundRect">
            <a:avLst>
              <a:gd name="adj" fmla="val 6657"/>
            </a:avLst>
          </a:prstGeom>
          <a:solidFill>
            <a:srgbClr val="FDFCF9"/>
          </a:solidFill>
          <a:ln/>
          <a:effectLst>
            <a:outerShdw blurRad="19050" dist="9525" dir="5400000" algn="bl" rotWithShape="0">
              <a:srgbClr val="0F0B2E">
                <a:alpha val="6000"/>
              </a:srgbClr>
            </a:outerShdw>
          </a:effectLst>
        </p:spPr>
        <p:txBody>
          <a:bodyPr/>
          <a:lstStyle/>
          <a:p>
            <a:endParaRPr lang="en-GB"/>
          </a:p>
        </p:txBody>
      </p:sp>
      <p:sp>
        <p:nvSpPr>
          <p:cNvPr id="13" name="Text 11"/>
          <p:cNvSpPr/>
          <p:nvPr/>
        </p:nvSpPr>
        <p:spPr>
          <a:xfrm>
            <a:off x="12280850" y="4127500"/>
            <a:ext cx="4386553" cy="62865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0" dirty="0">
                <a:gradFill rotWithShape="1">
                  <a:gsLst>
                    <a:gs pos="0">
                      <a:srgbClr val="FFD508">
                        <a:alpha val="100000"/>
                      </a:srgbClr>
                    </a:gs>
                    <a:gs pos="100000">
                      <a:srgbClr val="A7C93F">
                        <a:alpha val="100000"/>
                      </a:srgbClr>
                    </a:gs>
                  </a:gsLst>
                  <a:lin ang="2700000" scaled="0"/>
                </a:gradFill>
                <a:latin typeface="Poppins" pitchFamily="34" charset="0"/>
                <a:ea typeface="Poppins" pitchFamily="34" charset="-122"/>
                <a:cs typeface="Poppins" pitchFamily="34" charset="-120"/>
              </a:rPr>
              <a:t>Surprises you</a:t>
            </a:r>
            <a:endParaRPr lang="en-US" sz="3500" dirty="0"/>
          </a:p>
        </p:txBody>
      </p:sp>
      <p:sp>
        <p:nvSpPr>
          <p:cNvPr id="14" name="Text 12"/>
          <p:cNvSpPr/>
          <p:nvPr/>
        </p:nvSpPr>
        <p:spPr>
          <a:xfrm>
            <a:off x="12280850" y="4984750"/>
            <a:ext cx="4386553" cy="421928"/>
          </a:xfrm>
          <a:prstGeom prst="rect">
            <a:avLst/>
          </a:prstGeom>
          <a:noFill/>
          <a:ln/>
        </p:spPr>
        <p:txBody>
          <a:bodyPr wrap="square" lIns="25400" tIns="25400" rIns="25400" bIns="25400" rtlCol="0" anchor="t">
            <a:noAutofit/>
          </a:bodyPr>
          <a:lstStyle/>
          <a:p>
            <a:pPr marL="0" indent="0" algn="l">
              <a:lnSpc>
                <a:spcPct val="103333"/>
              </a:lnSpc>
              <a:buNone/>
            </a:pPr>
            <a:r>
              <a:rPr lang="en-US" sz="2500">
                <a:solidFill>
                  <a:srgbClr val="3D365C"/>
                </a:solidFill>
                <a:latin typeface="Poppins" pitchFamily="34" charset="0"/>
                <a:ea typeface="Poppins" pitchFamily="34" charset="-122"/>
                <a:cs typeface="Poppins" pitchFamily="34" charset="-120"/>
              </a:rPr>
              <a:t>What’s unexpected?</a:t>
            </a:r>
            <a:endParaRPr lang="en-US" sz="2500"/>
          </a:p>
        </p:txBody>
      </p:sp>
      <p:sp>
        <p:nvSpPr>
          <p:cNvPr id="15" name="Shape 13"/>
          <p:cNvSpPr/>
          <p:nvPr/>
        </p:nvSpPr>
        <p:spPr>
          <a:xfrm>
            <a:off x="1143000" y="6727478"/>
            <a:ext cx="7438504" cy="2231603"/>
          </a:xfrm>
          <a:prstGeom prst="roundRect">
            <a:avLst>
              <a:gd name="adj" fmla="val 8536"/>
            </a:avLst>
          </a:prstGeom>
          <a:solidFill>
            <a:srgbClr val="0F0B2E"/>
          </a:solidFill>
          <a:ln/>
        </p:spPr>
        <p:txBody>
          <a:bodyPr/>
          <a:lstStyle/>
          <a:p>
            <a:endParaRPr lang="en-GB"/>
          </a:p>
        </p:txBody>
      </p:sp>
      <p:sp>
        <p:nvSpPr>
          <p:cNvPr id="16" name="Text 14"/>
          <p:cNvSpPr/>
          <p:nvPr/>
        </p:nvSpPr>
        <p:spPr>
          <a:xfrm>
            <a:off x="1600200" y="7146578"/>
            <a:ext cx="7176515" cy="362843"/>
          </a:xfrm>
          <a:prstGeom prst="rect">
            <a:avLst/>
          </a:prstGeom>
          <a:noFill/>
          <a:ln/>
        </p:spPr>
        <p:txBody>
          <a:bodyPr wrap="square" lIns="25400" tIns="25400" rIns="25400" bIns="25400" rtlCol="0" anchor="t">
            <a:noAutofit/>
          </a:bodyPr>
          <a:lstStyle/>
          <a:p>
            <a:pPr marL="0" indent="0" algn="l">
              <a:lnSpc>
                <a:spcPct val="104923"/>
              </a:lnSpc>
              <a:buNone/>
            </a:pPr>
            <a:r>
              <a:rPr lang="en-US" sz="2400" b="1" kern="0" spc="363" dirty="0">
                <a:solidFill>
                  <a:srgbClr val="6F6A92"/>
                </a:solidFill>
                <a:latin typeface="Poppins" pitchFamily="34" charset="0"/>
                <a:ea typeface="Poppins" pitchFamily="34" charset="-122"/>
                <a:cs typeface="Poppins" pitchFamily="34" charset="-120"/>
              </a:rPr>
              <a:t>STEP 2</a:t>
            </a:r>
            <a:endParaRPr lang="en-US" sz="2400" dirty="0"/>
          </a:p>
        </p:txBody>
      </p:sp>
      <p:sp>
        <p:nvSpPr>
          <p:cNvPr id="17" name="Text 15"/>
          <p:cNvSpPr/>
          <p:nvPr/>
        </p:nvSpPr>
        <p:spPr>
          <a:xfrm>
            <a:off x="1600200" y="7890421"/>
            <a:ext cx="7176515" cy="68766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6" dirty="0">
                <a:solidFill>
                  <a:srgbClr val="FFFFFF"/>
                </a:solidFill>
                <a:latin typeface="Poppins" pitchFamily="34" charset="0"/>
                <a:ea typeface="Poppins" pitchFamily="34" charset="-122"/>
                <a:cs typeface="Poppins" pitchFamily="34" charset="-120"/>
              </a:rPr>
              <a:t>Answer the questions</a:t>
            </a:r>
            <a:endParaRPr lang="en-US" sz="3500" dirty="0"/>
          </a:p>
        </p:txBody>
      </p:sp>
      <p:sp>
        <p:nvSpPr>
          <p:cNvPr id="18" name="Shape 16"/>
          <p:cNvSpPr/>
          <p:nvPr/>
        </p:nvSpPr>
        <p:spPr>
          <a:xfrm>
            <a:off x="8962504" y="6727478"/>
            <a:ext cx="8182496" cy="2231603"/>
          </a:xfrm>
          <a:prstGeom prst="roundRect">
            <a:avLst>
              <a:gd name="adj" fmla="val 8536"/>
            </a:avLst>
          </a:prstGeom>
          <a:solidFill>
            <a:srgbClr val="F5F3EC"/>
          </a:solidFill>
          <a:ln/>
        </p:spPr>
        <p:txBody>
          <a:bodyPr/>
          <a:lstStyle/>
          <a:p>
            <a:endParaRPr lang="en-GB"/>
          </a:p>
        </p:txBody>
      </p:sp>
      <p:sp>
        <p:nvSpPr>
          <p:cNvPr id="19" name="Text 17"/>
          <p:cNvSpPr/>
          <p:nvPr/>
        </p:nvSpPr>
        <p:spPr>
          <a:xfrm>
            <a:off x="9419704" y="7146578"/>
            <a:ext cx="7994905" cy="362843"/>
          </a:xfrm>
          <a:prstGeom prst="rect">
            <a:avLst/>
          </a:prstGeom>
          <a:noFill/>
          <a:ln/>
        </p:spPr>
        <p:txBody>
          <a:bodyPr wrap="square" lIns="25400" tIns="25400" rIns="25400" bIns="25400" rtlCol="0" anchor="t">
            <a:noAutofit/>
          </a:bodyPr>
          <a:lstStyle/>
          <a:p>
            <a:pPr marL="0" indent="0" algn="l">
              <a:lnSpc>
                <a:spcPct val="104923"/>
              </a:lnSpc>
              <a:buNone/>
            </a:pPr>
            <a:r>
              <a:rPr lang="en-US" sz="2400" b="1" kern="0" spc="363">
                <a:solidFill>
                  <a:srgbClr val="6B6588"/>
                </a:solidFill>
                <a:latin typeface="Poppins" pitchFamily="34" charset="0"/>
                <a:ea typeface="Poppins" pitchFamily="34" charset="-122"/>
                <a:cs typeface="Poppins" pitchFamily="34" charset="-120"/>
              </a:rPr>
              <a:t>STEP 3</a:t>
            </a:r>
            <a:endParaRPr lang="en-US" sz="2400"/>
          </a:p>
        </p:txBody>
      </p:sp>
      <p:sp>
        <p:nvSpPr>
          <p:cNvPr id="20" name="Text 18"/>
          <p:cNvSpPr/>
          <p:nvPr/>
        </p:nvSpPr>
        <p:spPr>
          <a:xfrm>
            <a:off x="9419704" y="7890421"/>
            <a:ext cx="7994905" cy="687660"/>
          </a:xfrm>
          <a:prstGeom prst="rect">
            <a:avLst/>
          </a:prstGeom>
          <a:noFill/>
          <a:ln/>
        </p:spPr>
        <p:txBody>
          <a:bodyPr wrap="square" lIns="25400" tIns="25400" rIns="25400" bIns="25400" rtlCol="0" anchor="t">
            <a:normAutofit/>
          </a:bodyPr>
          <a:lstStyle/>
          <a:p>
            <a:pPr marL="0" indent="0" algn="l">
              <a:lnSpc>
                <a:spcPct val="103333"/>
              </a:lnSpc>
              <a:buNone/>
            </a:pPr>
            <a:r>
              <a:rPr lang="en-US" sz="3500" b="1" kern="0" spc="-66" dirty="0">
                <a:solidFill>
                  <a:srgbClr val="0F0B2E"/>
                </a:solidFill>
                <a:latin typeface="Poppins" pitchFamily="34" charset="0"/>
                <a:ea typeface="Poppins" pitchFamily="34" charset="-122"/>
                <a:cs typeface="Poppins" pitchFamily="34" charset="-120"/>
              </a:rPr>
              <a:t>Stop. Start. Continue.</a:t>
            </a:r>
            <a:endParaRPr lang="en-US" sz="3500" dirty="0"/>
          </a:p>
        </p:txBody>
      </p:sp>
      <p:sp>
        <p:nvSpPr>
          <p:cNvPr id="21" name="Text 19"/>
          <p:cNvSpPr/>
          <p:nvPr/>
        </p:nvSpPr>
        <p:spPr>
          <a:xfrm>
            <a:off x="1143000" y="9593610"/>
            <a:ext cx="3014246"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B6588"/>
                </a:solidFill>
                <a:latin typeface="Poppins" pitchFamily="34" charset="0"/>
                <a:ea typeface="Poppins" pitchFamily="34" charset="-122"/>
                <a:cs typeface="Poppins" pitchFamily="34" charset="-120"/>
              </a:rPr>
              <a:t>TEAM OVERVIEW · SECTION 1</a:t>
            </a:r>
            <a:endParaRPr lang="en-US"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0B2E"/>
        </a:solidFill>
        <a:effectLst/>
      </p:bgPr>
    </p:bg>
    <p:spTree>
      <p:nvGrpSpPr>
        <p:cNvPr id="1" name=""/>
        <p:cNvGrpSpPr/>
        <p:nvPr/>
      </p:nvGrpSpPr>
      <p:grpSpPr>
        <a:xfrm>
          <a:off x="0" y="0"/>
          <a:ext cx="0" cy="0"/>
          <a:chOff x="0" y="0"/>
          <a:chExt cx="0" cy="0"/>
        </a:xfrm>
      </p:grpSpPr>
      <p:sp>
        <p:nvSpPr>
          <p:cNvPr id="2" name="Text 0"/>
          <p:cNvSpPr/>
          <p:nvPr/>
        </p:nvSpPr>
        <p:spPr>
          <a:xfrm>
            <a:off x="1143000" y="3169965"/>
            <a:ext cx="17602200" cy="451470"/>
          </a:xfrm>
          <a:prstGeom prst="rect">
            <a:avLst/>
          </a:prstGeom>
          <a:noFill/>
          <a:ln/>
        </p:spPr>
        <p:txBody>
          <a:bodyPr wrap="square" lIns="25400" tIns="25400" rIns="25400" bIns="25400" rtlCol="0" anchor="t">
            <a:normAutofit/>
          </a:bodyPr>
          <a:lstStyle/>
          <a:p>
            <a:pPr marL="0" indent="0" algn="l">
              <a:lnSpc>
                <a:spcPct val="102118"/>
              </a:lnSpc>
              <a:buNone/>
            </a:pPr>
            <a:r>
              <a:rPr lang="en-US" sz="2100" b="1" kern="0" spc="462">
                <a:solidFill>
                  <a:srgbClr val="6F6A92"/>
                </a:solidFill>
                <a:latin typeface="Poppins" pitchFamily="34" charset="0"/>
                <a:ea typeface="Poppins" pitchFamily="34" charset="-122"/>
                <a:cs typeface="Poppins" pitchFamily="34" charset="-120"/>
              </a:rPr>
              <a:t>SECTION 2 OF 9</a:t>
            </a:r>
            <a:endParaRPr lang="en-US" sz="2100"/>
          </a:p>
        </p:txBody>
      </p:sp>
      <p:sp>
        <p:nvSpPr>
          <p:cNvPr id="3" name="Text 1"/>
          <p:cNvSpPr/>
          <p:nvPr/>
        </p:nvSpPr>
        <p:spPr>
          <a:xfrm>
            <a:off x="1143000" y="3926235"/>
            <a:ext cx="17602200" cy="1546845"/>
          </a:xfrm>
          <a:prstGeom prst="rect">
            <a:avLst/>
          </a:prstGeom>
          <a:noFill/>
          <a:ln/>
        </p:spPr>
        <p:txBody>
          <a:bodyPr wrap="square" lIns="25400" tIns="25400" rIns="25400" bIns="25400" rtlCol="0" anchor="t">
            <a:normAutofit/>
          </a:bodyPr>
          <a:lstStyle/>
          <a:p>
            <a:pPr marL="0" indent="0" algn="l">
              <a:lnSpc>
                <a:spcPct val="58667"/>
              </a:lnSpc>
              <a:buNone/>
            </a:pPr>
            <a:r>
              <a:rPr lang="en-US" sz="13500" b="1" kern="0" spc="-540" dirty="0">
                <a:solidFill>
                  <a:srgbClr val="FFFFFF"/>
                </a:solidFill>
                <a:latin typeface="Poppins" pitchFamily="34" charset="0"/>
                <a:ea typeface="Poppins" pitchFamily="34" charset="-122"/>
                <a:cs typeface="Poppins" pitchFamily="34" charset="-120"/>
              </a:rPr>
              <a:t>Trust </a:t>
            </a:r>
            <a:r>
              <a:rPr lang="en-US" sz="13500" b="1" kern="0" spc="-540" dirty="0">
                <a:gradFill rotWithShape="1">
                  <a:gsLst>
                    <a:gs pos="0">
                      <a:srgbClr val="A7C93F">
                        <a:alpha val="100000"/>
                      </a:srgbClr>
                    </a:gs>
                    <a:gs pos="100000">
                      <a:srgbClr val="2DAAE2">
                        <a:alpha val="100000"/>
                      </a:srgbClr>
                    </a:gs>
                  </a:gsLst>
                  <a:lin ang="2700000" scaled="0"/>
                </a:gradFill>
                <a:latin typeface="Poppins" pitchFamily="34" charset="0"/>
                <a:ea typeface="Poppins" pitchFamily="34" charset="-122"/>
                <a:cs typeface="Poppins" pitchFamily="34" charset="-120"/>
              </a:rPr>
              <a:t>+ Safety</a:t>
            </a:r>
            <a:r>
              <a:rPr lang="en-US" sz="13500" b="1" kern="0" spc="-540" dirty="0">
                <a:solidFill>
                  <a:srgbClr val="FFFFFF"/>
                </a:solidFill>
                <a:latin typeface="Poppins" pitchFamily="34" charset="0"/>
                <a:ea typeface="Poppins" pitchFamily="34" charset="-122"/>
                <a:cs typeface="Poppins" pitchFamily="34" charset="-120"/>
              </a:rPr>
              <a:t>.</a:t>
            </a:r>
            <a:endParaRPr lang="en-US" sz="13500" dirty="0"/>
          </a:p>
        </p:txBody>
      </p:sp>
      <p:sp>
        <p:nvSpPr>
          <p:cNvPr id="5" name="Text 3"/>
          <p:cNvSpPr/>
          <p:nvPr/>
        </p:nvSpPr>
        <p:spPr>
          <a:xfrm>
            <a:off x="1143000" y="9593610"/>
            <a:ext cx="1710452" cy="274290"/>
          </a:xfrm>
          <a:prstGeom prst="rect">
            <a:avLst/>
          </a:prstGeom>
          <a:noFill/>
          <a:ln/>
        </p:spPr>
        <p:txBody>
          <a:bodyPr wrap="square" lIns="25400" tIns="25400" rIns="25400" bIns="25400" rtlCol="0" anchor="ctr">
            <a:normAutofit/>
          </a:bodyPr>
          <a:lstStyle/>
          <a:p>
            <a:pPr marL="0" indent="0" algn="l">
              <a:lnSpc>
                <a:spcPct val="103333"/>
              </a:lnSpc>
              <a:buNone/>
            </a:pPr>
            <a:r>
              <a:rPr lang="en-US" sz="1200" b="1" kern="0" spc="216">
                <a:solidFill>
                  <a:srgbClr val="6F6A92"/>
                </a:solidFill>
                <a:latin typeface="Poppins" pitchFamily="34" charset="0"/>
                <a:ea typeface="Poppins" pitchFamily="34" charset="-122"/>
                <a:cs typeface="Poppins" pitchFamily="34" charset="-120"/>
              </a:rPr>
              <a:t>TRUST &amp; SAFETY</a:t>
            </a:r>
            <a:endParaRPr lang="en-US" sz="12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7df4daf-58d6-45cc-bacb-221c7e4144a6">
      <Terms xmlns="http://schemas.microsoft.com/office/infopath/2007/PartnerControls"/>
    </lcf76f155ced4ddcb4097134ff3c332f>
    <TaxCatchAll xmlns="e56a6910-d9b8-4bde-85e3-fc231a43f30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E4FBA451087214FACFD5ECD779766AF" ma:contentTypeVersion="17" ma:contentTypeDescription="Create a new document." ma:contentTypeScope="" ma:versionID="fdb76dfb946639003c8b4e779f5f7eac">
  <xsd:schema xmlns:xsd="http://www.w3.org/2001/XMLSchema" xmlns:xs="http://www.w3.org/2001/XMLSchema" xmlns:p="http://schemas.microsoft.com/office/2006/metadata/properties" xmlns:ns2="07df4daf-58d6-45cc-bacb-221c7e4144a6" xmlns:ns3="e56a6910-d9b8-4bde-85e3-fc231a43f308" targetNamespace="http://schemas.microsoft.com/office/2006/metadata/properties" ma:root="true" ma:fieldsID="8ade77ab843b23947cb4a35127ff9771" ns2:_="" ns3:_="">
    <xsd:import namespace="07df4daf-58d6-45cc-bacb-221c7e4144a6"/>
    <xsd:import namespace="e56a6910-d9b8-4bde-85e3-fc231a43f30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df4daf-58d6-45cc-bacb-221c7e4144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c425c08-834a-45c1-9f0c-7e944c91adf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6a6910-d9b8-4bde-85e3-fc231a43f30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b5c08af-1139-4212-90d4-53bbf510771c}" ma:internalName="TaxCatchAll" ma:showField="CatchAllData" ma:web="e56a6910-d9b8-4bde-85e3-fc231a43f30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38A161-D7D7-44E1-8938-959C464B2D4B}">
  <ds:schemaRefs>
    <ds:schemaRef ds:uri="http://schemas.microsoft.com/sharepoint/v3/contenttype/forms"/>
  </ds:schemaRefs>
</ds:datastoreItem>
</file>

<file path=customXml/itemProps2.xml><?xml version="1.0" encoding="utf-8"?>
<ds:datastoreItem xmlns:ds="http://schemas.openxmlformats.org/officeDocument/2006/customXml" ds:itemID="{E3B7AB3C-846F-4ABA-B393-5A10F51662D5}">
  <ds:schemaRefs>
    <ds:schemaRef ds:uri="http://purl.org/dc/terms/"/>
    <ds:schemaRef ds:uri="http://schemas.microsoft.com/office/2006/documentManagement/types"/>
    <ds:schemaRef ds:uri="http://schemas.microsoft.com/office/2006/metadata/properties"/>
    <ds:schemaRef ds:uri="e56a6910-d9b8-4bde-85e3-fc231a43f308"/>
    <ds:schemaRef ds:uri="http://www.w3.org/XML/1998/namespace"/>
    <ds:schemaRef ds:uri="http://purl.org/dc/dcmitype/"/>
    <ds:schemaRef ds:uri="http://schemas.microsoft.com/office/infopath/2007/PartnerControls"/>
    <ds:schemaRef ds:uri="http://schemas.openxmlformats.org/package/2006/metadata/core-properties"/>
    <ds:schemaRef ds:uri="07df4daf-58d6-45cc-bacb-221c7e4144a6"/>
    <ds:schemaRef ds:uri="http://purl.org/dc/elements/1.1/"/>
  </ds:schemaRefs>
</ds:datastoreItem>
</file>

<file path=customXml/itemProps3.xml><?xml version="1.0" encoding="utf-8"?>
<ds:datastoreItem xmlns:ds="http://schemas.openxmlformats.org/officeDocument/2006/customXml" ds:itemID="{F28ED9B3-4134-41E0-B31B-CE4341C88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df4daf-58d6-45cc-bacb-221c7e4144a6"/>
    <ds:schemaRef ds:uri="e56a6910-d9b8-4bde-85e3-fc231a43f3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5549</TotalTime>
  <Words>3887</Words>
  <Application>Microsoft Macintosh PowerPoint</Application>
  <PresentationFormat>Custom</PresentationFormat>
  <Paragraphs>425</Paragraphs>
  <Slides>31</Slides>
  <Notes>31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Menlo</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Amy Smedley-Walker</cp:lastModifiedBy>
  <cp:revision>19</cp:revision>
  <dcterms:created xsi:type="dcterms:W3CDTF">2026-08-03T15:42:06Z</dcterms:created>
  <dcterms:modified xsi:type="dcterms:W3CDTF">2026-09-09T13:08:07Z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0x0101001E4FBA451087214FACFD5ECD779766AF</vt:lpwstr>
  </property>
  <property fmtid="{D5CDD505-2E9C-101B-9397-08002B2CF9AE}" pid="3" name="MediaServiceImageTags">
    <vt:lpwstr/>
  </property>
</Properties>
</file>