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56" r:id="rId5"/>
    <p:sldId id="257" r:id="rId6"/>
    <p:sldId id="258" r:id="rId7"/>
    <p:sldId id="259" r:id="rId8"/>
    <p:sldId id="293" r:id="rId9"/>
    <p:sldId id="261" r:id="rId10"/>
    <p:sldId id="290" r:id="rId11"/>
    <p:sldId id="263" r:id="rId12"/>
    <p:sldId id="264" r:id="rId13"/>
    <p:sldId id="291" r:id="rId14"/>
    <p:sldId id="292" r:id="rId15"/>
    <p:sldId id="267" r:id="rId16"/>
    <p:sldId id="268" r:id="rId17"/>
    <p:sldId id="269" r:id="rId18"/>
    <p:sldId id="270" r:id="rId19"/>
    <p:sldId id="271" r:id="rId20"/>
    <p:sldId id="272" r:id="rId21"/>
    <p:sldId id="273" r:id="rId22"/>
    <p:sldId id="274" r:id="rId23"/>
    <p:sldId id="294" r:id="rId24"/>
    <p:sldId id="276" r:id="rId25"/>
    <p:sldId id="277" r:id="rId26"/>
    <p:sldId id="278" r:id="rId27"/>
    <p:sldId id="279" r:id="rId28"/>
    <p:sldId id="280" r:id="rId29"/>
    <p:sldId id="281" r:id="rId30"/>
    <p:sldId id="282" r:id="rId31"/>
    <p:sldId id="296" r:id="rId32"/>
    <p:sldId id="298" r:id="rId33"/>
    <p:sldId id="285" r:id="rId34"/>
    <p:sldId id="286" r:id="rId35"/>
    <p:sldId id="310" r:id="rId36"/>
    <p:sldId id="311" r:id="rId37"/>
    <p:sldId id="312" r:id="rId38"/>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DF9"/>
    <a:srgbClr val="93929F"/>
    <a:srgbClr val="6B6588"/>
    <a:srgbClr val="A7C93F"/>
    <a:srgbClr val="FED507"/>
    <a:srgbClr val="E84227"/>
    <a:srgbClr val="2CAAE3"/>
    <a:srgbClr val="27265B"/>
    <a:srgbClr val="0F0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FB14AC-1D50-4312-BF37-4A74E5B39014}" v="77" dt="2026-06-04T11:22:54.073"/>
    <p1510:client id="{B185ED81-E74D-E38A-1902-0B6780EB942F}" v="184" dt="2026-06-04T13:51:54.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mima Martin" userId="feae1993-dbcf-41c7-a5d7-959e931509de" providerId="ADAL" clId="{1A7BC1E0-8FFA-4D68-8058-FBEAEAD5E516}"/>
    <pc:docChg chg="undo custSel modSld">
      <pc:chgData name="Jemima Martin" userId="feae1993-dbcf-41c7-a5d7-959e931509de" providerId="ADAL" clId="{1A7BC1E0-8FFA-4D68-8058-FBEAEAD5E516}" dt="2026-06-04T11:22:54.073" v="226" actId="478"/>
      <pc:docMkLst>
        <pc:docMk/>
      </pc:docMkLst>
      <pc:sldChg chg="modSp mod">
        <pc:chgData name="Jemima Martin" userId="feae1993-dbcf-41c7-a5d7-959e931509de" providerId="ADAL" clId="{1A7BC1E0-8FFA-4D68-8058-FBEAEAD5E516}" dt="2026-06-04T10:31:38.380" v="30" actId="20577"/>
        <pc:sldMkLst>
          <pc:docMk/>
          <pc:sldMk cId="0" sldId="256"/>
        </pc:sldMkLst>
        <pc:spChg chg="mod">
          <ac:chgData name="Jemima Martin" userId="feae1993-dbcf-41c7-a5d7-959e931509de" providerId="ADAL" clId="{1A7BC1E0-8FFA-4D68-8058-FBEAEAD5E516}" dt="2026-06-04T10:31:30.033" v="9" actId="20577"/>
          <ac:spMkLst>
            <pc:docMk/>
            <pc:sldMk cId="0" sldId="256"/>
            <ac:spMk id="4" creationId="{00000000-0000-0000-0000-000000000000}"/>
          </ac:spMkLst>
        </pc:spChg>
        <pc:spChg chg="mod">
          <ac:chgData name="Jemima Martin" userId="feae1993-dbcf-41c7-a5d7-959e931509de" providerId="ADAL" clId="{1A7BC1E0-8FFA-4D68-8058-FBEAEAD5E516}" dt="2026-06-04T10:31:38.380" v="30" actId="20577"/>
          <ac:spMkLst>
            <pc:docMk/>
            <pc:sldMk cId="0" sldId="256"/>
            <ac:spMk id="7" creationId="{00000000-0000-0000-0000-000000000000}"/>
          </ac:spMkLst>
        </pc:spChg>
      </pc:sldChg>
      <pc:sldChg chg="modNotesTx">
        <pc:chgData name="Jemima Martin" userId="feae1993-dbcf-41c7-a5d7-959e931509de" providerId="ADAL" clId="{1A7BC1E0-8FFA-4D68-8058-FBEAEAD5E516}" dt="2026-06-04T10:32:10.470" v="31" actId="20577"/>
        <pc:sldMkLst>
          <pc:docMk/>
          <pc:sldMk cId="0" sldId="258"/>
        </pc:sldMkLst>
      </pc:sldChg>
      <pc:sldChg chg="modNotesTx">
        <pc:chgData name="Jemima Martin" userId="feae1993-dbcf-41c7-a5d7-959e931509de" providerId="ADAL" clId="{1A7BC1E0-8FFA-4D68-8058-FBEAEAD5E516}" dt="2026-06-04T10:32:23.887" v="62" actId="20577"/>
        <pc:sldMkLst>
          <pc:docMk/>
          <pc:sldMk cId="0" sldId="259"/>
        </pc:sldMkLst>
      </pc:sldChg>
      <pc:sldChg chg="addAnim delAnim modAnim">
        <pc:chgData name="Jemima Martin" userId="feae1993-dbcf-41c7-a5d7-959e931509de" providerId="ADAL" clId="{1A7BC1E0-8FFA-4D68-8058-FBEAEAD5E516}" dt="2026-06-04T10:49:02.680" v="100"/>
        <pc:sldMkLst>
          <pc:docMk/>
          <pc:sldMk cId="0" sldId="261"/>
        </pc:sldMkLst>
      </pc:sldChg>
      <pc:sldChg chg="modNotesTx">
        <pc:chgData name="Jemima Martin" userId="feae1993-dbcf-41c7-a5d7-959e931509de" providerId="ADAL" clId="{1A7BC1E0-8FFA-4D68-8058-FBEAEAD5E516}" dt="2026-06-04T10:37:08.316" v="68" actId="20577"/>
        <pc:sldMkLst>
          <pc:docMk/>
          <pc:sldMk cId="0" sldId="267"/>
        </pc:sldMkLst>
      </pc:sldChg>
      <pc:sldChg chg="modNotesTx">
        <pc:chgData name="Jemima Martin" userId="feae1993-dbcf-41c7-a5d7-959e931509de" providerId="ADAL" clId="{1A7BC1E0-8FFA-4D68-8058-FBEAEAD5E516}" dt="2026-06-04T10:37:30.133" v="84" actId="20577"/>
        <pc:sldMkLst>
          <pc:docMk/>
          <pc:sldMk cId="0" sldId="268"/>
        </pc:sldMkLst>
      </pc:sldChg>
      <pc:sldChg chg="modAnim modNotesTx">
        <pc:chgData name="Jemima Martin" userId="feae1993-dbcf-41c7-a5d7-959e931509de" providerId="ADAL" clId="{1A7BC1E0-8FFA-4D68-8058-FBEAEAD5E516}" dt="2026-06-04T10:54:40.939" v="128"/>
        <pc:sldMkLst>
          <pc:docMk/>
          <pc:sldMk cId="0" sldId="270"/>
        </pc:sldMkLst>
      </pc:sldChg>
      <pc:sldChg chg="modNotesTx">
        <pc:chgData name="Jemima Martin" userId="feae1993-dbcf-41c7-a5d7-959e931509de" providerId="ADAL" clId="{1A7BC1E0-8FFA-4D68-8058-FBEAEAD5E516}" dt="2026-06-04T10:39:11.240" v="86" actId="20577"/>
        <pc:sldMkLst>
          <pc:docMk/>
          <pc:sldMk cId="0" sldId="271"/>
        </pc:sldMkLst>
      </pc:sldChg>
      <pc:sldChg chg="modSp mod">
        <pc:chgData name="Jemima Martin" userId="feae1993-dbcf-41c7-a5d7-959e931509de" providerId="ADAL" clId="{1A7BC1E0-8FFA-4D68-8058-FBEAEAD5E516}" dt="2026-06-04T10:32:13.125" v="41" actId="27636"/>
        <pc:sldMkLst>
          <pc:docMk/>
          <pc:sldMk cId="0" sldId="272"/>
        </pc:sldMkLst>
        <pc:spChg chg="mod">
          <ac:chgData name="Jemima Martin" userId="feae1993-dbcf-41c7-a5d7-959e931509de" providerId="ADAL" clId="{1A7BC1E0-8FFA-4D68-8058-FBEAEAD5E516}" dt="2026-06-04T10:32:13.111" v="40" actId="27636"/>
          <ac:spMkLst>
            <pc:docMk/>
            <pc:sldMk cId="0" sldId="272"/>
            <ac:spMk id="11" creationId="{00000000-0000-0000-0000-000000000000}"/>
          </ac:spMkLst>
        </pc:spChg>
        <pc:spChg chg="mod">
          <ac:chgData name="Jemima Martin" userId="feae1993-dbcf-41c7-a5d7-959e931509de" providerId="ADAL" clId="{1A7BC1E0-8FFA-4D68-8058-FBEAEAD5E516}" dt="2026-06-04T10:32:13.125" v="41" actId="27636"/>
          <ac:spMkLst>
            <pc:docMk/>
            <pc:sldMk cId="0" sldId="272"/>
            <ac:spMk id="19" creationId="{00000000-0000-0000-0000-000000000000}"/>
          </ac:spMkLst>
        </pc:spChg>
      </pc:sldChg>
      <pc:sldChg chg="modNotesTx">
        <pc:chgData name="Jemima Martin" userId="feae1993-dbcf-41c7-a5d7-959e931509de" providerId="ADAL" clId="{1A7BC1E0-8FFA-4D68-8058-FBEAEAD5E516}" dt="2026-06-04T10:39:52.882" v="87" actId="20577"/>
        <pc:sldMkLst>
          <pc:docMk/>
          <pc:sldMk cId="0" sldId="273"/>
        </pc:sldMkLst>
      </pc:sldChg>
      <pc:sldChg chg="modSp mod">
        <pc:chgData name="Jemima Martin" userId="feae1993-dbcf-41c7-a5d7-959e931509de" providerId="ADAL" clId="{1A7BC1E0-8FFA-4D68-8058-FBEAEAD5E516}" dt="2026-06-04T10:32:13.177" v="42" actId="27636"/>
        <pc:sldMkLst>
          <pc:docMk/>
          <pc:sldMk cId="0" sldId="274"/>
        </pc:sldMkLst>
        <pc:spChg chg="mod">
          <ac:chgData name="Jemima Martin" userId="feae1993-dbcf-41c7-a5d7-959e931509de" providerId="ADAL" clId="{1A7BC1E0-8FFA-4D68-8058-FBEAEAD5E516}" dt="2026-06-04T10:32:13.177" v="42" actId="27636"/>
          <ac:spMkLst>
            <pc:docMk/>
            <pc:sldMk cId="0" sldId="274"/>
            <ac:spMk id="3" creationId="{00000000-0000-0000-0000-000000000000}"/>
          </ac:spMkLst>
        </pc:spChg>
      </pc:sldChg>
      <pc:sldChg chg="modNotesTx">
        <pc:chgData name="Jemima Martin" userId="feae1993-dbcf-41c7-a5d7-959e931509de" providerId="ADAL" clId="{1A7BC1E0-8FFA-4D68-8058-FBEAEAD5E516}" dt="2026-06-04T10:42:22.447" v="90" actId="20577"/>
        <pc:sldMkLst>
          <pc:docMk/>
          <pc:sldMk cId="0" sldId="276"/>
        </pc:sldMkLst>
      </pc:sldChg>
      <pc:sldChg chg="modSp mod modNotesTx">
        <pc:chgData name="Jemima Martin" userId="feae1993-dbcf-41c7-a5d7-959e931509de" providerId="ADAL" clId="{1A7BC1E0-8FFA-4D68-8058-FBEAEAD5E516}" dt="2026-06-04T10:43:47.966" v="91" actId="20577"/>
        <pc:sldMkLst>
          <pc:docMk/>
          <pc:sldMk cId="0" sldId="277"/>
        </pc:sldMkLst>
        <pc:spChg chg="mod">
          <ac:chgData name="Jemima Martin" userId="feae1993-dbcf-41c7-a5d7-959e931509de" providerId="ADAL" clId="{1A7BC1E0-8FFA-4D68-8058-FBEAEAD5E516}" dt="2026-06-04T10:32:13.265" v="44" actId="27636"/>
          <ac:spMkLst>
            <pc:docMk/>
            <pc:sldMk cId="0" sldId="277"/>
            <ac:spMk id="11" creationId="{00000000-0000-0000-0000-000000000000}"/>
          </ac:spMkLst>
        </pc:spChg>
        <pc:spChg chg="mod">
          <ac:chgData name="Jemima Martin" userId="feae1993-dbcf-41c7-a5d7-959e931509de" providerId="ADAL" clId="{1A7BC1E0-8FFA-4D68-8058-FBEAEAD5E516}" dt="2026-06-04T10:32:13.253" v="43" actId="27636"/>
          <ac:spMkLst>
            <pc:docMk/>
            <pc:sldMk cId="0" sldId="277"/>
            <ac:spMk id="19" creationId="{00000000-0000-0000-0000-000000000000}"/>
          </ac:spMkLst>
        </pc:spChg>
      </pc:sldChg>
      <pc:sldChg chg="modNotesTx">
        <pc:chgData name="Jemima Martin" userId="feae1993-dbcf-41c7-a5d7-959e931509de" providerId="ADAL" clId="{1A7BC1E0-8FFA-4D68-8058-FBEAEAD5E516}" dt="2026-06-04T10:44:04.094" v="93" actId="20577"/>
        <pc:sldMkLst>
          <pc:docMk/>
          <pc:sldMk cId="0" sldId="278"/>
        </pc:sldMkLst>
      </pc:sldChg>
      <pc:sldChg chg="modNotesTx">
        <pc:chgData name="Jemima Martin" userId="feae1993-dbcf-41c7-a5d7-959e931509de" providerId="ADAL" clId="{1A7BC1E0-8FFA-4D68-8058-FBEAEAD5E516}" dt="2026-06-04T10:44:34.275" v="95" actId="20577"/>
        <pc:sldMkLst>
          <pc:docMk/>
          <pc:sldMk cId="0" sldId="279"/>
        </pc:sldMkLst>
      </pc:sldChg>
      <pc:sldChg chg="addAnim delAnim modAnim">
        <pc:chgData name="Jemima Martin" userId="feae1993-dbcf-41c7-a5d7-959e931509de" providerId="ADAL" clId="{1A7BC1E0-8FFA-4D68-8058-FBEAEAD5E516}" dt="2026-06-04T10:56:30.487" v="131"/>
        <pc:sldMkLst>
          <pc:docMk/>
          <pc:sldMk cId="0" sldId="280"/>
        </pc:sldMkLst>
      </pc:sldChg>
      <pc:sldChg chg="addAnim delAnim modNotesTx">
        <pc:chgData name="Jemima Martin" userId="feae1993-dbcf-41c7-a5d7-959e931509de" providerId="ADAL" clId="{1A7BC1E0-8FFA-4D68-8058-FBEAEAD5E516}" dt="2026-06-04T10:58:24.362" v="132"/>
        <pc:sldMkLst>
          <pc:docMk/>
          <pc:sldMk cId="0" sldId="281"/>
        </pc:sldMkLst>
      </pc:sldChg>
      <pc:sldChg chg="modNotesTx">
        <pc:chgData name="Jemima Martin" userId="feae1993-dbcf-41c7-a5d7-959e931509de" providerId="ADAL" clId="{1A7BC1E0-8FFA-4D68-8058-FBEAEAD5E516}" dt="2026-06-04T10:45:46.022" v="97" actId="20577"/>
        <pc:sldMkLst>
          <pc:docMk/>
          <pc:sldMk cId="0" sldId="282"/>
        </pc:sldMkLst>
      </pc:sldChg>
      <pc:sldChg chg="modSp mod addAnim delAnim modAnim modNotesTx">
        <pc:chgData name="Jemima Martin" userId="feae1993-dbcf-41c7-a5d7-959e931509de" providerId="ADAL" clId="{1A7BC1E0-8FFA-4D68-8058-FBEAEAD5E516}" dt="2026-06-04T11:04:21.178" v="180"/>
        <pc:sldMkLst>
          <pc:docMk/>
          <pc:sldMk cId="0" sldId="285"/>
        </pc:sldMkLst>
        <pc:spChg chg="mod">
          <ac:chgData name="Jemima Martin" userId="feae1993-dbcf-41c7-a5d7-959e931509de" providerId="ADAL" clId="{1A7BC1E0-8FFA-4D68-8058-FBEAEAD5E516}" dt="2026-06-04T10:32:13.412" v="51" actId="27636"/>
          <ac:spMkLst>
            <pc:docMk/>
            <pc:sldMk cId="0" sldId="285"/>
            <ac:spMk id="5" creationId="{00000000-0000-0000-0000-000000000000}"/>
          </ac:spMkLst>
        </pc:spChg>
        <pc:spChg chg="mod">
          <ac:chgData name="Jemima Martin" userId="feae1993-dbcf-41c7-a5d7-959e931509de" providerId="ADAL" clId="{1A7BC1E0-8FFA-4D68-8058-FBEAEAD5E516}" dt="2026-06-04T10:32:13.344" v="45" actId="27636"/>
          <ac:spMkLst>
            <pc:docMk/>
            <pc:sldMk cId="0" sldId="285"/>
            <ac:spMk id="8" creationId="{00000000-0000-0000-0000-000000000000}"/>
          </ac:spMkLst>
        </pc:spChg>
        <pc:spChg chg="mod">
          <ac:chgData name="Jemima Martin" userId="feae1993-dbcf-41c7-a5d7-959e931509de" providerId="ADAL" clId="{1A7BC1E0-8FFA-4D68-8058-FBEAEAD5E516}" dt="2026-06-04T10:32:13.425" v="52" actId="27636"/>
          <ac:spMkLst>
            <pc:docMk/>
            <pc:sldMk cId="0" sldId="285"/>
            <ac:spMk id="11" creationId="{00000000-0000-0000-0000-000000000000}"/>
          </ac:spMkLst>
        </pc:spChg>
        <pc:spChg chg="mod">
          <ac:chgData name="Jemima Martin" userId="feae1993-dbcf-41c7-a5d7-959e931509de" providerId="ADAL" clId="{1A7BC1E0-8FFA-4D68-8058-FBEAEAD5E516}" dt="2026-06-04T10:32:13.377" v="48" actId="27636"/>
          <ac:spMkLst>
            <pc:docMk/>
            <pc:sldMk cId="0" sldId="285"/>
            <ac:spMk id="14" creationId="{00000000-0000-0000-0000-000000000000}"/>
          </ac:spMkLst>
        </pc:spChg>
        <pc:spChg chg="mod">
          <ac:chgData name="Jemima Martin" userId="feae1993-dbcf-41c7-a5d7-959e931509de" providerId="ADAL" clId="{1A7BC1E0-8FFA-4D68-8058-FBEAEAD5E516}" dt="2026-06-04T10:32:13.356" v="46" actId="27636"/>
          <ac:spMkLst>
            <pc:docMk/>
            <pc:sldMk cId="0" sldId="285"/>
            <ac:spMk id="17" creationId="{00000000-0000-0000-0000-000000000000}"/>
          </ac:spMkLst>
        </pc:spChg>
        <pc:spChg chg="mod">
          <ac:chgData name="Jemima Martin" userId="feae1993-dbcf-41c7-a5d7-959e931509de" providerId="ADAL" clId="{1A7BC1E0-8FFA-4D68-8058-FBEAEAD5E516}" dt="2026-06-04T10:32:13.389" v="49" actId="27636"/>
          <ac:spMkLst>
            <pc:docMk/>
            <pc:sldMk cId="0" sldId="285"/>
            <ac:spMk id="20" creationId="{00000000-0000-0000-0000-000000000000}"/>
          </ac:spMkLst>
        </pc:spChg>
        <pc:spChg chg="mod">
          <ac:chgData name="Jemima Martin" userId="feae1993-dbcf-41c7-a5d7-959e931509de" providerId="ADAL" clId="{1A7BC1E0-8FFA-4D68-8058-FBEAEAD5E516}" dt="2026-06-04T10:32:13.399" v="50" actId="27636"/>
          <ac:spMkLst>
            <pc:docMk/>
            <pc:sldMk cId="0" sldId="285"/>
            <ac:spMk id="23" creationId="{00000000-0000-0000-0000-000000000000}"/>
          </ac:spMkLst>
        </pc:spChg>
        <pc:spChg chg="mod">
          <ac:chgData name="Jemima Martin" userId="feae1993-dbcf-41c7-a5d7-959e931509de" providerId="ADAL" clId="{1A7BC1E0-8FFA-4D68-8058-FBEAEAD5E516}" dt="2026-06-04T10:32:13.366" v="47" actId="27636"/>
          <ac:spMkLst>
            <pc:docMk/>
            <pc:sldMk cId="0" sldId="285"/>
            <ac:spMk id="26" creationId="{00000000-0000-0000-0000-000000000000}"/>
          </ac:spMkLst>
        </pc:spChg>
      </pc:sldChg>
      <pc:sldChg chg="addSp modSp mod addAnim delAnim modAnim">
        <pc:chgData name="Jemima Martin" userId="feae1993-dbcf-41c7-a5d7-959e931509de" providerId="ADAL" clId="{1A7BC1E0-8FFA-4D68-8058-FBEAEAD5E516}" dt="2026-06-04T11:10:44.853" v="224" actId="167"/>
        <pc:sldMkLst>
          <pc:docMk/>
          <pc:sldMk cId="0" sldId="286"/>
        </pc:sldMkLst>
        <pc:spChg chg="mod">
          <ac:chgData name="Jemima Martin" userId="feae1993-dbcf-41c7-a5d7-959e931509de" providerId="ADAL" clId="{1A7BC1E0-8FFA-4D68-8058-FBEAEAD5E516}" dt="2026-06-04T11:08:19.819" v="194" actId="1076"/>
          <ac:spMkLst>
            <pc:docMk/>
            <pc:sldMk cId="0" sldId="286"/>
            <ac:spMk id="4" creationId="{00000000-0000-0000-0000-000000000000}"/>
          </ac:spMkLst>
        </pc:spChg>
        <pc:spChg chg="mod">
          <ac:chgData name="Jemima Martin" userId="feae1993-dbcf-41c7-a5d7-959e931509de" providerId="ADAL" clId="{1A7BC1E0-8FFA-4D68-8058-FBEAEAD5E516}" dt="2026-06-04T10:32:13.513" v="56" actId="27636"/>
          <ac:spMkLst>
            <pc:docMk/>
            <pc:sldMk cId="0" sldId="286"/>
            <ac:spMk id="5" creationId="{00000000-0000-0000-0000-000000000000}"/>
          </ac:spMkLst>
        </pc:spChg>
        <pc:spChg chg="mod">
          <ac:chgData name="Jemima Martin" userId="feae1993-dbcf-41c7-a5d7-959e931509de" providerId="ADAL" clId="{1A7BC1E0-8FFA-4D68-8058-FBEAEAD5E516}" dt="2026-06-04T10:32:13.499" v="55" actId="27636"/>
          <ac:spMkLst>
            <pc:docMk/>
            <pc:sldMk cId="0" sldId="286"/>
            <ac:spMk id="8" creationId="{00000000-0000-0000-0000-000000000000}"/>
          </ac:spMkLst>
        </pc:spChg>
        <pc:spChg chg="mod">
          <ac:chgData name="Jemima Martin" userId="feae1993-dbcf-41c7-a5d7-959e931509de" providerId="ADAL" clId="{1A7BC1E0-8FFA-4D68-8058-FBEAEAD5E516}" dt="2026-06-04T10:32:13.541" v="58" actId="27636"/>
          <ac:spMkLst>
            <pc:docMk/>
            <pc:sldMk cId="0" sldId="286"/>
            <ac:spMk id="11" creationId="{00000000-0000-0000-0000-000000000000}"/>
          </ac:spMkLst>
        </pc:spChg>
        <pc:spChg chg="mod">
          <ac:chgData name="Jemima Martin" userId="feae1993-dbcf-41c7-a5d7-959e931509de" providerId="ADAL" clId="{1A7BC1E0-8FFA-4D68-8058-FBEAEAD5E516}" dt="2026-06-04T10:32:13.528" v="57" actId="27636"/>
          <ac:spMkLst>
            <pc:docMk/>
            <pc:sldMk cId="0" sldId="286"/>
            <ac:spMk id="14" creationId="{00000000-0000-0000-0000-000000000000}"/>
          </ac:spMkLst>
        </pc:spChg>
        <pc:spChg chg="mod">
          <ac:chgData name="Jemima Martin" userId="feae1993-dbcf-41c7-a5d7-959e931509de" providerId="ADAL" clId="{1A7BC1E0-8FFA-4D68-8058-FBEAEAD5E516}" dt="2026-06-04T10:32:13.556" v="59" actId="27636"/>
          <ac:spMkLst>
            <pc:docMk/>
            <pc:sldMk cId="0" sldId="286"/>
            <ac:spMk id="17" creationId="{00000000-0000-0000-0000-000000000000}"/>
          </ac:spMkLst>
        </pc:spChg>
        <pc:spChg chg="mod">
          <ac:chgData name="Jemima Martin" userId="feae1993-dbcf-41c7-a5d7-959e931509de" providerId="ADAL" clId="{1A7BC1E0-8FFA-4D68-8058-FBEAEAD5E516}" dt="2026-06-04T10:32:13.484" v="54" actId="27636"/>
          <ac:spMkLst>
            <pc:docMk/>
            <pc:sldMk cId="0" sldId="286"/>
            <ac:spMk id="20" creationId="{00000000-0000-0000-0000-000000000000}"/>
          </ac:spMkLst>
        </pc:spChg>
        <pc:spChg chg="mod">
          <ac:chgData name="Jemima Martin" userId="feae1993-dbcf-41c7-a5d7-959e931509de" providerId="ADAL" clId="{1A7BC1E0-8FFA-4D68-8058-FBEAEAD5E516}" dt="2026-06-04T10:32:13.574" v="60" actId="27636"/>
          <ac:spMkLst>
            <pc:docMk/>
            <pc:sldMk cId="0" sldId="286"/>
            <ac:spMk id="23" creationId="{00000000-0000-0000-0000-000000000000}"/>
          </ac:spMkLst>
        </pc:spChg>
        <pc:spChg chg="mod">
          <ac:chgData name="Jemima Martin" userId="feae1993-dbcf-41c7-a5d7-959e931509de" providerId="ADAL" clId="{1A7BC1E0-8FFA-4D68-8058-FBEAEAD5E516}" dt="2026-06-04T10:32:13.471" v="53" actId="27636"/>
          <ac:spMkLst>
            <pc:docMk/>
            <pc:sldMk cId="0" sldId="286"/>
            <ac:spMk id="26" creationId="{00000000-0000-0000-0000-000000000000}"/>
          </ac:spMkLst>
        </pc:spChg>
        <pc:spChg chg="add mod ord">
          <ac:chgData name="Jemima Martin" userId="feae1993-dbcf-41c7-a5d7-959e931509de" providerId="ADAL" clId="{1A7BC1E0-8FFA-4D68-8058-FBEAEAD5E516}" dt="2026-06-04T11:07:13.451" v="186" actId="167"/>
          <ac:spMkLst>
            <pc:docMk/>
            <pc:sldMk cId="0" sldId="286"/>
            <ac:spMk id="29" creationId="{4B6DE587-4750-463E-A496-7490DCD1954D}"/>
          </ac:spMkLst>
        </pc:spChg>
        <pc:spChg chg="add mod ord">
          <ac:chgData name="Jemima Martin" userId="feae1993-dbcf-41c7-a5d7-959e931509de" providerId="ADAL" clId="{1A7BC1E0-8FFA-4D68-8058-FBEAEAD5E516}" dt="2026-06-04T11:10:44.853" v="224" actId="167"/>
          <ac:spMkLst>
            <pc:docMk/>
            <pc:sldMk cId="0" sldId="286"/>
            <ac:spMk id="30" creationId="{E6B6B987-2096-26FC-0403-3C5C6FD1D744}"/>
          </ac:spMkLst>
        </pc:spChg>
        <pc:spChg chg="add mod ord">
          <ac:chgData name="Jemima Martin" userId="feae1993-dbcf-41c7-a5d7-959e931509de" providerId="ADAL" clId="{1A7BC1E0-8FFA-4D68-8058-FBEAEAD5E516}" dt="2026-06-04T11:09:25.995" v="206" actId="167"/>
          <ac:spMkLst>
            <pc:docMk/>
            <pc:sldMk cId="0" sldId="286"/>
            <ac:spMk id="31" creationId="{507E3FA8-16B3-2C39-32CB-F0FE06FAF516}"/>
          </ac:spMkLst>
        </pc:spChg>
        <pc:spChg chg="add mod ord">
          <ac:chgData name="Jemima Martin" userId="feae1993-dbcf-41c7-a5d7-959e931509de" providerId="ADAL" clId="{1A7BC1E0-8FFA-4D68-8058-FBEAEAD5E516}" dt="2026-06-04T11:09:18.490" v="204" actId="167"/>
          <ac:spMkLst>
            <pc:docMk/>
            <pc:sldMk cId="0" sldId="286"/>
            <ac:spMk id="32" creationId="{DE72C230-755B-E181-4EAA-A47802CB5843}"/>
          </ac:spMkLst>
        </pc:spChg>
        <pc:spChg chg="add mod ord">
          <ac:chgData name="Jemima Martin" userId="feae1993-dbcf-41c7-a5d7-959e931509de" providerId="ADAL" clId="{1A7BC1E0-8FFA-4D68-8058-FBEAEAD5E516}" dt="2026-06-04T11:09:00.119" v="202" actId="167"/>
          <ac:spMkLst>
            <pc:docMk/>
            <pc:sldMk cId="0" sldId="286"/>
            <ac:spMk id="33" creationId="{2C54D6F3-1D27-3527-700C-3EA7B4DAE20A}"/>
          </ac:spMkLst>
        </pc:spChg>
        <pc:spChg chg="add mod ord">
          <ac:chgData name="Jemima Martin" userId="feae1993-dbcf-41c7-a5d7-959e931509de" providerId="ADAL" clId="{1A7BC1E0-8FFA-4D68-8058-FBEAEAD5E516}" dt="2026-06-04T11:10:20.336" v="219" actId="167"/>
          <ac:spMkLst>
            <pc:docMk/>
            <pc:sldMk cId="0" sldId="286"/>
            <ac:spMk id="34" creationId="{9ED2BF6D-D221-0A0A-BD5B-20362D17FA94}"/>
          </ac:spMkLst>
        </pc:spChg>
        <pc:spChg chg="add mod ord">
          <ac:chgData name="Jemima Martin" userId="feae1993-dbcf-41c7-a5d7-959e931509de" providerId="ADAL" clId="{1A7BC1E0-8FFA-4D68-8058-FBEAEAD5E516}" dt="2026-06-04T11:09:49.341" v="211" actId="167"/>
          <ac:spMkLst>
            <pc:docMk/>
            <pc:sldMk cId="0" sldId="286"/>
            <ac:spMk id="35" creationId="{4C719450-A36B-306B-18B5-95D34E6B1EFC}"/>
          </ac:spMkLst>
        </pc:spChg>
        <pc:spChg chg="add mod ord">
          <ac:chgData name="Jemima Martin" userId="feae1993-dbcf-41c7-a5d7-959e931509de" providerId="ADAL" clId="{1A7BC1E0-8FFA-4D68-8058-FBEAEAD5E516}" dt="2026-06-04T11:10:38.249" v="222" actId="167"/>
          <ac:spMkLst>
            <pc:docMk/>
            <pc:sldMk cId="0" sldId="286"/>
            <ac:spMk id="36" creationId="{2805823E-7F35-ACB7-04C7-EBB340F520AB}"/>
          </ac:spMkLst>
        </pc:spChg>
      </pc:sldChg>
      <pc:sldChg chg="modSp mod">
        <pc:chgData name="Jemima Martin" userId="feae1993-dbcf-41c7-a5d7-959e931509de" providerId="ADAL" clId="{1A7BC1E0-8FFA-4D68-8058-FBEAEAD5E516}" dt="2026-06-04T10:53:19.263" v="122" actId="27636"/>
        <pc:sldMkLst>
          <pc:docMk/>
          <pc:sldMk cId="0" sldId="290"/>
        </pc:sldMkLst>
        <pc:spChg chg="mod">
          <ac:chgData name="Jemima Martin" userId="feae1993-dbcf-41c7-a5d7-959e931509de" providerId="ADAL" clId="{1A7BC1E0-8FFA-4D68-8058-FBEAEAD5E516}" dt="2026-06-04T10:37:10.795" v="82" actId="27636"/>
          <ac:spMkLst>
            <pc:docMk/>
            <pc:sldMk cId="0" sldId="290"/>
            <ac:spMk id="7" creationId="{00000000-0000-0000-0000-000000000000}"/>
          </ac:spMkLst>
        </pc:spChg>
        <pc:spChg chg="mod">
          <ac:chgData name="Jemima Martin" userId="feae1993-dbcf-41c7-a5d7-959e931509de" providerId="ADAL" clId="{1A7BC1E0-8FFA-4D68-8058-FBEAEAD5E516}" dt="2026-06-04T10:37:10.764" v="79" actId="27636"/>
          <ac:spMkLst>
            <pc:docMk/>
            <pc:sldMk cId="0" sldId="290"/>
            <ac:spMk id="11" creationId="{00000000-0000-0000-0000-000000000000}"/>
          </ac:spMkLst>
        </pc:spChg>
        <pc:spChg chg="mod">
          <ac:chgData name="Jemima Martin" userId="feae1993-dbcf-41c7-a5d7-959e931509de" providerId="ADAL" clId="{1A7BC1E0-8FFA-4D68-8058-FBEAEAD5E516}" dt="2026-06-04T10:53:19.253" v="117" actId="27636"/>
          <ac:spMkLst>
            <pc:docMk/>
            <pc:sldMk cId="0" sldId="290"/>
            <ac:spMk id="12" creationId="{00000000-0000-0000-0000-000000000000}"/>
          </ac:spMkLst>
        </pc:spChg>
        <pc:spChg chg="mod">
          <ac:chgData name="Jemima Martin" userId="feae1993-dbcf-41c7-a5d7-959e931509de" providerId="ADAL" clId="{1A7BC1E0-8FFA-4D68-8058-FBEAEAD5E516}" dt="2026-06-04T10:53:19.263" v="122" actId="27636"/>
          <ac:spMkLst>
            <pc:docMk/>
            <pc:sldMk cId="0" sldId="290"/>
            <ac:spMk id="16" creationId="{00000000-0000-0000-0000-000000000000}"/>
          </ac:spMkLst>
        </pc:spChg>
        <pc:spChg chg="mod">
          <ac:chgData name="Jemima Martin" userId="feae1993-dbcf-41c7-a5d7-959e931509de" providerId="ADAL" clId="{1A7BC1E0-8FFA-4D68-8058-FBEAEAD5E516}" dt="2026-06-04T10:37:10.686" v="70" actId="27636"/>
          <ac:spMkLst>
            <pc:docMk/>
            <pc:sldMk cId="0" sldId="290"/>
            <ac:spMk id="19" creationId="{00000000-0000-0000-0000-000000000000}"/>
          </ac:spMkLst>
        </pc:spChg>
        <pc:spChg chg="mod">
          <ac:chgData name="Jemima Martin" userId="feae1993-dbcf-41c7-a5d7-959e931509de" providerId="ADAL" clId="{1A7BC1E0-8FFA-4D68-8058-FBEAEAD5E516}" dt="2026-06-04T10:37:10.784" v="81" actId="27636"/>
          <ac:spMkLst>
            <pc:docMk/>
            <pc:sldMk cId="0" sldId="290"/>
            <ac:spMk id="20" creationId="{00000000-0000-0000-0000-000000000000}"/>
          </ac:spMkLst>
        </pc:spChg>
        <pc:spChg chg="mod">
          <ac:chgData name="Jemima Martin" userId="feae1993-dbcf-41c7-a5d7-959e931509de" providerId="ADAL" clId="{1A7BC1E0-8FFA-4D68-8058-FBEAEAD5E516}" dt="2026-06-04T10:37:10.693" v="71" actId="27636"/>
          <ac:spMkLst>
            <pc:docMk/>
            <pc:sldMk cId="0" sldId="290"/>
            <ac:spMk id="23" creationId="{00000000-0000-0000-0000-000000000000}"/>
          </ac:spMkLst>
        </pc:spChg>
        <pc:spChg chg="mod">
          <ac:chgData name="Jemima Martin" userId="feae1993-dbcf-41c7-a5d7-959e931509de" providerId="ADAL" clId="{1A7BC1E0-8FFA-4D68-8058-FBEAEAD5E516}" dt="2026-06-04T10:37:10.717" v="74" actId="27636"/>
          <ac:spMkLst>
            <pc:docMk/>
            <pc:sldMk cId="0" sldId="290"/>
            <ac:spMk id="24" creationId="{00000000-0000-0000-0000-000000000000}"/>
          </ac:spMkLst>
        </pc:spChg>
        <pc:spChg chg="mod">
          <ac:chgData name="Jemima Martin" userId="feae1993-dbcf-41c7-a5d7-959e931509de" providerId="ADAL" clId="{1A7BC1E0-8FFA-4D68-8058-FBEAEAD5E516}" dt="2026-06-04T10:53:19.260" v="120" actId="27636"/>
          <ac:spMkLst>
            <pc:docMk/>
            <pc:sldMk cId="0" sldId="290"/>
            <ac:spMk id="39" creationId="{00000000-0000-0000-0000-000000000000}"/>
          </ac:spMkLst>
        </pc:spChg>
        <pc:spChg chg="mod">
          <ac:chgData name="Jemima Martin" userId="feae1993-dbcf-41c7-a5d7-959e931509de" providerId="ADAL" clId="{1A7BC1E0-8FFA-4D68-8058-FBEAEAD5E516}" dt="2026-06-04T10:53:19.258" v="119" actId="27636"/>
          <ac:spMkLst>
            <pc:docMk/>
            <pc:sldMk cId="0" sldId="290"/>
            <ac:spMk id="40" creationId="{00000000-0000-0000-0000-000000000000}"/>
          </ac:spMkLst>
        </pc:spChg>
        <pc:spChg chg="mod">
          <ac:chgData name="Jemima Martin" userId="feae1993-dbcf-41c7-a5d7-959e931509de" providerId="ADAL" clId="{1A7BC1E0-8FFA-4D68-8058-FBEAEAD5E516}" dt="2026-06-04T10:53:19.256" v="118" actId="27636"/>
          <ac:spMkLst>
            <pc:docMk/>
            <pc:sldMk cId="0" sldId="290"/>
            <ac:spMk id="47" creationId="{00000000-0000-0000-0000-000000000000}"/>
          </ac:spMkLst>
        </pc:spChg>
        <pc:spChg chg="mod">
          <ac:chgData name="Jemima Martin" userId="feae1993-dbcf-41c7-a5d7-959e931509de" providerId="ADAL" clId="{1A7BC1E0-8FFA-4D68-8058-FBEAEAD5E516}" dt="2026-06-04T10:37:10.807" v="83" actId="27636"/>
          <ac:spMkLst>
            <pc:docMk/>
            <pc:sldMk cId="0" sldId="290"/>
            <ac:spMk id="56" creationId="{00000000-0000-0000-0000-000000000000}"/>
          </ac:spMkLst>
        </pc:spChg>
        <pc:spChg chg="mod">
          <ac:chgData name="Jemima Martin" userId="feae1993-dbcf-41c7-a5d7-959e931509de" providerId="ADAL" clId="{1A7BC1E0-8FFA-4D68-8058-FBEAEAD5E516}" dt="2026-06-04T10:37:10.709" v="73" actId="27636"/>
          <ac:spMkLst>
            <pc:docMk/>
            <pc:sldMk cId="0" sldId="290"/>
            <ac:spMk id="59" creationId="{00000000-0000-0000-0000-000000000000}"/>
          </ac:spMkLst>
        </pc:spChg>
        <pc:spChg chg="mod">
          <ac:chgData name="Jemima Martin" userId="feae1993-dbcf-41c7-a5d7-959e931509de" providerId="ADAL" clId="{1A7BC1E0-8FFA-4D68-8058-FBEAEAD5E516}" dt="2026-06-04T10:53:19.261" v="121" actId="27636"/>
          <ac:spMkLst>
            <pc:docMk/>
            <pc:sldMk cId="0" sldId="290"/>
            <ac:spMk id="60" creationId="{00000000-0000-0000-0000-000000000000}"/>
          </ac:spMkLst>
        </pc:spChg>
        <pc:spChg chg="mod">
          <ac:chgData name="Jemima Martin" userId="feae1993-dbcf-41c7-a5d7-959e931509de" providerId="ADAL" clId="{1A7BC1E0-8FFA-4D68-8058-FBEAEAD5E516}" dt="2026-06-04T10:37:10.701" v="72" actId="27636"/>
          <ac:spMkLst>
            <pc:docMk/>
            <pc:sldMk cId="0" sldId="290"/>
            <ac:spMk id="67" creationId="{00000000-0000-0000-0000-000000000000}"/>
          </ac:spMkLst>
        </pc:spChg>
      </pc:sldChg>
      <pc:sldChg chg="addAnim delAnim modAnim">
        <pc:chgData name="Jemima Martin" userId="feae1993-dbcf-41c7-a5d7-959e931509de" providerId="ADAL" clId="{1A7BC1E0-8FFA-4D68-8058-FBEAEAD5E516}" dt="2026-06-04T10:53:33.728" v="125"/>
        <pc:sldMkLst>
          <pc:docMk/>
          <pc:sldMk cId="0" sldId="292"/>
        </pc:sldMkLst>
      </pc:sldChg>
      <pc:sldChg chg="delSp modSp mod">
        <pc:chgData name="Jemima Martin" userId="feae1993-dbcf-41c7-a5d7-959e931509de" providerId="ADAL" clId="{1A7BC1E0-8FFA-4D68-8058-FBEAEAD5E516}" dt="2026-06-04T10:33:38.054" v="64" actId="478"/>
        <pc:sldMkLst>
          <pc:docMk/>
          <pc:sldMk cId="557345113" sldId="293"/>
        </pc:sldMkLst>
        <pc:spChg chg="del mod">
          <ac:chgData name="Jemima Martin" userId="feae1993-dbcf-41c7-a5d7-959e931509de" providerId="ADAL" clId="{1A7BC1E0-8FFA-4D68-8058-FBEAEAD5E516}" dt="2026-06-04T10:33:38.054" v="64" actId="478"/>
          <ac:spMkLst>
            <pc:docMk/>
            <pc:sldMk cId="557345113" sldId="293"/>
            <ac:spMk id="26" creationId="{05A6DC4A-53C0-4716-FD1C-24ED2A9E5225}"/>
          </ac:spMkLst>
        </pc:spChg>
      </pc:sldChg>
      <pc:sldChg chg="delSp modSp mod">
        <pc:chgData name="Jemima Martin" userId="feae1993-dbcf-41c7-a5d7-959e931509de" providerId="ADAL" clId="{1A7BC1E0-8FFA-4D68-8058-FBEAEAD5E516}" dt="2026-06-04T11:22:54.073" v="226" actId="478"/>
        <pc:sldMkLst>
          <pc:docMk/>
          <pc:sldMk cId="0" sldId="312"/>
        </pc:sldMkLst>
        <pc:picChg chg="del mod">
          <ac:chgData name="Jemima Martin" userId="feae1993-dbcf-41c7-a5d7-959e931509de" providerId="ADAL" clId="{1A7BC1E0-8FFA-4D68-8058-FBEAEAD5E516}" dt="2026-06-04T11:22:54.073" v="226" actId="478"/>
          <ac:picMkLst>
            <pc:docMk/>
            <pc:sldMk cId="0" sldId="312"/>
            <ac:picMk id="12" creationId="{D58EC995-80D0-8C44-705F-1FC2C371AE70}"/>
          </ac:picMkLst>
        </pc:picChg>
      </pc:sldChg>
    </pc:docChg>
  </pc:docChgLst>
  <pc:docChgLst>
    <pc:chgData name="Amy Smedley-Walker" userId="47f6933d-9ed0-42f9-afc1-7bb744d03eb4" providerId="ADAL" clId="{78D4EFF2-BAFC-5802-8A3B-FE012AF47FBC}"/>
    <pc:docChg chg="undo redo custSel addSld delSld modSld modMainMaster">
      <pc:chgData name="Amy Smedley-Walker" userId="47f6933d-9ed0-42f9-afc1-7bb744d03eb4" providerId="ADAL" clId="{78D4EFF2-BAFC-5802-8A3B-FE012AF47FBC}" dt="2026-06-03T14:24:41.606" v="212" actId="14100"/>
      <pc:docMkLst>
        <pc:docMk/>
      </pc:docMkLst>
      <pc:sldChg chg="modSp mod">
        <pc:chgData name="Amy Smedley-Walker" userId="47f6933d-9ed0-42f9-afc1-7bb744d03eb4" providerId="ADAL" clId="{78D4EFF2-BAFC-5802-8A3B-FE012AF47FBC}" dt="2026-06-01T11:54:53.351" v="96" actId="14100"/>
        <pc:sldMkLst>
          <pc:docMk/>
          <pc:sldMk cId="0" sldId="267"/>
        </pc:sldMkLst>
        <pc:spChg chg="mod">
          <ac:chgData name="Amy Smedley-Walker" userId="47f6933d-9ed0-42f9-afc1-7bb744d03eb4" providerId="ADAL" clId="{78D4EFF2-BAFC-5802-8A3B-FE012AF47FBC}" dt="2026-06-01T11:54:53.351" v="96" actId="14100"/>
          <ac:spMkLst>
            <pc:docMk/>
            <pc:sldMk cId="0" sldId="267"/>
            <ac:spMk id="11" creationId="{00000000-0000-0000-0000-000000000000}"/>
          </ac:spMkLst>
        </pc:spChg>
      </pc:sldChg>
      <pc:sldChg chg="modSp mod">
        <pc:chgData name="Amy Smedley-Walker" userId="47f6933d-9ed0-42f9-afc1-7bb744d03eb4" providerId="ADAL" clId="{78D4EFF2-BAFC-5802-8A3B-FE012AF47FBC}" dt="2026-06-03T14:21:55.910" v="203" actId="403"/>
        <pc:sldMkLst>
          <pc:docMk/>
          <pc:sldMk cId="0" sldId="268"/>
        </pc:sldMkLst>
        <pc:spChg chg="mod">
          <ac:chgData name="Amy Smedley-Walker" userId="47f6933d-9ed0-42f9-afc1-7bb744d03eb4" providerId="ADAL" clId="{78D4EFF2-BAFC-5802-8A3B-FE012AF47FBC}" dt="2026-06-03T14:21:55.910" v="203" actId="403"/>
          <ac:spMkLst>
            <pc:docMk/>
            <pc:sldMk cId="0" sldId="268"/>
            <ac:spMk id="5" creationId="{00000000-0000-0000-0000-000000000000}"/>
          </ac:spMkLst>
        </pc:spChg>
        <pc:spChg chg="mod">
          <ac:chgData name="Amy Smedley-Walker" userId="47f6933d-9ed0-42f9-afc1-7bb744d03eb4" providerId="ADAL" clId="{78D4EFF2-BAFC-5802-8A3B-FE012AF47FBC}" dt="2026-06-03T14:21:55.910" v="203" actId="403"/>
          <ac:spMkLst>
            <pc:docMk/>
            <pc:sldMk cId="0" sldId="268"/>
            <ac:spMk id="7" creationId="{00000000-0000-0000-0000-000000000000}"/>
          </ac:spMkLst>
        </pc:spChg>
        <pc:spChg chg="mod">
          <ac:chgData name="Amy Smedley-Walker" userId="47f6933d-9ed0-42f9-afc1-7bb744d03eb4" providerId="ADAL" clId="{78D4EFF2-BAFC-5802-8A3B-FE012AF47FBC}" dt="2026-06-03T14:21:55.910" v="203" actId="403"/>
          <ac:spMkLst>
            <pc:docMk/>
            <pc:sldMk cId="0" sldId="268"/>
            <ac:spMk id="9" creationId="{00000000-0000-0000-0000-000000000000}"/>
          </ac:spMkLst>
        </pc:spChg>
        <pc:spChg chg="mod">
          <ac:chgData name="Amy Smedley-Walker" userId="47f6933d-9ed0-42f9-afc1-7bb744d03eb4" providerId="ADAL" clId="{78D4EFF2-BAFC-5802-8A3B-FE012AF47FBC}" dt="2026-06-03T14:21:55.910" v="203" actId="403"/>
          <ac:spMkLst>
            <pc:docMk/>
            <pc:sldMk cId="0" sldId="268"/>
            <ac:spMk id="11" creationId="{00000000-0000-0000-0000-000000000000}"/>
          </ac:spMkLst>
        </pc:spChg>
        <pc:spChg chg="mod">
          <ac:chgData name="Amy Smedley-Walker" userId="47f6933d-9ed0-42f9-afc1-7bb744d03eb4" providerId="ADAL" clId="{78D4EFF2-BAFC-5802-8A3B-FE012AF47FBC}" dt="2026-06-03T14:21:40.930" v="199" actId="404"/>
          <ac:spMkLst>
            <pc:docMk/>
            <pc:sldMk cId="0" sldId="268"/>
            <ac:spMk id="19" creationId="{00000000-0000-0000-0000-000000000000}"/>
          </ac:spMkLst>
        </pc:spChg>
        <pc:spChg chg="mod">
          <ac:chgData name="Amy Smedley-Walker" userId="47f6933d-9ed0-42f9-afc1-7bb744d03eb4" providerId="ADAL" clId="{78D4EFF2-BAFC-5802-8A3B-FE012AF47FBC}" dt="2026-06-03T14:21:40.930" v="199" actId="404"/>
          <ac:spMkLst>
            <pc:docMk/>
            <pc:sldMk cId="0" sldId="268"/>
            <ac:spMk id="22" creationId="{00000000-0000-0000-0000-000000000000}"/>
          </ac:spMkLst>
        </pc:spChg>
        <pc:spChg chg="mod">
          <ac:chgData name="Amy Smedley-Walker" userId="47f6933d-9ed0-42f9-afc1-7bb744d03eb4" providerId="ADAL" clId="{78D4EFF2-BAFC-5802-8A3B-FE012AF47FBC}" dt="2026-06-03T14:21:40.930" v="199" actId="404"/>
          <ac:spMkLst>
            <pc:docMk/>
            <pc:sldMk cId="0" sldId="268"/>
            <ac:spMk id="30" creationId="{00000000-0000-0000-0000-000000000000}"/>
          </ac:spMkLst>
        </pc:spChg>
        <pc:spChg chg="mod">
          <ac:chgData name="Amy Smedley-Walker" userId="47f6933d-9ed0-42f9-afc1-7bb744d03eb4" providerId="ADAL" clId="{78D4EFF2-BAFC-5802-8A3B-FE012AF47FBC}" dt="2026-06-03T14:21:40.930" v="199" actId="404"/>
          <ac:spMkLst>
            <pc:docMk/>
            <pc:sldMk cId="0" sldId="268"/>
            <ac:spMk id="33" creationId="{00000000-0000-0000-0000-000000000000}"/>
          </ac:spMkLst>
        </pc:spChg>
        <pc:spChg chg="mod">
          <ac:chgData name="Amy Smedley-Walker" userId="47f6933d-9ed0-42f9-afc1-7bb744d03eb4" providerId="ADAL" clId="{78D4EFF2-BAFC-5802-8A3B-FE012AF47FBC}" dt="2026-06-03T14:21:40.930" v="199" actId="404"/>
          <ac:spMkLst>
            <pc:docMk/>
            <pc:sldMk cId="0" sldId="268"/>
            <ac:spMk id="41" creationId="{00000000-0000-0000-0000-000000000000}"/>
          </ac:spMkLst>
        </pc:spChg>
        <pc:spChg chg="mod">
          <ac:chgData name="Amy Smedley-Walker" userId="47f6933d-9ed0-42f9-afc1-7bb744d03eb4" providerId="ADAL" clId="{78D4EFF2-BAFC-5802-8A3B-FE012AF47FBC}" dt="2026-06-03T14:21:40.930" v="199" actId="404"/>
          <ac:spMkLst>
            <pc:docMk/>
            <pc:sldMk cId="0" sldId="268"/>
            <ac:spMk id="44" creationId="{00000000-0000-0000-0000-000000000000}"/>
          </ac:spMkLst>
        </pc:spChg>
      </pc:sldChg>
      <pc:sldChg chg="modSp mod">
        <pc:chgData name="Amy Smedley-Walker" userId="47f6933d-9ed0-42f9-afc1-7bb744d03eb4" providerId="ADAL" clId="{78D4EFF2-BAFC-5802-8A3B-FE012AF47FBC}" dt="2026-06-01T12:37:03.019" v="134" actId="1037"/>
        <pc:sldMkLst>
          <pc:docMk/>
          <pc:sldMk cId="0" sldId="269"/>
        </pc:sldMkLst>
        <pc:spChg chg="mod">
          <ac:chgData name="Amy Smedley-Walker" userId="47f6933d-9ed0-42f9-afc1-7bb744d03eb4" providerId="ADAL" clId="{78D4EFF2-BAFC-5802-8A3B-FE012AF47FBC}" dt="2026-06-01T12:36:51.789" v="111" actId="1038"/>
          <ac:spMkLst>
            <pc:docMk/>
            <pc:sldMk cId="0" sldId="269"/>
            <ac:spMk id="22" creationId="{5BEB89C7-E01F-5213-1138-B116DA608860}"/>
          </ac:spMkLst>
        </pc:spChg>
        <pc:spChg chg="mod">
          <ac:chgData name="Amy Smedley-Walker" userId="47f6933d-9ed0-42f9-afc1-7bb744d03eb4" providerId="ADAL" clId="{78D4EFF2-BAFC-5802-8A3B-FE012AF47FBC}" dt="2026-06-01T12:37:03.019" v="134" actId="1037"/>
          <ac:spMkLst>
            <pc:docMk/>
            <pc:sldMk cId="0" sldId="269"/>
            <ac:spMk id="23" creationId="{21BEDF00-7A07-DF3B-6FCC-25AB3B5D6B96}"/>
          </ac:spMkLst>
        </pc:spChg>
        <pc:spChg chg="mod">
          <ac:chgData name="Amy Smedley-Walker" userId="47f6933d-9ed0-42f9-afc1-7bb744d03eb4" providerId="ADAL" clId="{78D4EFF2-BAFC-5802-8A3B-FE012AF47FBC}" dt="2026-06-01T12:36:51.789" v="111" actId="1038"/>
          <ac:spMkLst>
            <pc:docMk/>
            <pc:sldMk cId="0" sldId="269"/>
            <ac:spMk id="24" creationId="{5BA9B388-AB6C-800D-65FE-7581EBB672BA}"/>
          </ac:spMkLst>
        </pc:spChg>
        <pc:spChg chg="mod">
          <ac:chgData name="Amy Smedley-Walker" userId="47f6933d-9ed0-42f9-afc1-7bb744d03eb4" providerId="ADAL" clId="{78D4EFF2-BAFC-5802-8A3B-FE012AF47FBC}" dt="2026-06-01T12:37:03.019" v="134" actId="1037"/>
          <ac:spMkLst>
            <pc:docMk/>
            <pc:sldMk cId="0" sldId="269"/>
            <ac:spMk id="25" creationId="{8EEC8E78-AADE-51F8-3E9B-9FB1F9D99B29}"/>
          </ac:spMkLst>
        </pc:spChg>
        <pc:picChg chg="mod">
          <ac:chgData name="Amy Smedley-Walker" userId="47f6933d-9ed0-42f9-afc1-7bb744d03eb4" providerId="ADAL" clId="{78D4EFF2-BAFC-5802-8A3B-FE012AF47FBC}" dt="2026-06-01T12:37:03.019" v="134" actId="1037"/>
          <ac:picMkLst>
            <pc:docMk/>
            <pc:sldMk cId="0" sldId="269"/>
            <ac:picMk id="18" creationId="{4959351A-E6CA-5CDC-F9AB-F134353F5602}"/>
          </ac:picMkLst>
        </pc:picChg>
        <pc:picChg chg="mod">
          <ac:chgData name="Amy Smedley-Walker" userId="47f6933d-9ed0-42f9-afc1-7bb744d03eb4" providerId="ADAL" clId="{78D4EFF2-BAFC-5802-8A3B-FE012AF47FBC}" dt="2026-06-01T12:36:51.789" v="111" actId="1038"/>
          <ac:picMkLst>
            <pc:docMk/>
            <pc:sldMk cId="0" sldId="269"/>
            <ac:picMk id="19" creationId="{56C0BDAD-AE8B-B681-C746-4D891B275FF5}"/>
          </ac:picMkLst>
        </pc:picChg>
        <pc:picChg chg="mod">
          <ac:chgData name="Amy Smedley-Walker" userId="47f6933d-9ed0-42f9-afc1-7bb744d03eb4" providerId="ADAL" clId="{78D4EFF2-BAFC-5802-8A3B-FE012AF47FBC}" dt="2026-06-01T12:36:51.789" v="111" actId="1038"/>
          <ac:picMkLst>
            <pc:docMk/>
            <pc:sldMk cId="0" sldId="269"/>
            <ac:picMk id="20" creationId="{CCDEDDC5-A0C7-4535-0EDB-8EECA1B5AEB2}"/>
          </ac:picMkLst>
        </pc:picChg>
        <pc:picChg chg="mod">
          <ac:chgData name="Amy Smedley-Walker" userId="47f6933d-9ed0-42f9-afc1-7bb744d03eb4" providerId="ADAL" clId="{78D4EFF2-BAFC-5802-8A3B-FE012AF47FBC}" dt="2026-06-01T12:37:03.019" v="134" actId="1037"/>
          <ac:picMkLst>
            <pc:docMk/>
            <pc:sldMk cId="0" sldId="269"/>
            <ac:picMk id="21" creationId="{B1C73658-6A71-F713-FC38-71B63A8F4E8A}"/>
          </ac:picMkLst>
        </pc:picChg>
      </pc:sldChg>
      <pc:sldChg chg="addSp modSp mod modAnim">
        <pc:chgData name="Amy Smedley-Walker" userId="47f6933d-9ed0-42f9-afc1-7bb744d03eb4" providerId="ADAL" clId="{78D4EFF2-BAFC-5802-8A3B-FE012AF47FBC}" dt="2026-06-01T12:37:55.126" v="175" actId="164"/>
        <pc:sldMkLst>
          <pc:docMk/>
          <pc:sldMk cId="0" sldId="270"/>
        </pc:sldMkLst>
        <pc:spChg chg="mod">
          <ac:chgData name="Amy Smedley-Walker" userId="47f6933d-9ed0-42f9-afc1-7bb744d03eb4" providerId="ADAL" clId="{78D4EFF2-BAFC-5802-8A3B-FE012AF47FBC}" dt="2026-06-01T12:37:18.739" v="153" actId="1076"/>
          <ac:spMkLst>
            <pc:docMk/>
            <pc:sldMk cId="0" sldId="270"/>
            <ac:spMk id="3" creationId="{00000000-0000-0000-0000-000000000000}"/>
          </ac:spMkLst>
        </pc:spChg>
        <pc:spChg chg="mod">
          <ac:chgData name="Amy Smedley-Walker" userId="47f6933d-9ed0-42f9-afc1-7bb744d03eb4" providerId="ADAL" clId="{78D4EFF2-BAFC-5802-8A3B-FE012AF47FBC}" dt="2026-06-01T12:37:55.126" v="175" actId="164"/>
          <ac:spMkLst>
            <pc:docMk/>
            <pc:sldMk cId="0" sldId="270"/>
            <ac:spMk id="7" creationId="{00000000-0000-0000-0000-000000000000}"/>
          </ac:spMkLst>
        </pc:spChg>
        <pc:spChg chg="mod">
          <ac:chgData name="Amy Smedley-Walker" userId="47f6933d-9ed0-42f9-afc1-7bb744d03eb4" providerId="ADAL" clId="{78D4EFF2-BAFC-5802-8A3B-FE012AF47FBC}" dt="2026-06-01T12:37:55.126" v="175" actId="164"/>
          <ac:spMkLst>
            <pc:docMk/>
            <pc:sldMk cId="0" sldId="270"/>
            <ac:spMk id="10" creationId="{00000000-0000-0000-0000-000000000000}"/>
          </ac:spMkLst>
        </pc:spChg>
        <pc:spChg chg="mod">
          <ac:chgData name="Amy Smedley-Walker" userId="47f6933d-9ed0-42f9-afc1-7bb744d03eb4" providerId="ADAL" clId="{78D4EFF2-BAFC-5802-8A3B-FE012AF47FBC}" dt="2026-06-01T12:37:55.126" v="175" actId="164"/>
          <ac:spMkLst>
            <pc:docMk/>
            <pc:sldMk cId="0" sldId="270"/>
            <ac:spMk id="13" creationId="{00000000-0000-0000-0000-000000000000}"/>
          </ac:spMkLst>
        </pc:spChg>
        <pc:spChg chg="mod">
          <ac:chgData name="Amy Smedley-Walker" userId="47f6933d-9ed0-42f9-afc1-7bb744d03eb4" providerId="ADAL" clId="{78D4EFF2-BAFC-5802-8A3B-FE012AF47FBC}" dt="2026-06-01T12:37:55.126" v="175" actId="164"/>
          <ac:spMkLst>
            <pc:docMk/>
            <pc:sldMk cId="0" sldId="270"/>
            <ac:spMk id="16" creationId="{00000000-0000-0000-0000-000000000000}"/>
          </ac:spMkLst>
        </pc:spChg>
        <pc:grpChg chg="add mod">
          <ac:chgData name="Amy Smedley-Walker" userId="47f6933d-9ed0-42f9-afc1-7bb744d03eb4" providerId="ADAL" clId="{78D4EFF2-BAFC-5802-8A3B-FE012AF47FBC}" dt="2026-06-01T12:37:55.126" v="175" actId="164"/>
          <ac:grpSpMkLst>
            <pc:docMk/>
            <pc:sldMk cId="0" sldId="270"/>
            <ac:grpSpMk id="4" creationId="{DBE40112-E2DE-7C7B-66BC-8887D73A38D3}"/>
          </ac:grpSpMkLst>
        </pc:grpChg>
        <pc:picChg chg="mod">
          <ac:chgData name="Amy Smedley-Walker" userId="47f6933d-9ed0-42f9-afc1-7bb744d03eb4" providerId="ADAL" clId="{78D4EFF2-BAFC-5802-8A3B-FE012AF47FBC}" dt="2026-06-01T12:37:55.126" v="175" actId="164"/>
          <ac:picMkLst>
            <pc:docMk/>
            <pc:sldMk cId="0" sldId="270"/>
            <ac:picMk id="18" creationId="{A50E42C3-BDCE-F42B-93F4-1F90E4FE0CA6}"/>
          </ac:picMkLst>
        </pc:picChg>
        <pc:picChg chg="mod">
          <ac:chgData name="Amy Smedley-Walker" userId="47f6933d-9ed0-42f9-afc1-7bb744d03eb4" providerId="ADAL" clId="{78D4EFF2-BAFC-5802-8A3B-FE012AF47FBC}" dt="2026-06-01T12:37:55.126" v="175" actId="164"/>
          <ac:picMkLst>
            <pc:docMk/>
            <pc:sldMk cId="0" sldId="270"/>
            <ac:picMk id="19" creationId="{BF62268B-DAE4-C4CD-7B91-1EEF63751782}"/>
          </ac:picMkLst>
        </pc:picChg>
        <pc:picChg chg="mod">
          <ac:chgData name="Amy Smedley-Walker" userId="47f6933d-9ed0-42f9-afc1-7bb744d03eb4" providerId="ADAL" clId="{78D4EFF2-BAFC-5802-8A3B-FE012AF47FBC}" dt="2026-06-01T12:37:55.126" v="175" actId="164"/>
          <ac:picMkLst>
            <pc:docMk/>
            <pc:sldMk cId="0" sldId="270"/>
            <ac:picMk id="20" creationId="{9EF85FF2-CCFE-68B5-A5BA-EF7675BA4969}"/>
          </ac:picMkLst>
        </pc:picChg>
        <pc:picChg chg="mod">
          <ac:chgData name="Amy Smedley-Walker" userId="47f6933d-9ed0-42f9-afc1-7bb744d03eb4" providerId="ADAL" clId="{78D4EFF2-BAFC-5802-8A3B-FE012AF47FBC}" dt="2026-06-01T12:37:55.126" v="175" actId="164"/>
          <ac:picMkLst>
            <pc:docMk/>
            <pc:sldMk cId="0" sldId="270"/>
            <ac:picMk id="21" creationId="{09208482-3475-8E6C-3004-BF7A97121E3B}"/>
          </ac:picMkLst>
        </pc:picChg>
      </pc:sldChg>
      <pc:sldChg chg="delSp modSp mod delAnim">
        <pc:chgData name="Amy Smedley-Walker" userId="47f6933d-9ed0-42f9-afc1-7bb744d03eb4" providerId="ADAL" clId="{78D4EFF2-BAFC-5802-8A3B-FE012AF47FBC}" dt="2026-06-01T11:01:45.730" v="32" actId="20577"/>
        <pc:sldMkLst>
          <pc:docMk/>
          <pc:sldMk cId="0" sldId="281"/>
        </pc:sldMkLst>
        <pc:spChg chg="mod">
          <ac:chgData name="Amy Smedley-Walker" userId="47f6933d-9ed0-42f9-afc1-7bb744d03eb4" providerId="ADAL" clId="{78D4EFF2-BAFC-5802-8A3B-FE012AF47FBC}" dt="2026-06-01T11:01:45.730" v="32" actId="20577"/>
          <ac:spMkLst>
            <pc:docMk/>
            <pc:sldMk cId="0" sldId="281"/>
            <ac:spMk id="3" creationId="{00000000-0000-0000-0000-000000000000}"/>
          </ac:spMkLst>
        </pc:spChg>
        <pc:spChg chg="mod">
          <ac:chgData name="Amy Smedley-Walker" userId="47f6933d-9ed0-42f9-afc1-7bb744d03eb4" providerId="ADAL" clId="{78D4EFF2-BAFC-5802-8A3B-FE012AF47FBC}" dt="2026-06-01T11:01:12.918" v="28" actId="1035"/>
          <ac:spMkLst>
            <pc:docMk/>
            <pc:sldMk cId="0" sldId="281"/>
            <ac:spMk id="7" creationId="{00000000-0000-0000-0000-000000000000}"/>
          </ac:spMkLst>
        </pc:spChg>
        <pc:spChg chg="mod">
          <ac:chgData name="Amy Smedley-Walker" userId="47f6933d-9ed0-42f9-afc1-7bb744d03eb4" providerId="ADAL" clId="{78D4EFF2-BAFC-5802-8A3B-FE012AF47FBC}" dt="2026-06-01T11:01:12.918" v="28" actId="1035"/>
          <ac:spMkLst>
            <pc:docMk/>
            <pc:sldMk cId="0" sldId="281"/>
            <ac:spMk id="22" creationId="{2D445B65-16DC-9178-0653-C89620F41D6B}"/>
          </ac:spMkLst>
        </pc:spChg>
        <pc:picChg chg="mod">
          <ac:chgData name="Amy Smedley-Walker" userId="47f6933d-9ed0-42f9-afc1-7bb744d03eb4" providerId="ADAL" clId="{78D4EFF2-BAFC-5802-8A3B-FE012AF47FBC}" dt="2026-06-01T11:01:30.790" v="30" actId="1076"/>
          <ac:picMkLst>
            <pc:docMk/>
            <pc:sldMk cId="0" sldId="281"/>
            <ac:picMk id="18" creationId="{46A4287E-FBED-34F7-634B-6DEE5BA592CA}"/>
          </ac:picMkLst>
        </pc:picChg>
        <pc:picChg chg="mod">
          <ac:chgData name="Amy Smedley-Walker" userId="47f6933d-9ed0-42f9-afc1-7bb744d03eb4" providerId="ADAL" clId="{78D4EFF2-BAFC-5802-8A3B-FE012AF47FBC}" dt="2026-06-01T11:01:12.918" v="28" actId="1035"/>
          <ac:picMkLst>
            <pc:docMk/>
            <pc:sldMk cId="0" sldId="281"/>
            <ac:picMk id="21" creationId="{C284391C-F5E4-493D-EBAE-A157CF30CBA1}"/>
          </ac:picMkLst>
        </pc:picChg>
      </pc:sldChg>
      <pc:sldChg chg="modSp mod">
        <pc:chgData name="Amy Smedley-Walker" userId="47f6933d-9ed0-42f9-afc1-7bb744d03eb4" providerId="ADAL" clId="{78D4EFF2-BAFC-5802-8A3B-FE012AF47FBC}" dt="2026-06-01T11:00:51.775" v="20" actId="1035"/>
        <pc:sldMkLst>
          <pc:docMk/>
          <pc:sldMk cId="0" sldId="282"/>
        </pc:sldMkLst>
        <pc:spChg chg="mod">
          <ac:chgData name="Amy Smedley-Walker" userId="47f6933d-9ed0-42f9-afc1-7bb744d03eb4" providerId="ADAL" clId="{78D4EFF2-BAFC-5802-8A3B-FE012AF47FBC}" dt="2026-06-01T10:59:31.657" v="10" actId="207"/>
          <ac:spMkLst>
            <pc:docMk/>
            <pc:sldMk cId="0" sldId="282"/>
            <ac:spMk id="3" creationId="{00000000-0000-0000-0000-000000000000}"/>
          </ac:spMkLst>
        </pc:spChg>
        <pc:spChg chg="mod">
          <ac:chgData name="Amy Smedley-Walker" userId="47f6933d-9ed0-42f9-afc1-7bb744d03eb4" providerId="ADAL" clId="{78D4EFF2-BAFC-5802-8A3B-FE012AF47FBC}" dt="2026-06-01T10:59:48.897" v="12" actId="14100"/>
          <ac:spMkLst>
            <pc:docMk/>
            <pc:sldMk cId="0" sldId="282"/>
            <ac:spMk id="4" creationId="{00000000-0000-0000-0000-000000000000}"/>
          </ac:spMkLst>
        </pc:spChg>
        <pc:spChg chg="mod">
          <ac:chgData name="Amy Smedley-Walker" userId="47f6933d-9ed0-42f9-afc1-7bb744d03eb4" providerId="ADAL" clId="{78D4EFF2-BAFC-5802-8A3B-FE012AF47FBC}" dt="2026-06-01T11:00:51.775" v="20" actId="1035"/>
          <ac:spMkLst>
            <pc:docMk/>
            <pc:sldMk cId="0" sldId="282"/>
            <ac:spMk id="10" creationId="{00000000-0000-0000-0000-000000000000}"/>
          </ac:spMkLst>
        </pc:spChg>
        <pc:spChg chg="mod">
          <ac:chgData name="Amy Smedley-Walker" userId="47f6933d-9ed0-42f9-afc1-7bb744d03eb4" providerId="ADAL" clId="{78D4EFF2-BAFC-5802-8A3B-FE012AF47FBC}" dt="2026-06-01T11:00:30.603" v="17" actId="14100"/>
          <ac:spMkLst>
            <pc:docMk/>
            <pc:sldMk cId="0" sldId="282"/>
            <ac:spMk id="11" creationId="{00000000-0000-0000-0000-000000000000}"/>
          </ac:spMkLst>
        </pc:spChg>
        <pc:spChg chg="mod">
          <ac:chgData name="Amy Smedley-Walker" userId="47f6933d-9ed0-42f9-afc1-7bb744d03eb4" providerId="ADAL" clId="{78D4EFF2-BAFC-5802-8A3B-FE012AF47FBC}" dt="2026-06-01T11:00:51.775" v="20" actId="1035"/>
          <ac:spMkLst>
            <pc:docMk/>
            <pc:sldMk cId="0" sldId="282"/>
            <ac:spMk id="14" creationId="{00000000-0000-0000-0000-000000000000}"/>
          </ac:spMkLst>
        </pc:spChg>
        <pc:spChg chg="mod">
          <ac:chgData name="Amy Smedley-Walker" userId="47f6933d-9ed0-42f9-afc1-7bb744d03eb4" providerId="ADAL" clId="{78D4EFF2-BAFC-5802-8A3B-FE012AF47FBC}" dt="2026-06-01T11:00:30.603" v="17" actId="14100"/>
          <ac:spMkLst>
            <pc:docMk/>
            <pc:sldMk cId="0" sldId="282"/>
            <ac:spMk id="15" creationId="{00000000-0000-0000-0000-000000000000}"/>
          </ac:spMkLst>
        </pc:spChg>
        <pc:spChg chg="mod">
          <ac:chgData name="Amy Smedley-Walker" userId="47f6933d-9ed0-42f9-afc1-7bb744d03eb4" providerId="ADAL" clId="{78D4EFF2-BAFC-5802-8A3B-FE012AF47FBC}" dt="2026-06-01T11:00:51.775" v="20" actId="1035"/>
          <ac:spMkLst>
            <pc:docMk/>
            <pc:sldMk cId="0" sldId="282"/>
            <ac:spMk id="18" creationId="{00000000-0000-0000-0000-000000000000}"/>
          </ac:spMkLst>
        </pc:spChg>
        <pc:spChg chg="mod">
          <ac:chgData name="Amy Smedley-Walker" userId="47f6933d-9ed0-42f9-afc1-7bb744d03eb4" providerId="ADAL" clId="{78D4EFF2-BAFC-5802-8A3B-FE012AF47FBC}" dt="2026-06-01T11:00:30.603" v="17" actId="14100"/>
          <ac:spMkLst>
            <pc:docMk/>
            <pc:sldMk cId="0" sldId="282"/>
            <ac:spMk id="19" creationId="{00000000-0000-0000-0000-000000000000}"/>
          </ac:spMkLst>
        </pc:spChg>
        <pc:spChg chg="mod">
          <ac:chgData name="Amy Smedley-Walker" userId="47f6933d-9ed0-42f9-afc1-7bb744d03eb4" providerId="ADAL" clId="{78D4EFF2-BAFC-5802-8A3B-FE012AF47FBC}" dt="2026-06-01T11:00:51.775" v="20" actId="1035"/>
          <ac:spMkLst>
            <pc:docMk/>
            <pc:sldMk cId="0" sldId="282"/>
            <ac:spMk id="22" creationId="{00000000-0000-0000-0000-000000000000}"/>
          </ac:spMkLst>
        </pc:spChg>
        <pc:spChg chg="mod">
          <ac:chgData name="Amy Smedley-Walker" userId="47f6933d-9ed0-42f9-afc1-7bb744d03eb4" providerId="ADAL" clId="{78D4EFF2-BAFC-5802-8A3B-FE012AF47FBC}" dt="2026-06-01T11:00:34.745" v="18" actId="1076"/>
          <ac:spMkLst>
            <pc:docMk/>
            <pc:sldMk cId="0" sldId="282"/>
            <ac:spMk id="23" creationId="{00000000-0000-0000-0000-000000000000}"/>
          </ac:spMkLst>
        </pc:spChg>
        <pc:spChg chg="mod">
          <ac:chgData name="Amy Smedley-Walker" userId="47f6933d-9ed0-42f9-afc1-7bb744d03eb4" providerId="ADAL" clId="{78D4EFF2-BAFC-5802-8A3B-FE012AF47FBC}" dt="2026-06-01T11:00:51.775" v="20" actId="1035"/>
          <ac:spMkLst>
            <pc:docMk/>
            <pc:sldMk cId="0" sldId="282"/>
            <ac:spMk id="26" creationId="{00000000-0000-0000-0000-000000000000}"/>
          </ac:spMkLst>
        </pc:spChg>
        <pc:spChg chg="mod">
          <ac:chgData name="Amy Smedley-Walker" userId="47f6933d-9ed0-42f9-afc1-7bb744d03eb4" providerId="ADAL" clId="{78D4EFF2-BAFC-5802-8A3B-FE012AF47FBC}" dt="2026-06-01T11:00:30.603" v="17" actId="14100"/>
          <ac:spMkLst>
            <pc:docMk/>
            <pc:sldMk cId="0" sldId="282"/>
            <ac:spMk id="27" creationId="{00000000-0000-0000-0000-000000000000}"/>
          </ac:spMkLst>
        </pc:spChg>
        <pc:spChg chg="mod">
          <ac:chgData name="Amy Smedley-Walker" userId="47f6933d-9ed0-42f9-afc1-7bb744d03eb4" providerId="ADAL" clId="{78D4EFF2-BAFC-5802-8A3B-FE012AF47FBC}" dt="2026-06-01T10:59:48.897" v="12" actId="14100"/>
          <ac:spMkLst>
            <pc:docMk/>
            <pc:sldMk cId="0" sldId="282"/>
            <ac:spMk id="28" creationId="{00000000-0000-0000-0000-000000000000}"/>
          </ac:spMkLst>
        </pc:spChg>
      </pc:sldChg>
      <pc:sldChg chg="modSp mod">
        <pc:chgData name="Amy Smedley-Walker" userId="47f6933d-9ed0-42f9-afc1-7bb744d03eb4" providerId="ADAL" clId="{78D4EFF2-BAFC-5802-8A3B-FE012AF47FBC}" dt="2026-06-01T11:03:11.964" v="46" actId="255"/>
        <pc:sldMkLst>
          <pc:docMk/>
          <pc:sldMk cId="0" sldId="285"/>
        </pc:sldMkLst>
        <pc:spChg chg="mod">
          <ac:chgData name="Amy Smedley-Walker" userId="47f6933d-9ed0-42f9-afc1-7bb744d03eb4" providerId="ADAL" clId="{78D4EFF2-BAFC-5802-8A3B-FE012AF47FBC}" dt="2026-06-01T11:03:11.964" v="46" actId="255"/>
          <ac:spMkLst>
            <pc:docMk/>
            <pc:sldMk cId="0" sldId="285"/>
            <ac:spMk id="6" creationId="{00000000-0000-0000-0000-000000000000}"/>
          </ac:spMkLst>
        </pc:spChg>
        <pc:spChg chg="mod">
          <ac:chgData name="Amy Smedley-Walker" userId="47f6933d-9ed0-42f9-afc1-7bb744d03eb4" providerId="ADAL" clId="{78D4EFF2-BAFC-5802-8A3B-FE012AF47FBC}" dt="2026-06-01T11:03:11.964" v="46" actId="255"/>
          <ac:spMkLst>
            <pc:docMk/>
            <pc:sldMk cId="0" sldId="285"/>
            <ac:spMk id="9" creationId="{00000000-0000-0000-0000-000000000000}"/>
          </ac:spMkLst>
        </pc:spChg>
        <pc:spChg chg="mod">
          <ac:chgData name="Amy Smedley-Walker" userId="47f6933d-9ed0-42f9-afc1-7bb744d03eb4" providerId="ADAL" clId="{78D4EFF2-BAFC-5802-8A3B-FE012AF47FBC}" dt="2026-06-01T11:03:11.964" v="46" actId="255"/>
          <ac:spMkLst>
            <pc:docMk/>
            <pc:sldMk cId="0" sldId="285"/>
            <ac:spMk id="12" creationId="{00000000-0000-0000-0000-000000000000}"/>
          </ac:spMkLst>
        </pc:spChg>
        <pc:spChg chg="mod">
          <ac:chgData name="Amy Smedley-Walker" userId="47f6933d-9ed0-42f9-afc1-7bb744d03eb4" providerId="ADAL" clId="{78D4EFF2-BAFC-5802-8A3B-FE012AF47FBC}" dt="2026-06-01T11:03:11.964" v="46" actId="255"/>
          <ac:spMkLst>
            <pc:docMk/>
            <pc:sldMk cId="0" sldId="285"/>
            <ac:spMk id="15" creationId="{00000000-0000-0000-0000-000000000000}"/>
          </ac:spMkLst>
        </pc:spChg>
        <pc:spChg chg="mod">
          <ac:chgData name="Amy Smedley-Walker" userId="47f6933d-9ed0-42f9-afc1-7bb744d03eb4" providerId="ADAL" clId="{78D4EFF2-BAFC-5802-8A3B-FE012AF47FBC}" dt="2026-06-01T11:03:11.964" v="46" actId="255"/>
          <ac:spMkLst>
            <pc:docMk/>
            <pc:sldMk cId="0" sldId="285"/>
            <ac:spMk id="18" creationId="{00000000-0000-0000-0000-000000000000}"/>
          </ac:spMkLst>
        </pc:spChg>
        <pc:spChg chg="mod">
          <ac:chgData name="Amy Smedley-Walker" userId="47f6933d-9ed0-42f9-afc1-7bb744d03eb4" providerId="ADAL" clId="{78D4EFF2-BAFC-5802-8A3B-FE012AF47FBC}" dt="2026-06-01T11:03:11.964" v="46" actId="255"/>
          <ac:spMkLst>
            <pc:docMk/>
            <pc:sldMk cId="0" sldId="285"/>
            <ac:spMk id="21" creationId="{00000000-0000-0000-0000-000000000000}"/>
          </ac:spMkLst>
        </pc:spChg>
        <pc:spChg chg="mod">
          <ac:chgData name="Amy Smedley-Walker" userId="47f6933d-9ed0-42f9-afc1-7bb744d03eb4" providerId="ADAL" clId="{78D4EFF2-BAFC-5802-8A3B-FE012AF47FBC}" dt="2026-06-01T11:03:11.964" v="46" actId="255"/>
          <ac:spMkLst>
            <pc:docMk/>
            <pc:sldMk cId="0" sldId="285"/>
            <ac:spMk id="24" creationId="{00000000-0000-0000-0000-000000000000}"/>
          </ac:spMkLst>
        </pc:spChg>
        <pc:spChg chg="mod">
          <ac:chgData name="Amy Smedley-Walker" userId="47f6933d-9ed0-42f9-afc1-7bb744d03eb4" providerId="ADAL" clId="{78D4EFF2-BAFC-5802-8A3B-FE012AF47FBC}" dt="2026-06-01T11:03:11.964" v="46" actId="255"/>
          <ac:spMkLst>
            <pc:docMk/>
            <pc:sldMk cId="0" sldId="285"/>
            <ac:spMk id="27" creationId="{00000000-0000-0000-0000-000000000000}"/>
          </ac:spMkLst>
        </pc:spChg>
      </pc:sldChg>
      <pc:sldChg chg="modSp mod">
        <pc:chgData name="Amy Smedley-Walker" userId="47f6933d-9ed0-42f9-afc1-7bb744d03eb4" providerId="ADAL" clId="{78D4EFF2-BAFC-5802-8A3B-FE012AF47FBC}" dt="2026-06-01T11:02:37.481" v="37" actId="255"/>
        <pc:sldMkLst>
          <pc:docMk/>
          <pc:sldMk cId="0" sldId="286"/>
        </pc:sldMkLst>
        <pc:spChg chg="mod">
          <ac:chgData name="Amy Smedley-Walker" userId="47f6933d-9ed0-42f9-afc1-7bb744d03eb4" providerId="ADAL" clId="{78D4EFF2-BAFC-5802-8A3B-FE012AF47FBC}" dt="2026-06-01T11:02:37.481" v="37" actId="255"/>
          <ac:spMkLst>
            <pc:docMk/>
            <pc:sldMk cId="0" sldId="286"/>
            <ac:spMk id="6" creationId="{00000000-0000-0000-0000-000000000000}"/>
          </ac:spMkLst>
        </pc:spChg>
        <pc:spChg chg="mod">
          <ac:chgData name="Amy Smedley-Walker" userId="47f6933d-9ed0-42f9-afc1-7bb744d03eb4" providerId="ADAL" clId="{78D4EFF2-BAFC-5802-8A3B-FE012AF47FBC}" dt="2026-06-01T11:02:37.481" v="37" actId="255"/>
          <ac:spMkLst>
            <pc:docMk/>
            <pc:sldMk cId="0" sldId="286"/>
            <ac:spMk id="9" creationId="{00000000-0000-0000-0000-000000000000}"/>
          </ac:spMkLst>
        </pc:spChg>
        <pc:spChg chg="mod">
          <ac:chgData name="Amy Smedley-Walker" userId="47f6933d-9ed0-42f9-afc1-7bb744d03eb4" providerId="ADAL" clId="{78D4EFF2-BAFC-5802-8A3B-FE012AF47FBC}" dt="2026-06-01T11:02:37.481" v="37" actId="255"/>
          <ac:spMkLst>
            <pc:docMk/>
            <pc:sldMk cId="0" sldId="286"/>
            <ac:spMk id="12" creationId="{00000000-0000-0000-0000-000000000000}"/>
          </ac:spMkLst>
        </pc:spChg>
        <pc:spChg chg="mod">
          <ac:chgData name="Amy Smedley-Walker" userId="47f6933d-9ed0-42f9-afc1-7bb744d03eb4" providerId="ADAL" clId="{78D4EFF2-BAFC-5802-8A3B-FE012AF47FBC}" dt="2026-06-01T11:02:37.481" v="37" actId="255"/>
          <ac:spMkLst>
            <pc:docMk/>
            <pc:sldMk cId="0" sldId="286"/>
            <ac:spMk id="15" creationId="{00000000-0000-0000-0000-000000000000}"/>
          </ac:spMkLst>
        </pc:spChg>
        <pc:spChg chg="mod">
          <ac:chgData name="Amy Smedley-Walker" userId="47f6933d-9ed0-42f9-afc1-7bb744d03eb4" providerId="ADAL" clId="{78D4EFF2-BAFC-5802-8A3B-FE012AF47FBC}" dt="2026-06-01T11:02:37.481" v="37" actId="255"/>
          <ac:spMkLst>
            <pc:docMk/>
            <pc:sldMk cId="0" sldId="286"/>
            <ac:spMk id="18" creationId="{00000000-0000-0000-0000-000000000000}"/>
          </ac:spMkLst>
        </pc:spChg>
        <pc:spChg chg="mod">
          <ac:chgData name="Amy Smedley-Walker" userId="47f6933d-9ed0-42f9-afc1-7bb744d03eb4" providerId="ADAL" clId="{78D4EFF2-BAFC-5802-8A3B-FE012AF47FBC}" dt="2026-06-01T11:02:37.481" v="37" actId="255"/>
          <ac:spMkLst>
            <pc:docMk/>
            <pc:sldMk cId="0" sldId="286"/>
            <ac:spMk id="21" creationId="{00000000-0000-0000-0000-000000000000}"/>
          </ac:spMkLst>
        </pc:spChg>
        <pc:spChg chg="mod">
          <ac:chgData name="Amy Smedley-Walker" userId="47f6933d-9ed0-42f9-afc1-7bb744d03eb4" providerId="ADAL" clId="{78D4EFF2-BAFC-5802-8A3B-FE012AF47FBC}" dt="2026-06-01T11:02:37.481" v="37" actId="255"/>
          <ac:spMkLst>
            <pc:docMk/>
            <pc:sldMk cId="0" sldId="286"/>
            <ac:spMk id="24" creationId="{00000000-0000-0000-0000-000000000000}"/>
          </ac:spMkLst>
        </pc:spChg>
        <pc:spChg chg="mod">
          <ac:chgData name="Amy Smedley-Walker" userId="47f6933d-9ed0-42f9-afc1-7bb744d03eb4" providerId="ADAL" clId="{78D4EFF2-BAFC-5802-8A3B-FE012AF47FBC}" dt="2026-06-01T11:02:37.481" v="37" actId="255"/>
          <ac:spMkLst>
            <pc:docMk/>
            <pc:sldMk cId="0" sldId="286"/>
            <ac:spMk id="27" creationId="{00000000-0000-0000-0000-000000000000}"/>
          </ac:spMkLst>
        </pc:spChg>
      </pc:sldChg>
      <pc:sldChg chg="delSp modSp mod modClrScheme chgLayout">
        <pc:chgData name="Amy Smedley-Walker" userId="47f6933d-9ed0-42f9-afc1-7bb744d03eb4" providerId="ADAL" clId="{78D4EFF2-BAFC-5802-8A3B-FE012AF47FBC}" dt="2026-06-03T14:19:52.210" v="185" actId="700"/>
        <pc:sldMkLst>
          <pc:docMk/>
          <pc:sldMk cId="0" sldId="290"/>
        </pc:sldMkLst>
        <pc:spChg chg="mod">
          <ac:chgData name="Amy Smedley-Walker" userId="47f6933d-9ed0-42f9-afc1-7bb744d03eb4" providerId="ADAL" clId="{78D4EFF2-BAFC-5802-8A3B-FE012AF47FBC}" dt="2026-06-02T13:06:04" v="179" actId="113"/>
          <ac:spMkLst>
            <pc:docMk/>
            <pc:sldMk cId="0" sldId="290"/>
            <ac:spMk id="6" creationId="{00000000-0000-0000-0000-000000000000}"/>
          </ac:spMkLst>
        </pc:spChg>
        <pc:spChg chg="mod">
          <ac:chgData name="Amy Smedley-Walker" userId="47f6933d-9ed0-42f9-afc1-7bb744d03eb4" providerId="ADAL" clId="{78D4EFF2-BAFC-5802-8A3B-FE012AF47FBC}" dt="2026-06-02T13:06:04" v="179" actId="113"/>
          <ac:spMkLst>
            <pc:docMk/>
            <pc:sldMk cId="0" sldId="290"/>
            <ac:spMk id="10" creationId="{00000000-0000-0000-0000-000000000000}"/>
          </ac:spMkLst>
        </pc:spChg>
        <pc:spChg chg="mod">
          <ac:chgData name="Amy Smedley-Walker" userId="47f6933d-9ed0-42f9-afc1-7bb744d03eb4" providerId="ADAL" clId="{78D4EFF2-BAFC-5802-8A3B-FE012AF47FBC}" dt="2026-06-02T13:06:04.206" v="181" actId="27636"/>
          <ac:spMkLst>
            <pc:docMk/>
            <pc:sldMk cId="0" sldId="290"/>
            <ac:spMk id="22" creationId="{00000000-0000-0000-0000-000000000000}"/>
          </ac:spMkLst>
        </pc:spChg>
        <pc:spChg chg="mod">
          <ac:chgData name="Amy Smedley-Walker" userId="47f6933d-9ed0-42f9-afc1-7bb744d03eb4" providerId="ADAL" clId="{78D4EFF2-BAFC-5802-8A3B-FE012AF47FBC}" dt="2026-06-02T13:06:04" v="179" actId="113"/>
          <ac:spMkLst>
            <pc:docMk/>
            <pc:sldMk cId="0" sldId="290"/>
            <ac:spMk id="26" creationId="{00000000-0000-0000-0000-000000000000}"/>
          </ac:spMkLst>
        </pc:spChg>
        <pc:spChg chg="mod">
          <ac:chgData name="Amy Smedley-Walker" userId="47f6933d-9ed0-42f9-afc1-7bb744d03eb4" providerId="ADAL" clId="{78D4EFF2-BAFC-5802-8A3B-FE012AF47FBC}" dt="2026-06-02T13:06:04" v="179" actId="113"/>
          <ac:spMkLst>
            <pc:docMk/>
            <pc:sldMk cId="0" sldId="290"/>
            <ac:spMk id="30" creationId="{00000000-0000-0000-0000-000000000000}"/>
          </ac:spMkLst>
        </pc:spChg>
        <pc:spChg chg="mod">
          <ac:chgData name="Amy Smedley-Walker" userId="47f6933d-9ed0-42f9-afc1-7bb744d03eb4" providerId="ADAL" clId="{78D4EFF2-BAFC-5802-8A3B-FE012AF47FBC}" dt="2026-06-02T13:06:04" v="179" actId="113"/>
          <ac:spMkLst>
            <pc:docMk/>
            <pc:sldMk cId="0" sldId="290"/>
            <ac:spMk id="34" creationId="{00000000-0000-0000-0000-000000000000}"/>
          </ac:spMkLst>
        </pc:spChg>
        <pc:spChg chg="mod">
          <ac:chgData name="Amy Smedley-Walker" userId="47f6933d-9ed0-42f9-afc1-7bb744d03eb4" providerId="ADAL" clId="{78D4EFF2-BAFC-5802-8A3B-FE012AF47FBC}" dt="2026-06-02T13:06:04" v="179" actId="113"/>
          <ac:spMkLst>
            <pc:docMk/>
            <pc:sldMk cId="0" sldId="290"/>
            <ac:spMk id="38" creationId="{00000000-0000-0000-0000-000000000000}"/>
          </ac:spMkLst>
        </pc:spChg>
        <pc:spChg chg="mod">
          <ac:chgData name="Amy Smedley-Walker" userId="47f6933d-9ed0-42f9-afc1-7bb744d03eb4" providerId="ADAL" clId="{78D4EFF2-BAFC-5802-8A3B-FE012AF47FBC}" dt="2026-06-02T13:06:04" v="179" actId="113"/>
          <ac:spMkLst>
            <pc:docMk/>
            <pc:sldMk cId="0" sldId="290"/>
            <ac:spMk id="54" creationId="{00000000-0000-0000-0000-000000000000}"/>
          </ac:spMkLst>
        </pc:spChg>
        <pc:spChg chg="mod">
          <ac:chgData name="Amy Smedley-Walker" userId="47f6933d-9ed0-42f9-afc1-7bb744d03eb4" providerId="ADAL" clId="{78D4EFF2-BAFC-5802-8A3B-FE012AF47FBC}" dt="2026-06-02T13:06:04.197" v="180" actId="27636"/>
          <ac:spMkLst>
            <pc:docMk/>
            <pc:sldMk cId="0" sldId="290"/>
            <ac:spMk id="58" creationId="{00000000-0000-0000-0000-000000000000}"/>
          </ac:spMkLst>
        </pc:spChg>
        <pc:spChg chg="mod">
          <ac:chgData name="Amy Smedley-Walker" userId="47f6933d-9ed0-42f9-afc1-7bb744d03eb4" providerId="ADAL" clId="{78D4EFF2-BAFC-5802-8A3B-FE012AF47FBC}" dt="2026-06-02T13:06:04" v="179" actId="113"/>
          <ac:spMkLst>
            <pc:docMk/>
            <pc:sldMk cId="0" sldId="290"/>
            <ac:spMk id="62" creationId="{00000000-0000-0000-0000-000000000000}"/>
          </ac:spMkLst>
        </pc:spChg>
        <pc:picChg chg="del">
          <ac:chgData name="Amy Smedley-Walker" userId="47f6933d-9ed0-42f9-afc1-7bb744d03eb4" providerId="ADAL" clId="{78D4EFF2-BAFC-5802-8A3B-FE012AF47FBC}" dt="2026-06-03T14:19:33.552" v="182" actId="478"/>
          <ac:picMkLst>
            <pc:docMk/>
            <pc:sldMk cId="0" sldId="290"/>
            <ac:picMk id="4" creationId="{00000000-0000-0000-0000-000000000000}"/>
          </ac:picMkLst>
        </pc:picChg>
      </pc:sldChg>
      <pc:sldChg chg="modSp mod">
        <pc:chgData name="Amy Smedley-Walker" userId="47f6933d-9ed0-42f9-afc1-7bb744d03eb4" providerId="ADAL" clId="{78D4EFF2-BAFC-5802-8A3B-FE012AF47FBC}" dt="2026-06-03T14:21:02.126" v="193" actId="1035"/>
        <pc:sldMkLst>
          <pc:docMk/>
          <pc:sldMk cId="0" sldId="291"/>
        </pc:sldMkLst>
        <pc:spChg chg="mod">
          <ac:chgData name="Amy Smedley-Walker" userId="47f6933d-9ed0-42f9-afc1-7bb744d03eb4" providerId="ADAL" clId="{78D4EFF2-BAFC-5802-8A3B-FE012AF47FBC}" dt="2026-06-01T11:33:27.566" v="70" actId="1076"/>
          <ac:spMkLst>
            <pc:docMk/>
            <pc:sldMk cId="0" sldId="291"/>
            <ac:spMk id="7" creationId="{00000000-0000-0000-0000-000000000000}"/>
          </ac:spMkLst>
        </pc:spChg>
        <pc:spChg chg="mod">
          <ac:chgData name="Amy Smedley-Walker" userId="47f6933d-9ed0-42f9-afc1-7bb744d03eb4" providerId="ADAL" clId="{78D4EFF2-BAFC-5802-8A3B-FE012AF47FBC}" dt="2026-06-01T11:33:36.894" v="71" actId="1076"/>
          <ac:spMkLst>
            <pc:docMk/>
            <pc:sldMk cId="0" sldId="291"/>
            <ac:spMk id="10" creationId="{00000000-0000-0000-0000-000000000000}"/>
          </ac:spMkLst>
        </pc:spChg>
        <pc:spChg chg="mod">
          <ac:chgData name="Amy Smedley-Walker" userId="47f6933d-9ed0-42f9-afc1-7bb744d03eb4" providerId="ADAL" clId="{78D4EFF2-BAFC-5802-8A3B-FE012AF47FBC}" dt="2026-06-01T11:33:49.201" v="73" actId="1076"/>
          <ac:spMkLst>
            <pc:docMk/>
            <pc:sldMk cId="0" sldId="291"/>
            <ac:spMk id="13" creationId="{00000000-0000-0000-0000-000000000000}"/>
          </ac:spMkLst>
        </pc:spChg>
        <pc:spChg chg="mod">
          <ac:chgData name="Amy Smedley-Walker" userId="47f6933d-9ed0-42f9-afc1-7bb744d03eb4" providerId="ADAL" clId="{78D4EFF2-BAFC-5802-8A3B-FE012AF47FBC}" dt="2026-06-03T14:21:02.126" v="193" actId="1035"/>
          <ac:spMkLst>
            <pc:docMk/>
            <pc:sldMk cId="0" sldId="291"/>
            <ac:spMk id="16" creationId="{00000000-0000-0000-0000-000000000000}"/>
          </ac:spMkLst>
        </pc:spChg>
        <pc:picChg chg="mod">
          <ac:chgData name="Amy Smedley-Walker" userId="47f6933d-9ed0-42f9-afc1-7bb744d03eb4" providerId="ADAL" clId="{78D4EFF2-BAFC-5802-8A3B-FE012AF47FBC}" dt="2026-06-01T11:33:49.201" v="73" actId="1076"/>
          <ac:picMkLst>
            <pc:docMk/>
            <pc:sldMk cId="0" sldId="291"/>
            <ac:picMk id="35" creationId="{8601391C-9B96-7E7D-EEAA-659961E32317}"/>
          </ac:picMkLst>
        </pc:picChg>
        <pc:picChg chg="mod">
          <ac:chgData name="Amy Smedley-Walker" userId="47f6933d-9ed0-42f9-afc1-7bb744d03eb4" providerId="ADAL" clId="{78D4EFF2-BAFC-5802-8A3B-FE012AF47FBC}" dt="2026-06-03T14:20:55.174" v="186" actId="14100"/>
          <ac:picMkLst>
            <pc:docMk/>
            <pc:sldMk cId="0" sldId="291"/>
            <ac:picMk id="37" creationId="{BA740DFA-BAE9-6131-9919-06A4D2DDA046}"/>
          </ac:picMkLst>
        </pc:picChg>
        <pc:picChg chg="mod">
          <ac:chgData name="Amy Smedley-Walker" userId="47f6933d-9ed0-42f9-afc1-7bb744d03eb4" providerId="ADAL" clId="{78D4EFF2-BAFC-5802-8A3B-FE012AF47FBC}" dt="2026-06-01T11:33:36.894" v="71" actId="1076"/>
          <ac:picMkLst>
            <pc:docMk/>
            <pc:sldMk cId="0" sldId="291"/>
            <ac:picMk id="39" creationId="{5FC3C7A7-D231-A958-02AD-92BD5382E884}"/>
          </ac:picMkLst>
        </pc:picChg>
        <pc:picChg chg="mod">
          <ac:chgData name="Amy Smedley-Walker" userId="47f6933d-9ed0-42f9-afc1-7bb744d03eb4" providerId="ADAL" clId="{78D4EFF2-BAFC-5802-8A3B-FE012AF47FBC}" dt="2026-06-01T11:33:27.566" v="70" actId="1076"/>
          <ac:picMkLst>
            <pc:docMk/>
            <pc:sldMk cId="0" sldId="291"/>
            <ac:picMk id="41" creationId="{BFD3A3C7-BA11-0B65-96CF-824EE6F28A27}"/>
          </ac:picMkLst>
        </pc:picChg>
      </pc:sldChg>
      <pc:sldChg chg="addSp modSp mod modAnim">
        <pc:chgData name="Amy Smedley-Walker" userId="47f6933d-9ed0-42f9-afc1-7bb744d03eb4" providerId="ADAL" clId="{78D4EFF2-BAFC-5802-8A3B-FE012AF47FBC}" dt="2026-06-03T14:24:41.606" v="212" actId="14100"/>
        <pc:sldMkLst>
          <pc:docMk/>
          <pc:sldMk cId="0" sldId="292"/>
        </pc:sldMkLst>
        <pc:spChg chg="mod">
          <ac:chgData name="Amy Smedley-Walker" userId="47f6933d-9ed0-42f9-afc1-7bb744d03eb4" providerId="ADAL" clId="{78D4EFF2-BAFC-5802-8A3B-FE012AF47FBC}" dt="2026-06-01T11:35:09.878" v="83" actId="164"/>
          <ac:spMkLst>
            <pc:docMk/>
            <pc:sldMk cId="0" sldId="292"/>
            <ac:spMk id="5" creationId="{00000000-0000-0000-0000-000000000000}"/>
          </ac:spMkLst>
        </pc:spChg>
        <pc:spChg chg="mod">
          <ac:chgData name="Amy Smedley-Walker" userId="47f6933d-9ed0-42f9-afc1-7bb744d03eb4" providerId="ADAL" clId="{78D4EFF2-BAFC-5802-8A3B-FE012AF47FBC}" dt="2026-06-01T11:34:06.969" v="75" actId="1076"/>
          <ac:spMkLst>
            <pc:docMk/>
            <pc:sldMk cId="0" sldId="292"/>
            <ac:spMk id="7" creationId="{00000000-0000-0000-0000-000000000000}"/>
          </ac:spMkLst>
        </pc:spChg>
        <pc:spChg chg="mod">
          <ac:chgData name="Amy Smedley-Walker" userId="47f6933d-9ed0-42f9-afc1-7bb744d03eb4" providerId="ADAL" clId="{78D4EFF2-BAFC-5802-8A3B-FE012AF47FBC}" dt="2026-06-01T11:34:41.310" v="79" actId="164"/>
          <ac:spMkLst>
            <pc:docMk/>
            <pc:sldMk cId="0" sldId="292"/>
            <ac:spMk id="8" creationId="{00000000-0000-0000-0000-000000000000}"/>
          </ac:spMkLst>
        </pc:spChg>
        <pc:spChg chg="mod">
          <ac:chgData name="Amy Smedley-Walker" userId="47f6933d-9ed0-42f9-afc1-7bb744d03eb4" providerId="ADAL" clId="{78D4EFF2-BAFC-5802-8A3B-FE012AF47FBC}" dt="2026-06-01T11:34:31.913" v="78" actId="1076"/>
          <ac:spMkLst>
            <pc:docMk/>
            <pc:sldMk cId="0" sldId="292"/>
            <ac:spMk id="10" creationId="{00000000-0000-0000-0000-000000000000}"/>
          </ac:spMkLst>
        </pc:spChg>
        <pc:spChg chg="mod">
          <ac:chgData name="Amy Smedley-Walker" userId="47f6933d-9ed0-42f9-afc1-7bb744d03eb4" providerId="ADAL" clId="{78D4EFF2-BAFC-5802-8A3B-FE012AF47FBC}" dt="2026-06-01T11:35:01.077" v="81" actId="164"/>
          <ac:spMkLst>
            <pc:docMk/>
            <pc:sldMk cId="0" sldId="292"/>
            <ac:spMk id="11" creationId="{00000000-0000-0000-0000-000000000000}"/>
          </ac:spMkLst>
        </pc:spChg>
        <pc:spChg chg="mod">
          <ac:chgData name="Amy Smedley-Walker" userId="47f6933d-9ed0-42f9-afc1-7bb744d03eb4" providerId="ADAL" clId="{78D4EFF2-BAFC-5802-8A3B-FE012AF47FBC}" dt="2026-06-01T11:34:06.969" v="75" actId="1076"/>
          <ac:spMkLst>
            <pc:docMk/>
            <pc:sldMk cId="0" sldId="292"/>
            <ac:spMk id="13" creationId="{00000000-0000-0000-0000-000000000000}"/>
          </ac:spMkLst>
        </pc:spChg>
        <pc:spChg chg="mod">
          <ac:chgData name="Amy Smedley-Walker" userId="47f6933d-9ed0-42f9-afc1-7bb744d03eb4" providerId="ADAL" clId="{78D4EFF2-BAFC-5802-8A3B-FE012AF47FBC}" dt="2026-06-03T14:24:41.606" v="212" actId="14100"/>
          <ac:spMkLst>
            <pc:docMk/>
            <pc:sldMk cId="0" sldId="292"/>
            <ac:spMk id="14" creationId="{00000000-0000-0000-0000-000000000000}"/>
          </ac:spMkLst>
        </pc:spChg>
        <pc:spChg chg="mod">
          <ac:chgData name="Amy Smedley-Walker" userId="47f6933d-9ed0-42f9-afc1-7bb744d03eb4" providerId="ADAL" clId="{78D4EFF2-BAFC-5802-8A3B-FE012AF47FBC}" dt="2026-06-03T14:24:31.841" v="210" actId="1035"/>
          <ac:spMkLst>
            <pc:docMk/>
            <pc:sldMk cId="0" sldId="292"/>
            <ac:spMk id="16" creationId="{00000000-0000-0000-0000-000000000000}"/>
          </ac:spMkLst>
        </pc:spChg>
        <pc:grpChg chg="add mod">
          <ac:chgData name="Amy Smedley-Walker" userId="47f6933d-9ed0-42f9-afc1-7bb744d03eb4" providerId="ADAL" clId="{78D4EFF2-BAFC-5802-8A3B-FE012AF47FBC}" dt="2026-06-01T11:34:47.886" v="80" actId="167"/>
          <ac:grpSpMkLst>
            <pc:docMk/>
            <pc:sldMk cId="0" sldId="292"/>
            <ac:grpSpMk id="4" creationId="{EB7DE5F6-53AA-9E76-D5D5-BD8A487A98FA}"/>
          </ac:grpSpMkLst>
        </pc:grpChg>
        <pc:grpChg chg="add mod">
          <ac:chgData name="Amy Smedley-Walker" userId="47f6933d-9ed0-42f9-afc1-7bb744d03eb4" providerId="ADAL" clId="{78D4EFF2-BAFC-5802-8A3B-FE012AF47FBC}" dt="2026-06-01T11:35:04.730" v="82" actId="167"/>
          <ac:grpSpMkLst>
            <pc:docMk/>
            <pc:sldMk cId="0" sldId="292"/>
            <ac:grpSpMk id="6" creationId="{9326A701-AE45-2BD5-F030-3F45A51CA748}"/>
          </ac:grpSpMkLst>
        </pc:grpChg>
        <pc:grpChg chg="add mod">
          <ac:chgData name="Amy Smedley-Walker" userId="47f6933d-9ed0-42f9-afc1-7bb744d03eb4" providerId="ADAL" clId="{78D4EFF2-BAFC-5802-8A3B-FE012AF47FBC}" dt="2026-06-01T11:35:14.010" v="84" actId="167"/>
          <ac:grpSpMkLst>
            <pc:docMk/>
            <pc:sldMk cId="0" sldId="292"/>
            <ac:grpSpMk id="12" creationId="{E18D19BA-6F16-DA88-F6E6-0286C9039EF4}"/>
          </ac:grpSpMkLst>
        </pc:grpChg>
        <pc:grpChg chg="mod">
          <ac:chgData name="Amy Smedley-Walker" userId="47f6933d-9ed0-42f9-afc1-7bb744d03eb4" providerId="ADAL" clId="{78D4EFF2-BAFC-5802-8A3B-FE012AF47FBC}" dt="2026-06-01T11:34:31.913" v="78" actId="1076"/>
          <ac:grpSpMkLst>
            <pc:docMk/>
            <pc:sldMk cId="0" sldId="292"/>
            <ac:grpSpMk id="27" creationId="{E41350AA-FB0D-0427-C9F5-E016867483A0}"/>
          </ac:grpSpMkLst>
        </pc:grpChg>
        <pc:picChg chg="mod">
          <ac:chgData name="Amy Smedley-Walker" userId="47f6933d-9ed0-42f9-afc1-7bb744d03eb4" providerId="ADAL" clId="{78D4EFF2-BAFC-5802-8A3B-FE012AF47FBC}" dt="2026-06-01T11:34:41.310" v="79" actId="164"/>
          <ac:picMkLst>
            <pc:docMk/>
            <pc:sldMk cId="0" sldId="292"/>
            <ac:picMk id="23" creationId="{13ED6275-B3A4-6BA5-5576-417AC6A0710D}"/>
          </ac:picMkLst>
        </pc:picChg>
        <pc:picChg chg="mod">
          <ac:chgData name="Amy Smedley-Walker" userId="47f6933d-9ed0-42f9-afc1-7bb744d03eb4" providerId="ADAL" clId="{78D4EFF2-BAFC-5802-8A3B-FE012AF47FBC}" dt="2026-06-01T11:35:01.077" v="81" actId="164"/>
          <ac:picMkLst>
            <pc:docMk/>
            <pc:sldMk cId="0" sldId="292"/>
            <ac:picMk id="24" creationId="{BA279C8B-FF0A-813B-DE1B-21341B62BD68}"/>
          </ac:picMkLst>
        </pc:picChg>
        <pc:picChg chg="mod">
          <ac:chgData name="Amy Smedley-Walker" userId="47f6933d-9ed0-42f9-afc1-7bb744d03eb4" providerId="ADAL" clId="{78D4EFF2-BAFC-5802-8A3B-FE012AF47FBC}" dt="2026-06-01T11:35:09.878" v="83" actId="164"/>
          <ac:picMkLst>
            <pc:docMk/>
            <pc:sldMk cId="0" sldId="292"/>
            <ac:picMk id="25" creationId="{B99F336F-A207-4F30-F4BE-7F5D77EFF61F}"/>
          </ac:picMkLst>
        </pc:picChg>
        <pc:picChg chg="mod">
          <ac:chgData name="Amy Smedley-Walker" userId="47f6933d-9ed0-42f9-afc1-7bb744d03eb4" providerId="ADAL" clId="{78D4EFF2-BAFC-5802-8A3B-FE012AF47FBC}" dt="2026-06-03T14:24:37.342" v="211" actId="14100"/>
          <ac:picMkLst>
            <pc:docMk/>
            <pc:sldMk cId="0" sldId="292"/>
            <ac:picMk id="26" creationId="{07DDEF7B-5781-61BB-A621-31926133D01A}"/>
          </ac:picMkLst>
        </pc:picChg>
      </pc:sldChg>
      <pc:sldChg chg="modSp mod modAnim">
        <pc:chgData name="Amy Smedley-Walker" userId="47f6933d-9ed0-42f9-afc1-7bb744d03eb4" providerId="ADAL" clId="{78D4EFF2-BAFC-5802-8A3B-FE012AF47FBC}" dt="2026-06-01T11:04:11.085" v="69"/>
        <pc:sldMkLst>
          <pc:docMk/>
          <pc:sldMk cId="3967474854" sldId="296"/>
        </pc:sldMkLst>
        <pc:spChg chg="mod">
          <ac:chgData name="Amy Smedley-Walker" userId="47f6933d-9ed0-42f9-afc1-7bb744d03eb4" providerId="ADAL" clId="{78D4EFF2-BAFC-5802-8A3B-FE012AF47FBC}" dt="2026-06-01T11:03:08.768" v="44" actId="1036"/>
          <ac:spMkLst>
            <pc:docMk/>
            <pc:sldMk cId="3967474854" sldId="296"/>
            <ac:spMk id="42" creationId="{A6ADD065-B6D1-A0FE-D051-98A34ABC0AD0}"/>
          </ac:spMkLst>
        </pc:spChg>
        <pc:spChg chg="mod">
          <ac:chgData name="Amy Smedley-Walker" userId="47f6933d-9ed0-42f9-afc1-7bb744d03eb4" providerId="ADAL" clId="{78D4EFF2-BAFC-5802-8A3B-FE012AF47FBC}" dt="2026-06-01T11:03:19.962" v="59" actId="1036"/>
          <ac:spMkLst>
            <pc:docMk/>
            <pc:sldMk cId="3967474854" sldId="296"/>
            <ac:spMk id="60" creationId="{A032A1FA-A464-2B1E-E954-C47099F0BDDD}"/>
          </ac:spMkLst>
        </pc:spChg>
        <pc:spChg chg="mod">
          <ac:chgData name="Amy Smedley-Walker" userId="47f6933d-9ed0-42f9-afc1-7bb744d03eb4" providerId="ADAL" clId="{78D4EFF2-BAFC-5802-8A3B-FE012AF47FBC}" dt="2026-06-01T11:03:19.962" v="59" actId="1036"/>
          <ac:spMkLst>
            <pc:docMk/>
            <pc:sldMk cId="3967474854" sldId="296"/>
            <ac:spMk id="61" creationId="{710811D6-79C2-76E9-2F2B-4F812BC4CDBE}"/>
          </ac:spMkLst>
        </pc:spChg>
        <pc:spChg chg="mod">
          <ac:chgData name="Amy Smedley-Walker" userId="47f6933d-9ed0-42f9-afc1-7bb744d03eb4" providerId="ADAL" clId="{78D4EFF2-BAFC-5802-8A3B-FE012AF47FBC}" dt="2026-06-01T11:03:19.962" v="59" actId="1036"/>
          <ac:spMkLst>
            <pc:docMk/>
            <pc:sldMk cId="3967474854" sldId="296"/>
            <ac:spMk id="62" creationId="{93DBF2A6-5455-A294-DDF2-770B0DC2FE9D}"/>
          </ac:spMkLst>
        </pc:spChg>
        <pc:spChg chg="mod">
          <ac:chgData name="Amy Smedley-Walker" userId="47f6933d-9ed0-42f9-afc1-7bb744d03eb4" providerId="ADAL" clId="{78D4EFF2-BAFC-5802-8A3B-FE012AF47FBC}" dt="2026-06-01T11:03:19.962" v="59" actId="1036"/>
          <ac:spMkLst>
            <pc:docMk/>
            <pc:sldMk cId="3967474854" sldId="296"/>
            <ac:spMk id="63" creationId="{C0DDE3EC-3F47-A0AE-2435-95C105A865CF}"/>
          </ac:spMkLst>
        </pc:spChg>
        <pc:spChg chg="mod">
          <ac:chgData name="Amy Smedley-Walker" userId="47f6933d-9ed0-42f9-afc1-7bb744d03eb4" providerId="ADAL" clId="{78D4EFF2-BAFC-5802-8A3B-FE012AF47FBC}" dt="2026-06-01T11:03:19.962" v="59" actId="1036"/>
          <ac:spMkLst>
            <pc:docMk/>
            <pc:sldMk cId="3967474854" sldId="296"/>
            <ac:spMk id="64" creationId="{47C86A95-BB81-0DD0-CF86-F2462B06DB4D}"/>
          </ac:spMkLst>
        </pc:spChg>
        <pc:spChg chg="mod">
          <ac:chgData name="Amy Smedley-Walker" userId="47f6933d-9ed0-42f9-afc1-7bb744d03eb4" providerId="ADAL" clId="{78D4EFF2-BAFC-5802-8A3B-FE012AF47FBC}" dt="2026-06-01T11:03:19.962" v="59" actId="1036"/>
          <ac:spMkLst>
            <pc:docMk/>
            <pc:sldMk cId="3967474854" sldId="296"/>
            <ac:spMk id="65" creationId="{CCF22CCD-296F-C9F5-61AB-65E0FA699511}"/>
          </ac:spMkLst>
        </pc:spChg>
        <pc:spChg chg="mod">
          <ac:chgData name="Amy Smedley-Walker" userId="47f6933d-9ed0-42f9-afc1-7bb744d03eb4" providerId="ADAL" clId="{78D4EFF2-BAFC-5802-8A3B-FE012AF47FBC}" dt="2026-06-01T11:03:19.962" v="59" actId="1036"/>
          <ac:spMkLst>
            <pc:docMk/>
            <pc:sldMk cId="3967474854" sldId="296"/>
            <ac:spMk id="66" creationId="{643EFE53-9E84-7538-3F16-99F17704BD3C}"/>
          </ac:spMkLst>
        </pc:spChg>
        <pc:spChg chg="mod">
          <ac:chgData name="Amy Smedley-Walker" userId="47f6933d-9ed0-42f9-afc1-7bb744d03eb4" providerId="ADAL" clId="{78D4EFF2-BAFC-5802-8A3B-FE012AF47FBC}" dt="2026-06-01T11:03:19.962" v="59" actId="1036"/>
          <ac:spMkLst>
            <pc:docMk/>
            <pc:sldMk cId="3967474854" sldId="296"/>
            <ac:spMk id="67" creationId="{8549DEAC-BD9C-6971-C73C-71287A261EB8}"/>
          </ac:spMkLst>
        </pc:spChg>
        <pc:grpChg chg="mod">
          <ac:chgData name="Amy Smedley-Walker" userId="47f6933d-9ed0-42f9-afc1-7bb744d03eb4" providerId="ADAL" clId="{78D4EFF2-BAFC-5802-8A3B-FE012AF47FBC}" dt="2026-06-01T11:03:19.962" v="59" actId="1036"/>
          <ac:grpSpMkLst>
            <pc:docMk/>
            <pc:sldMk cId="3967474854" sldId="296"/>
            <ac:grpSpMk id="4" creationId="{41465918-079D-03C9-7C9A-50025081681B}"/>
          </ac:grpSpMkLst>
        </pc:grpChg>
        <pc:grpChg chg="mod">
          <ac:chgData name="Amy Smedley-Walker" userId="47f6933d-9ed0-42f9-afc1-7bb744d03eb4" providerId="ADAL" clId="{78D4EFF2-BAFC-5802-8A3B-FE012AF47FBC}" dt="2026-06-01T11:03:19.962" v="59" actId="1036"/>
          <ac:grpSpMkLst>
            <pc:docMk/>
            <pc:sldMk cId="3967474854" sldId="296"/>
            <ac:grpSpMk id="13" creationId="{E30CB15D-7370-D918-DB63-4C16FF7A40CE}"/>
          </ac:grpSpMkLst>
        </pc:grpChg>
      </pc:sldChg>
      <pc:sldChg chg="modSp mod modClrScheme modAnim chgLayout">
        <pc:chgData name="Amy Smedley-Walker" userId="47f6933d-9ed0-42f9-afc1-7bb744d03eb4" providerId="ADAL" clId="{78D4EFF2-BAFC-5802-8A3B-FE012AF47FBC}" dt="2026-06-01T11:02:18.389" v="36" actId="700"/>
        <pc:sldMkLst>
          <pc:docMk/>
          <pc:sldMk cId="1342098160" sldId="298"/>
        </pc:sldMkLst>
        <pc:spChg chg="mod">
          <ac:chgData name="Amy Smedley-Walker" userId="47f6933d-9ed0-42f9-afc1-7bb744d03eb4" providerId="ADAL" clId="{78D4EFF2-BAFC-5802-8A3B-FE012AF47FBC}" dt="2026-06-01T11:02:11.795" v="34" actId="207"/>
          <ac:spMkLst>
            <pc:docMk/>
            <pc:sldMk cId="1342098160" sldId="298"/>
            <ac:spMk id="3" creationId="{D6171A22-93A0-C099-2AA9-84A912948F35}"/>
          </ac:spMkLst>
        </pc:spChg>
        <pc:spChg chg="mod">
          <ac:chgData name="Amy Smedley-Walker" userId="47f6933d-9ed0-42f9-afc1-7bb744d03eb4" providerId="ADAL" clId="{78D4EFF2-BAFC-5802-8A3B-FE012AF47FBC}" dt="2026-06-01T11:02:08.795" v="33" actId="207"/>
          <ac:spMkLst>
            <pc:docMk/>
            <pc:sldMk cId="1342098160" sldId="298"/>
            <ac:spMk id="7" creationId="{3A4E47A2-882C-4367-A0B2-209FF959EE7D}"/>
          </ac:spMkLst>
        </pc:spChg>
        <pc:spChg chg="mod">
          <ac:chgData name="Amy Smedley-Walker" userId="47f6933d-9ed0-42f9-afc1-7bb744d03eb4" providerId="ADAL" clId="{78D4EFF2-BAFC-5802-8A3B-FE012AF47FBC}" dt="2026-06-01T11:02:14.795" v="35" actId="207"/>
          <ac:spMkLst>
            <pc:docMk/>
            <pc:sldMk cId="1342098160" sldId="298"/>
            <ac:spMk id="29" creationId="{6A22F5E7-D461-2B9D-7AB5-16DE40CD116E}"/>
          </ac:spMkLst>
        </pc:spChg>
        <pc:spChg chg="mod">
          <ac:chgData name="Amy Smedley-Walker" userId="47f6933d-9ed0-42f9-afc1-7bb744d03eb4" providerId="ADAL" clId="{78D4EFF2-BAFC-5802-8A3B-FE012AF47FBC}" dt="2026-06-01T11:02:08.795" v="33" actId="207"/>
          <ac:spMkLst>
            <pc:docMk/>
            <pc:sldMk cId="1342098160" sldId="298"/>
            <ac:spMk id="32" creationId="{9ADD60B3-17C3-8838-2420-4670EDB0B024}"/>
          </ac:spMkLst>
        </pc:spChg>
      </pc:sldChg>
      <pc:sldChg chg="addSp modSp modAnim">
        <pc:chgData name="Amy Smedley-Walker" userId="47f6933d-9ed0-42f9-afc1-7bb744d03eb4" providerId="ADAL" clId="{78D4EFF2-BAFC-5802-8A3B-FE012AF47FBC}" dt="2026-06-01T14:04:16.241" v="177"/>
        <pc:sldMkLst>
          <pc:docMk/>
          <pc:sldMk cId="0" sldId="310"/>
        </pc:sldMkLst>
      </pc:sldChg>
      <pc:sldChg chg="new del">
        <pc:chgData name="Amy Smedley-Walker" userId="47f6933d-9ed0-42f9-afc1-7bb744d03eb4" providerId="ADAL" clId="{78D4EFF2-BAFC-5802-8A3B-FE012AF47FBC}" dt="2026-06-03T14:19:48.126" v="184" actId="680"/>
        <pc:sldMkLst>
          <pc:docMk/>
          <pc:sldMk cId="2460792853" sldId="313"/>
        </pc:sldMkLst>
      </pc:sldChg>
      <pc:sldMasterChg chg="modSldLayout">
        <pc:chgData name="Amy Smedley-Walker" userId="47f6933d-9ed0-42f9-afc1-7bb744d03eb4" providerId="ADAL" clId="{78D4EFF2-BAFC-5802-8A3B-FE012AF47FBC}" dt="2026-06-01T20:15:46.137" v="178"/>
        <pc:sldMasterMkLst>
          <pc:docMk/>
          <pc:sldMasterMk cId="0" sldId="2147483648"/>
        </pc:sldMasterMkLst>
        <pc:sldLayoutChg chg="addSp modSp">
          <pc:chgData name="Amy Smedley-Walker" userId="47f6933d-9ed0-42f9-afc1-7bb744d03eb4" providerId="ADAL" clId="{78D4EFF2-BAFC-5802-8A3B-FE012AF47FBC}" dt="2026-06-01T20:15:46.137" v="178"/>
          <pc:sldLayoutMkLst>
            <pc:docMk/>
            <pc:sldMasterMk cId="0" sldId="2147483648"/>
            <pc:sldLayoutMk cId="268484212" sldId="2147483650"/>
          </pc:sldLayoutMkLst>
          <pc:picChg chg="add mod">
            <ac:chgData name="Amy Smedley-Walker" userId="47f6933d-9ed0-42f9-afc1-7bb744d03eb4" providerId="ADAL" clId="{78D4EFF2-BAFC-5802-8A3B-FE012AF47FBC}" dt="2026-06-01T20:15:46.137" v="178"/>
            <ac:picMkLst>
              <pc:docMk/>
              <pc:sldMasterMk cId="0" sldId="2147483648"/>
              <pc:sldLayoutMk cId="268484212" sldId="2147483650"/>
              <ac:picMk id="2" creationId="{F20B79F0-24A9-879F-7D02-FD7A0A790F27}"/>
            </ac:picMkLst>
          </pc:picChg>
        </pc:sldLayoutChg>
      </pc:sldMasterChg>
    </pc:docChg>
  </pc:docChgLst>
  <pc:docChgLst>
    <pc:chgData name="Amy Smedley-Walker" userId="S::amy@colour-profiling.com::47f6933d-9ed0-42f9-afc1-7bb744d03eb4" providerId="AD" clId="Web-{B185ED81-E74D-E38A-1902-0B6780EB942F}"/>
    <pc:docChg chg="modSld">
      <pc:chgData name="Amy Smedley-Walker" userId="S::amy@colour-profiling.com::47f6933d-9ed0-42f9-afc1-7bb744d03eb4" providerId="AD" clId="Web-{B185ED81-E74D-E38A-1902-0B6780EB942F}" dt="2026-06-04T13:51:54.507" v="180" actId="20577"/>
      <pc:docMkLst>
        <pc:docMk/>
      </pc:docMkLst>
      <pc:sldChg chg="modSp">
        <pc:chgData name="Amy Smedley-Walker" userId="S::amy@colour-profiling.com::47f6933d-9ed0-42f9-afc1-7bb744d03eb4" providerId="AD" clId="Web-{B185ED81-E74D-E38A-1902-0B6780EB942F}" dt="2026-06-04T11:21:19.608" v="43" actId="1076"/>
        <pc:sldMkLst>
          <pc:docMk/>
          <pc:sldMk cId="0" sldId="278"/>
        </pc:sldMkLst>
        <pc:spChg chg="mod">
          <ac:chgData name="Amy Smedley-Walker" userId="S::amy@colour-profiling.com::47f6933d-9ed0-42f9-afc1-7bb744d03eb4" providerId="AD" clId="Web-{B185ED81-E74D-E38A-1902-0B6780EB942F}" dt="2026-06-04T11:16:39.195" v="6" actId="1076"/>
          <ac:spMkLst>
            <pc:docMk/>
            <pc:sldMk cId="0" sldId="278"/>
            <ac:spMk id="10" creationId="{00000000-0000-0000-0000-000000000000}"/>
          </ac:spMkLst>
        </pc:spChg>
        <pc:spChg chg="mod">
          <ac:chgData name="Amy Smedley-Walker" userId="S::amy@colour-profiling.com::47f6933d-9ed0-42f9-afc1-7bb744d03eb4" providerId="AD" clId="Web-{B185ED81-E74D-E38A-1902-0B6780EB942F}" dt="2026-06-04T11:21:19.608" v="43" actId="1076"/>
          <ac:spMkLst>
            <pc:docMk/>
            <pc:sldMk cId="0" sldId="278"/>
            <ac:spMk id="13" creationId="{00000000-0000-0000-0000-000000000000}"/>
          </ac:spMkLst>
        </pc:spChg>
        <pc:spChg chg="mod">
          <ac:chgData name="Amy Smedley-Walker" userId="S::amy@colour-profiling.com::47f6933d-9ed0-42f9-afc1-7bb744d03eb4" providerId="AD" clId="Web-{B185ED81-E74D-E38A-1902-0B6780EB942F}" dt="2026-06-04T11:16:39.210" v="7" actId="1076"/>
          <ac:spMkLst>
            <pc:docMk/>
            <pc:sldMk cId="0" sldId="278"/>
            <ac:spMk id="16" creationId="{00000000-0000-0000-0000-000000000000}"/>
          </ac:spMkLst>
        </pc:spChg>
        <pc:picChg chg="mod">
          <ac:chgData name="Amy Smedley-Walker" userId="S::amy@colour-profiling.com::47f6933d-9ed0-42f9-afc1-7bb744d03eb4" providerId="AD" clId="Web-{B185ED81-E74D-E38A-1902-0B6780EB942F}" dt="2026-06-04T11:21:14.889" v="42" actId="14100"/>
          <ac:picMkLst>
            <pc:docMk/>
            <pc:sldMk cId="0" sldId="278"/>
            <ac:picMk id="18" creationId="{2B88720A-AF20-B044-650C-AD6E932425B3}"/>
          </ac:picMkLst>
        </pc:picChg>
        <pc:picChg chg="mod">
          <ac:chgData name="Amy Smedley-Walker" userId="S::amy@colour-profiling.com::47f6933d-9ed0-42f9-afc1-7bb744d03eb4" providerId="AD" clId="Web-{B185ED81-E74D-E38A-1902-0B6780EB942F}" dt="2026-06-04T11:16:39.163" v="4" actId="1076"/>
          <ac:picMkLst>
            <pc:docMk/>
            <pc:sldMk cId="0" sldId="278"/>
            <ac:picMk id="19" creationId="{1895EDE1-1591-E484-AE36-003AF956B3DD}"/>
          </ac:picMkLst>
        </pc:picChg>
        <pc:picChg chg="mod">
          <ac:chgData name="Amy Smedley-Walker" userId="S::amy@colour-profiling.com::47f6933d-9ed0-42f9-afc1-7bb744d03eb4" providerId="AD" clId="Web-{B185ED81-E74D-E38A-1902-0B6780EB942F}" dt="2026-06-04T11:16:39.179" v="5" actId="1076"/>
          <ac:picMkLst>
            <pc:docMk/>
            <pc:sldMk cId="0" sldId="278"/>
            <ac:picMk id="20" creationId="{B27BF1C3-381F-EC29-52E9-BF95B56E1C92}"/>
          </ac:picMkLst>
        </pc:picChg>
        <pc:picChg chg="mod">
          <ac:chgData name="Amy Smedley-Walker" userId="S::amy@colour-profiling.com::47f6933d-9ed0-42f9-afc1-7bb744d03eb4" providerId="AD" clId="Web-{B185ED81-E74D-E38A-1902-0B6780EB942F}" dt="2026-06-04T11:21:07.404" v="41" actId="14100"/>
          <ac:picMkLst>
            <pc:docMk/>
            <pc:sldMk cId="0" sldId="278"/>
            <ac:picMk id="21" creationId="{8609FBAE-043C-D9A9-DF77-10116DD73D1D}"/>
          </ac:picMkLst>
        </pc:picChg>
      </pc:sldChg>
      <pc:sldChg chg="addSp delSp modSp addAnim delAnim">
        <pc:chgData name="Amy Smedley-Walker" userId="S::amy@colour-profiling.com::47f6933d-9ed0-42f9-afc1-7bb744d03eb4" providerId="AD" clId="Web-{B185ED81-E74D-E38A-1902-0B6780EB942F}" dt="2026-06-04T11:24:37.019" v="71" actId="1076"/>
        <pc:sldMkLst>
          <pc:docMk/>
          <pc:sldMk cId="0" sldId="279"/>
        </pc:sldMkLst>
        <pc:spChg chg="mod">
          <ac:chgData name="Amy Smedley-Walker" userId="S::amy@colour-profiling.com::47f6933d-9ed0-42f9-afc1-7bb744d03eb4" providerId="AD" clId="Web-{B185ED81-E74D-E38A-1902-0B6780EB942F}" dt="2026-06-04T11:24:18.768" v="67" actId="1076"/>
          <ac:spMkLst>
            <pc:docMk/>
            <pc:sldMk cId="0" sldId="279"/>
            <ac:spMk id="7" creationId="{00000000-0000-0000-0000-000000000000}"/>
          </ac:spMkLst>
        </pc:spChg>
        <pc:spChg chg="mod">
          <ac:chgData name="Amy Smedley-Walker" userId="S::amy@colour-profiling.com::47f6933d-9ed0-42f9-afc1-7bb744d03eb4" providerId="AD" clId="Web-{B185ED81-E74D-E38A-1902-0B6780EB942F}" dt="2026-06-04T11:24:32.816" v="69" actId="1076"/>
          <ac:spMkLst>
            <pc:docMk/>
            <pc:sldMk cId="0" sldId="279"/>
            <ac:spMk id="10" creationId="{00000000-0000-0000-0000-000000000000}"/>
          </ac:spMkLst>
        </pc:spChg>
        <pc:spChg chg="mod">
          <ac:chgData name="Amy Smedley-Walker" userId="S::amy@colour-profiling.com::47f6933d-9ed0-42f9-afc1-7bb744d03eb4" providerId="AD" clId="Web-{B185ED81-E74D-E38A-1902-0B6780EB942F}" dt="2026-06-04T11:23:18.658" v="60" actId="1076"/>
          <ac:spMkLst>
            <pc:docMk/>
            <pc:sldMk cId="0" sldId="279"/>
            <ac:spMk id="13" creationId="{00000000-0000-0000-0000-000000000000}"/>
          </ac:spMkLst>
        </pc:spChg>
        <pc:spChg chg="mod">
          <ac:chgData name="Amy Smedley-Walker" userId="S::amy@colour-profiling.com::47f6933d-9ed0-42f9-afc1-7bb744d03eb4" providerId="AD" clId="Web-{B185ED81-E74D-E38A-1902-0B6780EB942F}" dt="2026-06-04T11:24:37.019" v="71" actId="1076"/>
          <ac:spMkLst>
            <pc:docMk/>
            <pc:sldMk cId="0" sldId="279"/>
            <ac:spMk id="16" creationId="{00000000-0000-0000-0000-000000000000}"/>
          </ac:spMkLst>
        </pc:spChg>
        <pc:spChg chg="mod">
          <ac:chgData name="Amy Smedley-Walker" userId="S::amy@colour-profiling.com::47f6933d-9ed0-42f9-afc1-7bb744d03eb4" providerId="AD" clId="Web-{B185ED81-E74D-E38A-1902-0B6780EB942F}" dt="2026-06-04T11:22:11.328" v="51" actId="1076"/>
          <ac:spMkLst>
            <pc:docMk/>
            <pc:sldMk cId="0" sldId="279"/>
            <ac:spMk id="21" creationId="{82DC4176-7349-BBAB-8A39-B10F1D2A0FD0}"/>
          </ac:spMkLst>
        </pc:spChg>
        <pc:picChg chg="add del mod">
          <ac:chgData name="Amy Smedley-Walker" userId="S::amy@colour-profiling.com::47f6933d-9ed0-42f9-afc1-7bb744d03eb4" providerId="AD" clId="Web-{B185ED81-E74D-E38A-1902-0B6780EB942F}" dt="2026-06-04T11:19:17.964" v="36"/>
          <ac:picMkLst>
            <pc:docMk/>
            <pc:sldMk cId="0" sldId="279"/>
            <ac:picMk id="5" creationId="{0DDD4F26-EE66-53EE-6AF1-3292AC724CBD}"/>
          </ac:picMkLst>
        </pc:picChg>
        <pc:picChg chg="mod">
          <ac:chgData name="Amy Smedley-Walker" userId="S::amy@colour-profiling.com::47f6933d-9ed0-42f9-afc1-7bb744d03eb4" providerId="AD" clId="Web-{B185ED81-E74D-E38A-1902-0B6780EB942F}" dt="2026-06-04T11:23:18.642" v="59" actId="1076"/>
          <ac:picMkLst>
            <pc:docMk/>
            <pc:sldMk cId="0" sldId="279"/>
            <ac:picMk id="23" creationId="{E2E3493B-4BC8-1531-FC41-BBF22D95E691}"/>
          </ac:picMkLst>
        </pc:picChg>
        <pc:picChg chg="mod">
          <ac:chgData name="Amy Smedley-Walker" userId="S::amy@colour-profiling.com::47f6933d-9ed0-42f9-afc1-7bb744d03eb4" providerId="AD" clId="Web-{B185ED81-E74D-E38A-1902-0B6780EB942F}" dt="2026-06-04T11:24:37.003" v="70" actId="1076"/>
          <ac:picMkLst>
            <pc:docMk/>
            <pc:sldMk cId="0" sldId="279"/>
            <ac:picMk id="24" creationId="{AC3892F5-C64E-3891-48DC-30C0C18CC7AD}"/>
          </ac:picMkLst>
        </pc:picChg>
        <pc:picChg chg="mod">
          <ac:chgData name="Amy Smedley-Walker" userId="S::amy@colour-profiling.com::47f6933d-9ed0-42f9-afc1-7bb744d03eb4" providerId="AD" clId="Web-{B185ED81-E74D-E38A-1902-0B6780EB942F}" dt="2026-06-04T11:24:32.800" v="68" actId="1076"/>
          <ac:picMkLst>
            <pc:docMk/>
            <pc:sldMk cId="0" sldId="279"/>
            <ac:picMk id="25" creationId="{BDDD1BC2-8AF9-CE2C-FDB5-ECB21C23F244}"/>
          </ac:picMkLst>
        </pc:picChg>
        <pc:picChg chg="mod">
          <ac:chgData name="Amy Smedley-Walker" userId="S::amy@colour-profiling.com::47f6933d-9ed0-42f9-afc1-7bb744d03eb4" providerId="AD" clId="Web-{B185ED81-E74D-E38A-1902-0B6780EB942F}" dt="2026-06-04T11:23:20.486" v="61" actId="1076"/>
          <ac:picMkLst>
            <pc:docMk/>
            <pc:sldMk cId="0" sldId="279"/>
            <ac:picMk id="26" creationId="{20BC9518-826B-6493-0771-65F85E03FE8B}"/>
          </ac:picMkLst>
        </pc:picChg>
      </pc:sldChg>
      <pc:sldChg chg="delSp modSp delAnim">
        <pc:chgData name="Amy Smedley-Walker" userId="S::amy@colour-profiling.com::47f6933d-9ed0-42f9-afc1-7bb744d03eb4" providerId="AD" clId="Web-{B185ED81-E74D-E38A-1902-0B6780EB942F}" dt="2026-06-04T11:33:45.767" v="98" actId="1076"/>
        <pc:sldMkLst>
          <pc:docMk/>
          <pc:sldMk cId="0" sldId="280"/>
        </pc:sldMkLst>
        <pc:spChg chg="del">
          <ac:chgData name="Amy Smedley-Walker" userId="S::amy@colour-profiling.com::47f6933d-9ed0-42f9-afc1-7bb744d03eb4" providerId="AD" clId="Web-{B185ED81-E74D-E38A-1902-0B6780EB942F}" dt="2026-06-04T11:30:51.997" v="79"/>
          <ac:spMkLst>
            <pc:docMk/>
            <pc:sldMk cId="0" sldId="280"/>
            <ac:spMk id="10" creationId="{00000000-0000-0000-0000-000000000000}"/>
          </ac:spMkLst>
        </pc:spChg>
        <pc:spChg chg="mod">
          <ac:chgData name="Amy Smedley-Walker" userId="S::amy@colour-profiling.com::47f6933d-9ed0-42f9-afc1-7bb744d03eb4" providerId="AD" clId="Web-{B185ED81-E74D-E38A-1902-0B6780EB942F}" dt="2026-06-04T11:33:45.767" v="98" actId="1076"/>
          <ac:spMkLst>
            <pc:docMk/>
            <pc:sldMk cId="0" sldId="280"/>
            <ac:spMk id="22" creationId="{1C991CAD-7C3E-4283-A6D1-395F1157CA88}"/>
          </ac:spMkLst>
        </pc:spChg>
        <pc:spChg chg="mod">
          <ac:chgData name="Amy Smedley-Walker" userId="S::amy@colour-profiling.com::47f6933d-9ed0-42f9-afc1-7bb744d03eb4" providerId="AD" clId="Web-{B185ED81-E74D-E38A-1902-0B6780EB942F}" dt="2026-06-04T11:33:39.970" v="97" actId="1076"/>
          <ac:spMkLst>
            <pc:docMk/>
            <pc:sldMk cId="0" sldId="280"/>
            <ac:spMk id="23" creationId="{753509E0-1676-BBAD-EFC6-5DC9F69619E3}"/>
          </ac:spMkLst>
        </pc:spChg>
        <pc:spChg chg="mod">
          <ac:chgData name="Amy Smedley-Walker" userId="S::amy@colour-profiling.com::47f6933d-9ed0-42f9-afc1-7bb744d03eb4" providerId="AD" clId="Web-{B185ED81-E74D-E38A-1902-0B6780EB942F}" dt="2026-06-04T11:33:03.703" v="92" actId="1076"/>
          <ac:spMkLst>
            <pc:docMk/>
            <pc:sldMk cId="0" sldId="280"/>
            <ac:spMk id="24" creationId="{566BA96B-4032-09BA-55BB-5B255CAB5372}"/>
          </ac:spMkLst>
        </pc:spChg>
        <pc:spChg chg="mod">
          <ac:chgData name="Amy Smedley-Walker" userId="S::amy@colour-profiling.com::47f6933d-9ed0-42f9-afc1-7bb744d03eb4" providerId="AD" clId="Web-{B185ED81-E74D-E38A-1902-0B6780EB942F}" dt="2026-06-04T11:33:10.500" v="93" actId="1076"/>
          <ac:spMkLst>
            <pc:docMk/>
            <pc:sldMk cId="0" sldId="280"/>
            <ac:spMk id="25" creationId="{A0856CFA-3526-4A7F-ED76-A20EF0ED3BB1}"/>
          </ac:spMkLst>
        </pc:spChg>
        <pc:picChg chg="mod">
          <ac:chgData name="Amy Smedley-Walker" userId="S::amy@colour-profiling.com::47f6933d-9ed0-42f9-afc1-7bb744d03eb4" providerId="AD" clId="Web-{B185ED81-E74D-E38A-1902-0B6780EB942F}" dt="2026-06-04T11:32:17.124" v="88" actId="14100"/>
          <ac:picMkLst>
            <pc:docMk/>
            <pc:sldMk cId="0" sldId="280"/>
            <ac:picMk id="18" creationId="{F875B171-29D4-C312-5D97-BA7CE6073977}"/>
          </ac:picMkLst>
        </pc:picChg>
        <pc:picChg chg="mod">
          <ac:chgData name="Amy Smedley-Walker" userId="S::amy@colour-profiling.com::47f6933d-9ed0-42f9-afc1-7bb744d03eb4" providerId="AD" clId="Web-{B185ED81-E74D-E38A-1902-0B6780EB942F}" dt="2026-06-04T11:33:29.360" v="96" actId="14100"/>
          <ac:picMkLst>
            <pc:docMk/>
            <pc:sldMk cId="0" sldId="280"/>
            <ac:picMk id="19" creationId="{63F84222-1B2B-B6B4-6F75-93E2EF666CC9}"/>
          </ac:picMkLst>
        </pc:picChg>
        <pc:picChg chg="mod">
          <ac:chgData name="Amy Smedley-Walker" userId="S::amy@colour-profiling.com::47f6933d-9ed0-42f9-afc1-7bb744d03eb4" providerId="AD" clId="Web-{B185ED81-E74D-E38A-1902-0B6780EB942F}" dt="2026-06-04T11:31:33.045" v="83" actId="1076"/>
          <ac:picMkLst>
            <pc:docMk/>
            <pc:sldMk cId="0" sldId="280"/>
            <ac:picMk id="20" creationId="{B62CD007-0D94-FAA4-2D87-B0AD1CC319FF}"/>
          </ac:picMkLst>
        </pc:picChg>
        <pc:picChg chg="mod">
          <ac:chgData name="Amy Smedley-Walker" userId="S::amy@colour-profiling.com::47f6933d-9ed0-42f9-afc1-7bb744d03eb4" providerId="AD" clId="Web-{B185ED81-E74D-E38A-1902-0B6780EB942F}" dt="2026-06-04T11:30:21.137" v="74" actId="1076"/>
          <ac:picMkLst>
            <pc:docMk/>
            <pc:sldMk cId="0" sldId="280"/>
            <ac:picMk id="21" creationId="{F546D3FC-DE1C-6515-B9DF-1B059E8309AE}"/>
          </ac:picMkLst>
        </pc:picChg>
      </pc:sldChg>
      <pc:sldChg chg="addSp delSp modSp addAnim delAnim">
        <pc:chgData name="Amy Smedley-Walker" userId="S::amy@colour-profiling.com::47f6933d-9ed0-42f9-afc1-7bb744d03eb4" providerId="AD" clId="Web-{B185ED81-E74D-E38A-1902-0B6780EB942F}" dt="2026-06-04T11:43:33.110" v="176" actId="1076"/>
        <pc:sldMkLst>
          <pc:docMk/>
          <pc:sldMk cId="0" sldId="281"/>
        </pc:sldMkLst>
        <pc:spChg chg="del mod">
          <ac:chgData name="Amy Smedley-Walker" userId="S::amy@colour-profiling.com::47f6933d-9ed0-42f9-afc1-7bb744d03eb4" providerId="AD" clId="Web-{B185ED81-E74D-E38A-1902-0B6780EB942F}" dt="2026-06-04T11:39:11.947" v="140"/>
          <ac:spMkLst>
            <pc:docMk/>
            <pc:sldMk cId="0" sldId="281"/>
            <ac:spMk id="7" creationId="{00000000-0000-0000-0000-000000000000}"/>
          </ac:spMkLst>
        </pc:spChg>
        <pc:spChg chg="mod">
          <ac:chgData name="Amy Smedley-Walker" userId="S::amy@colour-profiling.com::47f6933d-9ed0-42f9-afc1-7bb744d03eb4" providerId="AD" clId="Web-{B185ED81-E74D-E38A-1902-0B6780EB942F}" dt="2026-06-04T11:42:00.123" v="167" actId="1076"/>
          <ac:spMkLst>
            <pc:docMk/>
            <pc:sldMk cId="0" sldId="281"/>
            <ac:spMk id="22" creationId="{2D445B65-16DC-9178-0653-C89620F41D6B}"/>
          </ac:spMkLst>
        </pc:spChg>
        <pc:spChg chg="mod">
          <ac:chgData name="Amy Smedley-Walker" userId="S::amy@colour-profiling.com::47f6933d-9ed0-42f9-afc1-7bb744d03eb4" providerId="AD" clId="Web-{B185ED81-E74D-E38A-1902-0B6780EB942F}" dt="2026-06-04T11:40:09.526" v="151" actId="1076"/>
          <ac:spMkLst>
            <pc:docMk/>
            <pc:sldMk cId="0" sldId="281"/>
            <ac:spMk id="23" creationId="{4B0792CB-E055-54B9-12D5-027D03E93B65}"/>
          </ac:spMkLst>
        </pc:spChg>
        <pc:spChg chg="mod">
          <ac:chgData name="Amy Smedley-Walker" userId="S::amy@colour-profiling.com::47f6933d-9ed0-42f9-afc1-7bb744d03eb4" providerId="AD" clId="Web-{B185ED81-E74D-E38A-1902-0B6780EB942F}" dt="2026-06-04T11:41:54.998" v="166" actId="1076"/>
          <ac:spMkLst>
            <pc:docMk/>
            <pc:sldMk cId="0" sldId="281"/>
            <ac:spMk id="24" creationId="{50B7D618-A00D-188C-8FA8-F21B5B2B7227}"/>
          </ac:spMkLst>
        </pc:spChg>
        <pc:spChg chg="mod">
          <ac:chgData name="Amy Smedley-Walker" userId="S::amy@colour-profiling.com::47f6933d-9ed0-42f9-afc1-7bb744d03eb4" providerId="AD" clId="Web-{B185ED81-E74D-E38A-1902-0B6780EB942F}" dt="2026-06-04T11:43:33.110" v="176" actId="1076"/>
          <ac:spMkLst>
            <pc:docMk/>
            <pc:sldMk cId="0" sldId="281"/>
            <ac:spMk id="25" creationId="{A380A206-2E95-4A76-B7BF-95715A63A165}"/>
          </ac:spMkLst>
        </pc:spChg>
        <pc:picChg chg="add del">
          <ac:chgData name="Amy Smedley-Walker" userId="S::amy@colour-profiling.com::47f6933d-9ed0-42f9-afc1-7bb744d03eb4" providerId="AD" clId="Web-{B185ED81-E74D-E38A-1902-0B6780EB942F}" dt="2026-06-04T11:38:26.493" v="130"/>
          <ac:picMkLst>
            <pc:docMk/>
            <pc:sldMk cId="0" sldId="281"/>
            <ac:picMk id="5" creationId="{0958D072-7DD0-DE62-59F9-941C4DB2D970}"/>
          </ac:picMkLst>
        </pc:picChg>
        <pc:picChg chg="add del mod">
          <ac:chgData name="Amy Smedley-Walker" userId="S::amy@colour-profiling.com::47f6933d-9ed0-42f9-afc1-7bb744d03eb4" providerId="AD" clId="Web-{B185ED81-E74D-E38A-1902-0B6780EB942F}" dt="2026-06-04T11:39:55.589" v="149"/>
          <ac:picMkLst>
            <pc:docMk/>
            <pc:sldMk cId="0" sldId="281"/>
            <ac:picMk id="8" creationId="{960659A6-F137-7570-B34B-46204C8397DD}"/>
          </ac:picMkLst>
        </pc:picChg>
        <pc:picChg chg="mod">
          <ac:chgData name="Amy Smedley-Walker" userId="S::amy@colour-profiling.com::47f6933d-9ed0-42f9-afc1-7bb744d03eb4" providerId="AD" clId="Web-{B185ED81-E74D-E38A-1902-0B6780EB942F}" dt="2026-06-04T11:42:05.201" v="168" actId="1076"/>
          <ac:picMkLst>
            <pc:docMk/>
            <pc:sldMk cId="0" sldId="281"/>
            <ac:picMk id="18" creationId="{46A4287E-FBED-34F7-634B-6DEE5BA592CA}"/>
          </ac:picMkLst>
        </pc:picChg>
        <pc:picChg chg="mod">
          <ac:chgData name="Amy Smedley-Walker" userId="S::amy@colour-profiling.com::47f6933d-9ed0-42f9-afc1-7bb744d03eb4" providerId="AD" clId="Web-{B185ED81-E74D-E38A-1902-0B6780EB942F}" dt="2026-06-04T11:41:01.653" v="160" actId="14100"/>
          <ac:picMkLst>
            <pc:docMk/>
            <pc:sldMk cId="0" sldId="281"/>
            <ac:picMk id="19" creationId="{DC0D6AB5-1504-C025-0C8E-54177AC1A530}"/>
          </ac:picMkLst>
        </pc:picChg>
        <pc:picChg chg="mod">
          <ac:chgData name="Amy Smedley-Walker" userId="S::amy@colour-profiling.com::47f6933d-9ed0-42f9-afc1-7bb744d03eb4" providerId="AD" clId="Web-{B185ED81-E74D-E38A-1902-0B6780EB942F}" dt="2026-06-04T11:40:50.106" v="158" actId="14100"/>
          <ac:picMkLst>
            <pc:docMk/>
            <pc:sldMk cId="0" sldId="281"/>
            <ac:picMk id="20" creationId="{CF225FFC-2DA1-CFDC-1787-CDE13FBE7C95}"/>
          </ac:picMkLst>
        </pc:picChg>
        <pc:picChg chg="mod">
          <ac:chgData name="Amy Smedley-Walker" userId="S::amy@colour-profiling.com::47f6933d-9ed0-42f9-afc1-7bb744d03eb4" providerId="AD" clId="Web-{B185ED81-E74D-E38A-1902-0B6780EB942F}" dt="2026-06-04T11:42:08.795" v="169" actId="1076"/>
          <ac:picMkLst>
            <pc:docMk/>
            <pc:sldMk cId="0" sldId="281"/>
            <ac:picMk id="21" creationId="{C284391C-F5E4-493D-EBAE-A157CF30CBA1}"/>
          </ac:picMkLst>
        </pc:picChg>
      </pc:sldChg>
      <pc:sldChg chg="modSp">
        <pc:chgData name="Amy Smedley-Walker" userId="S::amy@colour-profiling.com::47f6933d-9ed0-42f9-afc1-7bb744d03eb4" providerId="AD" clId="Web-{B185ED81-E74D-E38A-1902-0B6780EB942F}" dt="2026-06-04T13:51:54.507" v="180" actId="20577"/>
        <pc:sldMkLst>
          <pc:docMk/>
          <pc:sldMk cId="0" sldId="310"/>
        </pc:sldMkLst>
        <pc:spChg chg="mod">
          <ac:chgData name="Amy Smedley-Walker" userId="S::amy@colour-profiling.com::47f6933d-9ed0-42f9-afc1-7bb744d03eb4" providerId="AD" clId="Web-{B185ED81-E74D-E38A-1902-0B6780EB942F}" dt="2026-06-04T13:51:54.507" v="180" actId="20577"/>
          <ac:spMkLst>
            <pc:docMk/>
            <pc:sldMk cId="0" sldId="310"/>
            <ac:spMk id="3" creationId="{00000000-0000-0000-0000-000000000000}"/>
          </ac:spMkLst>
        </pc:spChg>
      </pc:sldChg>
      <pc:sldChg chg="modSp">
        <pc:chgData name="Amy Smedley-Walker" userId="S::amy@colour-profiling.com::47f6933d-9ed0-42f9-afc1-7bb744d03eb4" providerId="AD" clId="Web-{B185ED81-E74D-E38A-1902-0B6780EB942F}" dt="2026-06-04T13:51:35.069" v="178" actId="1076"/>
        <pc:sldMkLst>
          <pc:docMk/>
          <pc:sldMk cId="0" sldId="311"/>
        </pc:sldMkLst>
        <pc:spChg chg="mod">
          <ac:chgData name="Amy Smedley-Walker" userId="S::amy@colour-profiling.com::47f6933d-9ed0-42f9-afc1-7bb744d03eb4" providerId="AD" clId="Web-{B185ED81-E74D-E38A-1902-0B6780EB942F}" dt="2026-06-04T13:51:35.069" v="178" actId="1076"/>
          <ac:spMkLst>
            <pc:docMk/>
            <pc:sldMk cId="0" sldId="311"/>
            <ac:spMk id="6" creationId="{3535DFAA-9B67-5203-EB66-F9C071AF20E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23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Pre-session admin slide. Run through the checklist before delivery. Certain slides can be hidden (right-click 'Hide Slide') depending on session needs. Certain slides will need editing for each session — see the list. Every participant needs a C-me profile completed.</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a:t>
            </a:r>
          </a:p>
          <a:p>
            <a:endParaRPr lang="en-US"/>
          </a:p>
          <a:p>
            <a:r>
              <a:rPr lang="en-US"/>
              <a:t>Effective </a:t>
            </a:r>
            <a:r>
              <a:rPr lang="en-US" err="1"/>
              <a:t>colour</a:t>
            </a:r>
            <a:r>
              <a:rPr lang="en-US"/>
              <a:t> communication. </a:t>
            </a:r>
            <a:r>
              <a:rPr lang="en-US" err="1"/>
              <a:t>Colours</a:t>
            </a:r>
            <a:r>
              <a:rPr lang="en-US"/>
              <a:t> have an influence both on what we do say but also on what we don't say. </a:t>
            </a:r>
          </a:p>
          <a:p>
            <a:endParaRPr lang="en-US"/>
          </a:p>
          <a:p>
            <a:r>
              <a:rPr lang="en-US"/>
              <a:t>Action: identify your lowest 2 </a:t>
            </a:r>
            <a:r>
              <a:rPr lang="en-US" err="1"/>
              <a:t>colours</a:t>
            </a:r>
            <a:r>
              <a:rPr lang="en-US"/>
              <a:t>. Be aware that these will be other people's highest </a:t>
            </a:r>
            <a:r>
              <a:rPr lang="en-US" err="1"/>
              <a:t>colours</a:t>
            </a:r>
            <a:r>
              <a:rPr lang="en-US"/>
              <a:t> — you may need to flex your approach to communicate more effectively with them. Pick 2/3 specific bullet points from your lowest </a:t>
            </a:r>
            <a:r>
              <a:rPr lang="en-US" err="1"/>
              <a:t>colour</a:t>
            </a:r>
            <a:r>
              <a:rPr lang="en-US"/>
              <a:t> that you want to try to put into practice.</a:t>
            </a:r>
          </a:p>
          <a:p>
            <a:endParaRPr lang="en-US"/>
          </a:p>
          <a:p>
            <a:r>
              <a:rPr lang="en-US"/>
              <a:t>For those who are a cross-type profile, use their lowest </a:t>
            </a:r>
            <a:r>
              <a:rPr lang="en-US" err="1"/>
              <a:t>colour</a:t>
            </a:r>
            <a:r>
              <a:rPr lang="en-US"/>
              <a:t> or the </a:t>
            </a:r>
            <a:r>
              <a:rPr lang="en-US" err="1"/>
              <a:t>colour</a:t>
            </a:r>
            <a:r>
              <a:rPr lang="en-US"/>
              <a:t> at the bottom of their 'C' visual.</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Ineffective colour communication. This visual is again reinforcing colour-preference behaviours and encouraging people to consider other colours than their own.
Ineffective </a:t>
            </a:r>
            <a:r>
              <a:rPr lang="en-US" err="1"/>
              <a:t>colour</a:t>
            </a:r>
            <a:r>
              <a:rPr lang="en-US"/>
              <a:t> communication. Action: again, looking at your lowest 2 </a:t>
            </a:r>
            <a:r>
              <a:rPr lang="en-US" err="1"/>
              <a:t>colours</a:t>
            </a:r>
            <a:r>
              <a:rPr lang="en-US"/>
              <a:t>, identify 2/3 specific statements that you may need to avoid in order to communicate effectively with people of that </a:t>
            </a:r>
            <a:r>
              <a:rPr lang="en-US" err="1"/>
              <a:t>colour</a:t>
            </a:r>
            <a:r>
              <a:rPr lang="en-US"/>
              <a:t> preference.</a:t>
            </a:r>
          </a:p>
          <a:p>
            <a:r>
              <a:rPr lang="en-US"/>
              <a:t>
For those who are a cross-type profile, use their lowest colour or the colour at the bottom of their 'C' visual.</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Pairs could be individuals with different </a:t>
            </a:r>
            <a:r>
              <a:rPr lang="en-US" err="1"/>
              <a:t>colour</a:t>
            </a:r>
            <a:r>
              <a:rPr lang="en-US"/>
              <a:t> preferences to </a:t>
            </a:r>
            <a:r>
              <a:rPr lang="en-US" err="1"/>
              <a:t>maximise</a:t>
            </a:r>
            <a:r>
              <a:rPr lang="en-US"/>
              <a:t> the value of this exercise</a:t>
            </a:r>
          </a:p>
          <a:p>
            <a:endParaRPr lang="en-US"/>
          </a:p>
          <a:p>
            <a:r>
              <a:rPr lang="en-US" b="1"/>
              <a:t>Explore</a:t>
            </a:r>
            <a:r>
              <a:rPr lang="en-US"/>
              <a:t> – your own statements</a:t>
            </a:r>
          </a:p>
          <a:p>
            <a:r>
              <a:rPr lang="en-US" b="1"/>
              <a:t>Filter</a:t>
            </a:r>
            <a:r>
              <a:rPr lang="en-US"/>
              <a:t> – Choose your statements for this time</a:t>
            </a:r>
          </a:p>
          <a:p>
            <a:r>
              <a:rPr lang="en-US" b="1"/>
              <a:t>Share</a:t>
            </a:r>
            <a:r>
              <a:rPr lang="en-US"/>
              <a:t> – with a colleague with whom you work closely</a:t>
            </a:r>
          </a:p>
          <a:p>
            <a:r>
              <a:rPr lang="en-US" b="1"/>
              <a:t>Stop, Start, Continue</a:t>
            </a:r>
            <a:r>
              <a:rPr lang="en-US"/>
              <a:t> doing?</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Illustrate how teams can be proactive in communicating effectively.</a:t>
            </a:r>
          </a:p>
          <a:p>
            <a:pPr lv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the team to produce a similar grid for themselves to help them share their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communications </a:t>
            </a:r>
            <a:r>
              <a:rPr lang="en-US" b="1"/>
              <a:t>dos + don’ts</a:t>
            </a:r>
            <a:r>
              <a:rPr lang="en-US"/>
              <a:t>.</a:t>
            </a:r>
          </a:p>
          <a:p>
            <a:pPr lvl="0"/>
            <a:endParaRPr lang="en-US"/>
          </a:p>
          <a:p>
            <a:r>
              <a:rPr lang="en-US"/>
              <a:t>This is useful to: </a:t>
            </a:r>
          </a:p>
          <a:p>
            <a:r>
              <a:rPr lang="en-US"/>
              <a:t>Help prepare for meetings.</a:t>
            </a:r>
          </a:p>
          <a:p>
            <a:r>
              <a:rPr lang="en-US"/>
              <a:t>Negotiate with clients.</a:t>
            </a:r>
          </a:p>
          <a:p>
            <a:r>
              <a:rPr lang="en-US"/>
              <a:t>Influence to gain buy-in for ideas and projects.</a:t>
            </a:r>
          </a:p>
          <a:p>
            <a:endParaRPr lang="en-US"/>
          </a:p>
          <a:p>
            <a:r>
              <a:rPr lang="en-US"/>
              <a:t>It includes the individual’s </a:t>
            </a:r>
            <a:r>
              <a:rPr lang="en-US" b="1" err="1"/>
              <a:t>personalised</a:t>
            </a:r>
            <a:r>
              <a:rPr lang="en-US" b="1"/>
              <a:t> C</a:t>
            </a:r>
            <a:r>
              <a:rPr lang="en-US"/>
              <a:t> – a visual snapshot of a person’s </a:t>
            </a:r>
            <a:r>
              <a:rPr lang="en-US" err="1"/>
              <a:t>colour</a:t>
            </a:r>
            <a:r>
              <a:rPr lang="en-US"/>
              <a:t> preference.</a:t>
            </a:r>
          </a:p>
          <a:p>
            <a:endParaRPr lang="en-US"/>
          </a:p>
          <a:p>
            <a:r>
              <a:rPr lang="en-US" b="1"/>
              <a:t>Possible action</a:t>
            </a:r>
            <a:r>
              <a:rPr lang="en-US"/>
              <a:t>:  </a:t>
            </a:r>
          </a:p>
          <a:p>
            <a:r>
              <a:rPr lang="en-US"/>
              <a:t>In the chat box/verbally - how might you use your C? </a:t>
            </a:r>
          </a:p>
          <a:p>
            <a:r>
              <a:rPr lang="en-US"/>
              <a:t>How could you use the effective comms grid?</a:t>
            </a:r>
          </a:p>
          <a:p>
            <a:endParaRPr lang="en-US"/>
          </a:p>
          <a:p>
            <a:r>
              <a:rPr lang="en-US" b="1" err="1"/>
              <a:t>Personalised</a:t>
            </a:r>
            <a:r>
              <a:rPr lang="en-US" b="1"/>
              <a:t> C </a:t>
            </a:r>
          </a:p>
          <a:p>
            <a:r>
              <a:rPr lang="en-US"/>
              <a:t>In the platform you can include a profile pic and also download your C, making it usable …</a:t>
            </a:r>
          </a:p>
          <a:p>
            <a:pPr marL="171450" indent="-171450">
              <a:buFont typeface="Arial" panose="020B0604020202020204" pitchFamily="34" charset="0"/>
              <a:buChar char="•"/>
            </a:pPr>
            <a:r>
              <a:rPr lang="en-US"/>
              <a:t>in your email footer.</a:t>
            </a:r>
          </a:p>
          <a:p>
            <a:pPr marL="171450" indent="-171450">
              <a:buFont typeface="Arial" panose="020B0604020202020204" pitchFamily="34" charset="0"/>
              <a:buChar char="•"/>
            </a:pPr>
            <a:r>
              <a:rPr lang="en-US"/>
              <a:t>as a profile pic in other apps.</a:t>
            </a:r>
          </a:p>
          <a:p>
            <a:pPr marL="171450" indent="-171450">
              <a:buFont typeface="Arial" panose="020B0604020202020204" pitchFamily="34" charset="0"/>
              <a:buChar char="•"/>
            </a:pPr>
            <a:r>
              <a:rPr lang="en-US"/>
              <a:t>on screensavers.</a:t>
            </a:r>
          </a:p>
          <a:p>
            <a:pPr marL="171450" indent="-171450">
              <a:buFont typeface="Arial" panose="020B0604020202020204" pitchFamily="34" charset="0"/>
              <a:buChar char="•"/>
            </a:pPr>
            <a:r>
              <a:rPr lang="en-US"/>
              <a:t>at desks or on office doors.</a:t>
            </a:r>
          </a:p>
          <a:p>
            <a:pPr marL="171450" indent="-171450">
              <a:buFont typeface="Arial" panose="020B0604020202020204" pitchFamily="34" charset="0"/>
              <a:buChar char="•"/>
            </a:pPr>
            <a:r>
              <a:rPr lang="en-US"/>
              <a:t>in the C-me for Outlook Add-in.</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like to talk to people based on our preferences? Use this slide to surface how verbal style varies by colour — and what each preference values in a conversation.</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Non-verbal communications too: </a:t>
            </a:r>
            <a:r>
              <a:rPr lang="en-US" b="1"/>
              <a:t>Email</a:t>
            </a:r>
          </a:p>
          <a:p>
            <a:endParaRPr lang="en-US"/>
          </a:p>
          <a:p>
            <a:r>
              <a:rPr lang="en-US"/>
              <a:t>Applicable to:</a:t>
            </a:r>
          </a:p>
          <a:p>
            <a:r>
              <a:rPr lang="en-US"/>
              <a:t>How do I lay out the email?</a:t>
            </a:r>
          </a:p>
          <a:p>
            <a:r>
              <a:rPr lang="en-US"/>
              <a:t>Do I send a preparation document for them beforehand? Or with the email?</a:t>
            </a:r>
          </a:p>
          <a:p>
            <a:r>
              <a:rPr lang="en-US"/>
              <a:t>Do I need to follow-up with a phone call?</a:t>
            </a:r>
          </a:p>
          <a:p>
            <a:endParaRPr lang="en-US"/>
          </a:p>
          <a:p>
            <a:r>
              <a:rPr lang="en-US"/>
              <a:t>This shows how C-me can be applied in a practical and tangible way.</a:t>
            </a:r>
          </a:p>
          <a:p>
            <a:endParaRPr lang="en-US"/>
          </a:p>
          <a:p>
            <a:r>
              <a:rPr lang="en-US"/>
              <a:t>Especially important now with increased hybrid working.</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Set up the exercise as per the slide, working in small groups or BORS (breakout rooms).</a:t>
            </a:r>
          </a:p>
          <a:p>
            <a:endParaRPr lang="en-US"/>
          </a:p>
          <a:p>
            <a:r>
              <a:rPr lang="en-US"/>
              <a:t>Facilitator: Suggest putting the 4 ‘things to consider’ in the chat for ease of reference? </a:t>
            </a:r>
          </a:p>
          <a:p>
            <a:endParaRPr lang="en-US"/>
          </a:p>
          <a:p>
            <a:r>
              <a:rPr lang="en-US"/>
              <a:t>Things to consider:</a:t>
            </a:r>
          </a:p>
          <a:p>
            <a:pPr lvl="1"/>
            <a:r>
              <a:rPr lang="en-US"/>
              <a:t>Layout</a:t>
            </a:r>
          </a:p>
          <a:p>
            <a:pPr lvl="1"/>
            <a:r>
              <a:rPr lang="en-US"/>
              <a:t>Type of information</a:t>
            </a:r>
          </a:p>
          <a:p>
            <a:pPr lvl="1"/>
            <a:r>
              <a:rPr lang="en-US"/>
              <a:t>Preparation</a:t>
            </a:r>
          </a:p>
          <a:p>
            <a:pPr lvl="1"/>
            <a:r>
              <a:rPr lang="en-US"/>
              <a:t>Follow up</a:t>
            </a:r>
          </a:p>
          <a:p>
            <a:pPr lvl="1"/>
            <a:endParaRPr lang="en-US"/>
          </a:p>
          <a:p>
            <a:r>
              <a:rPr lang="en-US"/>
              <a:t>Share emails afterwards and coach one another to fine tune.</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Exercise as per the slide — group discussion, breakout rooms or use chat.</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US"/>
              <a:t>Opportunity to reflect on </a:t>
            </a:r>
            <a:r>
              <a:rPr lang="en-US" b="1"/>
              <a:t>individual </a:t>
            </a:r>
            <a:r>
              <a:rPr lang="en-US" b="1" err="1"/>
              <a:t>colour</a:t>
            </a:r>
            <a:r>
              <a:rPr lang="en-US" b="1"/>
              <a:t> preferences </a:t>
            </a:r>
            <a:r>
              <a:rPr lang="en-US"/>
              <a:t>and the impact this can have on </a:t>
            </a:r>
          </a:p>
          <a:p>
            <a:r>
              <a:rPr lang="en-US"/>
              <a:t>what they ‘</a:t>
            </a:r>
            <a:r>
              <a:rPr lang="en-US" b="1"/>
              <a:t>see</a:t>
            </a:r>
            <a:r>
              <a:rPr lang="en-US"/>
              <a:t>’ as </a:t>
            </a:r>
            <a:r>
              <a:rPr lang="en-US" b="1"/>
              <a:t>effective feedback</a:t>
            </a:r>
          </a:p>
          <a:p>
            <a:endParaRPr lang="en-US"/>
          </a:p>
          <a:p>
            <a:r>
              <a:rPr lang="en-US"/>
              <a:t>NB</a:t>
            </a:r>
          </a:p>
          <a:p>
            <a:r>
              <a:rPr lang="en-US"/>
              <a:t>1st ‘C’ = Reflective preference</a:t>
            </a:r>
          </a:p>
          <a:p>
            <a:r>
              <a:rPr lang="en-US"/>
              <a:t>2nd ‘C’ = Expressive preference</a:t>
            </a:r>
          </a:p>
          <a:p>
            <a:r>
              <a:rPr lang="en-US"/>
              <a:t>3rd ‘C’ = Feelings driven preference </a:t>
            </a:r>
          </a:p>
          <a:p>
            <a:r>
              <a:rPr lang="en-US"/>
              <a:t>4th ‘C’ = Thinking driven preference</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Run through every slide ahead of delivery in slideshow mode. Some slides are static and others include animations — please check that animations work as expected. Brief notes are provided below each slide to give delivery guidance.</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A9E32-C7C4-F557-3FA7-6BD711B29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5F850-023B-5806-1E19-770C0D0F6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50CD2-4DF4-6549-08A0-E5CD521327D1}"/>
              </a:ext>
            </a:extLst>
          </p:cNvPr>
          <p:cNvSpPr>
            <a:spLocks noGrp="1"/>
          </p:cNvSpPr>
          <p:nvPr>
            <p:ph type="body" idx="1"/>
          </p:nvPr>
        </p:nvSpPr>
        <p:spPr/>
        <p:txBody>
          <a:bodyPr/>
          <a:lstStyle/>
          <a:p>
            <a:r>
              <a:rPr lang="en-US"/>
              <a:t>Two questions, revealed on each click. Give time and space for the group to think before sharing.</a:t>
            </a:r>
          </a:p>
        </p:txBody>
      </p:sp>
      <p:sp>
        <p:nvSpPr>
          <p:cNvPr id="4" name="Slide Number Placeholder 3">
            <a:extLst>
              <a:ext uri="{FF2B5EF4-FFF2-40B4-BE49-F238E27FC236}">
                <a16:creationId xmlns:a16="http://schemas.microsoft.com/office/drawing/2014/main" id="{5AB8EF8D-530A-5834-74F0-4D60D97AA587}"/>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556677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Discussion starter:</a:t>
            </a:r>
          </a:p>
          <a:p>
            <a:r>
              <a:rPr lang="en-US"/>
              <a:t>When there are </a:t>
            </a:r>
            <a:r>
              <a:rPr lang="en-US" b="1"/>
              <a:t>critical outcomes </a:t>
            </a:r>
            <a:r>
              <a:rPr lang="en-US"/>
              <a:t>at stake:</a:t>
            </a:r>
          </a:p>
          <a:p>
            <a:pPr marL="171450" indent="-171450">
              <a:buFont typeface="Arial" panose="020B0604020202020204" pitchFamily="34" charset="0"/>
              <a:buChar char="•"/>
            </a:pPr>
            <a:r>
              <a:rPr lang="en-US"/>
              <a:t>What might be the </a:t>
            </a:r>
            <a:r>
              <a:rPr lang="en-US" b="1"/>
              <a:t>consequence</a:t>
            </a:r>
            <a:r>
              <a:rPr lang="en-US"/>
              <a:t> if we </a:t>
            </a:r>
            <a:r>
              <a:rPr lang="en-US" b="1" err="1"/>
              <a:t>prioritise</a:t>
            </a:r>
            <a:r>
              <a:rPr lang="en-US" b="1"/>
              <a:t> </a:t>
            </a:r>
            <a:r>
              <a:rPr lang="en-US"/>
              <a:t>the </a:t>
            </a:r>
            <a:r>
              <a:rPr lang="en-US" b="1"/>
              <a:t>outcome</a:t>
            </a:r>
            <a:r>
              <a:rPr lang="en-US"/>
              <a:t> above anything else?</a:t>
            </a:r>
          </a:p>
          <a:p>
            <a:pPr marL="171450" indent="-171450">
              <a:buFont typeface="Arial" panose="020B0604020202020204" pitchFamily="34" charset="0"/>
              <a:buChar char="•"/>
            </a:pPr>
            <a:r>
              <a:rPr lang="en-US"/>
              <a:t>What about when there are </a:t>
            </a:r>
            <a:r>
              <a:rPr lang="en-US" b="1"/>
              <a:t>strong opinions </a:t>
            </a:r>
            <a:r>
              <a:rPr lang="en-US"/>
              <a:t>in the mix? </a:t>
            </a:r>
          </a:p>
          <a:p>
            <a:pPr marL="171450" indent="-171450">
              <a:buFont typeface="Arial" panose="020B0604020202020204" pitchFamily="34" charset="0"/>
              <a:buChar char="•"/>
            </a:pPr>
            <a:r>
              <a:rPr lang="en-US" b="1"/>
              <a:t>High emotions</a:t>
            </a:r>
            <a:r>
              <a:rPr lang="en-US"/>
              <a:t>?</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How might our </a:t>
            </a:r>
            <a:r>
              <a:rPr lang="en-US" b="1"/>
              <a:t>different </a:t>
            </a:r>
            <a:r>
              <a:rPr lang="en-US" b="1" err="1"/>
              <a:t>colour</a:t>
            </a:r>
            <a:r>
              <a:rPr lang="en-US" b="1"/>
              <a:t> preferences </a:t>
            </a:r>
            <a:r>
              <a:rPr lang="en-US"/>
              <a:t>come into play here?  </a:t>
            </a:r>
          </a:p>
          <a:p>
            <a:endParaRPr lang="en-US"/>
          </a:p>
          <a:p>
            <a:r>
              <a:rPr lang="en-US"/>
              <a:t>The next slide may help unpack this further.</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a:p>
            <a:r>
              <a:rPr lang="en-GB"/>
              <a:t>Difficult conversations can trigger two contrasting “</a:t>
            </a:r>
            <a:r>
              <a:rPr lang="en-GB" b="1"/>
              <a:t>safety issues</a:t>
            </a:r>
            <a:r>
              <a:rPr lang="en-GB"/>
              <a:t>”</a:t>
            </a:r>
            <a:endParaRPr lang="en-US"/>
          </a:p>
          <a:p>
            <a:endParaRPr lang="en-US"/>
          </a:p>
          <a:p>
            <a:r>
              <a:rPr lang="en-US"/>
              <a:t>Reveal 1</a:t>
            </a:r>
            <a:r>
              <a:rPr lang="en-US" b="1"/>
              <a:t>: Silence</a:t>
            </a:r>
            <a:r>
              <a:rPr lang="en-US"/>
              <a:t>: Flight or freeze</a:t>
            </a:r>
          </a:p>
          <a:p>
            <a:endParaRPr lang="en-US"/>
          </a:p>
          <a:p>
            <a:r>
              <a:rPr lang="en-US"/>
              <a:t>Reveal 2: </a:t>
            </a:r>
            <a:r>
              <a:rPr lang="en-US" b="1"/>
              <a:t>Violence</a:t>
            </a:r>
            <a:r>
              <a:rPr lang="en-US"/>
              <a:t>: Fight or deflect</a:t>
            </a:r>
          </a:p>
          <a:p>
            <a:endParaRPr lang="en-US"/>
          </a:p>
          <a:p>
            <a:r>
              <a:rPr lang="en-US"/>
              <a:t>Reveal 3: </a:t>
            </a:r>
            <a:r>
              <a:rPr lang="en-US" b="1"/>
              <a:t>C-me wheel</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click — these 'bad day' behaviours can be negative contributors to communicating effectively. They may be some of the causes of challenging conversations and could also be the outcome of challenging conversations. </a:t>
            </a:r>
          </a:p>
          <a:p>
            <a:endParaRPr lang="en-US"/>
          </a:p>
          <a:p>
            <a:r>
              <a:rPr lang="en-US"/>
              <a:t>Invite comments.</a:t>
            </a:r>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Animated to reveal each </a:t>
            </a:r>
            <a:r>
              <a:rPr lang="en-US" err="1"/>
              <a:t>colour</a:t>
            </a:r>
            <a:r>
              <a:rPr lang="en-US"/>
              <a:t> quadrant</a:t>
            </a:r>
          </a:p>
          <a:p>
            <a:endParaRPr lang="en-US"/>
          </a:p>
          <a:p>
            <a:r>
              <a:rPr lang="en-US"/>
              <a:t>These “</a:t>
            </a:r>
            <a:r>
              <a:rPr lang="en-US" b="1"/>
              <a:t>good day </a:t>
            </a:r>
            <a:r>
              <a:rPr lang="en-US"/>
              <a:t>" </a:t>
            </a:r>
            <a:r>
              <a:rPr lang="en-US" err="1"/>
              <a:t>behaviours</a:t>
            </a:r>
            <a:r>
              <a:rPr lang="en-US"/>
              <a:t> around the wheel can be </a:t>
            </a:r>
            <a:r>
              <a:rPr lang="en-US" b="1"/>
              <a:t>positive contributors </a:t>
            </a:r>
            <a:r>
              <a:rPr lang="en-US"/>
              <a:t>to communicating </a:t>
            </a:r>
          </a:p>
          <a:p>
            <a:r>
              <a:rPr lang="en-US"/>
              <a:t>effectively.  </a:t>
            </a:r>
          </a:p>
          <a:p>
            <a:r>
              <a:rPr lang="en-US"/>
              <a:t>We can </a:t>
            </a:r>
            <a:r>
              <a:rPr lang="en-US" b="1"/>
              <a:t>flex our </a:t>
            </a:r>
            <a:r>
              <a:rPr lang="en-US" b="1" err="1"/>
              <a:t>behaviours</a:t>
            </a:r>
            <a:r>
              <a:rPr lang="en-US" b="1"/>
              <a:t> </a:t>
            </a:r>
            <a:r>
              <a:rPr lang="en-US"/>
              <a:t>to speak to others’ </a:t>
            </a:r>
            <a:r>
              <a:rPr lang="en-US" err="1"/>
              <a:t>colour</a:t>
            </a:r>
            <a:r>
              <a:rPr lang="en-US"/>
              <a:t> preferences to help </a:t>
            </a:r>
            <a:r>
              <a:rPr lang="en-US" b="1"/>
              <a:t>ease tensions</a:t>
            </a:r>
            <a:r>
              <a:rPr lang="en-US"/>
              <a:t>.  </a:t>
            </a:r>
          </a:p>
          <a:p>
            <a:r>
              <a:rPr lang="en-US"/>
              <a:t>For the best outcome to a challenging conversation in a group, all 4 </a:t>
            </a:r>
            <a:r>
              <a:rPr lang="en-US" err="1"/>
              <a:t>colour</a:t>
            </a:r>
            <a:r>
              <a:rPr lang="en-US"/>
              <a:t> preferences need to be </a:t>
            </a:r>
          </a:p>
          <a:p>
            <a:r>
              <a:rPr lang="en-US"/>
              <a:t>represented, with everyone bringing their natural resilient strengths to the table.</a:t>
            </a:r>
          </a:p>
          <a:p>
            <a:endParaRPr lang="en-US"/>
          </a:p>
          <a:p>
            <a:r>
              <a:rPr lang="en-US"/>
              <a:t>Discuss.</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individuals to guess what statements they might expect to see for each of the 4 colours represented on the wheel.</a:t>
            </a: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How we </a:t>
            </a:r>
            <a:r>
              <a:rPr lang="en-US" b="1"/>
              <a:t>listen</a:t>
            </a:r>
            <a:r>
              <a:rPr lang="en-US"/>
              <a:t> impacts </a:t>
            </a:r>
            <a:r>
              <a:rPr lang="en-US" b="1"/>
              <a:t>crucial conversations</a:t>
            </a:r>
            <a:r>
              <a:rPr lang="en-US"/>
              <a:t>.  Each </a:t>
            </a:r>
            <a:r>
              <a:rPr lang="en-US" err="1"/>
              <a:t>colour</a:t>
            </a:r>
            <a:r>
              <a:rPr lang="en-US"/>
              <a:t> will have different listening </a:t>
            </a:r>
          </a:p>
          <a:p>
            <a:r>
              <a:rPr lang="en-US"/>
              <a:t>priorities. It is good to be aware of our </a:t>
            </a:r>
            <a:r>
              <a:rPr lang="en-US" b="1"/>
              <a:t>own preference priorities </a:t>
            </a:r>
            <a:r>
              <a:rPr lang="en-US"/>
              <a:t>as well as those of the other person. </a:t>
            </a:r>
          </a:p>
          <a:p>
            <a:endParaRPr lang="en-US"/>
          </a:p>
          <a:p>
            <a:r>
              <a:rPr lang="en-US"/>
              <a:t>Discuss.</a:t>
            </a:r>
          </a:p>
          <a:p>
            <a:endParaRPr lang="en-US"/>
          </a:p>
          <a:p>
            <a:r>
              <a:rPr lang="en-US"/>
              <a:t>All of the statements are </a:t>
            </a:r>
            <a:r>
              <a:rPr lang="en-US" b="1"/>
              <a:t>positive</a:t>
            </a:r>
            <a:r>
              <a:rPr lang="en-US"/>
              <a:t> but some are </a:t>
            </a:r>
            <a:r>
              <a:rPr lang="en-US" b="1"/>
              <a:t>nuanced </a:t>
            </a:r>
            <a:r>
              <a:rPr lang="en-US"/>
              <a:t>as they potentially could have a </a:t>
            </a:r>
            <a:r>
              <a:rPr lang="en-US" b="1"/>
              <a:t>flip side </a:t>
            </a:r>
            <a:r>
              <a:rPr lang="en-US"/>
              <a:t>to </a:t>
            </a:r>
          </a:p>
          <a:p>
            <a:r>
              <a:rPr lang="en-US"/>
              <a:t>watch out for … </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Aim of </a:t>
            </a:r>
            <a:r>
              <a:rPr lang="en-US" b="1"/>
              <a:t>healthy conflict</a:t>
            </a:r>
            <a:r>
              <a:rPr lang="en-US"/>
              <a:t>: </a:t>
            </a:r>
          </a:p>
          <a:p>
            <a:pPr marL="171450" indent="-171450">
              <a:buFont typeface="Arial" panose="020B0604020202020204" pitchFamily="34" charset="0"/>
              <a:buChar char="•"/>
            </a:pPr>
            <a:r>
              <a:rPr lang="en-US"/>
              <a:t>to help both sides </a:t>
            </a:r>
            <a:r>
              <a:rPr lang="en-US" b="1"/>
              <a:t>grow</a:t>
            </a:r>
          </a:p>
          <a:p>
            <a:pPr marL="171450" indent="-171450">
              <a:buFont typeface="Arial" panose="020B0604020202020204" pitchFamily="34" charset="0"/>
              <a:buChar char="•"/>
            </a:pPr>
            <a:r>
              <a:rPr lang="en-US"/>
              <a:t>to find a </a:t>
            </a:r>
            <a:r>
              <a:rPr lang="en-US" b="1"/>
              <a:t>positive outcome</a:t>
            </a:r>
          </a:p>
          <a:p>
            <a:pPr marL="171450" indent="-171450">
              <a:buFont typeface="Arial" panose="020B0604020202020204" pitchFamily="34" charset="0"/>
              <a:buChar char="•"/>
            </a:pPr>
            <a:r>
              <a:rPr lang="en-US"/>
              <a:t>to see </a:t>
            </a:r>
            <a:r>
              <a:rPr lang="en-US" b="1"/>
              <a:t>progression</a:t>
            </a:r>
          </a:p>
          <a:p>
            <a:endParaRPr lang="en-US"/>
          </a:p>
          <a:p>
            <a:r>
              <a:rPr lang="en-US"/>
              <a:t>Work through the slide, describing the relationship between “</a:t>
            </a:r>
            <a:r>
              <a:rPr lang="en-US" b="1"/>
              <a:t>My Needs</a:t>
            </a:r>
            <a:r>
              <a:rPr lang="en-US"/>
              <a:t>” and “</a:t>
            </a:r>
            <a:r>
              <a:rPr lang="en-US" b="1"/>
              <a:t>Your Needs</a:t>
            </a:r>
            <a:r>
              <a:rPr lang="en-US"/>
              <a:t>”</a:t>
            </a:r>
          </a:p>
          <a:p>
            <a:endParaRPr lang="en-US"/>
          </a:p>
          <a:p>
            <a:r>
              <a:rPr lang="en-US"/>
              <a:t>1. My needs low/Your needs low  = </a:t>
            </a:r>
            <a:r>
              <a:rPr lang="en-US" b="1"/>
              <a:t>AVOID</a:t>
            </a:r>
            <a:r>
              <a:rPr lang="en-US"/>
              <a:t> conflict = Lose-Lose (neither party can grow)</a:t>
            </a:r>
          </a:p>
          <a:p>
            <a:r>
              <a:rPr lang="en-US"/>
              <a:t>2. My needs high/Your needs low = </a:t>
            </a:r>
            <a:r>
              <a:rPr lang="en-US" b="1"/>
              <a:t>COMPETE</a:t>
            </a:r>
            <a:r>
              <a:rPr lang="en-US"/>
              <a:t> in conflict = Win-Lose (I get my way and you lose out)</a:t>
            </a:r>
          </a:p>
          <a:p>
            <a:r>
              <a:rPr lang="en-US"/>
              <a:t>3. My needs low/Your needs high = </a:t>
            </a:r>
            <a:r>
              <a:rPr lang="en-US" b="1"/>
              <a:t>ACCOMODATE</a:t>
            </a:r>
            <a:r>
              <a:rPr lang="en-US"/>
              <a:t> in conflict = Lose-Win (I give way to your needs but the issues aren’t dealt with)</a:t>
            </a:r>
          </a:p>
          <a:p>
            <a:r>
              <a:rPr lang="en-US"/>
              <a:t>4. My needs medium/Your needs medium = </a:t>
            </a:r>
            <a:r>
              <a:rPr lang="en-US" b="1"/>
              <a:t>COMPROMISE</a:t>
            </a:r>
            <a:r>
              <a:rPr lang="en-US"/>
              <a:t> in conflict = Low form of win (meeting in the middle/agreeing to disagree)</a:t>
            </a:r>
          </a:p>
          <a:p>
            <a:r>
              <a:rPr lang="en-US"/>
              <a:t>5. My needs high/Your needs high = </a:t>
            </a:r>
            <a:r>
              <a:rPr lang="en-US" b="1"/>
              <a:t>COLLABORATE</a:t>
            </a:r>
            <a:r>
              <a:rPr lang="en-US"/>
              <a:t> in conflict = Win-Win (finding the best way forward, with honesty and integrity)</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AC5B5-A128-6912-2CED-4734C517D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431EF-B941-D78C-9112-0F0288198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D0535-5A71-00ED-C14E-4EFA0F64D95D}"/>
              </a:ext>
            </a:extLst>
          </p:cNvPr>
          <p:cNvSpPr>
            <a:spLocks noGrp="1"/>
          </p:cNvSpPr>
          <p:nvPr>
            <p:ph type="body" idx="1"/>
          </p:nvPr>
        </p:nvSpPr>
        <p:spPr/>
        <p:txBody>
          <a:bodyPr/>
          <a:lstStyle/>
          <a:p>
            <a:r>
              <a:rPr lang="en-US"/>
              <a:t>Chance to explore these questions in the group and allow for reflection / sharing.</a:t>
            </a:r>
          </a:p>
        </p:txBody>
      </p:sp>
      <p:sp>
        <p:nvSpPr>
          <p:cNvPr id="4" name="Slide Number Placeholder 3">
            <a:extLst>
              <a:ext uri="{FF2B5EF4-FFF2-40B4-BE49-F238E27FC236}">
                <a16:creationId xmlns:a16="http://schemas.microsoft.com/office/drawing/2014/main" id="{4750372F-05A8-D7F6-13FE-F7CD4264F2B4}"/>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866399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E64DF-D2EC-7FEB-B3AD-2E1068151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EEE33-ACC6-0682-2692-FC1A624A0B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BBED5-7CD2-5BFE-5A8D-A0289C339386}"/>
              </a:ext>
            </a:extLst>
          </p:cNvPr>
          <p:cNvSpPr>
            <a:spLocks noGrp="1"/>
          </p:cNvSpPr>
          <p:nvPr>
            <p:ph type="body" idx="1"/>
          </p:nvPr>
        </p:nvSpPr>
        <p:spPr/>
        <p:txBody>
          <a:bodyPr/>
          <a:lstStyle/>
          <a:p>
            <a:r>
              <a:rPr lang="en-US"/>
              <a:t>You'll find the stress and resilience visual in your profiles under the 'positive ways of handling setbacks' section.</a:t>
            </a:r>
          </a:p>
        </p:txBody>
      </p:sp>
      <p:sp>
        <p:nvSpPr>
          <p:cNvPr id="4" name="Slide Number Placeholder 3">
            <a:extLst>
              <a:ext uri="{FF2B5EF4-FFF2-40B4-BE49-F238E27FC236}">
                <a16:creationId xmlns:a16="http://schemas.microsoft.com/office/drawing/2014/main" id="{2AA6409F-77A6-7A3B-9D7E-B058C950976A}"/>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410540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If delivering remotely: </a:t>
            </a:r>
          </a:p>
          <a:p>
            <a:r>
              <a:rPr lang="en-GB" b="1"/>
              <a:t>Welcome</a:t>
            </a:r>
            <a:r>
              <a:rPr lang="en-GB"/>
              <a:t> everyone on grid view (share slides later).</a:t>
            </a:r>
          </a:p>
          <a:p>
            <a:endParaRPr lang="en-GB"/>
          </a:p>
          <a:p>
            <a:r>
              <a:rPr lang="en-GB"/>
              <a:t>Give a very brief personal introduction</a:t>
            </a:r>
          </a:p>
          <a:p>
            <a:r>
              <a:rPr lang="en-GB" b="1"/>
              <a:t>Purpose</a:t>
            </a:r>
            <a:r>
              <a:rPr lang="en-GB"/>
              <a:t>: The purpose of this workshop is ……</a:t>
            </a:r>
          </a:p>
          <a:p>
            <a:r>
              <a:rPr lang="en-GB" b="1"/>
              <a:t>Programme</a:t>
            </a:r>
            <a:r>
              <a:rPr lang="en-GB"/>
              <a:t>: The timeline for today is ….</a:t>
            </a:r>
          </a:p>
          <a:p>
            <a:endParaRPr lang="en-GB"/>
          </a:p>
          <a:p>
            <a:r>
              <a:rPr lang="en-GB"/>
              <a:t>If </a:t>
            </a:r>
            <a:r>
              <a:rPr lang="en-GB" b="1"/>
              <a:t>recording the session: </a:t>
            </a:r>
            <a:r>
              <a:rPr lang="en-GB"/>
              <a:t>Let the clients know at the start. </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Explain </a:t>
            </a:r>
            <a:r>
              <a:rPr lang="en-GB" b="1"/>
              <a:t>360 card game</a:t>
            </a:r>
          </a:p>
          <a:p>
            <a:endParaRPr lang="en-GB"/>
          </a:p>
          <a:p>
            <a:r>
              <a:rPr lang="en-GB"/>
              <a:t>Good exercise to start discussion on how we’re perceived by others in the team</a:t>
            </a:r>
          </a:p>
          <a:p>
            <a:endParaRPr lang="en-GB"/>
          </a:p>
          <a:p>
            <a:r>
              <a:rPr lang="en-GB"/>
              <a:t>Select one person in the group</a:t>
            </a:r>
          </a:p>
          <a:p>
            <a:r>
              <a:rPr lang="en-GB"/>
              <a:t>The rest of the group then pick 2/3 cards which they feel best describe that person. </a:t>
            </a:r>
          </a:p>
          <a:p>
            <a:r>
              <a:rPr lang="en-GB"/>
              <a:t>The selected person then gives some feedback about the cards that the rest of the </a:t>
            </a:r>
          </a:p>
          <a:p>
            <a:r>
              <a:rPr lang="en-GB"/>
              <a:t>group selected for them. </a:t>
            </a:r>
          </a:p>
          <a:p>
            <a:r>
              <a:rPr lang="en-GB"/>
              <a:t>Each person in the group has a go. </a:t>
            </a:r>
          </a:p>
          <a:p>
            <a:endParaRPr lang="en-GB"/>
          </a:p>
          <a:p>
            <a:r>
              <a:rPr lang="en-GB"/>
              <a:t>ACTION: Ask people to </a:t>
            </a:r>
            <a:r>
              <a:rPr lang="en-GB" b="1"/>
              <a:t>guess</a:t>
            </a:r>
            <a:r>
              <a:rPr lang="en-GB"/>
              <a:t> statements for one of the </a:t>
            </a:r>
            <a:r>
              <a:rPr lang="en-GB" b="1"/>
              <a:t>facilitators</a:t>
            </a:r>
            <a:r>
              <a:rPr lang="en-GB"/>
              <a:t>.</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Reveal the colours for each card.</a:t>
            </a:r>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a:p>
            <a:r>
              <a:rPr lang="en-GB" b="1"/>
              <a:t>Committing to actions </a:t>
            </a:r>
            <a:r>
              <a:rPr lang="en-GB"/>
              <a:t>to put into practice what we’ve covered over these sessions helps </a:t>
            </a:r>
          </a:p>
          <a:p>
            <a:r>
              <a:rPr lang="en-GB"/>
              <a:t>to increase the impact of what you’ve learned.</a:t>
            </a:r>
          </a:p>
          <a:p>
            <a:endParaRPr lang="en-GB"/>
          </a:p>
          <a:p>
            <a:r>
              <a:rPr lang="en-GB"/>
              <a:t>We’ve mapped action planning around our wheel, illustrating how different elements look </a:t>
            </a:r>
          </a:p>
          <a:p>
            <a:r>
              <a:rPr lang="en-GB"/>
              <a:t>through different colour lenses.</a:t>
            </a:r>
          </a:p>
          <a:p>
            <a:r>
              <a:rPr lang="en-GB"/>
              <a:t>We all draw on all 4 colour energies in our daily lives, regardless of go to preferences, it’s just </a:t>
            </a:r>
          </a:p>
          <a:p>
            <a:r>
              <a:rPr lang="en-GB"/>
              <a:t>that some we may have to be more intentional about than others … </a:t>
            </a:r>
            <a:endParaRPr lang="en-GB">
              <a:cs typeface="Calibri"/>
            </a:endParaRPr>
          </a:p>
          <a:p>
            <a:r>
              <a:rPr lang="en-GB" b="1"/>
              <a:t>Red </a:t>
            </a:r>
            <a:r>
              <a:rPr lang="en-GB"/>
              <a:t>– what </a:t>
            </a:r>
            <a:r>
              <a:rPr lang="en-GB" b="1"/>
              <a:t>personal goals </a:t>
            </a:r>
            <a:r>
              <a:rPr lang="en-GB"/>
              <a:t>are you going to set?</a:t>
            </a:r>
            <a:endParaRPr lang="en-GB">
              <a:cs typeface="Calibri"/>
            </a:endParaRPr>
          </a:p>
          <a:p>
            <a:r>
              <a:rPr lang="en-GB" b="1"/>
              <a:t>Yellow</a:t>
            </a:r>
            <a:r>
              <a:rPr lang="en-GB"/>
              <a:t> – what </a:t>
            </a:r>
            <a:r>
              <a:rPr lang="en-GB" b="1"/>
              <a:t>innovative applications </a:t>
            </a:r>
            <a:r>
              <a:rPr lang="en-GB"/>
              <a:t>can you think of?</a:t>
            </a:r>
            <a:endParaRPr lang="en-GB">
              <a:cs typeface="Calibri"/>
            </a:endParaRPr>
          </a:p>
          <a:p>
            <a:r>
              <a:rPr lang="en-GB" b="1"/>
              <a:t>Green</a:t>
            </a:r>
            <a:r>
              <a:rPr lang="en-GB"/>
              <a:t> – what </a:t>
            </a:r>
            <a:r>
              <a:rPr lang="en-GB" b="1"/>
              <a:t>impact </a:t>
            </a:r>
            <a:r>
              <a:rPr lang="en-GB"/>
              <a:t>might this have on </a:t>
            </a:r>
            <a:r>
              <a:rPr lang="en-GB" b="1"/>
              <a:t>others</a:t>
            </a:r>
            <a:r>
              <a:rPr lang="en-GB"/>
              <a:t> – how can I leverage what I’ve learned to impact </a:t>
            </a:r>
          </a:p>
          <a:p>
            <a:r>
              <a:rPr lang="en-GB"/>
              <a:t>my team?</a:t>
            </a:r>
            <a:endParaRPr lang="en-GB">
              <a:cs typeface="Calibri"/>
            </a:endParaRPr>
          </a:p>
          <a:p>
            <a:r>
              <a:rPr lang="en-GB" b="1"/>
              <a:t>Blue</a:t>
            </a:r>
            <a:r>
              <a:rPr lang="en-GB"/>
              <a:t> – what </a:t>
            </a:r>
            <a:r>
              <a:rPr lang="en-GB" b="1"/>
              <a:t>theory</a:t>
            </a:r>
            <a:r>
              <a:rPr lang="en-GB"/>
              <a:t> and </a:t>
            </a:r>
            <a:r>
              <a:rPr lang="en-GB" b="1"/>
              <a:t>knowledge</a:t>
            </a:r>
            <a:r>
              <a:rPr lang="en-GB"/>
              <a:t> do I want to remember from this session?</a:t>
            </a:r>
          </a:p>
          <a:p>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STOP/START/CONTINUE</a:t>
            </a:r>
            <a:r>
              <a:rPr lang="en-GB"/>
              <a:t>: a helpful structure for reflection.  What will you Start doing?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Stop doing?  Continue doing?</a:t>
            </a:r>
          </a:p>
          <a:p>
            <a:endParaRPr lang="en-GB"/>
          </a:p>
          <a:p>
            <a:r>
              <a:rPr lang="en-GB" b="1"/>
              <a:t>Action</a:t>
            </a:r>
            <a:r>
              <a:rPr lang="en-GB"/>
              <a:t>: take 5mins now to complete this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Action</a:t>
            </a:r>
            <a:r>
              <a:rPr lang="en-GB"/>
              <a:t>:  I’d like you all to enter in the chat box one key action point you’ve included in your plan …</a:t>
            </a:r>
            <a:endParaRPr lang="en-GB">
              <a:cs typeface="Calibri"/>
            </a:endParaRPr>
          </a:p>
          <a:p>
            <a:endParaRPr lang="en-GB"/>
          </a:p>
          <a:p>
            <a:r>
              <a:rPr lang="en-GB" b="1"/>
              <a:t>Further comments you might want to make:</a:t>
            </a:r>
            <a:endParaRPr lang="en-GB" b="1">
              <a:cs typeface="Calibri"/>
            </a:endParaRPr>
          </a:p>
          <a:p>
            <a:endParaRPr lang="en-GB"/>
          </a:p>
          <a:p>
            <a:r>
              <a:rPr lang="en-GB"/>
              <a:t>You or your client may want to include this in a personal development plan.</a:t>
            </a:r>
            <a:endParaRPr lang="en-GB">
              <a:cs typeface="Calibri"/>
            </a:endParaRPr>
          </a:p>
          <a:p>
            <a:endParaRPr lang="en-GB"/>
          </a:p>
          <a:p>
            <a:r>
              <a:rPr lang="en-GB" b="1"/>
              <a:t>Personal commitments</a:t>
            </a:r>
            <a:r>
              <a:rPr lang="en-GB"/>
              <a:t>: goal orientation and ambition.</a:t>
            </a:r>
            <a:endParaRPr lang="en-GB">
              <a:cs typeface="Calibri"/>
            </a:endParaRPr>
          </a:p>
          <a:p>
            <a:endParaRPr lang="en-GB"/>
          </a:p>
          <a:p>
            <a:r>
              <a:rPr lang="en-GB" b="1"/>
              <a:t>Innovative application</a:t>
            </a:r>
            <a:r>
              <a:rPr lang="en-GB"/>
              <a:t>: creative ideas around how you can apply what you’ve learned – at home, in meetings, </a:t>
            </a:r>
          </a:p>
          <a:p>
            <a:r>
              <a:rPr lang="en-GB"/>
              <a:t>new ways to share or communicate insights, new ways to use your personalised C.</a:t>
            </a:r>
            <a:endParaRPr lang="en-GB">
              <a:cs typeface="Calibri"/>
            </a:endParaRPr>
          </a:p>
          <a:p>
            <a:endParaRPr lang="en-GB"/>
          </a:p>
          <a:p>
            <a:r>
              <a:rPr lang="en-GB" b="1"/>
              <a:t>Impact on others</a:t>
            </a:r>
            <a:r>
              <a:rPr lang="en-GB"/>
              <a:t>: how can I leverage what I know to impact the teams I am a part of – share profiles and insights, </a:t>
            </a:r>
          </a:p>
          <a:p>
            <a:r>
              <a:rPr lang="en-GB"/>
              <a:t>use to coach or line manage, use the team wheel for team meetings to create awareness of potential dynamics </a:t>
            </a:r>
          </a:p>
          <a:p>
            <a:r>
              <a:rPr lang="en-GB"/>
              <a:t>and styles, enhancing comms and inclusivity.</a:t>
            </a:r>
            <a:endParaRPr lang="en-GB">
              <a:cs typeface="Calibri"/>
            </a:endParaRPr>
          </a:p>
          <a:p>
            <a:endParaRPr lang="en-GB"/>
          </a:p>
          <a:p>
            <a:r>
              <a:rPr lang="en-GB" b="1"/>
              <a:t>Theory and knowledge</a:t>
            </a:r>
            <a:r>
              <a:rPr lang="en-GB"/>
              <a:t>: key takeaways from the sessions – we’re all different and unique? how to spot bad day</a:t>
            </a:r>
          </a:p>
          <a:p>
            <a:r>
              <a:rPr lang="en-GB"/>
              <a:t>behaviours? </a:t>
            </a:r>
            <a:endParaRPr lang="en-GB">
              <a:cs typeface="Calibri"/>
            </a:endParaRP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a:p>
            <a:r>
              <a:rPr lang="en-GB"/>
              <a:t>Opportunity for </a:t>
            </a:r>
            <a:r>
              <a:rPr lang="en-GB" b="1"/>
              <a:t>TEAM Reflection </a:t>
            </a:r>
            <a:r>
              <a:rPr lang="en-GB"/>
              <a:t>– vital to help </a:t>
            </a:r>
            <a:r>
              <a:rPr lang="en-GB" b="1"/>
              <a:t>embed the learning </a:t>
            </a:r>
            <a:r>
              <a:rPr lang="en-GB"/>
              <a:t>from this workshop in a collective way.</a:t>
            </a:r>
          </a:p>
          <a:p>
            <a:endParaRPr lang="en-GB"/>
          </a:p>
          <a:p>
            <a:r>
              <a:rPr lang="en-GB"/>
              <a:t>Encouragement to reflect on team group behaviours through the lens of all 4 colours (whilst we have a behavioural preference, </a:t>
            </a:r>
          </a:p>
          <a:p>
            <a:r>
              <a:rPr lang="en-GB"/>
              <a:t>we are all a blend of all 4 colours).</a:t>
            </a:r>
          </a:p>
          <a:p>
            <a:endParaRPr lang="en-GB"/>
          </a:p>
          <a:p>
            <a:r>
              <a:rPr lang="en-GB" b="1"/>
              <a:t>STOP/START/CONTINUE</a:t>
            </a:r>
            <a:r>
              <a:rPr lang="en-GB"/>
              <a:t>: a helpful structure for reflection.</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Opportunity to thank everyone. Insert your own links here - replace the social handles with your own studio's links if relevant before delivery.</a:t>
            </a:r>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these aims are appropriate for your clients and tailor if necessary. </a:t>
            </a:r>
          </a:p>
          <a:p>
            <a:endParaRPr lang="en-US"/>
          </a:p>
          <a:p>
            <a:r>
              <a:rPr lang="en-US"/>
              <a:t>Click to reveal the question 'What are your aims?' Give space for participants to share their session aims in the chat (if remote) or aloud (if in-person).</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F2BFA-B203-3F0D-B6CD-CE554A516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21C5F-D485-1F16-805A-02D43E5CC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D867C-4577-F018-E6DD-6428A9C9A319}"/>
              </a:ext>
            </a:extLst>
          </p:cNvPr>
          <p:cNvSpPr>
            <a:spLocks noGrp="1"/>
          </p:cNvSpPr>
          <p:nvPr>
            <p:ph type="body" idx="1"/>
          </p:nvPr>
        </p:nvSpPr>
        <p:spPr/>
        <p:txBody>
          <a:bodyPr/>
          <a:lstStyle/>
          <a:p>
            <a:r>
              <a:rPr lang="en-US"/>
              <a:t>Exercise 1 — self-reflection. Three questions, revealed on each click. Allow space for the room to sit with each one before moving on.</a:t>
            </a:r>
          </a:p>
        </p:txBody>
      </p:sp>
      <p:sp>
        <p:nvSpPr>
          <p:cNvPr id="4" name="Slide Number Placeholder 3">
            <a:extLst>
              <a:ext uri="{FF2B5EF4-FFF2-40B4-BE49-F238E27FC236}">
                <a16:creationId xmlns:a16="http://schemas.microsoft.com/office/drawing/2014/main" id="{A71C0E18-96B1-5F3F-9360-4AC3CA91641A}"/>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21375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Reminder of the Jungian axes introduced in the Foundation Workshop. Let's look at the axes C-me uses to echo Jungian psychology — helping to introduce another layer to interpreting the colour wheel. Then prompt the group reflection: how does behavioural preference impact how we communicate with others?</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a:t>Let’s start by looking at the C-me colour wheel - the heart of </a:t>
            </a:r>
          </a:p>
          <a:p>
            <a:r>
              <a:rPr lang="en-GB"/>
              <a:t>our approach to behavioural preference + how we represent them at C-me.</a:t>
            </a:r>
          </a:p>
          <a:p>
            <a:endParaRPr lang="en-US" i="0"/>
          </a:p>
          <a:p>
            <a:pPr marL="171450" indent="-171450">
              <a:buFont typeface="Arial"/>
              <a:buChar char="•"/>
            </a:pPr>
            <a:r>
              <a:rPr lang="en-GB" b="1"/>
              <a:t>It’s a blended colour wheel </a:t>
            </a:r>
            <a:r>
              <a:rPr lang="en-GB"/>
              <a:t>–  and this is important because it reflects that we </a:t>
            </a:r>
            <a:r>
              <a:rPr lang="en-GB" b="1"/>
              <a:t>flex our behaviours</a:t>
            </a:r>
            <a:r>
              <a:rPr lang="en-GB"/>
              <a:t> to move </a:t>
            </a:r>
          </a:p>
          <a:p>
            <a:pPr marL="0" indent="0">
              <a:buFont typeface="Arial"/>
              <a:buNone/>
            </a:pPr>
            <a:r>
              <a:rPr lang="en-GB"/>
              <a:t>around the wheel – the key here is that you can move, you're not stuck, there is room to develop and grow. Colours </a:t>
            </a:r>
          </a:p>
          <a:p>
            <a:pPr marL="0" indent="0">
              <a:buFont typeface="Arial"/>
              <a:buNone/>
            </a:pPr>
            <a:r>
              <a:rPr lang="en-GB"/>
              <a:t>blend, numbers and labels don’t.</a:t>
            </a:r>
            <a:endParaRPr lang="en-GB">
              <a:ea typeface="Calibri"/>
              <a:cs typeface="Calibri"/>
            </a:endParaRPr>
          </a:p>
          <a:p>
            <a:pPr marL="171450" indent="-171450">
              <a:buFont typeface="Arial"/>
              <a:buChar char="•"/>
            </a:pPr>
            <a:r>
              <a:rPr lang="en-GB"/>
              <a:t>This is a </a:t>
            </a:r>
            <a:r>
              <a:rPr lang="en-GB" b="1"/>
              <a:t>non-binary/non-dualistic approach </a:t>
            </a:r>
            <a:r>
              <a:rPr lang="en-GB" b="0"/>
              <a:t>– not boxing you in but giving you a common language to understand </a:t>
            </a:r>
          </a:p>
          <a:p>
            <a:pPr marL="0" indent="0">
              <a:buFont typeface="Arial"/>
              <a:buNone/>
            </a:pPr>
            <a:r>
              <a:rPr lang="en-GB" b="0"/>
              <a:t>preference diversity and improve communication.</a:t>
            </a:r>
            <a:endParaRPr lang="en-GB" b="1">
              <a:ea typeface="Calibri"/>
              <a:cs typeface="Calibri"/>
            </a:endParaRPr>
          </a:p>
          <a:p>
            <a:pPr marL="171450" indent="-171450">
              <a:buFont typeface="Arial"/>
              <a:buChar char="•"/>
            </a:pPr>
            <a:r>
              <a:rPr lang="en-GB"/>
              <a:t>We’ve </a:t>
            </a:r>
            <a:r>
              <a:rPr lang="en-GB" b="1"/>
              <a:t>grouped similar behaviours by colour</a:t>
            </a:r>
            <a:r>
              <a:rPr lang="en-GB"/>
              <a:t> and mapped them onto the wheel for learning purposes – we’ll unpack </a:t>
            </a:r>
          </a:p>
          <a:p>
            <a:pPr marL="0" indent="0">
              <a:buFont typeface="Arial"/>
              <a:buNone/>
            </a:pPr>
            <a:r>
              <a:rPr lang="en-GB"/>
              <a:t>this further as we go on.</a:t>
            </a:r>
            <a:endParaRPr lang="en-GB">
              <a:ea typeface="Calibri" panose="020F0502020204030204"/>
              <a:cs typeface="Calibri" panose="020F0502020204030204"/>
            </a:endParaRP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Reflect on the team wheel. Questions to get discussion going: What are the strengths of this team? What other observations do you have? How do the colour preferences of the team impact on team communications? How do you see this playing out?</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team graphs. Use this slide to walk the team through their adapted vs natural behaviour and how this might be playing out day-to-day.</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B6C8B-64D5-F753-E33A-A5FA700BC0F8}"/>
              </a:ext>
            </a:extLst>
          </p:cNvPr>
          <p:cNvPicPr>
            <a:picLocks noChangeAspect="1"/>
          </p:cNvPicPr>
          <p:nvPr userDrawn="1"/>
        </p:nvPicPr>
        <p:blipFill>
          <a:blip r:embed="rId3"/>
          <a:stretch>
            <a:fillRect/>
          </a:stretch>
        </p:blipFill>
        <p:spPr>
          <a:xfrm>
            <a:off x="16679008" y="1069568"/>
            <a:ext cx="685800" cy="5462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79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eel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6A80B-4CB7-7AD1-52E1-7430FED6DA6F}"/>
              </a:ext>
            </a:extLst>
          </p:cNvPr>
          <p:cNvPicPr>
            <a:picLocks noChangeAspect="1"/>
          </p:cNvPicPr>
          <p:nvPr userDrawn="1"/>
        </p:nvPicPr>
        <p:blipFill>
          <a:blip r:embed="rId2"/>
          <a:stretch>
            <a:fillRect/>
          </a:stretch>
        </p:blipFill>
        <p:spPr>
          <a:xfrm>
            <a:off x="5969540" y="2813539"/>
            <a:ext cx="6347880" cy="6347134"/>
          </a:xfrm>
          <a:prstGeom prst="rect">
            <a:avLst/>
          </a:prstGeom>
        </p:spPr>
      </p:pic>
    </p:spTree>
    <p:extLst>
      <p:ext uri="{BB962C8B-B14F-4D97-AF65-F5344CB8AC3E}">
        <p14:creationId xmlns:p14="http://schemas.microsoft.com/office/powerpoint/2010/main" val="353716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olorful circle with white text&#10;&#10;AI-generated content may be incorrect.">
            <a:extLst>
              <a:ext uri="{FF2B5EF4-FFF2-40B4-BE49-F238E27FC236}">
                <a16:creationId xmlns:a16="http://schemas.microsoft.com/office/drawing/2014/main" id="{F20B79F0-24A9-879F-7D02-FD7A0A790F27}"/>
              </a:ext>
            </a:extLst>
          </p:cNvPr>
          <p:cNvPicPr>
            <a:picLocks noChangeAspect="1"/>
          </p:cNvPicPr>
          <p:nvPr userDrawn="1"/>
        </p:nvPicPr>
        <p:blipFill>
          <a:blip r:embed="rId3"/>
          <a:stretch>
            <a:fillRect/>
          </a:stretch>
        </p:blipFill>
        <p:spPr>
          <a:xfrm>
            <a:off x="16123298" y="1072347"/>
            <a:ext cx="1232983" cy="979448"/>
          </a:xfrm>
          <a:prstGeom prst="rect">
            <a:avLst/>
          </a:prstGeom>
        </p:spPr>
      </p:pic>
    </p:spTree>
    <p:extLst>
      <p:ext uri="{BB962C8B-B14F-4D97-AF65-F5344CB8AC3E}">
        <p14:creationId xmlns:p14="http://schemas.microsoft.com/office/powerpoint/2010/main" val="26848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pap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6A5E9-1B37-47E7-8F8B-E5D590BABC8A}"/>
              </a:ext>
            </a:extLst>
          </p:cNvPr>
          <p:cNvPicPr>
            <a:picLocks noChangeAspect="1"/>
          </p:cNvPicPr>
          <p:nvPr userDrawn="1"/>
        </p:nvPicPr>
        <p:blipFill>
          <a:blip r:embed="rId3"/>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92141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pap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6D8C46-2BC6-1780-455E-FBA585083D6B}"/>
              </a:ext>
            </a:extLst>
          </p:cNvPr>
          <p:cNvPicPr>
            <a:picLocks noChangeAspect="1"/>
          </p:cNvPicPr>
          <p:nvPr userDrawn="1"/>
        </p:nvPicPr>
        <p:blipFill>
          <a:blip r:embed="rId3"/>
          <a:stretch>
            <a:fillRect/>
          </a:stretch>
        </p:blipFill>
        <p:spPr>
          <a:xfrm>
            <a:off x="5969540" y="2813539"/>
            <a:ext cx="6347880" cy="6347134"/>
          </a:xfrm>
          <a:prstGeom prst="rect">
            <a:avLst/>
          </a:prstGeom>
        </p:spPr>
      </p:pic>
      <p:pic>
        <p:nvPicPr>
          <p:cNvPr id="3" name="Picture 2">
            <a:extLst>
              <a:ext uri="{FF2B5EF4-FFF2-40B4-BE49-F238E27FC236}">
                <a16:creationId xmlns:a16="http://schemas.microsoft.com/office/drawing/2014/main" id="{96A3D738-EE4F-0D52-4ADA-F2163BB465A3}"/>
              </a:ext>
            </a:extLst>
          </p:cNvPr>
          <p:cNvPicPr>
            <a:picLocks noChangeAspect="1"/>
          </p:cNvPicPr>
          <p:nvPr userDrawn="1"/>
        </p:nvPicPr>
        <p:blipFill>
          <a:blip r:embed="rId4"/>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303603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ap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B4584A-E7E8-313A-79E6-6C4630BF3B18}"/>
              </a:ext>
            </a:extLst>
          </p:cNvPr>
          <p:cNvPicPr>
            <a:picLocks noChangeAspect="1"/>
          </p:cNvPicPr>
          <p:nvPr userDrawn="1"/>
        </p:nvPicPr>
        <p:blipFill>
          <a:blip r:embed="rId3"/>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270674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olorful circle with white text&#10;&#10;AI-generated content may be incorrect.">
            <a:extLst>
              <a:ext uri="{FF2B5EF4-FFF2-40B4-BE49-F238E27FC236}">
                <a16:creationId xmlns:a16="http://schemas.microsoft.com/office/drawing/2014/main" id="{6DB168FB-361E-442E-332D-CBEE16E37E55}"/>
              </a:ext>
            </a:extLst>
          </p:cNvPr>
          <p:cNvPicPr>
            <a:picLocks noChangeAspect="1"/>
          </p:cNvPicPr>
          <p:nvPr userDrawn="1"/>
        </p:nvPicPr>
        <p:blipFill>
          <a:blip r:embed="rId3"/>
          <a:stretch>
            <a:fillRect/>
          </a:stretch>
        </p:blipFill>
        <p:spPr>
          <a:xfrm>
            <a:off x="16677408" y="1072347"/>
            <a:ext cx="678873" cy="539278"/>
          </a:xfrm>
          <a:prstGeom prst="rect">
            <a:avLst/>
          </a:prstGeom>
        </p:spPr>
      </p:pic>
    </p:spTree>
    <p:extLst>
      <p:ext uri="{BB962C8B-B14F-4D97-AF65-F5344CB8AC3E}">
        <p14:creationId xmlns:p14="http://schemas.microsoft.com/office/powerpoint/2010/main" val="3351395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aper do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DB0B3-5507-760D-C2EC-78C0FB4471E3}"/>
              </a:ext>
            </a:extLst>
          </p:cNvPr>
          <p:cNvPicPr>
            <a:picLocks noChangeAspect="1"/>
          </p:cNvPicPr>
          <p:nvPr userDrawn="1"/>
        </p:nvPicPr>
        <p:blipFill>
          <a:blip r:embed="rId3"/>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2360081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navy do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olorful circle with white text&#10;&#10;AI-generated content may be incorrect.">
            <a:extLst>
              <a:ext uri="{FF2B5EF4-FFF2-40B4-BE49-F238E27FC236}">
                <a16:creationId xmlns:a16="http://schemas.microsoft.com/office/drawing/2014/main" id="{DEAB554E-BCAD-EC25-748C-3FB1329824F6}"/>
              </a:ext>
            </a:extLst>
          </p:cNvPr>
          <p:cNvPicPr>
            <a:picLocks noChangeAspect="1"/>
          </p:cNvPicPr>
          <p:nvPr userDrawn="1"/>
        </p:nvPicPr>
        <p:blipFill>
          <a:blip r:embed="rId3"/>
          <a:stretch>
            <a:fillRect/>
          </a:stretch>
        </p:blipFill>
        <p:spPr>
          <a:xfrm>
            <a:off x="16677408" y="1072347"/>
            <a:ext cx="678873" cy="539278"/>
          </a:xfrm>
          <a:prstGeom prst="rect">
            <a:avLst/>
          </a:prstGeom>
        </p:spPr>
      </p:pic>
    </p:spTree>
    <p:extLst>
      <p:ext uri="{BB962C8B-B14F-4D97-AF65-F5344CB8AC3E}">
        <p14:creationId xmlns:p14="http://schemas.microsoft.com/office/powerpoint/2010/main" val="85687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heel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6A80B-4CB7-7AD1-52E1-7430FED6DA6F}"/>
              </a:ext>
            </a:extLst>
          </p:cNvPr>
          <p:cNvPicPr>
            <a:picLocks noChangeAspect="1"/>
          </p:cNvPicPr>
          <p:nvPr userDrawn="1"/>
        </p:nvPicPr>
        <p:blipFill>
          <a:blip r:embed="rId2"/>
          <a:stretch>
            <a:fillRect/>
          </a:stretch>
        </p:blipFill>
        <p:spPr>
          <a:xfrm>
            <a:off x="5969540" y="2813539"/>
            <a:ext cx="6347880" cy="6347134"/>
          </a:xfrm>
          <a:prstGeom prst="rect">
            <a:avLst/>
          </a:prstGeom>
        </p:spPr>
      </p:pic>
      <p:pic>
        <p:nvPicPr>
          <p:cNvPr id="2" name="Picture 1">
            <a:extLst>
              <a:ext uri="{FF2B5EF4-FFF2-40B4-BE49-F238E27FC236}">
                <a16:creationId xmlns:a16="http://schemas.microsoft.com/office/drawing/2014/main" id="{64E09CF3-6A05-9814-DCEB-FCF3A19E4686}"/>
              </a:ext>
            </a:extLst>
          </p:cNvPr>
          <p:cNvPicPr>
            <a:picLocks noChangeAspect="1"/>
          </p:cNvPicPr>
          <p:nvPr userDrawn="1"/>
        </p:nvPicPr>
        <p:blipFill>
          <a:blip r:embed="rId3"/>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3720456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hyperlink" Target="https://colour-profiling.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name="Slide 1">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FACILITATOR NOTES · PRE-SESSION</a:t>
            </a:r>
            <a:endParaRPr lang="en-US" sz="1650"/>
          </a:p>
        </p:txBody>
      </p:sp>
      <p:sp>
        <p:nvSpPr>
          <p:cNvPr id="3" name="Text 1"/>
          <p:cNvSpPr/>
          <p:nvPr/>
        </p:nvSpPr>
        <p:spPr>
          <a:xfrm>
            <a:off x="1143000" y="1543943"/>
            <a:ext cx="16482060" cy="689595"/>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a:solidFill>
                  <a:srgbClr val="0F0B2E"/>
                </a:solidFill>
                <a:latin typeface="Poppins" pitchFamily="34" charset="0"/>
                <a:ea typeface="Poppins" pitchFamily="34" charset="-122"/>
                <a:cs typeface="Poppins" pitchFamily="34" charset="-120"/>
              </a:rPr>
              <a:t>Preparing for your </a:t>
            </a:r>
            <a:r>
              <a:rPr lang="en-US" sz="5400" b="1" kern="0" spc="-189">
                <a:solidFill>
                  <a:srgbClr val="000000"/>
                </a:solidFill>
                <a:latin typeface="Poppins" pitchFamily="34" charset="0"/>
                <a:ea typeface="Poppins" pitchFamily="34" charset="-122"/>
                <a:cs typeface="Poppins" pitchFamily="34" charset="-120"/>
              </a:rPr>
              <a:t>C-me </a:t>
            </a:r>
            <a:r>
              <a:rPr lang="en-US" sz="5400" b="1" kern="0" spc="-189">
                <a:solidFill>
                  <a:srgbClr val="0F0B2E"/>
                </a:solidFill>
                <a:latin typeface="Poppins" pitchFamily="34" charset="0"/>
                <a:ea typeface="Poppins" pitchFamily="34" charset="-122"/>
                <a:cs typeface="Poppins" pitchFamily="34" charset="-120"/>
              </a:rPr>
              <a:t>session.</a:t>
            </a:r>
            <a:endParaRPr lang="en-US" sz="5400"/>
          </a:p>
        </p:txBody>
      </p:sp>
      <p:sp>
        <p:nvSpPr>
          <p:cNvPr id="4" name="Text 2"/>
          <p:cNvSpPr/>
          <p:nvPr/>
        </p:nvSpPr>
        <p:spPr>
          <a:xfrm>
            <a:off x="1143000" y="2500238"/>
            <a:ext cx="11806624" cy="811411"/>
          </a:xfrm>
          <a:prstGeom prst="rect">
            <a:avLst/>
          </a:prstGeom>
          <a:noFill/>
          <a:ln/>
        </p:spPr>
        <p:txBody>
          <a:bodyPr wrap="square" lIns="25400" tIns="25400" rIns="25400" bIns="25400" rtlCol="0" anchor="t">
            <a:normAutofit fontScale="92500" lnSpcReduction="10000"/>
          </a:bodyPr>
          <a:lstStyle/>
          <a:p>
            <a:pPr marL="0" indent="0" algn="l">
              <a:lnSpc>
                <a:spcPct val="145000"/>
              </a:lnSpc>
              <a:buNone/>
            </a:pPr>
            <a:r>
              <a:rPr lang="en-US" sz="2100">
                <a:solidFill>
                  <a:srgbClr val="3D365C"/>
                </a:solidFill>
                <a:latin typeface="Poppins" pitchFamily="34" charset="0"/>
                <a:ea typeface="Poppins" pitchFamily="34" charset="-122"/>
                <a:cs typeface="Poppins" pitchFamily="34" charset="-120"/>
              </a:rPr>
              <a:t>Certain slides can be hidden (right-click ‘Hide Slide’) depending on session needs. Certain slides will need editing for each session — see checklist below.</a:t>
            </a:r>
            <a:endParaRPr lang="en-US" sz="2100"/>
          </a:p>
        </p:txBody>
      </p:sp>
      <p:sp>
        <p:nvSpPr>
          <p:cNvPr id="5" name="Shape 3"/>
          <p:cNvSpPr/>
          <p:nvPr/>
        </p:nvSpPr>
        <p:spPr>
          <a:xfrm>
            <a:off x="1143000" y="3730749"/>
            <a:ext cx="609600" cy="609600"/>
          </a:xfrm>
          <a:prstGeom prst="ellipse">
            <a:avLst/>
          </a:prstGeom>
          <a:solidFill>
            <a:srgbClr val="0F0B2E"/>
          </a:solidFill>
          <a:ln/>
        </p:spPr>
        <p:txBody>
          <a:bodyPr/>
          <a:lstStyle/>
          <a:p>
            <a:endParaRPr lang="en-US"/>
          </a:p>
        </p:txBody>
      </p:sp>
      <p:sp>
        <p:nvSpPr>
          <p:cNvPr id="6" name="Text 4"/>
          <p:cNvSpPr/>
          <p:nvPr/>
        </p:nvSpPr>
        <p:spPr>
          <a:xfrm>
            <a:off x="1104900" y="3730749"/>
            <a:ext cx="685800" cy="6477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a:solidFill>
                  <a:srgbClr val="FDFCF9"/>
                </a:solidFill>
                <a:latin typeface="Poppins" pitchFamily="34" charset="0"/>
                <a:ea typeface="Poppins" pitchFamily="34" charset="-122"/>
                <a:cs typeface="Poppins" pitchFamily="34" charset="-120"/>
              </a:rPr>
              <a:t>1</a:t>
            </a:r>
            <a:endParaRPr lang="en-US" sz="1800"/>
          </a:p>
        </p:txBody>
      </p:sp>
      <p:sp>
        <p:nvSpPr>
          <p:cNvPr id="7" name="Text 5"/>
          <p:cNvSpPr/>
          <p:nvPr/>
        </p:nvSpPr>
        <p:spPr>
          <a:xfrm>
            <a:off x="2057400" y="3791694"/>
            <a:ext cx="11812143" cy="481012"/>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250" b="1">
                <a:solidFill>
                  <a:srgbClr val="0F0B2E"/>
                </a:solidFill>
                <a:latin typeface="Poppins" pitchFamily="34" charset="0"/>
                <a:cs typeface="Poppins" pitchFamily="34" charset="-120"/>
              </a:rPr>
              <a:t>C-me profile</a:t>
            </a:r>
            <a:endParaRPr lang="en-US" sz="2250"/>
          </a:p>
        </p:txBody>
      </p:sp>
      <p:sp>
        <p:nvSpPr>
          <p:cNvPr id="8" name="Text 6"/>
          <p:cNvSpPr/>
          <p:nvPr/>
        </p:nvSpPr>
        <p:spPr>
          <a:xfrm>
            <a:off x="2057400" y="4291757"/>
            <a:ext cx="11812143" cy="369540"/>
          </a:xfrm>
          <a:prstGeom prst="rect">
            <a:avLst/>
          </a:prstGeom>
          <a:noFill/>
          <a:ln/>
        </p:spPr>
        <p:txBody>
          <a:bodyPr wrap="square" lIns="25400" tIns="25400" rIns="25400" bIns="25400" rtlCol="0" anchor="t">
            <a:normAutofit fontScale="92500" lnSpcReduction="20000"/>
          </a:bodyPr>
          <a:lstStyle/>
          <a:p>
            <a:pPr marL="0" indent="0" algn="l">
              <a:lnSpc>
                <a:spcPct val="145000"/>
              </a:lnSpc>
              <a:buNone/>
            </a:pPr>
            <a:r>
              <a:rPr lang="en-US" sz="1800">
                <a:solidFill>
                  <a:srgbClr val="3D365C"/>
                </a:solidFill>
                <a:latin typeface="Poppins" pitchFamily="34" charset="0"/>
                <a:ea typeface="Poppins" pitchFamily="34" charset="-122"/>
                <a:cs typeface="Poppins" pitchFamily="34" charset="-120"/>
              </a:rPr>
              <a:t>A C-me profile is needed for every participant.</a:t>
            </a:r>
            <a:endParaRPr lang="en-US" sz="1800"/>
          </a:p>
        </p:txBody>
      </p:sp>
      <p:sp>
        <p:nvSpPr>
          <p:cNvPr id="9" name="Shape 7"/>
          <p:cNvSpPr/>
          <p:nvPr/>
        </p:nvSpPr>
        <p:spPr>
          <a:xfrm>
            <a:off x="1143000" y="4889897"/>
            <a:ext cx="609600" cy="609600"/>
          </a:xfrm>
          <a:prstGeom prst="ellipse">
            <a:avLst/>
          </a:prstGeom>
          <a:solidFill>
            <a:srgbClr val="0F0B2E"/>
          </a:solidFill>
          <a:ln/>
        </p:spPr>
        <p:txBody>
          <a:bodyPr/>
          <a:lstStyle/>
          <a:p>
            <a:endParaRPr lang="en-US"/>
          </a:p>
        </p:txBody>
      </p:sp>
      <p:sp>
        <p:nvSpPr>
          <p:cNvPr id="10" name="Text 8"/>
          <p:cNvSpPr/>
          <p:nvPr/>
        </p:nvSpPr>
        <p:spPr>
          <a:xfrm>
            <a:off x="1104900" y="4889897"/>
            <a:ext cx="685800" cy="6477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a:solidFill>
                  <a:srgbClr val="FDFCF9"/>
                </a:solidFill>
                <a:latin typeface="Poppins" pitchFamily="34" charset="0"/>
                <a:ea typeface="Poppins" pitchFamily="34" charset="-122"/>
                <a:cs typeface="Poppins" pitchFamily="34" charset="-120"/>
              </a:rPr>
              <a:t>2</a:t>
            </a:r>
            <a:endParaRPr lang="en-US" sz="1800"/>
          </a:p>
        </p:txBody>
      </p:sp>
      <p:sp>
        <p:nvSpPr>
          <p:cNvPr id="11" name="Text 9"/>
          <p:cNvSpPr/>
          <p:nvPr/>
        </p:nvSpPr>
        <p:spPr>
          <a:xfrm>
            <a:off x="2057400" y="4950842"/>
            <a:ext cx="11812143" cy="481012"/>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250" b="1">
                <a:solidFill>
                  <a:srgbClr val="0F0B2E"/>
                </a:solidFill>
                <a:latin typeface="Poppins" pitchFamily="34" charset="0"/>
                <a:ea typeface="Poppins" pitchFamily="34" charset="-122"/>
                <a:cs typeface="Poppins" pitchFamily="34" charset="-120"/>
              </a:rPr>
              <a:t>Home slide</a:t>
            </a:r>
            <a:endParaRPr lang="en-US" sz="2250"/>
          </a:p>
        </p:txBody>
      </p:sp>
      <p:sp>
        <p:nvSpPr>
          <p:cNvPr id="12" name="Text 10"/>
          <p:cNvSpPr/>
          <p:nvPr/>
        </p:nvSpPr>
        <p:spPr>
          <a:xfrm>
            <a:off x="2057400" y="5450904"/>
            <a:ext cx="11812143" cy="369540"/>
          </a:xfrm>
          <a:prstGeom prst="rect">
            <a:avLst/>
          </a:prstGeom>
          <a:noFill/>
          <a:ln/>
        </p:spPr>
        <p:txBody>
          <a:bodyPr wrap="square" lIns="25400" tIns="25400" rIns="25400" bIns="25400" rtlCol="0" anchor="t">
            <a:normAutofit fontScale="92500" lnSpcReduction="20000"/>
          </a:bodyPr>
          <a:lstStyle/>
          <a:p>
            <a:pPr marL="0" indent="0" algn="l">
              <a:lnSpc>
                <a:spcPct val="145000"/>
              </a:lnSpc>
              <a:buNone/>
            </a:pPr>
            <a:r>
              <a:rPr lang="en-US" sz="1800">
                <a:solidFill>
                  <a:srgbClr val="3D365C"/>
                </a:solidFill>
                <a:latin typeface="Poppins" pitchFamily="34" charset="0"/>
                <a:ea typeface="Poppins" pitchFamily="34" charset="-122"/>
                <a:cs typeface="Poppins" pitchFamily="34" charset="-120"/>
              </a:rPr>
              <a:t>Option to add the client’s logo / brand to </a:t>
            </a:r>
            <a:r>
              <a:rPr lang="en-US" sz="1800" b="1">
                <a:solidFill>
                  <a:srgbClr val="3D365C"/>
                </a:solidFill>
                <a:latin typeface="Poppins" pitchFamily="34" charset="0"/>
                <a:ea typeface="Poppins" pitchFamily="34" charset="-122"/>
                <a:cs typeface="Poppins" pitchFamily="34" charset="-120"/>
              </a:rPr>
              <a:t>Slide 3</a:t>
            </a:r>
            <a:r>
              <a:rPr lang="en-US" sz="1800">
                <a:solidFill>
                  <a:srgbClr val="3D365C"/>
                </a:solidFill>
                <a:latin typeface="Poppins" pitchFamily="34" charset="0"/>
                <a:ea typeface="Poppins" pitchFamily="34" charset="-122"/>
                <a:cs typeface="Poppins" pitchFamily="34" charset="-120"/>
              </a:rPr>
              <a:t>.</a:t>
            </a:r>
            <a:endParaRPr lang="en-US" sz="1800"/>
          </a:p>
        </p:txBody>
      </p:sp>
      <p:sp>
        <p:nvSpPr>
          <p:cNvPr id="13" name="Shape 11"/>
          <p:cNvSpPr/>
          <p:nvPr/>
        </p:nvSpPr>
        <p:spPr>
          <a:xfrm>
            <a:off x="1143000" y="6049045"/>
            <a:ext cx="609600" cy="609600"/>
          </a:xfrm>
          <a:prstGeom prst="ellipse">
            <a:avLst/>
          </a:prstGeom>
          <a:solidFill>
            <a:srgbClr val="0F0B2E"/>
          </a:solidFill>
          <a:ln/>
        </p:spPr>
        <p:txBody>
          <a:bodyPr/>
          <a:lstStyle/>
          <a:p>
            <a:endParaRPr lang="en-US"/>
          </a:p>
        </p:txBody>
      </p:sp>
      <p:sp>
        <p:nvSpPr>
          <p:cNvPr id="14" name="Text 12"/>
          <p:cNvSpPr/>
          <p:nvPr/>
        </p:nvSpPr>
        <p:spPr>
          <a:xfrm>
            <a:off x="1104900" y="6049045"/>
            <a:ext cx="685800" cy="6477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a:solidFill>
                  <a:srgbClr val="FDFCF9"/>
                </a:solidFill>
                <a:latin typeface="Poppins" pitchFamily="34" charset="0"/>
                <a:ea typeface="Poppins" pitchFamily="34" charset="-122"/>
                <a:cs typeface="Poppins" pitchFamily="34" charset="-120"/>
              </a:rPr>
              <a:t>3</a:t>
            </a:r>
            <a:endParaRPr lang="en-US" sz="1800"/>
          </a:p>
        </p:txBody>
      </p:sp>
      <p:sp>
        <p:nvSpPr>
          <p:cNvPr id="15" name="Text 13"/>
          <p:cNvSpPr/>
          <p:nvPr/>
        </p:nvSpPr>
        <p:spPr>
          <a:xfrm>
            <a:off x="2057400" y="6109990"/>
            <a:ext cx="11812143" cy="481012"/>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250" b="1">
                <a:solidFill>
                  <a:srgbClr val="0F0B2E"/>
                </a:solidFill>
                <a:latin typeface="Poppins" pitchFamily="34" charset="0"/>
                <a:ea typeface="Poppins" pitchFamily="34" charset="-122"/>
                <a:cs typeface="Poppins" pitchFamily="34" charset="-120"/>
              </a:rPr>
              <a:t>Aims</a:t>
            </a:r>
            <a:endParaRPr lang="en-US" sz="2250"/>
          </a:p>
        </p:txBody>
      </p:sp>
      <p:sp>
        <p:nvSpPr>
          <p:cNvPr id="16" name="Text 14"/>
          <p:cNvSpPr/>
          <p:nvPr/>
        </p:nvSpPr>
        <p:spPr>
          <a:xfrm>
            <a:off x="2057400" y="6610052"/>
            <a:ext cx="11812143" cy="369540"/>
          </a:xfrm>
          <a:prstGeom prst="rect">
            <a:avLst/>
          </a:prstGeom>
          <a:noFill/>
          <a:ln/>
        </p:spPr>
        <p:txBody>
          <a:bodyPr wrap="square" lIns="25400" tIns="25400" rIns="25400" bIns="25400" rtlCol="0" anchor="t">
            <a:normAutofit fontScale="92500" lnSpcReduction="20000"/>
          </a:bodyPr>
          <a:lstStyle/>
          <a:p>
            <a:pPr marL="0" indent="0" algn="l">
              <a:lnSpc>
                <a:spcPct val="145000"/>
              </a:lnSpc>
              <a:buNone/>
            </a:pPr>
            <a:r>
              <a:rPr lang="en-US" sz="1800">
                <a:solidFill>
                  <a:srgbClr val="3D365C"/>
                </a:solidFill>
                <a:latin typeface="Poppins" pitchFamily="34" charset="0"/>
                <a:ea typeface="Poppins" pitchFamily="34" charset="-122"/>
                <a:cs typeface="Poppins" pitchFamily="34" charset="-120"/>
              </a:rPr>
              <a:t>Adjust session aims as appropriate for the client on </a:t>
            </a:r>
            <a:r>
              <a:rPr lang="en-US" sz="1800" b="1">
                <a:solidFill>
                  <a:srgbClr val="3D365C"/>
                </a:solidFill>
                <a:latin typeface="Poppins" pitchFamily="34" charset="0"/>
                <a:ea typeface="Poppins" pitchFamily="34" charset="-122"/>
                <a:cs typeface="Poppins" pitchFamily="34" charset="-120"/>
              </a:rPr>
              <a:t>Slide 4</a:t>
            </a:r>
            <a:r>
              <a:rPr lang="en-US" sz="1800">
                <a:solidFill>
                  <a:srgbClr val="3D365C"/>
                </a:solidFill>
                <a:latin typeface="Poppins" pitchFamily="34" charset="0"/>
                <a:ea typeface="Poppins" pitchFamily="34" charset="-122"/>
                <a:cs typeface="Poppins" pitchFamily="34" charset="-120"/>
              </a:rPr>
              <a:t>.</a:t>
            </a:r>
            <a:endParaRPr lang="en-US" sz="1800"/>
          </a:p>
        </p:txBody>
      </p:sp>
      <p:sp>
        <p:nvSpPr>
          <p:cNvPr id="17" name="Shape 15"/>
          <p:cNvSpPr/>
          <p:nvPr/>
        </p:nvSpPr>
        <p:spPr>
          <a:xfrm>
            <a:off x="1143000" y="7208193"/>
            <a:ext cx="609600" cy="609600"/>
          </a:xfrm>
          <a:prstGeom prst="ellipse">
            <a:avLst/>
          </a:prstGeom>
          <a:solidFill>
            <a:srgbClr val="0F0B2E"/>
          </a:solidFill>
          <a:ln/>
        </p:spPr>
        <p:txBody>
          <a:bodyPr/>
          <a:lstStyle/>
          <a:p>
            <a:endParaRPr lang="en-US"/>
          </a:p>
        </p:txBody>
      </p:sp>
      <p:sp>
        <p:nvSpPr>
          <p:cNvPr id="18" name="Text 16"/>
          <p:cNvSpPr/>
          <p:nvPr/>
        </p:nvSpPr>
        <p:spPr>
          <a:xfrm>
            <a:off x="1104900" y="7208193"/>
            <a:ext cx="685800" cy="6477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a:solidFill>
                  <a:srgbClr val="FDFCF9"/>
                </a:solidFill>
                <a:latin typeface="Poppins" pitchFamily="34" charset="0"/>
                <a:ea typeface="Poppins" pitchFamily="34" charset="-122"/>
                <a:cs typeface="Poppins" pitchFamily="34" charset="-120"/>
              </a:rPr>
              <a:t>4</a:t>
            </a:r>
            <a:endParaRPr lang="en-US" sz="1800"/>
          </a:p>
        </p:txBody>
      </p:sp>
      <p:sp>
        <p:nvSpPr>
          <p:cNvPr id="19" name="Text 17"/>
          <p:cNvSpPr/>
          <p:nvPr/>
        </p:nvSpPr>
        <p:spPr>
          <a:xfrm>
            <a:off x="2057400" y="7269138"/>
            <a:ext cx="11812143" cy="481012"/>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250" b="1">
                <a:solidFill>
                  <a:srgbClr val="0F0B2E"/>
                </a:solidFill>
                <a:latin typeface="Poppins" pitchFamily="34" charset="0"/>
                <a:ea typeface="Poppins" pitchFamily="34" charset="-122"/>
                <a:cs typeface="Poppins" pitchFamily="34" charset="-120"/>
              </a:rPr>
              <a:t>Team materials</a:t>
            </a:r>
            <a:endParaRPr lang="en-US" sz="2250"/>
          </a:p>
        </p:txBody>
      </p:sp>
      <p:sp>
        <p:nvSpPr>
          <p:cNvPr id="20" name="Text 18"/>
          <p:cNvSpPr/>
          <p:nvPr/>
        </p:nvSpPr>
        <p:spPr>
          <a:xfrm>
            <a:off x="2057400" y="7769200"/>
            <a:ext cx="11812143" cy="369540"/>
          </a:xfrm>
          <a:prstGeom prst="rect">
            <a:avLst/>
          </a:prstGeom>
          <a:noFill/>
          <a:ln/>
        </p:spPr>
        <p:txBody>
          <a:bodyPr wrap="square" lIns="25400" tIns="25400" rIns="25400" bIns="25400" rtlCol="0" anchor="t">
            <a:normAutofit fontScale="92500" lnSpcReduction="20000"/>
          </a:bodyPr>
          <a:lstStyle/>
          <a:p>
            <a:pPr marL="0" indent="0" algn="l">
              <a:lnSpc>
                <a:spcPct val="145000"/>
              </a:lnSpc>
              <a:buNone/>
            </a:pPr>
            <a:r>
              <a:rPr lang="en-US" sz="1800">
                <a:solidFill>
                  <a:srgbClr val="3D365C"/>
                </a:solidFill>
                <a:latin typeface="Poppins" pitchFamily="34" charset="0"/>
                <a:ea typeface="Poppins" pitchFamily="34" charset="-122"/>
                <a:cs typeface="Poppins" pitchFamily="34" charset="-120"/>
              </a:rPr>
              <a:t>Insert the team wheel on </a:t>
            </a:r>
            <a:r>
              <a:rPr lang="en-US" sz="1800" b="1">
                <a:solidFill>
                  <a:srgbClr val="3D365C"/>
                </a:solidFill>
                <a:latin typeface="Poppins" pitchFamily="34" charset="0"/>
                <a:ea typeface="Poppins" pitchFamily="34" charset="-122"/>
                <a:cs typeface="Poppins" pitchFamily="34" charset="-120"/>
              </a:rPr>
              <a:t>Slide 8 </a:t>
            </a:r>
            <a:r>
              <a:rPr lang="en-US" sz="1800">
                <a:solidFill>
                  <a:srgbClr val="3D365C"/>
                </a:solidFill>
                <a:latin typeface="Poppins" pitchFamily="34" charset="0"/>
                <a:ea typeface="Poppins" pitchFamily="34" charset="-122"/>
                <a:cs typeface="Poppins" pitchFamily="34" charset="-120"/>
              </a:rPr>
              <a:t>and team graphs on </a:t>
            </a:r>
            <a:r>
              <a:rPr lang="en-US" sz="1800" b="1">
                <a:solidFill>
                  <a:srgbClr val="3D365C"/>
                </a:solidFill>
                <a:latin typeface="Poppins" pitchFamily="34" charset="0"/>
                <a:ea typeface="Poppins" pitchFamily="34" charset="-122"/>
                <a:cs typeface="Poppins" pitchFamily="34" charset="-120"/>
              </a:rPr>
              <a:t>Slide 9</a:t>
            </a:r>
            <a:r>
              <a:rPr lang="en-US" sz="1800">
                <a:solidFill>
                  <a:srgbClr val="3D365C"/>
                </a:solidFill>
                <a:latin typeface="Poppins" pitchFamily="34" charset="0"/>
                <a:ea typeface="Poppins" pitchFamily="34" charset="-122"/>
                <a:cs typeface="Poppins" pitchFamily="34" charset="-120"/>
              </a:rPr>
              <a:t>.</a:t>
            </a:r>
            <a:endParaRPr lang="en-US" sz="1800"/>
          </a:p>
        </p:txBody>
      </p:sp>
      <p:sp>
        <p:nvSpPr>
          <p:cNvPr id="21" name="Text 19"/>
          <p:cNvSpPr/>
          <p:nvPr/>
        </p:nvSpPr>
        <p:spPr>
          <a:xfrm>
            <a:off x="14232285" y="9593610"/>
            <a:ext cx="3000097"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COMMUNICATION &amp; CONFLICT</a:t>
            </a:r>
            <a:endParaRPr lang="en-US"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8601391C-9B96-7E7D-EEAA-659961E32317}"/>
              </a:ext>
            </a:extLst>
          </p:cNvPr>
          <p:cNvPicPr>
            <a:picLocks noChangeAspect="1"/>
          </p:cNvPicPr>
          <p:nvPr/>
        </p:nvPicPr>
        <p:blipFill>
          <a:blip r:embed="rId3"/>
          <a:stretch>
            <a:fillRect/>
          </a:stretch>
        </p:blipFill>
        <p:spPr>
          <a:xfrm>
            <a:off x="2306515" y="6569807"/>
            <a:ext cx="4680439" cy="2921000"/>
          </a:xfrm>
          <a:prstGeom prst="rect">
            <a:avLst/>
          </a:prstGeom>
        </p:spPr>
      </p:pic>
      <p:pic>
        <p:nvPicPr>
          <p:cNvPr id="37" name="Picture 36">
            <a:extLst>
              <a:ext uri="{FF2B5EF4-FFF2-40B4-BE49-F238E27FC236}">
                <a16:creationId xmlns:a16="http://schemas.microsoft.com/office/drawing/2014/main" id="{BA740DFA-BAE9-6131-9919-06A4D2DDA046}"/>
              </a:ext>
            </a:extLst>
          </p:cNvPr>
          <p:cNvPicPr>
            <a:picLocks noChangeAspect="1"/>
          </p:cNvPicPr>
          <p:nvPr/>
        </p:nvPicPr>
        <p:blipFill>
          <a:blip r:embed="rId4"/>
          <a:stretch>
            <a:fillRect/>
          </a:stretch>
        </p:blipFill>
        <p:spPr>
          <a:xfrm>
            <a:off x="11065998" y="6595696"/>
            <a:ext cx="5073162" cy="2779836"/>
          </a:xfrm>
          <a:prstGeom prst="rect">
            <a:avLst/>
          </a:prstGeom>
        </p:spPr>
      </p:pic>
      <p:pic>
        <p:nvPicPr>
          <p:cNvPr id="39" name="Picture 38">
            <a:extLst>
              <a:ext uri="{FF2B5EF4-FFF2-40B4-BE49-F238E27FC236}">
                <a16:creationId xmlns:a16="http://schemas.microsoft.com/office/drawing/2014/main" id="{5FC3C7A7-D231-A958-02AD-92BD5382E884}"/>
              </a:ext>
            </a:extLst>
          </p:cNvPr>
          <p:cNvPicPr>
            <a:picLocks noChangeAspect="1"/>
          </p:cNvPicPr>
          <p:nvPr/>
        </p:nvPicPr>
        <p:blipFill>
          <a:blip r:embed="rId5"/>
          <a:stretch>
            <a:fillRect/>
          </a:stretch>
        </p:blipFill>
        <p:spPr>
          <a:xfrm>
            <a:off x="11071860" y="2711450"/>
            <a:ext cx="4953000" cy="2882900"/>
          </a:xfrm>
          <a:prstGeom prst="rect">
            <a:avLst/>
          </a:prstGeom>
        </p:spPr>
      </p:pic>
      <p:pic>
        <p:nvPicPr>
          <p:cNvPr id="41" name="Picture 40">
            <a:extLst>
              <a:ext uri="{FF2B5EF4-FFF2-40B4-BE49-F238E27FC236}">
                <a16:creationId xmlns:a16="http://schemas.microsoft.com/office/drawing/2014/main" id="{BFD3A3C7-BA11-0B65-96CF-824EE6F28A27}"/>
              </a:ext>
            </a:extLst>
          </p:cNvPr>
          <p:cNvPicPr>
            <a:picLocks noChangeAspect="1"/>
          </p:cNvPicPr>
          <p:nvPr/>
        </p:nvPicPr>
        <p:blipFill>
          <a:blip r:embed="rId6"/>
          <a:stretch>
            <a:fillRect/>
          </a:stretch>
        </p:blipFill>
        <p:spPr>
          <a:xfrm>
            <a:off x="2233247" y="2813539"/>
            <a:ext cx="4953000" cy="2857500"/>
          </a:xfrm>
          <a:prstGeom prst="rect">
            <a:avLst/>
          </a:prstGeom>
        </p:spPr>
      </p:pic>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EFFECTIVE COMMUNICATION · DO …</a:t>
            </a:r>
            <a:endParaRPr lang="en-US" sz="165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gradFill>
                  <a:gsLst>
                    <a:gs pos="7000">
                      <a:srgbClr val="E84227"/>
                    </a:gs>
                    <a:gs pos="50000">
                      <a:srgbClr val="FED507"/>
                    </a:gs>
                  </a:gsLst>
                  <a:lin ang="2700000" scaled="0"/>
                </a:gradFill>
                <a:latin typeface="Poppins" pitchFamily="34" charset="0"/>
                <a:ea typeface="Poppins" pitchFamily="34" charset="-122"/>
                <a:cs typeface="Poppins" pitchFamily="34" charset="-120"/>
              </a:rPr>
              <a:t>Effective</a:t>
            </a:r>
            <a:r>
              <a:rPr lang="en-US" sz="5000" b="1" kern="0" spc="-147">
                <a:solidFill>
                  <a:srgbClr val="0F0B2E"/>
                </a:solidFill>
                <a:latin typeface="Poppins" pitchFamily="34" charset="0"/>
                <a:ea typeface="Poppins" pitchFamily="34" charset="-122"/>
                <a:cs typeface="Poppins" pitchFamily="34" charset="-120"/>
              </a:rPr>
              <a:t> </a:t>
            </a:r>
            <a:r>
              <a:rPr lang="en-US" sz="5000" b="1" kern="0" spc="-147">
                <a:solidFill>
                  <a:srgbClr val="000000"/>
                </a:solidFill>
                <a:latin typeface="Poppins" pitchFamily="34" charset="0"/>
                <a:ea typeface="Poppins" pitchFamily="34" charset="-122"/>
                <a:cs typeface="Poppins" pitchFamily="34" charset="-120"/>
              </a:rPr>
              <a:t>communication</a:t>
            </a:r>
            <a:r>
              <a:rPr lang="en-US" sz="5000" b="1" kern="0" spc="-147">
                <a:solidFill>
                  <a:srgbClr val="0F0B2E"/>
                </a:solidFill>
                <a:latin typeface="Poppins" pitchFamily="34" charset="0"/>
                <a:ea typeface="Poppins" pitchFamily="34" charset="-122"/>
                <a:cs typeface="Poppins" pitchFamily="34" charset="-120"/>
              </a:rPr>
              <a:t>.</a:t>
            </a:r>
            <a:endParaRPr lang="en-US" sz="5000"/>
          </a:p>
        </p:txBody>
      </p:sp>
      <p:sp>
        <p:nvSpPr>
          <p:cNvPr id="7" name="Text 4"/>
          <p:cNvSpPr/>
          <p:nvPr/>
        </p:nvSpPr>
        <p:spPr>
          <a:xfrm>
            <a:off x="2760051" y="3278981"/>
            <a:ext cx="4038600" cy="1143000"/>
          </a:xfrm>
          <a:prstGeom prst="rect">
            <a:avLst/>
          </a:prstGeom>
          <a:noFill/>
          <a:ln/>
        </p:spPr>
        <p:txBody>
          <a:bodyPr wrap="square" lIns="25400" tIns="25400" rIns="25400" bIns="25400" rtlCol="0" anchor="t">
            <a:noAutofit/>
          </a:bodyPr>
          <a:lstStyle/>
          <a:p>
            <a:pPr marL="342900" indent="-342900" algn="l">
              <a:lnSpc>
                <a:spcPct val="130000"/>
              </a:lnSpc>
              <a:buClr>
                <a:srgbClr val="2CAAE3"/>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Be logical + thorough</a:t>
            </a:r>
            <a:endParaRPr lang="en-US" sz="2000"/>
          </a:p>
          <a:p>
            <a:pPr marL="342900" indent="-342900" algn="l">
              <a:lnSpc>
                <a:spcPct val="130000"/>
              </a:lnSpc>
              <a:buClr>
                <a:srgbClr val="2CAAE3"/>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Give me time to prepare</a:t>
            </a:r>
            <a:endParaRPr lang="en-US" sz="2000"/>
          </a:p>
          <a:p>
            <a:pPr marL="342900" indent="-342900" algn="l">
              <a:lnSpc>
                <a:spcPct val="130000"/>
              </a:lnSpc>
              <a:buClr>
                <a:srgbClr val="2CAAE3"/>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Be rational + practical</a:t>
            </a:r>
            <a:endParaRPr lang="en-US" sz="2000"/>
          </a:p>
          <a:p>
            <a:pPr marL="342900" indent="-342900" algn="l">
              <a:lnSpc>
                <a:spcPct val="130000"/>
              </a:lnSpc>
              <a:buClr>
                <a:srgbClr val="2CAAE3"/>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Ask me for my thoughts</a:t>
            </a:r>
            <a:endParaRPr lang="en-US" sz="2000"/>
          </a:p>
        </p:txBody>
      </p:sp>
      <p:sp>
        <p:nvSpPr>
          <p:cNvPr id="10" name="Text 7"/>
          <p:cNvSpPr/>
          <p:nvPr/>
        </p:nvSpPr>
        <p:spPr>
          <a:xfrm>
            <a:off x="11698311" y="3201511"/>
            <a:ext cx="4038600" cy="1143000"/>
          </a:xfrm>
          <a:prstGeom prst="rect">
            <a:avLst/>
          </a:prstGeom>
          <a:noFill/>
          <a:ln/>
        </p:spPr>
        <p:txBody>
          <a:bodyPr wrap="square" lIns="25400" tIns="25400" rIns="25400" bIns="25400" rtlCol="0" anchor="t">
            <a:noAutofit/>
          </a:bodyPr>
          <a:lstStyle/>
          <a:p>
            <a:pPr marL="342900" indent="-342900" algn="l">
              <a:lnSpc>
                <a:spcPct val="130000"/>
              </a:lnSpc>
              <a:buClr>
                <a:srgbClr val="E8422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Be clear + brief</a:t>
            </a:r>
            <a:endParaRPr lang="en-US" sz="2000"/>
          </a:p>
          <a:p>
            <a:pPr marL="342900" indent="-342900" algn="l">
              <a:lnSpc>
                <a:spcPct val="130000"/>
              </a:lnSpc>
              <a:buClr>
                <a:srgbClr val="E8422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Refer early to the objective</a:t>
            </a:r>
            <a:endParaRPr lang="en-US" sz="2000"/>
          </a:p>
          <a:p>
            <a:pPr marL="342900" indent="-342900" algn="l">
              <a:lnSpc>
                <a:spcPct val="130000"/>
              </a:lnSpc>
              <a:buClr>
                <a:srgbClr val="E8422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Demonstrate conviction</a:t>
            </a:r>
            <a:endParaRPr lang="en-US" sz="2000"/>
          </a:p>
          <a:p>
            <a:pPr marL="342900" indent="-342900" algn="l">
              <a:lnSpc>
                <a:spcPct val="130000"/>
              </a:lnSpc>
              <a:buClr>
                <a:srgbClr val="E8422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Identify my role quickly</a:t>
            </a:r>
            <a:endParaRPr lang="en-US" sz="2000"/>
          </a:p>
        </p:txBody>
      </p:sp>
      <p:sp>
        <p:nvSpPr>
          <p:cNvPr id="13" name="Text 10"/>
          <p:cNvSpPr/>
          <p:nvPr/>
        </p:nvSpPr>
        <p:spPr>
          <a:xfrm>
            <a:off x="2950551" y="7072679"/>
            <a:ext cx="4038600" cy="1143000"/>
          </a:xfrm>
          <a:prstGeom prst="rect">
            <a:avLst/>
          </a:prstGeom>
          <a:noFill/>
          <a:ln/>
        </p:spPr>
        <p:txBody>
          <a:bodyPr wrap="square" lIns="25400" tIns="25400" rIns="25400" bIns="25400" rtlCol="0" anchor="t">
            <a:noAutofit/>
          </a:bodyPr>
          <a:lstStyle/>
          <a:p>
            <a:pPr marL="342900" indent="-342900" algn="l">
              <a:lnSpc>
                <a:spcPct val="130000"/>
              </a:lnSpc>
              <a:buClr>
                <a:srgbClr val="A7C93F"/>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Listen carefully</a:t>
            </a:r>
            <a:endParaRPr lang="en-US" sz="2000"/>
          </a:p>
          <a:p>
            <a:pPr marL="342900" indent="-342900" algn="l">
              <a:lnSpc>
                <a:spcPct val="130000"/>
              </a:lnSpc>
              <a:buClr>
                <a:srgbClr val="A7C93F"/>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Show sincere interest</a:t>
            </a:r>
            <a:endParaRPr lang="en-US" sz="2000"/>
          </a:p>
          <a:p>
            <a:pPr marL="342900" indent="-342900" algn="l">
              <a:lnSpc>
                <a:spcPct val="130000"/>
              </a:lnSpc>
              <a:buClr>
                <a:srgbClr val="A7C93F"/>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Involve others</a:t>
            </a:r>
            <a:endParaRPr lang="en-US" sz="2000"/>
          </a:p>
          <a:p>
            <a:pPr marL="342900" indent="-342900" algn="l">
              <a:lnSpc>
                <a:spcPct val="130000"/>
              </a:lnSpc>
              <a:buClr>
                <a:srgbClr val="A7C93F"/>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Allow time for discussion</a:t>
            </a:r>
            <a:endParaRPr lang="en-US" sz="2000"/>
          </a:p>
        </p:txBody>
      </p:sp>
      <p:sp>
        <p:nvSpPr>
          <p:cNvPr id="16" name="Text 13"/>
          <p:cNvSpPr/>
          <p:nvPr/>
        </p:nvSpPr>
        <p:spPr>
          <a:xfrm>
            <a:off x="11622110" y="6851699"/>
            <a:ext cx="4355666" cy="1143000"/>
          </a:xfrm>
          <a:prstGeom prst="rect">
            <a:avLst/>
          </a:prstGeom>
          <a:noFill/>
          <a:ln/>
        </p:spPr>
        <p:txBody>
          <a:bodyPr wrap="square" lIns="25400" tIns="25400" rIns="25400" bIns="25400" rtlCol="0" anchor="t">
            <a:noAutofit/>
          </a:bodyPr>
          <a:lstStyle/>
          <a:p>
            <a:pPr marL="342900" indent="-342900" algn="l">
              <a:lnSpc>
                <a:spcPct val="130000"/>
              </a:lnSpc>
              <a:buClr>
                <a:srgbClr val="FED50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Allow conversation to be free flowing</a:t>
            </a:r>
            <a:endParaRPr lang="en-US" sz="2000"/>
          </a:p>
          <a:p>
            <a:pPr marL="342900" indent="-342900" algn="l">
              <a:lnSpc>
                <a:spcPct val="130000"/>
              </a:lnSpc>
              <a:buClr>
                <a:srgbClr val="FED50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Use visuals</a:t>
            </a:r>
            <a:endParaRPr lang="en-US" sz="2000"/>
          </a:p>
          <a:p>
            <a:pPr marL="342900" indent="-342900" algn="l">
              <a:lnSpc>
                <a:spcPct val="130000"/>
              </a:lnSpc>
              <a:buClr>
                <a:srgbClr val="FED50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Be interactive + informal</a:t>
            </a:r>
            <a:endParaRPr lang="en-US" sz="2000"/>
          </a:p>
          <a:p>
            <a:pPr marL="342900" indent="-342900" algn="l">
              <a:lnSpc>
                <a:spcPct val="130000"/>
              </a:lnSpc>
              <a:buClr>
                <a:srgbClr val="FED50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Let me shape the outcome</a:t>
            </a:r>
            <a:endParaRPr lang="en-US" sz="2000"/>
          </a:p>
        </p:txBody>
      </p:sp>
      <p:pic>
        <p:nvPicPr>
          <p:cNvPr id="19" name="Picture 18">
            <a:extLst>
              <a:ext uri="{FF2B5EF4-FFF2-40B4-BE49-F238E27FC236}">
                <a16:creationId xmlns:a16="http://schemas.microsoft.com/office/drawing/2014/main" id="{C3BF425D-5766-51F5-3FAA-FC7C86020610}"/>
              </a:ext>
            </a:extLst>
          </p:cNvPr>
          <p:cNvPicPr>
            <a:picLocks noChangeAspect="1"/>
          </p:cNvPicPr>
          <p:nvPr/>
        </p:nvPicPr>
        <p:blipFill>
          <a:blip r:embed="rId7"/>
          <a:stretch>
            <a:fillRect/>
          </a:stretch>
        </p:blipFill>
        <p:spPr>
          <a:xfrm>
            <a:off x="16679008" y="1069568"/>
            <a:ext cx="685800" cy="546265"/>
          </a:xfrm>
          <a:prstGeom prst="rect">
            <a:avLst/>
          </a:prstGeom>
        </p:spPr>
      </p:pic>
      <p:sp>
        <p:nvSpPr>
          <p:cNvPr id="5" name="Text 14">
            <a:extLst>
              <a:ext uri="{FF2B5EF4-FFF2-40B4-BE49-F238E27FC236}">
                <a16:creationId xmlns:a16="http://schemas.microsoft.com/office/drawing/2014/main" id="{83D0075F-D159-423F-3D30-AFD97F52A3A7}"/>
              </a:ext>
            </a:extLst>
          </p:cNvPr>
          <p:cNvSpPr/>
          <p:nvPr/>
        </p:nvSpPr>
        <p:spPr>
          <a:xfrm>
            <a:off x="13916695" y="9593610"/>
            <a:ext cx="3325154"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EFFECTIVE COMMUNICATION · DO</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18D19BA-6F16-DA88-F6E6-0286C9039EF4}"/>
              </a:ext>
            </a:extLst>
          </p:cNvPr>
          <p:cNvGrpSpPr/>
          <p:nvPr/>
        </p:nvGrpSpPr>
        <p:grpSpPr>
          <a:xfrm>
            <a:off x="2832100" y="2753657"/>
            <a:ext cx="4381500" cy="2055625"/>
            <a:chOff x="2832100" y="2753657"/>
            <a:chExt cx="4381500" cy="2055625"/>
          </a:xfrm>
        </p:grpSpPr>
        <p:sp>
          <p:nvSpPr>
            <p:cNvPr id="5" name="Shape 2"/>
            <p:cNvSpPr/>
            <p:nvPr/>
          </p:nvSpPr>
          <p:spPr>
            <a:xfrm>
              <a:off x="2832100" y="2768104"/>
              <a:ext cx="4381500" cy="2041178"/>
            </a:xfrm>
            <a:prstGeom prst="roundRect">
              <a:avLst>
                <a:gd name="adj" fmla="val 6533"/>
              </a:avLst>
            </a:prstGeom>
            <a:solidFill>
              <a:srgbClr val="FDFCF9"/>
            </a:solidFill>
            <a:ln w="9525">
              <a:solidFill>
                <a:srgbClr val="0F0B2E">
                  <a:alpha val="5000"/>
                </a:srgbClr>
              </a:solidFill>
              <a:prstDash val="solid"/>
            </a:ln>
            <a:effectLst>
              <a:outerShdw blurRad="235456" sx="102000" sy="102000" algn="ctr" rotWithShape="0">
                <a:prstClr val="black">
                  <a:alpha val="40000"/>
                </a:prstClr>
              </a:outerShdw>
            </a:effectLst>
          </p:spPr>
          <p:txBody>
            <a:bodyPr/>
            <a:lstStyle/>
            <a:p>
              <a:endParaRPr lang="en-US"/>
            </a:p>
          </p:txBody>
        </p:sp>
        <p:pic>
          <p:nvPicPr>
            <p:cNvPr id="25" name="Picture 24">
              <a:extLst>
                <a:ext uri="{FF2B5EF4-FFF2-40B4-BE49-F238E27FC236}">
                  <a16:creationId xmlns:a16="http://schemas.microsoft.com/office/drawing/2014/main" id="{B99F336F-A207-4F30-F4BE-7F5D77EFF61F}"/>
                </a:ext>
              </a:extLst>
            </p:cNvPr>
            <p:cNvPicPr>
              <a:picLocks noChangeAspect="1"/>
            </p:cNvPicPr>
            <p:nvPr/>
          </p:nvPicPr>
          <p:blipFill>
            <a:blip r:embed="rId3"/>
            <a:srcRect b="91017"/>
            <a:stretch>
              <a:fillRect/>
            </a:stretch>
          </p:blipFill>
          <p:spPr>
            <a:xfrm>
              <a:off x="2857501" y="2753657"/>
              <a:ext cx="4353489" cy="234653"/>
            </a:xfrm>
            <a:prstGeom prst="rect">
              <a:avLst/>
            </a:prstGeom>
          </p:spPr>
        </p:pic>
      </p:grpSp>
      <p:grpSp>
        <p:nvGrpSpPr>
          <p:cNvPr id="6" name="Group 5">
            <a:extLst>
              <a:ext uri="{FF2B5EF4-FFF2-40B4-BE49-F238E27FC236}">
                <a16:creationId xmlns:a16="http://schemas.microsoft.com/office/drawing/2014/main" id="{9326A701-AE45-2BD5-F030-3F45A51CA748}"/>
              </a:ext>
            </a:extLst>
          </p:cNvPr>
          <p:cNvGrpSpPr/>
          <p:nvPr/>
        </p:nvGrpSpPr>
        <p:grpSpPr>
          <a:xfrm>
            <a:off x="2857500" y="6888035"/>
            <a:ext cx="4381500" cy="2061655"/>
            <a:chOff x="2857500" y="6888035"/>
            <a:chExt cx="4381500" cy="2061655"/>
          </a:xfrm>
        </p:grpSpPr>
        <p:sp>
          <p:nvSpPr>
            <p:cNvPr id="11" name="Shape 8"/>
            <p:cNvSpPr/>
            <p:nvPr/>
          </p:nvSpPr>
          <p:spPr>
            <a:xfrm>
              <a:off x="2857500" y="6908512"/>
              <a:ext cx="4381500" cy="2041178"/>
            </a:xfrm>
            <a:prstGeom prst="roundRect">
              <a:avLst>
                <a:gd name="adj" fmla="val 6533"/>
              </a:avLst>
            </a:prstGeom>
            <a:solidFill>
              <a:srgbClr val="FDFCF9"/>
            </a:solidFill>
            <a:ln w="9525">
              <a:solidFill>
                <a:srgbClr val="0F0B2E">
                  <a:alpha val="5000"/>
                </a:srgbClr>
              </a:solidFill>
              <a:prstDash val="solid"/>
            </a:ln>
            <a:effectLst>
              <a:outerShdw blurRad="235456" sx="102000" sy="102000" algn="ctr" rotWithShape="0">
                <a:prstClr val="black">
                  <a:alpha val="40000"/>
                </a:prstClr>
              </a:outerShdw>
            </a:effectLst>
          </p:spPr>
          <p:txBody>
            <a:bodyPr/>
            <a:lstStyle/>
            <a:p>
              <a:endParaRPr lang="en-US"/>
            </a:p>
          </p:txBody>
        </p:sp>
        <p:pic>
          <p:nvPicPr>
            <p:cNvPr id="24" name="Picture 23">
              <a:extLst>
                <a:ext uri="{FF2B5EF4-FFF2-40B4-BE49-F238E27FC236}">
                  <a16:creationId xmlns:a16="http://schemas.microsoft.com/office/drawing/2014/main" id="{BA279C8B-FF0A-813B-DE1B-21341B62BD68}"/>
                </a:ext>
              </a:extLst>
            </p:cNvPr>
            <p:cNvPicPr>
              <a:picLocks noChangeAspect="1"/>
            </p:cNvPicPr>
            <p:nvPr/>
          </p:nvPicPr>
          <p:blipFill>
            <a:blip r:embed="rId4"/>
            <a:srcRect b="91598"/>
            <a:stretch>
              <a:fillRect/>
            </a:stretch>
          </p:blipFill>
          <p:spPr>
            <a:xfrm>
              <a:off x="2871281" y="6888035"/>
              <a:ext cx="4350402" cy="225235"/>
            </a:xfrm>
            <a:prstGeom prst="rect">
              <a:avLst/>
            </a:prstGeom>
          </p:spPr>
        </p:pic>
      </p:grpSp>
      <p:grpSp>
        <p:nvGrpSpPr>
          <p:cNvPr id="4" name="Group 3">
            <a:extLst>
              <a:ext uri="{FF2B5EF4-FFF2-40B4-BE49-F238E27FC236}">
                <a16:creationId xmlns:a16="http://schemas.microsoft.com/office/drawing/2014/main" id="{EB7DE5F6-53AA-9E76-D5D5-BD8A487A98FA}"/>
              </a:ext>
            </a:extLst>
          </p:cNvPr>
          <p:cNvGrpSpPr/>
          <p:nvPr/>
        </p:nvGrpSpPr>
        <p:grpSpPr>
          <a:xfrm>
            <a:off x="11055350" y="2723675"/>
            <a:ext cx="4381500" cy="2060207"/>
            <a:chOff x="11055350" y="2723675"/>
            <a:chExt cx="4381500" cy="2060207"/>
          </a:xfrm>
        </p:grpSpPr>
        <p:sp>
          <p:nvSpPr>
            <p:cNvPr id="8" name="Shape 5"/>
            <p:cNvSpPr/>
            <p:nvPr/>
          </p:nvSpPr>
          <p:spPr>
            <a:xfrm>
              <a:off x="11055350" y="2742704"/>
              <a:ext cx="4381500" cy="2041178"/>
            </a:xfrm>
            <a:prstGeom prst="roundRect">
              <a:avLst>
                <a:gd name="adj" fmla="val 6533"/>
              </a:avLst>
            </a:prstGeom>
            <a:solidFill>
              <a:srgbClr val="FDFCF9"/>
            </a:solidFill>
            <a:ln w="9525">
              <a:solidFill>
                <a:srgbClr val="0F0B2E">
                  <a:alpha val="5000"/>
                </a:srgbClr>
              </a:solidFill>
              <a:prstDash val="solid"/>
            </a:ln>
            <a:effectLst>
              <a:outerShdw blurRad="235456" sx="102000" sy="102000" algn="ctr" rotWithShape="0">
                <a:prstClr val="black">
                  <a:alpha val="40000"/>
                </a:prstClr>
              </a:outerShdw>
            </a:effectLst>
          </p:spPr>
          <p:txBody>
            <a:bodyPr/>
            <a:lstStyle/>
            <a:p>
              <a:endParaRPr lang="en-US"/>
            </a:p>
          </p:txBody>
        </p:sp>
        <p:pic>
          <p:nvPicPr>
            <p:cNvPr id="23" name="Picture 22">
              <a:extLst>
                <a:ext uri="{FF2B5EF4-FFF2-40B4-BE49-F238E27FC236}">
                  <a16:creationId xmlns:a16="http://schemas.microsoft.com/office/drawing/2014/main" id="{13ED6275-B3A4-6BA5-5576-417AC6A0710D}"/>
                </a:ext>
              </a:extLst>
            </p:cNvPr>
            <p:cNvPicPr>
              <a:picLocks noChangeAspect="1"/>
            </p:cNvPicPr>
            <p:nvPr/>
          </p:nvPicPr>
          <p:blipFill>
            <a:blip r:embed="rId5"/>
            <a:srcRect b="93838"/>
            <a:stretch>
              <a:fillRect/>
            </a:stretch>
          </p:blipFill>
          <p:spPr>
            <a:xfrm>
              <a:off x="11067982" y="2723675"/>
              <a:ext cx="4345200" cy="163035"/>
            </a:xfrm>
            <a:prstGeom prst="rect">
              <a:avLst/>
            </a:prstGeom>
          </p:spPr>
        </p:pic>
      </p:grpSp>
      <p:grpSp>
        <p:nvGrpSpPr>
          <p:cNvPr id="27" name="Group 26">
            <a:extLst>
              <a:ext uri="{FF2B5EF4-FFF2-40B4-BE49-F238E27FC236}">
                <a16:creationId xmlns:a16="http://schemas.microsoft.com/office/drawing/2014/main" id="{E41350AA-FB0D-0427-C9F5-E016867483A0}"/>
              </a:ext>
            </a:extLst>
          </p:cNvPr>
          <p:cNvGrpSpPr/>
          <p:nvPr/>
        </p:nvGrpSpPr>
        <p:grpSpPr>
          <a:xfrm>
            <a:off x="11182350" y="6835038"/>
            <a:ext cx="4381500" cy="2148939"/>
            <a:chOff x="12763500" y="7288538"/>
            <a:chExt cx="4381500" cy="1820875"/>
          </a:xfrm>
        </p:grpSpPr>
        <p:sp>
          <p:nvSpPr>
            <p:cNvPr id="14" name="Shape 11"/>
            <p:cNvSpPr/>
            <p:nvPr/>
          </p:nvSpPr>
          <p:spPr>
            <a:xfrm>
              <a:off x="12763500" y="7293322"/>
              <a:ext cx="4381500" cy="1816091"/>
            </a:xfrm>
            <a:prstGeom prst="roundRect">
              <a:avLst>
                <a:gd name="adj" fmla="val 6533"/>
              </a:avLst>
            </a:prstGeom>
            <a:solidFill>
              <a:srgbClr val="FDFCF9"/>
            </a:solidFill>
            <a:ln w="9525">
              <a:solidFill>
                <a:srgbClr val="0F0B2E">
                  <a:alpha val="5000"/>
                </a:srgbClr>
              </a:solidFill>
              <a:prstDash val="solid"/>
            </a:ln>
            <a:effectLst>
              <a:outerShdw blurRad="235456" sx="102000" sy="102000" algn="ctr" rotWithShape="0">
                <a:prstClr val="black">
                  <a:alpha val="40000"/>
                </a:prstClr>
              </a:outerShdw>
            </a:effectLst>
          </p:spPr>
          <p:txBody>
            <a:bodyPr/>
            <a:lstStyle/>
            <a:p>
              <a:endParaRPr lang="en-US"/>
            </a:p>
          </p:txBody>
        </p:sp>
        <p:pic>
          <p:nvPicPr>
            <p:cNvPr id="26" name="Picture 25">
              <a:extLst>
                <a:ext uri="{FF2B5EF4-FFF2-40B4-BE49-F238E27FC236}">
                  <a16:creationId xmlns:a16="http://schemas.microsoft.com/office/drawing/2014/main" id="{07DDEF7B-5781-61BB-A621-31926133D01A}"/>
                </a:ext>
              </a:extLst>
            </p:cNvPr>
            <p:cNvPicPr>
              <a:picLocks noChangeAspect="1"/>
            </p:cNvPicPr>
            <p:nvPr/>
          </p:nvPicPr>
          <p:blipFill>
            <a:blip r:embed="rId6"/>
            <a:stretch>
              <a:fillRect/>
            </a:stretch>
          </p:blipFill>
          <p:spPr>
            <a:xfrm>
              <a:off x="12777953" y="7288538"/>
              <a:ext cx="4356655" cy="1259141"/>
            </a:xfrm>
            <a:prstGeom prst="rect">
              <a:avLst/>
            </a:prstGeom>
          </p:spPr>
        </p:pic>
      </p:gr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INEFFECTIVE COMMUNICATION · DON'T …</a:t>
            </a:r>
            <a:endParaRPr lang="en-US" sz="165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gradFill>
                  <a:gsLst>
                    <a:gs pos="7000">
                      <a:srgbClr val="E84227"/>
                    </a:gs>
                    <a:gs pos="50000">
                      <a:srgbClr val="FED507"/>
                    </a:gs>
                  </a:gsLst>
                  <a:lin ang="2700000" scaled="0"/>
                </a:gradFill>
                <a:latin typeface="Poppins" pitchFamily="34" charset="0"/>
                <a:cs typeface="Poppins" pitchFamily="34" charset="-120"/>
              </a:rPr>
              <a:t>Ineffective</a:t>
            </a:r>
            <a:r>
              <a:rPr lang="en-US" sz="5000" b="1" kern="0" spc="-147">
                <a:solidFill>
                  <a:srgbClr val="0F0B2E"/>
                </a:solidFill>
                <a:latin typeface="Poppins" pitchFamily="34" charset="0"/>
                <a:ea typeface="Poppins" pitchFamily="34" charset="-122"/>
                <a:cs typeface="Poppins" pitchFamily="34" charset="-120"/>
              </a:rPr>
              <a:t> </a:t>
            </a:r>
            <a:r>
              <a:rPr lang="en-US" sz="5000" b="1" kern="0" spc="-147">
                <a:solidFill>
                  <a:srgbClr val="000000"/>
                </a:solidFill>
                <a:latin typeface="Poppins" pitchFamily="34" charset="0"/>
                <a:ea typeface="Poppins" pitchFamily="34" charset="-122"/>
                <a:cs typeface="Poppins" pitchFamily="34" charset="-120"/>
              </a:rPr>
              <a:t>communication</a:t>
            </a:r>
            <a:r>
              <a:rPr lang="en-US" sz="5000" b="1" kern="0" spc="-147">
                <a:solidFill>
                  <a:srgbClr val="0F0B2E"/>
                </a:solidFill>
                <a:latin typeface="Poppins" pitchFamily="34" charset="0"/>
                <a:ea typeface="Poppins" pitchFamily="34" charset="-122"/>
                <a:cs typeface="Poppins" pitchFamily="34" charset="-120"/>
              </a:rPr>
              <a:t>.</a:t>
            </a:r>
            <a:endParaRPr lang="en-US" sz="5000"/>
          </a:p>
        </p:txBody>
      </p:sp>
      <p:sp>
        <p:nvSpPr>
          <p:cNvPr id="7" name="Text 4"/>
          <p:cNvSpPr/>
          <p:nvPr/>
        </p:nvSpPr>
        <p:spPr>
          <a:xfrm>
            <a:off x="3208657" y="2926507"/>
            <a:ext cx="4038600" cy="1143000"/>
          </a:xfrm>
          <a:prstGeom prst="rect">
            <a:avLst/>
          </a:prstGeom>
          <a:noFill/>
          <a:ln/>
        </p:spPr>
        <p:txBody>
          <a:bodyPr wrap="square" lIns="25400" tIns="25400" rIns="25400" bIns="25400" rtlCol="0" anchor="t">
            <a:noAutofit/>
          </a:bodyPr>
          <a:lstStyle/>
          <a:p>
            <a:pPr marL="285750" indent="-285750" algn="l">
              <a:lnSpc>
                <a:spcPct val="130000"/>
              </a:lnSpc>
              <a:buClr>
                <a:srgbClr val="2CAAE3"/>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Skip over the facts</a:t>
            </a:r>
            <a:endParaRPr lang="en-US" sz="2000"/>
          </a:p>
          <a:p>
            <a:pPr marL="285750" indent="-285750" algn="l">
              <a:lnSpc>
                <a:spcPct val="130000"/>
              </a:lnSpc>
              <a:buClr>
                <a:srgbClr val="2CAAE3"/>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Stray from the agenda</a:t>
            </a:r>
            <a:endParaRPr lang="en-US" sz="2000"/>
          </a:p>
          <a:p>
            <a:pPr marL="285750" indent="-285750" algn="l">
              <a:lnSpc>
                <a:spcPct val="130000"/>
              </a:lnSpc>
              <a:buClr>
                <a:srgbClr val="2CAAE3"/>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Interrupt my thinking</a:t>
            </a:r>
            <a:endParaRPr lang="en-US" sz="2000"/>
          </a:p>
          <a:p>
            <a:pPr marL="285750" indent="-285750" algn="l">
              <a:lnSpc>
                <a:spcPct val="130000"/>
              </a:lnSpc>
              <a:buClr>
                <a:srgbClr val="2CAAE3"/>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Be flippant</a:t>
            </a:r>
            <a:endParaRPr lang="en-US" sz="2000"/>
          </a:p>
        </p:txBody>
      </p:sp>
      <p:sp>
        <p:nvSpPr>
          <p:cNvPr id="10" name="Text 7"/>
          <p:cNvSpPr/>
          <p:nvPr/>
        </p:nvSpPr>
        <p:spPr>
          <a:xfrm>
            <a:off x="11533507" y="2926507"/>
            <a:ext cx="4038600" cy="1143000"/>
          </a:xfrm>
          <a:prstGeom prst="rect">
            <a:avLst/>
          </a:prstGeom>
          <a:noFill/>
          <a:ln/>
        </p:spPr>
        <p:txBody>
          <a:bodyPr wrap="square" lIns="25400" tIns="25400" rIns="25400" bIns="25400" rtlCol="0" anchor="t">
            <a:noAutofit/>
          </a:bodyPr>
          <a:lstStyle/>
          <a:p>
            <a:pPr marL="285750" indent="-285750" algn="l">
              <a:lnSpc>
                <a:spcPct val="130000"/>
              </a:lnSpc>
              <a:buClr>
                <a:srgbClr val="E8422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Be impatient</a:t>
            </a:r>
            <a:endParaRPr lang="en-US" sz="2000"/>
          </a:p>
          <a:p>
            <a:pPr marL="285750" indent="-285750" algn="l">
              <a:lnSpc>
                <a:spcPct val="130000"/>
              </a:lnSpc>
              <a:buClr>
                <a:srgbClr val="E8422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Procrastinate</a:t>
            </a:r>
            <a:endParaRPr lang="en-US" sz="2000"/>
          </a:p>
          <a:p>
            <a:pPr marL="285750" indent="-285750" algn="l">
              <a:lnSpc>
                <a:spcPct val="130000"/>
              </a:lnSpc>
              <a:buClr>
                <a:srgbClr val="E8422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Slow down the pace</a:t>
            </a:r>
            <a:endParaRPr lang="en-US" sz="2000"/>
          </a:p>
          <a:p>
            <a:pPr marL="285750" indent="-285750" algn="l">
              <a:lnSpc>
                <a:spcPct val="130000"/>
              </a:lnSpc>
              <a:buClr>
                <a:srgbClr val="E8422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Repeat yourself</a:t>
            </a:r>
            <a:endParaRPr lang="en-US" sz="2000"/>
          </a:p>
        </p:txBody>
      </p:sp>
      <p:sp>
        <p:nvSpPr>
          <p:cNvPr id="13" name="Text 10"/>
          <p:cNvSpPr/>
          <p:nvPr/>
        </p:nvSpPr>
        <p:spPr>
          <a:xfrm>
            <a:off x="3183257" y="7066915"/>
            <a:ext cx="4038600" cy="1143000"/>
          </a:xfrm>
          <a:prstGeom prst="rect">
            <a:avLst/>
          </a:prstGeom>
          <a:noFill/>
          <a:ln/>
        </p:spPr>
        <p:txBody>
          <a:bodyPr wrap="square" lIns="25400" tIns="25400" rIns="25400" bIns="25400" rtlCol="0" anchor="t">
            <a:noAutofit/>
          </a:bodyPr>
          <a:lstStyle/>
          <a:p>
            <a:pPr marL="285750" indent="-285750" algn="l">
              <a:lnSpc>
                <a:spcPct val="130000"/>
              </a:lnSpc>
              <a:buClr>
                <a:srgbClr val="A7C93F"/>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Be abrupt</a:t>
            </a:r>
            <a:endParaRPr lang="en-US" sz="2000"/>
          </a:p>
          <a:p>
            <a:pPr marL="285750" indent="-285750" algn="l">
              <a:lnSpc>
                <a:spcPct val="130000"/>
              </a:lnSpc>
              <a:buClr>
                <a:srgbClr val="A7C93F"/>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Rush me</a:t>
            </a:r>
            <a:endParaRPr lang="en-US" sz="2000"/>
          </a:p>
          <a:p>
            <a:pPr marL="285750" indent="-285750" algn="l">
              <a:lnSpc>
                <a:spcPct val="130000"/>
              </a:lnSpc>
              <a:buClr>
                <a:srgbClr val="A7C93F"/>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Talk over me</a:t>
            </a:r>
            <a:endParaRPr lang="en-US" sz="2000"/>
          </a:p>
          <a:p>
            <a:pPr marL="285750" indent="-285750" algn="l">
              <a:lnSpc>
                <a:spcPct val="130000"/>
              </a:lnSpc>
              <a:buClr>
                <a:srgbClr val="A7C93F"/>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Openly criticise</a:t>
            </a:r>
            <a:endParaRPr lang="en-US" sz="2000"/>
          </a:p>
        </p:txBody>
      </p:sp>
      <p:sp>
        <p:nvSpPr>
          <p:cNvPr id="16" name="Text 13"/>
          <p:cNvSpPr/>
          <p:nvPr/>
        </p:nvSpPr>
        <p:spPr>
          <a:xfrm>
            <a:off x="11558906" y="6911975"/>
            <a:ext cx="4965064" cy="1143000"/>
          </a:xfrm>
          <a:prstGeom prst="rect">
            <a:avLst/>
          </a:prstGeom>
          <a:noFill/>
          <a:ln/>
        </p:spPr>
        <p:txBody>
          <a:bodyPr wrap="square" lIns="25400" tIns="25400" rIns="25400" bIns="25400" rtlCol="0" anchor="t">
            <a:noAutofit/>
          </a:bodyPr>
          <a:lstStyle/>
          <a:p>
            <a:pPr marL="285750" indent="-285750" algn="l">
              <a:lnSpc>
                <a:spcPct val="130000"/>
              </a:lnSpc>
              <a:buClr>
                <a:srgbClr val="FED50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Restrain my ideas</a:t>
            </a:r>
            <a:endParaRPr lang="en-US" sz="2000"/>
          </a:p>
          <a:p>
            <a:pPr marL="285750" indent="-285750" algn="l">
              <a:lnSpc>
                <a:spcPct val="130000"/>
              </a:lnSpc>
              <a:buClr>
                <a:srgbClr val="FED50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Overwhelm with detail</a:t>
            </a:r>
            <a:endParaRPr lang="en-US" sz="2000"/>
          </a:p>
          <a:p>
            <a:pPr marL="285750" indent="-285750" algn="l">
              <a:lnSpc>
                <a:spcPct val="130000"/>
              </a:lnSpc>
              <a:buClr>
                <a:srgbClr val="FED50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Dampen my enthusiasm</a:t>
            </a:r>
            <a:endParaRPr lang="en-US" sz="2000"/>
          </a:p>
          <a:p>
            <a:pPr marL="285750" indent="-285750" algn="l">
              <a:lnSpc>
                <a:spcPct val="130000"/>
              </a:lnSpc>
              <a:buClr>
                <a:srgbClr val="FED507"/>
              </a:buClr>
              <a:buFont typeface="Arial" panose="020B0604020202020204" pitchFamily="34" charset="0"/>
              <a:buChar char="•"/>
            </a:pPr>
            <a:r>
              <a:rPr lang="en-US" sz="2000">
                <a:solidFill>
                  <a:srgbClr val="0F0B2E"/>
                </a:solidFill>
                <a:latin typeface="Poppins" pitchFamily="34" charset="0"/>
                <a:ea typeface="Poppins" pitchFamily="34" charset="-122"/>
                <a:cs typeface="Poppins" pitchFamily="34" charset="-120"/>
              </a:rPr>
              <a:t>Expect me to stick to rigid timescales</a:t>
            </a:r>
            <a:endParaRPr lang="en-US" sz="2000"/>
          </a:p>
        </p:txBody>
      </p:sp>
      <p:pic>
        <p:nvPicPr>
          <p:cNvPr id="22" name="Picture 21">
            <a:extLst>
              <a:ext uri="{FF2B5EF4-FFF2-40B4-BE49-F238E27FC236}">
                <a16:creationId xmlns:a16="http://schemas.microsoft.com/office/drawing/2014/main" id="{FC6F70D0-8218-FC8A-4AED-1D470FF824A6}"/>
              </a:ext>
            </a:extLst>
          </p:cNvPr>
          <p:cNvPicPr>
            <a:picLocks noChangeAspect="1"/>
          </p:cNvPicPr>
          <p:nvPr/>
        </p:nvPicPr>
        <p:blipFill>
          <a:blip r:embed="rId7"/>
          <a:stretch>
            <a:fillRect/>
          </a:stretch>
        </p:blipFill>
        <p:spPr>
          <a:xfrm>
            <a:off x="16679008" y="1069568"/>
            <a:ext cx="685800" cy="546265"/>
          </a:xfrm>
          <a:prstGeom prst="rect">
            <a:avLst/>
          </a:prstGeom>
        </p:spPr>
      </p:pic>
      <p:sp>
        <p:nvSpPr>
          <p:cNvPr id="9" name="Text 14">
            <a:extLst>
              <a:ext uri="{FF2B5EF4-FFF2-40B4-BE49-F238E27FC236}">
                <a16:creationId xmlns:a16="http://schemas.microsoft.com/office/drawing/2014/main" id="{FBA6F5D6-E4C2-DD5E-489E-3660F06572FA}"/>
              </a:ext>
            </a:extLst>
          </p:cNvPr>
          <p:cNvSpPr/>
          <p:nvPr/>
        </p:nvSpPr>
        <p:spPr>
          <a:xfrm>
            <a:off x="13399145" y="9593610"/>
            <a:ext cx="385823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INEFFECTIVE COMMUNICATION · DON’T</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5F3EC"/>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EXERCISE 3 · YOUR COMMUNICATION PREFERENCES</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4200" b="1" kern="0" spc="-147">
                <a:solidFill>
                  <a:srgbClr val="0F0B2E"/>
                </a:solidFill>
                <a:latin typeface="Poppins" pitchFamily="34" charset="0"/>
                <a:ea typeface="Poppins" pitchFamily="34" charset="-122"/>
                <a:cs typeface="Poppins" pitchFamily="34" charset="-120"/>
              </a:rPr>
              <a:t>Effective + ineffective </a:t>
            </a:r>
            <a:r>
              <a:rPr lang="en-US" sz="4200" b="1" kern="0" spc="-147">
                <a:blipFill>
                  <a:blip r:embed="rId3"/>
                  <a:stretch>
                    <a:fillRect/>
                  </a:stretch>
                </a:blipFill>
                <a:latin typeface="Poppins" pitchFamily="34" charset="0"/>
                <a:ea typeface="Poppins" pitchFamily="34" charset="-122"/>
                <a:cs typeface="Poppins" pitchFamily="34" charset="-120"/>
              </a:rPr>
              <a:t>communication</a:t>
            </a:r>
            <a:endParaRPr lang="en-US" sz="4200">
              <a:blipFill>
                <a:blip r:embed="rId3"/>
                <a:stretch>
                  <a:fillRect/>
                </a:stretch>
              </a:blipFill>
            </a:endParaRPr>
          </a:p>
        </p:txBody>
      </p:sp>
      <p:sp>
        <p:nvSpPr>
          <p:cNvPr id="10" name="Text 8"/>
          <p:cNvSpPr/>
          <p:nvPr/>
        </p:nvSpPr>
        <p:spPr>
          <a:xfrm>
            <a:off x="1212395" y="2725542"/>
            <a:ext cx="9355616" cy="394320"/>
          </a:xfrm>
          <a:prstGeom prst="rect">
            <a:avLst/>
          </a:prstGeom>
          <a:noFill/>
          <a:ln/>
        </p:spPr>
        <p:txBody>
          <a:bodyPr wrap="square" lIns="25400" tIns="25400" rIns="25400" bIns="25400" rtlCol="0" anchor="t">
            <a:noAutofit/>
          </a:bodyPr>
          <a:lstStyle/>
          <a:p>
            <a:pPr marL="0" indent="0" algn="l">
              <a:lnSpc>
                <a:spcPct val="110000"/>
              </a:lnSpc>
              <a:buNone/>
            </a:pPr>
            <a:r>
              <a:rPr lang="en-US" sz="2500" b="1" kern="0" spc="-51">
                <a:solidFill>
                  <a:srgbClr val="0F0B2E"/>
                </a:solidFill>
                <a:latin typeface="Poppins" pitchFamily="34" charset="0"/>
                <a:ea typeface="Poppins" pitchFamily="34" charset="-122"/>
                <a:cs typeface="Poppins" pitchFamily="34" charset="-120"/>
              </a:rPr>
              <a:t>Referring to </a:t>
            </a:r>
            <a:r>
              <a:rPr lang="en-US" sz="2500" b="1" kern="0" spc="-51">
                <a:blipFill>
                  <a:blip r:embed="rId4"/>
                  <a:stretch>
                    <a:fillRect/>
                  </a:stretch>
                </a:blipFill>
                <a:latin typeface="Poppins" pitchFamily="34" charset="0"/>
                <a:ea typeface="Poppins" pitchFamily="34" charset="-122"/>
                <a:cs typeface="Poppins" pitchFamily="34" charset="-120"/>
              </a:rPr>
              <a:t>your profile </a:t>
            </a:r>
            <a:r>
              <a:rPr lang="en-US" sz="2500" b="1" kern="0" spc="-51">
                <a:solidFill>
                  <a:srgbClr val="0F0B2E"/>
                </a:solidFill>
                <a:latin typeface="Poppins" pitchFamily="34" charset="0"/>
                <a:ea typeface="Poppins" pitchFamily="34" charset="-122"/>
                <a:cs typeface="Poppins" pitchFamily="34" charset="-120"/>
              </a:rPr>
              <a:t>look at your </a:t>
            </a:r>
            <a:r>
              <a:rPr lang="en-US" sz="2500" b="1" i="1" kern="0" spc="-51">
                <a:solidFill>
                  <a:srgbClr val="0F0B2E"/>
                </a:solidFill>
                <a:latin typeface="Poppins" pitchFamily="34" charset="0"/>
                <a:ea typeface="Poppins" pitchFamily="34" charset="-122"/>
                <a:cs typeface="Poppins" pitchFamily="34" charset="-120"/>
              </a:rPr>
              <a:t>Dos </a:t>
            </a:r>
            <a:r>
              <a:rPr lang="en-US" sz="2500" b="1" kern="0" spc="-51">
                <a:solidFill>
                  <a:srgbClr val="0F0B2E"/>
                </a:solidFill>
                <a:latin typeface="Poppins" pitchFamily="34" charset="0"/>
                <a:ea typeface="Poppins" pitchFamily="34" charset="-122"/>
                <a:cs typeface="Poppins" pitchFamily="34" charset="-120"/>
              </a:rPr>
              <a:t>and </a:t>
            </a:r>
            <a:r>
              <a:rPr lang="en-US" sz="2500" b="1" i="1" kern="0" spc="-51">
                <a:solidFill>
                  <a:srgbClr val="0F0B2E"/>
                </a:solidFill>
                <a:latin typeface="Poppins" pitchFamily="34" charset="0"/>
                <a:ea typeface="Poppins" pitchFamily="34" charset="-122"/>
                <a:cs typeface="Poppins" pitchFamily="34" charset="-120"/>
              </a:rPr>
              <a:t>Don’ts</a:t>
            </a:r>
            <a:endParaRPr lang="en-US" sz="2500" b="1"/>
          </a:p>
        </p:txBody>
      </p:sp>
      <p:sp>
        <p:nvSpPr>
          <p:cNvPr id="11" name="Text 9"/>
          <p:cNvSpPr/>
          <p:nvPr/>
        </p:nvSpPr>
        <p:spPr>
          <a:xfrm>
            <a:off x="2279194" y="3212391"/>
            <a:ext cx="11036755" cy="426159"/>
          </a:xfrm>
          <a:prstGeom prst="rect">
            <a:avLst/>
          </a:prstGeom>
          <a:noFill/>
          <a:ln/>
        </p:spPr>
        <p:txBody>
          <a:bodyPr wrap="square" lIns="25400" tIns="25400" rIns="25400" bIns="25400" rtlCol="0" anchor="t">
            <a:noAutofit/>
          </a:bodyPr>
          <a:lstStyle/>
          <a:p>
            <a:pPr marL="0" indent="0" algn="l">
              <a:lnSpc>
                <a:spcPct val="145000"/>
              </a:lnSpc>
              <a:buNone/>
            </a:pPr>
            <a:r>
              <a:rPr lang="en-US" sz="2200">
                <a:solidFill>
                  <a:srgbClr val="3D365C"/>
                </a:solidFill>
                <a:latin typeface="Poppins" pitchFamily="34" charset="0"/>
                <a:ea typeface="Poppins" pitchFamily="34" charset="-122"/>
                <a:cs typeface="Poppins" pitchFamily="34" charset="-120"/>
              </a:rPr>
              <a:t>What are the effective and ineffective ways of communicating with you.</a:t>
            </a:r>
            <a:endParaRPr lang="en-US" sz="2200"/>
          </a:p>
        </p:txBody>
      </p:sp>
      <p:grpSp>
        <p:nvGrpSpPr>
          <p:cNvPr id="37" name="Group 36">
            <a:extLst>
              <a:ext uri="{FF2B5EF4-FFF2-40B4-BE49-F238E27FC236}">
                <a16:creationId xmlns:a16="http://schemas.microsoft.com/office/drawing/2014/main" id="{915A7902-7738-BB3B-5CE7-AB6CC5571AED}"/>
              </a:ext>
            </a:extLst>
          </p:cNvPr>
          <p:cNvGrpSpPr/>
          <p:nvPr/>
        </p:nvGrpSpPr>
        <p:grpSpPr>
          <a:xfrm>
            <a:off x="1637030" y="4950222"/>
            <a:ext cx="4743450" cy="3222799"/>
            <a:chOff x="7123430" y="6178128"/>
            <a:chExt cx="4743450" cy="3222799"/>
          </a:xfrm>
        </p:grpSpPr>
        <p:sp>
          <p:nvSpPr>
            <p:cNvPr id="12" name="Shape 10"/>
            <p:cNvSpPr/>
            <p:nvPr/>
          </p:nvSpPr>
          <p:spPr>
            <a:xfrm>
              <a:off x="7123430" y="6178128"/>
              <a:ext cx="4743450" cy="3222799"/>
            </a:xfrm>
            <a:prstGeom prst="roundRect">
              <a:avLst>
                <a:gd name="adj" fmla="val 5911"/>
              </a:avLst>
            </a:prstGeom>
            <a:solidFill>
              <a:srgbClr val="FDFCF9"/>
            </a:solidFill>
            <a:ln/>
            <a:effectLst>
              <a:outerShdw blurRad="19050" dist="9525" dir="5400000" algn="bl" rotWithShape="0">
                <a:srgbClr val="0F0B2E">
                  <a:alpha val="6000"/>
                </a:srgbClr>
              </a:outerShdw>
            </a:effectLst>
          </p:spPr>
          <p:txBody>
            <a:bodyPr/>
            <a:lstStyle/>
            <a:p>
              <a:endParaRPr lang="en-US"/>
            </a:p>
          </p:txBody>
        </p:sp>
        <p:sp>
          <p:nvSpPr>
            <p:cNvPr id="17" name="Text 15"/>
            <p:cNvSpPr/>
            <p:nvPr/>
          </p:nvSpPr>
          <p:spPr>
            <a:xfrm>
              <a:off x="7475855" y="6597228"/>
              <a:ext cx="3049905" cy="5715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200" b="1" kern="0" spc="-126">
                  <a:solidFill>
                    <a:srgbClr val="6B6588"/>
                  </a:solidFill>
                  <a:latin typeface="Poppins" pitchFamily="34" charset="0"/>
                  <a:ea typeface="Poppins" pitchFamily="34" charset="-122"/>
                  <a:cs typeface="Poppins" pitchFamily="34" charset="-120"/>
                </a:rPr>
                <a:t>01</a:t>
              </a:r>
              <a:endParaRPr lang="en-US" sz="4200"/>
            </a:p>
          </p:txBody>
        </p:sp>
        <p:sp>
          <p:nvSpPr>
            <p:cNvPr id="18" name="Text 16"/>
            <p:cNvSpPr/>
            <p:nvPr/>
          </p:nvSpPr>
          <p:spPr>
            <a:xfrm>
              <a:off x="7475855" y="7283028"/>
              <a:ext cx="3049905" cy="394320"/>
            </a:xfrm>
            <a:prstGeom prst="rect">
              <a:avLst/>
            </a:prstGeom>
            <a:noFill/>
            <a:ln/>
          </p:spPr>
          <p:txBody>
            <a:bodyPr wrap="square" lIns="25400" tIns="25400" rIns="25400" bIns="25400" rtlCol="0" anchor="t">
              <a:normAutofit fontScale="92500" lnSpcReduction="20000"/>
            </a:bodyPr>
            <a:lstStyle/>
            <a:p>
              <a:pPr marL="0" indent="0" algn="l">
                <a:lnSpc>
                  <a:spcPct val="110000"/>
                </a:lnSpc>
                <a:buNone/>
              </a:pPr>
              <a:r>
                <a:rPr lang="en-US" sz="2550" b="1" kern="0" spc="-51">
                  <a:solidFill>
                    <a:srgbClr val="0F0B2E"/>
                  </a:solidFill>
                  <a:latin typeface="Poppins" pitchFamily="34" charset="0"/>
                  <a:ea typeface="Poppins" pitchFamily="34" charset="-122"/>
                  <a:cs typeface="Poppins" pitchFamily="34" charset="-120"/>
                </a:rPr>
                <a:t>Pick your top 3</a:t>
              </a:r>
              <a:endParaRPr lang="en-US" sz="2550"/>
            </a:p>
          </p:txBody>
        </p:sp>
        <p:sp>
          <p:nvSpPr>
            <p:cNvPr id="19" name="Text 17"/>
            <p:cNvSpPr/>
            <p:nvPr/>
          </p:nvSpPr>
          <p:spPr>
            <a:xfrm>
              <a:off x="7475855" y="7791649"/>
              <a:ext cx="3984625" cy="295711"/>
            </a:xfrm>
            <a:prstGeom prst="rect">
              <a:avLst/>
            </a:prstGeom>
            <a:noFill/>
            <a:ln/>
          </p:spPr>
          <p:txBody>
            <a:bodyPr wrap="square" lIns="25400" tIns="25400" rIns="25400" bIns="25400" rtlCol="0" anchor="t">
              <a:noAutofit/>
            </a:bodyPr>
            <a:lstStyle/>
            <a:p>
              <a:pPr marL="0" indent="0" algn="l">
                <a:buNone/>
              </a:pPr>
              <a:r>
                <a:rPr lang="en-US" sz="2200">
                  <a:solidFill>
                    <a:srgbClr val="3D365C"/>
                  </a:solidFill>
                  <a:latin typeface="Poppins" pitchFamily="34" charset="0"/>
                  <a:ea typeface="Poppins" pitchFamily="34" charset="-122"/>
                  <a:cs typeface="Poppins" pitchFamily="34" charset="-120"/>
                </a:rPr>
                <a:t>Which </a:t>
              </a:r>
              <a:r>
                <a:rPr lang="en-US" sz="2200" b="1">
                  <a:solidFill>
                    <a:srgbClr val="3D365C"/>
                  </a:solidFill>
                  <a:latin typeface="Poppins" pitchFamily="34" charset="0"/>
                  <a:ea typeface="Poppins" pitchFamily="34" charset="-122"/>
                  <a:cs typeface="Poppins" pitchFamily="34" charset="-120"/>
                </a:rPr>
                <a:t>3 statements </a:t>
              </a:r>
              <a:r>
                <a:rPr lang="en-US" sz="2200">
                  <a:solidFill>
                    <a:srgbClr val="3D365C"/>
                  </a:solidFill>
                  <a:latin typeface="Poppins" pitchFamily="34" charset="0"/>
                  <a:ea typeface="Poppins" pitchFamily="34" charset="-122"/>
                  <a:cs typeface="Poppins" pitchFamily="34" charset="-120"/>
                </a:rPr>
                <a:t>for each section most resonate?</a:t>
              </a:r>
              <a:endParaRPr lang="en-US" sz="2200"/>
            </a:p>
          </p:txBody>
        </p:sp>
      </p:grpSp>
      <p:grpSp>
        <p:nvGrpSpPr>
          <p:cNvPr id="38" name="Group 37">
            <a:extLst>
              <a:ext uri="{FF2B5EF4-FFF2-40B4-BE49-F238E27FC236}">
                <a16:creationId xmlns:a16="http://schemas.microsoft.com/office/drawing/2014/main" id="{7C7D17AA-BEDC-8DE0-ADE9-770863A2FCE1}"/>
              </a:ext>
            </a:extLst>
          </p:cNvPr>
          <p:cNvGrpSpPr/>
          <p:nvPr/>
        </p:nvGrpSpPr>
        <p:grpSpPr>
          <a:xfrm>
            <a:off x="7137400" y="4924361"/>
            <a:ext cx="7730109" cy="3222873"/>
            <a:chOff x="1143000" y="6111627"/>
            <a:chExt cx="7730109" cy="3222873"/>
          </a:xfrm>
        </p:grpSpPr>
        <p:sp>
          <p:nvSpPr>
            <p:cNvPr id="20" name="Shape 18"/>
            <p:cNvSpPr/>
            <p:nvPr/>
          </p:nvSpPr>
          <p:spPr>
            <a:xfrm>
              <a:off x="1143000" y="6111627"/>
              <a:ext cx="4648200" cy="3222873"/>
            </a:xfrm>
            <a:prstGeom prst="roundRect">
              <a:avLst>
                <a:gd name="adj" fmla="val 5911"/>
              </a:avLst>
            </a:prstGeom>
            <a:solidFill>
              <a:srgbClr val="FDFCF9"/>
            </a:solidFill>
            <a:ln/>
            <a:effectLst>
              <a:outerShdw blurRad="19050" dist="9525" dir="5400000" algn="bl" rotWithShape="0">
                <a:srgbClr val="0F0B2E">
                  <a:alpha val="6000"/>
                </a:srgbClr>
              </a:outerShdw>
            </a:effectLst>
          </p:spPr>
          <p:txBody>
            <a:bodyPr/>
            <a:lstStyle/>
            <a:p>
              <a:endParaRPr lang="en-US"/>
            </a:p>
          </p:txBody>
        </p:sp>
        <p:sp>
          <p:nvSpPr>
            <p:cNvPr id="25" name="Text 23"/>
            <p:cNvSpPr/>
            <p:nvPr/>
          </p:nvSpPr>
          <p:spPr>
            <a:xfrm>
              <a:off x="1495425" y="6530727"/>
              <a:ext cx="7377684" cy="5715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200" b="1" kern="0" spc="-126">
                  <a:solidFill>
                    <a:srgbClr val="6B6588"/>
                  </a:solidFill>
                  <a:latin typeface="Poppins" pitchFamily="34" charset="0"/>
                  <a:ea typeface="Poppins" pitchFamily="34" charset="-122"/>
                  <a:cs typeface="Poppins" pitchFamily="34" charset="-120"/>
                </a:rPr>
                <a:t>02</a:t>
              </a:r>
              <a:endParaRPr lang="en-US" sz="4200"/>
            </a:p>
          </p:txBody>
        </p:sp>
        <p:sp>
          <p:nvSpPr>
            <p:cNvPr id="26" name="Text 24"/>
            <p:cNvSpPr/>
            <p:nvPr/>
          </p:nvSpPr>
          <p:spPr>
            <a:xfrm>
              <a:off x="1495425" y="7216527"/>
              <a:ext cx="7377684" cy="394320"/>
            </a:xfrm>
            <a:prstGeom prst="rect">
              <a:avLst/>
            </a:prstGeom>
            <a:noFill/>
            <a:ln/>
          </p:spPr>
          <p:txBody>
            <a:bodyPr wrap="square" lIns="25400" tIns="25400" rIns="25400" bIns="25400" rtlCol="0" anchor="t">
              <a:normAutofit fontScale="92500" lnSpcReduction="20000"/>
            </a:bodyPr>
            <a:lstStyle/>
            <a:p>
              <a:pPr marL="0" indent="0" algn="l">
                <a:lnSpc>
                  <a:spcPct val="110000"/>
                </a:lnSpc>
                <a:buNone/>
              </a:pPr>
              <a:r>
                <a:rPr lang="en-US" sz="2550" b="1" kern="0" spc="-51">
                  <a:solidFill>
                    <a:srgbClr val="0F0B2E"/>
                  </a:solidFill>
                  <a:latin typeface="Poppins" pitchFamily="34" charset="0"/>
                  <a:ea typeface="Poppins" pitchFamily="34" charset="-122"/>
                  <a:cs typeface="Poppins" pitchFamily="34" charset="-120"/>
                </a:rPr>
                <a:t>Share in pairs</a:t>
              </a:r>
              <a:endParaRPr lang="en-US" sz="2550"/>
            </a:p>
          </p:txBody>
        </p:sp>
        <p:sp>
          <p:nvSpPr>
            <p:cNvPr id="27" name="Text 25"/>
            <p:cNvSpPr/>
            <p:nvPr/>
          </p:nvSpPr>
          <p:spPr>
            <a:xfrm>
              <a:off x="1495425" y="7725147"/>
              <a:ext cx="3970655" cy="645765"/>
            </a:xfrm>
            <a:prstGeom prst="rect">
              <a:avLst/>
            </a:prstGeom>
            <a:noFill/>
            <a:ln/>
          </p:spPr>
          <p:txBody>
            <a:bodyPr wrap="square" lIns="25400" tIns="25400" rIns="25400" bIns="25400" rtlCol="0" anchor="t">
              <a:noAutofit/>
            </a:bodyPr>
            <a:lstStyle/>
            <a:p>
              <a:pPr marL="0" indent="0" algn="l">
                <a:buNone/>
              </a:pPr>
              <a:r>
                <a:rPr lang="en-US" sz="2200">
                  <a:solidFill>
                    <a:srgbClr val="3D365C"/>
                  </a:solidFill>
                  <a:latin typeface="Poppins" pitchFamily="34" charset="0"/>
                  <a:ea typeface="Poppins" pitchFamily="34" charset="-122"/>
                  <a:cs typeface="Poppins" pitchFamily="34" charset="-120"/>
                </a:rPr>
                <a:t>Compare what you each chose. Where do you overlap, where do you differ?</a:t>
              </a:r>
              <a:endParaRPr lang="en-US" sz="2200"/>
            </a:p>
          </p:txBody>
        </p:sp>
      </p:grpSp>
      <p:grpSp>
        <p:nvGrpSpPr>
          <p:cNvPr id="39" name="Group 38">
            <a:extLst>
              <a:ext uri="{FF2B5EF4-FFF2-40B4-BE49-F238E27FC236}">
                <a16:creationId xmlns:a16="http://schemas.microsoft.com/office/drawing/2014/main" id="{D63C0E87-F4E0-DAC3-6260-6BDFDC677B6A}"/>
              </a:ext>
            </a:extLst>
          </p:cNvPr>
          <p:cNvGrpSpPr/>
          <p:nvPr/>
        </p:nvGrpSpPr>
        <p:grpSpPr>
          <a:xfrm>
            <a:off x="12456160" y="4924361"/>
            <a:ext cx="4680000" cy="3222873"/>
            <a:chOff x="13492480" y="6111627"/>
            <a:chExt cx="4680000" cy="3222873"/>
          </a:xfrm>
        </p:grpSpPr>
        <p:sp>
          <p:nvSpPr>
            <p:cNvPr id="28" name="Shape 26"/>
            <p:cNvSpPr/>
            <p:nvPr/>
          </p:nvSpPr>
          <p:spPr>
            <a:xfrm>
              <a:off x="13492480" y="6111627"/>
              <a:ext cx="4680000" cy="3222873"/>
            </a:xfrm>
            <a:prstGeom prst="roundRect">
              <a:avLst>
                <a:gd name="adj" fmla="val 5911"/>
              </a:avLst>
            </a:prstGeom>
            <a:solidFill>
              <a:srgbClr val="FDFCF9"/>
            </a:solidFill>
            <a:ln/>
            <a:effectLst>
              <a:outerShdw blurRad="19050" dist="9525" dir="5400000" algn="bl" rotWithShape="0">
                <a:srgbClr val="0F0B2E">
                  <a:alpha val="6000"/>
                </a:srgbClr>
              </a:outerShdw>
            </a:effectLst>
          </p:spPr>
          <p:txBody>
            <a:bodyPr/>
            <a:lstStyle/>
            <a:p>
              <a:endParaRPr lang="en-US"/>
            </a:p>
          </p:txBody>
        </p:sp>
        <p:sp>
          <p:nvSpPr>
            <p:cNvPr id="33" name="Text 31"/>
            <p:cNvSpPr/>
            <p:nvPr/>
          </p:nvSpPr>
          <p:spPr>
            <a:xfrm>
              <a:off x="13858239" y="6530727"/>
              <a:ext cx="4003041" cy="5715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200" b="1" kern="0" spc="-126">
                  <a:solidFill>
                    <a:srgbClr val="6B6588"/>
                  </a:solidFill>
                  <a:latin typeface="Poppins" pitchFamily="34" charset="0"/>
                  <a:ea typeface="Poppins" pitchFamily="34" charset="-122"/>
                  <a:cs typeface="Poppins" pitchFamily="34" charset="-120"/>
                </a:rPr>
                <a:t>03</a:t>
              </a:r>
              <a:endParaRPr lang="en-US" sz="4200"/>
            </a:p>
          </p:txBody>
        </p:sp>
        <p:sp>
          <p:nvSpPr>
            <p:cNvPr id="34" name="Text 32"/>
            <p:cNvSpPr/>
            <p:nvPr/>
          </p:nvSpPr>
          <p:spPr>
            <a:xfrm>
              <a:off x="13858239" y="7216527"/>
              <a:ext cx="4003041" cy="394320"/>
            </a:xfrm>
            <a:prstGeom prst="rect">
              <a:avLst/>
            </a:prstGeom>
            <a:noFill/>
            <a:ln/>
          </p:spPr>
          <p:txBody>
            <a:bodyPr wrap="square" lIns="25400" tIns="25400" rIns="25400" bIns="25400" rtlCol="0" anchor="t">
              <a:normAutofit fontScale="92500" lnSpcReduction="20000"/>
            </a:bodyPr>
            <a:lstStyle/>
            <a:p>
              <a:pPr marL="0" indent="0" algn="l">
                <a:lnSpc>
                  <a:spcPct val="110000"/>
                </a:lnSpc>
                <a:buNone/>
              </a:pPr>
              <a:r>
                <a:rPr lang="en-US" sz="2550" b="1" kern="0" spc="-51">
                  <a:solidFill>
                    <a:srgbClr val="0F0B2E"/>
                  </a:solidFill>
                  <a:latin typeface="Poppins" pitchFamily="34" charset="0"/>
                  <a:ea typeface="Poppins" pitchFamily="34" charset="-122"/>
                  <a:cs typeface="Poppins" pitchFamily="34" charset="-120"/>
                </a:rPr>
                <a:t>Flex</a:t>
              </a:r>
              <a:endParaRPr lang="en-US" sz="2550"/>
            </a:p>
          </p:txBody>
        </p:sp>
        <p:sp>
          <p:nvSpPr>
            <p:cNvPr id="35" name="Text 33"/>
            <p:cNvSpPr/>
            <p:nvPr/>
          </p:nvSpPr>
          <p:spPr>
            <a:xfrm>
              <a:off x="13858239" y="7725147"/>
              <a:ext cx="4003041" cy="645765"/>
            </a:xfrm>
            <a:prstGeom prst="rect">
              <a:avLst/>
            </a:prstGeom>
            <a:noFill/>
            <a:ln/>
          </p:spPr>
          <p:txBody>
            <a:bodyPr wrap="square" lIns="25400" tIns="25400" rIns="25400" bIns="25400" rtlCol="0" anchor="t">
              <a:noAutofit/>
            </a:bodyPr>
            <a:lstStyle/>
            <a:p>
              <a:pPr marL="0" indent="0" algn="l">
                <a:buNone/>
              </a:pPr>
              <a:r>
                <a:rPr lang="en-US" sz="2200">
                  <a:solidFill>
                    <a:srgbClr val="3D365C"/>
                  </a:solidFill>
                  <a:latin typeface="Poppins" pitchFamily="34" charset="0"/>
                  <a:ea typeface="Poppins" pitchFamily="34" charset="-122"/>
                  <a:cs typeface="Poppins" pitchFamily="34" charset="-120"/>
                </a:rPr>
                <a:t>How could you flex to communicate more effectively with each other?</a:t>
              </a:r>
              <a:endParaRPr lang="en-US" sz="2200"/>
            </a:p>
          </p:txBody>
        </p:sp>
      </p:grpSp>
      <p:sp>
        <p:nvSpPr>
          <p:cNvPr id="36" name="Text 34"/>
          <p:cNvSpPr/>
          <p:nvPr/>
        </p:nvSpPr>
        <p:spPr>
          <a:xfrm>
            <a:off x="16065550" y="9593610"/>
            <a:ext cx="1155650"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EXERCISE 3</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EFFECTIVE COMMUNICATIONS IN TEAMS</a:t>
            </a:r>
            <a:endParaRPr lang="en-US" sz="1650"/>
          </a:p>
        </p:txBody>
      </p:sp>
      <p:sp>
        <p:nvSpPr>
          <p:cNvPr id="3" name="Text 1"/>
          <p:cNvSpPr/>
          <p:nvPr/>
        </p:nvSpPr>
        <p:spPr>
          <a:xfrm>
            <a:off x="952500" y="1353443"/>
            <a:ext cx="1687449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0F0B2E"/>
                </a:solidFill>
                <a:latin typeface="Poppins" pitchFamily="34" charset="0"/>
                <a:ea typeface="Poppins" pitchFamily="34" charset="-122"/>
                <a:cs typeface="Poppins" pitchFamily="34" charset="-120"/>
              </a:rPr>
              <a:t>Build your team’s </a:t>
            </a:r>
          </a:p>
          <a:p>
            <a:pPr marL="0" indent="0" algn="l">
              <a:lnSpc>
                <a:spcPct val="95000"/>
              </a:lnSpc>
              <a:buNone/>
            </a:pPr>
            <a:r>
              <a:rPr lang="en-US" sz="5000" b="1" kern="0" spc="-147">
                <a:blipFill>
                  <a:blip r:embed="rId3"/>
                  <a:stretch>
                    <a:fillRect/>
                  </a:stretch>
                </a:blipFill>
                <a:latin typeface="Poppins" pitchFamily="34" charset="0"/>
                <a:ea typeface="Poppins" pitchFamily="34" charset="-122"/>
                <a:cs typeface="Poppins" pitchFamily="34" charset="-120"/>
              </a:rPr>
              <a:t>do / don’t </a:t>
            </a:r>
            <a:r>
              <a:rPr lang="en-US" sz="5000" b="1" kern="0" spc="-147">
                <a:solidFill>
                  <a:srgbClr val="0F0B2E"/>
                </a:solidFill>
                <a:latin typeface="Poppins" pitchFamily="34" charset="0"/>
                <a:ea typeface="Poppins" pitchFamily="34" charset="-122"/>
                <a:cs typeface="Poppins" pitchFamily="34" charset="-120"/>
              </a:rPr>
              <a:t>grid.</a:t>
            </a:r>
            <a:endParaRPr lang="en-US" sz="5000"/>
          </a:p>
        </p:txBody>
      </p:sp>
      <p:sp>
        <p:nvSpPr>
          <p:cNvPr id="4" name="Shape 2"/>
          <p:cNvSpPr/>
          <p:nvPr/>
        </p:nvSpPr>
        <p:spPr>
          <a:xfrm>
            <a:off x="952500" y="4120773"/>
            <a:ext cx="2552700" cy="19050"/>
          </a:xfrm>
          <a:prstGeom prst="rect">
            <a:avLst/>
          </a:prstGeom>
          <a:solidFill>
            <a:srgbClr val="0F0B2E"/>
          </a:solidFill>
          <a:ln/>
        </p:spPr>
        <p:txBody>
          <a:bodyPr/>
          <a:lstStyle/>
          <a:p>
            <a:endParaRPr lang="en-US"/>
          </a:p>
        </p:txBody>
      </p:sp>
      <p:sp>
        <p:nvSpPr>
          <p:cNvPr id="5" name="Text 3"/>
          <p:cNvSpPr/>
          <p:nvPr/>
        </p:nvSpPr>
        <p:spPr>
          <a:xfrm>
            <a:off x="1181100" y="3680762"/>
            <a:ext cx="2172081" cy="268560"/>
          </a:xfrm>
          <a:prstGeom prst="rect">
            <a:avLst/>
          </a:prstGeom>
          <a:noFill/>
          <a:ln/>
        </p:spPr>
        <p:txBody>
          <a:bodyPr wrap="square" lIns="25400" tIns="25400" rIns="25400" bIns="25400" rtlCol="0" anchor="t">
            <a:noAutofit/>
          </a:bodyPr>
          <a:lstStyle/>
          <a:p>
            <a:pPr marL="0" indent="0" algn="l">
              <a:lnSpc>
                <a:spcPct val="140000"/>
              </a:lnSpc>
              <a:buNone/>
            </a:pPr>
            <a:r>
              <a:rPr lang="en-US" sz="2000" b="1" kern="0" spc="216">
                <a:solidFill>
                  <a:srgbClr val="6B6588"/>
                </a:solidFill>
                <a:latin typeface="Poppins" pitchFamily="34" charset="0"/>
                <a:ea typeface="Poppins" pitchFamily="34" charset="-122"/>
                <a:cs typeface="Poppins" pitchFamily="34" charset="-120"/>
              </a:rPr>
              <a:t>NAME</a:t>
            </a:r>
            <a:endParaRPr lang="en-US" sz="2000"/>
          </a:p>
        </p:txBody>
      </p:sp>
      <p:sp>
        <p:nvSpPr>
          <p:cNvPr id="6" name="Shape 4"/>
          <p:cNvSpPr/>
          <p:nvPr/>
        </p:nvSpPr>
        <p:spPr>
          <a:xfrm>
            <a:off x="3505200" y="4120773"/>
            <a:ext cx="2171700" cy="19050"/>
          </a:xfrm>
          <a:prstGeom prst="rect">
            <a:avLst/>
          </a:prstGeom>
          <a:solidFill>
            <a:srgbClr val="0F0B2E"/>
          </a:solidFill>
          <a:ln/>
        </p:spPr>
        <p:txBody>
          <a:bodyPr/>
          <a:lstStyle/>
          <a:p>
            <a:endParaRPr lang="en-US"/>
          </a:p>
        </p:txBody>
      </p:sp>
      <p:sp>
        <p:nvSpPr>
          <p:cNvPr id="7" name="Text 5"/>
          <p:cNvSpPr/>
          <p:nvPr/>
        </p:nvSpPr>
        <p:spPr>
          <a:xfrm>
            <a:off x="3733800" y="3680762"/>
            <a:ext cx="1790700" cy="268560"/>
          </a:xfrm>
          <a:prstGeom prst="rect">
            <a:avLst/>
          </a:prstGeom>
          <a:noFill/>
          <a:ln/>
        </p:spPr>
        <p:txBody>
          <a:bodyPr wrap="square" lIns="25400" tIns="25400" rIns="25400" bIns="25400" rtlCol="0" anchor="t">
            <a:noAutofit/>
          </a:bodyPr>
          <a:lstStyle/>
          <a:p>
            <a:pPr marL="0" indent="0" algn="l">
              <a:lnSpc>
                <a:spcPct val="140000"/>
              </a:lnSpc>
              <a:buNone/>
            </a:pPr>
            <a:r>
              <a:rPr lang="en-US" sz="2000" b="1" kern="0" spc="216">
                <a:solidFill>
                  <a:srgbClr val="6B6588"/>
                </a:solidFill>
                <a:latin typeface="Poppins" pitchFamily="34" charset="0"/>
                <a:ea typeface="Poppins" pitchFamily="34" charset="-122"/>
                <a:cs typeface="Poppins" pitchFamily="34" charset="-120"/>
              </a:rPr>
              <a:t>C’S</a:t>
            </a:r>
            <a:endParaRPr lang="en-US" sz="2000"/>
          </a:p>
        </p:txBody>
      </p:sp>
      <p:sp>
        <p:nvSpPr>
          <p:cNvPr id="8" name="Shape 6"/>
          <p:cNvSpPr/>
          <p:nvPr/>
        </p:nvSpPr>
        <p:spPr>
          <a:xfrm>
            <a:off x="5676900" y="4120773"/>
            <a:ext cx="6824811" cy="19050"/>
          </a:xfrm>
          <a:prstGeom prst="rect">
            <a:avLst/>
          </a:prstGeom>
          <a:solidFill>
            <a:srgbClr val="0F0B2E"/>
          </a:solidFill>
          <a:ln/>
        </p:spPr>
        <p:txBody>
          <a:bodyPr/>
          <a:lstStyle/>
          <a:p>
            <a:endParaRPr lang="en-US"/>
          </a:p>
        </p:txBody>
      </p:sp>
      <p:sp>
        <p:nvSpPr>
          <p:cNvPr id="9" name="Text 7"/>
          <p:cNvSpPr/>
          <p:nvPr/>
        </p:nvSpPr>
        <p:spPr>
          <a:xfrm>
            <a:off x="5905500" y="3680762"/>
            <a:ext cx="6572356" cy="268560"/>
          </a:xfrm>
          <a:prstGeom prst="rect">
            <a:avLst/>
          </a:prstGeom>
          <a:noFill/>
          <a:ln/>
        </p:spPr>
        <p:txBody>
          <a:bodyPr wrap="square" lIns="25400" tIns="25400" rIns="25400" bIns="25400" rtlCol="0" anchor="t">
            <a:noAutofit/>
          </a:bodyPr>
          <a:lstStyle/>
          <a:p>
            <a:pPr marL="0" indent="0" algn="l">
              <a:lnSpc>
                <a:spcPct val="140000"/>
              </a:lnSpc>
              <a:buNone/>
            </a:pPr>
            <a:r>
              <a:rPr lang="en-US" sz="2000" b="1" kern="0" spc="216">
                <a:solidFill>
                  <a:srgbClr val="6B6588"/>
                </a:solidFill>
                <a:latin typeface="Poppins" pitchFamily="34" charset="0"/>
                <a:ea typeface="Poppins" pitchFamily="34" charset="-122"/>
                <a:cs typeface="Poppins" pitchFamily="34" charset="-120"/>
              </a:rPr>
              <a:t>DO</a:t>
            </a:r>
            <a:endParaRPr lang="en-US" sz="2000"/>
          </a:p>
        </p:txBody>
      </p:sp>
      <p:sp>
        <p:nvSpPr>
          <p:cNvPr id="10" name="Shape 8"/>
          <p:cNvSpPr/>
          <p:nvPr/>
        </p:nvSpPr>
        <p:spPr>
          <a:xfrm>
            <a:off x="12501711" y="4120773"/>
            <a:ext cx="4833789" cy="19050"/>
          </a:xfrm>
          <a:prstGeom prst="rect">
            <a:avLst/>
          </a:prstGeom>
          <a:solidFill>
            <a:srgbClr val="0F0B2E"/>
          </a:solidFill>
          <a:ln/>
        </p:spPr>
        <p:txBody>
          <a:bodyPr/>
          <a:lstStyle/>
          <a:p>
            <a:endParaRPr lang="en-US"/>
          </a:p>
        </p:txBody>
      </p:sp>
      <p:sp>
        <p:nvSpPr>
          <p:cNvPr id="11" name="Text 9"/>
          <p:cNvSpPr/>
          <p:nvPr/>
        </p:nvSpPr>
        <p:spPr>
          <a:xfrm>
            <a:off x="12730311" y="3680762"/>
            <a:ext cx="4521602" cy="268560"/>
          </a:xfrm>
          <a:prstGeom prst="rect">
            <a:avLst/>
          </a:prstGeom>
          <a:noFill/>
          <a:ln/>
        </p:spPr>
        <p:txBody>
          <a:bodyPr wrap="square" lIns="25400" tIns="25400" rIns="25400" bIns="25400" rtlCol="0" anchor="t">
            <a:noAutofit/>
          </a:bodyPr>
          <a:lstStyle/>
          <a:p>
            <a:pPr marL="0" indent="0" algn="l">
              <a:lnSpc>
                <a:spcPct val="140000"/>
              </a:lnSpc>
              <a:buNone/>
            </a:pPr>
            <a:r>
              <a:rPr lang="en-US" sz="2000" b="1" kern="0" spc="216">
                <a:solidFill>
                  <a:srgbClr val="6B6588"/>
                </a:solidFill>
                <a:latin typeface="Poppins" pitchFamily="34" charset="0"/>
                <a:ea typeface="Poppins" pitchFamily="34" charset="-122"/>
                <a:cs typeface="Poppins" pitchFamily="34" charset="-120"/>
              </a:rPr>
              <a:t>DON’T</a:t>
            </a:r>
            <a:endParaRPr lang="en-US" sz="2000"/>
          </a:p>
        </p:txBody>
      </p:sp>
      <p:sp>
        <p:nvSpPr>
          <p:cNvPr id="12" name="Shape 10"/>
          <p:cNvSpPr/>
          <p:nvPr/>
        </p:nvSpPr>
        <p:spPr>
          <a:xfrm>
            <a:off x="952500" y="5258936"/>
            <a:ext cx="2552700" cy="9525"/>
          </a:xfrm>
          <a:prstGeom prst="rect">
            <a:avLst/>
          </a:prstGeom>
          <a:solidFill>
            <a:srgbClr val="ECE9DF"/>
          </a:solidFill>
          <a:ln/>
        </p:spPr>
        <p:txBody>
          <a:bodyPr/>
          <a:lstStyle/>
          <a:p>
            <a:endParaRPr lang="en-US"/>
          </a:p>
        </p:txBody>
      </p:sp>
      <p:sp>
        <p:nvSpPr>
          <p:cNvPr id="13" name="Text 11"/>
          <p:cNvSpPr/>
          <p:nvPr/>
        </p:nvSpPr>
        <p:spPr>
          <a:xfrm>
            <a:off x="1181100" y="4467753"/>
            <a:ext cx="2171700" cy="373335"/>
          </a:xfrm>
          <a:prstGeom prst="rect">
            <a:avLst/>
          </a:prstGeom>
          <a:noFill/>
          <a:ln/>
        </p:spPr>
        <p:txBody>
          <a:bodyPr wrap="square" lIns="25400" tIns="25400" rIns="25400" bIns="25400" rtlCol="0" anchor="t">
            <a:normAutofit fontScale="92500" lnSpcReduction="20000"/>
          </a:bodyPr>
          <a:lstStyle/>
          <a:p>
            <a:pPr marL="0" indent="0" algn="l">
              <a:lnSpc>
                <a:spcPct val="110000"/>
              </a:lnSpc>
              <a:buNone/>
            </a:pPr>
            <a:r>
              <a:rPr lang="en-US" sz="2400" b="1">
                <a:solidFill>
                  <a:srgbClr val="0F0B2E"/>
                </a:solidFill>
                <a:latin typeface="Poppins" pitchFamily="34" charset="0"/>
                <a:ea typeface="Poppins" pitchFamily="34" charset="-122"/>
                <a:cs typeface="Poppins" pitchFamily="34" charset="-120"/>
              </a:rPr>
              <a:t>Elliott</a:t>
            </a:r>
            <a:endParaRPr lang="en-US" sz="2400"/>
          </a:p>
        </p:txBody>
      </p:sp>
      <p:sp>
        <p:nvSpPr>
          <p:cNvPr id="16" name="Shape 14"/>
          <p:cNvSpPr/>
          <p:nvPr/>
        </p:nvSpPr>
        <p:spPr>
          <a:xfrm>
            <a:off x="3505200" y="5258936"/>
            <a:ext cx="2171700" cy="9525"/>
          </a:xfrm>
          <a:prstGeom prst="rect">
            <a:avLst/>
          </a:prstGeom>
          <a:solidFill>
            <a:srgbClr val="ECE9DF"/>
          </a:solidFill>
          <a:ln/>
        </p:spPr>
        <p:txBody>
          <a:bodyPr/>
          <a:lstStyle/>
          <a:p>
            <a:endParaRPr lang="en-US"/>
          </a:p>
        </p:txBody>
      </p:sp>
      <p:sp>
        <p:nvSpPr>
          <p:cNvPr id="17" name="Shape 15"/>
          <p:cNvSpPr/>
          <p:nvPr/>
        </p:nvSpPr>
        <p:spPr>
          <a:xfrm>
            <a:off x="5676900" y="4139823"/>
            <a:ext cx="6824811" cy="1128638"/>
          </a:xfrm>
          <a:prstGeom prst="rect">
            <a:avLst/>
          </a:prstGeom>
          <a:solidFill>
            <a:srgbClr val="A7C93F">
              <a:alpha val="10000"/>
            </a:srgbClr>
          </a:solidFill>
          <a:ln/>
        </p:spPr>
        <p:txBody>
          <a:bodyPr/>
          <a:lstStyle/>
          <a:p>
            <a:endParaRPr lang="en-US"/>
          </a:p>
        </p:txBody>
      </p:sp>
      <p:sp>
        <p:nvSpPr>
          <p:cNvPr id="18" name="Shape 16"/>
          <p:cNvSpPr/>
          <p:nvPr/>
        </p:nvSpPr>
        <p:spPr>
          <a:xfrm>
            <a:off x="5676900" y="5258936"/>
            <a:ext cx="6824811" cy="9525"/>
          </a:xfrm>
          <a:prstGeom prst="rect">
            <a:avLst/>
          </a:prstGeom>
          <a:solidFill>
            <a:srgbClr val="ECE9DF"/>
          </a:solidFill>
          <a:ln/>
        </p:spPr>
        <p:txBody>
          <a:bodyPr/>
          <a:lstStyle/>
          <a:p>
            <a:endParaRPr lang="en-US"/>
          </a:p>
        </p:txBody>
      </p:sp>
      <p:sp>
        <p:nvSpPr>
          <p:cNvPr id="19" name="Text 17"/>
          <p:cNvSpPr/>
          <p:nvPr/>
        </p:nvSpPr>
        <p:spPr>
          <a:xfrm>
            <a:off x="5905500" y="4349373"/>
            <a:ext cx="6572356" cy="738113"/>
          </a:xfrm>
          <a:prstGeom prst="rect">
            <a:avLst/>
          </a:prstGeom>
          <a:noFill/>
          <a:ln/>
        </p:spPr>
        <p:txBody>
          <a:bodyPr wrap="square" lIns="25400" tIns="25400" rIns="25400" bIns="25400" rtlCol="0" anchor="t">
            <a:noAutofit/>
          </a:bodyPr>
          <a:lstStyle/>
          <a:p>
            <a:pPr marL="0" indent="0" algn="l">
              <a:lnSpc>
                <a:spcPct val="140000"/>
              </a:lnSpc>
              <a:buNone/>
            </a:pPr>
            <a:r>
              <a:rPr lang="en-US" sz="1600">
                <a:solidFill>
                  <a:srgbClr val="0F0B2E"/>
                </a:solidFill>
                <a:latin typeface="Poppins" pitchFamily="34" charset="0"/>
                <a:ea typeface="Poppins" pitchFamily="34" charset="-122"/>
                <a:cs typeface="Poppins" pitchFamily="34" charset="-120"/>
              </a:rPr>
              <a:t>Listen carefully to what he says · Allow for an open discussion · Be honest, he will quickly see through any pretence</a:t>
            </a:r>
            <a:endParaRPr lang="en-US" sz="1600"/>
          </a:p>
        </p:txBody>
      </p:sp>
      <p:sp>
        <p:nvSpPr>
          <p:cNvPr id="20" name="Shape 18"/>
          <p:cNvSpPr/>
          <p:nvPr/>
        </p:nvSpPr>
        <p:spPr>
          <a:xfrm>
            <a:off x="12501711" y="4139823"/>
            <a:ext cx="4833789" cy="1128638"/>
          </a:xfrm>
          <a:prstGeom prst="rect">
            <a:avLst/>
          </a:prstGeom>
          <a:solidFill>
            <a:srgbClr val="E84427">
              <a:alpha val="8000"/>
            </a:srgbClr>
          </a:solidFill>
          <a:ln/>
        </p:spPr>
        <p:txBody>
          <a:bodyPr/>
          <a:lstStyle/>
          <a:p>
            <a:endParaRPr lang="en-US"/>
          </a:p>
        </p:txBody>
      </p:sp>
      <p:sp>
        <p:nvSpPr>
          <p:cNvPr id="21" name="Shape 19"/>
          <p:cNvSpPr/>
          <p:nvPr/>
        </p:nvSpPr>
        <p:spPr>
          <a:xfrm>
            <a:off x="12501711" y="5258936"/>
            <a:ext cx="4833789" cy="9525"/>
          </a:xfrm>
          <a:prstGeom prst="rect">
            <a:avLst/>
          </a:prstGeom>
          <a:solidFill>
            <a:srgbClr val="ECE9DF"/>
          </a:solidFill>
          <a:ln/>
        </p:spPr>
        <p:txBody>
          <a:bodyPr/>
          <a:lstStyle/>
          <a:p>
            <a:endParaRPr lang="en-US"/>
          </a:p>
        </p:txBody>
      </p:sp>
      <p:sp>
        <p:nvSpPr>
          <p:cNvPr id="22" name="Text 20"/>
          <p:cNvSpPr/>
          <p:nvPr/>
        </p:nvSpPr>
        <p:spPr>
          <a:xfrm>
            <a:off x="12730311" y="4349373"/>
            <a:ext cx="4521602" cy="738113"/>
          </a:xfrm>
          <a:prstGeom prst="rect">
            <a:avLst/>
          </a:prstGeom>
          <a:noFill/>
          <a:ln/>
        </p:spPr>
        <p:txBody>
          <a:bodyPr wrap="square" lIns="25400" tIns="25400" rIns="25400" bIns="25400" rtlCol="0" anchor="t">
            <a:noAutofit/>
          </a:bodyPr>
          <a:lstStyle/>
          <a:p>
            <a:pPr marL="0" indent="0" algn="l">
              <a:lnSpc>
                <a:spcPct val="140000"/>
              </a:lnSpc>
              <a:buNone/>
            </a:pPr>
            <a:r>
              <a:rPr lang="en-US" sz="1600">
                <a:solidFill>
                  <a:srgbClr val="0F0B2E"/>
                </a:solidFill>
                <a:latin typeface="Poppins" pitchFamily="34" charset="0"/>
                <a:ea typeface="Poppins" pitchFamily="34" charset="-122"/>
                <a:cs typeface="Poppins" pitchFamily="34" charset="-120"/>
              </a:rPr>
              <a:t>Be overly competitive · Stick coldly to the task · Rush him</a:t>
            </a:r>
            <a:endParaRPr lang="en-US" sz="1600"/>
          </a:p>
        </p:txBody>
      </p:sp>
      <p:sp>
        <p:nvSpPr>
          <p:cNvPr id="23" name="Shape 21"/>
          <p:cNvSpPr/>
          <p:nvPr/>
        </p:nvSpPr>
        <p:spPr>
          <a:xfrm>
            <a:off x="952500" y="6382811"/>
            <a:ext cx="2552700" cy="9525"/>
          </a:xfrm>
          <a:prstGeom prst="rect">
            <a:avLst/>
          </a:prstGeom>
          <a:solidFill>
            <a:srgbClr val="ECE9DF"/>
          </a:solidFill>
          <a:ln/>
        </p:spPr>
        <p:txBody>
          <a:bodyPr/>
          <a:lstStyle/>
          <a:p>
            <a:endParaRPr lang="en-US"/>
          </a:p>
        </p:txBody>
      </p:sp>
      <p:sp>
        <p:nvSpPr>
          <p:cNvPr id="24" name="Text 22"/>
          <p:cNvSpPr/>
          <p:nvPr/>
        </p:nvSpPr>
        <p:spPr>
          <a:xfrm>
            <a:off x="1181100" y="5722254"/>
            <a:ext cx="2171700" cy="373335"/>
          </a:xfrm>
          <a:prstGeom prst="rect">
            <a:avLst/>
          </a:prstGeom>
          <a:noFill/>
          <a:ln/>
        </p:spPr>
        <p:txBody>
          <a:bodyPr wrap="square" lIns="25400" tIns="25400" rIns="25400" bIns="25400" rtlCol="0" anchor="t">
            <a:normAutofit fontScale="92500" lnSpcReduction="20000"/>
          </a:bodyPr>
          <a:lstStyle/>
          <a:p>
            <a:pPr marL="0" indent="0" algn="l">
              <a:lnSpc>
                <a:spcPct val="110000"/>
              </a:lnSpc>
              <a:buNone/>
            </a:pPr>
            <a:r>
              <a:rPr lang="en-US" sz="2400" b="1">
                <a:solidFill>
                  <a:srgbClr val="0F0B2E"/>
                </a:solidFill>
                <a:latin typeface="Poppins" pitchFamily="34" charset="0"/>
                <a:ea typeface="Poppins" pitchFamily="34" charset="-122"/>
                <a:cs typeface="Poppins" pitchFamily="34" charset="-120"/>
              </a:rPr>
              <a:t>Tulisa</a:t>
            </a:r>
            <a:endParaRPr lang="en-US" sz="2400"/>
          </a:p>
        </p:txBody>
      </p:sp>
      <p:sp>
        <p:nvSpPr>
          <p:cNvPr id="27" name="Shape 25"/>
          <p:cNvSpPr/>
          <p:nvPr/>
        </p:nvSpPr>
        <p:spPr>
          <a:xfrm>
            <a:off x="3505200" y="6382811"/>
            <a:ext cx="2171700" cy="9525"/>
          </a:xfrm>
          <a:prstGeom prst="rect">
            <a:avLst/>
          </a:prstGeom>
          <a:solidFill>
            <a:srgbClr val="ECE9DF"/>
          </a:solidFill>
          <a:ln/>
        </p:spPr>
        <p:txBody>
          <a:bodyPr/>
          <a:lstStyle/>
          <a:p>
            <a:endParaRPr lang="en-US"/>
          </a:p>
        </p:txBody>
      </p:sp>
      <p:sp>
        <p:nvSpPr>
          <p:cNvPr id="28" name="Shape 26"/>
          <p:cNvSpPr/>
          <p:nvPr/>
        </p:nvSpPr>
        <p:spPr>
          <a:xfrm>
            <a:off x="5676900" y="5268461"/>
            <a:ext cx="6824811" cy="1123876"/>
          </a:xfrm>
          <a:prstGeom prst="rect">
            <a:avLst/>
          </a:prstGeom>
          <a:solidFill>
            <a:srgbClr val="A7C93F">
              <a:alpha val="10000"/>
            </a:srgbClr>
          </a:solidFill>
          <a:ln/>
        </p:spPr>
        <p:txBody>
          <a:bodyPr/>
          <a:lstStyle/>
          <a:p>
            <a:endParaRPr lang="en-US"/>
          </a:p>
        </p:txBody>
      </p:sp>
      <p:sp>
        <p:nvSpPr>
          <p:cNvPr id="29" name="Shape 27"/>
          <p:cNvSpPr/>
          <p:nvPr/>
        </p:nvSpPr>
        <p:spPr>
          <a:xfrm>
            <a:off x="5676900" y="6382811"/>
            <a:ext cx="6824811" cy="9525"/>
          </a:xfrm>
          <a:prstGeom prst="rect">
            <a:avLst/>
          </a:prstGeom>
          <a:solidFill>
            <a:srgbClr val="ECE9DF"/>
          </a:solidFill>
          <a:ln/>
        </p:spPr>
        <p:txBody>
          <a:bodyPr/>
          <a:lstStyle/>
          <a:p>
            <a:endParaRPr lang="en-US"/>
          </a:p>
        </p:txBody>
      </p:sp>
      <p:sp>
        <p:nvSpPr>
          <p:cNvPr id="30" name="Text 28"/>
          <p:cNvSpPr/>
          <p:nvPr/>
        </p:nvSpPr>
        <p:spPr>
          <a:xfrm>
            <a:off x="5905500" y="5478011"/>
            <a:ext cx="6572356" cy="733351"/>
          </a:xfrm>
          <a:prstGeom prst="rect">
            <a:avLst/>
          </a:prstGeom>
          <a:noFill/>
          <a:ln/>
        </p:spPr>
        <p:txBody>
          <a:bodyPr wrap="square" lIns="25400" tIns="25400" rIns="25400" bIns="25400" rtlCol="0" anchor="t">
            <a:noAutofit/>
          </a:bodyPr>
          <a:lstStyle/>
          <a:p>
            <a:pPr marL="0" indent="0" algn="l">
              <a:lnSpc>
                <a:spcPct val="140000"/>
              </a:lnSpc>
              <a:buNone/>
            </a:pPr>
            <a:r>
              <a:rPr lang="en-US" sz="1600">
                <a:solidFill>
                  <a:srgbClr val="0F0B2E"/>
                </a:solidFill>
                <a:latin typeface="Poppins" pitchFamily="34" charset="0"/>
                <a:ea typeface="Poppins" pitchFamily="34" charset="-122"/>
                <a:cs typeface="Poppins" pitchFamily="34" charset="-120"/>
              </a:rPr>
              <a:t>Concentrate on the facts but allow flexibility · Have a clear purpose · Include all the information</a:t>
            </a:r>
            <a:endParaRPr lang="en-US" sz="1600"/>
          </a:p>
        </p:txBody>
      </p:sp>
      <p:sp>
        <p:nvSpPr>
          <p:cNvPr id="31" name="Shape 29"/>
          <p:cNvSpPr/>
          <p:nvPr/>
        </p:nvSpPr>
        <p:spPr>
          <a:xfrm>
            <a:off x="12501711" y="5268461"/>
            <a:ext cx="4833789" cy="1123876"/>
          </a:xfrm>
          <a:prstGeom prst="rect">
            <a:avLst/>
          </a:prstGeom>
          <a:solidFill>
            <a:srgbClr val="E84427">
              <a:alpha val="8000"/>
            </a:srgbClr>
          </a:solidFill>
          <a:ln/>
        </p:spPr>
        <p:txBody>
          <a:bodyPr/>
          <a:lstStyle/>
          <a:p>
            <a:endParaRPr lang="en-US"/>
          </a:p>
        </p:txBody>
      </p:sp>
      <p:sp>
        <p:nvSpPr>
          <p:cNvPr id="32" name="Shape 30"/>
          <p:cNvSpPr/>
          <p:nvPr/>
        </p:nvSpPr>
        <p:spPr>
          <a:xfrm>
            <a:off x="12501711" y="6382811"/>
            <a:ext cx="4833789" cy="9525"/>
          </a:xfrm>
          <a:prstGeom prst="rect">
            <a:avLst/>
          </a:prstGeom>
          <a:solidFill>
            <a:srgbClr val="ECE9DF"/>
          </a:solidFill>
          <a:ln/>
        </p:spPr>
        <p:txBody>
          <a:bodyPr/>
          <a:lstStyle/>
          <a:p>
            <a:endParaRPr lang="en-US"/>
          </a:p>
        </p:txBody>
      </p:sp>
      <p:sp>
        <p:nvSpPr>
          <p:cNvPr id="33" name="Text 31"/>
          <p:cNvSpPr/>
          <p:nvPr/>
        </p:nvSpPr>
        <p:spPr>
          <a:xfrm>
            <a:off x="12730311" y="5478011"/>
            <a:ext cx="4521602" cy="733351"/>
          </a:xfrm>
          <a:prstGeom prst="rect">
            <a:avLst/>
          </a:prstGeom>
          <a:noFill/>
          <a:ln/>
        </p:spPr>
        <p:txBody>
          <a:bodyPr wrap="square" lIns="25400" tIns="25400" rIns="25400" bIns="25400" rtlCol="0" anchor="t">
            <a:noAutofit/>
          </a:bodyPr>
          <a:lstStyle/>
          <a:p>
            <a:pPr marL="0" indent="0" algn="l">
              <a:lnSpc>
                <a:spcPct val="140000"/>
              </a:lnSpc>
              <a:buNone/>
            </a:pPr>
            <a:r>
              <a:rPr lang="en-US" sz="1600">
                <a:solidFill>
                  <a:srgbClr val="0F0B2E"/>
                </a:solidFill>
                <a:latin typeface="Poppins" pitchFamily="34" charset="0"/>
                <a:ea typeface="Poppins" pitchFamily="34" charset="-122"/>
                <a:cs typeface="Poppins" pitchFamily="34" charset="-120"/>
              </a:rPr>
              <a:t>Be repetitive · Bring decisions already made · Attempt to exercise authority</a:t>
            </a:r>
            <a:endParaRPr lang="en-US" sz="1600"/>
          </a:p>
        </p:txBody>
      </p:sp>
      <p:sp>
        <p:nvSpPr>
          <p:cNvPr id="34" name="Shape 32"/>
          <p:cNvSpPr/>
          <p:nvPr/>
        </p:nvSpPr>
        <p:spPr>
          <a:xfrm>
            <a:off x="952500" y="7506687"/>
            <a:ext cx="2552700" cy="9525"/>
          </a:xfrm>
          <a:prstGeom prst="rect">
            <a:avLst/>
          </a:prstGeom>
          <a:solidFill>
            <a:srgbClr val="ECE9DF"/>
          </a:solidFill>
          <a:ln/>
        </p:spPr>
        <p:txBody>
          <a:bodyPr/>
          <a:lstStyle/>
          <a:p>
            <a:endParaRPr lang="en-US"/>
          </a:p>
        </p:txBody>
      </p:sp>
      <p:sp>
        <p:nvSpPr>
          <p:cNvPr id="35" name="Text 33"/>
          <p:cNvSpPr/>
          <p:nvPr/>
        </p:nvSpPr>
        <p:spPr>
          <a:xfrm>
            <a:off x="1181100" y="6780817"/>
            <a:ext cx="2171700" cy="373335"/>
          </a:xfrm>
          <a:prstGeom prst="rect">
            <a:avLst/>
          </a:prstGeom>
          <a:noFill/>
          <a:ln/>
        </p:spPr>
        <p:txBody>
          <a:bodyPr wrap="square" lIns="25400" tIns="25400" rIns="25400" bIns="25400" rtlCol="0" anchor="t">
            <a:normAutofit fontScale="92500" lnSpcReduction="20000"/>
          </a:bodyPr>
          <a:lstStyle/>
          <a:p>
            <a:pPr marL="0" indent="0" algn="l">
              <a:lnSpc>
                <a:spcPct val="110000"/>
              </a:lnSpc>
              <a:buNone/>
            </a:pPr>
            <a:r>
              <a:rPr lang="en-US" sz="2400" b="1">
                <a:solidFill>
                  <a:srgbClr val="0F0B2E"/>
                </a:solidFill>
                <a:latin typeface="Poppins" pitchFamily="34" charset="0"/>
                <a:ea typeface="Poppins" pitchFamily="34" charset="-122"/>
                <a:cs typeface="Poppins" pitchFamily="34" charset="-120"/>
              </a:rPr>
              <a:t>Drew</a:t>
            </a:r>
            <a:endParaRPr lang="en-US" sz="2400"/>
          </a:p>
        </p:txBody>
      </p:sp>
      <p:sp>
        <p:nvSpPr>
          <p:cNvPr id="38" name="Shape 36"/>
          <p:cNvSpPr/>
          <p:nvPr/>
        </p:nvSpPr>
        <p:spPr>
          <a:xfrm>
            <a:off x="3505200" y="7506687"/>
            <a:ext cx="2171700" cy="9525"/>
          </a:xfrm>
          <a:prstGeom prst="rect">
            <a:avLst/>
          </a:prstGeom>
          <a:solidFill>
            <a:srgbClr val="ECE9DF"/>
          </a:solidFill>
          <a:ln/>
        </p:spPr>
        <p:txBody>
          <a:bodyPr/>
          <a:lstStyle/>
          <a:p>
            <a:endParaRPr lang="en-US"/>
          </a:p>
        </p:txBody>
      </p:sp>
      <p:sp>
        <p:nvSpPr>
          <p:cNvPr id="39" name="Shape 37"/>
          <p:cNvSpPr/>
          <p:nvPr/>
        </p:nvSpPr>
        <p:spPr>
          <a:xfrm>
            <a:off x="5676900" y="6392336"/>
            <a:ext cx="6824811" cy="1123876"/>
          </a:xfrm>
          <a:prstGeom prst="rect">
            <a:avLst/>
          </a:prstGeom>
          <a:solidFill>
            <a:srgbClr val="A7C93F">
              <a:alpha val="10000"/>
            </a:srgbClr>
          </a:solidFill>
          <a:ln/>
        </p:spPr>
        <p:txBody>
          <a:bodyPr/>
          <a:lstStyle/>
          <a:p>
            <a:endParaRPr lang="en-US"/>
          </a:p>
        </p:txBody>
      </p:sp>
      <p:sp>
        <p:nvSpPr>
          <p:cNvPr id="40" name="Shape 38"/>
          <p:cNvSpPr/>
          <p:nvPr/>
        </p:nvSpPr>
        <p:spPr>
          <a:xfrm>
            <a:off x="5676900" y="7506687"/>
            <a:ext cx="6824811" cy="9525"/>
          </a:xfrm>
          <a:prstGeom prst="rect">
            <a:avLst/>
          </a:prstGeom>
          <a:solidFill>
            <a:srgbClr val="ECE9DF"/>
          </a:solidFill>
          <a:ln/>
        </p:spPr>
        <p:txBody>
          <a:bodyPr/>
          <a:lstStyle/>
          <a:p>
            <a:endParaRPr lang="en-US"/>
          </a:p>
        </p:txBody>
      </p:sp>
      <p:sp>
        <p:nvSpPr>
          <p:cNvPr id="41" name="Text 39"/>
          <p:cNvSpPr/>
          <p:nvPr/>
        </p:nvSpPr>
        <p:spPr>
          <a:xfrm>
            <a:off x="5905500" y="6601886"/>
            <a:ext cx="6572356" cy="733351"/>
          </a:xfrm>
          <a:prstGeom prst="rect">
            <a:avLst/>
          </a:prstGeom>
          <a:noFill/>
          <a:ln/>
        </p:spPr>
        <p:txBody>
          <a:bodyPr wrap="square" lIns="25400" tIns="25400" rIns="25400" bIns="25400" rtlCol="0" anchor="t">
            <a:noAutofit/>
          </a:bodyPr>
          <a:lstStyle/>
          <a:p>
            <a:pPr marL="0" indent="0" algn="l">
              <a:lnSpc>
                <a:spcPct val="140000"/>
              </a:lnSpc>
              <a:buNone/>
            </a:pPr>
            <a:r>
              <a:rPr lang="en-US" sz="1600">
                <a:solidFill>
                  <a:srgbClr val="0F0B2E"/>
                </a:solidFill>
                <a:latin typeface="Poppins" pitchFamily="34" charset="0"/>
                <a:ea typeface="Poppins" pitchFamily="34" charset="-122"/>
                <a:cs typeface="Poppins" pitchFamily="34" charset="-120"/>
              </a:rPr>
              <a:t>Focus on action · Involve him at every stage · Allow him to change his mind</a:t>
            </a:r>
            <a:endParaRPr lang="en-US" sz="1600"/>
          </a:p>
        </p:txBody>
      </p:sp>
      <p:sp>
        <p:nvSpPr>
          <p:cNvPr id="42" name="Shape 40"/>
          <p:cNvSpPr/>
          <p:nvPr/>
        </p:nvSpPr>
        <p:spPr>
          <a:xfrm>
            <a:off x="12501711" y="6392336"/>
            <a:ext cx="4833789" cy="1123876"/>
          </a:xfrm>
          <a:prstGeom prst="rect">
            <a:avLst/>
          </a:prstGeom>
          <a:solidFill>
            <a:srgbClr val="E84427">
              <a:alpha val="8000"/>
            </a:srgbClr>
          </a:solidFill>
          <a:ln/>
        </p:spPr>
        <p:txBody>
          <a:bodyPr/>
          <a:lstStyle/>
          <a:p>
            <a:endParaRPr lang="en-US"/>
          </a:p>
        </p:txBody>
      </p:sp>
      <p:sp>
        <p:nvSpPr>
          <p:cNvPr id="43" name="Shape 41"/>
          <p:cNvSpPr/>
          <p:nvPr/>
        </p:nvSpPr>
        <p:spPr>
          <a:xfrm>
            <a:off x="12501711" y="7506687"/>
            <a:ext cx="4833789" cy="9525"/>
          </a:xfrm>
          <a:prstGeom prst="rect">
            <a:avLst/>
          </a:prstGeom>
          <a:solidFill>
            <a:srgbClr val="ECE9DF"/>
          </a:solidFill>
          <a:ln/>
        </p:spPr>
        <p:txBody>
          <a:bodyPr/>
          <a:lstStyle/>
          <a:p>
            <a:endParaRPr lang="en-US"/>
          </a:p>
        </p:txBody>
      </p:sp>
      <p:sp>
        <p:nvSpPr>
          <p:cNvPr id="44" name="Text 42"/>
          <p:cNvSpPr/>
          <p:nvPr/>
        </p:nvSpPr>
        <p:spPr>
          <a:xfrm>
            <a:off x="12730311" y="6601886"/>
            <a:ext cx="4521602" cy="733351"/>
          </a:xfrm>
          <a:prstGeom prst="rect">
            <a:avLst/>
          </a:prstGeom>
          <a:noFill/>
          <a:ln/>
        </p:spPr>
        <p:txBody>
          <a:bodyPr wrap="square" lIns="25400" tIns="25400" rIns="25400" bIns="25400" rtlCol="0" anchor="t">
            <a:normAutofit/>
          </a:bodyPr>
          <a:lstStyle/>
          <a:p>
            <a:pPr marL="0" indent="0" algn="l">
              <a:lnSpc>
                <a:spcPct val="140000"/>
              </a:lnSpc>
              <a:buNone/>
            </a:pPr>
            <a:r>
              <a:rPr lang="en-US" sz="1400">
                <a:solidFill>
                  <a:srgbClr val="0F0B2E"/>
                </a:solidFill>
                <a:latin typeface="Poppins" pitchFamily="34" charset="0"/>
                <a:ea typeface="Poppins" pitchFamily="34" charset="-122"/>
                <a:cs typeface="Poppins" pitchFamily="34" charset="-120"/>
              </a:rPr>
              <a:t>Forget the big picture · Give extensive instructions · Be defeatist</a:t>
            </a:r>
            <a:endParaRPr lang="en-US" sz="1400"/>
          </a:p>
        </p:txBody>
      </p:sp>
      <p:sp>
        <p:nvSpPr>
          <p:cNvPr id="46" name="Text 44"/>
          <p:cNvSpPr/>
          <p:nvPr/>
        </p:nvSpPr>
        <p:spPr>
          <a:xfrm>
            <a:off x="13306648" y="9593610"/>
            <a:ext cx="395350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EFFECTIVE COMMUNICATIONS IN TEAMS</a:t>
            </a:r>
            <a:endParaRPr lang="en-US" sz="1200"/>
          </a:p>
        </p:txBody>
      </p:sp>
      <p:pic>
        <p:nvPicPr>
          <p:cNvPr id="47" name="Picture 46">
            <a:extLst>
              <a:ext uri="{FF2B5EF4-FFF2-40B4-BE49-F238E27FC236}">
                <a16:creationId xmlns:a16="http://schemas.microsoft.com/office/drawing/2014/main" id="{57583E1C-7F34-D01F-4FF2-82C8E573CCEF}"/>
              </a:ext>
            </a:extLst>
          </p:cNvPr>
          <p:cNvPicPr>
            <a:picLocks noChangeAspect="1"/>
          </p:cNvPicPr>
          <p:nvPr/>
        </p:nvPicPr>
        <p:blipFill>
          <a:blip r:embed="rId4"/>
          <a:stretch>
            <a:fillRect/>
          </a:stretch>
        </p:blipFill>
        <p:spPr>
          <a:xfrm>
            <a:off x="3522659" y="4234835"/>
            <a:ext cx="746825" cy="762066"/>
          </a:xfrm>
          <a:prstGeom prst="rect">
            <a:avLst/>
          </a:prstGeom>
        </p:spPr>
      </p:pic>
      <p:pic>
        <p:nvPicPr>
          <p:cNvPr id="48" name="Picture 47">
            <a:extLst>
              <a:ext uri="{FF2B5EF4-FFF2-40B4-BE49-F238E27FC236}">
                <a16:creationId xmlns:a16="http://schemas.microsoft.com/office/drawing/2014/main" id="{B62D17DA-8F2A-46B9-55F4-FC98D223047B}"/>
              </a:ext>
            </a:extLst>
          </p:cNvPr>
          <p:cNvPicPr>
            <a:picLocks noChangeAspect="1"/>
          </p:cNvPicPr>
          <p:nvPr/>
        </p:nvPicPr>
        <p:blipFill>
          <a:blip r:embed="rId5"/>
          <a:stretch>
            <a:fillRect/>
          </a:stretch>
        </p:blipFill>
        <p:spPr>
          <a:xfrm>
            <a:off x="3545521" y="5498183"/>
            <a:ext cx="723963" cy="739204"/>
          </a:xfrm>
          <a:prstGeom prst="rect">
            <a:avLst/>
          </a:prstGeom>
        </p:spPr>
      </p:pic>
      <p:pic>
        <p:nvPicPr>
          <p:cNvPr id="49" name="Picture 48">
            <a:extLst>
              <a:ext uri="{FF2B5EF4-FFF2-40B4-BE49-F238E27FC236}">
                <a16:creationId xmlns:a16="http://schemas.microsoft.com/office/drawing/2014/main" id="{F82D9150-8FFF-EFB1-6C47-0446FCAA65C4}"/>
              </a:ext>
            </a:extLst>
          </p:cNvPr>
          <p:cNvPicPr>
            <a:picLocks noChangeAspect="1"/>
          </p:cNvPicPr>
          <p:nvPr/>
        </p:nvPicPr>
        <p:blipFill>
          <a:blip r:embed="rId6"/>
          <a:stretch>
            <a:fillRect/>
          </a:stretch>
        </p:blipFill>
        <p:spPr>
          <a:xfrm>
            <a:off x="3530279" y="6549601"/>
            <a:ext cx="731583" cy="73920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EXERCISE 4 · WHAT CAN YOU LEARN ABOUT OTHER PREFERENCES?</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000000"/>
                </a:solidFill>
                <a:latin typeface="Poppins" pitchFamily="34" charset="0"/>
                <a:ea typeface="Poppins" pitchFamily="34" charset="-122"/>
                <a:cs typeface="Poppins" pitchFamily="34" charset="-120"/>
              </a:rPr>
              <a:t>Verbal </a:t>
            </a:r>
            <a:r>
              <a:rPr lang="en-US" sz="5000" b="1" kern="0" spc="-147">
                <a:blipFill>
                  <a:blip r:embed="rId3"/>
                  <a:stretch>
                    <a:fillRect/>
                  </a:stretch>
                </a:blipFill>
                <a:latin typeface="Poppins" pitchFamily="34" charset="0"/>
                <a:ea typeface="Poppins" pitchFamily="34" charset="-122"/>
                <a:cs typeface="Poppins" pitchFamily="34" charset="-120"/>
              </a:rPr>
              <a:t>style</a:t>
            </a:r>
            <a:r>
              <a:rPr lang="en-US" sz="5000" b="1" kern="0" spc="-147">
                <a:solidFill>
                  <a:srgbClr val="0F0B2E"/>
                </a:solidFill>
                <a:latin typeface="Poppins" pitchFamily="34" charset="0"/>
                <a:ea typeface="Poppins" pitchFamily="34" charset="-122"/>
                <a:cs typeface="Poppins" pitchFamily="34" charset="-120"/>
              </a:rPr>
              <a:t>.</a:t>
            </a:r>
            <a:endParaRPr lang="en-US" sz="5000"/>
          </a:p>
        </p:txBody>
      </p:sp>
      <p:sp>
        <p:nvSpPr>
          <p:cNvPr id="17" name="Text 14"/>
          <p:cNvSpPr/>
          <p:nvPr/>
        </p:nvSpPr>
        <p:spPr>
          <a:xfrm>
            <a:off x="15803389" y="9593610"/>
            <a:ext cx="141781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VERBAL STYLE</a:t>
            </a:r>
            <a:endParaRPr lang="en-US" sz="1200"/>
          </a:p>
        </p:txBody>
      </p:sp>
      <p:pic>
        <p:nvPicPr>
          <p:cNvPr id="18" name="Picture 17">
            <a:extLst>
              <a:ext uri="{FF2B5EF4-FFF2-40B4-BE49-F238E27FC236}">
                <a16:creationId xmlns:a16="http://schemas.microsoft.com/office/drawing/2014/main" id="{4959351A-E6CA-5CDC-F9AB-F134353F5602}"/>
              </a:ext>
            </a:extLst>
          </p:cNvPr>
          <p:cNvPicPr>
            <a:picLocks noChangeAspect="1"/>
          </p:cNvPicPr>
          <p:nvPr/>
        </p:nvPicPr>
        <p:blipFill>
          <a:blip r:embed="rId4"/>
          <a:stretch>
            <a:fillRect/>
          </a:stretch>
        </p:blipFill>
        <p:spPr>
          <a:xfrm>
            <a:off x="11180258" y="2381457"/>
            <a:ext cx="4953000" cy="3091473"/>
          </a:xfrm>
          <a:prstGeom prst="rect">
            <a:avLst/>
          </a:prstGeom>
        </p:spPr>
      </p:pic>
      <p:pic>
        <p:nvPicPr>
          <p:cNvPr id="19" name="Picture 18">
            <a:extLst>
              <a:ext uri="{FF2B5EF4-FFF2-40B4-BE49-F238E27FC236}">
                <a16:creationId xmlns:a16="http://schemas.microsoft.com/office/drawing/2014/main" id="{56C0BDAD-AE8B-B681-C746-4D891B275FF5}"/>
              </a:ext>
            </a:extLst>
          </p:cNvPr>
          <p:cNvPicPr>
            <a:picLocks noChangeAspect="1"/>
          </p:cNvPicPr>
          <p:nvPr/>
        </p:nvPicPr>
        <p:blipFill>
          <a:blip r:embed="rId5"/>
          <a:stretch>
            <a:fillRect/>
          </a:stretch>
        </p:blipFill>
        <p:spPr>
          <a:xfrm>
            <a:off x="2062625" y="2274276"/>
            <a:ext cx="4953000" cy="3188677"/>
          </a:xfrm>
          <a:prstGeom prst="rect">
            <a:avLst/>
          </a:prstGeom>
        </p:spPr>
      </p:pic>
      <p:pic>
        <p:nvPicPr>
          <p:cNvPr id="20" name="Picture 19">
            <a:extLst>
              <a:ext uri="{FF2B5EF4-FFF2-40B4-BE49-F238E27FC236}">
                <a16:creationId xmlns:a16="http://schemas.microsoft.com/office/drawing/2014/main" id="{CCDEDDC5-A0C7-4535-0EDB-8EECA1B5AEB2}"/>
              </a:ext>
            </a:extLst>
          </p:cNvPr>
          <p:cNvPicPr>
            <a:picLocks noChangeAspect="1"/>
          </p:cNvPicPr>
          <p:nvPr/>
        </p:nvPicPr>
        <p:blipFill>
          <a:blip r:embed="rId6"/>
          <a:stretch>
            <a:fillRect/>
          </a:stretch>
        </p:blipFill>
        <p:spPr>
          <a:xfrm>
            <a:off x="2109518" y="6705600"/>
            <a:ext cx="4953000" cy="3135923"/>
          </a:xfrm>
          <a:prstGeom prst="rect">
            <a:avLst/>
          </a:prstGeom>
        </p:spPr>
      </p:pic>
      <p:pic>
        <p:nvPicPr>
          <p:cNvPr id="21" name="Picture 20">
            <a:extLst>
              <a:ext uri="{FF2B5EF4-FFF2-40B4-BE49-F238E27FC236}">
                <a16:creationId xmlns:a16="http://schemas.microsoft.com/office/drawing/2014/main" id="{B1C73658-6A71-F713-FC38-71B63A8F4E8A}"/>
              </a:ext>
            </a:extLst>
          </p:cNvPr>
          <p:cNvPicPr>
            <a:picLocks noChangeAspect="1"/>
          </p:cNvPicPr>
          <p:nvPr/>
        </p:nvPicPr>
        <p:blipFill>
          <a:blip r:embed="rId7"/>
          <a:stretch>
            <a:fillRect/>
          </a:stretch>
        </p:blipFill>
        <p:spPr>
          <a:xfrm>
            <a:off x="11274042" y="6796034"/>
            <a:ext cx="4953000" cy="3102219"/>
          </a:xfrm>
          <a:prstGeom prst="rect">
            <a:avLst/>
          </a:prstGeom>
        </p:spPr>
      </p:pic>
      <p:sp>
        <p:nvSpPr>
          <p:cNvPr id="22" name="Text 4">
            <a:extLst>
              <a:ext uri="{FF2B5EF4-FFF2-40B4-BE49-F238E27FC236}">
                <a16:creationId xmlns:a16="http://schemas.microsoft.com/office/drawing/2014/main" id="{5BEB89C7-E01F-5213-1138-B116DA608860}"/>
              </a:ext>
            </a:extLst>
          </p:cNvPr>
          <p:cNvSpPr/>
          <p:nvPr/>
        </p:nvSpPr>
        <p:spPr>
          <a:xfrm>
            <a:off x="2769633" y="2685695"/>
            <a:ext cx="4038600" cy="1428750"/>
          </a:xfrm>
          <a:prstGeom prst="rect">
            <a:avLst/>
          </a:prstGeom>
          <a:noFill/>
          <a:ln/>
        </p:spPr>
        <p:txBody>
          <a:bodyPr wrap="square" lIns="25400" tIns="25400" rIns="25400" bIns="25400" rtlCol="0" anchor="t">
            <a:noAutofit/>
          </a:bodyPr>
          <a:lstStyle/>
          <a:p>
            <a:pPr marL="285750" indent="-285750" algn="l">
              <a:lnSpc>
                <a:spcPct val="130000"/>
              </a:lnSpc>
              <a:buClr>
                <a:srgbClr val="2CAAE3"/>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Pragmatic</a:t>
            </a:r>
            <a:endParaRPr lang="en-US" sz="1900"/>
          </a:p>
          <a:p>
            <a:pPr marL="285750" indent="-285750" algn="l">
              <a:lnSpc>
                <a:spcPct val="130000"/>
              </a:lnSpc>
              <a:buClr>
                <a:srgbClr val="2CAAE3"/>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Structured</a:t>
            </a:r>
            <a:endParaRPr lang="en-US" sz="1900"/>
          </a:p>
          <a:p>
            <a:pPr marL="285750" indent="-285750" algn="l">
              <a:lnSpc>
                <a:spcPct val="130000"/>
              </a:lnSpc>
              <a:buClr>
                <a:srgbClr val="2CAAE3"/>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Professional</a:t>
            </a:r>
            <a:endParaRPr lang="en-US" sz="1900"/>
          </a:p>
          <a:p>
            <a:pPr marL="285750" indent="-285750" algn="l">
              <a:lnSpc>
                <a:spcPct val="130000"/>
              </a:lnSpc>
              <a:buClr>
                <a:srgbClr val="2CAAE3"/>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Analytical</a:t>
            </a:r>
            <a:endParaRPr lang="en-US" sz="1900"/>
          </a:p>
          <a:p>
            <a:pPr marL="285750" indent="-285750" algn="l">
              <a:lnSpc>
                <a:spcPct val="130000"/>
              </a:lnSpc>
              <a:buClr>
                <a:srgbClr val="2CAAE3"/>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Prepared</a:t>
            </a:r>
            <a:endParaRPr lang="en-US" sz="1900"/>
          </a:p>
        </p:txBody>
      </p:sp>
      <p:sp>
        <p:nvSpPr>
          <p:cNvPr id="23" name="Text 7">
            <a:extLst>
              <a:ext uri="{FF2B5EF4-FFF2-40B4-BE49-F238E27FC236}">
                <a16:creationId xmlns:a16="http://schemas.microsoft.com/office/drawing/2014/main" id="{21BEDF00-7A07-DF3B-6FCC-25AB3B5D6B96}"/>
              </a:ext>
            </a:extLst>
          </p:cNvPr>
          <p:cNvSpPr/>
          <p:nvPr/>
        </p:nvSpPr>
        <p:spPr>
          <a:xfrm>
            <a:off x="11929720" y="2769430"/>
            <a:ext cx="4038600" cy="1428750"/>
          </a:xfrm>
          <a:prstGeom prst="rect">
            <a:avLst/>
          </a:prstGeom>
          <a:noFill/>
          <a:ln/>
        </p:spPr>
        <p:txBody>
          <a:bodyPr wrap="square" lIns="25400" tIns="25400" rIns="25400" bIns="25400" rtlCol="0" anchor="t">
            <a:noAutofit/>
          </a:bodyPr>
          <a:lstStyle/>
          <a:p>
            <a:pPr marL="285750" indent="-285750" algn="l">
              <a:lnSpc>
                <a:spcPct val="130000"/>
              </a:lnSpc>
              <a:buClr>
                <a:srgbClr val="E84227"/>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Authoritative</a:t>
            </a:r>
            <a:endParaRPr lang="en-US" sz="1900"/>
          </a:p>
          <a:p>
            <a:pPr marL="285750" indent="-285750" algn="l">
              <a:lnSpc>
                <a:spcPct val="130000"/>
              </a:lnSpc>
              <a:buClr>
                <a:srgbClr val="E84227"/>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Direct</a:t>
            </a:r>
            <a:endParaRPr lang="en-US" sz="1900"/>
          </a:p>
          <a:p>
            <a:pPr marL="285750" indent="-285750" algn="l">
              <a:lnSpc>
                <a:spcPct val="130000"/>
              </a:lnSpc>
              <a:buClr>
                <a:srgbClr val="E84227"/>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Fast paced</a:t>
            </a:r>
            <a:endParaRPr lang="en-US" sz="1900"/>
          </a:p>
          <a:p>
            <a:pPr marL="285750" indent="-285750" algn="l">
              <a:lnSpc>
                <a:spcPct val="130000"/>
              </a:lnSpc>
              <a:buClr>
                <a:srgbClr val="E84227"/>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Unambiguous</a:t>
            </a:r>
            <a:endParaRPr lang="en-US" sz="1900"/>
          </a:p>
          <a:p>
            <a:pPr marL="285750" indent="-285750" algn="l">
              <a:lnSpc>
                <a:spcPct val="130000"/>
              </a:lnSpc>
              <a:buClr>
                <a:srgbClr val="E84227"/>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Assured</a:t>
            </a:r>
            <a:endParaRPr lang="en-US" sz="1900"/>
          </a:p>
        </p:txBody>
      </p:sp>
      <p:sp>
        <p:nvSpPr>
          <p:cNvPr id="24" name="Text 10">
            <a:extLst>
              <a:ext uri="{FF2B5EF4-FFF2-40B4-BE49-F238E27FC236}">
                <a16:creationId xmlns:a16="http://schemas.microsoft.com/office/drawing/2014/main" id="{5BA9B388-AB6C-800D-65FE-7581EBB672BA}"/>
              </a:ext>
            </a:extLst>
          </p:cNvPr>
          <p:cNvSpPr/>
          <p:nvPr/>
        </p:nvSpPr>
        <p:spPr>
          <a:xfrm>
            <a:off x="2769634" y="7091728"/>
            <a:ext cx="4038600" cy="1428750"/>
          </a:xfrm>
          <a:prstGeom prst="rect">
            <a:avLst/>
          </a:prstGeom>
          <a:noFill/>
          <a:ln/>
        </p:spPr>
        <p:txBody>
          <a:bodyPr wrap="square" lIns="25400" tIns="25400" rIns="25400" bIns="25400" rtlCol="0" anchor="t">
            <a:noAutofit/>
          </a:bodyPr>
          <a:lstStyle/>
          <a:p>
            <a:pPr marL="285750" indent="-285750" algn="l">
              <a:lnSpc>
                <a:spcPct val="130000"/>
              </a:lnSpc>
              <a:buClr>
                <a:srgbClr val="A7C93F"/>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Collaborative</a:t>
            </a:r>
            <a:endParaRPr lang="en-US" sz="1900"/>
          </a:p>
          <a:p>
            <a:pPr marL="285750" indent="-285750" algn="l">
              <a:lnSpc>
                <a:spcPct val="130000"/>
              </a:lnSpc>
              <a:buClr>
                <a:srgbClr val="A7C93F"/>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Diplomatic</a:t>
            </a:r>
            <a:endParaRPr lang="en-US" sz="1900"/>
          </a:p>
          <a:p>
            <a:pPr marL="285750" indent="-285750" algn="l">
              <a:lnSpc>
                <a:spcPct val="130000"/>
              </a:lnSpc>
              <a:buClr>
                <a:srgbClr val="A7C93F"/>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Thoughtful</a:t>
            </a:r>
            <a:endParaRPr lang="en-US" sz="1900"/>
          </a:p>
          <a:p>
            <a:pPr marL="285750" indent="-285750" algn="l">
              <a:lnSpc>
                <a:spcPct val="130000"/>
              </a:lnSpc>
              <a:buClr>
                <a:srgbClr val="A7C93F"/>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Empathetic</a:t>
            </a:r>
            <a:endParaRPr lang="en-US" sz="1900"/>
          </a:p>
          <a:p>
            <a:pPr marL="285750" indent="-285750" algn="l">
              <a:lnSpc>
                <a:spcPct val="130000"/>
              </a:lnSpc>
              <a:buClr>
                <a:srgbClr val="A7C93F"/>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Meaningful</a:t>
            </a:r>
            <a:endParaRPr lang="en-US" sz="1900"/>
          </a:p>
        </p:txBody>
      </p:sp>
      <p:sp>
        <p:nvSpPr>
          <p:cNvPr id="25" name="Text 13">
            <a:extLst>
              <a:ext uri="{FF2B5EF4-FFF2-40B4-BE49-F238E27FC236}">
                <a16:creationId xmlns:a16="http://schemas.microsoft.com/office/drawing/2014/main" id="{8EEC8E78-AADE-51F8-3E9B-9FB1F9D99B29}"/>
              </a:ext>
            </a:extLst>
          </p:cNvPr>
          <p:cNvSpPr/>
          <p:nvPr/>
        </p:nvSpPr>
        <p:spPr>
          <a:xfrm>
            <a:off x="11929720" y="7205609"/>
            <a:ext cx="4038600" cy="1428750"/>
          </a:xfrm>
          <a:prstGeom prst="rect">
            <a:avLst/>
          </a:prstGeom>
          <a:noFill/>
          <a:ln/>
        </p:spPr>
        <p:txBody>
          <a:bodyPr wrap="square" lIns="25400" tIns="25400" rIns="25400" bIns="25400" rtlCol="0" anchor="t">
            <a:noAutofit/>
          </a:bodyPr>
          <a:lstStyle/>
          <a:p>
            <a:pPr marL="285750" indent="-285750" algn="l">
              <a:lnSpc>
                <a:spcPct val="130000"/>
              </a:lnSpc>
              <a:buClr>
                <a:srgbClr val="FED507"/>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Dynamic</a:t>
            </a:r>
            <a:endParaRPr lang="en-US" sz="1900"/>
          </a:p>
          <a:p>
            <a:pPr marL="285750" indent="-285750" algn="l">
              <a:lnSpc>
                <a:spcPct val="130000"/>
              </a:lnSpc>
              <a:buClr>
                <a:srgbClr val="FED507"/>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Persuasive</a:t>
            </a:r>
            <a:endParaRPr lang="en-US" sz="1900"/>
          </a:p>
          <a:p>
            <a:pPr marL="285750" indent="-285750" algn="l">
              <a:lnSpc>
                <a:spcPct val="130000"/>
              </a:lnSpc>
              <a:buClr>
                <a:srgbClr val="FED507"/>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Spontaneous</a:t>
            </a:r>
            <a:endParaRPr lang="en-US" sz="1900"/>
          </a:p>
          <a:p>
            <a:pPr marL="285750" indent="-285750" algn="l">
              <a:lnSpc>
                <a:spcPct val="130000"/>
              </a:lnSpc>
              <a:buClr>
                <a:srgbClr val="FED507"/>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Positive</a:t>
            </a:r>
            <a:endParaRPr lang="en-US" sz="1900"/>
          </a:p>
          <a:p>
            <a:pPr marL="285750" indent="-285750" algn="l">
              <a:lnSpc>
                <a:spcPct val="130000"/>
              </a:lnSpc>
              <a:buClr>
                <a:srgbClr val="FED507"/>
              </a:buClr>
              <a:buFont typeface="Arial" panose="020B0604020202020204" pitchFamily="34" charset="0"/>
              <a:buChar char="•"/>
            </a:pPr>
            <a:r>
              <a:rPr lang="en-US" sz="1900">
                <a:solidFill>
                  <a:srgbClr val="0F0B2E"/>
                </a:solidFill>
                <a:latin typeface="Poppins" pitchFamily="34" charset="0"/>
                <a:ea typeface="Poppins" pitchFamily="34" charset="-122"/>
                <a:cs typeface="Poppins" pitchFamily="34" charset="-120"/>
              </a:rPr>
              <a:t>Informal</a:t>
            </a:r>
            <a:endParaRPr lang="en-US" sz="1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EFFECTIVE EMAIL COMMUNICATION</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0F0B2E"/>
                </a:solidFill>
                <a:latin typeface="Poppins" pitchFamily="34" charset="0"/>
                <a:ea typeface="Poppins" pitchFamily="34" charset="-122"/>
                <a:cs typeface="Poppins" pitchFamily="34" charset="-120"/>
              </a:rPr>
              <a:t>Effective </a:t>
            </a:r>
            <a:r>
              <a:rPr lang="en-US" sz="5000" b="1" kern="0" spc="-147">
                <a:blipFill>
                  <a:blip r:embed="rId3"/>
                  <a:stretch>
                    <a:fillRect/>
                  </a:stretch>
                </a:blipFill>
                <a:latin typeface="Poppins" pitchFamily="34" charset="0"/>
                <a:ea typeface="Poppins" pitchFamily="34" charset="-122"/>
                <a:cs typeface="Poppins" pitchFamily="34" charset="-120"/>
              </a:rPr>
              <a:t>email communication</a:t>
            </a:r>
            <a:r>
              <a:rPr lang="en-US" sz="5000" b="1" kern="0" spc="-147">
                <a:solidFill>
                  <a:srgbClr val="0F0B2E"/>
                </a:solidFill>
                <a:latin typeface="Poppins" pitchFamily="34" charset="0"/>
                <a:ea typeface="Poppins" pitchFamily="34" charset="-122"/>
                <a:cs typeface="Poppins" pitchFamily="34" charset="-120"/>
              </a:rPr>
              <a:t>.</a:t>
            </a:r>
            <a:endParaRPr lang="en-US" sz="5000"/>
          </a:p>
        </p:txBody>
      </p:sp>
      <p:grpSp>
        <p:nvGrpSpPr>
          <p:cNvPr id="4" name="Group 3">
            <a:extLst>
              <a:ext uri="{FF2B5EF4-FFF2-40B4-BE49-F238E27FC236}">
                <a16:creationId xmlns:a16="http://schemas.microsoft.com/office/drawing/2014/main" id="{DBE40112-E2DE-7C7B-66BC-8887D73A38D3}"/>
              </a:ext>
            </a:extLst>
          </p:cNvPr>
          <p:cNvGrpSpPr/>
          <p:nvPr/>
        </p:nvGrpSpPr>
        <p:grpSpPr>
          <a:xfrm>
            <a:off x="1948325" y="2274276"/>
            <a:ext cx="14088217" cy="7675267"/>
            <a:chOff x="1948325" y="2274276"/>
            <a:chExt cx="14088217" cy="7675267"/>
          </a:xfrm>
        </p:grpSpPr>
        <p:pic>
          <p:nvPicPr>
            <p:cNvPr id="18" name="Picture 17">
              <a:extLst>
                <a:ext uri="{FF2B5EF4-FFF2-40B4-BE49-F238E27FC236}">
                  <a16:creationId xmlns:a16="http://schemas.microsoft.com/office/drawing/2014/main" id="{A50E42C3-BDCE-F42B-93F4-1F90E4FE0CA6}"/>
                </a:ext>
              </a:extLst>
            </p:cNvPr>
            <p:cNvPicPr>
              <a:picLocks noChangeAspect="1"/>
            </p:cNvPicPr>
            <p:nvPr/>
          </p:nvPicPr>
          <p:blipFill>
            <a:blip r:embed="rId4"/>
            <a:stretch>
              <a:fillRect/>
            </a:stretch>
          </p:blipFill>
          <p:spPr>
            <a:xfrm>
              <a:off x="10989758" y="2381457"/>
              <a:ext cx="4953000" cy="3192029"/>
            </a:xfrm>
            <a:prstGeom prst="rect">
              <a:avLst/>
            </a:prstGeom>
          </p:spPr>
        </p:pic>
        <p:pic>
          <p:nvPicPr>
            <p:cNvPr id="19" name="Picture 18">
              <a:extLst>
                <a:ext uri="{FF2B5EF4-FFF2-40B4-BE49-F238E27FC236}">
                  <a16:creationId xmlns:a16="http://schemas.microsoft.com/office/drawing/2014/main" id="{BF62268B-DAE4-C4CD-7B91-1EEF63751782}"/>
                </a:ext>
              </a:extLst>
            </p:cNvPr>
            <p:cNvPicPr>
              <a:picLocks noChangeAspect="1"/>
            </p:cNvPicPr>
            <p:nvPr/>
          </p:nvPicPr>
          <p:blipFill>
            <a:blip r:embed="rId5"/>
            <a:stretch>
              <a:fillRect/>
            </a:stretch>
          </p:blipFill>
          <p:spPr>
            <a:xfrm>
              <a:off x="1948325" y="2274276"/>
              <a:ext cx="4953000" cy="3495153"/>
            </a:xfrm>
            <a:prstGeom prst="rect">
              <a:avLst/>
            </a:prstGeom>
          </p:spPr>
        </p:pic>
        <p:pic>
          <p:nvPicPr>
            <p:cNvPr id="20" name="Picture 19">
              <a:extLst>
                <a:ext uri="{FF2B5EF4-FFF2-40B4-BE49-F238E27FC236}">
                  <a16:creationId xmlns:a16="http://schemas.microsoft.com/office/drawing/2014/main" id="{9EF85FF2-CCFE-68B5-A5BA-EF7675BA4969}"/>
                </a:ext>
              </a:extLst>
            </p:cNvPr>
            <p:cNvPicPr>
              <a:picLocks noChangeAspect="1"/>
            </p:cNvPicPr>
            <p:nvPr/>
          </p:nvPicPr>
          <p:blipFill>
            <a:blip r:embed="rId6"/>
            <a:stretch>
              <a:fillRect/>
            </a:stretch>
          </p:blipFill>
          <p:spPr>
            <a:xfrm>
              <a:off x="1995218" y="6705600"/>
              <a:ext cx="4953000" cy="3243943"/>
            </a:xfrm>
            <a:prstGeom prst="rect">
              <a:avLst/>
            </a:prstGeom>
          </p:spPr>
        </p:pic>
        <p:pic>
          <p:nvPicPr>
            <p:cNvPr id="21" name="Picture 20">
              <a:extLst>
                <a:ext uri="{FF2B5EF4-FFF2-40B4-BE49-F238E27FC236}">
                  <a16:creationId xmlns:a16="http://schemas.microsoft.com/office/drawing/2014/main" id="{09208482-3475-8E6C-3004-BF7A97121E3B}"/>
                </a:ext>
              </a:extLst>
            </p:cNvPr>
            <p:cNvPicPr>
              <a:picLocks noChangeAspect="1"/>
            </p:cNvPicPr>
            <p:nvPr/>
          </p:nvPicPr>
          <p:blipFill>
            <a:blip r:embed="rId7"/>
            <a:stretch>
              <a:fillRect/>
            </a:stretch>
          </p:blipFill>
          <p:spPr>
            <a:xfrm>
              <a:off x="11083542" y="6796034"/>
              <a:ext cx="4953000" cy="3044652"/>
            </a:xfrm>
            <a:prstGeom prst="rect">
              <a:avLst/>
            </a:prstGeom>
          </p:spPr>
        </p:pic>
        <p:sp>
          <p:nvSpPr>
            <p:cNvPr id="7" name="Text 4"/>
            <p:cNvSpPr/>
            <p:nvPr/>
          </p:nvSpPr>
          <p:spPr>
            <a:xfrm>
              <a:off x="2518682" y="2677633"/>
              <a:ext cx="3848100" cy="1771650"/>
            </a:xfrm>
            <a:prstGeom prst="rect">
              <a:avLst/>
            </a:prstGeom>
            <a:noFill/>
            <a:ln/>
          </p:spPr>
          <p:txBody>
            <a:bodyPr wrap="square" lIns="25400" tIns="25400" rIns="25400" bIns="25400" rtlCol="0" anchor="t">
              <a:noAutofit/>
            </a:bodyPr>
            <a:lstStyle/>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Be clear + succinct</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Include all necessary detail</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Include an agenda</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Schedule any follow up in advance</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Provide context + expectations for a response</a:t>
              </a:r>
              <a:endParaRPr lang="en-US"/>
            </a:p>
          </p:txBody>
        </p:sp>
        <p:sp>
          <p:nvSpPr>
            <p:cNvPr id="10" name="Text 7"/>
            <p:cNvSpPr/>
            <p:nvPr/>
          </p:nvSpPr>
          <p:spPr>
            <a:xfrm>
              <a:off x="11602811" y="2808262"/>
              <a:ext cx="3848100" cy="1514475"/>
            </a:xfrm>
            <a:prstGeom prst="rect">
              <a:avLst/>
            </a:prstGeom>
            <a:noFill/>
            <a:ln/>
          </p:spPr>
          <p:txBody>
            <a:bodyPr wrap="square" lIns="25400" tIns="25400" rIns="25400" bIns="25400" rtlCol="0" anchor="t">
              <a:noAutofit/>
            </a:bodyPr>
            <a:lstStyle/>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Maintain focus</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Use bullet points</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Quickly outline the objective</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Be succinct</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Be specific about action needed</a:t>
              </a:r>
              <a:endParaRPr lang="en-US"/>
            </a:p>
          </p:txBody>
        </p:sp>
        <p:sp>
          <p:nvSpPr>
            <p:cNvPr id="13" name="Text 10"/>
            <p:cNvSpPr/>
            <p:nvPr/>
          </p:nvSpPr>
          <p:spPr>
            <a:xfrm>
              <a:off x="2605768" y="7181853"/>
              <a:ext cx="3848100" cy="1514475"/>
            </a:xfrm>
            <a:prstGeom prst="rect">
              <a:avLst/>
            </a:prstGeom>
            <a:noFill/>
            <a:ln/>
          </p:spPr>
          <p:txBody>
            <a:bodyPr wrap="square" lIns="25400" tIns="25400" rIns="25400" bIns="25400" rtlCol="0" anchor="t">
              <a:noAutofit/>
            </a:bodyPr>
            <a:lstStyle/>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Enquire about them</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Be collaborative</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Show you value them</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Be pragmatic</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Give them time to reflect + respond</a:t>
              </a:r>
              <a:endParaRPr lang="en-US"/>
            </a:p>
          </p:txBody>
        </p:sp>
        <p:sp>
          <p:nvSpPr>
            <p:cNvPr id="16" name="Text 13"/>
            <p:cNvSpPr/>
            <p:nvPr/>
          </p:nvSpPr>
          <p:spPr>
            <a:xfrm>
              <a:off x="11668124" y="7185935"/>
              <a:ext cx="4059011" cy="1771650"/>
            </a:xfrm>
            <a:prstGeom prst="rect">
              <a:avLst/>
            </a:prstGeom>
            <a:noFill/>
            <a:ln/>
          </p:spPr>
          <p:txBody>
            <a:bodyPr wrap="square" lIns="25400" tIns="25400" rIns="25400" bIns="25400" rtlCol="0" anchor="t">
              <a:noAutofit/>
            </a:bodyPr>
            <a:lstStyle/>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Be personal + engaging</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Include visuals</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Avoid too much detail</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Ask for their feedback + ideas</a:t>
              </a:r>
              <a:endParaRPr lang="en-US"/>
            </a:p>
            <a:p>
              <a:pPr marL="285750" indent="-285750" algn="l">
                <a:lnSpc>
                  <a:spcPct val="120000"/>
                </a:lnSpc>
                <a:spcAft>
                  <a:spcPts val="20"/>
                </a:spcAft>
                <a:buFont typeface="Arial" panose="020B0604020202020204" pitchFamily="34" charset="0"/>
                <a:buChar char="•"/>
              </a:pPr>
              <a:r>
                <a:rPr lang="en-US">
                  <a:solidFill>
                    <a:srgbClr val="0F0B2E"/>
                  </a:solidFill>
                  <a:latin typeface="Poppins" pitchFamily="34" charset="0"/>
                  <a:ea typeface="Poppins" pitchFamily="34" charset="-122"/>
                  <a:cs typeface="Poppins" pitchFamily="34" charset="-120"/>
                </a:rPr>
                <a:t>A phone call is preferable where possible</a:t>
              </a:r>
              <a:endParaRPr lang="en-US"/>
            </a:p>
          </p:txBody>
        </p:sp>
      </p:grpSp>
      <p:sp>
        <p:nvSpPr>
          <p:cNvPr id="17" name="Text 14"/>
          <p:cNvSpPr/>
          <p:nvPr/>
        </p:nvSpPr>
        <p:spPr>
          <a:xfrm>
            <a:off x="15514439" y="9593610"/>
            <a:ext cx="170676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EFFECTIVE EMAIL</a:t>
            </a:r>
            <a:endParaRPr lang="en-US"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5F3EC"/>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EXERCISE 5 · COMPOSE THE EMAIL</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blipFill>
                  <a:blip r:embed="rId3"/>
                  <a:stretch>
                    <a:fillRect/>
                  </a:stretch>
                </a:blipFill>
                <a:latin typeface="Poppins" pitchFamily="34" charset="0"/>
                <a:ea typeface="Poppins" pitchFamily="34" charset="-122"/>
                <a:cs typeface="Poppins" pitchFamily="34" charset="-120"/>
              </a:rPr>
              <a:t>Effective</a:t>
            </a:r>
            <a:r>
              <a:rPr lang="en-US" sz="5000" b="1" kern="0" spc="-147">
                <a:solidFill>
                  <a:srgbClr val="000000"/>
                </a:solidFill>
                <a:latin typeface="Poppins" pitchFamily="34" charset="0"/>
                <a:ea typeface="Poppins" pitchFamily="34" charset="-122"/>
                <a:cs typeface="Poppins" pitchFamily="34" charset="-120"/>
              </a:rPr>
              <a:t> </a:t>
            </a:r>
            <a:r>
              <a:rPr lang="en-US" sz="5000" b="1" kern="0" spc="-147">
                <a:solidFill>
                  <a:srgbClr val="0F0B2E"/>
                </a:solidFill>
                <a:latin typeface="Poppins" pitchFamily="34" charset="0"/>
                <a:ea typeface="Poppins" pitchFamily="34" charset="-122"/>
                <a:cs typeface="Poppins" pitchFamily="34" charset="-120"/>
              </a:rPr>
              <a:t>email communication.</a:t>
            </a:r>
            <a:endParaRPr lang="en-US" sz="5000"/>
          </a:p>
        </p:txBody>
      </p:sp>
      <p:sp>
        <p:nvSpPr>
          <p:cNvPr id="4" name="Shape 2"/>
          <p:cNvSpPr/>
          <p:nvPr/>
        </p:nvSpPr>
        <p:spPr>
          <a:xfrm>
            <a:off x="1143000" y="4541565"/>
            <a:ext cx="8082632" cy="2835325"/>
          </a:xfrm>
          <a:prstGeom prst="roundRect">
            <a:avLst>
              <a:gd name="adj" fmla="val 6719"/>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5" name="Text 3"/>
          <p:cNvSpPr/>
          <p:nvPr/>
        </p:nvSpPr>
        <p:spPr>
          <a:xfrm>
            <a:off x="1457325" y="4855890"/>
            <a:ext cx="7677602"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SCENARIO</a:t>
            </a:r>
            <a:endParaRPr lang="en-US" sz="1650">
              <a:solidFill>
                <a:srgbClr val="6B6588"/>
              </a:solidFill>
            </a:endParaRPr>
          </a:p>
        </p:txBody>
      </p:sp>
      <p:sp>
        <p:nvSpPr>
          <p:cNvPr id="6" name="Text 4"/>
          <p:cNvSpPr/>
          <p:nvPr/>
        </p:nvSpPr>
        <p:spPr>
          <a:xfrm>
            <a:off x="1457325" y="5352083"/>
            <a:ext cx="7677602" cy="918121"/>
          </a:xfrm>
          <a:prstGeom prst="rect">
            <a:avLst/>
          </a:prstGeom>
          <a:noFill/>
          <a:ln/>
        </p:spPr>
        <p:txBody>
          <a:bodyPr wrap="square" lIns="25400" tIns="25400" rIns="25400" bIns="25400" rtlCol="0" anchor="t">
            <a:normAutofit fontScale="92500" lnSpcReduction="20000"/>
          </a:bodyPr>
          <a:lstStyle/>
          <a:p>
            <a:pPr marL="0" indent="0" algn="l">
              <a:lnSpc>
                <a:spcPct val="105000"/>
              </a:lnSpc>
              <a:buNone/>
            </a:pPr>
            <a:r>
              <a:rPr lang="en-US" sz="3300" b="1" kern="0" spc="-66">
                <a:solidFill>
                  <a:srgbClr val="0F0B2E"/>
                </a:solidFill>
                <a:latin typeface="Poppins" pitchFamily="34" charset="0"/>
                <a:ea typeface="Poppins" pitchFamily="34" charset="-122"/>
                <a:cs typeface="Poppins" pitchFamily="34" charset="-120"/>
              </a:rPr>
              <a:t>Arranging a meeting to discuss a project.</a:t>
            </a:r>
            <a:endParaRPr lang="en-US" sz="3300"/>
          </a:p>
        </p:txBody>
      </p:sp>
      <p:sp>
        <p:nvSpPr>
          <p:cNvPr id="7" name="Text 5"/>
          <p:cNvSpPr/>
          <p:nvPr/>
        </p:nvSpPr>
        <p:spPr>
          <a:xfrm>
            <a:off x="1457325" y="6422603"/>
            <a:ext cx="7677602" cy="678061"/>
          </a:xfrm>
          <a:prstGeom prst="rect">
            <a:avLst/>
          </a:prstGeom>
          <a:noFill/>
          <a:ln/>
        </p:spPr>
        <p:txBody>
          <a:bodyPr wrap="square" lIns="25400" tIns="25400" rIns="25400" bIns="25400" rtlCol="0" anchor="t">
            <a:normAutofit fontScale="92500"/>
          </a:bodyPr>
          <a:lstStyle/>
          <a:p>
            <a:pPr marL="0" indent="0" algn="l">
              <a:lnSpc>
                <a:spcPct val="140000"/>
              </a:lnSpc>
              <a:buNone/>
            </a:pPr>
            <a:r>
              <a:rPr lang="en-US" sz="1800">
                <a:solidFill>
                  <a:srgbClr val="0F0B2E"/>
                </a:solidFill>
                <a:latin typeface="Poppins" pitchFamily="34" charset="0"/>
                <a:ea typeface="Poppins" pitchFamily="34" charset="-122"/>
                <a:cs typeface="Poppins" pitchFamily="34" charset="-120"/>
              </a:rPr>
              <a:t>Compose an email, flexing to a colour preference other than your own.</a:t>
            </a:r>
            <a:endParaRPr lang="en-US" sz="1800"/>
          </a:p>
        </p:txBody>
      </p:sp>
      <p:sp>
        <p:nvSpPr>
          <p:cNvPr id="8" name="Text 6"/>
          <p:cNvSpPr/>
          <p:nvPr/>
        </p:nvSpPr>
        <p:spPr>
          <a:xfrm>
            <a:off x="9797132" y="4101405"/>
            <a:ext cx="7568304"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THINGS TO CONSIDER</a:t>
            </a:r>
            <a:endParaRPr lang="en-US" sz="1650"/>
          </a:p>
        </p:txBody>
      </p:sp>
      <p:sp>
        <p:nvSpPr>
          <p:cNvPr id="9" name="Shape 7"/>
          <p:cNvSpPr/>
          <p:nvPr/>
        </p:nvSpPr>
        <p:spPr>
          <a:xfrm>
            <a:off x="9797132" y="4616648"/>
            <a:ext cx="685800" cy="685800"/>
          </a:xfrm>
          <a:prstGeom prst="ellipse">
            <a:avLst/>
          </a:prstGeom>
          <a:solidFill>
            <a:srgbClr val="0F0B2E"/>
          </a:solidFill>
          <a:ln/>
        </p:spPr>
        <p:txBody>
          <a:bodyPr/>
          <a:lstStyle/>
          <a:p>
            <a:endParaRPr lang="en-US"/>
          </a:p>
        </p:txBody>
      </p:sp>
      <p:sp>
        <p:nvSpPr>
          <p:cNvPr id="10" name="Text 8"/>
          <p:cNvSpPr/>
          <p:nvPr/>
        </p:nvSpPr>
        <p:spPr>
          <a:xfrm>
            <a:off x="9759032" y="4551335"/>
            <a:ext cx="762000" cy="723900"/>
          </a:xfrm>
          <a:prstGeom prst="rect">
            <a:avLst/>
          </a:prstGeom>
          <a:noFill/>
          <a:ln/>
        </p:spPr>
        <p:txBody>
          <a:bodyPr wrap="square" lIns="25400" tIns="25400" rIns="25400" bIns="25400" rtlCol="0" anchor="ctr">
            <a:normAutofit/>
          </a:bodyPr>
          <a:lstStyle/>
          <a:p>
            <a:pPr marL="0" indent="0" algn="ctr">
              <a:lnSpc>
                <a:spcPct val="155000"/>
              </a:lnSpc>
              <a:buNone/>
            </a:pPr>
            <a:r>
              <a:rPr lang="en-US" sz="2100" b="1">
                <a:solidFill>
                  <a:srgbClr val="FDFCF9"/>
                </a:solidFill>
                <a:latin typeface="Poppins" pitchFamily="34" charset="0"/>
                <a:ea typeface="Poppins" pitchFamily="34" charset="-122"/>
                <a:cs typeface="Poppins" pitchFamily="34" charset="-120"/>
              </a:rPr>
              <a:t>1</a:t>
            </a:r>
            <a:endParaRPr lang="en-US" sz="2100"/>
          </a:p>
        </p:txBody>
      </p:sp>
      <p:sp>
        <p:nvSpPr>
          <p:cNvPr id="11" name="Text 9"/>
          <p:cNvSpPr/>
          <p:nvPr/>
        </p:nvSpPr>
        <p:spPr>
          <a:xfrm>
            <a:off x="10902032" y="4757142"/>
            <a:ext cx="6430257" cy="442913"/>
          </a:xfrm>
          <a:prstGeom prst="rect">
            <a:avLst/>
          </a:prstGeom>
          <a:noFill/>
          <a:ln/>
        </p:spPr>
        <p:txBody>
          <a:bodyPr wrap="square" lIns="25400" tIns="25400" rIns="25400" bIns="25400" rtlCol="0" anchor="t">
            <a:normAutofit fontScale="92500" lnSpcReduction="20000"/>
          </a:bodyPr>
          <a:lstStyle/>
          <a:p>
            <a:pPr marL="0" indent="0" algn="l">
              <a:lnSpc>
                <a:spcPct val="125000"/>
              </a:lnSpc>
              <a:buNone/>
            </a:pPr>
            <a:r>
              <a:rPr lang="en-US" sz="2550" b="1">
                <a:solidFill>
                  <a:srgbClr val="0F0B2E"/>
                </a:solidFill>
                <a:latin typeface="Poppins" pitchFamily="34" charset="0"/>
                <a:ea typeface="Poppins" pitchFamily="34" charset="-122"/>
                <a:cs typeface="Poppins" pitchFamily="34" charset="-120"/>
              </a:rPr>
              <a:t>Layout</a:t>
            </a:r>
            <a:endParaRPr lang="en-US" sz="2550"/>
          </a:p>
        </p:txBody>
      </p:sp>
      <p:sp>
        <p:nvSpPr>
          <p:cNvPr id="12" name="Shape 10"/>
          <p:cNvSpPr/>
          <p:nvPr/>
        </p:nvSpPr>
        <p:spPr>
          <a:xfrm>
            <a:off x="9797132" y="5454848"/>
            <a:ext cx="685800" cy="685800"/>
          </a:xfrm>
          <a:prstGeom prst="ellipse">
            <a:avLst/>
          </a:prstGeom>
          <a:solidFill>
            <a:srgbClr val="0F0B2E"/>
          </a:solidFill>
          <a:ln/>
        </p:spPr>
        <p:txBody>
          <a:bodyPr/>
          <a:lstStyle/>
          <a:p>
            <a:endParaRPr lang="en-US"/>
          </a:p>
        </p:txBody>
      </p:sp>
      <p:sp>
        <p:nvSpPr>
          <p:cNvPr id="13" name="Text 11"/>
          <p:cNvSpPr/>
          <p:nvPr/>
        </p:nvSpPr>
        <p:spPr>
          <a:xfrm>
            <a:off x="9759032" y="5389535"/>
            <a:ext cx="762000" cy="723900"/>
          </a:xfrm>
          <a:prstGeom prst="rect">
            <a:avLst/>
          </a:prstGeom>
          <a:noFill/>
          <a:ln/>
        </p:spPr>
        <p:txBody>
          <a:bodyPr wrap="square" lIns="25400" tIns="25400" rIns="25400" bIns="25400" rtlCol="0" anchor="ctr">
            <a:normAutofit/>
          </a:bodyPr>
          <a:lstStyle/>
          <a:p>
            <a:pPr marL="0" indent="0" algn="ctr">
              <a:lnSpc>
                <a:spcPct val="155000"/>
              </a:lnSpc>
              <a:buNone/>
            </a:pPr>
            <a:r>
              <a:rPr lang="en-US" sz="2100" b="1">
                <a:solidFill>
                  <a:srgbClr val="FDFCF9"/>
                </a:solidFill>
                <a:latin typeface="Poppins" pitchFamily="34" charset="0"/>
                <a:ea typeface="Poppins" pitchFamily="34" charset="-122"/>
                <a:cs typeface="Poppins" pitchFamily="34" charset="-120"/>
              </a:rPr>
              <a:t>2</a:t>
            </a:r>
            <a:endParaRPr lang="en-US" sz="2100"/>
          </a:p>
        </p:txBody>
      </p:sp>
      <p:sp>
        <p:nvSpPr>
          <p:cNvPr id="14" name="Text 12"/>
          <p:cNvSpPr/>
          <p:nvPr/>
        </p:nvSpPr>
        <p:spPr>
          <a:xfrm>
            <a:off x="10902032" y="5595342"/>
            <a:ext cx="6430257" cy="442913"/>
          </a:xfrm>
          <a:prstGeom prst="rect">
            <a:avLst/>
          </a:prstGeom>
          <a:noFill/>
          <a:ln/>
        </p:spPr>
        <p:txBody>
          <a:bodyPr wrap="square" lIns="25400" tIns="25400" rIns="25400" bIns="25400" rtlCol="0" anchor="t">
            <a:normAutofit fontScale="92500" lnSpcReduction="20000"/>
          </a:bodyPr>
          <a:lstStyle/>
          <a:p>
            <a:pPr marL="0" indent="0" algn="l">
              <a:lnSpc>
                <a:spcPct val="125000"/>
              </a:lnSpc>
              <a:buNone/>
            </a:pPr>
            <a:r>
              <a:rPr lang="en-US" sz="2550" b="1">
                <a:solidFill>
                  <a:srgbClr val="0F0B2E"/>
                </a:solidFill>
                <a:latin typeface="Poppins" pitchFamily="34" charset="0"/>
                <a:ea typeface="Poppins" pitchFamily="34" charset="-122"/>
                <a:cs typeface="Poppins" pitchFamily="34" charset="-120"/>
              </a:rPr>
              <a:t>Types of information</a:t>
            </a:r>
            <a:endParaRPr lang="en-US" sz="2550"/>
          </a:p>
        </p:txBody>
      </p:sp>
      <p:sp>
        <p:nvSpPr>
          <p:cNvPr id="15" name="Shape 13"/>
          <p:cNvSpPr/>
          <p:nvPr/>
        </p:nvSpPr>
        <p:spPr>
          <a:xfrm>
            <a:off x="9797132" y="6314819"/>
            <a:ext cx="685800" cy="685800"/>
          </a:xfrm>
          <a:prstGeom prst="ellipse">
            <a:avLst/>
          </a:prstGeom>
          <a:solidFill>
            <a:srgbClr val="0F0B2E"/>
          </a:solidFill>
          <a:ln/>
        </p:spPr>
        <p:txBody>
          <a:bodyPr/>
          <a:lstStyle/>
          <a:p>
            <a:endParaRPr lang="en-US"/>
          </a:p>
        </p:txBody>
      </p:sp>
      <p:sp>
        <p:nvSpPr>
          <p:cNvPr id="16" name="Text 14"/>
          <p:cNvSpPr/>
          <p:nvPr/>
        </p:nvSpPr>
        <p:spPr>
          <a:xfrm>
            <a:off x="9759032" y="6293048"/>
            <a:ext cx="762000" cy="723900"/>
          </a:xfrm>
          <a:prstGeom prst="rect">
            <a:avLst/>
          </a:prstGeom>
          <a:noFill/>
          <a:ln/>
        </p:spPr>
        <p:txBody>
          <a:bodyPr wrap="square" lIns="25400" tIns="25400" rIns="25400" bIns="25400" rtlCol="0" anchor="ctr">
            <a:normAutofit/>
          </a:bodyPr>
          <a:lstStyle/>
          <a:p>
            <a:pPr marL="0" indent="0" algn="ctr">
              <a:lnSpc>
                <a:spcPct val="155000"/>
              </a:lnSpc>
              <a:buNone/>
            </a:pPr>
            <a:r>
              <a:rPr lang="en-US" sz="2100" b="1">
                <a:solidFill>
                  <a:srgbClr val="FDFCF9"/>
                </a:solidFill>
                <a:latin typeface="Poppins" pitchFamily="34" charset="0"/>
                <a:ea typeface="Poppins" pitchFamily="34" charset="-122"/>
                <a:cs typeface="Poppins" pitchFamily="34" charset="-120"/>
              </a:rPr>
              <a:t>3</a:t>
            </a:r>
            <a:endParaRPr lang="en-US" sz="2100"/>
          </a:p>
        </p:txBody>
      </p:sp>
      <p:sp>
        <p:nvSpPr>
          <p:cNvPr id="17" name="Text 15"/>
          <p:cNvSpPr/>
          <p:nvPr/>
        </p:nvSpPr>
        <p:spPr>
          <a:xfrm>
            <a:off x="10902032" y="6433542"/>
            <a:ext cx="6430257" cy="442913"/>
          </a:xfrm>
          <a:prstGeom prst="rect">
            <a:avLst/>
          </a:prstGeom>
          <a:noFill/>
          <a:ln/>
        </p:spPr>
        <p:txBody>
          <a:bodyPr wrap="square" lIns="25400" tIns="25400" rIns="25400" bIns="25400" rtlCol="0" anchor="t">
            <a:normAutofit fontScale="92500" lnSpcReduction="20000"/>
          </a:bodyPr>
          <a:lstStyle/>
          <a:p>
            <a:pPr marL="0" indent="0" algn="l">
              <a:lnSpc>
                <a:spcPct val="125000"/>
              </a:lnSpc>
              <a:buNone/>
            </a:pPr>
            <a:r>
              <a:rPr lang="en-US" sz="2550" b="1">
                <a:solidFill>
                  <a:srgbClr val="0F0B2E"/>
                </a:solidFill>
                <a:latin typeface="Poppins" pitchFamily="34" charset="0"/>
                <a:ea typeface="Poppins" pitchFamily="34" charset="-122"/>
                <a:cs typeface="Poppins" pitchFamily="34" charset="-120"/>
              </a:rPr>
              <a:t>Preparation</a:t>
            </a:r>
            <a:endParaRPr lang="en-US" sz="2550"/>
          </a:p>
        </p:txBody>
      </p:sp>
      <p:sp>
        <p:nvSpPr>
          <p:cNvPr id="18" name="Shape 16"/>
          <p:cNvSpPr/>
          <p:nvPr/>
        </p:nvSpPr>
        <p:spPr>
          <a:xfrm>
            <a:off x="9797132" y="7153019"/>
            <a:ext cx="685800" cy="685800"/>
          </a:xfrm>
          <a:prstGeom prst="ellipse">
            <a:avLst/>
          </a:prstGeom>
          <a:solidFill>
            <a:srgbClr val="0F0B2E"/>
          </a:solidFill>
          <a:ln/>
        </p:spPr>
        <p:txBody>
          <a:bodyPr/>
          <a:lstStyle/>
          <a:p>
            <a:endParaRPr lang="en-US"/>
          </a:p>
        </p:txBody>
      </p:sp>
      <p:sp>
        <p:nvSpPr>
          <p:cNvPr id="19" name="Text 17"/>
          <p:cNvSpPr/>
          <p:nvPr/>
        </p:nvSpPr>
        <p:spPr>
          <a:xfrm>
            <a:off x="9759032" y="7131248"/>
            <a:ext cx="762000" cy="723900"/>
          </a:xfrm>
          <a:prstGeom prst="rect">
            <a:avLst/>
          </a:prstGeom>
          <a:noFill/>
          <a:ln/>
        </p:spPr>
        <p:txBody>
          <a:bodyPr wrap="square" lIns="25400" tIns="25400" rIns="25400" bIns="25400" rtlCol="0" anchor="ctr">
            <a:normAutofit/>
          </a:bodyPr>
          <a:lstStyle/>
          <a:p>
            <a:pPr marL="0" indent="0" algn="ctr">
              <a:lnSpc>
                <a:spcPct val="155000"/>
              </a:lnSpc>
              <a:buNone/>
            </a:pPr>
            <a:r>
              <a:rPr lang="en-US" sz="2100" b="1">
                <a:solidFill>
                  <a:srgbClr val="FDFCF9"/>
                </a:solidFill>
                <a:latin typeface="Poppins" pitchFamily="34" charset="0"/>
                <a:ea typeface="Poppins" pitchFamily="34" charset="-122"/>
                <a:cs typeface="Poppins" pitchFamily="34" charset="-120"/>
              </a:rPr>
              <a:t>4</a:t>
            </a:r>
            <a:endParaRPr lang="en-US" sz="2100"/>
          </a:p>
        </p:txBody>
      </p:sp>
      <p:sp>
        <p:nvSpPr>
          <p:cNvPr id="20" name="Text 18"/>
          <p:cNvSpPr/>
          <p:nvPr/>
        </p:nvSpPr>
        <p:spPr>
          <a:xfrm>
            <a:off x="10902032" y="7271742"/>
            <a:ext cx="6430257" cy="442913"/>
          </a:xfrm>
          <a:prstGeom prst="rect">
            <a:avLst/>
          </a:prstGeom>
          <a:noFill/>
          <a:ln/>
        </p:spPr>
        <p:txBody>
          <a:bodyPr wrap="square" lIns="25400" tIns="25400" rIns="25400" bIns="25400" rtlCol="0" anchor="t">
            <a:normAutofit fontScale="92500" lnSpcReduction="20000"/>
          </a:bodyPr>
          <a:lstStyle/>
          <a:p>
            <a:pPr marL="0" indent="0" algn="l">
              <a:lnSpc>
                <a:spcPct val="125000"/>
              </a:lnSpc>
              <a:buNone/>
            </a:pPr>
            <a:r>
              <a:rPr lang="en-US" sz="2550" b="1">
                <a:solidFill>
                  <a:srgbClr val="0F0B2E"/>
                </a:solidFill>
                <a:latin typeface="Poppins" pitchFamily="34" charset="0"/>
                <a:ea typeface="Poppins" pitchFamily="34" charset="-122"/>
                <a:cs typeface="Poppins" pitchFamily="34" charset="-120"/>
              </a:rPr>
              <a:t>Follow up</a:t>
            </a:r>
            <a:endParaRPr lang="en-US" sz="2550"/>
          </a:p>
        </p:txBody>
      </p:sp>
      <p:sp>
        <p:nvSpPr>
          <p:cNvPr id="21" name="Text 19"/>
          <p:cNvSpPr/>
          <p:nvPr/>
        </p:nvSpPr>
        <p:spPr>
          <a:xfrm>
            <a:off x="16060341" y="9593610"/>
            <a:ext cx="1160859"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EXERCISE 5</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DFCF9"/>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A20E6E-FD08-31E4-334A-8C4BAB1E892D}"/>
              </a:ext>
            </a:extLst>
          </p:cNvPr>
          <p:cNvGrpSpPr/>
          <p:nvPr/>
        </p:nvGrpSpPr>
        <p:grpSpPr>
          <a:xfrm>
            <a:off x="1110342" y="3720368"/>
            <a:ext cx="7791245" cy="3377115"/>
            <a:chOff x="1155326" y="4853938"/>
            <a:chExt cx="7872133" cy="2061086"/>
          </a:xfrm>
        </p:grpSpPr>
        <p:sp>
          <p:nvSpPr>
            <p:cNvPr id="22" name="Round Same-side Corner of Rectangle 21">
              <a:extLst>
                <a:ext uri="{FF2B5EF4-FFF2-40B4-BE49-F238E27FC236}">
                  <a16:creationId xmlns:a16="http://schemas.microsoft.com/office/drawing/2014/main" id="{AF385B8C-6D58-FECB-B52E-BBA855718368}"/>
                </a:ext>
              </a:extLst>
            </p:cNvPr>
            <p:cNvSpPr/>
            <p:nvPr/>
          </p:nvSpPr>
          <p:spPr>
            <a:xfrm>
              <a:off x="1156447" y="4853938"/>
              <a:ext cx="7871012" cy="224118"/>
            </a:xfrm>
            <a:prstGeom prst="round2SameRect">
              <a:avLst>
                <a:gd name="adj1" fmla="val 43940"/>
                <a:gd name="adj2" fmla="val 0"/>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F0A2E"/>
                </a:solidFill>
              </a:endParaRPr>
            </a:p>
          </p:txBody>
        </p:sp>
        <p:sp>
          <p:nvSpPr>
            <p:cNvPr id="23" name="Shape 9">
              <a:extLst>
                <a:ext uri="{FF2B5EF4-FFF2-40B4-BE49-F238E27FC236}">
                  <a16:creationId xmlns:a16="http://schemas.microsoft.com/office/drawing/2014/main" id="{FA8EE82E-3FA0-E9F4-7909-B7BA239DBEA5}"/>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grpSp>
        <p:nvGrpSpPr>
          <p:cNvPr id="24" name="Group 23">
            <a:extLst>
              <a:ext uri="{FF2B5EF4-FFF2-40B4-BE49-F238E27FC236}">
                <a16:creationId xmlns:a16="http://schemas.microsoft.com/office/drawing/2014/main" id="{85AD7DA6-C4B6-5A6B-8E7E-419EED29B939}"/>
              </a:ext>
            </a:extLst>
          </p:cNvPr>
          <p:cNvGrpSpPr/>
          <p:nvPr/>
        </p:nvGrpSpPr>
        <p:grpSpPr>
          <a:xfrm>
            <a:off x="9406696" y="3716015"/>
            <a:ext cx="7770961" cy="3403240"/>
            <a:chOff x="1155326" y="4853938"/>
            <a:chExt cx="7872133" cy="2061086"/>
          </a:xfrm>
        </p:grpSpPr>
        <p:sp>
          <p:nvSpPr>
            <p:cNvPr id="25" name="Round Same-side Corner of Rectangle 24">
              <a:extLst>
                <a:ext uri="{FF2B5EF4-FFF2-40B4-BE49-F238E27FC236}">
                  <a16:creationId xmlns:a16="http://schemas.microsoft.com/office/drawing/2014/main" id="{3CA286BB-8EC3-4EB5-B8F6-AAAA0118D26C}"/>
                </a:ext>
              </a:extLst>
            </p:cNvPr>
            <p:cNvSpPr/>
            <p:nvPr/>
          </p:nvSpPr>
          <p:spPr>
            <a:xfrm>
              <a:off x="1156447" y="4853938"/>
              <a:ext cx="7871012" cy="224118"/>
            </a:xfrm>
            <a:prstGeom prst="round2SameRect">
              <a:avLst>
                <a:gd name="adj1" fmla="val 43940"/>
                <a:gd name="adj2" fmla="val 0"/>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9">
              <a:extLst>
                <a:ext uri="{FF2B5EF4-FFF2-40B4-BE49-F238E27FC236}">
                  <a16:creationId xmlns:a16="http://schemas.microsoft.com/office/drawing/2014/main" id="{7996C247-FA37-4636-8306-9D0E5D7C0ADB}"/>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REFLECTION · YOUR EXPERIENCE OF FEEDBACK</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blipFill>
                  <a:blip r:embed="rId3"/>
                  <a:stretch>
                    <a:fillRect/>
                  </a:stretch>
                </a:blipFill>
                <a:latin typeface="Poppins" pitchFamily="34" charset="0"/>
                <a:ea typeface="Poppins" pitchFamily="34" charset="-122"/>
                <a:cs typeface="Poppins" pitchFamily="34" charset="-120"/>
              </a:rPr>
              <a:t>Personal experience </a:t>
            </a:r>
            <a:r>
              <a:rPr lang="en-US" sz="5000" b="1" kern="0" spc="-147">
                <a:solidFill>
                  <a:srgbClr val="0F0B2E"/>
                </a:solidFill>
                <a:latin typeface="Poppins" pitchFamily="34" charset="0"/>
                <a:ea typeface="Poppins" pitchFamily="34" charset="-122"/>
                <a:cs typeface="Poppins" pitchFamily="34" charset="-120"/>
              </a:rPr>
              <a:t>of </a:t>
            </a:r>
            <a:r>
              <a:rPr lang="en-US" sz="5000" b="1" kern="0" spc="-147">
                <a:solidFill>
                  <a:srgbClr val="000000"/>
                </a:solidFill>
                <a:latin typeface="Poppins" pitchFamily="34" charset="0"/>
                <a:ea typeface="Poppins" pitchFamily="34" charset="-122"/>
                <a:cs typeface="Poppins" pitchFamily="34" charset="-120"/>
              </a:rPr>
              <a:t>feedback</a:t>
            </a:r>
            <a:r>
              <a:rPr lang="en-US" sz="5000" b="1" kern="0" spc="-147">
                <a:solidFill>
                  <a:srgbClr val="0F0B2E"/>
                </a:solidFill>
                <a:latin typeface="Poppins" pitchFamily="34" charset="0"/>
                <a:ea typeface="Poppins" pitchFamily="34" charset="-122"/>
                <a:cs typeface="Poppins" pitchFamily="34" charset="-120"/>
              </a:rPr>
              <a:t>.</a:t>
            </a:r>
            <a:endParaRPr lang="en-US" sz="5000"/>
          </a:p>
        </p:txBody>
      </p:sp>
      <p:sp>
        <p:nvSpPr>
          <p:cNvPr id="9" name="Text 7"/>
          <p:cNvSpPr/>
          <p:nvPr/>
        </p:nvSpPr>
        <p:spPr>
          <a:xfrm>
            <a:off x="1533525" y="4218893"/>
            <a:ext cx="7142226"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A GOOD EXPERIENCE</a:t>
            </a:r>
            <a:endParaRPr lang="en-US" sz="1650">
              <a:solidFill>
                <a:srgbClr val="6B6588"/>
              </a:solidFill>
            </a:endParaRPr>
          </a:p>
        </p:txBody>
      </p:sp>
      <p:sp>
        <p:nvSpPr>
          <p:cNvPr id="10" name="Text 8"/>
          <p:cNvSpPr/>
          <p:nvPr/>
        </p:nvSpPr>
        <p:spPr>
          <a:xfrm>
            <a:off x="1533525" y="4998110"/>
            <a:ext cx="7142226" cy="826740"/>
          </a:xfrm>
          <a:prstGeom prst="rect">
            <a:avLst/>
          </a:prstGeom>
          <a:noFill/>
          <a:ln/>
        </p:spPr>
        <p:txBody>
          <a:bodyPr wrap="square" lIns="25400" tIns="25400" rIns="25400" bIns="25400" rtlCol="0" anchor="t">
            <a:normAutofit fontScale="92500" lnSpcReduction="20000"/>
          </a:bodyPr>
          <a:lstStyle/>
          <a:p>
            <a:pPr marL="0" indent="0" algn="l">
              <a:lnSpc>
                <a:spcPct val="115000"/>
              </a:lnSpc>
              <a:buNone/>
            </a:pPr>
            <a:r>
              <a:rPr lang="en-US" sz="2700" b="1" kern="0" spc="-54">
                <a:solidFill>
                  <a:srgbClr val="0F0B2E"/>
                </a:solidFill>
                <a:latin typeface="Poppins" pitchFamily="34" charset="0"/>
                <a:ea typeface="Poppins" pitchFamily="34" charset="-122"/>
                <a:cs typeface="Poppins" pitchFamily="34" charset="-120"/>
              </a:rPr>
              <a:t>Think of a good experience you’ve had of receiving feedback.</a:t>
            </a:r>
            <a:endParaRPr lang="en-US" sz="2700"/>
          </a:p>
        </p:txBody>
      </p:sp>
      <p:sp>
        <p:nvSpPr>
          <p:cNvPr id="11" name="Text 9"/>
          <p:cNvSpPr/>
          <p:nvPr/>
        </p:nvSpPr>
        <p:spPr>
          <a:xfrm>
            <a:off x="1533525" y="5939151"/>
            <a:ext cx="7142226" cy="384795"/>
          </a:xfrm>
          <a:prstGeom prst="rect">
            <a:avLst/>
          </a:prstGeom>
          <a:noFill/>
          <a:ln/>
        </p:spPr>
        <p:txBody>
          <a:bodyPr wrap="square" lIns="25400" tIns="25400" rIns="25400" bIns="25400" rtlCol="0" anchor="t">
            <a:normAutofit fontScale="92500" lnSpcReduction="10000"/>
          </a:bodyPr>
          <a:lstStyle/>
          <a:p>
            <a:pPr marL="0" indent="0" algn="l">
              <a:lnSpc>
                <a:spcPct val="140000"/>
              </a:lnSpc>
              <a:buNone/>
            </a:pPr>
            <a:r>
              <a:rPr lang="en-US" sz="1950" i="1">
                <a:solidFill>
                  <a:srgbClr val="3D365C"/>
                </a:solidFill>
                <a:latin typeface="Poppins" pitchFamily="34" charset="0"/>
                <a:ea typeface="Poppins" pitchFamily="34" charset="-122"/>
                <a:cs typeface="Poppins" pitchFamily="34" charset="-120"/>
              </a:rPr>
              <a:t>What was the impact?</a:t>
            </a:r>
            <a:endParaRPr lang="en-US" sz="1950"/>
          </a:p>
        </p:txBody>
      </p:sp>
      <p:sp>
        <p:nvSpPr>
          <p:cNvPr id="17" name="Text 15"/>
          <p:cNvSpPr/>
          <p:nvPr/>
        </p:nvSpPr>
        <p:spPr>
          <a:xfrm>
            <a:off x="9820275" y="4218893"/>
            <a:ext cx="7142226"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A BAD EXPERIENCE</a:t>
            </a:r>
            <a:endParaRPr lang="en-US" sz="1650">
              <a:solidFill>
                <a:srgbClr val="6B6588"/>
              </a:solidFill>
            </a:endParaRPr>
          </a:p>
        </p:txBody>
      </p:sp>
      <p:sp>
        <p:nvSpPr>
          <p:cNvPr id="18" name="Text 16"/>
          <p:cNvSpPr/>
          <p:nvPr/>
        </p:nvSpPr>
        <p:spPr>
          <a:xfrm>
            <a:off x="9820275" y="4998110"/>
            <a:ext cx="7142226" cy="826740"/>
          </a:xfrm>
          <a:prstGeom prst="rect">
            <a:avLst/>
          </a:prstGeom>
          <a:noFill/>
          <a:ln/>
        </p:spPr>
        <p:txBody>
          <a:bodyPr wrap="square" lIns="25400" tIns="25400" rIns="25400" bIns="25400" rtlCol="0" anchor="t">
            <a:normAutofit fontScale="92500"/>
          </a:bodyPr>
          <a:lstStyle/>
          <a:p>
            <a:pPr marL="0" indent="0" algn="l">
              <a:lnSpc>
                <a:spcPct val="115000"/>
              </a:lnSpc>
              <a:buNone/>
            </a:pPr>
            <a:r>
              <a:rPr lang="en-US" sz="2700" b="1" kern="0" spc="-54">
                <a:solidFill>
                  <a:srgbClr val="0F0B2E"/>
                </a:solidFill>
                <a:latin typeface="Poppins" pitchFamily="34" charset="0"/>
                <a:ea typeface="Poppins" pitchFamily="34" charset="-122"/>
                <a:cs typeface="Poppins" pitchFamily="34" charset="-120"/>
              </a:rPr>
              <a:t>Now think of a bad experience you’ve had.</a:t>
            </a:r>
            <a:endParaRPr lang="en-US" sz="2700"/>
          </a:p>
        </p:txBody>
      </p:sp>
      <p:sp>
        <p:nvSpPr>
          <p:cNvPr id="19" name="Text 17"/>
          <p:cNvSpPr/>
          <p:nvPr/>
        </p:nvSpPr>
        <p:spPr>
          <a:xfrm>
            <a:off x="9820275" y="5939151"/>
            <a:ext cx="7142226" cy="384795"/>
          </a:xfrm>
          <a:prstGeom prst="rect">
            <a:avLst/>
          </a:prstGeom>
          <a:noFill/>
          <a:ln/>
        </p:spPr>
        <p:txBody>
          <a:bodyPr wrap="square" lIns="25400" tIns="25400" rIns="25400" bIns="25400" rtlCol="0" anchor="t">
            <a:normAutofit fontScale="92500" lnSpcReduction="10000"/>
          </a:bodyPr>
          <a:lstStyle/>
          <a:p>
            <a:pPr marL="0" indent="0" algn="l">
              <a:lnSpc>
                <a:spcPct val="140000"/>
              </a:lnSpc>
              <a:buNone/>
            </a:pPr>
            <a:r>
              <a:rPr lang="en-US" sz="1950" i="1">
                <a:solidFill>
                  <a:srgbClr val="3D365C"/>
                </a:solidFill>
                <a:latin typeface="Poppins" pitchFamily="34" charset="0"/>
                <a:ea typeface="Poppins" pitchFamily="34" charset="-122"/>
                <a:cs typeface="Poppins" pitchFamily="34" charset="-120"/>
              </a:rPr>
              <a:t>What was the impact?</a:t>
            </a:r>
            <a:endParaRPr lang="en-US" sz="1950"/>
          </a:p>
        </p:txBody>
      </p:sp>
      <p:sp>
        <p:nvSpPr>
          <p:cNvPr id="20" name="Text 18"/>
          <p:cNvSpPr/>
          <p:nvPr/>
        </p:nvSpPr>
        <p:spPr>
          <a:xfrm>
            <a:off x="14941376" y="9593610"/>
            <a:ext cx="2279824"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FEEDBACK REFLECTION</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3">
            <a:alphaModFix amt="53368"/>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REFLECTION · COLOUR PREFERENCE</a:t>
            </a:r>
            <a:endParaRPr lang="en-US" sz="1650"/>
          </a:p>
        </p:txBody>
      </p:sp>
      <p:sp>
        <p:nvSpPr>
          <p:cNvPr id="3" name="Text 1"/>
          <p:cNvSpPr/>
          <p:nvPr/>
        </p:nvSpPr>
        <p:spPr>
          <a:xfrm>
            <a:off x="1121229" y="3111485"/>
            <a:ext cx="13552714" cy="1558156"/>
          </a:xfrm>
          <a:prstGeom prst="rect">
            <a:avLst/>
          </a:prstGeom>
          <a:noFill/>
          <a:ln/>
        </p:spPr>
        <p:txBody>
          <a:bodyPr wrap="square" lIns="25400" tIns="25400" rIns="25400" bIns="25400" rtlCol="0" anchor="t">
            <a:normAutofit/>
          </a:bodyPr>
          <a:lstStyle/>
          <a:p>
            <a:pPr marL="0" indent="0" algn="l">
              <a:lnSpc>
                <a:spcPct val="95000"/>
              </a:lnSpc>
              <a:buNone/>
            </a:pPr>
            <a:r>
              <a:rPr lang="en-US" sz="5000" b="1" kern="0" spc="-147">
                <a:solidFill>
                  <a:srgbClr val="0F0B2E"/>
                </a:solidFill>
                <a:latin typeface="Poppins" pitchFamily="34" charset="0"/>
                <a:ea typeface="Poppins" pitchFamily="34" charset="-122"/>
                <a:cs typeface="Poppins" pitchFamily="34" charset="-120"/>
              </a:rPr>
              <a:t>How might </a:t>
            </a:r>
            <a:r>
              <a:rPr lang="en-US" sz="5000" b="1" kern="0" spc="-147">
                <a:blipFill>
                  <a:blip r:embed="rId4"/>
                  <a:stretch>
                    <a:fillRect/>
                  </a:stretch>
                </a:blipFill>
                <a:latin typeface="Poppins" pitchFamily="34" charset="0"/>
                <a:ea typeface="Poppins" pitchFamily="34" charset="-122"/>
                <a:cs typeface="Poppins" pitchFamily="34" charset="-120"/>
              </a:rPr>
              <a:t>your experience of feedback </a:t>
            </a:r>
            <a:r>
              <a:rPr lang="en-US" sz="5000" b="1" kern="0" spc="-147">
                <a:solidFill>
                  <a:srgbClr val="0F0B2E"/>
                </a:solidFill>
                <a:latin typeface="Poppins" pitchFamily="34" charset="0"/>
                <a:ea typeface="Poppins" pitchFamily="34" charset="-122"/>
                <a:cs typeface="Poppins" pitchFamily="34" charset="-120"/>
              </a:rPr>
              <a:t>relate to your </a:t>
            </a:r>
            <a:r>
              <a:rPr lang="en-US" sz="5000" b="1" kern="0" spc="-147">
                <a:solidFill>
                  <a:srgbClr val="000000"/>
                </a:solidFill>
                <a:latin typeface="Poppins" pitchFamily="34" charset="0"/>
                <a:ea typeface="Poppins" pitchFamily="34" charset="-122"/>
                <a:cs typeface="Poppins" pitchFamily="34" charset="-120"/>
              </a:rPr>
              <a:t>colour preference</a:t>
            </a:r>
            <a:r>
              <a:rPr lang="en-US" sz="5000" b="1" kern="0" spc="-147">
                <a:solidFill>
                  <a:srgbClr val="0F0B2E"/>
                </a:solidFill>
                <a:latin typeface="Poppins" pitchFamily="34" charset="0"/>
                <a:ea typeface="Poppins" pitchFamily="34" charset="-122"/>
                <a:cs typeface="Poppins" pitchFamily="34" charset="-120"/>
              </a:rPr>
              <a:t>?</a:t>
            </a:r>
            <a:endParaRPr lang="en-US" sz="5000"/>
          </a:p>
        </p:txBody>
      </p:sp>
      <p:sp>
        <p:nvSpPr>
          <p:cNvPr id="20" name="Text 18"/>
          <p:cNvSpPr/>
          <p:nvPr/>
        </p:nvSpPr>
        <p:spPr>
          <a:xfrm>
            <a:off x="15134779" y="9593610"/>
            <a:ext cx="208642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FEEDBACK × COLOUR</a:t>
            </a:r>
            <a:endParaRPr lang="en-US" sz="1200"/>
          </a:p>
        </p:txBody>
      </p:sp>
      <p:pic>
        <p:nvPicPr>
          <p:cNvPr id="21" name="Picture 20">
            <a:extLst>
              <a:ext uri="{FF2B5EF4-FFF2-40B4-BE49-F238E27FC236}">
                <a16:creationId xmlns:a16="http://schemas.microsoft.com/office/drawing/2014/main" id="{DEC8C8F5-BD39-8B9E-1B0B-253181DF2527}"/>
              </a:ext>
            </a:extLst>
          </p:cNvPr>
          <p:cNvPicPr>
            <a:picLocks noChangeAspect="1"/>
          </p:cNvPicPr>
          <p:nvPr/>
        </p:nvPicPr>
        <p:blipFill>
          <a:blip r:embed="rId5"/>
          <a:stretch>
            <a:fillRect/>
          </a:stretch>
        </p:blipFill>
        <p:spPr>
          <a:xfrm>
            <a:off x="14076035" y="6303116"/>
            <a:ext cx="1707299" cy="1848107"/>
          </a:xfrm>
          <a:prstGeom prst="roundRect">
            <a:avLst>
              <a:gd name="adj" fmla="val 16667"/>
            </a:avLst>
          </a:prstGeom>
          <a:ln w="19050">
            <a:noFill/>
          </a:ln>
          <a:effectLst>
            <a:outerShdw blurRad="552387" sx="94000" sy="94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3A97C183-DECB-43C1-6992-B12DC2DCB920}"/>
              </a:ext>
            </a:extLst>
          </p:cNvPr>
          <p:cNvPicPr>
            <a:picLocks noChangeAspect="1"/>
          </p:cNvPicPr>
          <p:nvPr/>
        </p:nvPicPr>
        <p:blipFill>
          <a:blip r:embed="rId6"/>
          <a:stretch>
            <a:fillRect/>
          </a:stretch>
        </p:blipFill>
        <p:spPr>
          <a:xfrm>
            <a:off x="11241690" y="6342384"/>
            <a:ext cx="1611740" cy="1837038"/>
          </a:xfrm>
          <a:prstGeom prst="roundRect">
            <a:avLst>
              <a:gd name="adj" fmla="val 16667"/>
            </a:avLst>
          </a:prstGeom>
          <a:ln w="19050">
            <a:noFill/>
          </a:ln>
          <a:effectLst>
            <a:outerShdw blurRad="552387" sx="94000" sy="94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F6724BBE-67D4-8E01-546F-A8773AE7AAB4}"/>
              </a:ext>
            </a:extLst>
          </p:cNvPr>
          <p:cNvPicPr>
            <a:picLocks noChangeAspect="1"/>
          </p:cNvPicPr>
          <p:nvPr/>
        </p:nvPicPr>
        <p:blipFill>
          <a:blip r:embed="rId7"/>
          <a:stretch>
            <a:fillRect/>
          </a:stretch>
        </p:blipFill>
        <p:spPr>
          <a:xfrm>
            <a:off x="8252573" y="6313714"/>
            <a:ext cx="1707299" cy="1865708"/>
          </a:xfrm>
          <a:prstGeom prst="roundRect">
            <a:avLst>
              <a:gd name="adj" fmla="val 16667"/>
            </a:avLst>
          </a:prstGeom>
          <a:ln w="19050">
            <a:noFill/>
          </a:ln>
          <a:effectLst>
            <a:outerShdw blurRad="552387" sx="94000" sy="94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9095FFCF-70FE-89AE-A9D6-CE1418AA4EC1}"/>
              </a:ext>
            </a:extLst>
          </p:cNvPr>
          <p:cNvPicPr>
            <a:picLocks noChangeAspect="1"/>
          </p:cNvPicPr>
          <p:nvPr/>
        </p:nvPicPr>
        <p:blipFill>
          <a:blip r:embed="rId8"/>
          <a:stretch>
            <a:fillRect/>
          </a:stretch>
        </p:blipFill>
        <p:spPr>
          <a:xfrm>
            <a:off x="5352949" y="6313714"/>
            <a:ext cx="1621595" cy="1865708"/>
          </a:xfrm>
          <a:prstGeom prst="roundRect">
            <a:avLst>
              <a:gd name="adj" fmla="val 16667"/>
            </a:avLst>
          </a:prstGeom>
          <a:ln w="19050">
            <a:noFill/>
          </a:ln>
          <a:effectLst>
            <a:outerShdw blurRad="552387" sx="94000" sy="94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0F0B2E"/>
        </a:solidFill>
        <a:effectLst/>
      </p:bgPr>
    </p:bg>
    <p:spTree>
      <p:nvGrpSpPr>
        <p:cNvPr id="1" name=""/>
        <p:cNvGrpSpPr/>
        <p:nvPr/>
      </p:nvGrpSpPr>
      <p:grpSpPr>
        <a:xfrm>
          <a:off x="0" y="0"/>
          <a:ext cx="0" cy="0"/>
          <a:chOff x="0" y="0"/>
          <a:chExt cx="0" cy="0"/>
        </a:xfrm>
      </p:grpSpPr>
      <p:sp>
        <p:nvSpPr>
          <p:cNvPr id="2" name="Text 0"/>
          <p:cNvSpPr/>
          <p:nvPr/>
        </p:nvSpPr>
        <p:spPr>
          <a:xfrm>
            <a:off x="4317035" y="3038475"/>
            <a:ext cx="9653855" cy="2659335"/>
          </a:xfrm>
          <a:prstGeom prst="rect">
            <a:avLst/>
          </a:prstGeom>
          <a:noFill/>
          <a:ln/>
        </p:spPr>
        <p:txBody>
          <a:bodyPr wrap="square" lIns="25400" tIns="25400" rIns="25400" bIns="25400" rtlCol="0" anchor="t">
            <a:normAutofit fontScale="92500" lnSpcReduction="20000"/>
          </a:bodyPr>
          <a:lstStyle/>
          <a:p>
            <a:pPr marL="0" indent="0" algn="ctr">
              <a:lnSpc>
                <a:spcPct val="86000"/>
              </a:lnSpc>
              <a:buNone/>
            </a:pPr>
            <a:r>
              <a:rPr lang="en-US" sz="24000" b="1" kern="0" spc="-960">
                <a:blipFill>
                  <a:blip r:embed="rId3"/>
                  <a:stretch>
                    <a:fillRect/>
                  </a:stretch>
                </a:blipFill>
                <a:latin typeface="Poppins" pitchFamily="34" charset="0"/>
                <a:ea typeface="Poppins" pitchFamily="34" charset="-122"/>
                <a:cs typeface="Poppins" pitchFamily="34" charset="-120"/>
              </a:rPr>
              <a:t>Break</a:t>
            </a:r>
            <a:r>
              <a:rPr lang="en-US" sz="24000" b="1" kern="0" spc="-960">
                <a:solidFill>
                  <a:srgbClr val="FFFFFF"/>
                </a:solidFill>
                <a:latin typeface="Poppins" pitchFamily="34" charset="0"/>
                <a:ea typeface="Poppins" pitchFamily="34" charset="-122"/>
                <a:cs typeface="Poppins" pitchFamily="34" charset="-120"/>
              </a:rPr>
              <a:t>.</a:t>
            </a:r>
            <a:endParaRPr lang="en-US" sz="24000"/>
          </a:p>
        </p:txBody>
      </p:sp>
      <p:sp>
        <p:nvSpPr>
          <p:cNvPr id="3" name="Text 1"/>
          <p:cNvSpPr/>
          <p:nvPr/>
        </p:nvSpPr>
        <p:spPr>
          <a:xfrm>
            <a:off x="7011236" y="6802710"/>
            <a:ext cx="4265454" cy="483840"/>
          </a:xfrm>
          <a:prstGeom prst="rect">
            <a:avLst/>
          </a:prstGeom>
          <a:noFill/>
          <a:ln/>
        </p:spPr>
        <p:txBody>
          <a:bodyPr wrap="square" lIns="25400" tIns="25400" rIns="25400" bIns="25400" rtlCol="0" anchor="t">
            <a:normAutofit fontScale="92500" lnSpcReduction="10000"/>
          </a:bodyPr>
          <a:lstStyle/>
          <a:p>
            <a:pPr marL="0" indent="0" algn="ctr">
              <a:lnSpc>
                <a:spcPct val="130000"/>
              </a:lnSpc>
              <a:buNone/>
            </a:pPr>
            <a:r>
              <a:rPr lang="en-US" sz="2700">
                <a:solidFill>
                  <a:srgbClr val="B8B2D4"/>
                </a:solidFill>
                <a:latin typeface="Poppins" pitchFamily="34" charset="0"/>
                <a:ea typeface="Poppins" pitchFamily="34" charset="-122"/>
                <a:cs typeface="Poppins" pitchFamily="34" charset="-120"/>
              </a:rPr>
              <a:t>See you back here soon.</a:t>
            </a:r>
            <a:endParaRPr lang="en-US" sz="2700"/>
          </a:p>
        </p:txBody>
      </p:sp>
      <p:sp>
        <p:nvSpPr>
          <p:cNvPr id="4" name="Text 2"/>
          <p:cNvSpPr/>
          <p:nvPr/>
        </p:nvSpPr>
        <p:spPr>
          <a:xfrm>
            <a:off x="14232285" y="9593610"/>
            <a:ext cx="3000097"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F6A92"/>
                </a:solidFill>
                <a:latin typeface="Poppins" pitchFamily="34" charset="0"/>
                <a:ea typeface="Poppins" pitchFamily="34" charset="-122"/>
                <a:cs typeface="Poppins" pitchFamily="34" charset="-120"/>
              </a:rPr>
              <a:t>COMMUNICATION &amp; CONFLICT</a:t>
            </a:r>
            <a:endParaRPr lang="en-US"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name="Slide 2">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FACILITATOR NOTES · DELIVERY</a:t>
            </a:r>
            <a:endParaRPr lang="en-US" sz="1650"/>
          </a:p>
        </p:txBody>
      </p:sp>
      <p:sp>
        <p:nvSpPr>
          <p:cNvPr id="3" name="Text 1"/>
          <p:cNvSpPr/>
          <p:nvPr/>
        </p:nvSpPr>
        <p:spPr>
          <a:xfrm>
            <a:off x="1143000" y="1543943"/>
            <a:ext cx="16482060" cy="689595"/>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a:solidFill>
                  <a:srgbClr val="0F0B2E"/>
                </a:solidFill>
                <a:latin typeface="Poppins" pitchFamily="34" charset="0"/>
                <a:ea typeface="Poppins" pitchFamily="34" charset="-122"/>
                <a:cs typeface="Poppins" pitchFamily="34" charset="-120"/>
              </a:rPr>
              <a:t>Session delivery.</a:t>
            </a:r>
            <a:endParaRPr lang="en-US" sz="5400"/>
          </a:p>
        </p:txBody>
      </p:sp>
      <p:sp>
        <p:nvSpPr>
          <p:cNvPr id="4" name="Text 2"/>
          <p:cNvSpPr/>
          <p:nvPr/>
        </p:nvSpPr>
        <p:spPr>
          <a:xfrm>
            <a:off x="1143000" y="2652638"/>
            <a:ext cx="13493307" cy="1363935"/>
          </a:xfrm>
          <a:prstGeom prst="rect">
            <a:avLst/>
          </a:prstGeom>
          <a:noFill/>
          <a:ln/>
        </p:spPr>
        <p:txBody>
          <a:bodyPr wrap="square" lIns="25400" tIns="25400" rIns="25400" bIns="25400" rtlCol="0" anchor="t">
            <a:normAutofit fontScale="92500" lnSpcReduction="20000"/>
          </a:bodyPr>
          <a:lstStyle/>
          <a:p>
            <a:pPr marL="0" indent="0" algn="l">
              <a:lnSpc>
                <a:spcPct val="145000"/>
              </a:lnSpc>
              <a:buNone/>
            </a:pPr>
            <a:r>
              <a:rPr lang="en-US" sz="2400">
                <a:solidFill>
                  <a:srgbClr val="3D365C"/>
                </a:solidFill>
                <a:latin typeface="Poppins" pitchFamily="34" charset="0"/>
                <a:ea typeface="Poppins" pitchFamily="34" charset="-122"/>
                <a:cs typeface="Poppins" pitchFamily="34" charset="-120"/>
              </a:rPr>
              <a:t>We encourage you to </a:t>
            </a:r>
            <a:r>
              <a:rPr lang="en-US" sz="2400" b="1">
                <a:solidFill>
                  <a:srgbClr val="3D365C"/>
                </a:solidFill>
                <a:latin typeface="Poppins" pitchFamily="34" charset="0"/>
                <a:ea typeface="Poppins" pitchFamily="34" charset="-122"/>
                <a:cs typeface="Poppins" pitchFamily="34" charset="-120"/>
              </a:rPr>
              <a:t>run through all the slides </a:t>
            </a:r>
            <a:r>
              <a:rPr lang="en-US" sz="2400">
                <a:solidFill>
                  <a:srgbClr val="3D365C"/>
                </a:solidFill>
                <a:latin typeface="Poppins" pitchFamily="34" charset="0"/>
                <a:ea typeface="Poppins" pitchFamily="34" charset="-122"/>
                <a:cs typeface="Poppins" pitchFamily="34" charset="-120"/>
              </a:rPr>
              <a:t>ahead of delivery in slideshow mode. Some slides are </a:t>
            </a:r>
            <a:r>
              <a:rPr lang="en-US" sz="2400" b="1">
                <a:solidFill>
                  <a:srgbClr val="3D365C"/>
                </a:solidFill>
                <a:latin typeface="Poppins" pitchFamily="34" charset="0"/>
                <a:ea typeface="Poppins" pitchFamily="34" charset="-122"/>
                <a:cs typeface="Poppins" pitchFamily="34" charset="-120"/>
              </a:rPr>
              <a:t>static </a:t>
            </a:r>
            <a:r>
              <a:rPr lang="en-US" sz="2400">
                <a:solidFill>
                  <a:srgbClr val="3D365C"/>
                </a:solidFill>
                <a:latin typeface="Poppins" pitchFamily="34" charset="0"/>
                <a:ea typeface="Poppins" pitchFamily="34" charset="-122"/>
                <a:cs typeface="Poppins" pitchFamily="34" charset="-120"/>
              </a:rPr>
              <a:t>and others include </a:t>
            </a:r>
            <a:r>
              <a:rPr lang="en-US" sz="2400" b="1">
                <a:solidFill>
                  <a:srgbClr val="3D365C"/>
                </a:solidFill>
                <a:latin typeface="Poppins" pitchFamily="34" charset="0"/>
                <a:ea typeface="Poppins" pitchFamily="34" charset="-122"/>
                <a:cs typeface="Poppins" pitchFamily="34" charset="-120"/>
              </a:rPr>
              <a:t>animations </a:t>
            </a:r>
            <a:r>
              <a:rPr lang="en-US" sz="2400">
                <a:solidFill>
                  <a:srgbClr val="3D365C"/>
                </a:solidFill>
                <a:latin typeface="Poppins" pitchFamily="34" charset="0"/>
                <a:ea typeface="Poppins" pitchFamily="34" charset="-122"/>
                <a:cs typeface="Poppins" pitchFamily="34" charset="-120"/>
              </a:rPr>
              <a:t>— please check that animations work as expected.</a:t>
            </a:r>
            <a:endParaRPr lang="en-US" sz="2400"/>
          </a:p>
        </p:txBody>
      </p:sp>
      <p:sp>
        <p:nvSpPr>
          <p:cNvPr id="5" name="Text 3"/>
          <p:cNvSpPr/>
          <p:nvPr/>
        </p:nvSpPr>
        <p:spPr>
          <a:xfrm>
            <a:off x="1143000" y="4207073"/>
            <a:ext cx="13493307" cy="480045"/>
          </a:xfrm>
          <a:prstGeom prst="rect">
            <a:avLst/>
          </a:prstGeom>
          <a:noFill/>
          <a:ln/>
        </p:spPr>
        <p:txBody>
          <a:bodyPr wrap="square" lIns="25400" tIns="25400" rIns="25400" bIns="25400" rtlCol="0" anchor="t">
            <a:noAutofit/>
          </a:bodyPr>
          <a:lstStyle/>
          <a:p>
            <a:pPr marL="0" indent="0" algn="l">
              <a:lnSpc>
                <a:spcPct val="145000"/>
              </a:lnSpc>
              <a:buNone/>
            </a:pPr>
            <a:r>
              <a:rPr lang="en-US" sz="2200">
                <a:solidFill>
                  <a:srgbClr val="3D365C"/>
                </a:solidFill>
                <a:latin typeface="Poppins" pitchFamily="34" charset="0"/>
                <a:ea typeface="Poppins" pitchFamily="34" charset="-122"/>
                <a:cs typeface="Poppins" pitchFamily="34" charset="-120"/>
              </a:rPr>
              <a:t>Brief </a:t>
            </a:r>
            <a:r>
              <a:rPr lang="en-US" sz="2200" b="1">
                <a:solidFill>
                  <a:srgbClr val="3D365C"/>
                </a:solidFill>
                <a:latin typeface="Poppins" pitchFamily="34" charset="0"/>
                <a:ea typeface="Poppins" pitchFamily="34" charset="-122"/>
                <a:cs typeface="Poppins" pitchFamily="34" charset="-120"/>
              </a:rPr>
              <a:t>notes </a:t>
            </a:r>
            <a:r>
              <a:rPr lang="en-US" sz="2200">
                <a:solidFill>
                  <a:srgbClr val="3D365C"/>
                </a:solidFill>
                <a:latin typeface="Poppins" pitchFamily="34" charset="0"/>
                <a:ea typeface="Poppins" pitchFamily="34" charset="-122"/>
                <a:cs typeface="Poppins" pitchFamily="34" charset="-120"/>
              </a:rPr>
              <a:t>are provided below each slide to give delivery guidance.</a:t>
            </a:r>
            <a:endParaRPr lang="en-US" sz="2200"/>
          </a:p>
        </p:txBody>
      </p:sp>
      <p:sp>
        <p:nvSpPr>
          <p:cNvPr id="6" name="Text 4"/>
          <p:cNvSpPr/>
          <p:nvPr/>
        </p:nvSpPr>
        <p:spPr>
          <a:xfrm>
            <a:off x="14232285" y="9593610"/>
            <a:ext cx="3000097"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COMMUNICATION &amp; CONFLICT</a:t>
            </a:r>
            <a:endParaRPr lang="en-US"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3EC"/>
        </a:solidFill>
        <a:effectLst/>
      </p:bgPr>
    </p:bg>
    <p:spTree>
      <p:nvGrpSpPr>
        <p:cNvPr id="1" name="">
          <a:extLst>
            <a:ext uri="{FF2B5EF4-FFF2-40B4-BE49-F238E27FC236}">
              <a16:creationId xmlns:a16="http://schemas.microsoft.com/office/drawing/2014/main" id="{A1BF6E0E-4563-CC4D-B919-B091E52F3A3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5357A357-1EF3-C367-FAF5-02D51C9BB073}"/>
              </a:ext>
            </a:extLst>
          </p:cNvPr>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EXERCISE 6 · CHALLENGING CONVERSATIONS</a:t>
            </a:r>
            <a:endParaRPr lang="en-US" sz="1650"/>
          </a:p>
        </p:txBody>
      </p:sp>
      <p:sp>
        <p:nvSpPr>
          <p:cNvPr id="3" name="Text 1">
            <a:extLst>
              <a:ext uri="{FF2B5EF4-FFF2-40B4-BE49-F238E27FC236}">
                <a16:creationId xmlns:a16="http://schemas.microsoft.com/office/drawing/2014/main" id="{4274013E-D145-ACFC-946B-B9CFAE6174BB}"/>
              </a:ext>
            </a:extLst>
          </p:cNvPr>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blipFill dpi="0" rotWithShape="1">
                  <a:blip r:embed="rId3"/>
                  <a:srcRect/>
                  <a:stretch>
                    <a:fillRect/>
                  </a:stretch>
                </a:blipFill>
                <a:latin typeface="Poppins" pitchFamily="34" charset="0"/>
                <a:ea typeface="Poppins" pitchFamily="34" charset="-122"/>
                <a:cs typeface="Poppins" pitchFamily="34" charset="-120"/>
              </a:rPr>
              <a:t>Challenging</a:t>
            </a:r>
            <a:r>
              <a:rPr lang="en-US" sz="5000" b="1" kern="0" spc="-147">
                <a:solidFill>
                  <a:srgbClr val="000000"/>
                </a:solidFill>
                <a:latin typeface="Poppins" pitchFamily="34" charset="0"/>
                <a:ea typeface="Poppins" pitchFamily="34" charset="-122"/>
                <a:cs typeface="Poppins" pitchFamily="34" charset="-120"/>
              </a:rPr>
              <a:t> </a:t>
            </a:r>
            <a:r>
              <a:rPr lang="en-US" sz="5000" b="1" kern="0" spc="-147">
                <a:solidFill>
                  <a:srgbClr val="0F0B2E"/>
                </a:solidFill>
                <a:latin typeface="Poppins" pitchFamily="34" charset="0"/>
                <a:ea typeface="Poppins" pitchFamily="34" charset="-122"/>
                <a:cs typeface="Poppins" pitchFamily="34" charset="-120"/>
              </a:rPr>
              <a:t>conversations.</a:t>
            </a:r>
            <a:endParaRPr lang="en-US" sz="5000"/>
          </a:p>
        </p:txBody>
      </p:sp>
      <p:sp>
        <p:nvSpPr>
          <p:cNvPr id="20" name="Text 18">
            <a:extLst>
              <a:ext uri="{FF2B5EF4-FFF2-40B4-BE49-F238E27FC236}">
                <a16:creationId xmlns:a16="http://schemas.microsoft.com/office/drawing/2014/main" id="{488EB154-1A66-87EE-211A-246A5EEE28DF}"/>
              </a:ext>
            </a:extLst>
          </p:cNvPr>
          <p:cNvSpPr/>
          <p:nvPr/>
        </p:nvSpPr>
        <p:spPr>
          <a:xfrm>
            <a:off x="16061531" y="9593610"/>
            <a:ext cx="1159669"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EXERCISE 6</a:t>
            </a:r>
            <a:endParaRPr lang="en-US" sz="1200"/>
          </a:p>
        </p:txBody>
      </p:sp>
      <p:grpSp>
        <p:nvGrpSpPr>
          <p:cNvPr id="21" name="Group 20">
            <a:extLst>
              <a:ext uri="{FF2B5EF4-FFF2-40B4-BE49-F238E27FC236}">
                <a16:creationId xmlns:a16="http://schemas.microsoft.com/office/drawing/2014/main" id="{34D485A3-9376-A195-FF3B-FD257CC9C301}"/>
              </a:ext>
            </a:extLst>
          </p:cNvPr>
          <p:cNvGrpSpPr/>
          <p:nvPr/>
        </p:nvGrpSpPr>
        <p:grpSpPr>
          <a:xfrm>
            <a:off x="1110342" y="3720368"/>
            <a:ext cx="7791245" cy="3377115"/>
            <a:chOff x="1155326" y="4853938"/>
            <a:chExt cx="7872133" cy="2061086"/>
          </a:xfrm>
        </p:grpSpPr>
        <p:sp>
          <p:nvSpPr>
            <p:cNvPr id="22" name="Round Same-side Corner of Rectangle 21">
              <a:extLst>
                <a:ext uri="{FF2B5EF4-FFF2-40B4-BE49-F238E27FC236}">
                  <a16:creationId xmlns:a16="http://schemas.microsoft.com/office/drawing/2014/main" id="{6AFBE213-9304-0C44-F0E5-742B7144F5BD}"/>
                </a:ext>
              </a:extLst>
            </p:cNvPr>
            <p:cNvSpPr/>
            <p:nvPr/>
          </p:nvSpPr>
          <p:spPr>
            <a:xfrm>
              <a:off x="1156447" y="4853938"/>
              <a:ext cx="7871012" cy="224118"/>
            </a:xfrm>
            <a:prstGeom prst="round2SameRect">
              <a:avLst>
                <a:gd name="adj1" fmla="val 43940"/>
                <a:gd name="adj2" fmla="val 0"/>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F0A2E"/>
                </a:solidFill>
              </a:endParaRPr>
            </a:p>
          </p:txBody>
        </p:sp>
        <p:sp>
          <p:nvSpPr>
            <p:cNvPr id="23" name="Shape 9">
              <a:extLst>
                <a:ext uri="{FF2B5EF4-FFF2-40B4-BE49-F238E27FC236}">
                  <a16:creationId xmlns:a16="http://schemas.microsoft.com/office/drawing/2014/main" id="{8A358705-757E-B6C9-B540-29D348EE8447}"/>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grpSp>
        <p:nvGrpSpPr>
          <p:cNvPr id="24" name="Group 23">
            <a:extLst>
              <a:ext uri="{FF2B5EF4-FFF2-40B4-BE49-F238E27FC236}">
                <a16:creationId xmlns:a16="http://schemas.microsoft.com/office/drawing/2014/main" id="{40822C3F-5814-60BD-3BF2-7D673061224B}"/>
              </a:ext>
            </a:extLst>
          </p:cNvPr>
          <p:cNvGrpSpPr/>
          <p:nvPr/>
        </p:nvGrpSpPr>
        <p:grpSpPr>
          <a:xfrm>
            <a:off x="9406696" y="3716015"/>
            <a:ext cx="7770961" cy="3403240"/>
            <a:chOff x="1155326" y="4853938"/>
            <a:chExt cx="7872133" cy="2061086"/>
          </a:xfrm>
        </p:grpSpPr>
        <p:sp>
          <p:nvSpPr>
            <p:cNvPr id="25" name="Round Same-side Corner of Rectangle 24">
              <a:extLst>
                <a:ext uri="{FF2B5EF4-FFF2-40B4-BE49-F238E27FC236}">
                  <a16:creationId xmlns:a16="http://schemas.microsoft.com/office/drawing/2014/main" id="{454ECC21-2644-1B29-DA7D-B05A9CB70D39}"/>
                </a:ext>
              </a:extLst>
            </p:cNvPr>
            <p:cNvSpPr/>
            <p:nvPr/>
          </p:nvSpPr>
          <p:spPr>
            <a:xfrm>
              <a:off x="1156447" y="4853938"/>
              <a:ext cx="7871012" cy="224118"/>
            </a:xfrm>
            <a:prstGeom prst="round2SameRect">
              <a:avLst>
                <a:gd name="adj1" fmla="val 43940"/>
                <a:gd name="adj2" fmla="val 0"/>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9">
              <a:extLst>
                <a:ext uri="{FF2B5EF4-FFF2-40B4-BE49-F238E27FC236}">
                  <a16:creationId xmlns:a16="http://schemas.microsoft.com/office/drawing/2014/main" id="{95EFC6DF-674C-3A90-1138-BACF1FC908F4}"/>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sp>
        <p:nvSpPr>
          <p:cNvPr id="27" name="Text 7">
            <a:extLst>
              <a:ext uri="{FF2B5EF4-FFF2-40B4-BE49-F238E27FC236}">
                <a16:creationId xmlns:a16="http://schemas.microsoft.com/office/drawing/2014/main" id="{7855431E-0FB0-9CD2-8814-E62CDED3AA64}"/>
              </a:ext>
            </a:extLst>
          </p:cNvPr>
          <p:cNvSpPr/>
          <p:nvPr/>
        </p:nvSpPr>
        <p:spPr>
          <a:xfrm>
            <a:off x="1533525" y="4218893"/>
            <a:ext cx="7142226" cy="362843"/>
          </a:xfrm>
          <a:prstGeom prst="rect">
            <a:avLst/>
          </a:prstGeom>
          <a:noFill/>
          <a:ln/>
        </p:spPr>
        <p:txBody>
          <a:bodyPr wrap="square" lIns="25400" tIns="25400" rIns="25400" bIns="25400" rtlCol="0" anchor="t">
            <a:normAutofit fontScale="92500" lnSpcReduction="10000"/>
          </a:bodyPr>
          <a:lstStyle/>
          <a:p>
            <a:pPr>
              <a:lnSpc>
                <a:spcPct val="155000"/>
              </a:lnSpc>
            </a:pPr>
            <a:r>
              <a:rPr lang="en-US" sz="1650" b="1" kern="0" spc="363">
                <a:solidFill>
                  <a:srgbClr val="6B6588"/>
                </a:solidFill>
                <a:latin typeface="Poppins" pitchFamily="34" charset="0"/>
                <a:ea typeface="Poppins" pitchFamily="34" charset="-122"/>
                <a:cs typeface="Poppins" pitchFamily="34" charset="-120"/>
              </a:rPr>
              <a:t>A CONVERSATION YOU HAD</a:t>
            </a:r>
          </a:p>
        </p:txBody>
      </p:sp>
      <p:sp>
        <p:nvSpPr>
          <p:cNvPr id="28" name="Text 8">
            <a:extLst>
              <a:ext uri="{FF2B5EF4-FFF2-40B4-BE49-F238E27FC236}">
                <a16:creationId xmlns:a16="http://schemas.microsoft.com/office/drawing/2014/main" id="{DB79D6DC-B186-4A86-B6EC-4E35157842B0}"/>
              </a:ext>
            </a:extLst>
          </p:cNvPr>
          <p:cNvSpPr/>
          <p:nvPr/>
        </p:nvSpPr>
        <p:spPr>
          <a:xfrm>
            <a:off x="1533525" y="4998110"/>
            <a:ext cx="7142226" cy="826740"/>
          </a:xfrm>
          <a:prstGeom prst="rect">
            <a:avLst/>
          </a:prstGeom>
          <a:noFill/>
          <a:ln/>
        </p:spPr>
        <p:txBody>
          <a:bodyPr wrap="square" lIns="25400" tIns="25400" rIns="25400" bIns="25400" rtlCol="0" anchor="t">
            <a:normAutofit fontScale="92500" lnSpcReduction="20000"/>
          </a:bodyPr>
          <a:lstStyle/>
          <a:p>
            <a:pPr>
              <a:lnSpc>
                <a:spcPct val="115000"/>
              </a:lnSpc>
            </a:pPr>
            <a:r>
              <a:rPr lang="en-US" sz="2700" b="1" kern="0" spc="-54">
                <a:solidFill>
                  <a:srgbClr val="0F0B2E"/>
                </a:solidFill>
                <a:latin typeface="Poppins" pitchFamily="34" charset="0"/>
                <a:ea typeface="Poppins" pitchFamily="34" charset="-122"/>
                <a:cs typeface="Poppins" pitchFamily="34" charset="-120"/>
              </a:rPr>
              <a:t>Consider a challenging conversation you’ve had …</a:t>
            </a:r>
          </a:p>
          <a:p>
            <a:pPr>
              <a:lnSpc>
                <a:spcPct val="115000"/>
              </a:lnSpc>
            </a:pPr>
            <a:endParaRPr lang="en-US" sz="2700" b="1" kern="0" spc="-54">
              <a:solidFill>
                <a:srgbClr val="0F0B2E"/>
              </a:solidFill>
              <a:latin typeface="Poppins" pitchFamily="34" charset="0"/>
              <a:ea typeface="Poppins" pitchFamily="34" charset="-122"/>
              <a:cs typeface="Poppins" pitchFamily="34" charset="-120"/>
            </a:endParaRPr>
          </a:p>
        </p:txBody>
      </p:sp>
      <p:sp>
        <p:nvSpPr>
          <p:cNvPr id="29" name="Text 9">
            <a:extLst>
              <a:ext uri="{FF2B5EF4-FFF2-40B4-BE49-F238E27FC236}">
                <a16:creationId xmlns:a16="http://schemas.microsoft.com/office/drawing/2014/main" id="{A02142A8-A0A2-BF1E-50C3-E8C9E0A8B2EA}"/>
              </a:ext>
            </a:extLst>
          </p:cNvPr>
          <p:cNvSpPr/>
          <p:nvPr/>
        </p:nvSpPr>
        <p:spPr>
          <a:xfrm>
            <a:off x="1533525" y="5939151"/>
            <a:ext cx="7142226" cy="384795"/>
          </a:xfrm>
          <a:prstGeom prst="rect">
            <a:avLst/>
          </a:prstGeom>
          <a:noFill/>
          <a:ln/>
        </p:spPr>
        <p:txBody>
          <a:bodyPr wrap="square" lIns="25400" tIns="25400" rIns="25400" bIns="25400" rtlCol="0" anchor="t">
            <a:noAutofit/>
          </a:bodyPr>
          <a:lstStyle/>
          <a:p>
            <a:pPr marL="0" indent="0" algn="l">
              <a:lnSpc>
                <a:spcPct val="140000"/>
              </a:lnSpc>
              <a:buNone/>
            </a:pPr>
            <a:r>
              <a:rPr lang="en-US" sz="1900" i="1">
                <a:solidFill>
                  <a:srgbClr val="3D365C"/>
                </a:solidFill>
                <a:latin typeface="Poppins" pitchFamily="34" charset="0"/>
                <a:ea typeface="Poppins" pitchFamily="34" charset="-122"/>
                <a:cs typeface="Poppins" pitchFamily="34" charset="-120"/>
              </a:rPr>
              <a:t>What did you learn? </a:t>
            </a:r>
            <a:endParaRPr lang="en-US" sz="1900"/>
          </a:p>
        </p:txBody>
      </p:sp>
      <p:sp>
        <p:nvSpPr>
          <p:cNvPr id="30" name="Text 15">
            <a:extLst>
              <a:ext uri="{FF2B5EF4-FFF2-40B4-BE49-F238E27FC236}">
                <a16:creationId xmlns:a16="http://schemas.microsoft.com/office/drawing/2014/main" id="{9FDA3AAC-8C57-FF1D-48AE-30D7E94393FB}"/>
              </a:ext>
            </a:extLst>
          </p:cNvPr>
          <p:cNvSpPr/>
          <p:nvPr/>
        </p:nvSpPr>
        <p:spPr>
          <a:xfrm>
            <a:off x="9820275" y="4218893"/>
            <a:ext cx="7142226" cy="362843"/>
          </a:xfrm>
          <a:prstGeom prst="rect">
            <a:avLst/>
          </a:prstGeom>
          <a:noFill/>
          <a:ln/>
        </p:spPr>
        <p:txBody>
          <a:bodyPr wrap="square" lIns="25400" tIns="25400" rIns="25400" bIns="25400" rtlCol="0" anchor="t">
            <a:normAutofit fontScale="92500" lnSpcReduction="10000"/>
          </a:bodyPr>
          <a:lstStyle/>
          <a:p>
            <a:pPr>
              <a:lnSpc>
                <a:spcPct val="155000"/>
              </a:lnSpc>
            </a:pPr>
            <a:r>
              <a:rPr lang="en-US" sz="1650" b="1" kern="0" spc="363">
                <a:solidFill>
                  <a:srgbClr val="6B6588"/>
                </a:solidFill>
                <a:latin typeface="Poppins" pitchFamily="34" charset="0"/>
                <a:ea typeface="Poppins" pitchFamily="34" charset="-122"/>
                <a:cs typeface="Poppins" pitchFamily="34" charset="-120"/>
              </a:rPr>
              <a:t>A CONVERSATION YOU AVOIDED</a:t>
            </a:r>
          </a:p>
        </p:txBody>
      </p:sp>
      <p:sp>
        <p:nvSpPr>
          <p:cNvPr id="31" name="Text 16">
            <a:extLst>
              <a:ext uri="{FF2B5EF4-FFF2-40B4-BE49-F238E27FC236}">
                <a16:creationId xmlns:a16="http://schemas.microsoft.com/office/drawing/2014/main" id="{0939BD77-02A3-C752-71BE-B3D3B2AEC76B}"/>
              </a:ext>
            </a:extLst>
          </p:cNvPr>
          <p:cNvSpPr/>
          <p:nvPr/>
        </p:nvSpPr>
        <p:spPr>
          <a:xfrm>
            <a:off x="9820275" y="4998110"/>
            <a:ext cx="7142226" cy="826740"/>
          </a:xfrm>
          <a:prstGeom prst="rect">
            <a:avLst/>
          </a:prstGeom>
          <a:noFill/>
          <a:ln/>
        </p:spPr>
        <p:txBody>
          <a:bodyPr wrap="square" lIns="25400" tIns="25400" rIns="25400" bIns="25400" rtlCol="0" anchor="t">
            <a:normAutofit fontScale="92500" lnSpcReduction="20000"/>
          </a:bodyPr>
          <a:lstStyle/>
          <a:p>
            <a:pPr>
              <a:lnSpc>
                <a:spcPct val="115000"/>
              </a:lnSpc>
            </a:pPr>
            <a:r>
              <a:rPr lang="en-US" sz="2700" b="1" kern="0" spc="-54">
                <a:solidFill>
                  <a:srgbClr val="0F0B2E"/>
                </a:solidFill>
                <a:latin typeface="Poppins" pitchFamily="34" charset="0"/>
                <a:ea typeface="Poppins" pitchFamily="34" charset="-122"/>
                <a:cs typeface="Poppins" pitchFamily="34" charset="-120"/>
              </a:rPr>
              <a:t>Think of a time when you needed to have a challenging conversation but avoided it …</a:t>
            </a:r>
          </a:p>
        </p:txBody>
      </p:sp>
      <p:sp>
        <p:nvSpPr>
          <p:cNvPr id="32" name="Text 17">
            <a:extLst>
              <a:ext uri="{FF2B5EF4-FFF2-40B4-BE49-F238E27FC236}">
                <a16:creationId xmlns:a16="http://schemas.microsoft.com/office/drawing/2014/main" id="{E4D397F7-2E66-2F96-26E1-1124C971B2B3}"/>
              </a:ext>
            </a:extLst>
          </p:cNvPr>
          <p:cNvSpPr/>
          <p:nvPr/>
        </p:nvSpPr>
        <p:spPr>
          <a:xfrm>
            <a:off x="9820275" y="5939151"/>
            <a:ext cx="7142226" cy="897078"/>
          </a:xfrm>
          <a:prstGeom prst="rect">
            <a:avLst/>
          </a:prstGeom>
          <a:noFill/>
          <a:ln/>
        </p:spPr>
        <p:txBody>
          <a:bodyPr wrap="square" lIns="25400" tIns="25400" rIns="25400" bIns="25400" rtlCol="0" anchor="t">
            <a:normAutofit/>
          </a:bodyPr>
          <a:lstStyle/>
          <a:p>
            <a:pPr>
              <a:lnSpc>
                <a:spcPct val="140000"/>
              </a:lnSpc>
            </a:pPr>
            <a:r>
              <a:rPr lang="en-US" sz="1900" i="1">
                <a:solidFill>
                  <a:srgbClr val="3D365C"/>
                </a:solidFill>
                <a:latin typeface="Poppins" pitchFamily="34" charset="0"/>
                <a:ea typeface="Poppins" pitchFamily="34" charset="-122"/>
                <a:cs typeface="Poppins" pitchFamily="34" charset="-120"/>
              </a:rPr>
              <a:t>What stopped you? </a:t>
            </a:r>
            <a:br>
              <a:rPr lang="en-US" sz="1900" i="1">
                <a:solidFill>
                  <a:srgbClr val="3D365C"/>
                </a:solidFill>
                <a:latin typeface="Poppins" pitchFamily="34" charset="0"/>
                <a:ea typeface="Poppins" pitchFamily="34" charset="-122"/>
                <a:cs typeface="Poppins" pitchFamily="34" charset="-120"/>
              </a:rPr>
            </a:br>
            <a:r>
              <a:rPr lang="en-US" sz="1900" i="1">
                <a:solidFill>
                  <a:srgbClr val="3D365C"/>
                </a:solidFill>
                <a:latin typeface="Poppins" pitchFamily="34" charset="0"/>
                <a:ea typeface="Poppins" pitchFamily="34" charset="-122"/>
                <a:cs typeface="Poppins" pitchFamily="34" charset="-120"/>
              </a:rPr>
              <a:t>What were the consequences?</a:t>
            </a:r>
          </a:p>
          <a:p>
            <a:pPr>
              <a:lnSpc>
                <a:spcPct val="140000"/>
              </a:lnSpc>
            </a:pPr>
            <a:endParaRPr lang="en-US" sz="1900" i="1">
              <a:solidFill>
                <a:srgbClr val="3D365C"/>
              </a:solidFill>
              <a:latin typeface="Poppins" pitchFamily="34" charset="0"/>
              <a:ea typeface="Poppins" pitchFamily="34" charset="-122"/>
              <a:cs typeface="Poppins" pitchFamily="34" charset="-120"/>
            </a:endParaRPr>
          </a:p>
        </p:txBody>
      </p:sp>
    </p:spTree>
    <p:extLst>
      <p:ext uri="{BB962C8B-B14F-4D97-AF65-F5344CB8AC3E}">
        <p14:creationId xmlns:p14="http://schemas.microsoft.com/office/powerpoint/2010/main" val="284479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CHALLENGING CONVERSATIONS · CONTRIBUTORS AND CONSEQUENCES</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0F0B2E"/>
                </a:solidFill>
                <a:latin typeface="Poppins" pitchFamily="34" charset="0"/>
                <a:ea typeface="Poppins" pitchFamily="34" charset="-122"/>
                <a:cs typeface="Poppins" pitchFamily="34" charset="-120"/>
              </a:rPr>
              <a:t>Contributors + consequences </a:t>
            </a:r>
            <a:endParaRPr lang="en-US" sz="5000"/>
          </a:p>
        </p:txBody>
      </p:sp>
      <p:sp>
        <p:nvSpPr>
          <p:cNvPr id="4" name="Shape 2"/>
          <p:cNvSpPr/>
          <p:nvPr/>
        </p:nvSpPr>
        <p:spPr>
          <a:xfrm>
            <a:off x="1143000" y="4781397"/>
            <a:ext cx="10477500" cy="9525"/>
          </a:xfrm>
          <a:prstGeom prst="rect">
            <a:avLst/>
          </a:prstGeom>
          <a:solidFill>
            <a:srgbClr val="ECE9DF"/>
          </a:solidFill>
          <a:ln/>
        </p:spPr>
        <p:txBody>
          <a:bodyPr/>
          <a:lstStyle/>
          <a:p>
            <a:endParaRPr lang="en-US" sz="2000"/>
          </a:p>
        </p:txBody>
      </p:sp>
      <p:sp>
        <p:nvSpPr>
          <p:cNvPr id="5" name="Text 3"/>
          <p:cNvSpPr/>
          <p:nvPr/>
        </p:nvSpPr>
        <p:spPr>
          <a:xfrm>
            <a:off x="1143000" y="3131035"/>
            <a:ext cx="933450" cy="92392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4500" b="1" kern="0" spc="-135">
                <a:solidFill>
                  <a:srgbClr val="6B6588"/>
                </a:solidFill>
                <a:latin typeface="Poppins" pitchFamily="34" charset="0"/>
                <a:ea typeface="Poppins" pitchFamily="34" charset="-122"/>
                <a:cs typeface="Poppins" pitchFamily="34" charset="-120"/>
              </a:rPr>
              <a:t>01</a:t>
            </a:r>
            <a:endParaRPr lang="en-US" sz="4500"/>
          </a:p>
        </p:txBody>
      </p:sp>
      <p:sp>
        <p:nvSpPr>
          <p:cNvPr id="6" name="Text 4"/>
          <p:cNvSpPr/>
          <p:nvPr/>
        </p:nvSpPr>
        <p:spPr>
          <a:xfrm>
            <a:off x="2305050" y="3394335"/>
            <a:ext cx="9594914" cy="432420"/>
          </a:xfrm>
          <a:prstGeom prst="rect">
            <a:avLst/>
          </a:prstGeom>
          <a:noFill/>
          <a:ln/>
        </p:spPr>
        <p:txBody>
          <a:bodyPr wrap="square" lIns="25400" tIns="25400" rIns="25400" bIns="25400" rtlCol="0" anchor="t">
            <a:noAutofit/>
          </a:bodyPr>
          <a:lstStyle/>
          <a:p>
            <a:pPr marL="0" indent="0" algn="l">
              <a:lnSpc>
                <a:spcPct val="115000"/>
              </a:lnSpc>
              <a:buNone/>
            </a:pPr>
            <a:r>
              <a:rPr lang="en-US" sz="3000" b="1" kern="0" spc="-54">
                <a:solidFill>
                  <a:srgbClr val="0F0A2E"/>
                </a:solidFill>
                <a:latin typeface="Poppins" pitchFamily="34" charset="0"/>
                <a:ea typeface="Poppins" pitchFamily="34" charset="-122"/>
                <a:cs typeface="Poppins" pitchFamily="34" charset="-120"/>
              </a:rPr>
              <a:t>Critical </a:t>
            </a:r>
            <a:r>
              <a:rPr lang="en-US" sz="3000" b="1" kern="0" spc="-54">
                <a:blipFill>
                  <a:blip r:embed="rId3"/>
                  <a:stretch>
                    <a:fillRect/>
                  </a:stretch>
                </a:blipFill>
                <a:latin typeface="Poppins" pitchFamily="34" charset="0"/>
                <a:ea typeface="Poppins" pitchFamily="34" charset="-122"/>
                <a:cs typeface="Poppins" pitchFamily="34" charset="-120"/>
              </a:rPr>
              <a:t>outcomes</a:t>
            </a:r>
            <a:endParaRPr lang="en-US" sz="3000">
              <a:blipFill>
                <a:blip r:embed="rId3"/>
                <a:stretch>
                  <a:fillRect/>
                </a:stretch>
              </a:blipFill>
            </a:endParaRPr>
          </a:p>
        </p:txBody>
      </p:sp>
      <p:sp>
        <p:nvSpPr>
          <p:cNvPr id="7" name="Text 5"/>
          <p:cNvSpPr/>
          <p:nvPr/>
        </p:nvSpPr>
        <p:spPr>
          <a:xfrm>
            <a:off x="2305050" y="3995482"/>
            <a:ext cx="9594914" cy="331440"/>
          </a:xfrm>
          <a:prstGeom prst="rect">
            <a:avLst/>
          </a:prstGeom>
          <a:noFill/>
          <a:ln/>
        </p:spPr>
        <p:txBody>
          <a:bodyPr wrap="square" lIns="25400" tIns="25400" rIns="25400" bIns="25400" rtlCol="0" anchor="t">
            <a:noAutofit/>
          </a:bodyPr>
          <a:lstStyle/>
          <a:p>
            <a:pPr marL="0" indent="0" algn="l">
              <a:lnSpc>
                <a:spcPct val="140000"/>
              </a:lnSpc>
              <a:buNone/>
            </a:pPr>
            <a:r>
              <a:rPr lang="en-US" sz="2400">
                <a:solidFill>
                  <a:srgbClr val="3D365C"/>
                </a:solidFill>
                <a:latin typeface="Poppins" pitchFamily="34" charset="0"/>
                <a:ea typeface="Poppins" pitchFamily="34" charset="-122"/>
                <a:cs typeface="Poppins" pitchFamily="34" charset="-120"/>
              </a:rPr>
              <a:t>Prioritising outcomes over relationship.</a:t>
            </a:r>
            <a:endParaRPr lang="en-US" sz="2400"/>
          </a:p>
        </p:txBody>
      </p:sp>
      <p:sp>
        <p:nvSpPr>
          <p:cNvPr id="8" name="Shape 6"/>
          <p:cNvSpPr/>
          <p:nvPr/>
        </p:nvSpPr>
        <p:spPr>
          <a:xfrm>
            <a:off x="1143000" y="6441289"/>
            <a:ext cx="10477500" cy="9525"/>
          </a:xfrm>
          <a:prstGeom prst="rect">
            <a:avLst/>
          </a:prstGeom>
          <a:solidFill>
            <a:srgbClr val="ECE9DF"/>
          </a:solidFill>
          <a:ln/>
        </p:spPr>
        <p:txBody>
          <a:bodyPr/>
          <a:lstStyle/>
          <a:p>
            <a:endParaRPr lang="en-US"/>
          </a:p>
        </p:txBody>
      </p:sp>
      <p:sp>
        <p:nvSpPr>
          <p:cNvPr id="9" name="Text 7"/>
          <p:cNvSpPr/>
          <p:nvPr/>
        </p:nvSpPr>
        <p:spPr>
          <a:xfrm>
            <a:off x="1143000" y="4899783"/>
            <a:ext cx="933450" cy="92392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4500" b="1" kern="0" spc="-135">
                <a:solidFill>
                  <a:srgbClr val="6B6588"/>
                </a:solidFill>
                <a:latin typeface="Poppins" pitchFamily="34" charset="0"/>
                <a:ea typeface="Poppins" pitchFamily="34" charset="-122"/>
                <a:cs typeface="Poppins" pitchFamily="34" charset="-120"/>
              </a:rPr>
              <a:t>02</a:t>
            </a:r>
            <a:endParaRPr lang="en-US" sz="4500"/>
          </a:p>
        </p:txBody>
      </p:sp>
      <p:sp>
        <p:nvSpPr>
          <p:cNvPr id="10" name="Text 8"/>
          <p:cNvSpPr/>
          <p:nvPr/>
        </p:nvSpPr>
        <p:spPr>
          <a:xfrm>
            <a:off x="2305050" y="5163083"/>
            <a:ext cx="9594914" cy="432420"/>
          </a:xfrm>
          <a:prstGeom prst="rect">
            <a:avLst/>
          </a:prstGeom>
          <a:noFill/>
          <a:ln/>
        </p:spPr>
        <p:txBody>
          <a:bodyPr wrap="square" lIns="25400" tIns="25400" rIns="25400" bIns="25400" rtlCol="0" anchor="t">
            <a:noAutofit/>
          </a:bodyPr>
          <a:lstStyle/>
          <a:p>
            <a:pPr marL="0" indent="0" algn="l">
              <a:lnSpc>
                <a:spcPct val="115000"/>
              </a:lnSpc>
              <a:buNone/>
            </a:pPr>
            <a:r>
              <a:rPr lang="en-US" sz="3000" b="1" kern="0" spc="-54">
                <a:solidFill>
                  <a:srgbClr val="0F0A2E"/>
                </a:solidFill>
                <a:latin typeface="Poppins" pitchFamily="34" charset="0"/>
                <a:ea typeface="Poppins" pitchFamily="34" charset="-122"/>
                <a:cs typeface="Poppins" pitchFamily="34" charset="-120"/>
              </a:rPr>
              <a:t>Strong </a:t>
            </a:r>
            <a:r>
              <a:rPr lang="en-US" sz="3000" b="1" kern="0" spc="-54">
                <a:blipFill>
                  <a:blip r:embed="rId4"/>
                  <a:stretch>
                    <a:fillRect/>
                  </a:stretch>
                </a:blipFill>
                <a:latin typeface="Poppins" pitchFamily="34" charset="0"/>
                <a:ea typeface="Poppins" pitchFamily="34" charset="-122"/>
                <a:cs typeface="Poppins" pitchFamily="34" charset="-120"/>
              </a:rPr>
              <a:t>opinions</a:t>
            </a:r>
            <a:endParaRPr lang="en-US" sz="3000">
              <a:blipFill>
                <a:blip r:embed="rId4"/>
                <a:stretch>
                  <a:fillRect/>
                </a:stretch>
              </a:blipFill>
            </a:endParaRPr>
          </a:p>
        </p:txBody>
      </p:sp>
      <p:sp>
        <p:nvSpPr>
          <p:cNvPr id="11" name="Text 9"/>
          <p:cNvSpPr/>
          <p:nvPr/>
        </p:nvSpPr>
        <p:spPr>
          <a:xfrm>
            <a:off x="2305050" y="5698916"/>
            <a:ext cx="9594914" cy="331440"/>
          </a:xfrm>
          <a:prstGeom prst="rect">
            <a:avLst/>
          </a:prstGeom>
          <a:noFill/>
          <a:ln/>
        </p:spPr>
        <p:txBody>
          <a:bodyPr wrap="square" lIns="25400" tIns="25400" rIns="25400" bIns="25400" rtlCol="0" anchor="t">
            <a:noAutofit/>
          </a:bodyPr>
          <a:lstStyle/>
          <a:p>
            <a:pPr marL="0" indent="0" algn="l">
              <a:lnSpc>
                <a:spcPct val="140000"/>
              </a:lnSpc>
              <a:buNone/>
            </a:pPr>
            <a:r>
              <a:rPr lang="en-US" sz="2400">
                <a:solidFill>
                  <a:srgbClr val="3D365C"/>
                </a:solidFill>
                <a:latin typeface="Poppins" pitchFamily="34" charset="0"/>
                <a:ea typeface="Poppins" pitchFamily="34" charset="-122"/>
                <a:cs typeface="Poppins" pitchFamily="34" charset="-120"/>
              </a:rPr>
              <a:t>Prioritising opinion over attentive listening.</a:t>
            </a:r>
            <a:endParaRPr lang="en-US" sz="2400"/>
          </a:p>
        </p:txBody>
      </p:sp>
      <p:sp>
        <p:nvSpPr>
          <p:cNvPr id="12" name="Shape 10"/>
          <p:cNvSpPr/>
          <p:nvPr/>
        </p:nvSpPr>
        <p:spPr>
          <a:xfrm>
            <a:off x="1143000" y="8210037"/>
            <a:ext cx="10477500" cy="9525"/>
          </a:xfrm>
          <a:prstGeom prst="rect">
            <a:avLst/>
          </a:prstGeom>
          <a:solidFill>
            <a:srgbClr val="ECE9DF"/>
          </a:solidFill>
          <a:ln/>
        </p:spPr>
        <p:txBody>
          <a:bodyPr/>
          <a:lstStyle/>
          <a:p>
            <a:endParaRPr lang="en-US"/>
          </a:p>
        </p:txBody>
      </p:sp>
      <p:sp>
        <p:nvSpPr>
          <p:cNvPr id="13" name="Text 11"/>
          <p:cNvSpPr/>
          <p:nvPr/>
        </p:nvSpPr>
        <p:spPr>
          <a:xfrm>
            <a:off x="1143000" y="6668531"/>
            <a:ext cx="933450" cy="92392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4500" b="1" kern="0" spc="-135">
                <a:solidFill>
                  <a:srgbClr val="6B6588"/>
                </a:solidFill>
                <a:latin typeface="Poppins" pitchFamily="34" charset="0"/>
                <a:ea typeface="Poppins" pitchFamily="34" charset="-122"/>
                <a:cs typeface="Poppins" pitchFamily="34" charset="-120"/>
              </a:rPr>
              <a:t>03</a:t>
            </a:r>
            <a:endParaRPr lang="en-US" sz="4500"/>
          </a:p>
        </p:txBody>
      </p:sp>
      <p:sp>
        <p:nvSpPr>
          <p:cNvPr id="14" name="Text 12"/>
          <p:cNvSpPr/>
          <p:nvPr/>
        </p:nvSpPr>
        <p:spPr>
          <a:xfrm>
            <a:off x="2305050" y="6931831"/>
            <a:ext cx="9594914" cy="432420"/>
          </a:xfrm>
          <a:prstGeom prst="rect">
            <a:avLst/>
          </a:prstGeom>
          <a:noFill/>
          <a:ln/>
        </p:spPr>
        <p:txBody>
          <a:bodyPr wrap="square" lIns="25400" tIns="25400" rIns="25400" bIns="25400" rtlCol="0" anchor="t">
            <a:noAutofit/>
          </a:bodyPr>
          <a:lstStyle/>
          <a:p>
            <a:pPr marL="0" indent="0" algn="l">
              <a:lnSpc>
                <a:spcPct val="115000"/>
              </a:lnSpc>
              <a:buNone/>
            </a:pPr>
            <a:r>
              <a:rPr lang="en-US" sz="3000" b="1" kern="0" spc="-54">
                <a:solidFill>
                  <a:srgbClr val="0F0A2E"/>
                </a:solidFill>
                <a:latin typeface="Poppins" pitchFamily="34" charset="0"/>
                <a:ea typeface="Poppins" pitchFamily="34" charset="-122"/>
                <a:cs typeface="Poppins" pitchFamily="34" charset="-120"/>
              </a:rPr>
              <a:t>High </a:t>
            </a:r>
            <a:r>
              <a:rPr lang="en-US" sz="3000" b="1" kern="0" spc="-54">
                <a:blipFill>
                  <a:blip r:embed="rId5"/>
                  <a:stretch>
                    <a:fillRect/>
                  </a:stretch>
                </a:blipFill>
                <a:latin typeface="Poppins" pitchFamily="34" charset="0"/>
                <a:ea typeface="Poppins" pitchFamily="34" charset="-122"/>
                <a:cs typeface="Poppins" pitchFamily="34" charset="-120"/>
              </a:rPr>
              <a:t>emotions</a:t>
            </a:r>
            <a:endParaRPr lang="en-US" sz="3000">
              <a:blipFill>
                <a:blip r:embed="rId5"/>
                <a:stretch>
                  <a:fillRect/>
                </a:stretch>
              </a:blipFill>
            </a:endParaRPr>
          </a:p>
        </p:txBody>
      </p:sp>
      <p:sp>
        <p:nvSpPr>
          <p:cNvPr id="15" name="Text 13"/>
          <p:cNvSpPr/>
          <p:nvPr/>
        </p:nvSpPr>
        <p:spPr>
          <a:xfrm>
            <a:off x="2305050" y="7467664"/>
            <a:ext cx="9594914" cy="331440"/>
          </a:xfrm>
          <a:prstGeom prst="rect">
            <a:avLst/>
          </a:prstGeom>
          <a:noFill/>
          <a:ln/>
        </p:spPr>
        <p:txBody>
          <a:bodyPr wrap="square" lIns="25400" tIns="25400" rIns="25400" bIns="25400" rtlCol="0" anchor="t">
            <a:noAutofit/>
          </a:bodyPr>
          <a:lstStyle/>
          <a:p>
            <a:pPr marL="0" indent="0" algn="l">
              <a:lnSpc>
                <a:spcPct val="140000"/>
              </a:lnSpc>
              <a:buNone/>
            </a:pPr>
            <a:r>
              <a:rPr lang="en-US" sz="2400">
                <a:solidFill>
                  <a:srgbClr val="3D365C"/>
                </a:solidFill>
                <a:latin typeface="Poppins" pitchFamily="34" charset="0"/>
                <a:ea typeface="Poppins" pitchFamily="34" charset="-122"/>
                <a:cs typeface="Poppins" pitchFamily="34" charset="-120"/>
              </a:rPr>
              <a:t>Prioritising feelings over careful thinking.</a:t>
            </a:r>
            <a:endParaRPr lang="en-US" sz="2400"/>
          </a:p>
        </p:txBody>
      </p:sp>
      <p:sp>
        <p:nvSpPr>
          <p:cNvPr id="17" name="Text 15"/>
          <p:cNvSpPr/>
          <p:nvPr/>
        </p:nvSpPr>
        <p:spPr>
          <a:xfrm>
            <a:off x="13859396" y="9593610"/>
            <a:ext cx="338417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CONTRIBUTORS &amp; CONSEQUENCES</a:t>
            </a:r>
            <a:endParaRPr lang="en-US" sz="1200"/>
          </a:p>
        </p:txBody>
      </p:sp>
      <p:sp>
        <p:nvSpPr>
          <p:cNvPr id="18" name="Text 1">
            <a:extLst>
              <a:ext uri="{FF2B5EF4-FFF2-40B4-BE49-F238E27FC236}">
                <a16:creationId xmlns:a16="http://schemas.microsoft.com/office/drawing/2014/main" id="{ED0D2D68-EC02-C6F8-A86E-7E31BE9F3560}"/>
              </a:ext>
            </a:extLst>
          </p:cNvPr>
          <p:cNvSpPr/>
          <p:nvPr/>
        </p:nvSpPr>
        <p:spPr>
          <a:xfrm>
            <a:off x="1077685" y="2937314"/>
            <a:ext cx="16482060" cy="544785"/>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endParaRPr lang="en-US" sz="4200" b="1"/>
          </a:p>
        </p:txBody>
      </p:sp>
      <p:grpSp>
        <p:nvGrpSpPr>
          <p:cNvPr id="19" name="Group 18">
            <a:extLst>
              <a:ext uri="{FF2B5EF4-FFF2-40B4-BE49-F238E27FC236}">
                <a16:creationId xmlns:a16="http://schemas.microsoft.com/office/drawing/2014/main" id="{A98A38F5-8AF1-AA26-92B2-7A20D9BB51B4}"/>
              </a:ext>
            </a:extLst>
          </p:cNvPr>
          <p:cNvGrpSpPr/>
          <p:nvPr/>
        </p:nvGrpSpPr>
        <p:grpSpPr>
          <a:xfrm>
            <a:off x="12257312" y="3465675"/>
            <a:ext cx="5145503" cy="2238439"/>
            <a:chOff x="13492480" y="6111627"/>
            <a:chExt cx="4684917" cy="3222873"/>
          </a:xfrm>
          <a:blipFill>
            <a:blip r:embed="rId6"/>
            <a:stretch>
              <a:fillRect/>
            </a:stretch>
          </a:blipFill>
        </p:grpSpPr>
        <p:sp>
          <p:nvSpPr>
            <p:cNvPr id="20" name="Shape 26">
              <a:extLst>
                <a:ext uri="{FF2B5EF4-FFF2-40B4-BE49-F238E27FC236}">
                  <a16:creationId xmlns:a16="http://schemas.microsoft.com/office/drawing/2014/main" id="{F2B68D20-58CE-F78A-8548-9DFB048EF874}"/>
                </a:ext>
              </a:extLst>
            </p:cNvPr>
            <p:cNvSpPr/>
            <p:nvPr/>
          </p:nvSpPr>
          <p:spPr>
            <a:xfrm>
              <a:off x="13492480" y="6111627"/>
              <a:ext cx="4680000" cy="3222873"/>
            </a:xfrm>
            <a:prstGeom prst="roundRect">
              <a:avLst>
                <a:gd name="adj" fmla="val 5911"/>
              </a:avLst>
            </a:prstGeom>
            <a:grpFill/>
            <a:ln/>
            <a:effectLst>
              <a:outerShdw blurRad="19050" dist="9525" dir="5400000" algn="bl" rotWithShape="0">
                <a:srgbClr val="0F0B2E">
                  <a:alpha val="6000"/>
                </a:srgbClr>
              </a:outerShdw>
            </a:effectLst>
          </p:spPr>
          <p:txBody>
            <a:bodyPr/>
            <a:lstStyle/>
            <a:p>
              <a:endParaRPr lang="en-US"/>
            </a:p>
          </p:txBody>
        </p:sp>
        <p:sp>
          <p:nvSpPr>
            <p:cNvPr id="21" name="Text 31">
              <a:extLst>
                <a:ext uri="{FF2B5EF4-FFF2-40B4-BE49-F238E27FC236}">
                  <a16:creationId xmlns:a16="http://schemas.microsoft.com/office/drawing/2014/main" id="{A5FCAC5D-A0FA-BF60-67C7-D94B4E5BA271}"/>
                </a:ext>
              </a:extLst>
            </p:cNvPr>
            <p:cNvSpPr/>
            <p:nvPr/>
          </p:nvSpPr>
          <p:spPr>
            <a:xfrm>
              <a:off x="13957350" y="6530727"/>
              <a:ext cx="4003041" cy="571500"/>
            </a:xfrm>
            <a:prstGeom prst="rect">
              <a:avLst/>
            </a:prstGeom>
            <a:grpFill/>
            <a:ln/>
          </p:spPr>
          <p:txBody>
            <a:bodyPr wrap="square" lIns="25400" tIns="25400" rIns="25400" bIns="25400" rtlCol="0" anchor="t">
              <a:normAutofit/>
            </a:bodyPr>
            <a:lstStyle/>
            <a:p>
              <a:pPr marL="0" indent="0" algn="l">
                <a:lnSpc>
                  <a:spcPct val="100000"/>
                </a:lnSpc>
                <a:buNone/>
              </a:pPr>
              <a:r>
                <a:rPr lang="en-US" sz="2000" b="1" kern="0" spc="363">
                  <a:solidFill>
                    <a:srgbClr val="6B6588"/>
                  </a:solidFill>
                  <a:latin typeface="Poppins" pitchFamily="34" charset="0"/>
                  <a:cs typeface="Poppins" pitchFamily="34" charset="-120"/>
                </a:rPr>
                <a:t>DISCUSS</a:t>
              </a:r>
              <a:endParaRPr lang="en-US" sz="2000" b="1" kern="0" spc="-126">
                <a:solidFill>
                  <a:srgbClr val="6B6588"/>
                </a:solidFill>
                <a:latin typeface="Poppins" pitchFamily="34" charset="0"/>
                <a:ea typeface="Poppins" pitchFamily="34" charset="-122"/>
                <a:cs typeface="Poppins" pitchFamily="34" charset="-120"/>
              </a:endParaRPr>
            </a:p>
          </p:txBody>
        </p:sp>
        <p:sp>
          <p:nvSpPr>
            <p:cNvPr id="23" name="Text 33">
              <a:extLst>
                <a:ext uri="{FF2B5EF4-FFF2-40B4-BE49-F238E27FC236}">
                  <a16:creationId xmlns:a16="http://schemas.microsoft.com/office/drawing/2014/main" id="{1BAA808C-EE85-D4F2-CA74-6B109555C92D}"/>
                </a:ext>
              </a:extLst>
            </p:cNvPr>
            <p:cNvSpPr/>
            <p:nvPr/>
          </p:nvSpPr>
          <p:spPr>
            <a:xfrm>
              <a:off x="13957349" y="7305037"/>
              <a:ext cx="4220048" cy="1065875"/>
            </a:xfrm>
            <a:prstGeom prst="rect">
              <a:avLst/>
            </a:prstGeom>
            <a:grpFill/>
            <a:ln/>
          </p:spPr>
          <p:txBody>
            <a:bodyPr wrap="square" lIns="25400" tIns="25400" rIns="25400" bIns="25400" rtlCol="0" anchor="t">
              <a:noAutofit/>
            </a:bodyPr>
            <a:lstStyle/>
            <a:p>
              <a:pPr marL="0" indent="0" algn="l">
                <a:buNone/>
              </a:pPr>
              <a:r>
                <a:rPr lang="en-US" sz="2000">
                  <a:solidFill>
                    <a:srgbClr val="3D365C"/>
                  </a:solidFill>
                  <a:latin typeface="Poppins" pitchFamily="34" charset="0"/>
                  <a:ea typeface="Poppins" pitchFamily="34" charset="-122"/>
                  <a:cs typeface="Poppins" pitchFamily="34" charset="-120"/>
                </a:rPr>
                <a:t>How might different </a:t>
              </a:r>
              <a:r>
                <a:rPr lang="en-US" sz="2000" err="1">
                  <a:solidFill>
                    <a:srgbClr val="3D365C"/>
                  </a:solidFill>
                  <a:latin typeface="Poppins" pitchFamily="34" charset="0"/>
                  <a:ea typeface="Poppins" pitchFamily="34" charset="-122"/>
                  <a:cs typeface="Poppins" pitchFamily="34" charset="-120"/>
                </a:rPr>
                <a:t>colour</a:t>
              </a:r>
              <a:r>
                <a:rPr lang="en-US" sz="2000">
                  <a:solidFill>
                    <a:srgbClr val="3D365C"/>
                  </a:solidFill>
                  <a:latin typeface="Poppins" pitchFamily="34" charset="0"/>
                  <a:ea typeface="Poppins" pitchFamily="34" charset="-122"/>
                  <a:cs typeface="Poppins" pitchFamily="34" charset="-120"/>
                </a:rPr>
                <a:t> preferences respond to these </a:t>
              </a:r>
            </a:p>
            <a:p>
              <a:pPr marL="0" indent="0" algn="l">
                <a:buNone/>
              </a:pPr>
              <a:r>
                <a:rPr lang="en-US" sz="2000">
                  <a:solidFill>
                    <a:srgbClr val="3D365C"/>
                  </a:solidFill>
                  <a:latin typeface="Poppins" pitchFamily="34" charset="0"/>
                  <a:ea typeface="Poppins" pitchFamily="34" charset="-122"/>
                  <a:cs typeface="Poppins" pitchFamily="34" charset="-120"/>
                </a:rPr>
                <a:t>factors?  </a:t>
              </a:r>
            </a:p>
            <a:p>
              <a:pPr marL="0" indent="0" algn="l">
                <a:buNone/>
              </a:pPr>
              <a:endParaRPr lang="en-US" sz="2400">
                <a:solidFill>
                  <a:srgbClr val="3D365C"/>
                </a:solidFill>
                <a:latin typeface="Poppins" pitchFamily="34" charset="0"/>
                <a:ea typeface="Poppins" pitchFamily="34" charset="-122"/>
                <a:cs typeface="Poppins"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CHALLENGING CONVERSATIONS</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blipFill>
                  <a:blip r:embed="rId3"/>
                  <a:stretch>
                    <a:fillRect/>
                  </a:stretch>
                </a:blipFill>
                <a:latin typeface="Poppins" pitchFamily="34" charset="0"/>
                <a:ea typeface="Poppins" pitchFamily="34" charset="-122"/>
                <a:cs typeface="Poppins" pitchFamily="34" charset="-120"/>
              </a:rPr>
              <a:t>Self-protective</a:t>
            </a:r>
            <a:r>
              <a:rPr lang="en-US" sz="5000" b="1" kern="0" spc="-147">
                <a:solidFill>
                  <a:srgbClr val="000000"/>
                </a:solidFill>
                <a:latin typeface="Poppins" pitchFamily="34" charset="0"/>
                <a:ea typeface="Poppins" pitchFamily="34" charset="-122"/>
                <a:cs typeface="Poppins" pitchFamily="34" charset="-120"/>
              </a:rPr>
              <a:t> </a:t>
            </a:r>
            <a:r>
              <a:rPr lang="en-US" sz="5000" b="1" kern="0" spc="-147">
                <a:solidFill>
                  <a:srgbClr val="0F0B2E"/>
                </a:solidFill>
                <a:latin typeface="Poppins" pitchFamily="34" charset="0"/>
                <a:ea typeface="Poppins" pitchFamily="34" charset="-122"/>
                <a:cs typeface="Poppins" pitchFamily="34" charset="-120"/>
              </a:rPr>
              <a:t>responses.</a:t>
            </a:r>
            <a:endParaRPr lang="en-US" sz="5000"/>
          </a:p>
        </p:txBody>
      </p:sp>
      <p:sp>
        <p:nvSpPr>
          <p:cNvPr id="9" name="Text 7"/>
          <p:cNvSpPr/>
          <p:nvPr/>
        </p:nvSpPr>
        <p:spPr>
          <a:xfrm>
            <a:off x="554361" y="4838105"/>
            <a:ext cx="7063740" cy="952500"/>
          </a:xfrm>
          <a:prstGeom prst="rect">
            <a:avLst/>
          </a:prstGeom>
          <a:noFill/>
          <a:ln/>
        </p:spPr>
        <p:txBody>
          <a:bodyPr wrap="square" lIns="25400" tIns="25400" rIns="25400" bIns="25400" rtlCol="0" anchor="t">
            <a:normAutofit/>
          </a:bodyPr>
          <a:lstStyle/>
          <a:p>
            <a:pPr marL="0" indent="0" algn="ctr">
              <a:lnSpc>
                <a:spcPct val="100000"/>
              </a:lnSpc>
              <a:buNone/>
            </a:pPr>
            <a:r>
              <a:rPr lang="en-US" sz="4500" b="1" kern="0" spc="-288">
                <a:solidFill>
                  <a:srgbClr val="0F0B2E"/>
                </a:solidFill>
                <a:latin typeface="Poppins" pitchFamily="34" charset="0"/>
                <a:ea typeface="Poppins" pitchFamily="34" charset="-122"/>
                <a:cs typeface="Poppins" pitchFamily="34" charset="-120"/>
              </a:rPr>
              <a:t>“Silence”</a:t>
            </a:r>
            <a:endParaRPr lang="en-US" sz="4500"/>
          </a:p>
        </p:txBody>
      </p:sp>
      <p:sp>
        <p:nvSpPr>
          <p:cNvPr id="10" name="Text 8"/>
          <p:cNvSpPr/>
          <p:nvPr/>
        </p:nvSpPr>
        <p:spPr>
          <a:xfrm>
            <a:off x="554361" y="5523908"/>
            <a:ext cx="7063740" cy="628650"/>
          </a:xfrm>
          <a:prstGeom prst="rect">
            <a:avLst/>
          </a:prstGeom>
          <a:noFill/>
          <a:ln/>
        </p:spPr>
        <p:txBody>
          <a:bodyPr wrap="square" lIns="25400" tIns="25400" rIns="25400" bIns="25400" rtlCol="0" anchor="t">
            <a:normAutofit fontScale="92500" lnSpcReduction="10000"/>
          </a:bodyPr>
          <a:lstStyle/>
          <a:p>
            <a:pPr marL="0" indent="0" algn="ctr">
              <a:lnSpc>
                <a:spcPct val="155000"/>
              </a:lnSpc>
              <a:buNone/>
            </a:pPr>
            <a:r>
              <a:rPr lang="en-US" sz="3000" b="1" kern="0" spc="-60">
                <a:solidFill>
                  <a:srgbClr val="0F0B2E"/>
                </a:solidFill>
                <a:latin typeface="Poppins" pitchFamily="34" charset="0"/>
                <a:ea typeface="Poppins" pitchFamily="34" charset="-122"/>
                <a:cs typeface="Poppins" pitchFamily="34" charset="-120"/>
              </a:rPr>
              <a:t>Flight </a:t>
            </a:r>
            <a:r>
              <a:rPr lang="en-US" sz="3000" kern="0" spc="-60">
                <a:solidFill>
                  <a:srgbClr val="6B6588"/>
                </a:solidFill>
                <a:latin typeface="Poppins" pitchFamily="34" charset="0"/>
                <a:ea typeface="Poppins" pitchFamily="34" charset="-122"/>
                <a:cs typeface="Poppins" pitchFamily="34" charset="-120"/>
              </a:rPr>
              <a:t>(freeze)</a:t>
            </a:r>
            <a:endParaRPr lang="en-US" sz="3000"/>
          </a:p>
        </p:txBody>
      </p:sp>
      <p:sp>
        <p:nvSpPr>
          <p:cNvPr id="11" name="Text 9"/>
          <p:cNvSpPr/>
          <p:nvPr/>
        </p:nvSpPr>
        <p:spPr>
          <a:xfrm>
            <a:off x="554361" y="6343058"/>
            <a:ext cx="7063740" cy="384795"/>
          </a:xfrm>
          <a:prstGeom prst="rect">
            <a:avLst/>
          </a:prstGeom>
          <a:noFill/>
          <a:ln/>
        </p:spPr>
        <p:txBody>
          <a:bodyPr wrap="square" lIns="25400" tIns="25400" rIns="25400" bIns="25400" rtlCol="0" anchor="t">
            <a:normAutofit fontScale="92500" lnSpcReduction="10000"/>
          </a:bodyPr>
          <a:lstStyle/>
          <a:p>
            <a:pPr marL="0" indent="0" algn="ctr">
              <a:lnSpc>
                <a:spcPct val="140000"/>
              </a:lnSpc>
              <a:buNone/>
            </a:pPr>
            <a:r>
              <a:rPr lang="en-US" sz="1950">
                <a:solidFill>
                  <a:srgbClr val="3D365C"/>
                </a:solidFill>
                <a:latin typeface="Poppins" pitchFamily="34" charset="0"/>
                <a:ea typeface="Poppins" pitchFamily="34" charset="-122"/>
                <a:cs typeface="Poppins" pitchFamily="34" charset="-120"/>
              </a:rPr>
              <a:t>Withdraw · go quiet · hold back.</a:t>
            </a:r>
            <a:endParaRPr lang="en-US" sz="1950"/>
          </a:p>
        </p:txBody>
      </p:sp>
      <p:sp>
        <p:nvSpPr>
          <p:cNvPr id="17" name="Text 15"/>
          <p:cNvSpPr/>
          <p:nvPr/>
        </p:nvSpPr>
        <p:spPr>
          <a:xfrm>
            <a:off x="10952926" y="4838105"/>
            <a:ext cx="7063740" cy="952500"/>
          </a:xfrm>
          <a:prstGeom prst="rect">
            <a:avLst/>
          </a:prstGeom>
          <a:noFill/>
          <a:ln/>
        </p:spPr>
        <p:txBody>
          <a:bodyPr wrap="square" lIns="25400" tIns="25400" rIns="25400" bIns="25400" rtlCol="0" anchor="t">
            <a:normAutofit/>
          </a:bodyPr>
          <a:lstStyle/>
          <a:p>
            <a:pPr marL="0" indent="0" algn="ctr">
              <a:lnSpc>
                <a:spcPct val="100000"/>
              </a:lnSpc>
              <a:buNone/>
            </a:pPr>
            <a:r>
              <a:rPr lang="en-US" sz="4500" b="1" kern="0" spc="-288">
                <a:solidFill>
                  <a:srgbClr val="0F0B2E"/>
                </a:solidFill>
                <a:latin typeface="Poppins" pitchFamily="34" charset="0"/>
                <a:ea typeface="Poppins" pitchFamily="34" charset="-122"/>
                <a:cs typeface="Poppins" pitchFamily="34" charset="-120"/>
              </a:rPr>
              <a:t>“Violence”</a:t>
            </a:r>
            <a:endParaRPr lang="en-US" sz="4500"/>
          </a:p>
        </p:txBody>
      </p:sp>
      <p:sp>
        <p:nvSpPr>
          <p:cNvPr id="18" name="Text 16"/>
          <p:cNvSpPr/>
          <p:nvPr/>
        </p:nvSpPr>
        <p:spPr>
          <a:xfrm>
            <a:off x="10952926" y="5523908"/>
            <a:ext cx="7063740" cy="628650"/>
          </a:xfrm>
          <a:prstGeom prst="rect">
            <a:avLst/>
          </a:prstGeom>
          <a:noFill/>
          <a:ln/>
        </p:spPr>
        <p:txBody>
          <a:bodyPr wrap="square" lIns="25400" tIns="25400" rIns="25400" bIns="25400" rtlCol="0" anchor="t">
            <a:normAutofit fontScale="92500" lnSpcReduction="10000"/>
          </a:bodyPr>
          <a:lstStyle/>
          <a:p>
            <a:pPr marL="0" indent="0" algn="ctr">
              <a:lnSpc>
                <a:spcPct val="155000"/>
              </a:lnSpc>
              <a:buNone/>
            </a:pPr>
            <a:r>
              <a:rPr lang="en-US" sz="3000" b="1" kern="0" spc="-60">
                <a:solidFill>
                  <a:srgbClr val="0F0B2E"/>
                </a:solidFill>
                <a:latin typeface="Poppins" pitchFamily="34" charset="0"/>
                <a:ea typeface="Poppins" pitchFamily="34" charset="-122"/>
                <a:cs typeface="Poppins" pitchFamily="34" charset="-120"/>
              </a:rPr>
              <a:t>Fight </a:t>
            </a:r>
            <a:r>
              <a:rPr lang="en-US" sz="3000" kern="0" spc="-60">
                <a:solidFill>
                  <a:srgbClr val="6B6588"/>
                </a:solidFill>
                <a:latin typeface="Poppins" pitchFamily="34" charset="0"/>
                <a:ea typeface="Poppins" pitchFamily="34" charset="-122"/>
                <a:cs typeface="Poppins" pitchFamily="34" charset="-120"/>
              </a:rPr>
              <a:t>(deflect)</a:t>
            </a:r>
            <a:endParaRPr lang="en-US" sz="3000"/>
          </a:p>
        </p:txBody>
      </p:sp>
      <p:sp>
        <p:nvSpPr>
          <p:cNvPr id="19" name="Text 17"/>
          <p:cNvSpPr/>
          <p:nvPr/>
        </p:nvSpPr>
        <p:spPr>
          <a:xfrm>
            <a:off x="10952926" y="6343058"/>
            <a:ext cx="7063740" cy="384795"/>
          </a:xfrm>
          <a:prstGeom prst="rect">
            <a:avLst/>
          </a:prstGeom>
          <a:noFill/>
          <a:ln/>
        </p:spPr>
        <p:txBody>
          <a:bodyPr wrap="square" lIns="25400" tIns="25400" rIns="25400" bIns="25400" rtlCol="0" anchor="t">
            <a:normAutofit fontScale="92500" lnSpcReduction="10000"/>
          </a:bodyPr>
          <a:lstStyle/>
          <a:p>
            <a:pPr marL="0" indent="0" algn="ctr">
              <a:lnSpc>
                <a:spcPct val="140000"/>
              </a:lnSpc>
              <a:buNone/>
            </a:pPr>
            <a:r>
              <a:rPr lang="en-US" sz="1950">
                <a:solidFill>
                  <a:srgbClr val="3D365C"/>
                </a:solidFill>
                <a:latin typeface="Poppins" pitchFamily="34" charset="0"/>
                <a:ea typeface="Poppins" pitchFamily="34" charset="-122"/>
                <a:cs typeface="Poppins" pitchFamily="34" charset="-120"/>
              </a:rPr>
              <a:t>Push back · talk over · dominate.</a:t>
            </a:r>
            <a:endParaRPr lang="en-US" sz="1950"/>
          </a:p>
        </p:txBody>
      </p:sp>
      <p:sp>
        <p:nvSpPr>
          <p:cNvPr id="20" name="Text 18"/>
          <p:cNvSpPr/>
          <p:nvPr/>
        </p:nvSpPr>
        <p:spPr>
          <a:xfrm>
            <a:off x="14278942" y="9593610"/>
            <a:ext cx="2952039"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SELF-PROTECTIVE RESPONSES</a:t>
            </a:r>
            <a:endParaRPr lang="en-US" sz="1200"/>
          </a:p>
        </p:txBody>
      </p:sp>
      <p:pic>
        <p:nvPicPr>
          <p:cNvPr id="22" name="Picture 21">
            <a:extLst>
              <a:ext uri="{FF2B5EF4-FFF2-40B4-BE49-F238E27FC236}">
                <a16:creationId xmlns:a16="http://schemas.microsoft.com/office/drawing/2014/main" id="{7260441F-DD4A-E15E-BB74-AED58B3ABF31}"/>
              </a:ext>
            </a:extLst>
          </p:cNvPr>
          <p:cNvPicPr>
            <a:picLocks noChangeAspect="1"/>
          </p:cNvPicPr>
          <p:nvPr/>
        </p:nvPicPr>
        <p:blipFill>
          <a:blip r:embed="rId4"/>
          <a:stretch>
            <a:fillRect/>
          </a:stretch>
        </p:blipFill>
        <p:spPr>
          <a:xfrm>
            <a:off x="5969447" y="2830286"/>
            <a:ext cx="6499534" cy="6498771"/>
          </a:xfrm>
          <a:prstGeom prst="rect">
            <a:avLst/>
          </a:prstGeom>
        </p:spPr>
      </p:pic>
      <p:sp>
        <p:nvSpPr>
          <p:cNvPr id="23" name="Shape 2">
            <a:extLst>
              <a:ext uri="{FF2B5EF4-FFF2-40B4-BE49-F238E27FC236}">
                <a16:creationId xmlns:a16="http://schemas.microsoft.com/office/drawing/2014/main" id="{886F3349-3859-6BAF-491D-17F535CF8D19}"/>
              </a:ext>
            </a:extLst>
          </p:cNvPr>
          <p:cNvSpPr/>
          <p:nvPr/>
        </p:nvSpPr>
        <p:spPr>
          <a:xfrm>
            <a:off x="9198973" y="2351075"/>
            <a:ext cx="36000" cy="7488000"/>
          </a:xfrm>
          <a:prstGeom prst="rect">
            <a:avLst/>
          </a:prstGeom>
          <a:solidFill>
            <a:srgbClr val="0F0B2E"/>
          </a:solidFill>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DFCF9"/>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88720A-AF20-B044-650C-AD6E932425B3}"/>
              </a:ext>
            </a:extLst>
          </p:cNvPr>
          <p:cNvPicPr>
            <a:picLocks noChangeAspect="1"/>
          </p:cNvPicPr>
          <p:nvPr/>
        </p:nvPicPr>
        <p:blipFill>
          <a:blip r:embed="rId3"/>
          <a:stretch>
            <a:fillRect/>
          </a:stretch>
        </p:blipFill>
        <p:spPr>
          <a:xfrm>
            <a:off x="771932" y="7010073"/>
            <a:ext cx="4818022" cy="2878668"/>
          </a:xfrm>
          <a:prstGeom prst="rect">
            <a:avLst/>
          </a:prstGeom>
        </p:spPr>
      </p:pic>
      <p:pic>
        <p:nvPicPr>
          <p:cNvPr id="19" name="Picture 18">
            <a:extLst>
              <a:ext uri="{FF2B5EF4-FFF2-40B4-BE49-F238E27FC236}">
                <a16:creationId xmlns:a16="http://schemas.microsoft.com/office/drawing/2014/main" id="{1895EDE1-1591-E484-AE36-003AF956B3DD}"/>
              </a:ext>
            </a:extLst>
          </p:cNvPr>
          <p:cNvPicPr>
            <a:picLocks noChangeAspect="1"/>
          </p:cNvPicPr>
          <p:nvPr/>
        </p:nvPicPr>
        <p:blipFill>
          <a:blip r:embed="rId4"/>
          <a:stretch>
            <a:fillRect/>
          </a:stretch>
        </p:blipFill>
        <p:spPr>
          <a:xfrm>
            <a:off x="12710949" y="6829739"/>
            <a:ext cx="4870688" cy="2779836"/>
          </a:xfrm>
          <a:prstGeom prst="rect">
            <a:avLst/>
          </a:prstGeom>
        </p:spPr>
      </p:pic>
      <p:pic>
        <p:nvPicPr>
          <p:cNvPr id="20" name="Picture 19">
            <a:extLst>
              <a:ext uri="{FF2B5EF4-FFF2-40B4-BE49-F238E27FC236}">
                <a16:creationId xmlns:a16="http://schemas.microsoft.com/office/drawing/2014/main" id="{B27BF1C3-381F-EC29-52E9-BF95B56E1C92}"/>
              </a:ext>
            </a:extLst>
          </p:cNvPr>
          <p:cNvPicPr>
            <a:picLocks noChangeAspect="1"/>
          </p:cNvPicPr>
          <p:nvPr/>
        </p:nvPicPr>
        <p:blipFill>
          <a:blip r:embed="rId5"/>
          <a:stretch>
            <a:fillRect/>
          </a:stretch>
        </p:blipFill>
        <p:spPr>
          <a:xfrm>
            <a:off x="12597069" y="2417533"/>
            <a:ext cx="4953000" cy="2882900"/>
          </a:xfrm>
          <a:prstGeom prst="rect">
            <a:avLst/>
          </a:prstGeom>
        </p:spPr>
      </p:pic>
      <p:pic>
        <p:nvPicPr>
          <p:cNvPr id="21" name="Picture 20">
            <a:extLst>
              <a:ext uri="{FF2B5EF4-FFF2-40B4-BE49-F238E27FC236}">
                <a16:creationId xmlns:a16="http://schemas.microsoft.com/office/drawing/2014/main" id="{8609FBAE-043C-D9A9-DF77-10116DD73D1D}"/>
              </a:ext>
            </a:extLst>
          </p:cNvPr>
          <p:cNvPicPr>
            <a:picLocks noChangeAspect="1"/>
          </p:cNvPicPr>
          <p:nvPr/>
        </p:nvPicPr>
        <p:blipFill>
          <a:blip r:embed="rId6"/>
          <a:stretch>
            <a:fillRect/>
          </a:stretch>
        </p:blipFill>
        <p:spPr>
          <a:xfrm>
            <a:off x="757326" y="2402300"/>
            <a:ext cx="4921250" cy="2846917"/>
          </a:xfrm>
          <a:prstGeom prst="rect">
            <a:avLst/>
          </a:prstGeom>
        </p:spPr>
      </p:pic>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LIKELY RESPONSES</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blipFill>
                  <a:blip r:embed="rId7"/>
                  <a:stretch>
                    <a:fillRect/>
                  </a:stretch>
                </a:blipFill>
                <a:latin typeface="Poppins" pitchFamily="34" charset="0"/>
                <a:ea typeface="Poppins" pitchFamily="34" charset="-122"/>
                <a:cs typeface="Poppins" pitchFamily="34" charset="-120"/>
              </a:rPr>
              <a:t>Bad day </a:t>
            </a:r>
            <a:r>
              <a:rPr lang="en-US" sz="5000" b="1" kern="0" spc="-147">
                <a:solidFill>
                  <a:srgbClr val="0F0B2E"/>
                </a:solidFill>
                <a:latin typeface="Poppins" pitchFamily="34" charset="0"/>
                <a:ea typeface="Poppins" pitchFamily="34" charset="-122"/>
                <a:cs typeface="Poppins" pitchFamily="34" charset="-120"/>
              </a:rPr>
              <a:t>behaviours.</a:t>
            </a:r>
            <a:endParaRPr lang="en-US" sz="5000"/>
          </a:p>
        </p:txBody>
      </p:sp>
      <p:sp>
        <p:nvSpPr>
          <p:cNvPr id="7" name="Text 4"/>
          <p:cNvSpPr/>
          <p:nvPr/>
        </p:nvSpPr>
        <p:spPr>
          <a:xfrm>
            <a:off x="1285875" y="2938889"/>
            <a:ext cx="3808639" cy="1209675"/>
          </a:xfrm>
          <a:prstGeom prst="rect">
            <a:avLst/>
          </a:prstGeom>
          <a:noFill/>
          <a:ln/>
        </p:spPr>
        <p:txBody>
          <a:bodyPr wrap="square" lIns="25400" tIns="25400" rIns="25400" bIns="25400" rtlCol="0" anchor="t">
            <a:noAutofit/>
          </a:bodyPr>
          <a:lstStyle/>
          <a:p>
            <a:pPr marL="285750" indent="-285750" algn="l">
              <a:spcAft>
                <a:spcPts val="400"/>
              </a:spcAft>
              <a:buClr>
                <a:srgbClr val="2CAAE3"/>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Overly focused on the problem</a:t>
            </a:r>
            <a:endParaRPr lang="en-US" sz="2200"/>
          </a:p>
          <a:p>
            <a:pPr marL="285750" indent="-285750" algn="l">
              <a:spcAft>
                <a:spcPts val="400"/>
              </a:spcAft>
              <a:buClr>
                <a:srgbClr val="2CAAE3"/>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Withdraws</a:t>
            </a:r>
            <a:endParaRPr lang="en-US" sz="2200"/>
          </a:p>
          <a:p>
            <a:pPr marL="285750" indent="-285750" algn="l">
              <a:spcAft>
                <a:spcPts val="400"/>
              </a:spcAft>
              <a:buClr>
                <a:srgbClr val="2CAAE3"/>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Goes quiet</a:t>
            </a:r>
            <a:endParaRPr lang="en-US" sz="2200"/>
          </a:p>
        </p:txBody>
      </p:sp>
      <p:sp>
        <p:nvSpPr>
          <p:cNvPr id="10" name="Text 7"/>
          <p:cNvSpPr/>
          <p:nvPr/>
        </p:nvSpPr>
        <p:spPr>
          <a:xfrm>
            <a:off x="13174283" y="2960657"/>
            <a:ext cx="3808639" cy="904875"/>
          </a:xfrm>
          <a:prstGeom prst="rect">
            <a:avLst/>
          </a:prstGeom>
          <a:noFill/>
          <a:ln/>
        </p:spPr>
        <p:txBody>
          <a:bodyPr wrap="square" lIns="25400" tIns="25400" rIns="25400" bIns="25400" rtlCol="0" anchor="t">
            <a:noAutofit/>
          </a:bodyPr>
          <a:lstStyle/>
          <a:p>
            <a:pPr marL="285750" indent="-285750" algn="l">
              <a:spcAft>
                <a:spcPts val="400"/>
              </a:spcAft>
              <a:buClr>
                <a:srgbClr val="E8422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Can be intimidating</a:t>
            </a:r>
            <a:endParaRPr lang="en-US" sz="2200"/>
          </a:p>
          <a:p>
            <a:pPr marL="285750" indent="-285750" algn="l">
              <a:spcAft>
                <a:spcPts val="400"/>
              </a:spcAft>
              <a:buClr>
                <a:srgbClr val="E8422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Unable to hold their judgement</a:t>
            </a:r>
            <a:endParaRPr lang="en-US" sz="2200"/>
          </a:p>
          <a:p>
            <a:pPr marL="285750" indent="-285750" algn="l">
              <a:spcAft>
                <a:spcPts val="400"/>
              </a:spcAft>
              <a:buClr>
                <a:srgbClr val="E8422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Lacks filter</a:t>
            </a:r>
            <a:endParaRPr lang="en-US" sz="2200"/>
          </a:p>
        </p:txBody>
      </p:sp>
      <p:sp>
        <p:nvSpPr>
          <p:cNvPr id="13" name="Text 10"/>
          <p:cNvSpPr/>
          <p:nvPr/>
        </p:nvSpPr>
        <p:spPr>
          <a:xfrm>
            <a:off x="1328812" y="7530194"/>
            <a:ext cx="3808639" cy="904875"/>
          </a:xfrm>
          <a:prstGeom prst="rect">
            <a:avLst/>
          </a:prstGeom>
          <a:noFill/>
          <a:ln/>
        </p:spPr>
        <p:txBody>
          <a:bodyPr wrap="square" lIns="25400" tIns="25400" rIns="25400" bIns="25400" rtlCol="0" anchor="t">
            <a:noAutofit/>
          </a:bodyPr>
          <a:lstStyle/>
          <a:p>
            <a:pPr marL="285750" indent="-285750">
              <a:spcAft>
                <a:spcPts val="400"/>
              </a:spcAft>
              <a:buClr>
                <a:srgbClr val="A7C93F"/>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Silent treatment</a:t>
            </a:r>
            <a:endParaRPr lang="en-US" sz="2200"/>
          </a:p>
          <a:p>
            <a:pPr marL="285750" indent="-285750" algn="l">
              <a:spcAft>
                <a:spcPts val="400"/>
              </a:spcAft>
              <a:buClr>
                <a:srgbClr val="A7C93F"/>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Holds back</a:t>
            </a:r>
            <a:endParaRPr lang="en-US" sz="2200"/>
          </a:p>
          <a:p>
            <a:pPr marL="285750" indent="-285750" algn="l">
              <a:spcAft>
                <a:spcPts val="400"/>
              </a:spcAft>
              <a:buClr>
                <a:srgbClr val="A7C93F"/>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Avoids difficult conversations</a:t>
            </a:r>
            <a:endParaRPr lang="en-US" sz="2200"/>
          </a:p>
        </p:txBody>
      </p:sp>
      <p:sp>
        <p:nvSpPr>
          <p:cNvPr id="16" name="Text 13"/>
          <p:cNvSpPr/>
          <p:nvPr/>
        </p:nvSpPr>
        <p:spPr>
          <a:xfrm>
            <a:off x="13370225" y="7377795"/>
            <a:ext cx="3808639" cy="1178379"/>
          </a:xfrm>
          <a:prstGeom prst="rect">
            <a:avLst/>
          </a:prstGeom>
          <a:noFill/>
          <a:ln/>
        </p:spPr>
        <p:txBody>
          <a:bodyPr wrap="square" lIns="25400" tIns="25400" rIns="25400" bIns="25400" rtlCol="0" anchor="t">
            <a:noAutofit/>
          </a:bodyPr>
          <a:lstStyle/>
          <a:p>
            <a:pPr marL="285750" indent="-285750" algn="l">
              <a:spcAft>
                <a:spcPts val="400"/>
              </a:spcAft>
              <a:buClr>
                <a:srgbClr val="FED50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Avoids discomfort</a:t>
            </a:r>
          </a:p>
          <a:p>
            <a:pPr marL="285750" indent="-285750">
              <a:spcAft>
                <a:spcPts val="400"/>
              </a:spcAft>
              <a:buClr>
                <a:srgbClr val="FED50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Settles for an ‘easy’ resolution</a:t>
            </a:r>
            <a:endParaRPr lang="en-US" sz="2200"/>
          </a:p>
          <a:p>
            <a:pPr marL="285750" indent="-285750" algn="l">
              <a:spcAft>
                <a:spcPts val="400"/>
              </a:spcAft>
              <a:buClr>
                <a:srgbClr val="FED50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Can play down issues</a:t>
            </a:r>
            <a:endParaRPr lang="en-US" sz="2200"/>
          </a:p>
        </p:txBody>
      </p:sp>
      <p:sp>
        <p:nvSpPr>
          <p:cNvPr id="17" name="Text 14"/>
          <p:cNvSpPr/>
          <p:nvPr/>
        </p:nvSpPr>
        <p:spPr>
          <a:xfrm>
            <a:off x="15004479" y="9593610"/>
            <a:ext cx="221672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BAD DAY BEHAVIOURS</a:t>
            </a:r>
            <a:endParaRPr lang="en-US" sz="1200"/>
          </a:p>
        </p:txBody>
      </p:sp>
      <p:sp>
        <p:nvSpPr>
          <p:cNvPr id="22" name="Up Arrow 21">
            <a:extLst>
              <a:ext uri="{FF2B5EF4-FFF2-40B4-BE49-F238E27FC236}">
                <a16:creationId xmlns:a16="http://schemas.microsoft.com/office/drawing/2014/main" id="{A8B3BC04-2A87-D943-B47A-3E4AB4CCDF19}"/>
              </a:ext>
            </a:extLst>
          </p:cNvPr>
          <p:cNvSpPr/>
          <p:nvPr/>
        </p:nvSpPr>
        <p:spPr>
          <a:xfrm rot="3063583">
            <a:off x="11081658" y="3048002"/>
            <a:ext cx="979713" cy="1959429"/>
          </a:xfrm>
          <a:prstGeom prst="upArrow">
            <a:avLst>
              <a:gd name="adj1" fmla="val 36813"/>
              <a:gd name="adj2" fmla="val 61795"/>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3D593984-8EA9-C38C-CCA8-2307BDEAA07D}"/>
              </a:ext>
            </a:extLst>
          </p:cNvPr>
          <p:cNvSpPr/>
          <p:nvPr/>
        </p:nvSpPr>
        <p:spPr>
          <a:xfrm rot="18536417" flipH="1">
            <a:off x="6204856" y="3135088"/>
            <a:ext cx="979713" cy="1959429"/>
          </a:xfrm>
          <a:prstGeom prst="upArrow">
            <a:avLst>
              <a:gd name="adj1" fmla="val 36813"/>
              <a:gd name="adj2" fmla="val 61795"/>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 Arrow 24">
            <a:extLst>
              <a:ext uri="{FF2B5EF4-FFF2-40B4-BE49-F238E27FC236}">
                <a16:creationId xmlns:a16="http://schemas.microsoft.com/office/drawing/2014/main" id="{03BB5BDF-7763-CBB4-347C-802B09C65BCB}"/>
              </a:ext>
            </a:extLst>
          </p:cNvPr>
          <p:cNvSpPr/>
          <p:nvPr/>
        </p:nvSpPr>
        <p:spPr>
          <a:xfrm rot="3063583" flipH="1" flipV="1">
            <a:off x="6248401" y="7141032"/>
            <a:ext cx="979713" cy="1959429"/>
          </a:xfrm>
          <a:prstGeom prst="upArrow">
            <a:avLst>
              <a:gd name="adj1" fmla="val 36813"/>
              <a:gd name="adj2" fmla="val 61795"/>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a:extLst>
              <a:ext uri="{FF2B5EF4-FFF2-40B4-BE49-F238E27FC236}">
                <a16:creationId xmlns:a16="http://schemas.microsoft.com/office/drawing/2014/main" id="{A8C88EA0-6C9B-1626-B1F4-EC967826FFF8}"/>
              </a:ext>
            </a:extLst>
          </p:cNvPr>
          <p:cNvSpPr/>
          <p:nvPr/>
        </p:nvSpPr>
        <p:spPr>
          <a:xfrm rot="18536417" flipV="1">
            <a:off x="11125199" y="7053946"/>
            <a:ext cx="979713" cy="1959429"/>
          </a:xfrm>
          <a:prstGeom prst="upArrow">
            <a:avLst>
              <a:gd name="adj1" fmla="val 36813"/>
              <a:gd name="adj2" fmla="val 61795"/>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P spid="22" grpId="0" animBg="1"/>
      <p:bldP spid="24" grpId="0" animBg="1"/>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DFCF9"/>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2E3493B-4BC8-1531-FC41-BBF22D95E691}"/>
              </a:ext>
            </a:extLst>
          </p:cNvPr>
          <p:cNvPicPr>
            <a:picLocks noChangeAspect="1"/>
          </p:cNvPicPr>
          <p:nvPr/>
        </p:nvPicPr>
        <p:blipFill>
          <a:blip r:embed="rId3"/>
          <a:stretch>
            <a:fillRect/>
          </a:stretch>
        </p:blipFill>
        <p:spPr>
          <a:xfrm>
            <a:off x="529120" y="6795989"/>
            <a:ext cx="5040270" cy="2921000"/>
          </a:xfrm>
          <a:prstGeom prst="rect">
            <a:avLst/>
          </a:prstGeom>
        </p:spPr>
      </p:pic>
      <p:pic>
        <p:nvPicPr>
          <p:cNvPr id="24" name="Picture 23">
            <a:extLst>
              <a:ext uri="{FF2B5EF4-FFF2-40B4-BE49-F238E27FC236}">
                <a16:creationId xmlns:a16="http://schemas.microsoft.com/office/drawing/2014/main" id="{AC3892F5-C64E-3891-48DC-30C0C18CC7AD}"/>
              </a:ext>
            </a:extLst>
          </p:cNvPr>
          <p:cNvPicPr>
            <a:picLocks noChangeAspect="1"/>
          </p:cNvPicPr>
          <p:nvPr/>
        </p:nvPicPr>
        <p:blipFill>
          <a:blip r:embed="rId4"/>
          <a:stretch>
            <a:fillRect/>
          </a:stretch>
        </p:blipFill>
        <p:spPr>
          <a:xfrm>
            <a:off x="12718511" y="6742654"/>
            <a:ext cx="4965938" cy="2899975"/>
          </a:xfrm>
          <a:prstGeom prst="rect">
            <a:avLst/>
          </a:prstGeom>
        </p:spPr>
      </p:pic>
      <p:pic>
        <p:nvPicPr>
          <p:cNvPr id="25" name="Picture 24">
            <a:extLst>
              <a:ext uri="{FF2B5EF4-FFF2-40B4-BE49-F238E27FC236}">
                <a16:creationId xmlns:a16="http://schemas.microsoft.com/office/drawing/2014/main" id="{BDDD1BC2-8AF9-CE2C-FDB5-ECB21C23F244}"/>
              </a:ext>
            </a:extLst>
          </p:cNvPr>
          <p:cNvPicPr>
            <a:picLocks noChangeAspect="1"/>
          </p:cNvPicPr>
          <p:nvPr/>
        </p:nvPicPr>
        <p:blipFill>
          <a:blip r:embed="rId5"/>
          <a:stretch>
            <a:fillRect/>
          </a:stretch>
        </p:blipFill>
        <p:spPr>
          <a:xfrm>
            <a:off x="12689296" y="2417533"/>
            <a:ext cx="4953000" cy="2904066"/>
          </a:xfrm>
          <a:prstGeom prst="rect">
            <a:avLst/>
          </a:prstGeom>
        </p:spPr>
      </p:pic>
      <p:pic>
        <p:nvPicPr>
          <p:cNvPr id="26" name="Picture 25">
            <a:extLst>
              <a:ext uri="{FF2B5EF4-FFF2-40B4-BE49-F238E27FC236}">
                <a16:creationId xmlns:a16="http://schemas.microsoft.com/office/drawing/2014/main" id="{20BC9518-826B-6493-0771-65F85E03FE8B}"/>
              </a:ext>
            </a:extLst>
          </p:cNvPr>
          <p:cNvPicPr>
            <a:picLocks noChangeAspect="1"/>
          </p:cNvPicPr>
          <p:nvPr/>
        </p:nvPicPr>
        <p:blipFill>
          <a:blip r:embed="rId6"/>
          <a:stretch>
            <a:fillRect/>
          </a:stretch>
        </p:blipFill>
        <p:spPr>
          <a:xfrm>
            <a:off x="683242" y="2370550"/>
            <a:ext cx="4910669" cy="2917187"/>
          </a:xfrm>
          <a:prstGeom prst="rect">
            <a:avLst/>
          </a:prstGeom>
        </p:spPr>
      </p:pic>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LIKELY RESPONSES</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4200" b="1" kern="0" spc="-147">
                <a:blipFill>
                  <a:blip r:embed="rId7"/>
                  <a:stretch>
                    <a:fillRect/>
                  </a:stretch>
                </a:blipFill>
                <a:latin typeface="Poppins" pitchFamily="34" charset="0"/>
                <a:ea typeface="Poppins" pitchFamily="34" charset="-122"/>
                <a:cs typeface="Poppins" pitchFamily="34" charset="-120"/>
              </a:rPr>
              <a:t>Good day </a:t>
            </a:r>
            <a:r>
              <a:rPr lang="en-US" sz="4200" b="1" kern="0" spc="-147">
                <a:solidFill>
                  <a:srgbClr val="0F0B2E"/>
                </a:solidFill>
                <a:latin typeface="Poppins" pitchFamily="34" charset="0"/>
                <a:ea typeface="Poppins" pitchFamily="34" charset="-122"/>
                <a:cs typeface="Poppins" pitchFamily="34" charset="-120"/>
              </a:rPr>
              <a:t>behaviours.</a:t>
            </a:r>
            <a:endParaRPr lang="en-US" sz="4200"/>
          </a:p>
        </p:txBody>
      </p:sp>
      <p:sp>
        <p:nvSpPr>
          <p:cNvPr id="7" name="Text 4"/>
          <p:cNvSpPr/>
          <p:nvPr/>
        </p:nvSpPr>
        <p:spPr>
          <a:xfrm>
            <a:off x="1217235" y="3085849"/>
            <a:ext cx="3848100" cy="904875"/>
          </a:xfrm>
          <a:prstGeom prst="rect">
            <a:avLst/>
          </a:prstGeom>
          <a:noFill/>
          <a:ln/>
        </p:spPr>
        <p:txBody>
          <a:bodyPr wrap="square" lIns="25400" tIns="25400" rIns="25400" bIns="25400" rtlCol="0" anchor="t">
            <a:noAutofit/>
          </a:bodyPr>
          <a:lstStyle/>
          <a:p>
            <a:pPr marL="342900" indent="-342900" algn="l">
              <a:spcAft>
                <a:spcPts val="400"/>
              </a:spcAft>
              <a:buClr>
                <a:srgbClr val="2CAAE3"/>
              </a:buClr>
              <a:buFont typeface="Arial" panose="020B0604020202020204" pitchFamily="34" charset="0"/>
              <a:buChar char="•"/>
            </a:pPr>
            <a:r>
              <a:rPr lang="en-US" sz="2250">
                <a:solidFill>
                  <a:srgbClr val="0F0B2E"/>
                </a:solidFill>
                <a:latin typeface="Poppins" pitchFamily="34" charset="0"/>
                <a:ea typeface="Poppins" pitchFamily="34" charset="-122"/>
                <a:cs typeface="Poppins" pitchFamily="34" charset="-120"/>
              </a:rPr>
              <a:t>Specific</a:t>
            </a:r>
            <a:endParaRPr lang="en-US" sz="2250"/>
          </a:p>
          <a:p>
            <a:pPr marL="342900" indent="-342900" algn="l">
              <a:spcAft>
                <a:spcPts val="400"/>
              </a:spcAft>
              <a:buClr>
                <a:srgbClr val="2CAAE3"/>
              </a:buClr>
              <a:buFont typeface="Arial" panose="020B0604020202020204" pitchFamily="34" charset="0"/>
              <a:buChar char="•"/>
            </a:pPr>
            <a:r>
              <a:rPr lang="en-US" sz="2250">
                <a:solidFill>
                  <a:srgbClr val="0F0B2E"/>
                </a:solidFill>
                <a:latin typeface="Poppins" pitchFamily="34" charset="0"/>
                <a:ea typeface="Poppins" pitchFamily="34" charset="-122"/>
                <a:cs typeface="Poppins" pitchFamily="34" charset="-120"/>
              </a:rPr>
              <a:t>Reasonable</a:t>
            </a:r>
            <a:endParaRPr lang="en-US" sz="2250"/>
          </a:p>
          <a:p>
            <a:pPr marL="342900" indent="-342900" algn="l">
              <a:spcAft>
                <a:spcPts val="400"/>
              </a:spcAft>
              <a:buClr>
                <a:srgbClr val="2CAAE3"/>
              </a:buClr>
              <a:buFont typeface="Arial" panose="020B0604020202020204" pitchFamily="34" charset="0"/>
              <a:buChar char="•"/>
            </a:pPr>
            <a:r>
              <a:rPr lang="en-US" sz="2250">
                <a:solidFill>
                  <a:srgbClr val="0F0B2E"/>
                </a:solidFill>
                <a:latin typeface="Poppins" pitchFamily="34" charset="0"/>
                <a:ea typeface="Poppins" pitchFamily="34" charset="-122"/>
                <a:cs typeface="Poppins" pitchFamily="34" charset="-120"/>
              </a:rPr>
              <a:t>Pragmatic approach</a:t>
            </a:r>
            <a:endParaRPr lang="en-US" sz="2250"/>
          </a:p>
        </p:txBody>
      </p:sp>
      <p:sp>
        <p:nvSpPr>
          <p:cNvPr id="10" name="Text 7"/>
          <p:cNvSpPr/>
          <p:nvPr/>
        </p:nvSpPr>
        <p:spPr>
          <a:xfrm>
            <a:off x="13181847" y="2859970"/>
            <a:ext cx="4080780" cy="904875"/>
          </a:xfrm>
          <a:prstGeom prst="rect">
            <a:avLst/>
          </a:prstGeom>
          <a:noFill/>
          <a:ln/>
        </p:spPr>
        <p:txBody>
          <a:bodyPr wrap="square" lIns="25400" tIns="25400" rIns="25400" bIns="25400" rtlCol="0" anchor="t">
            <a:noAutofit/>
          </a:bodyPr>
          <a:lstStyle/>
          <a:p>
            <a:pPr marL="342900" indent="-342900" algn="l">
              <a:spcAft>
                <a:spcPts val="400"/>
              </a:spcAft>
              <a:buClr>
                <a:srgbClr val="E84227"/>
              </a:buClr>
              <a:buFont typeface="Arial" panose="020B0604020202020204" pitchFamily="34" charset="0"/>
              <a:buChar char="•"/>
            </a:pPr>
            <a:r>
              <a:rPr lang="en-US" sz="2100">
                <a:solidFill>
                  <a:srgbClr val="0F0B2E"/>
                </a:solidFill>
                <a:latin typeface="Poppins" pitchFamily="34" charset="0"/>
                <a:ea typeface="Poppins" pitchFamily="34" charset="-122"/>
                <a:cs typeface="Poppins" pitchFamily="34" charset="-120"/>
              </a:rPr>
              <a:t>Wants to be clear about goals</a:t>
            </a:r>
            <a:endParaRPr lang="en-US" sz="2100"/>
          </a:p>
          <a:p>
            <a:pPr marL="342900" indent="-342900" algn="l">
              <a:spcAft>
                <a:spcPts val="400"/>
              </a:spcAft>
              <a:buClr>
                <a:srgbClr val="E84227"/>
              </a:buClr>
              <a:buFont typeface="Arial" panose="020B0604020202020204" pitchFamily="34" charset="0"/>
              <a:buChar char="•"/>
            </a:pPr>
            <a:r>
              <a:rPr lang="en-US" sz="2100">
                <a:solidFill>
                  <a:srgbClr val="0F0B2E"/>
                </a:solidFill>
                <a:latin typeface="Poppins" pitchFamily="34" charset="0"/>
                <a:ea typeface="Poppins" pitchFamily="34" charset="-122"/>
                <a:cs typeface="Poppins" pitchFamily="34" charset="-120"/>
              </a:rPr>
              <a:t>Will name the uncomfortable truth</a:t>
            </a:r>
            <a:endParaRPr lang="en-US" sz="2100"/>
          </a:p>
          <a:p>
            <a:pPr marL="342900" indent="-342900" algn="l">
              <a:spcAft>
                <a:spcPts val="400"/>
              </a:spcAft>
              <a:buClr>
                <a:srgbClr val="E84227"/>
              </a:buClr>
              <a:buFont typeface="Arial" panose="020B0604020202020204" pitchFamily="34" charset="0"/>
              <a:buChar char="•"/>
            </a:pPr>
            <a:r>
              <a:rPr lang="en-US" sz="2100">
                <a:solidFill>
                  <a:srgbClr val="0F0B2E"/>
                </a:solidFill>
                <a:latin typeface="Poppins" pitchFamily="34" charset="0"/>
                <a:ea typeface="Poppins" pitchFamily="34" charset="-122"/>
                <a:cs typeface="Poppins" pitchFamily="34" charset="-120"/>
              </a:rPr>
              <a:t>Honest + direct</a:t>
            </a:r>
            <a:endParaRPr lang="en-US" sz="2100"/>
          </a:p>
        </p:txBody>
      </p:sp>
      <p:sp>
        <p:nvSpPr>
          <p:cNvPr id="13" name="Text 10"/>
          <p:cNvSpPr/>
          <p:nvPr/>
        </p:nvSpPr>
        <p:spPr>
          <a:xfrm>
            <a:off x="1143756" y="7346049"/>
            <a:ext cx="3848100" cy="904875"/>
          </a:xfrm>
          <a:prstGeom prst="rect">
            <a:avLst/>
          </a:prstGeom>
          <a:noFill/>
          <a:ln/>
        </p:spPr>
        <p:txBody>
          <a:bodyPr wrap="square" lIns="25400" tIns="25400" rIns="25400" bIns="25400" rtlCol="0" anchor="t">
            <a:noAutofit/>
          </a:bodyPr>
          <a:lstStyle/>
          <a:p>
            <a:pPr marL="342900" indent="-342900">
              <a:spcAft>
                <a:spcPts val="400"/>
              </a:spcAft>
              <a:buClr>
                <a:srgbClr val="A7C93F"/>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Empathy</a:t>
            </a:r>
          </a:p>
          <a:p>
            <a:pPr marL="342900" indent="-342900">
              <a:spcAft>
                <a:spcPts val="400"/>
              </a:spcAft>
              <a:buClr>
                <a:srgbClr val="A7C93F"/>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Actively listens</a:t>
            </a:r>
          </a:p>
          <a:p>
            <a:pPr marL="342900" indent="-342900">
              <a:spcAft>
                <a:spcPts val="400"/>
              </a:spcAft>
              <a:buClr>
                <a:srgbClr val="A7C93F"/>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Willing to explore different views</a:t>
            </a:r>
          </a:p>
        </p:txBody>
      </p:sp>
      <p:sp>
        <p:nvSpPr>
          <p:cNvPr id="16" name="Text 13"/>
          <p:cNvSpPr/>
          <p:nvPr/>
        </p:nvSpPr>
        <p:spPr>
          <a:xfrm>
            <a:off x="13134978" y="7234773"/>
            <a:ext cx="4197349" cy="978959"/>
          </a:xfrm>
          <a:prstGeom prst="rect">
            <a:avLst/>
          </a:prstGeom>
          <a:noFill/>
          <a:ln/>
        </p:spPr>
        <p:txBody>
          <a:bodyPr wrap="square" lIns="25400" tIns="25400" rIns="25400" bIns="25400" rtlCol="0" anchor="t">
            <a:noAutofit/>
          </a:bodyPr>
          <a:lstStyle/>
          <a:p>
            <a:pPr marL="342900" indent="-342900">
              <a:spcAft>
                <a:spcPts val="400"/>
              </a:spcAft>
              <a:buClr>
                <a:srgbClr val="FED507"/>
              </a:buClr>
              <a:buFont typeface="Arial" panose="020B0604020202020204" pitchFamily="34" charset="0"/>
              <a:buChar char="•"/>
            </a:pPr>
            <a:r>
              <a:rPr lang="en-US" sz="2100">
                <a:solidFill>
                  <a:srgbClr val="0F0B2E"/>
                </a:solidFill>
                <a:latin typeface="Poppins"/>
                <a:ea typeface="Calibri"/>
                <a:cs typeface="Poppins"/>
              </a:rPr>
              <a:t>Optimistic about the future</a:t>
            </a:r>
            <a:endParaRPr lang="en-US" sz="2100">
              <a:solidFill>
                <a:srgbClr val="000000"/>
              </a:solidFill>
              <a:latin typeface="Poppins"/>
              <a:ea typeface="Calibri"/>
              <a:cs typeface="Calibri"/>
            </a:endParaRPr>
          </a:p>
          <a:p>
            <a:pPr marL="342900" indent="-342900">
              <a:spcAft>
                <a:spcPts val="400"/>
              </a:spcAft>
              <a:buClr>
                <a:srgbClr val="FED507"/>
              </a:buClr>
              <a:buFont typeface="Arial" panose="020B0604020202020204" pitchFamily="34" charset="0"/>
              <a:buChar char="•"/>
            </a:pPr>
            <a:r>
              <a:rPr lang="en-US" sz="2100">
                <a:solidFill>
                  <a:srgbClr val="0F0B2E"/>
                </a:solidFill>
                <a:latin typeface="Poppins"/>
                <a:ea typeface="Calibri"/>
                <a:cs typeface="Poppins"/>
              </a:rPr>
              <a:t>Looks for a ‘win-win’ situation</a:t>
            </a:r>
            <a:endParaRPr lang="en-US" sz="2100">
              <a:solidFill>
                <a:srgbClr val="000000"/>
              </a:solidFill>
              <a:latin typeface="Poppins"/>
              <a:ea typeface="Calibri"/>
              <a:cs typeface="Calibri"/>
            </a:endParaRPr>
          </a:p>
          <a:p>
            <a:pPr marL="342900" indent="-342900">
              <a:spcAft>
                <a:spcPts val="400"/>
              </a:spcAft>
              <a:buClr>
                <a:srgbClr val="FED507"/>
              </a:buClr>
              <a:buFont typeface="Arial" panose="020B0604020202020204" pitchFamily="34" charset="0"/>
              <a:buChar char="•"/>
            </a:pPr>
            <a:r>
              <a:rPr lang="en-US" sz="2100">
                <a:solidFill>
                  <a:srgbClr val="0F0B2E"/>
                </a:solidFill>
                <a:latin typeface="Poppins"/>
                <a:ea typeface="Calibri"/>
                <a:cs typeface="Poppins"/>
              </a:rPr>
              <a:t>Will want to explore + share ideas</a:t>
            </a:r>
            <a:endParaRPr lang="en-US" sz="2100">
              <a:solidFill>
                <a:srgbClr val="000000"/>
              </a:solidFill>
              <a:latin typeface="Poppins"/>
              <a:ea typeface="Calibri"/>
              <a:cs typeface="Calibri"/>
            </a:endParaRPr>
          </a:p>
        </p:txBody>
      </p:sp>
      <p:sp>
        <p:nvSpPr>
          <p:cNvPr id="17" name="Text 14"/>
          <p:cNvSpPr/>
          <p:nvPr/>
        </p:nvSpPr>
        <p:spPr>
          <a:xfrm>
            <a:off x="14823132" y="9593610"/>
            <a:ext cx="2398068"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GOOD DAY BEHAVIOURS</a:t>
            </a:r>
            <a:endParaRPr lang="en-US" sz="1200"/>
          </a:p>
        </p:txBody>
      </p:sp>
      <p:sp>
        <p:nvSpPr>
          <p:cNvPr id="19" name="Up Arrow 18">
            <a:extLst>
              <a:ext uri="{FF2B5EF4-FFF2-40B4-BE49-F238E27FC236}">
                <a16:creationId xmlns:a16="http://schemas.microsoft.com/office/drawing/2014/main" id="{4AF56822-2E75-98F1-F760-078F7DEC8E50}"/>
              </a:ext>
            </a:extLst>
          </p:cNvPr>
          <p:cNvSpPr/>
          <p:nvPr/>
        </p:nvSpPr>
        <p:spPr>
          <a:xfrm rot="3063583">
            <a:off x="6161317" y="7053948"/>
            <a:ext cx="979713" cy="1959429"/>
          </a:xfrm>
          <a:prstGeom prst="upArrow">
            <a:avLst>
              <a:gd name="adj1" fmla="val 36813"/>
              <a:gd name="adj2" fmla="val 61795"/>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a:extLst>
              <a:ext uri="{FF2B5EF4-FFF2-40B4-BE49-F238E27FC236}">
                <a16:creationId xmlns:a16="http://schemas.microsoft.com/office/drawing/2014/main" id="{9071B2E6-6810-6710-8603-BB1A76A1D591}"/>
              </a:ext>
            </a:extLst>
          </p:cNvPr>
          <p:cNvSpPr/>
          <p:nvPr/>
        </p:nvSpPr>
        <p:spPr>
          <a:xfrm rot="18536417" flipH="1">
            <a:off x="11081657" y="7075716"/>
            <a:ext cx="979713" cy="1959429"/>
          </a:xfrm>
          <a:prstGeom prst="upArrow">
            <a:avLst>
              <a:gd name="adj1" fmla="val 36813"/>
              <a:gd name="adj2" fmla="val 61795"/>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a:extLst>
              <a:ext uri="{FF2B5EF4-FFF2-40B4-BE49-F238E27FC236}">
                <a16:creationId xmlns:a16="http://schemas.microsoft.com/office/drawing/2014/main" id="{82DC4176-7349-BBAB-8A39-B10F1D2A0FD0}"/>
              </a:ext>
            </a:extLst>
          </p:cNvPr>
          <p:cNvSpPr/>
          <p:nvPr/>
        </p:nvSpPr>
        <p:spPr>
          <a:xfrm rot="2883176" flipH="1" flipV="1">
            <a:off x="11125201" y="2790980"/>
            <a:ext cx="979713" cy="1959429"/>
          </a:xfrm>
          <a:prstGeom prst="upArrow">
            <a:avLst>
              <a:gd name="adj1" fmla="val 36813"/>
              <a:gd name="adj2" fmla="val 61795"/>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a:extLst>
              <a:ext uri="{FF2B5EF4-FFF2-40B4-BE49-F238E27FC236}">
                <a16:creationId xmlns:a16="http://schemas.microsoft.com/office/drawing/2014/main" id="{D3EC200E-DAAD-2401-1880-01629AB365E6}"/>
              </a:ext>
            </a:extLst>
          </p:cNvPr>
          <p:cNvSpPr/>
          <p:nvPr/>
        </p:nvSpPr>
        <p:spPr>
          <a:xfrm rot="18536417" flipV="1">
            <a:off x="6357256" y="2786745"/>
            <a:ext cx="979713" cy="1959429"/>
          </a:xfrm>
          <a:prstGeom prst="upArrow">
            <a:avLst>
              <a:gd name="adj1" fmla="val 36813"/>
              <a:gd name="adj2" fmla="val 61795"/>
            </a:avLst>
          </a:prstGeom>
          <a:solidFill>
            <a:srgbClr val="2726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DFCF9"/>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75B171-29D4-C312-5D97-BA7CE6073977}"/>
              </a:ext>
            </a:extLst>
          </p:cNvPr>
          <p:cNvPicPr>
            <a:picLocks noChangeAspect="1"/>
          </p:cNvPicPr>
          <p:nvPr/>
        </p:nvPicPr>
        <p:blipFill>
          <a:blip r:embed="rId3"/>
          <a:stretch>
            <a:fillRect/>
          </a:stretch>
        </p:blipFill>
        <p:spPr>
          <a:xfrm>
            <a:off x="2400037" y="6669759"/>
            <a:ext cx="5490927" cy="2697399"/>
          </a:xfrm>
          <a:prstGeom prst="rect">
            <a:avLst/>
          </a:prstGeom>
        </p:spPr>
      </p:pic>
      <p:pic>
        <p:nvPicPr>
          <p:cNvPr id="19" name="Picture 18">
            <a:extLst>
              <a:ext uri="{FF2B5EF4-FFF2-40B4-BE49-F238E27FC236}">
                <a16:creationId xmlns:a16="http://schemas.microsoft.com/office/drawing/2014/main" id="{63F84222-1B2B-B6B4-6F75-93E2EF666CC9}"/>
              </a:ext>
            </a:extLst>
          </p:cNvPr>
          <p:cNvPicPr>
            <a:picLocks noChangeAspect="1"/>
          </p:cNvPicPr>
          <p:nvPr/>
        </p:nvPicPr>
        <p:blipFill>
          <a:blip r:embed="rId4"/>
          <a:stretch>
            <a:fillRect/>
          </a:stretch>
        </p:blipFill>
        <p:spPr>
          <a:xfrm>
            <a:off x="10891827" y="6677339"/>
            <a:ext cx="5483752" cy="2673985"/>
          </a:xfrm>
          <a:prstGeom prst="rect">
            <a:avLst/>
          </a:prstGeom>
        </p:spPr>
      </p:pic>
      <p:pic>
        <p:nvPicPr>
          <p:cNvPr id="20" name="Picture 19">
            <a:extLst>
              <a:ext uri="{FF2B5EF4-FFF2-40B4-BE49-F238E27FC236}">
                <a16:creationId xmlns:a16="http://schemas.microsoft.com/office/drawing/2014/main" id="{B62CD007-0D94-FAA4-2D87-B0AD1CC319FF}"/>
              </a:ext>
            </a:extLst>
          </p:cNvPr>
          <p:cNvPicPr>
            <a:picLocks noChangeAspect="1"/>
          </p:cNvPicPr>
          <p:nvPr/>
        </p:nvPicPr>
        <p:blipFill>
          <a:blip r:embed="rId5"/>
          <a:stretch>
            <a:fillRect/>
          </a:stretch>
        </p:blipFill>
        <p:spPr>
          <a:xfrm>
            <a:off x="10898186" y="2615454"/>
            <a:ext cx="5501638" cy="2707165"/>
          </a:xfrm>
          <a:prstGeom prst="rect">
            <a:avLst/>
          </a:prstGeom>
        </p:spPr>
      </p:pic>
      <p:pic>
        <p:nvPicPr>
          <p:cNvPr id="21" name="Picture 20">
            <a:extLst>
              <a:ext uri="{FF2B5EF4-FFF2-40B4-BE49-F238E27FC236}">
                <a16:creationId xmlns:a16="http://schemas.microsoft.com/office/drawing/2014/main" id="{F546D3FC-DE1C-6515-B9DF-1B059E8309AE}"/>
              </a:ext>
            </a:extLst>
          </p:cNvPr>
          <p:cNvPicPr>
            <a:picLocks noChangeAspect="1"/>
          </p:cNvPicPr>
          <p:nvPr/>
        </p:nvPicPr>
        <p:blipFill>
          <a:blip r:embed="rId6"/>
          <a:stretch>
            <a:fillRect/>
          </a:stretch>
        </p:blipFill>
        <p:spPr>
          <a:xfrm>
            <a:off x="2390101" y="2669303"/>
            <a:ext cx="5482936" cy="2679541"/>
          </a:xfrm>
          <a:prstGeom prst="rect">
            <a:avLst/>
          </a:prstGeom>
          <a:effectLst/>
        </p:spPr>
      </p:pic>
      <p:sp>
        <p:nvSpPr>
          <p:cNvPr id="22" name="Text 4">
            <a:extLst>
              <a:ext uri="{FF2B5EF4-FFF2-40B4-BE49-F238E27FC236}">
                <a16:creationId xmlns:a16="http://schemas.microsoft.com/office/drawing/2014/main" id="{1C991CAD-7C3E-4283-A6D1-395F1157CA88}"/>
              </a:ext>
            </a:extLst>
          </p:cNvPr>
          <p:cNvSpPr/>
          <p:nvPr/>
        </p:nvSpPr>
        <p:spPr>
          <a:xfrm>
            <a:off x="2966239" y="3287235"/>
            <a:ext cx="4156979" cy="904875"/>
          </a:xfrm>
          <a:prstGeom prst="rect">
            <a:avLst/>
          </a:prstGeom>
          <a:noFill/>
          <a:ln/>
        </p:spPr>
        <p:txBody>
          <a:bodyPr wrap="square" lIns="25400" tIns="25400" rIns="25400" bIns="25400" rtlCol="0" anchor="t">
            <a:noAutofit/>
          </a:bodyPr>
          <a:lstStyle/>
          <a:p>
            <a:pPr marL="342900" indent="-342900">
              <a:spcAft>
                <a:spcPts val="400"/>
              </a:spcAft>
              <a:buClr>
                <a:srgbClr val="2CAAE3"/>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 carefully review all info</a:t>
            </a:r>
          </a:p>
          <a:p>
            <a:pPr marL="342900" indent="-342900">
              <a:spcAft>
                <a:spcPts val="400"/>
              </a:spcAft>
              <a:buClr>
                <a:srgbClr val="2CAAE3"/>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May withdraw</a:t>
            </a:r>
          </a:p>
          <a:p>
            <a:pPr marL="342900" indent="-342900">
              <a:spcAft>
                <a:spcPts val="400"/>
              </a:spcAft>
              <a:buClr>
                <a:srgbClr val="2CAAE3"/>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 give a logical answer</a:t>
            </a:r>
          </a:p>
          <a:p>
            <a:pPr marL="342900" indent="-342900">
              <a:spcAft>
                <a:spcPts val="400"/>
              </a:spcAft>
              <a:buClr>
                <a:srgbClr val="2CAAE3"/>
              </a:buClr>
              <a:buFont typeface="Arial" panose="020B0604020202020204" pitchFamily="34" charset="0"/>
              <a:buChar char="•"/>
            </a:pPr>
            <a:endParaRPr lang="en-US" sz="2200">
              <a:solidFill>
                <a:srgbClr val="0F0B2E"/>
              </a:solidFill>
              <a:latin typeface="Poppins" pitchFamily="34" charset="0"/>
              <a:ea typeface="Poppins" pitchFamily="34" charset="-122"/>
              <a:cs typeface="Poppins" pitchFamily="34" charset="-120"/>
            </a:endParaRPr>
          </a:p>
        </p:txBody>
      </p:sp>
      <p:sp>
        <p:nvSpPr>
          <p:cNvPr id="23" name="Text 7">
            <a:extLst>
              <a:ext uri="{FF2B5EF4-FFF2-40B4-BE49-F238E27FC236}">
                <a16:creationId xmlns:a16="http://schemas.microsoft.com/office/drawing/2014/main" id="{753509E0-1676-BBAD-EFC6-5DC9F69619E3}"/>
              </a:ext>
            </a:extLst>
          </p:cNvPr>
          <p:cNvSpPr/>
          <p:nvPr/>
        </p:nvSpPr>
        <p:spPr>
          <a:xfrm>
            <a:off x="11420479" y="3257545"/>
            <a:ext cx="4454852" cy="884094"/>
          </a:xfrm>
          <a:prstGeom prst="rect">
            <a:avLst/>
          </a:prstGeom>
          <a:noFill/>
          <a:ln/>
        </p:spPr>
        <p:txBody>
          <a:bodyPr wrap="square" lIns="25400" tIns="25400" rIns="25400" bIns="25400" rtlCol="0" anchor="t">
            <a:noAutofit/>
          </a:bodyPr>
          <a:lstStyle/>
          <a:p>
            <a:pPr marL="342900" indent="-342900">
              <a:spcAft>
                <a:spcPts val="400"/>
              </a:spcAft>
              <a:buClr>
                <a:srgbClr val="E8422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 look to respond swiftly</a:t>
            </a:r>
          </a:p>
          <a:p>
            <a:pPr marL="342900" indent="-342900">
              <a:spcAft>
                <a:spcPts val="400"/>
              </a:spcAft>
              <a:buClr>
                <a:srgbClr val="E8422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Moves on quickly</a:t>
            </a:r>
          </a:p>
          <a:p>
            <a:pPr marL="342900" indent="-342900">
              <a:spcAft>
                <a:spcPts val="400"/>
              </a:spcAft>
              <a:buClr>
                <a:srgbClr val="E8422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May become confrontational</a:t>
            </a:r>
          </a:p>
          <a:p>
            <a:pPr marL="342900" indent="-342900">
              <a:spcAft>
                <a:spcPts val="400"/>
              </a:spcAft>
              <a:buClr>
                <a:srgbClr val="E84227"/>
              </a:buClr>
              <a:buFont typeface="Arial" panose="020B0604020202020204" pitchFamily="34" charset="0"/>
              <a:buChar char="•"/>
            </a:pPr>
            <a:endParaRPr lang="en-US" sz="2200">
              <a:solidFill>
                <a:srgbClr val="0F0B2E"/>
              </a:solidFill>
              <a:latin typeface="Poppins" pitchFamily="34" charset="0"/>
              <a:ea typeface="Poppins" pitchFamily="34" charset="-122"/>
              <a:cs typeface="Poppins" pitchFamily="34" charset="-120"/>
            </a:endParaRPr>
          </a:p>
        </p:txBody>
      </p:sp>
      <p:sp>
        <p:nvSpPr>
          <p:cNvPr id="24" name="Text 10">
            <a:extLst>
              <a:ext uri="{FF2B5EF4-FFF2-40B4-BE49-F238E27FC236}">
                <a16:creationId xmlns:a16="http://schemas.microsoft.com/office/drawing/2014/main" id="{566BA96B-4032-09BA-55BB-5B255CAB5372}"/>
              </a:ext>
            </a:extLst>
          </p:cNvPr>
          <p:cNvSpPr/>
          <p:nvPr/>
        </p:nvSpPr>
        <p:spPr>
          <a:xfrm>
            <a:off x="2808512" y="7156128"/>
            <a:ext cx="4650179" cy="894484"/>
          </a:xfrm>
          <a:prstGeom prst="rect">
            <a:avLst/>
          </a:prstGeom>
          <a:noFill/>
          <a:ln/>
        </p:spPr>
        <p:txBody>
          <a:bodyPr wrap="square" lIns="25400" tIns="25400" rIns="25400" bIns="25400" rtlCol="0" anchor="t">
            <a:noAutofit/>
          </a:bodyPr>
          <a:lstStyle/>
          <a:p>
            <a:pPr marL="342900" indent="-342900">
              <a:spcAft>
                <a:spcPts val="400"/>
              </a:spcAft>
              <a:buClr>
                <a:srgbClr val="A7C93F"/>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Uncomfortable with direct challenge</a:t>
            </a:r>
          </a:p>
          <a:p>
            <a:pPr marL="342900" indent="-342900">
              <a:spcAft>
                <a:spcPts val="400"/>
              </a:spcAft>
              <a:buClr>
                <a:srgbClr val="A7C93F"/>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May take it personally</a:t>
            </a:r>
          </a:p>
          <a:p>
            <a:pPr marL="342900" indent="-342900">
              <a:spcAft>
                <a:spcPts val="400"/>
              </a:spcAft>
              <a:buClr>
                <a:srgbClr val="A7C93F"/>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 be able to see both sides</a:t>
            </a:r>
          </a:p>
          <a:p>
            <a:pPr marL="342900" indent="-342900">
              <a:spcAft>
                <a:spcPts val="400"/>
              </a:spcAft>
              <a:buClr>
                <a:srgbClr val="A7C93F"/>
              </a:buClr>
              <a:buFont typeface="Arial" panose="020B0604020202020204" pitchFamily="34" charset="0"/>
              <a:buChar char="•"/>
            </a:pPr>
            <a:endParaRPr lang="en-US" sz="2200">
              <a:solidFill>
                <a:srgbClr val="0F0B2E"/>
              </a:solidFill>
              <a:latin typeface="Poppins" pitchFamily="34" charset="0"/>
              <a:ea typeface="Poppins" pitchFamily="34" charset="-122"/>
              <a:cs typeface="Poppins" pitchFamily="34" charset="-120"/>
            </a:endParaRPr>
          </a:p>
        </p:txBody>
      </p:sp>
      <p:sp>
        <p:nvSpPr>
          <p:cNvPr id="25" name="Text 13">
            <a:extLst>
              <a:ext uri="{FF2B5EF4-FFF2-40B4-BE49-F238E27FC236}">
                <a16:creationId xmlns:a16="http://schemas.microsoft.com/office/drawing/2014/main" id="{A0856CFA-3526-4A7F-ED76-A20EF0ED3BB1}"/>
              </a:ext>
            </a:extLst>
          </p:cNvPr>
          <p:cNvSpPr/>
          <p:nvPr/>
        </p:nvSpPr>
        <p:spPr>
          <a:xfrm>
            <a:off x="11572878" y="7199668"/>
            <a:ext cx="3848100" cy="904875"/>
          </a:xfrm>
          <a:prstGeom prst="rect">
            <a:avLst/>
          </a:prstGeom>
          <a:noFill/>
          <a:ln/>
        </p:spPr>
        <p:txBody>
          <a:bodyPr wrap="square" lIns="25400" tIns="25400" rIns="25400" bIns="25400" rtlCol="0" anchor="t">
            <a:noAutofit/>
          </a:bodyPr>
          <a:lstStyle/>
          <a:p>
            <a:pPr marL="342900" indent="-342900">
              <a:spcAft>
                <a:spcPts val="400"/>
              </a:spcAft>
              <a:buClr>
                <a:srgbClr val="FED50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Can feel </a:t>
            </a:r>
            <a:r>
              <a:rPr lang="en-US" sz="2200" err="1">
                <a:solidFill>
                  <a:srgbClr val="0F0B2E"/>
                </a:solidFill>
                <a:latin typeface="Poppins" pitchFamily="34" charset="0"/>
                <a:ea typeface="Poppins" pitchFamily="34" charset="-122"/>
                <a:cs typeface="Poppins" pitchFamily="34" charset="-120"/>
              </a:rPr>
              <a:t>demoralised</a:t>
            </a:r>
            <a:endParaRPr lang="en-US" sz="2200">
              <a:solidFill>
                <a:srgbClr val="0F0B2E"/>
              </a:solidFill>
              <a:latin typeface="Poppins" pitchFamily="34" charset="0"/>
              <a:ea typeface="Poppins" pitchFamily="34" charset="-122"/>
              <a:cs typeface="Poppins" pitchFamily="34" charset="-120"/>
            </a:endParaRPr>
          </a:p>
          <a:p>
            <a:pPr marL="342900" indent="-342900">
              <a:spcAft>
                <a:spcPts val="400"/>
              </a:spcAft>
              <a:buClr>
                <a:srgbClr val="FED50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 look for positives</a:t>
            </a:r>
          </a:p>
          <a:p>
            <a:pPr marL="342900" indent="-342900">
              <a:spcAft>
                <a:spcPts val="400"/>
              </a:spcAft>
              <a:buClr>
                <a:srgbClr val="FED50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 play down challenge to diffuse</a:t>
            </a:r>
          </a:p>
          <a:p>
            <a:pPr marL="342900" indent="-342900">
              <a:spcAft>
                <a:spcPts val="400"/>
              </a:spcAft>
              <a:buClr>
                <a:srgbClr val="FED507"/>
              </a:buClr>
              <a:buFont typeface="Arial" panose="020B0604020202020204" pitchFamily="34" charset="0"/>
              <a:buChar char="•"/>
            </a:pPr>
            <a:endParaRPr lang="en-US" sz="2200">
              <a:solidFill>
                <a:srgbClr val="0F0B2E"/>
              </a:solidFill>
              <a:latin typeface="Poppins" pitchFamily="34" charset="0"/>
              <a:ea typeface="Poppins" pitchFamily="34" charset="-122"/>
              <a:cs typeface="Poppins" pitchFamily="34" charset="-120"/>
            </a:endParaRPr>
          </a:p>
        </p:txBody>
      </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LIKELY RESPONSES</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0F0B2E"/>
                </a:solidFill>
                <a:latin typeface="Poppins" pitchFamily="34" charset="0"/>
                <a:ea typeface="Poppins" pitchFamily="34" charset="-122"/>
                <a:cs typeface="Poppins" pitchFamily="34" charset="-120"/>
              </a:rPr>
              <a:t>Response to </a:t>
            </a:r>
            <a:r>
              <a:rPr lang="en-US" sz="5000" b="1" kern="0" spc="-147">
                <a:blipFill>
                  <a:blip r:embed="rId7"/>
                  <a:stretch>
                    <a:fillRect/>
                  </a:stretch>
                </a:blipFill>
                <a:latin typeface="Poppins" pitchFamily="34" charset="0"/>
                <a:ea typeface="Poppins" pitchFamily="34" charset="-122"/>
                <a:cs typeface="Poppins" pitchFamily="34" charset="-120"/>
              </a:rPr>
              <a:t>being challenged</a:t>
            </a:r>
            <a:r>
              <a:rPr lang="en-US" sz="5000" b="1" kern="0" spc="-147">
                <a:solidFill>
                  <a:srgbClr val="0F0B2E"/>
                </a:solidFill>
                <a:latin typeface="Poppins" pitchFamily="34" charset="0"/>
                <a:ea typeface="Poppins" pitchFamily="34" charset="-122"/>
                <a:cs typeface="Poppins" pitchFamily="34" charset="-120"/>
              </a:rPr>
              <a:t>.</a:t>
            </a:r>
            <a:endParaRPr lang="en-US" sz="5000"/>
          </a:p>
        </p:txBody>
      </p:sp>
      <p:sp>
        <p:nvSpPr>
          <p:cNvPr id="13" name="Text 10"/>
          <p:cNvSpPr/>
          <p:nvPr/>
        </p:nvSpPr>
        <p:spPr>
          <a:xfrm>
            <a:off x="1242333" y="7882620"/>
            <a:ext cx="3848100" cy="1162050"/>
          </a:xfrm>
          <a:prstGeom prst="rect">
            <a:avLst/>
          </a:prstGeom>
          <a:noFill/>
          <a:ln/>
        </p:spPr>
        <p:txBody>
          <a:bodyPr wrap="square" lIns="25400" tIns="25400" rIns="25400" bIns="25400" rtlCol="0" anchor="t">
            <a:normAutofit/>
          </a:bodyPr>
          <a:lstStyle/>
          <a:p>
            <a:pPr marL="0" indent="0" algn="l">
              <a:lnSpc>
                <a:spcPct val="135000"/>
              </a:lnSpc>
              <a:buNone/>
            </a:pPr>
            <a:endParaRPr lang="en-US" sz="1500"/>
          </a:p>
        </p:txBody>
      </p:sp>
      <p:sp>
        <p:nvSpPr>
          <p:cNvPr id="16" name="Text 13"/>
          <p:cNvSpPr/>
          <p:nvPr/>
        </p:nvSpPr>
        <p:spPr>
          <a:xfrm>
            <a:off x="13096875" y="8248650"/>
            <a:ext cx="3848100" cy="904875"/>
          </a:xfrm>
          <a:prstGeom prst="rect">
            <a:avLst/>
          </a:prstGeom>
          <a:noFill/>
          <a:ln/>
        </p:spPr>
        <p:txBody>
          <a:bodyPr wrap="square" lIns="25400" tIns="25400" rIns="25400" bIns="25400" rtlCol="0" anchor="t">
            <a:normAutofit/>
          </a:bodyPr>
          <a:lstStyle/>
          <a:p>
            <a:pPr marL="0" indent="0" algn="l">
              <a:lnSpc>
                <a:spcPct val="135000"/>
              </a:lnSpc>
              <a:buNone/>
            </a:pPr>
            <a:endParaRPr lang="en-US" sz="1500"/>
          </a:p>
        </p:txBody>
      </p:sp>
      <p:sp>
        <p:nvSpPr>
          <p:cNvPr id="17" name="Text 14"/>
          <p:cNvSpPr/>
          <p:nvPr/>
        </p:nvSpPr>
        <p:spPr>
          <a:xfrm>
            <a:off x="13899431" y="9593610"/>
            <a:ext cx="3342936"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RESPONSE TO BEING CHALLENGED</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DFCF9"/>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6A4287E-FBED-34F7-634B-6DEE5BA592CA}"/>
              </a:ext>
            </a:extLst>
          </p:cNvPr>
          <p:cNvPicPr>
            <a:picLocks noChangeAspect="1"/>
          </p:cNvPicPr>
          <p:nvPr/>
        </p:nvPicPr>
        <p:blipFill>
          <a:blip r:embed="rId3"/>
          <a:stretch>
            <a:fillRect/>
          </a:stretch>
        </p:blipFill>
        <p:spPr>
          <a:xfrm>
            <a:off x="2530435" y="6607414"/>
            <a:ext cx="5491869" cy="3293243"/>
          </a:xfrm>
          <a:prstGeom prst="rect">
            <a:avLst/>
          </a:prstGeom>
        </p:spPr>
      </p:pic>
      <p:pic>
        <p:nvPicPr>
          <p:cNvPr id="19" name="Picture 18">
            <a:extLst>
              <a:ext uri="{FF2B5EF4-FFF2-40B4-BE49-F238E27FC236}">
                <a16:creationId xmlns:a16="http://schemas.microsoft.com/office/drawing/2014/main" id="{DC0D6AB5-1504-C025-0C8E-54177AC1A530}"/>
              </a:ext>
            </a:extLst>
          </p:cNvPr>
          <p:cNvPicPr>
            <a:picLocks noChangeAspect="1"/>
          </p:cNvPicPr>
          <p:nvPr/>
        </p:nvPicPr>
        <p:blipFill>
          <a:blip r:embed="rId4"/>
          <a:stretch>
            <a:fillRect/>
          </a:stretch>
        </p:blipFill>
        <p:spPr>
          <a:xfrm>
            <a:off x="10891827" y="6614995"/>
            <a:ext cx="5701662" cy="3262899"/>
          </a:xfrm>
          <a:prstGeom prst="rect">
            <a:avLst/>
          </a:prstGeom>
        </p:spPr>
      </p:pic>
      <p:pic>
        <p:nvPicPr>
          <p:cNvPr id="20" name="Picture 19">
            <a:extLst>
              <a:ext uri="{FF2B5EF4-FFF2-40B4-BE49-F238E27FC236}">
                <a16:creationId xmlns:a16="http://schemas.microsoft.com/office/drawing/2014/main" id="{CF225FFC-2DA1-CFDC-1787-CDE13FBE7C95}"/>
              </a:ext>
            </a:extLst>
          </p:cNvPr>
          <p:cNvPicPr>
            <a:picLocks noChangeAspect="1"/>
          </p:cNvPicPr>
          <p:nvPr/>
        </p:nvPicPr>
        <p:blipFill>
          <a:blip r:embed="rId5"/>
          <a:stretch>
            <a:fillRect/>
          </a:stretch>
        </p:blipFill>
        <p:spPr>
          <a:xfrm>
            <a:off x="10887795" y="2501151"/>
            <a:ext cx="5523255" cy="3293158"/>
          </a:xfrm>
          <a:prstGeom prst="rect">
            <a:avLst/>
          </a:prstGeom>
        </p:spPr>
      </p:pic>
      <p:pic>
        <p:nvPicPr>
          <p:cNvPr id="21" name="Picture 20">
            <a:extLst>
              <a:ext uri="{FF2B5EF4-FFF2-40B4-BE49-F238E27FC236}">
                <a16:creationId xmlns:a16="http://schemas.microsoft.com/office/drawing/2014/main" id="{C284391C-F5E4-493D-EBAE-A157CF30CBA1}"/>
              </a:ext>
            </a:extLst>
          </p:cNvPr>
          <p:cNvPicPr>
            <a:picLocks noChangeAspect="1"/>
          </p:cNvPicPr>
          <p:nvPr/>
        </p:nvPicPr>
        <p:blipFill>
          <a:blip r:embed="rId6"/>
          <a:stretch>
            <a:fillRect/>
          </a:stretch>
        </p:blipFill>
        <p:spPr>
          <a:xfrm>
            <a:off x="2380672" y="2514130"/>
            <a:ext cx="5504966" cy="3113589"/>
          </a:xfrm>
          <a:prstGeom prst="rect">
            <a:avLst/>
          </a:prstGeom>
          <a:effectLst/>
        </p:spPr>
      </p:pic>
      <p:sp>
        <p:nvSpPr>
          <p:cNvPr id="22" name="Text 4">
            <a:extLst>
              <a:ext uri="{FF2B5EF4-FFF2-40B4-BE49-F238E27FC236}">
                <a16:creationId xmlns:a16="http://schemas.microsoft.com/office/drawing/2014/main" id="{2D445B65-16DC-9178-0653-C89620F41D6B}"/>
              </a:ext>
            </a:extLst>
          </p:cNvPr>
          <p:cNvSpPr/>
          <p:nvPr/>
        </p:nvSpPr>
        <p:spPr>
          <a:xfrm>
            <a:off x="2945457" y="3083573"/>
            <a:ext cx="4156979" cy="904875"/>
          </a:xfrm>
          <a:prstGeom prst="rect">
            <a:avLst/>
          </a:prstGeom>
          <a:noFill/>
          <a:ln/>
        </p:spPr>
        <p:txBody>
          <a:bodyPr wrap="square" lIns="25400" tIns="25400" rIns="25400" bIns="25400" rtlCol="0" anchor="t">
            <a:noAutofit/>
          </a:bodyPr>
          <a:lstStyle/>
          <a:p>
            <a:pPr marL="342900" indent="-342900">
              <a:spcAft>
                <a:spcPts val="400"/>
              </a:spcAft>
              <a:buClr>
                <a:srgbClr val="2CAAE3"/>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Appreciates logical process</a:t>
            </a:r>
          </a:p>
          <a:p>
            <a:pPr marL="342900" indent="-342900">
              <a:spcAft>
                <a:spcPts val="400"/>
              </a:spcAft>
              <a:buClr>
                <a:srgbClr val="2CAAE3"/>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Seeks detailed clarification</a:t>
            </a:r>
          </a:p>
          <a:p>
            <a:pPr marL="342900" indent="-342900">
              <a:spcAft>
                <a:spcPts val="400"/>
              </a:spcAft>
              <a:buClr>
                <a:srgbClr val="2CAAE3"/>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 hear + recall specific details</a:t>
            </a:r>
          </a:p>
        </p:txBody>
      </p:sp>
      <p:sp>
        <p:nvSpPr>
          <p:cNvPr id="23" name="Text 7">
            <a:extLst>
              <a:ext uri="{FF2B5EF4-FFF2-40B4-BE49-F238E27FC236}">
                <a16:creationId xmlns:a16="http://schemas.microsoft.com/office/drawing/2014/main" id="{4B0792CB-E055-54B9-12D5-027D03E93B65}"/>
              </a:ext>
            </a:extLst>
          </p:cNvPr>
          <p:cNvSpPr/>
          <p:nvPr/>
        </p:nvSpPr>
        <p:spPr>
          <a:xfrm>
            <a:off x="11420479" y="3164025"/>
            <a:ext cx="4932834" cy="925657"/>
          </a:xfrm>
          <a:prstGeom prst="rect">
            <a:avLst/>
          </a:prstGeom>
          <a:noFill/>
          <a:ln/>
        </p:spPr>
        <p:txBody>
          <a:bodyPr wrap="square" lIns="25400" tIns="25400" rIns="25400" bIns="25400" rtlCol="0" anchor="t">
            <a:noAutofit/>
          </a:bodyPr>
          <a:lstStyle/>
          <a:p>
            <a:pPr marL="342900" indent="-342900">
              <a:spcAft>
                <a:spcPts val="400"/>
              </a:spcAft>
              <a:buClr>
                <a:srgbClr val="E8422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Appreciates clarity + brevity</a:t>
            </a:r>
          </a:p>
          <a:p>
            <a:pPr marL="342900" indent="-342900">
              <a:spcAft>
                <a:spcPts val="400"/>
              </a:spcAft>
              <a:buClr>
                <a:srgbClr val="E8422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Listens for progress made</a:t>
            </a:r>
          </a:p>
          <a:p>
            <a:pPr marL="342900" indent="-342900">
              <a:spcAft>
                <a:spcPts val="400"/>
              </a:spcAft>
              <a:buClr>
                <a:srgbClr val="E8422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Keen to contribute a workable solution</a:t>
            </a:r>
          </a:p>
          <a:p>
            <a:pPr marL="342900" indent="-342900">
              <a:spcAft>
                <a:spcPts val="400"/>
              </a:spcAft>
              <a:buClr>
                <a:srgbClr val="E84227"/>
              </a:buClr>
              <a:buFont typeface="Arial" panose="020B0604020202020204" pitchFamily="34" charset="0"/>
              <a:buChar char="•"/>
            </a:pPr>
            <a:endParaRPr lang="en-US" sz="2200">
              <a:solidFill>
                <a:srgbClr val="0F0B2E"/>
              </a:solidFill>
              <a:latin typeface="Poppins" pitchFamily="34" charset="0"/>
              <a:ea typeface="Poppins" pitchFamily="34" charset="-122"/>
              <a:cs typeface="Poppins" pitchFamily="34" charset="-120"/>
            </a:endParaRPr>
          </a:p>
        </p:txBody>
      </p:sp>
      <p:sp>
        <p:nvSpPr>
          <p:cNvPr id="24" name="Text 10">
            <a:extLst>
              <a:ext uri="{FF2B5EF4-FFF2-40B4-BE49-F238E27FC236}">
                <a16:creationId xmlns:a16="http://schemas.microsoft.com/office/drawing/2014/main" id="{50B7D618-A00D-188C-8FA8-F21B5B2B7227}"/>
              </a:ext>
            </a:extLst>
          </p:cNvPr>
          <p:cNvSpPr/>
          <p:nvPr/>
        </p:nvSpPr>
        <p:spPr>
          <a:xfrm>
            <a:off x="3113315" y="7156128"/>
            <a:ext cx="4005943" cy="904875"/>
          </a:xfrm>
          <a:prstGeom prst="rect">
            <a:avLst/>
          </a:prstGeom>
          <a:noFill/>
          <a:ln/>
        </p:spPr>
        <p:txBody>
          <a:bodyPr wrap="square" lIns="25400" tIns="25400" rIns="25400" bIns="25400" rtlCol="0" anchor="t">
            <a:noAutofit/>
          </a:bodyPr>
          <a:lstStyle/>
          <a:p>
            <a:pPr marL="342900" indent="-342900">
              <a:spcAft>
                <a:spcPts val="400"/>
              </a:spcAft>
              <a:buClr>
                <a:srgbClr val="A7C93F"/>
              </a:buClr>
              <a:buFont typeface="Arial" panose="020B0604020202020204" pitchFamily="34" charset="0"/>
              <a:buChar char="•"/>
            </a:pPr>
            <a:r>
              <a:rPr lang="en-US" sz="2100">
                <a:solidFill>
                  <a:srgbClr val="0F0B2E"/>
                </a:solidFill>
                <a:latin typeface="Poppins"/>
                <a:ea typeface="Poppins" pitchFamily="34" charset="-122"/>
                <a:cs typeface="Poppins"/>
              </a:rPr>
              <a:t>Wants to understand the reasons why</a:t>
            </a:r>
          </a:p>
          <a:p>
            <a:pPr marL="342900" indent="-342900">
              <a:spcAft>
                <a:spcPts val="400"/>
              </a:spcAft>
              <a:buClr>
                <a:srgbClr val="A7C93F"/>
              </a:buClr>
              <a:buFont typeface="Arial" panose="020B0604020202020204" pitchFamily="34" charset="0"/>
              <a:buChar char="•"/>
            </a:pPr>
            <a:r>
              <a:rPr lang="en-US" sz="2100">
                <a:solidFill>
                  <a:srgbClr val="0F0B2E"/>
                </a:solidFill>
                <a:latin typeface="Poppins"/>
                <a:ea typeface="Poppins" pitchFamily="34" charset="-122"/>
                <a:cs typeface="Poppins"/>
              </a:rPr>
              <a:t>Will look for shared values</a:t>
            </a:r>
          </a:p>
          <a:p>
            <a:pPr marL="342900" indent="-342900">
              <a:spcAft>
                <a:spcPts val="400"/>
              </a:spcAft>
              <a:buClr>
                <a:srgbClr val="A7C93F"/>
              </a:buClr>
              <a:buFont typeface="Arial" panose="020B0604020202020204" pitchFamily="34" charset="0"/>
              <a:buChar char="•"/>
            </a:pPr>
            <a:r>
              <a:rPr lang="en-US" sz="2100">
                <a:solidFill>
                  <a:srgbClr val="0F0B2E"/>
                </a:solidFill>
                <a:latin typeface="Poppins"/>
                <a:ea typeface="Poppins" pitchFamily="34" charset="-122"/>
                <a:cs typeface="Poppins"/>
              </a:rPr>
              <a:t>Will look to create a safe, relaxed atmosphere</a:t>
            </a:r>
          </a:p>
          <a:p>
            <a:pPr marL="342900" indent="-342900">
              <a:spcAft>
                <a:spcPts val="400"/>
              </a:spcAft>
              <a:buClr>
                <a:srgbClr val="A7C93F"/>
              </a:buClr>
              <a:buFont typeface="Arial" panose="020B0604020202020204" pitchFamily="34" charset="0"/>
              <a:buChar char="•"/>
            </a:pPr>
            <a:endParaRPr lang="en-US" sz="2100">
              <a:solidFill>
                <a:srgbClr val="0F0B2E"/>
              </a:solidFill>
              <a:latin typeface="Poppins" pitchFamily="34" charset="0"/>
              <a:ea typeface="Poppins" pitchFamily="34" charset="-122"/>
              <a:cs typeface="Poppins" pitchFamily="34" charset="-120"/>
            </a:endParaRPr>
          </a:p>
          <a:p>
            <a:pPr marL="342900" indent="-342900">
              <a:spcAft>
                <a:spcPts val="400"/>
              </a:spcAft>
              <a:buClr>
                <a:srgbClr val="A7C93F"/>
              </a:buClr>
              <a:buFont typeface="Arial" panose="020B0604020202020204" pitchFamily="34" charset="0"/>
              <a:buChar char="•"/>
            </a:pPr>
            <a:endParaRPr lang="en-US" sz="2100">
              <a:solidFill>
                <a:srgbClr val="0F0B2E"/>
              </a:solidFill>
              <a:latin typeface="Poppins" pitchFamily="34" charset="0"/>
              <a:ea typeface="Poppins" pitchFamily="34" charset="-122"/>
              <a:cs typeface="Poppins" pitchFamily="34" charset="-120"/>
            </a:endParaRPr>
          </a:p>
        </p:txBody>
      </p:sp>
      <p:sp>
        <p:nvSpPr>
          <p:cNvPr id="25" name="Text 13">
            <a:extLst>
              <a:ext uri="{FF2B5EF4-FFF2-40B4-BE49-F238E27FC236}">
                <a16:creationId xmlns:a16="http://schemas.microsoft.com/office/drawing/2014/main" id="{A380A206-2E95-4A76-B7BF-95715A63A165}"/>
              </a:ext>
            </a:extLst>
          </p:cNvPr>
          <p:cNvSpPr/>
          <p:nvPr/>
        </p:nvSpPr>
        <p:spPr>
          <a:xfrm>
            <a:off x="11500141" y="7178887"/>
            <a:ext cx="4521651" cy="904875"/>
          </a:xfrm>
          <a:prstGeom prst="rect">
            <a:avLst/>
          </a:prstGeom>
          <a:noFill/>
          <a:ln/>
        </p:spPr>
        <p:txBody>
          <a:bodyPr wrap="square" lIns="25400" tIns="25400" rIns="25400" bIns="25400" rtlCol="0" anchor="t">
            <a:noAutofit/>
          </a:bodyPr>
          <a:lstStyle/>
          <a:p>
            <a:pPr marL="342900" indent="-342900">
              <a:spcAft>
                <a:spcPts val="400"/>
              </a:spcAft>
              <a:buClr>
                <a:srgbClr val="FED50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 be interested in ideas + opportunities</a:t>
            </a:r>
          </a:p>
          <a:p>
            <a:pPr marL="342900" indent="-342900">
              <a:spcAft>
                <a:spcPts val="400"/>
              </a:spcAft>
              <a:buClr>
                <a:srgbClr val="FED50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 want to be encouraging</a:t>
            </a:r>
          </a:p>
          <a:p>
            <a:pPr marL="342900" indent="-342900">
              <a:spcAft>
                <a:spcPts val="400"/>
              </a:spcAft>
              <a:buClr>
                <a:srgbClr val="FED507"/>
              </a:buClr>
              <a:buFont typeface="Arial" panose="020B0604020202020204" pitchFamily="34" charset="0"/>
              <a:buChar char="•"/>
            </a:pPr>
            <a:r>
              <a:rPr lang="en-US" sz="2200">
                <a:solidFill>
                  <a:srgbClr val="0F0B2E"/>
                </a:solidFill>
                <a:latin typeface="Poppins" pitchFamily="34" charset="0"/>
                <a:ea typeface="Poppins" pitchFamily="34" charset="-122"/>
                <a:cs typeface="Poppins" pitchFamily="34" charset="-120"/>
              </a:rPr>
              <a:t>Will look for ways to engage + connect</a:t>
            </a:r>
          </a:p>
          <a:p>
            <a:pPr marL="342900" indent="-342900">
              <a:spcAft>
                <a:spcPts val="400"/>
              </a:spcAft>
              <a:buClr>
                <a:srgbClr val="FED507"/>
              </a:buClr>
              <a:buFont typeface="Arial" panose="020B0604020202020204" pitchFamily="34" charset="0"/>
              <a:buChar char="•"/>
            </a:pPr>
            <a:endParaRPr lang="en-US" sz="2200">
              <a:solidFill>
                <a:srgbClr val="0F0B2E"/>
              </a:solidFill>
              <a:latin typeface="Poppins" pitchFamily="34" charset="0"/>
              <a:ea typeface="Poppins" pitchFamily="34" charset="-122"/>
              <a:cs typeface="Poppins" pitchFamily="34" charset="-120"/>
            </a:endParaRPr>
          </a:p>
        </p:txBody>
      </p:sp>
      <p:sp>
        <p:nvSpPr>
          <p:cNvPr id="26" name="Text 7">
            <a:extLst>
              <a:ext uri="{FF2B5EF4-FFF2-40B4-BE49-F238E27FC236}">
                <a16:creationId xmlns:a16="http://schemas.microsoft.com/office/drawing/2014/main" id="{FC2A4F63-C25C-C86F-6EAE-06936204B5D9}"/>
              </a:ext>
            </a:extLst>
          </p:cNvPr>
          <p:cNvSpPr/>
          <p:nvPr/>
        </p:nvSpPr>
        <p:spPr>
          <a:xfrm>
            <a:off x="13096875" y="3330773"/>
            <a:ext cx="3848100" cy="904875"/>
          </a:xfrm>
          <a:prstGeom prst="rect">
            <a:avLst/>
          </a:prstGeom>
          <a:noFill/>
          <a:ln/>
        </p:spPr>
        <p:txBody>
          <a:bodyPr wrap="square" lIns="25400" tIns="25400" rIns="25400" bIns="25400" rtlCol="0" anchor="t">
            <a:normAutofit/>
          </a:bodyPr>
          <a:lstStyle/>
          <a:p>
            <a:pPr marL="0" indent="0" algn="l">
              <a:lnSpc>
                <a:spcPct val="135000"/>
              </a:lnSpc>
              <a:buNone/>
            </a:pPr>
            <a:endParaRPr lang="en-US" sz="1500"/>
          </a:p>
        </p:txBody>
      </p:sp>
      <p:sp>
        <p:nvSpPr>
          <p:cNvPr id="28" name="Text 13">
            <a:extLst>
              <a:ext uri="{FF2B5EF4-FFF2-40B4-BE49-F238E27FC236}">
                <a16:creationId xmlns:a16="http://schemas.microsoft.com/office/drawing/2014/main" id="{26A1E85B-E53C-0549-059B-23368AA9118C}"/>
              </a:ext>
            </a:extLst>
          </p:cNvPr>
          <p:cNvSpPr/>
          <p:nvPr/>
        </p:nvSpPr>
        <p:spPr>
          <a:xfrm>
            <a:off x="13096875" y="8248650"/>
            <a:ext cx="3848100" cy="904875"/>
          </a:xfrm>
          <a:prstGeom prst="rect">
            <a:avLst/>
          </a:prstGeom>
          <a:noFill/>
          <a:ln/>
        </p:spPr>
        <p:txBody>
          <a:bodyPr wrap="square" lIns="25400" tIns="25400" rIns="25400" bIns="25400" rtlCol="0" anchor="t">
            <a:normAutofit/>
          </a:bodyPr>
          <a:lstStyle/>
          <a:p>
            <a:pPr marL="0" indent="0" algn="l">
              <a:lnSpc>
                <a:spcPct val="135000"/>
              </a:lnSpc>
              <a:buNone/>
            </a:pPr>
            <a:endParaRPr lang="en-US" sz="1500"/>
          </a:p>
        </p:txBody>
      </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LIKELY RESPONSES</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blipFill>
                  <a:blip r:embed="rId7"/>
                  <a:stretch>
                    <a:fillRect/>
                  </a:stretch>
                </a:blipFill>
                <a:latin typeface="Poppins" pitchFamily="34" charset="0"/>
                <a:ea typeface="Poppins" pitchFamily="34" charset="-122"/>
                <a:cs typeface="Poppins" pitchFamily="34" charset="-120"/>
              </a:rPr>
              <a:t>Listening</a:t>
            </a:r>
            <a:r>
              <a:rPr lang="en-US" sz="5000" b="1" kern="0" spc="-147">
                <a:solidFill>
                  <a:srgbClr val="000000"/>
                </a:solidFill>
                <a:latin typeface="Poppins" pitchFamily="34" charset="0"/>
                <a:ea typeface="Poppins" pitchFamily="34" charset="-122"/>
                <a:cs typeface="Poppins" pitchFamily="34" charset="-120"/>
              </a:rPr>
              <a:t> </a:t>
            </a:r>
            <a:r>
              <a:rPr lang="en-US" sz="5000" b="1" kern="0" spc="-147">
                <a:solidFill>
                  <a:srgbClr val="0F0B2E"/>
                </a:solidFill>
                <a:latin typeface="Poppins" pitchFamily="34" charset="0"/>
                <a:ea typeface="Poppins" pitchFamily="34" charset="-122"/>
                <a:cs typeface="Poppins" pitchFamily="34" charset="-120"/>
              </a:rPr>
              <a:t>priorities.</a:t>
            </a:r>
            <a:endParaRPr lang="en-US" sz="5000"/>
          </a:p>
        </p:txBody>
      </p:sp>
      <p:sp>
        <p:nvSpPr>
          <p:cNvPr id="17" name="Text 14"/>
          <p:cNvSpPr/>
          <p:nvPr/>
        </p:nvSpPr>
        <p:spPr>
          <a:xfrm>
            <a:off x="15040049" y="9593610"/>
            <a:ext cx="218115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LISTENING PRIORITIES</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HEALTHY CONFLICT</a:t>
            </a:r>
            <a:endParaRPr lang="en-US" sz="1650"/>
          </a:p>
        </p:txBody>
      </p:sp>
      <p:sp>
        <p:nvSpPr>
          <p:cNvPr id="3" name="Text 1"/>
          <p:cNvSpPr/>
          <p:nvPr/>
        </p:nvSpPr>
        <p:spPr>
          <a:xfrm>
            <a:off x="952500" y="1353443"/>
            <a:ext cx="1687449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blipFill>
                  <a:blip r:embed="rId3"/>
                  <a:stretch>
                    <a:fillRect/>
                  </a:stretch>
                </a:blipFill>
                <a:latin typeface="Poppins" pitchFamily="34" charset="0"/>
                <a:ea typeface="Poppins" pitchFamily="34" charset="-122"/>
                <a:cs typeface="Poppins" pitchFamily="34" charset="-120"/>
              </a:rPr>
              <a:t>Healthy conflict.</a:t>
            </a:r>
            <a:endParaRPr lang="en-US" sz="5000">
              <a:blipFill>
                <a:blip r:embed="rId3"/>
                <a:stretch>
                  <a:fillRect/>
                </a:stretch>
              </a:blipFill>
            </a:endParaRPr>
          </a:p>
        </p:txBody>
      </p:sp>
      <p:sp>
        <p:nvSpPr>
          <p:cNvPr id="4" name="Text 2"/>
          <p:cNvSpPr/>
          <p:nvPr/>
        </p:nvSpPr>
        <p:spPr>
          <a:xfrm rot="-5400000">
            <a:off x="40990" y="5348406"/>
            <a:ext cx="2071892" cy="560636"/>
          </a:xfrm>
          <a:prstGeom prst="rect">
            <a:avLst/>
          </a:prstGeom>
          <a:noFill/>
          <a:ln/>
        </p:spPr>
        <p:txBody>
          <a:bodyPr wrap="square" lIns="25400" tIns="25400" rIns="25400" bIns="25400" rtlCol="0" anchor="t">
            <a:noAutofit/>
          </a:bodyPr>
          <a:lstStyle/>
          <a:p>
            <a:pPr marL="0" indent="0" algn="ctr">
              <a:lnSpc>
                <a:spcPct val="155000"/>
              </a:lnSpc>
              <a:buNone/>
            </a:pPr>
            <a:r>
              <a:rPr lang="en-US" sz="2500" b="1" kern="0" spc="312">
                <a:solidFill>
                  <a:srgbClr val="FEFDF9"/>
                </a:solidFill>
                <a:latin typeface="Poppins" pitchFamily="34" charset="0"/>
                <a:ea typeface="Poppins" pitchFamily="34" charset="-122"/>
                <a:cs typeface="Poppins" pitchFamily="34" charset="-120"/>
              </a:rPr>
              <a:t>MY NEEDS</a:t>
            </a:r>
            <a:endParaRPr lang="en-US" sz="2500">
              <a:solidFill>
                <a:srgbClr val="FEFDF9"/>
              </a:solidFill>
            </a:endParaRPr>
          </a:p>
        </p:txBody>
      </p:sp>
      <p:sp>
        <p:nvSpPr>
          <p:cNvPr id="8" name="Shape 6"/>
          <p:cNvSpPr/>
          <p:nvPr/>
        </p:nvSpPr>
        <p:spPr>
          <a:xfrm>
            <a:off x="2009775" y="7276410"/>
            <a:ext cx="3028950" cy="1246733"/>
          </a:xfrm>
          <a:prstGeom prst="roundRect">
            <a:avLst>
              <a:gd name="adj" fmla="val 10696"/>
            </a:avLst>
          </a:prstGeom>
          <a:solidFill>
            <a:srgbClr val="FDFCF9"/>
          </a:solidFill>
          <a:ln/>
          <a:effectLst>
            <a:outerShdw blurRad="19050" dist="9525" dir="5400000" algn="bl" rotWithShape="0">
              <a:srgbClr val="0F0B2E">
                <a:alpha val="6000"/>
              </a:srgbClr>
            </a:outerShdw>
          </a:effectLst>
        </p:spPr>
        <p:txBody>
          <a:bodyPr/>
          <a:lstStyle/>
          <a:p>
            <a:pPr algn="ctr"/>
            <a:endParaRPr lang="en-US"/>
          </a:p>
        </p:txBody>
      </p:sp>
      <p:sp>
        <p:nvSpPr>
          <p:cNvPr id="9" name="Text 7"/>
          <p:cNvSpPr/>
          <p:nvPr/>
        </p:nvSpPr>
        <p:spPr>
          <a:xfrm>
            <a:off x="2074718" y="7430542"/>
            <a:ext cx="2881745" cy="383422"/>
          </a:xfrm>
          <a:prstGeom prst="rect">
            <a:avLst/>
          </a:prstGeom>
          <a:noFill/>
          <a:ln/>
        </p:spPr>
        <p:txBody>
          <a:bodyPr wrap="square" lIns="25400" tIns="25400" rIns="25400" bIns="25400" rtlCol="0" anchor="t">
            <a:noAutofit/>
          </a:bodyPr>
          <a:lstStyle/>
          <a:p>
            <a:pPr marL="0" indent="0" algn="ctr">
              <a:lnSpc>
                <a:spcPct val="100000"/>
              </a:lnSpc>
              <a:buNone/>
            </a:pPr>
            <a:r>
              <a:rPr lang="en-US" sz="2400" b="1" kern="0" spc="100">
                <a:solidFill>
                  <a:srgbClr val="6B6588"/>
                </a:solidFill>
                <a:latin typeface="Poppins" pitchFamily="34" charset="0"/>
                <a:ea typeface="Poppins" pitchFamily="34" charset="-122"/>
                <a:cs typeface="Poppins" pitchFamily="34" charset="-120"/>
              </a:rPr>
              <a:t>AVOID</a:t>
            </a:r>
            <a:endParaRPr lang="en-US" sz="2400" spc="100">
              <a:solidFill>
                <a:srgbClr val="6B6588"/>
              </a:solidFill>
            </a:endParaRPr>
          </a:p>
        </p:txBody>
      </p:sp>
      <p:sp>
        <p:nvSpPr>
          <p:cNvPr id="10" name="Text 8"/>
          <p:cNvSpPr/>
          <p:nvPr/>
        </p:nvSpPr>
        <p:spPr>
          <a:xfrm>
            <a:off x="2238375" y="7727722"/>
            <a:ext cx="2648903" cy="278085"/>
          </a:xfrm>
          <a:prstGeom prst="rect">
            <a:avLst/>
          </a:prstGeom>
          <a:noFill/>
          <a:ln/>
        </p:spPr>
        <p:txBody>
          <a:bodyPr wrap="square" lIns="25400" tIns="25400" rIns="25400" bIns="25400" rtlCol="0" anchor="t">
            <a:noAutofit/>
          </a:bodyPr>
          <a:lstStyle/>
          <a:p>
            <a:pPr marL="0" indent="0" algn="ctr">
              <a:lnSpc>
                <a:spcPct val="140000"/>
              </a:lnSpc>
              <a:buNone/>
            </a:pPr>
            <a:r>
              <a:rPr lang="en-US">
                <a:solidFill>
                  <a:srgbClr val="3D365C"/>
                </a:solidFill>
                <a:latin typeface="Poppins" pitchFamily="34" charset="0"/>
                <a:ea typeface="Poppins" pitchFamily="34" charset="-122"/>
                <a:cs typeface="Poppins" pitchFamily="34" charset="-120"/>
              </a:rPr>
              <a:t>Lose – Lose</a:t>
            </a:r>
            <a:endParaRPr lang="en-US"/>
          </a:p>
        </p:txBody>
      </p:sp>
      <p:sp>
        <p:nvSpPr>
          <p:cNvPr id="11" name="Text 9"/>
          <p:cNvSpPr/>
          <p:nvPr/>
        </p:nvSpPr>
        <p:spPr>
          <a:xfrm>
            <a:off x="1983624" y="8051526"/>
            <a:ext cx="3040380" cy="541976"/>
          </a:xfrm>
          <a:prstGeom prst="rect">
            <a:avLst/>
          </a:prstGeom>
          <a:noFill/>
          <a:ln/>
        </p:spPr>
        <p:txBody>
          <a:bodyPr wrap="square" lIns="25400" tIns="25400" rIns="25400" bIns="25400" rtlCol="0" anchor="t">
            <a:noAutofit/>
          </a:bodyPr>
          <a:lstStyle/>
          <a:p>
            <a:pPr marL="0" indent="0" algn="ctr">
              <a:lnSpc>
                <a:spcPct val="155000"/>
              </a:lnSpc>
              <a:buNone/>
            </a:pPr>
            <a:r>
              <a:rPr lang="en-US" sz="1600" i="1">
                <a:solidFill>
                  <a:srgbClr val="6B6588"/>
                </a:solidFill>
                <a:latin typeface="Poppins" pitchFamily="34" charset="0"/>
                <a:ea typeface="Poppins" pitchFamily="34" charset="-122"/>
                <a:cs typeface="Poppins" pitchFamily="34" charset="-120"/>
              </a:rPr>
              <a:t>Neither party can grow.</a:t>
            </a:r>
            <a:endParaRPr lang="en-US" sz="1600"/>
          </a:p>
        </p:txBody>
      </p:sp>
      <p:sp>
        <p:nvSpPr>
          <p:cNvPr id="12" name="Shape 10"/>
          <p:cNvSpPr/>
          <p:nvPr/>
        </p:nvSpPr>
        <p:spPr>
          <a:xfrm>
            <a:off x="2009775" y="2744221"/>
            <a:ext cx="3028950" cy="1246733"/>
          </a:xfrm>
          <a:prstGeom prst="roundRect">
            <a:avLst>
              <a:gd name="adj" fmla="val 10696"/>
            </a:avLst>
          </a:prstGeom>
          <a:solidFill>
            <a:srgbClr val="FDFCF9"/>
          </a:solidFill>
          <a:ln/>
          <a:effectLst>
            <a:outerShdw blurRad="19050" dist="9525" dir="5400000" algn="bl" rotWithShape="0">
              <a:srgbClr val="0F0B2E">
                <a:alpha val="6000"/>
              </a:srgbClr>
            </a:outerShdw>
          </a:effectLst>
        </p:spPr>
        <p:txBody>
          <a:bodyPr/>
          <a:lstStyle/>
          <a:p>
            <a:pPr algn="ctr"/>
            <a:endParaRPr lang="en-US"/>
          </a:p>
        </p:txBody>
      </p:sp>
      <p:sp>
        <p:nvSpPr>
          <p:cNvPr id="13" name="Text 11"/>
          <p:cNvSpPr/>
          <p:nvPr/>
        </p:nvSpPr>
        <p:spPr>
          <a:xfrm>
            <a:off x="2074718" y="2898353"/>
            <a:ext cx="2881745" cy="383422"/>
          </a:xfrm>
          <a:prstGeom prst="rect">
            <a:avLst/>
          </a:prstGeom>
          <a:noFill/>
          <a:ln/>
        </p:spPr>
        <p:txBody>
          <a:bodyPr wrap="square" lIns="25400" tIns="25400" rIns="25400" bIns="25400" rtlCol="0" anchor="t">
            <a:noAutofit/>
          </a:bodyPr>
          <a:lstStyle/>
          <a:p>
            <a:pPr marL="0" indent="0" algn="ctr">
              <a:lnSpc>
                <a:spcPct val="100000"/>
              </a:lnSpc>
              <a:buNone/>
            </a:pPr>
            <a:r>
              <a:rPr lang="en-US" sz="2400" b="1" kern="0" spc="100">
                <a:solidFill>
                  <a:srgbClr val="6B6588"/>
                </a:solidFill>
                <a:latin typeface="Poppins" pitchFamily="34" charset="0"/>
                <a:ea typeface="Poppins" pitchFamily="34" charset="-122"/>
                <a:cs typeface="Poppins" pitchFamily="34" charset="-120"/>
              </a:rPr>
              <a:t>COMPETE</a:t>
            </a:r>
            <a:endParaRPr lang="en-US" sz="2400" spc="100">
              <a:solidFill>
                <a:srgbClr val="6B6588"/>
              </a:solidFill>
            </a:endParaRPr>
          </a:p>
        </p:txBody>
      </p:sp>
      <p:sp>
        <p:nvSpPr>
          <p:cNvPr id="14" name="Text 12"/>
          <p:cNvSpPr/>
          <p:nvPr/>
        </p:nvSpPr>
        <p:spPr>
          <a:xfrm>
            <a:off x="2238375" y="3195533"/>
            <a:ext cx="2648903" cy="278085"/>
          </a:xfrm>
          <a:prstGeom prst="rect">
            <a:avLst/>
          </a:prstGeom>
          <a:noFill/>
          <a:ln/>
        </p:spPr>
        <p:txBody>
          <a:bodyPr wrap="square" lIns="25400" tIns="25400" rIns="25400" bIns="25400" rtlCol="0" anchor="t">
            <a:noAutofit/>
          </a:bodyPr>
          <a:lstStyle/>
          <a:p>
            <a:pPr marL="0" indent="0" algn="ctr">
              <a:lnSpc>
                <a:spcPct val="140000"/>
              </a:lnSpc>
              <a:buNone/>
            </a:pPr>
            <a:r>
              <a:rPr lang="en-US">
                <a:solidFill>
                  <a:srgbClr val="3D365C"/>
                </a:solidFill>
                <a:latin typeface="Poppins" pitchFamily="34" charset="0"/>
                <a:ea typeface="Poppins" pitchFamily="34" charset="-122"/>
                <a:cs typeface="Poppins" pitchFamily="34" charset="-120"/>
              </a:rPr>
              <a:t>Win – Lose</a:t>
            </a:r>
            <a:endParaRPr lang="en-US"/>
          </a:p>
        </p:txBody>
      </p:sp>
      <p:sp>
        <p:nvSpPr>
          <p:cNvPr id="15" name="Text 13"/>
          <p:cNvSpPr/>
          <p:nvPr/>
        </p:nvSpPr>
        <p:spPr>
          <a:xfrm>
            <a:off x="1983624" y="3519338"/>
            <a:ext cx="3040380" cy="541976"/>
          </a:xfrm>
          <a:prstGeom prst="rect">
            <a:avLst/>
          </a:prstGeom>
          <a:noFill/>
          <a:ln/>
        </p:spPr>
        <p:txBody>
          <a:bodyPr wrap="square" lIns="25400" tIns="25400" rIns="25400" bIns="25400" rtlCol="0" anchor="t">
            <a:noAutofit/>
          </a:bodyPr>
          <a:lstStyle/>
          <a:p>
            <a:pPr marL="0" indent="0" algn="ctr">
              <a:lnSpc>
                <a:spcPct val="155000"/>
              </a:lnSpc>
              <a:buNone/>
            </a:pPr>
            <a:r>
              <a:rPr lang="en-US" sz="1600" i="1">
                <a:solidFill>
                  <a:srgbClr val="6B6588"/>
                </a:solidFill>
                <a:latin typeface="Poppins" pitchFamily="34" charset="0"/>
                <a:ea typeface="Poppins" pitchFamily="34" charset="-122"/>
                <a:cs typeface="Poppins" pitchFamily="34" charset="-120"/>
              </a:rPr>
              <a:t>I get my way, you lose out.</a:t>
            </a:r>
            <a:endParaRPr lang="en-US" sz="1600"/>
          </a:p>
        </p:txBody>
      </p:sp>
      <p:sp>
        <p:nvSpPr>
          <p:cNvPr id="16" name="Shape 14"/>
          <p:cNvSpPr/>
          <p:nvPr/>
        </p:nvSpPr>
        <p:spPr>
          <a:xfrm>
            <a:off x="14011275" y="7276410"/>
            <a:ext cx="3028950" cy="1246733"/>
          </a:xfrm>
          <a:prstGeom prst="roundRect">
            <a:avLst>
              <a:gd name="adj" fmla="val 10696"/>
            </a:avLst>
          </a:prstGeom>
          <a:solidFill>
            <a:srgbClr val="FDFCF9"/>
          </a:solidFill>
          <a:ln/>
          <a:effectLst>
            <a:outerShdw blurRad="19050" dist="9525" dir="5400000" algn="bl" rotWithShape="0">
              <a:srgbClr val="0F0B2E">
                <a:alpha val="6000"/>
              </a:srgbClr>
            </a:outerShdw>
          </a:effectLst>
        </p:spPr>
        <p:txBody>
          <a:bodyPr/>
          <a:lstStyle/>
          <a:p>
            <a:pPr algn="ctr"/>
            <a:endParaRPr lang="en-US"/>
          </a:p>
        </p:txBody>
      </p:sp>
      <p:sp>
        <p:nvSpPr>
          <p:cNvPr id="17" name="Text 15"/>
          <p:cNvSpPr/>
          <p:nvPr/>
        </p:nvSpPr>
        <p:spPr>
          <a:xfrm>
            <a:off x="14076218" y="7430542"/>
            <a:ext cx="2881745" cy="383422"/>
          </a:xfrm>
          <a:prstGeom prst="rect">
            <a:avLst/>
          </a:prstGeom>
          <a:noFill/>
          <a:ln/>
        </p:spPr>
        <p:txBody>
          <a:bodyPr wrap="square" lIns="25400" tIns="25400" rIns="25400" bIns="25400" rtlCol="0" anchor="t">
            <a:noAutofit/>
          </a:bodyPr>
          <a:lstStyle/>
          <a:p>
            <a:pPr marL="0" indent="0" algn="ctr">
              <a:lnSpc>
                <a:spcPct val="100000"/>
              </a:lnSpc>
              <a:buNone/>
            </a:pPr>
            <a:r>
              <a:rPr lang="en-US" sz="2400" b="1" kern="0" spc="100">
                <a:solidFill>
                  <a:srgbClr val="6B6588"/>
                </a:solidFill>
                <a:latin typeface="Poppins" pitchFamily="34" charset="0"/>
                <a:ea typeface="Poppins" pitchFamily="34" charset="-122"/>
                <a:cs typeface="Poppins" pitchFamily="34" charset="-120"/>
              </a:rPr>
              <a:t>ACCOMMODATE</a:t>
            </a:r>
            <a:endParaRPr lang="en-US" sz="2400" spc="100">
              <a:solidFill>
                <a:srgbClr val="6B6588"/>
              </a:solidFill>
            </a:endParaRPr>
          </a:p>
        </p:txBody>
      </p:sp>
      <p:sp>
        <p:nvSpPr>
          <p:cNvPr id="18" name="Text 16"/>
          <p:cNvSpPr/>
          <p:nvPr/>
        </p:nvSpPr>
        <p:spPr>
          <a:xfrm>
            <a:off x="14212166" y="7727722"/>
            <a:ext cx="2648903" cy="278085"/>
          </a:xfrm>
          <a:prstGeom prst="rect">
            <a:avLst/>
          </a:prstGeom>
          <a:noFill/>
          <a:ln/>
        </p:spPr>
        <p:txBody>
          <a:bodyPr wrap="square" lIns="25400" tIns="25400" rIns="25400" bIns="25400" rtlCol="0" anchor="t">
            <a:noAutofit/>
          </a:bodyPr>
          <a:lstStyle/>
          <a:p>
            <a:pPr marL="0" indent="0" algn="ctr">
              <a:lnSpc>
                <a:spcPct val="140000"/>
              </a:lnSpc>
              <a:buNone/>
            </a:pPr>
            <a:r>
              <a:rPr lang="en-US">
                <a:solidFill>
                  <a:srgbClr val="3D365C"/>
                </a:solidFill>
                <a:latin typeface="Poppins" pitchFamily="34" charset="0"/>
                <a:ea typeface="Poppins" pitchFamily="34" charset="-122"/>
                <a:cs typeface="Poppins" pitchFamily="34" charset="-120"/>
              </a:rPr>
              <a:t>Lose – Win</a:t>
            </a:r>
            <a:endParaRPr lang="en-US"/>
          </a:p>
        </p:txBody>
      </p:sp>
      <p:sp>
        <p:nvSpPr>
          <p:cNvPr id="19" name="Text 17"/>
          <p:cNvSpPr/>
          <p:nvPr/>
        </p:nvSpPr>
        <p:spPr>
          <a:xfrm>
            <a:off x="13985124" y="8051526"/>
            <a:ext cx="3040380" cy="541976"/>
          </a:xfrm>
          <a:prstGeom prst="rect">
            <a:avLst/>
          </a:prstGeom>
          <a:noFill/>
          <a:ln/>
        </p:spPr>
        <p:txBody>
          <a:bodyPr wrap="square" lIns="25400" tIns="25400" rIns="25400" bIns="25400" rtlCol="0" anchor="t">
            <a:noAutofit/>
          </a:bodyPr>
          <a:lstStyle/>
          <a:p>
            <a:pPr marL="0" indent="0" algn="ctr">
              <a:lnSpc>
                <a:spcPct val="155000"/>
              </a:lnSpc>
              <a:buNone/>
            </a:pPr>
            <a:r>
              <a:rPr lang="en-US" sz="1600" i="1">
                <a:solidFill>
                  <a:srgbClr val="6B6588"/>
                </a:solidFill>
                <a:latin typeface="Poppins" pitchFamily="34" charset="0"/>
                <a:ea typeface="Poppins" pitchFamily="34" charset="-122"/>
                <a:cs typeface="Poppins" pitchFamily="34" charset="-120"/>
              </a:rPr>
              <a:t>I give way to your needs.</a:t>
            </a:r>
            <a:endParaRPr lang="en-US" sz="1600"/>
          </a:p>
        </p:txBody>
      </p:sp>
      <p:sp>
        <p:nvSpPr>
          <p:cNvPr id="20" name="Shape 18"/>
          <p:cNvSpPr/>
          <p:nvPr/>
        </p:nvSpPr>
        <p:spPr>
          <a:xfrm>
            <a:off x="7909867" y="5010278"/>
            <a:ext cx="3028950" cy="1246733"/>
          </a:xfrm>
          <a:prstGeom prst="roundRect">
            <a:avLst>
              <a:gd name="adj" fmla="val 10696"/>
            </a:avLst>
          </a:prstGeom>
          <a:solidFill>
            <a:srgbClr val="FDFCF9"/>
          </a:solidFill>
          <a:ln/>
          <a:effectLst>
            <a:outerShdw blurRad="19050" dist="9525" dir="5400000" algn="bl" rotWithShape="0">
              <a:srgbClr val="0F0B2E">
                <a:alpha val="6000"/>
              </a:srgbClr>
            </a:outerShdw>
          </a:effectLst>
        </p:spPr>
        <p:txBody>
          <a:bodyPr/>
          <a:lstStyle/>
          <a:p>
            <a:pPr algn="ctr"/>
            <a:endParaRPr lang="en-US" sz="2000"/>
          </a:p>
        </p:txBody>
      </p:sp>
      <p:sp>
        <p:nvSpPr>
          <p:cNvPr id="21" name="Text 19"/>
          <p:cNvSpPr/>
          <p:nvPr/>
        </p:nvSpPr>
        <p:spPr>
          <a:xfrm>
            <a:off x="7936923" y="5164410"/>
            <a:ext cx="2881745" cy="383422"/>
          </a:xfrm>
          <a:prstGeom prst="rect">
            <a:avLst/>
          </a:prstGeom>
          <a:noFill/>
          <a:ln/>
        </p:spPr>
        <p:txBody>
          <a:bodyPr wrap="square" lIns="25400" tIns="25400" rIns="25400" bIns="25400" rtlCol="0" anchor="t">
            <a:noAutofit/>
          </a:bodyPr>
          <a:lstStyle/>
          <a:p>
            <a:pPr marL="0" indent="0" algn="ctr">
              <a:lnSpc>
                <a:spcPct val="100000"/>
              </a:lnSpc>
              <a:buNone/>
            </a:pPr>
            <a:r>
              <a:rPr lang="en-US" sz="2400" b="1" kern="0" spc="100">
                <a:solidFill>
                  <a:srgbClr val="6B6588"/>
                </a:solidFill>
                <a:latin typeface="Poppins" pitchFamily="34" charset="0"/>
                <a:ea typeface="Poppins" pitchFamily="34" charset="-122"/>
                <a:cs typeface="Poppins" pitchFamily="34" charset="-120"/>
              </a:rPr>
              <a:t>COMPROMISE</a:t>
            </a:r>
            <a:endParaRPr lang="en-US" sz="2400" spc="100">
              <a:solidFill>
                <a:srgbClr val="6B6588"/>
              </a:solidFill>
            </a:endParaRPr>
          </a:p>
        </p:txBody>
      </p:sp>
      <p:sp>
        <p:nvSpPr>
          <p:cNvPr id="22" name="Text 20"/>
          <p:cNvSpPr/>
          <p:nvPr/>
        </p:nvSpPr>
        <p:spPr>
          <a:xfrm>
            <a:off x="8072871" y="5461590"/>
            <a:ext cx="2648903" cy="278085"/>
          </a:xfrm>
          <a:prstGeom prst="rect">
            <a:avLst/>
          </a:prstGeom>
          <a:noFill/>
          <a:ln/>
        </p:spPr>
        <p:txBody>
          <a:bodyPr wrap="square" lIns="25400" tIns="25400" rIns="25400" bIns="25400" rtlCol="0" anchor="t">
            <a:noAutofit/>
          </a:bodyPr>
          <a:lstStyle/>
          <a:p>
            <a:pPr marL="0" indent="0" algn="ctr">
              <a:lnSpc>
                <a:spcPct val="140000"/>
              </a:lnSpc>
              <a:buNone/>
            </a:pPr>
            <a:r>
              <a:rPr lang="en-US">
                <a:solidFill>
                  <a:srgbClr val="3D365C"/>
                </a:solidFill>
                <a:latin typeface="Poppins" pitchFamily="34" charset="0"/>
                <a:ea typeface="Poppins" pitchFamily="34" charset="-122"/>
                <a:cs typeface="Poppins" pitchFamily="34" charset="-120"/>
              </a:rPr>
              <a:t>Low form of Win – Win</a:t>
            </a:r>
            <a:endParaRPr lang="en-US"/>
          </a:p>
        </p:txBody>
      </p:sp>
      <p:sp>
        <p:nvSpPr>
          <p:cNvPr id="23" name="Text 21"/>
          <p:cNvSpPr/>
          <p:nvPr/>
        </p:nvSpPr>
        <p:spPr>
          <a:xfrm>
            <a:off x="7932420" y="5835964"/>
            <a:ext cx="3040380" cy="541976"/>
          </a:xfrm>
          <a:prstGeom prst="rect">
            <a:avLst/>
          </a:prstGeom>
          <a:noFill/>
          <a:ln/>
        </p:spPr>
        <p:txBody>
          <a:bodyPr wrap="square" lIns="25400" tIns="25400" rIns="25400" bIns="25400" rtlCol="0" anchor="t">
            <a:noAutofit/>
          </a:bodyPr>
          <a:lstStyle/>
          <a:p>
            <a:pPr marL="0" indent="0" algn="ctr">
              <a:lnSpc>
                <a:spcPct val="155000"/>
              </a:lnSpc>
              <a:buNone/>
            </a:pPr>
            <a:r>
              <a:rPr lang="en-US" sz="1600" i="1">
                <a:solidFill>
                  <a:srgbClr val="6B6588"/>
                </a:solidFill>
                <a:latin typeface="Poppins" pitchFamily="34" charset="0"/>
                <a:ea typeface="Poppins" pitchFamily="34" charset="-122"/>
                <a:cs typeface="Poppins" pitchFamily="34" charset="-120"/>
              </a:rPr>
              <a:t>Meet in the middle.</a:t>
            </a:r>
            <a:endParaRPr lang="en-US" sz="1600"/>
          </a:p>
        </p:txBody>
      </p:sp>
      <p:sp>
        <p:nvSpPr>
          <p:cNvPr id="24" name="Shape 22"/>
          <p:cNvSpPr/>
          <p:nvPr/>
        </p:nvSpPr>
        <p:spPr>
          <a:xfrm>
            <a:off x="14011275" y="2744221"/>
            <a:ext cx="3028950" cy="1246733"/>
          </a:xfrm>
          <a:prstGeom prst="roundRect">
            <a:avLst>
              <a:gd name="adj" fmla="val 10696"/>
            </a:avLst>
          </a:prstGeom>
          <a:solidFill>
            <a:srgbClr val="FDFCF9"/>
          </a:solidFill>
          <a:ln/>
          <a:effectLst>
            <a:outerShdw blurRad="19050" dist="9525" dir="5400000" algn="bl" rotWithShape="0">
              <a:srgbClr val="0F0B2E">
                <a:alpha val="6000"/>
              </a:srgbClr>
            </a:outerShdw>
          </a:effectLst>
        </p:spPr>
        <p:txBody>
          <a:bodyPr/>
          <a:lstStyle/>
          <a:p>
            <a:pPr algn="ctr"/>
            <a:endParaRPr lang="en-US"/>
          </a:p>
        </p:txBody>
      </p:sp>
      <p:sp>
        <p:nvSpPr>
          <p:cNvPr id="25" name="Text 23"/>
          <p:cNvSpPr/>
          <p:nvPr/>
        </p:nvSpPr>
        <p:spPr>
          <a:xfrm>
            <a:off x="14076218" y="2898353"/>
            <a:ext cx="2881745" cy="383422"/>
          </a:xfrm>
          <a:prstGeom prst="rect">
            <a:avLst/>
          </a:prstGeom>
          <a:noFill/>
          <a:ln/>
        </p:spPr>
        <p:txBody>
          <a:bodyPr wrap="square" lIns="25400" tIns="25400" rIns="25400" bIns="25400" rtlCol="0" anchor="t">
            <a:noAutofit/>
          </a:bodyPr>
          <a:lstStyle/>
          <a:p>
            <a:pPr marL="0" indent="0" algn="ctr">
              <a:lnSpc>
                <a:spcPct val="100000"/>
              </a:lnSpc>
              <a:buNone/>
            </a:pPr>
            <a:r>
              <a:rPr lang="en-US" sz="2400" b="1" kern="0" spc="100">
                <a:solidFill>
                  <a:srgbClr val="6B6588"/>
                </a:solidFill>
                <a:latin typeface="Poppins" pitchFamily="34" charset="0"/>
                <a:ea typeface="Poppins" pitchFamily="34" charset="-122"/>
                <a:cs typeface="Poppins" pitchFamily="34" charset="-120"/>
              </a:rPr>
              <a:t>COLLABORATE</a:t>
            </a:r>
            <a:endParaRPr lang="en-US" sz="2400" spc="100">
              <a:solidFill>
                <a:srgbClr val="6B6588"/>
              </a:solidFill>
            </a:endParaRPr>
          </a:p>
        </p:txBody>
      </p:sp>
      <p:sp>
        <p:nvSpPr>
          <p:cNvPr id="26" name="Text 24"/>
          <p:cNvSpPr/>
          <p:nvPr/>
        </p:nvSpPr>
        <p:spPr>
          <a:xfrm>
            <a:off x="14212166" y="3195533"/>
            <a:ext cx="2648903" cy="278085"/>
          </a:xfrm>
          <a:prstGeom prst="rect">
            <a:avLst/>
          </a:prstGeom>
          <a:noFill/>
          <a:ln/>
        </p:spPr>
        <p:txBody>
          <a:bodyPr wrap="square" lIns="25400" tIns="25400" rIns="25400" bIns="25400" rtlCol="0" anchor="t">
            <a:noAutofit/>
          </a:bodyPr>
          <a:lstStyle/>
          <a:p>
            <a:pPr marL="0" indent="0" algn="ctr">
              <a:lnSpc>
                <a:spcPct val="140000"/>
              </a:lnSpc>
              <a:buNone/>
            </a:pPr>
            <a:r>
              <a:rPr lang="en-US">
                <a:solidFill>
                  <a:srgbClr val="3D365C"/>
                </a:solidFill>
                <a:latin typeface="Poppins" pitchFamily="34" charset="0"/>
                <a:ea typeface="Poppins" pitchFamily="34" charset="-122"/>
                <a:cs typeface="Poppins" pitchFamily="34" charset="-120"/>
              </a:rPr>
              <a:t>Win – Win</a:t>
            </a:r>
            <a:endParaRPr lang="en-US"/>
          </a:p>
        </p:txBody>
      </p:sp>
      <p:sp>
        <p:nvSpPr>
          <p:cNvPr id="27" name="Text 25"/>
          <p:cNvSpPr/>
          <p:nvPr/>
        </p:nvSpPr>
        <p:spPr>
          <a:xfrm>
            <a:off x="13985124" y="3519338"/>
            <a:ext cx="3040380" cy="541976"/>
          </a:xfrm>
          <a:prstGeom prst="rect">
            <a:avLst/>
          </a:prstGeom>
          <a:noFill/>
          <a:ln/>
        </p:spPr>
        <p:txBody>
          <a:bodyPr wrap="square" lIns="25400" tIns="25400" rIns="25400" bIns="25400" rtlCol="0" anchor="t">
            <a:noAutofit/>
          </a:bodyPr>
          <a:lstStyle/>
          <a:p>
            <a:pPr marL="0" indent="0" algn="ctr">
              <a:lnSpc>
                <a:spcPct val="155000"/>
              </a:lnSpc>
              <a:buNone/>
            </a:pPr>
            <a:r>
              <a:rPr lang="en-US" sz="1600" i="1">
                <a:solidFill>
                  <a:srgbClr val="6B6588"/>
                </a:solidFill>
                <a:latin typeface="Poppins" pitchFamily="34" charset="0"/>
                <a:ea typeface="Poppins" pitchFamily="34" charset="-122"/>
                <a:cs typeface="Poppins" pitchFamily="34" charset="-120"/>
              </a:rPr>
              <a:t>Finding a creative 3rd way.</a:t>
            </a:r>
            <a:endParaRPr lang="en-US" sz="1600"/>
          </a:p>
        </p:txBody>
      </p:sp>
      <p:sp>
        <p:nvSpPr>
          <p:cNvPr id="28" name="Text 26"/>
          <p:cNvSpPr/>
          <p:nvPr/>
        </p:nvSpPr>
        <p:spPr>
          <a:xfrm>
            <a:off x="7566660" y="8952086"/>
            <a:ext cx="3188033" cy="443374"/>
          </a:xfrm>
          <a:prstGeom prst="rect">
            <a:avLst/>
          </a:prstGeom>
          <a:noFill/>
          <a:ln/>
        </p:spPr>
        <p:txBody>
          <a:bodyPr wrap="square" lIns="25400" tIns="25400" rIns="25400" bIns="25400" rtlCol="0" anchor="t">
            <a:noAutofit/>
          </a:bodyPr>
          <a:lstStyle/>
          <a:p>
            <a:pPr marL="0" indent="0" algn="ctr">
              <a:lnSpc>
                <a:spcPct val="155000"/>
              </a:lnSpc>
              <a:buNone/>
            </a:pPr>
            <a:r>
              <a:rPr lang="en-US" sz="2500" b="1" kern="0" spc="312">
                <a:solidFill>
                  <a:srgbClr val="FEFDF9"/>
                </a:solidFill>
                <a:latin typeface="Poppins" pitchFamily="34" charset="0"/>
                <a:ea typeface="Poppins" pitchFamily="34" charset="-122"/>
                <a:cs typeface="Poppins" pitchFamily="34" charset="-120"/>
              </a:rPr>
              <a:t>YOUR NEEDS</a:t>
            </a:r>
            <a:endParaRPr lang="en-US" sz="2500">
              <a:solidFill>
                <a:srgbClr val="FEFDF9"/>
              </a:solidFill>
            </a:endParaRPr>
          </a:p>
        </p:txBody>
      </p:sp>
      <p:sp>
        <p:nvSpPr>
          <p:cNvPr id="29" name="Text 27"/>
          <p:cNvSpPr/>
          <p:nvPr/>
        </p:nvSpPr>
        <p:spPr>
          <a:xfrm>
            <a:off x="15274379" y="9593610"/>
            <a:ext cx="194682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HEALTHY CONFLICT</a:t>
            </a:r>
            <a:endParaRPr lang="en-US" sz="1200"/>
          </a:p>
        </p:txBody>
      </p:sp>
      <p:cxnSp>
        <p:nvCxnSpPr>
          <p:cNvPr id="31" name="Elbow Connector 30">
            <a:extLst>
              <a:ext uri="{FF2B5EF4-FFF2-40B4-BE49-F238E27FC236}">
                <a16:creationId xmlns:a16="http://schemas.microsoft.com/office/drawing/2014/main" id="{2523401D-3848-3136-FCBD-EA2E3AC89BFF}"/>
              </a:ext>
            </a:extLst>
          </p:cNvPr>
          <p:cNvCxnSpPr>
            <a:cxnSpLocks/>
          </p:cNvCxnSpPr>
          <p:nvPr/>
        </p:nvCxnSpPr>
        <p:spPr>
          <a:xfrm>
            <a:off x="1548881" y="2332653"/>
            <a:ext cx="15488817" cy="6568751"/>
          </a:xfrm>
          <a:prstGeom prst="bentConnector3">
            <a:avLst>
              <a:gd name="adj1" fmla="val 120"/>
            </a:avLst>
          </a:prstGeom>
          <a:ln w="41275">
            <a:solidFill>
              <a:srgbClr val="FEFDF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3AE67-91C8-9B70-CE67-31EA3765469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25AC1EE-9CCC-5C33-C62E-3AF3A284AEA0}"/>
              </a:ext>
            </a:extLst>
          </p:cNvPr>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EXERCISE 7 · HEALTHY CONFLICT</a:t>
            </a:r>
            <a:endParaRPr lang="en-US" sz="1650"/>
          </a:p>
        </p:txBody>
      </p:sp>
      <p:sp>
        <p:nvSpPr>
          <p:cNvPr id="3" name="Text 1">
            <a:extLst>
              <a:ext uri="{FF2B5EF4-FFF2-40B4-BE49-F238E27FC236}">
                <a16:creationId xmlns:a16="http://schemas.microsoft.com/office/drawing/2014/main" id="{10948538-99FF-5893-A452-90E322AF6F19}"/>
              </a:ext>
            </a:extLst>
          </p:cNvPr>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FEFDF9"/>
                </a:solidFill>
                <a:latin typeface="Poppins" pitchFamily="34" charset="0"/>
                <a:ea typeface="Poppins" pitchFamily="34" charset="-122"/>
                <a:cs typeface="Poppins" pitchFamily="34" charset="-120"/>
              </a:rPr>
              <a:t>How do you </a:t>
            </a:r>
            <a:r>
              <a:rPr lang="en-US" sz="5000" b="1" kern="0" spc="-147">
                <a:blipFill>
                  <a:blip r:embed="rId3"/>
                  <a:stretch>
                    <a:fillRect/>
                  </a:stretch>
                </a:blipFill>
                <a:latin typeface="Poppins" pitchFamily="34" charset="0"/>
                <a:ea typeface="Poppins" pitchFamily="34" charset="-122"/>
                <a:cs typeface="Poppins" pitchFamily="34" charset="-120"/>
              </a:rPr>
              <a:t>tackle conflict</a:t>
            </a:r>
            <a:r>
              <a:rPr lang="en-US" sz="5000" b="1" kern="0" spc="-147">
                <a:solidFill>
                  <a:srgbClr val="FEFDF9"/>
                </a:solidFill>
                <a:latin typeface="Poppins" pitchFamily="34" charset="0"/>
                <a:ea typeface="Poppins" pitchFamily="34" charset="-122"/>
                <a:cs typeface="Poppins" pitchFamily="34" charset="-120"/>
              </a:rPr>
              <a:t>?</a:t>
            </a:r>
            <a:endParaRPr lang="en-US" sz="5000">
              <a:solidFill>
                <a:srgbClr val="FEFDF9"/>
              </a:solidFill>
            </a:endParaRPr>
          </a:p>
        </p:txBody>
      </p:sp>
      <p:sp>
        <p:nvSpPr>
          <p:cNvPr id="42" name="Text 40">
            <a:extLst>
              <a:ext uri="{FF2B5EF4-FFF2-40B4-BE49-F238E27FC236}">
                <a16:creationId xmlns:a16="http://schemas.microsoft.com/office/drawing/2014/main" id="{A6ADD065-B6D1-A0FE-D051-98A34ABC0AD0}"/>
              </a:ext>
            </a:extLst>
          </p:cNvPr>
          <p:cNvSpPr/>
          <p:nvPr/>
        </p:nvSpPr>
        <p:spPr>
          <a:xfrm>
            <a:off x="16079391" y="9593610"/>
            <a:ext cx="1141809"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EXERCISE 7</a:t>
            </a:r>
            <a:endParaRPr lang="en-US" sz="1200"/>
          </a:p>
        </p:txBody>
      </p:sp>
      <p:grpSp>
        <p:nvGrpSpPr>
          <p:cNvPr id="57" name="Group 56">
            <a:extLst>
              <a:ext uri="{FF2B5EF4-FFF2-40B4-BE49-F238E27FC236}">
                <a16:creationId xmlns:a16="http://schemas.microsoft.com/office/drawing/2014/main" id="{3069A99E-DA7C-BCDD-A9FE-0E3E67B690C4}"/>
              </a:ext>
            </a:extLst>
          </p:cNvPr>
          <p:cNvGrpSpPr/>
          <p:nvPr/>
        </p:nvGrpSpPr>
        <p:grpSpPr>
          <a:xfrm>
            <a:off x="1150793" y="2676702"/>
            <a:ext cx="3028950" cy="703807"/>
            <a:chOff x="2009775" y="7165575"/>
            <a:chExt cx="3028950" cy="703807"/>
          </a:xfrm>
        </p:grpSpPr>
        <p:sp>
          <p:nvSpPr>
            <p:cNvPr id="43" name="Shape 6">
              <a:extLst>
                <a:ext uri="{FF2B5EF4-FFF2-40B4-BE49-F238E27FC236}">
                  <a16:creationId xmlns:a16="http://schemas.microsoft.com/office/drawing/2014/main" id="{71C8EDAC-9F72-C3FB-16D7-4FABAA851CF4}"/>
                </a:ext>
              </a:extLst>
            </p:cNvPr>
            <p:cNvSpPr/>
            <p:nvPr/>
          </p:nvSpPr>
          <p:spPr>
            <a:xfrm>
              <a:off x="2009775" y="7165575"/>
              <a:ext cx="3028950" cy="703807"/>
            </a:xfrm>
            <a:prstGeom prst="roundRect">
              <a:avLst>
                <a:gd name="adj" fmla="val 10696"/>
              </a:avLst>
            </a:prstGeom>
            <a:solidFill>
              <a:srgbClr val="FDFCF9"/>
            </a:solidFill>
            <a:ln>
              <a:solidFill>
                <a:srgbClr val="93929F"/>
              </a:solidFill>
            </a:ln>
            <a:effectLst>
              <a:outerShdw blurRad="19050" dist="9525" dir="5400000" algn="bl" rotWithShape="0">
                <a:srgbClr val="0F0B2E">
                  <a:alpha val="6000"/>
                </a:srgbClr>
              </a:outerShdw>
            </a:effectLst>
          </p:spPr>
          <p:txBody>
            <a:bodyPr/>
            <a:lstStyle/>
            <a:p>
              <a:pPr algn="ctr"/>
              <a:endParaRPr lang="en-US"/>
            </a:p>
          </p:txBody>
        </p:sp>
        <p:sp>
          <p:nvSpPr>
            <p:cNvPr id="44" name="Text 7">
              <a:extLst>
                <a:ext uri="{FF2B5EF4-FFF2-40B4-BE49-F238E27FC236}">
                  <a16:creationId xmlns:a16="http://schemas.microsoft.com/office/drawing/2014/main" id="{3F857680-866B-87B0-3677-A878ABBED430}"/>
                </a:ext>
              </a:extLst>
            </p:cNvPr>
            <p:cNvSpPr/>
            <p:nvPr/>
          </p:nvSpPr>
          <p:spPr>
            <a:xfrm>
              <a:off x="2074718" y="7347416"/>
              <a:ext cx="2881745" cy="216450"/>
            </a:xfrm>
            <a:prstGeom prst="rect">
              <a:avLst/>
            </a:prstGeom>
            <a:noFill/>
            <a:ln>
              <a:noFill/>
            </a:ln>
          </p:spPr>
          <p:txBody>
            <a:bodyPr wrap="square" lIns="25400" tIns="25400" rIns="25400" bIns="25400" rtlCol="0" anchor="t">
              <a:noAutofit/>
            </a:bodyPr>
            <a:lstStyle/>
            <a:p>
              <a:pPr marL="0" indent="0" algn="ctr">
                <a:lnSpc>
                  <a:spcPct val="100000"/>
                </a:lnSpc>
                <a:buNone/>
              </a:pPr>
              <a:r>
                <a:rPr lang="en-US" sz="2400" b="1" kern="0" spc="100">
                  <a:solidFill>
                    <a:srgbClr val="6B6588"/>
                  </a:solidFill>
                  <a:latin typeface="Poppins" pitchFamily="34" charset="0"/>
                  <a:ea typeface="Poppins" pitchFamily="34" charset="-122"/>
                  <a:cs typeface="Poppins" pitchFamily="34" charset="-120"/>
                </a:rPr>
                <a:t>AVOID</a:t>
              </a:r>
              <a:endParaRPr lang="en-US" sz="2400" spc="100">
                <a:solidFill>
                  <a:srgbClr val="6B6588"/>
                </a:solidFill>
              </a:endParaRPr>
            </a:p>
          </p:txBody>
        </p:sp>
      </p:grpSp>
      <p:grpSp>
        <p:nvGrpSpPr>
          <p:cNvPr id="53" name="Group 52">
            <a:extLst>
              <a:ext uri="{FF2B5EF4-FFF2-40B4-BE49-F238E27FC236}">
                <a16:creationId xmlns:a16="http://schemas.microsoft.com/office/drawing/2014/main" id="{72B69E1F-C7FA-C266-95E0-AA5EB1071AFE}"/>
              </a:ext>
            </a:extLst>
          </p:cNvPr>
          <p:cNvGrpSpPr/>
          <p:nvPr/>
        </p:nvGrpSpPr>
        <p:grpSpPr>
          <a:xfrm>
            <a:off x="4392757" y="2688804"/>
            <a:ext cx="3028950" cy="703807"/>
            <a:chOff x="2009775" y="2633386"/>
            <a:chExt cx="3028950" cy="703807"/>
          </a:xfrm>
        </p:grpSpPr>
        <p:sp>
          <p:nvSpPr>
            <p:cNvPr id="45" name="Shape 10">
              <a:extLst>
                <a:ext uri="{FF2B5EF4-FFF2-40B4-BE49-F238E27FC236}">
                  <a16:creationId xmlns:a16="http://schemas.microsoft.com/office/drawing/2014/main" id="{42C6159E-DF47-F7C8-6278-F5E5C0C858CA}"/>
                </a:ext>
              </a:extLst>
            </p:cNvPr>
            <p:cNvSpPr/>
            <p:nvPr/>
          </p:nvSpPr>
          <p:spPr>
            <a:xfrm>
              <a:off x="2009775" y="2633386"/>
              <a:ext cx="3028950" cy="703807"/>
            </a:xfrm>
            <a:prstGeom prst="roundRect">
              <a:avLst>
                <a:gd name="adj" fmla="val 10696"/>
              </a:avLst>
            </a:prstGeom>
            <a:solidFill>
              <a:srgbClr val="FDFCF9"/>
            </a:solidFill>
            <a:ln>
              <a:solidFill>
                <a:srgbClr val="93929F"/>
              </a:solidFill>
            </a:ln>
            <a:effectLst>
              <a:outerShdw blurRad="19050" dist="9525" dir="5400000" algn="bl" rotWithShape="0">
                <a:srgbClr val="0F0B2E">
                  <a:alpha val="6000"/>
                </a:srgbClr>
              </a:outerShdw>
            </a:effectLst>
          </p:spPr>
          <p:txBody>
            <a:bodyPr/>
            <a:lstStyle/>
            <a:p>
              <a:pPr algn="ctr"/>
              <a:endParaRPr lang="en-US"/>
            </a:p>
          </p:txBody>
        </p:sp>
        <p:sp>
          <p:nvSpPr>
            <p:cNvPr id="46" name="Text 11">
              <a:extLst>
                <a:ext uri="{FF2B5EF4-FFF2-40B4-BE49-F238E27FC236}">
                  <a16:creationId xmlns:a16="http://schemas.microsoft.com/office/drawing/2014/main" id="{FB8540D9-FE25-A0C0-52AC-948678DB47C3}"/>
                </a:ext>
              </a:extLst>
            </p:cNvPr>
            <p:cNvSpPr/>
            <p:nvPr/>
          </p:nvSpPr>
          <p:spPr>
            <a:xfrm>
              <a:off x="2074718" y="2815227"/>
              <a:ext cx="2881745" cy="216450"/>
            </a:xfrm>
            <a:prstGeom prst="rect">
              <a:avLst/>
            </a:prstGeom>
            <a:noFill/>
            <a:ln>
              <a:noFill/>
            </a:ln>
          </p:spPr>
          <p:txBody>
            <a:bodyPr wrap="square" lIns="25400" tIns="25400" rIns="25400" bIns="25400" rtlCol="0" anchor="t">
              <a:noAutofit/>
            </a:bodyPr>
            <a:lstStyle/>
            <a:p>
              <a:pPr marL="0" indent="0" algn="ctr">
                <a:lnSpc>
                  <a:spcPct val="100000"/>
                </a:lnSpc>
                <a:buNone/>
              </a:pPr>
              <a:r>
                <a:rPr lang="en-US" sz="2400" b="1" kern="0" spc="100">
                  <a:solidFill>
                    <a:srgbClr val="6B6588"/>
                  </a:solidFill>
                  <a:latin typeface="Poppins" pitchFamily="34" charset="0"/>
                  <a:ea typeface="Poppins" pitchFamily="34" charset="-122"/>
                  <a:cs typeface="Poppins" pitchFamily="34" charset="-120"/>
                </a:rPr>
                <a:t>COMPETE</a:t>
              </a:r>
              <a:endParaRPr lang="en-US" sz="2400" spc="100">
                <a:solidFill>
                  <a:srgbClr val="6B6588"/>
                </a:solidFill>
              </a:endParaRPr>
            </a:p>
          </p:txBody>
        </p:sp>
      </p:grpSp>
      <p:grpSp>
        <p:nvGrpSpPr>
          <p:cNvPr id="55" name="Group 54">
            <a:extLst>
              <a:ext uri="{FF2B5EF4-FFF2-40B4-BE49-F238E27FC236}">
                <a16:creationId xmlns:a16="http://schemas.microsoft.com/office/drawing/2014/main" id="{7F1100D8-D367-E8CF-A084-59C49F6B7249}"/>
              </a:ext>
            </a:extLst>
          </p:cNvPr>
          <p:cNvGrpSpPr/>
          <p:nvPr/>
        </p:nvGrpSpPr>
        <p:grpSpPr>
          <a:xfrm>
            <a:off x="7610475" y="2704411"/>
            <a:ext cx="3028950" cy="703807"/>
            <a:chOff x="14011275" y="7165575"/>
            <a:chExt cx="3028950" cy="703807"/>
          </a:xfrm>
        </p:grpSpPr>
        <p:sp>
          <p:nvSpPr>
            <p:cNvPr id="47" name="Shape 14">
              <a:extLst>
                <a:ext uri="{FF2B5EF4-FFF2-40B4-BE49-F238E27FC236}">
                  <a16:creationId xmlns:a16="http://schemas.microsoft.com/office/drawing/2014/main" id="{4E11E571-BC7C-2681-9575-CBBA7E95EED9}"/>
                </a:ext>
              </a:extLst>
            </p:cNvPr>
            <p:cNvSpPr/>
            <p:nvPr/>
          </p:nvSpPr>
          <p:spPr>
            <a:xfrm>
              <a:off x="14011275" y="7165575"/>
              <a:ext cx="3028950" cy="703807"/>
            </a:xfrm>
            <a:prstGeom prst="roundRect">
              <a:avLst>
                <a:gd name="adj" fmla="val 10696"/>
              </a:avLst>
            </a:prstGeom>
            <a:solidFill>
              <a:srgbClr val="FDFCF9"/>
            </a:solidFill>
            <a:ln>
              <a:solidFill>
                <a:srgbClr val="93929F"/>
              </a:solidFill>
            </a:ln>
            <a:effectLst>
              <a:outerShdw blurRad="19050" dist="9525" dir="5400000" algn="bl" rotWithShape="0">
                <a:srgbClr val="0F0B2E">
                  <a:alpha val="6000"/>
                </a:srgbClr>
              </a:outerShdw>
            </a:effectLst>
          </p:spPr>
          <p:txBody>
            <a:bodyPr/>
            <a:lstStyle/>
            <a:p>
              <a:pPr algn="ctr"/>
              <a:endParaRPr lang="en-US"/>
            </a:p>
          </p:txBody>
        </p:sp>
        <p:sp>
          <p:nvSpPr>
            <p:cNvPr id="48" name="Text 15">
              <a:extLst>
                <a:ext uri="{FF2B5EF4-FFF2-40B4-BE49-F238E27FC236}">
                  <a16:creationId xmlns:a16="http://schemas.microsoft.com/office/drawing/2014/main" id="{9CC1EF3B-511B-B28D-E590-90963C862638}"/>
                </a:ext>
              </a:extLst>
            </p:cNvPr>
            <p:cNvSpPr/>
            <p:nvPr/>
          </p:nvSpPr>
          <p:spPr>
            <a:xfrm>
              <a:off x="14076218" y="7347416"/>
              <a:ext cx="2881745" cy="216450"/>
            </a:xfrm>
            <a:prstGeom prst="rect">
              <a:avLst/>
            </a:prstGeom>
            <a:noFill/>
            <a:ln>
              <a:noFill/>
            </a:ln>
          </p:spPr>
          <p:txBody>
            <a:bodyPr wrap="square" lIns="25400" tIns="25400" rIns="25400" bIns="25400" rtlCol="0" anchor="t">
              <a:noAutofit/>
            </a:bodyPr>
            <a:lstStyle/>
            <a:p>
              <a:pPr marL="0" indent="0" algn="ctr">
                <a:lnSpc>
                  <a:spcPct val="100000"/>
                </a:lnSpc>
                <a:buNone/>
              </a:pPr>
              <a:r>
                <a:rPr lang="en-US" sz="2400" b="1" kern="0" spc="100">
                  <a:solidFill>
                    <a:srgbClr val="6B6588"/>
                  </a:solidFill>
                  <a:latin typeface="Poppins" pitchFamily="34" charset="0"/>
                  <a:ea typeface="Poppins" pitchFamily="34" charset="-122"/>
                  <a:cs typeface="Poppins" pitchFamily="34" charset="-120"/>
                </a:rPr>
                <a:t>ACCOMMODATE</a:t>
              </a:r>
              <a:endParaRPr lang="en-US" sz="2400" spc="100">
                <a:solidFill>
                  <a:srgbClr val="6B6588"/>
                </a:solidFill>
              </a:endParaRPr>
            </a:p>
          </p:txBody>
        </p:sp>
      </p:grpSp>
      <p:grpSp>
        <p:nvGrpSpPr>
          <p:cNvPr id="56" name="Group 55">
            <a:extLst>
              <a:ext uri="{FF2B5EF4-FFF2-40B4-BE49-F238E27FC236}">
                <a16:creationId xmlns:a16="http://schemas.microsoft.com/office/drawing/2014/main" id="{8B6856BD-3F8E-4B69-8C7A-9F12627F27BB}"/>
              </a:ext>
            </a:extLst>
          </p:cNvPr>
          <p:cNvGrpSpPr/>
          <p:nvPr/>
        </p:nvGrpSpPr>
        <p:grpSpPr>
          <a:xfrm>
            <a:off x="10847031" y="2710424"/>
            <a:ext cx="3028950" cy="703807"/>
            <a:chOff x="7909867" y="4899443"/>
            <a:chExt cx="3028950" cy="703807"/>
          </a:xfrm>
        </p:grpSpPr>
        <p:sp>
          <p:nvSpPr>
            <p:cNvPr id="49" name="Shape 18">
              <a:extLst>
                <a:ext uri="{FF2B5EF4-FFF2-40B4-BE49-F238E27FC236}">
                  <a16:creationId xmlns:a16="http://schemas.microsoft.com/office/drawing/2014/main" id="{63CDF195-BB6F-5E03-C6D2-F2573B2C2385}"/>
                </a:ext>
              </a:extLst>
            </p:cNvPr>
            <p:cNvSpPr/>
            <p:nvPr/>
          </p:nvSpPr>
          <p:spPr>
            <a:xfrm>
              <a:off x="7909867" y="4899443"/>
              <a:ext cx="3028950" cy="703807"/>
            </a:xfrm>
            <a:prstGeom prst="roundRect">
              <a:avLst>
                <a:gd name="adj" fmla="val 10696"/>
              </a:avLst>
            </a:prstGeom>
            <a:solidFill>
              <a:srgbClr val="FDFCF9"/>
            </a:solidFill>
            <a:ln>
              <a:solidFill>
                <a:srgbClr val="93929F"/>
              </a:solidFill>
            </a:ln>
            <a:effectLst>
              <a:outerShdw blurRad="19050" dist="9525" dir="5400000" algn="bl" rotWithShape="0">
                <a:srgbClr val="0F0B2E">
                  <a:alpha val="6000"/>
                </a:srgbClr>
              </a:outerShdw>
            </a:effectLst>
          </p:spPr>
          <p:txBody>
            <a:bodyPr/>
            <a:lstStyle/>
            <a:p>
              <a:pPr algn="ctr"/>
              <a:endParaRPr lang="en-US" sz="2000"/>
            </a:p>
          </p:txBody>
        </p:sp>
        <p:sp>
          <p:nvSpPr>
            <p:cNvPr id="50" name="Text 19">
              <a:extLst>
                <a:ext uri="{FF2B5EF4-FFF2-40B4-BE49-F238E27FC236}">
                  <a16:creationId xmlns:a16="http://schemas.microsoft.com/office/drawing/2014/main" id="{E072E1FE-0ABA-EE65-1087-900BFEB049D2}"/>
                </a:ext>
              </a:extLst>
            </p:cNvPr>
            <p:cNvSpPr/>
            <p:nvPr/>
          </p:nvSpPr>
          <p:spPr>
            <a:xfrm>
              <a:off x="7936923" y="5053575"/>
              <a:ext cx="2881745" cy="216450"/>
            </a:xfrm>
            <a:prstGeom prst="rect">
              <a:avLst/>
            </a:prstGeom>
            <a:noFill/>
            <a:ln>
              <a:noFill/>
            </a:ln>
          </p:spPr>
          <p:txBody>
            <a:bodyPr wrap="square" lIns="25400" tIns="25400" rIns="25400" bIns="25400" rtlCol="0" anchor="t">
              <a:noAutofit/>
            </a:bodyPr>
            <a:lstStyle/>
            <a:p>
              <a:pPr marL="0" indent="0" algn="ctr">
                <a:lnSpc>
                  <a:spcPct val="100000"/>
                </a:lnSpc>
                <a:buNone/>
              </a:pPr>
              <a:r>
                <a:rPr lang="en-US" sz="2400" b="1" kern="0" spc="100">
                  <a:solidFill>
                    <a:srgbClr val="6B6588"/>
                  </a:solidFill>
                  <a:latin typeface="Poppins" pitchFamily="34" charset="0"/>
                  <a:ea typeface="Poppins" pitchFamily="34" charset="-122"/>
                  <a:cs typeface="Poppins" pitchFamily="34" charset="-120"/>
                </a:rPr>
                <a:t>COMPROMISE</a:t>
              </a:r>
              <a:endParaRPr lang="en-US" sz="2400" spc="100">
                <a:solidFill>
                  <a:srgbClr val="6B6588"/>
                </a:solidFill>
              </a:endParaRPr>
            </a:p>
          </p:txBody>
        </p:sp>
      </p:grpSp>
      <p:grpSp>
        <p:nvGrpSpPr>
          <p:cNvPr id="54" name="Group 53">
            <a:extLst>
              <a:ext uri="{FF2B5EF4-FFF2-40B4-BE49-F238E27FC236}">
                <a16:creationId xmlns:a16="http://schemas.microsoft.com/office/drawing/2014/main" id="{F92F85AA-34E5-9CC5-6C65-3DD834DFCC9C}"/>
              </a:ext>
            </a:extLst>
          </p:cNvPr>
          <p:cNvGrpSpPr/>
          <p:nvPr/>
        </p:nvGrpSpPr>
        <p:grpSpPr>
          <a:xfrm>
            <a:off x="14122112" y="2716513"/>
            <a:ext cx="3028950" cy="703807"/>
            <a:chOff x="14011275" y="2633386"/>
            <a:chExt cx="3028950" cy="703807"/>
          </a:xfrm>
        </p:grpSpPr>
        <p:sp>
          <p:nvSpPr>
            <p:cNvPr id="51" name="Shape 22">
              <a:extLst>
                <a:ext uri="{FF2B5EF4-FFF2-40B4-BE49-F238E27FC236}">
                  <a16:creationId xmlns:a16="http://schemas.microsoft.com/office/drawing/2014/main" id="{D6AE23E2-2DF2-ED4A-2F85-FDA23DB50989}"/>
                </a:ext>
              </a:extLst>
            </p:cNvPr>
            <p:cNvSpPr/>
            <p:nvPr/>
          </p:nvSpPr>
          <p:spPr>
            <a:xfrm>
              <a:off x="14011275" y="2633386"/>
              <a:ext cx="3028950" cy="703807"/>
            </a:xfrm>
            <a:prstGeom prst="roundRect">
              <a:avLst>
                <a:gd name="adj" fmla="val 10696"/>
              </a:avLst>
            </a:prstGeom>
            <a:solidFill>
              <a:srgbClr val="FDFCF9"/>
            </a:solidFill>
            <a:ln>
              <a:solidFill>
                <a:srgbClr val="93929F"/>
              </a:solidFill>
            </a:ln>
            <a:effectLst>
              <a:outerShdw blurRad="19050" dist="9525" dir="5400000" algn="bl" rotWithShape="0">
                <a:srgbClr val="0F0B2E">
                  <a:alpha val="6000"/>
                </a:srgbClr>
              </a:outerShdw>
            </a:effectLst>
          </p:spPr>
          <p:txBody>
            <a:bodyPr/>
            <a:lstStyle/>
            <a:p>
              <a:pPr algn="ctr"/>
              <a:endParaRPr lang="en-US"/>
            </a:p>
          </p:txBody>
        </p:sp>
        <p:sp>
          <p:nvSpPr>
            <p:cNvPr id="52" name="Text 23">
              <a:extLst>
                <a:ext uri="{FF2B5EF4-FFF2-40B4-BE49-F238E27FC236}">
                  <a16:creationId xmlns:a16="http://schemas.microsoft.com/office/drawing/2014/main" id="{7D1E2C2C-D878-0310-B856-FCBFCB08EA17}"/>
                </a:ext>
              </a:extLst>
            </p:cNvPr>
            <p:cNvSpPr/>
            <p:nvPr/>
          </p:nvSpPr>
          <p:spPr>
            <a:xfrm>
              <a:off x="14076218" y="2815227"/>
              <a:ext cx="2881745" cy="216450"/>
            </a:xfrm>
            <a:prstGeom prst="rect">
              <a:avLst/>
            </a:prstGeom>
            <a:noFill/>
            <a:ln>
              <a:noFill/>
            </a:ln>
          </p:spPr>
          <p:txBody>
            <a:bodyPr wrap="square" lIns="25400" tIns="25400" rIns="25400" bIns="25400" rtlCol="0" anchor="t">
              <a:noAutofit/>
            </a:bodyPr>
            <a:lstStyle/>
            <a:p>
              <a:pPr marL="0" indent="0" algn="ctr">
                <a:lnSpc>
                  <a:spcPct val="100000"/>
                </a:lnSpc>
                <a:buNone/>
              </a:pPr>
              <a:r>
                <a:rPr lang="en-US" sz="2400" b="1" kern="0" spc="100">
                  <a:solidFill>
                    <a:srgbClr val="6B6588"/>
                  </a:solidFill>
                  <a:latin typeface="Poppins" pitchFamily="34" charset="0"/>
                  <a:ea typeface="Poppins" pitchFamily="34" charset="-122"/>
                  <a:cs typeface="Poppins" pitchFamily="34" charset="-120"/>
                </a:rPr>
                <a:t>COLLABORATE</a:t>
              </a:r>
              <a:endParaRPr lang="en-US" sz="2400" spc="100">
                <a:solidFill>
                  <a:srgbClr val="6B6588"/>
                </a:solidFill>
              </a:endParaRPr>
            </a:p>
          </p:txBody>
        </p:sp>
      </p:grpSp>
      <p:grpSp>
        <p:nvGrpSpPr>
          <p:cNvPr id="4" name="Group 3">
            <a:extLst>
              <a:ext uri="{FF2B5EF4-FFF2-40B4-BE49-F238E27FC236}">
                <a16:creationId xmlns:a16="http://schemas.microsoft.com/office/drawing/2014/main" id="{41465918-079D-03C9-7C9A-50025081681B}"/>
              </a:ext>
            </a:extLst>
          </p:cNvPr>
          <p:cNvGrpSpPr/>
          <p:nvPr/>
        </p:nvGrpSpPr>
        <p:grpSpPr>
          <a:xfrm>
            <a:off x="1110342" y="4312036"/>
            <a:ext cx="7791245" cy="2458759"/>
            <a:chOff x="1155326" y="4853938"/>
            <a:chExt cx="7872133" cy="2061086"/>
          </a:xfrm>
        </p:grpSpPr>
        <p:sp>
          <p:nvSpPr>
            <p:cNvPr id="5" name="Round Same-side Corner of Rectangle 4">
              <a:extLst>
                <a:ext uri="{FF2B5EF4-FFF2-40B4-BE49-F238E27FC236}">
                  <a16:creationId xmlns:a16="http://schemas.microsoft.com/office/drawing/2014/main" id="{CF83B1D1-FCE4-77E6-45C6-79BE573E29A8}"/>
                </a:ext>
              </a:extLst>
            </p:cNvPr>
            <p:cNvSpPr/>
            <p:nvPr/>
          </p:nvSpPr>
          <p:spPr>
            <a:xfrm>
              <a:off x="1156447" y="4853938"/>
              <a:ext cx="7871012" cy="224118"/>
            </a:xfrm>
            <a:prstGeom prst="round2SameRect">
              <a:avLst>
                <a:gd name="adj1" fmla="val 43940"/>
                <a:gd name="adj2" fmla="val 0"/>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F0A2E"/>
                </a:solidFill>
              </a:endParaRPr>
            </a:p>
          </p:txBody>
        </p:sp>
        <p:sp>
          <p:nvSpPr>
            <p:cNvPr id="6" name="Shape 9">
              <a:extLst>
                <a:ext uri="{FF2B5EF4-FFF2-40B4-BE49-F238E27FC236}">
                  <a16:creationId xmlns:a16="http://schemas.microsoft.com/office/drawing/2014/main" id="{AA639A50-2B46-D435-7DEA-5C88B389A3C0}"/>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grpSp>
        <p:nvGrpSpPr>
          <p:cNvPr id="7" name="Group 6">
            <a:extLst>
              <a:ext uri="{FF2B5EF4-FFF2-40B4-BE49-F238E27FC236}">
                <a16:creationId xmlns:a16="http://schemas.microsoft.com/office/drawing/2014/main" id="{A410969C-ABD2-A0CB-15BF-B394A37E40D7}"/>
              </a:ext>
            </a:extLst>
          </p:cNvPr>
          <p:cNvGrpSpPr/>
          <p:nvPr/>
        </p:nvGrpSpPr>
        <p:grpSpPr>
          <a:xfrm>
            <a:off x="9406696" y="4307683"/>
            <a:ext cx="7770961" cy="2477780"/>
            <a:chOff x="1155326" y="4853938"/>
            <a:chExt cx="7872133" cy="2061086"/>
          </a:xfrm>
        </p:grpSpPr>
        <p:sp>
          <p:nvSpPr>
            <p:cNvPr id="8" name="Round Same-side Corner of Rectangle 7">
              <a:extLst>
                <a:ext uri="{FF2B5EF4-FFF2-40B4-BE49-F238E27FC236}">
                  <a16:creationId xmlns:a16="http://schemas.microsoft.com/office/drawing/2014/main" id="{69CFEA0C-CB99-BB90-605D-630C5FFCE475}"/>
                </a:ext>
              </a:extLst>
            </p:cNvPr>
            <p:cNvSpPr/>
            <p:nvPr/>
          </p:nvSpPr>
          <p:spPr>
            <a:xfrm>
              <a:off x="1156447" y="4853938"/>
              <a:ext cx="7871012" cy="224118"/>
            </a:xfrm>
            <a:prstGeom prst="round2SameRect">
              <a:avLst>
                <a:gd name="adj1" fmla="val 43940"/>
                <a:gd name="adj2" fmla="val 0"/>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9" name="Shape 9">
              <a:extLst>
                <a:ext uri="{FF2B5EF4-FFF2-40B4-BE49-F238E27FC236}">
                  <a16:creationId xmlns:a16="http://schemas.microsoft.com/office/drawing/2014/main" id="{79AF6380-2618-D99A-5B13-153DBC2818BC}"/>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grpSp>
        <p:nvGrpSpPr>
          <p:cNvPr id="10" name="Group 9">
            <a:extLst>
              <a:ext uri="{FF2B5EF4-FFF2-40B4-BE49-F238E27FC236}">
                <a16:creationId xmlns:a16="http://schemas.microsoft.com/office/drawing/2014/main" id="{4BACEA91-4F65-8BC1-0A4D-46BE79B7C7A0}"/>
              </a:ext>
            </a:extLst>
          </p:cNvPr>
          <p:cNvGrpSpPr/>
          <p:nvPr/>
        </p:nvGrpSpPr>
        <p:grpSpPr>
          <a:xfrm>
            <a:off x="1096488" y="6985964"/>
            <a:ext cx="7791245" cy="2458759"/>
            <a:chOff x="1155326" y="4853938"/>
            <a:chExt cx="7872133" cy="2061086"/>
          </a:xfrm>
        </p:grpSpPr>
        <p:sp>
          <p:nvSpPr>
            <p:cNvPr id="11" name="Round Same-side Corner of Rectangle 10">
              <a:extLst>
                <a:ext uri="{FF2B5EF4-FFF2-40B4-BE49-F238E27FC236}">
                  <a16:creationId xmlns:a16="http://schemas.microsoft.com/office/drawing/2014/main" id="{7C6DC165-9FB8-11C6-2524-FAA44B58251C}"/>
                </a:ext>
              </a:extLst>
            </p:cNvPr>
            <p:cNvSpPr/>
            <p:nvPr/>
          </p:nvSpPr>
          <p:spPr>
            <a:xfrm>
              <a:off x="1156447" y="4853938"/>
              <a:ext cx="7871012" cy="224118"/>
            </a:xfrm>
            <a:prstGeom prst="round2SameRect">
              <a:avLst>
                <a:gd name="adj1" fmla="val 43940"/>
                <a:gd name="adj2" fmla="val 0"/>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F0A2E"/>
                </a:solidFill>
              </a:endParaRPr>
            </a:p>
          </p:txBody>
        </p:sp>
        <p:sp>
          <p:nvSpPr>
            <p:cNvPr id="12" name="Shape 9">
              <a:extLst>
                <a:ext uri="{FF2B5EF4-FFF2-40B4-BE49-F238E27FC236}">
                  <a16:creationId xmlns:a16="http://schemas.microsoft.com/office/drawing/2014/main" id="{C547AF55-40B2-5A02-2B73-220E382602E5}"/>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grpSp>
        <p:nvGrpSpPr>
          <p:cNvPr id="13" name="Group 12">
            <a:extLst>
              <a:ext uri="{FF2B5EF4-FFF2-40B4-BE49-F238E27FC236}">
                <a16:creationId xmlns:a16="http://schemas.microsoft.com/office/drawing/2014/main" id="{E30CB15D-7370-D918-DB63-4C16FF7A40CE}"/>
              </a:ext>
            </a:extLst>
          </p:cNvPr>
          <p:cNvGrpSpPr/>
          <p:nvPr/>
        </p:nvGrpSpPr>
        <p:grpSpPr>
          <a:xfrm>
            <a:off x="9392842" y="6981611"/>
            <a:ext cx="7770961" cy="2477780"/>
            <a:chOff x="1155326" y="4853938"/>
            <a:chExt cx="7872133" cy="2061086"/>
          </a:xfrm>
        </p:grpSpPr>
        <p:sp>
          <p:nvSpPr>
            <p:cNvPr id="58" name="Round Same-side Corner of Rectangle 57">
              <a:extLst>
                <a:ext uri="{FF2B5EF4-FFF2-40B4-BE49-F238E27FC236}">
                  <a16:creationId xmlns:a16="http://schemas.microsoft.com/office/drawing/2014/main" id="{25CC9FF6-1D4C-C798-4DB4-4BEA8525DDAE}"/>
                </a:ext>
              </a:extLst>
            </p:cNvPr>
            <p:cNvSpPr/>
            <p:nvPr/>
          </p:nvSpPr>
          <p:spPr>
            <a:xfrm>
              <a:off x="1156447" y="4853938"/>
              <a:ext cx="7871012" cy="224118"/>
            </a:xfrm>
            <a:prstGeom prst="round2SameRect">
              <a:avLst>
                <a:gd name="adj1" fmla="val 43940"/>
                <a:gd name="adj2" fmla="val 0"/>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hape 9">
              <a:extLst>
                <a:ext uri="{FF2B5EF4-FFF2-40B4-BE49-F238E27FC236}">
                  <a16:creationId xmlns:a16="http://schemas.microsoft.com/office/drawing/2014/main" id="{541B369A-D40D-3D68-0DE7-0847F358987F}"/>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sp>
        <p:nvSpPr>
          <p:cNvPr id="60" name="Text 18">
            <a:extLst>
              <a:ext uri="{FF2B5EF4-FFF2-40B4-BE49-F238E27FC236}">
                <a16:creationId xmlns:a16="http://schemas.microsoft.com/office/drawing/2014/main" id="{A032A1FA-A464-2B1E-E954-C47099F0BDDD}"/>
              </a:ext>
            </a:extLst>
          </p:cNvPr>
          <p:cNvSpPr/>
          <p:nvPr/>
        </p:nvSpPr>
        <p:spPr>
          <a:xfrm>
            <a:off x="1467716" y="5353687"/>
            <a:ext cx="6845011" cy="750540"/>
          </a:xfrm>
          <a:prstGeom prst="rect">
            <a:avLst/>
          </a:prstGeom>
          <a:noFill/>
          <a:ln/>
        </p:spPr>
        <p:txBody>
          <a:bodyPr wrap="square" lIns="25400" tIns="25400" rIns="25400" bIns="25400" rtlCol="0" anchor="t">
            <a:noAutofit/>
          </a:bodyPr>
          <a:lstStyle/>
          <a:p>
            <a:pPr marL="0" indent="0" algn="l">
              <a:lnSpc>
                <a:spcPct val="110000"/>
              </a:lnSpc>
              <a:buNone/>
            </a:pPr>
            <a:r>
              <a:rPr lang="en-US" sz="2500" kern="0" spc="-51">
                <a:solidFill>
                  <a:srgbClr val="0F0B2E"/>
                </a:solidFill>
                <a:latin typeface="Poppins" pitchFamily="34" charset="0"/>
                <a:ea typeface="Poppins" pitchFamily="34" charset="-122"/>
                <a:cs typeface="Poppins" pitchFamily="34" charset="-120"/>
              </a:rPr>
              <a:t>Which</a:t>
            </a:r>
            <a:r>
              <a:rPr lang="en-US" sz="2500" b="1" kern="0" spc="-51">
                <a:solidFill>
                  <a:srgbClr val="0F0B2E"/>
                </a:solidFill>
                <a:latin typeface="Poppins" pitchFamily="34" charset="0"/>
                <a:ea typeface="Poppins" pitchFamily="34" charset="-122"/>
                <a:cs typeface="Poppins" pitchFamily="34" charset="-120"/>
              </a:rPr>
              <a:t> </a:t>
            </a:r>
            <a:r>
              <a:rPr lang="en-US" sz="2500" kern="0" spc="-51">
                <a:solidFill>
                  <a:srgbClr val="0F0B2E"/>
                </a:solidFill>
                <a:latin typeface="Poppins" pitchFamily="34" charset="0"/>
                <a:ea typeface="Poppins" pitchFamily="34" charset="-122"/>
                <a:cs typeface="Poppins" pitchFamily="34" charset="-120"/>
              </a:rPr>
              <a:t>word</a:t>
            </a:r>
            <a:r>
              <a:rPr lang="en-US" sz="2500" b="1" kern="0" spc="-51">
                <a:solidFill>
                  <a:srgbClr val="0F0B2E"/>
                </a:solidFill>
                <a:latin typeface="Poppins" pitchFamily="34" charset="0"/>
                <a:ea typeface="Poppins" pitchFamily="34" charset="-122"/>
                <a:cs typeface="Poppins" pitchFamily="34" charset="-120"/>
              </a:rPr>
              <a:t> </a:t>
            </a:r>
            <a:r>
              <a:rPr lang="en-US" sz="2500" kern="0" spc="-51">
                <a:solidFill>
                  <a:srgbClr val="0F0B2E"/>
                </a:solidFill>
                <a:latin typeface="Poppins" pitchFamily="34" charset="0"/>
                <a:ea typeface="Poppins" pitchFamily="34" charset="-122"/>
                <a:cs typeface="Poppins" pitchFamily="34" charset="-120"/>
              </a:rPr>
              <a:t>best describes how you tend to tackle conflict?</a:t>
            </a:r>
            <a:endParaRPr lang="en-US" sz="2500"/>
          </a:p>
        </p:txBody>
      </p:sp>
      <p:sp>
        <p:nvSpPr>
          <p:cNvPr id="61" name="Text 25">
            <a:extLst>
              <a:ext uri="{FF2B5EF4-FFF2-40B4-BE49-F238E27FC236}">
                <a16:creationId xmlns:a16="http://schemas.microsoft.com/office/drawing/2014/main" id="{710811D6-79C2-76E9-2F2B-4F812BC4CDBE}"/>
              </a:ext>
            </a:extLst>
          </p:cNvPr>
          <p:cNvSpPr/>
          <p:nvPr/>
        </p:nvSpPr>
        <p:spPr>
          <a:xfrm>
            <a:off x="9740612" y="5353687"/>
            <a:ext cx="6552334" cy="750540"/>
          </a:xfrm>
          <a:prstGeom prst="rect">
            <a:avLst/>
          </a:prstGeom>
          <a:noFill/>
          <a:ln/>
        </p:spPr>
        <p:txBody>
          <a:bodyPr wrap="square" lIns="25400" tIns="25400" rIns="25400" bIns="25400" rtlCol="0" anchor="t">
            <a:noAutofit/>
          </a:bodyPr>
          <a:lstStyle/>
          <a:p>
            <a:pPr marL="0" indent="0" algn="l">
              <a:lnSpc>
                <a:spcPct val="110000"/>
              </a:lnSpc>
              <a:buNone/>
            </a:pPr>
            <a:r>
              <a:rPr lang="en-US" sz="2500" kern="0" spc="-51">
                <a:solidFill>
                  <a:srgbClr val="0F0B2E"/>
                </a:solidFill>
                <a:latin typeface="Poppins" pitchFamily="34" charset="0"/>
                <a:ea typeface="Poppins" pitchFamily="34" charset="-122"/>
                <a:cs typeface="Poppins" pitchFamily="34" charset="-120"/>
              </a:rPr>
              <a:t>How does your approach to conflict change in different scenarios?</a:t>
            </a:r>
            <a:endParaRPr lang="en-US" sz="2500"/>
          </a:p>
        </p:txBody>
      </p:sp>
      <p:sp>
        <p:nvSpPr>
          <p:cNvPr id="62" name="Text 32">
            <a:extLst>
              <a:ext uri="{FF2B5EF4-FFF2-40B4-BE49-F238E27FC236}">
                <a16:creationId xmlns:a16="http://schemas.microsoft.com/office/drawing/2014/main" id="{93DBF2A6-5455-A294-DDF2-770B0DC2FE9D}"/>
              </a:ext>
            </a:extLst>
          </p:cNvPr>
          <p:cNvSpPr/>
          <p:nvPr/>
        </p:nvSpPr>
        <p:spPr>
          <a:xfrm>
            <a:off x="1412297" y="8057921"/>
            <a:ext cx="7454612" cy="750540"/>
          </a:xfrm>
          <a:prstGeom prst="rect">
            <a:avLst/>
          </a:prstGeom>
          <a:noFill/>
          <a:ln/>
        </p:spPr>
        <p:txBody>
          <a:bodyPr wrap="square" lIns="25400" tIns="25400" rIns="25400" bIns="25400" rtlCol="0" anchor="t">
            <a:normAutofit/>
          </a:bodyPr>
          <a:lstStyle/>
          <a:p>
            <a:pPr marL="0" indent="0" algn="l">
              <a:lnSpc>
                <a:spcPct val="110000"/>
              </a:lnSpc>
              <a:buNone/>
            </a:pPr>
            <a:r>
              <a:rPr lang="en-US" sz="2500" kern="0" spc="-51">
                <a:solidFill>
                  <a:srgbClr val="0F0B2E"/>
                </a:solidFill>
                <a:latin typeface="Poppins" pitchFamily="34" charset="0"/>
                <a:ea typeface="Poppins" pitchFamily="34" charset="-122"/>
                <a:cs typeface="Poppins" pitchFamily="34" charset="-120"/>
              </a:rPr>
              <a:t>How does this reflect your colour preference?</a:t>
            </a:r>
            <a:endParaRPr lang="en-US" sz="2500"/>
          </a:p>
        </p:txBody>
      </p:sp>
      <p:sp>
        <p:nvSpPr>
          <p:cNvPr id="63" name="Text 39">
            <a:extLst>
              <a:ext uri="{FF2B5EF4-FFF2-40B4-BE49-F238E27FC236}">
                <a16:creationId xmlns:a16="http://schemas.microsoft.com/office/drawing/2014/main" id="{C0DDE3EC-3F47-A0AE-2435-95C105A865CF}"/>
              </a:ext>
            </a:extLst>
          </p:cNvPr>
          <p:cNvSpPr/>
          <p:nvPr/>
        </p:nvSpPr>
        <p:spPr>
          <a:xfrm>
            <a:off x="9725890" y="8057921"/>
            <a:ext cx="7121237" cy="750540"/>
          </a:xfrm>
          <a:prstGeom prst="rect">
            <a:avLst/>
          </a:prstGeom>
          <a:noFill/>
          <a:ln/>
        </p:spPr>
        <p:txBody>
          <a:bodyPr wrap="square" lIns="25400" tIns="25400" rIns="25400" bIns="25400" rtlCol="0" anchor="t">
            <a:noAutofit/>
          </a:bodyPr>
          <a:lstStyle/>
          <a:p>
            <a:pPr marL="0" indent="0" algn="l">
              <a:lnSpc>
                <a:spcPct val="110000"/>
              </a:lnSpc>
              <a:buNone/>
            </a:pPr>
            <a:r>
              <a:rPr lang="en-US" sz="2500" kern="0" spc="-51">
                <a:solidFill>
                  <a:srgbClr val="0F0B2E"/>
                </a:solidFill>
                <a:latin typeface="Poppins" pitchFamily="34" charset="0"/>
                <a:ea typeface="Poppins" pitchFamily="34" charset="-122"/>
                <a:cs typeface="Poppins" pitchFamily="34" charset="-120"/>
              </a:rPr>
              <a:t>What action would you like to take to </a:t>
            </a:r>
            <a:r>
              <a:rPr lang="en-US" sz="2500" b="1" i="1" kern="0" spc="-51">
                <a:solidFill>
                  <a:srgbClr val="0F0B2E"/>
                </a:solidFill>
                <a:latin typeface="Poppins" pitchFamily="34" charset="0"/>
                <a:ea typeface="Poppins" pitchFamily="34" charset="-122"/>
                <a:cs typeface="Poppins" pitchFamily="34" charset="-120"/>
              </a:rPr>
              <a:t>collaborate</a:t>
            </a:r>
            <a:r>
              <a:rPr lang="en-US" sz="2500" i="1" kern="0" spc="-51">
                <a:solidFill>
                  <a:srgbClr val="0F0B2E"/>
                </a:solidFill>
                <a:latin typeface="Poppins" pitchFamily="34" charset="0"/>
                <a:ea typeface="Poppins" pitchFamily="34" charset="-122"/>
                <a:cs typeface="Poppins" pitchFamily="34" charset="-120"/>
              </a:rPr>
              <a:t> </a:t>
            </a:r>
            <a:r>
              <a:rPr lang="en-US" sz="2500" kern="0" spc="-51">
                <a:solidFill>
                  <a:srgbClr val="0F0B2E"/>
                </a:solidFill>
                <a:latin typeface="Poppins" pitchFamily="34" charset="0"/>
                <a:ea typeface="Poppins" pitchFamily="34" charset="-122"/>
                <a:cs typeface="Poppins" pitchFamily="34" charset="-120"/>
              </a:rPr>
              <a:t>better?</a:t>
            </a:r>
            <a:endParaRPr lang="en-US" sz="2500"/>
          </a:p>
        </p:txBody>
      </p:sp>
      <p:sp>
        <p:nvSpPr>
          <p:cNvPr id="64" name="Text 7">
            <a:extLst>
              <a:ext uri="{FF2B5EF4-FFF2-40B4-BE49-F238E27FC236}">
                <a16:creationId xmlns:a16="http://schemas.microsoft.com/office/drawing/2014/main" id="{47C86A95-BB81-0DD0-CF86-F2462B06DB4D}"/>
              </a:ext>
            </a:extLst>
          </p:cNvPr>
          <p:cNvSpPr/>
          <p:nvPr/>
        </p:nvSpPr>
        <p:spPr>
          <a:xfrm>
            <a:off x="1402403" y="4681533"/>
            <a:ext cx="3860347" cy="5715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200" b="1" kern="0" spc="-126">
                <a:solidFill>
                  <a:srgbClr val="6B6588"/>
                </a:solidFill>
                <a:latin typeface="Poppins" pitchFamily="34" charset="0"/>
                <a:ea typeface="Poppins" pitchFamily="34" charset="-122"/>
                <a:cs typeface="Poppins" pitchFamily="34" charset="-120"/>
              </a:rPr>
              <a:t>01</a:t>
            </a:r>
            <a:endParaRPr lang="en-US" sz="4200"/>
          </a:p>
        </p:txBody>
      </p:sp>
      <p:sp>
        <p:nvSpPr>
          <p:cNvPr id="65" name="Text 14">
            <a:extLst>
              <a:ext uri="{FF2B5EF4-FFF2-40B4-BE49-F238E27FC236}">
                <a16:creationId xmlns:a16="http://schemas.microsoft.com/office/drawing/2014/main" id="{CCF22CCD-296F-C9F5-61AB-65E0FA699511}"/>
              </a:ext>
            </a:extLst>
          </p:cNvPr>
          <p:cNvSpPr/>
          <p:nvPr/>
        </p:nvSpPr>
        <p:spPr>
          <a:xfrm>
            <a:off x="9729433" y="4683754"/>
            <a:ext cx="3935107" cy="5715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200" b="1" kern="0" spc="-126">
                <a:solidFill>
                  <a:srgbClr val="6B6588"/>
                </a:solidFill>
                <a:latin typeface="Poppins" pitchFamily="34" charset="0"/>
                <a:ea typeface="Poppins" pitchFamily="34" charset="-122"/>
                <a:cs typeface="Poppins" pitchFamily="34" charset="-120"/>
              </a:rPr>
              <a:t>02</a:t>
            </a:r>
            <a:endParaRPr lang="en-US" sz="4200"/>
          </a:p>
        </p:txBody>
      </p:sp>
      <p:sp>
        <p:nvSpPr>
          <p:cNvPr id="66" name="Text 14">
            <a:extLst>
              <a:ext uri="{FF2B5EF4-FFF2-40B4-BE49-F238E27FC236}">
                <a16:creationId xmlns:a16="http://schemas.microsoft.com/office/drawing/2014/main" id="{643EFE53-9E84-7538-3F16-99F17704BD3C}"/>
              </a:ext>
            </a:extLst>
          </p:cNvPr>
          <p:cNvSpPr/>
          <p:nvPr/>
        </p:nvSpPr>
        <p:spPr>
          <a:xfrm>
            <a:off x="1402851" y="7496226"/>
            <a:ext cx="3935107" cy="5715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200" b="1" kern="0" spc="-126">
                <a:solidFill>
                  <a:srgbClr val="6B6588"/>
                </a:solidFill>
                <a:latin typeface="Poppins" pitchFamily="34" charset="0"/>
                <a:ea typeface="Poppins" pitchFamily="34" charset="-122"/>
                <a:cs typeface="Poppins" pitchFamily="34" charset="-120"/>
              </a:rPr>
              <a:t>03</a:t>
            </a:r>
            <a:endParaRPr lang="en-US" sz="4200"/>
          </a:p>
        </p:txBody>
      </p:sp>
      <p:sp>
        <p:nvSpPr>
          <p:cNvPr id="67" name="Text 14">
            <a:extLst>
              <a:ext uri="{FF2B5EF4-FFF2-40B4-BE49-F238E27FC236}">
                <a16:creationId xmlns:a16="http://schemas.microsoft.com/office/drawing/2014/main" id="{8549DEAC-BD9C-6971-C73C-71287A261EB8}"/>
              </a:ext>
            </a:extLst>
          </p:cNvPr>
          <p:cNvSpPr/>
          <p:nvPr/>
        </p:nvSpPr>
        <p:spPr>
          <a:xfrm>
            <a:off x="9674015" y="7426953"/>
            <a:ext cx="3935107" cy="5715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200" b="1" kern="0" spc="-126">
                <a:solidFill>
                  <a:srgbClr val="6B6588"/>
                </a:solidFill>
                <a:latin typeface="Poppins" pitchFamily="34" charset="0"/>
                <a:ea typeface="Poppins" pitchFamily="34" charset="-122"/>
                <a:cs typeface="Poppins" pitchFamily="34" charset="-120"/>
              </a:rPr>
              <a:t>04</a:t>
            </a:r>
            <a:endParaRPr lang="en-US" sz="4200"/>
          </a:p>
        </p:txBody>
      </p:sp>
    </p:spTree>
    <p:extLst>
      <p:ext uri="{BB962C8B-B14F-4D97-AF65-F5344CB8AC3E}">
        <p14:creationId xmlns:p14="http://schemas.microsoft.com/office/powerpoint/2010/main" val="396747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7EB88-0CCE-3D53-39E2-319E7B97867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581A3DEF-E3DC-BF6C-1DA8-F09AEF81B7DE}"/>
              </a:ext>
            </a:extLst>
          </p:cNvPr>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EXERCISE 8 · REFFERING TO YOUR PROFILE</a:t>
            </a:r>
            <a:endParaRPr lang="en-US" sz="1650"/>
          </a:p>
        </p:txBody>
      </p:sp>
      <p:sp>
        <p:nvSpPr>
          <p:cNvPr id="3" name="Text 1">
            <a:extLst>
              <a:ext uri="{FF2B5EF4-FFF2-40B4-BE49-F238E27FC236}">
                <a16:creationId xmlns:a16="http://schemas.microsoft.com/office/drawing/2014/main" id="{D6171A22-93A0-C099-2AA9-84A912948F35}"/>
              </a:ext>
            </a:extLst>
          </p:cNvPr>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FEFDF9"/>
                </a:solidFill>
                <a:latin typeface="Poppins" pitchFamily="34" charset="0"/>
                <a:ea typeface="Poppins" pitchFamily="34" charset="-122"/>
                <a:cs typeface="Poppins" pitchFamily="34" charset="-120"/>
              </a:rPr>
              <a:t>Diffusing</a:t>
            </a:r>
            <a:r>
              <a:rPr lang="en-US" sz="5000" b="1" kern="0" spc="-147">
                <a:solidFill>
                  <a:srgbClr val="0F0B2E"/>
                </a:solidFill>
                <a:latin typeface="Poppins" pitchFamily="34" charset="0"/>
                <a:ea typeface="Poppins" pitchFamily="34" charset="-122"/>
                <a:cs typeface="Poppins" pitchFamily="34" charset="-120"/>
              </a:rPr>
              <a:t> </a:t>
            </a:r>
            <a:r>
              <a:rPr lang="en-US" sz="5000" b="1" kern="0" spc="-147">
                <a:blipFill>
                  <a:blip r:embed="rId3"/>
                  <a:stretch>
                    <a:fillRect/>
                  </a:stretch>
                </a:blipFill>
                <a:latin typeface="Poppins" pitchFamily="34" charset="0"/>
                <a:ea typeface="Poppins" pitchFamily="34" charset="-122"/>
                <a:cs typeface="Poppins" pitchFamily="34" charset="-120"/>
              </a:rPr>
              <a:t>tension</a:t>
            </a:r>
            <a:endParaRPr lang="en-US" sz="5000">
              <a:blipFill>
                <a:blip r:embed="rId3"/>
                <a:stretch>
                  <a:fillRect/>
                </a:stretch>
              </a:blipFill>
            </a:endParaRPr>
          </a:p>
        </p:txBody>
      </p:sp>
      <p:sp>
        <p:nvSpPr>
          <p:cNvPr id="21" name="Text 19">
            <a:extLst>
              <a:ext uri="{FF2B5EF4-FFF2-40B4-BE49-F238E27FC236}">
                <a16:creationId xmlns:a16="http://schemas.microsoft.com/office/drawing/2014/main" id="{9127BCDA-D3D9-BC37-984E-ACEB18CF3E0F}"/>
              </a:ext>
            </a:extLst>
          </p:cNvPr>
          <p:cNvSpPr/>
          <p:nvPr/>
        </p:nvSpPr>
        <p:spPr>
          <a:xfrm>
            <a:off x="16059745" y="9593610"/>
            <a:ext cx="1161455"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EXERCISE 8</a:t>
            </a:r>
            <a:endParaRPr lang="en-US" sz="1200"/>
          </a:p>
        </p:txBody>
      </p:sp>
      <p:sp>
        <p:nvSpPr>
          <p:cNvPr id="29" name="Text 8">
            <a:extLst>
              <a:ext uri="{FF2B5EF4-FFF2-40B4-BE49-F238E27FC236}">
                <a16:creationId xmlns:a16="http://schemas.microsoft.com/office/drawing/2014/main" id="{6A22F5E7-D461-2B9D-7AB5-16DE40CD116E}"/>
              </a:ext>
            </a:extLst>
          </p:cNvPr>
          <p:cNvSpPr/>
          <p:nvPr/>
        </p:nvSpPr>
        <p:spPr>
          <a:xfrm>
            <a:off x="1173305" y="2670546"/>
            <a:ext cx="14759422" cy="793092"/>
          </a:xfrm>
          <a:prstGeom prst="rect">
            <a:avLst/>
          </a:prstGeom>
          <a:noFill/>
          <a:ln/>
        </p:spPr>
        <p:txBody>
          <a:bodyPr wrap="square" lIns="25400" tIns="25400" rIns="25400" bIns="25400" rtlCol="0" anchor="t">
            <a:normAutofit/>
          </a:bodyPr>
          <a:lstStyle/>
          <a:p>
            <a:pPr>
              <a:lnSpc>
                <a:spcPct val="115000"/>
              </a:lnSpc>
            </a:pPr>
            <a:r>
              <a:rPr lang="en-US" sz="3600" b="1" kern="0" spc="-54">
                <a:solidFill>
                  <a:srgbClr val="FEFDF9"/>
                </a:solidFill>
                <a:latin typeface="Poppins" pitchFamily="34" charset="0"/>
                <a:ea typeface="Poppins" pitchFamily="34" charset="-122"/>
                <a:cs typeface="Poppins" pitchFamily="34" charset="-120"/>
              </a:rPr>
              <a:t>Think of a relationship where there’s tension. </a:t>
            </a:r>
          </a:p>
          <a:p>
            <a:pPr>
              <a:lnSpc>
                <a:spcPct val="115000"/>
              </a:lnSpc>
            </a:pPr>
            <a:endParaRPr lang="en-US" sz="2700" b="1" kern="0" spc="-54">
              <a:solidFill>
                <a:srgbClr val="0F0B2E"/>
              </a:solidFill>
              <a:latin typeface="Poppins" pitchFamily="34" charset="0"/>
              <a:ea typeface="Poppins" pitchFamily="34" charset="-122"/>
              <a:cs typeface="Poppins" pitchFamily="34" charset="-120"/>
            </a:endParaRPr>
          </a:p>
        </p:txBody>
      </p:sp>
      <p:sp>
        <p:nvSpPr>
          <p:cNvPr id="32" name="Text 16">
            <a:extLst>
              <a:ext uri="{FF2B5EF4-FFF2-40B4-BE49-F238E27FC236}">
                <a16:creationId xmlns:a16="http://schemas.microsoft.com/office/drawing/2014/main" id="{9ADD60B3-17C3-8838-2420-4670EDB0B024}"/>
              </a:ext>
            </a:extLst>
          </p:cNvPr>
          <p:cNvSpPr/>
          <p:nvPr/>
        </p:nvSpPr>
        <p:spPr>
          <a:xfrm>
            <a:off x="1171345" y="6108780"/>
            <a:ext cx="5849216" cy="1264145"/>
          </a:xfrm>
          <a:prstGeom prst="rect">
            <a:avLst/>
          </a:prstGeom>
          <a:noFill/>
          <a:ln/>
        </p:spPr>
        <p:txBody>
          <a:bodyPr wrap="square" lIns="25400" tIns="25400" rIns="25400" bIns="25400" rtlCol="0" anchor="t">
            <a:normAutofit lnSpcReduction="10000"/>
          </a:bodyPr>
          <a:lstStyle/>
          <a:p>
            <a:pPr>
              <a:lnSpc>
                <a:spcPct val="110000"/>
              </a:lnSpc>
            </a:pPr>
            <a:r>
              <a:rPr lang="en-US" sz="2500" kern="0">
                <a:solidFill>
                  <a:srgbClr val="FEFDF9"/>
                </a:solidFill>
                <a:latin typeface="Poppins" pitchFamily="34" charset="0"/>
                <a:ea typeface="Poppins" pitchFamily="34" charset="-122"/>
                <a:cs typeface="Poppins" pitchFamily="34" charset="-120"/>
              </a:rPr>
              <a:t>What </a:t>
            </a:r>
            <a:r>
              <a:rPr lang="en-US" sz="2500" b="1" kern="0">
                <a:solidFill>
                  <a:srgbClr val="FEFDF9"/>
                </a:solidFill>
                <a:latin typeface="Poppins" pitchFamily="34" charset="0"/>
                <a:ea typeface="Poppins" pitchFamily="34" charset="-122"/>
                <a:cs typeface="Poppins" pitchFamily="34" charset="-120"/>
              </a:rPr>
              <a:t>actions</a:t>
            </a:r>
            <a:r>
              <a:rPr lang="en-US" sz="2500" kern="0">
                <a:solidFill>
                  <a:srgbClr val="FEFDF9"/>
                </a:solidFill>
                <a:latin typeface="Poppins" pitchFamily="34" charset="0"/>
                <a:ea typeface="Poppins" pitchFamily="34" charset="-122"/>
                <a:cs typeface="Poppins" pitchFamily="34" charset="-120"/>
              </a:rPr>
              <a:t> could you take to </a:t>
            </a:r>
            <a:r>
              <a:rPr lang="en-US" sz="2500" b="1" i="1" kern="0">
                <a:solidFill>
                  <a:srgbClr val="FEFDF9"/>
                </a:solidFill>
                <a:latin typeface="Poppins" pitchFamily="34" charset="0"/>
                <a:ea typeface="Poppins" pitchFamily="34" charset="-122"/>
                <a:cs typeface="Poppins" pitchFamily="34" charset="-120"/>
              </a:rPr>
              <a:t>flex </a:t>
            </a:r>
            <a:r>
              <a:rPr lang="en-US" sz="2500" b="1" kern="0">
                <a:solidFill>
                  <a:srgbClr val="FEFDF9"/>
                </a:solidFill>
                <a:latin typeface="Poppins" pitchFamily="34" charset="0"/>
                <a:ea typeface="Poppins" pitchFamily="34" charset="-122"/>
                <a:cs typeface="Poppins" pitchFamily="34" charset="-120"/>
              </a:rPr>
              <a:t>your </a:t>
            </a:r>
            <a:r>
              <a:rPr lang="en-US" sz="2500" b="1" kern="0" err="1">
                <a:solidFill>
                  <a:srgbClr val="FEFDF9"/>
                </a:solidFill>
                <a:latin typeface="Poppins" pitchFamily="34" charset="0"/>
                <a:ea typeface="Poppins" pitchFamily="34" charset="-122"/>
                <a:cs typeface="Poppins" pitchFamily="34" charset="-120"/>
              </a:rPr>
              <a:t>behaviour</a:t>
            </a:r>
            <a:r>
              <a:rPr lang="en-US" sz="2500" b="1" kern="0">
                <a:solidFill>
                  <a:srgbClr val="FEFDF9"/>
                </a:solidFill>
                <a:latin typeface="Poppins" pitchFamily="34" charset="0"/>
                <a:ea typeface="Poppins" pitchFamily="34" charset="-122"/>
                <a:cs typeface="Poppins" pitchFamily="34" charset="-120"/>
              </a:rPr>
              <a:t> </a:t>
            </a:r>
            <a:r>
              <a:rPr lang="en-US" sz="2500" kern="0">
                <a:solidFill>
                  <a:srgbClr val="FEFDF9"/>
                </a:solidFill>
                <a:latin typeface="Poppins" pitchFamily="34" charset="0"/>
                <a:ea typeface="Poppins" pitchFamily="34" charset="-122"/>
                <a:cs typeface="Poppins" pitchFamily="34" charset="-120"/>
              </a:rPr>
              <a:t>to diffuse the tension?</a:t>
            </a:r>
            <a:endParaRPr lang="en-US" sz="2500">
              <a:solidFill>
                <a:srgbClr val="FEFDF9"/>
              </a:solidFill>
            </a:endParaRPr>
          </a:p>
        </p:txBody>
      </p:sp>
      <p:pic>
        <p:nvPicPr>
          <p:cNvPr id="5" name="Picture 4">
            <a:extLst>
              <a:ext uri="{FF2B5EF4-FFF2-40B4-BE49-F238E27FC236}">
                <a16:creationId xmlns:a16="http://schemas.microsoft.com/office/drawing/2014/main" id="{E1B08425-D20F-D074-5C6F-13E8A93A8AA4}"/>
              </a:ext>
            </a:extLst>
          </p:cNvPr>
          <p:cNvPicPr>
            <a:picLocks noChangeAspect="1"/>
          </p:cNvPicPr>
          <p:nvPr/>
        </p:nvPicPr>
        <p:blipFill>
          <a:blip r:embed="rId4"/>
          <a:stretch>
            <a:fillRect/>
          </a:stretch>
        </p:blipFill>
        <p:spPr>
          <a:xfrm>
            <a:off x="7648332" y="3469985"/>
            <a:ext cx="9578063" cy="5563178"/>
          </a:xfrm>
          <a:prstGeom prst="rect">
            <a:avLst/>
          </a:prstGeom>
        </p:spPr>
      </p:pic>
      <p:sp>
        <p:nvSpPr>
          <p:cNvPr id="7" name="TextBox 6">
            <a:extLst>
              <a:ext uri="{FF2B5EF4-FFF2-40B4-BE49-F238E27FC236}">
                <a16:creationId xmlns:a16="http://schemas.microsoft.com/office/drawing/2014/main" id="{3A4E47A2-882C-4367-A0B2-209FF959EE7D}"/>
              </a:ext>
            </a:extLst>
          </p:cNvPr>
          <p:cNvSpPr txBox="1"/>
          <p:nvPr/>
        </p:nvSpPr>
        <p:spPr>
          <a:xfrm>
            <a:off x="1176944" y="3990806"/>
            <a:ext cx="7010400" cy="1952794"/>
          </a:xfrm>
          <a:prstGeom prst="rect">
            <a:avLst/>
          </a:prstGeom>
          <a:noFill/>
          <a:ln/>
        </p:spPr>
        <p:txBody>
          <a:bodyPr wrap="square" lIns="25400" tIns="25400" rIns="25400" bIns="25400" rtlCol="0" anchor="t">
            <a:normAutofit/>
          </a:bodyPr>
          <a:lstStyle>
            <a:lvl1pPr>
              <a:lnSpc>
                <a:spcPct val="110000"/>
              </a:lnSpc>
              <a:defRPr sz="2700" b="1" kern="0" spc="-54">
                <a:solidFill>
                  <a:srgbClr val="0F0B2E"/>
                </a:solidFill>
                <a:latin typeface="Poppins" pitchFamily="34" charset="0"/>
                <a:ea typeface="Poppins" pitchFamily="34" charset="-122"/>
                <a:cs typeface="Poppins" pitchFamily="34" charset="-120"/>
              </a:defRPr>
            </a:lvl1pPr>
          </a:lstStyle>
          <a:p>
            <a:r>
              <a:rPr lang="en-US" sz="2500" b="0" spc="0">
                <a:solidFill>
                  <a:srgbClr val="FEFDF9"/>
                </a:solidFill>
              </a:rPr>
              <a:t>How might both your </a:t>
            </a:r>
            <a:r>
              <a:rPr lang="en-US" sz="2500" b="0" spc="0" err="1">
                <a:solidFill>
                  <a:srgbClr val="FEFDF9"/>
                </a:solidFill>
              </a:rPr>
              <a:t>colour</a:t>
            </a:r>
            <a:r>
              <a:rPr lang="en-US" sz="2500" b="0" spc="0">
                <a:solidFill>
                  <a:srgbClr val="FEFDF9"/>
                </a:solidFill>
              </a:rPr>
              <a:t> </a:t>
            </a:r>
          </a:p>
          <a:p>
            <a:r>
              <a:rPr lang="en-US" sz="2500" b="0" spc="0">
                <a:solidFill>
                  <a:srgbClr val="FEFDF9"/>
                </a:solidFill>
              </a:rPr>
              <a:t>preferences be </a:t>
            </a:r>
            <a:r>
              <a:rPr lang="en-US" sz="2500" spc="0">
                <a:solidFill>
                  <a:srgbClr val="FEFDF9"/>
                </a:solidFill>
              </a:rPr>
              <a:t>impacting that </a:t>
            </a:r>
          </a:p>
          <a:p>
            <a:r>
              <a:rPr lang="en-US" sz="2500" spc="0">
                <a:solidFill>
                  <a:srgbClr val="FEFDF9"/>
                </a:solidFill>
              </a:rPr>
              <a:t>tension</a:t>
            </a:r>
            <a:r>
              <a:rPr lang="en-US" sz="2500" b="0" spc="0">
                <a:solidFill>
                  <a:srgbClr val="FEFDF9"/>
                </a:solidFill>
              </a:rPr>
              <a:t>?</a:t>
            </a:r>
          </a:p>
        </p:txBody>
      </p:sp>
    </p:spTree>
    <p:extLst>
      <p:ext uri="{BB962C8B-B14F-4D97-AF65-F5344CB8AC3E}">
        <p14:creationId xmlns:p14="http://schemas.microsoft.com/office/powerpoint/2010/main" val="134209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F0B2E"/>
        </a:solidFill>
        <a:effectLst/>
      </p:bgPr>
    </p:bg>
    <p:spTree>
      <p:nvGrpSpPr>
        <p:cNvPr id="1" name=""/>
        <p:cNvGrpSpPr/>
        <p:nvPr/>
      </p:nvGrpSpPr>
      <p:grpSpPr>
        <a:xfrm>
          <a:off x="0" y="0"/>
          <a:ext cx="0" cy="0"/>
          <a:chOff x="0" y="0"/>
          <a:chExt cx="0" cy="0"/>
        </a:xfrm>
      </p:grpSpPr>
      <p:sp>
        <p:nvSpPr>
          <p:cNvPr id="2" name="Text 0"/>
          <p:cNvSpPr/>
          <p:nvPr/>
        </p:nvSpPr>
        <p:spPr>
          <a:xfrm>
            <a:off x="1143000" y="1581150"/>
            <a:ext cx="16482060" cy="45147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100" b="1" kern="0" spc="462">
                <a:solidFill>
                  <a:srgbClr val="6F6A92"/>
                </a:solidFill>
                <a:latin typeface="Poppins" pitchFamily="34" charset="0"/>
                <a:ea typeface="Poppins" pitchFamily="34" charset="-122"/>
                <a:cs typeface="Poppins" pitchFamily="34" charset="-120"/>
              </a:rPr>
              <a:t>C-ME WORKSHOP</a:t>
            </a:r>
            <a:endParaRPr lang="en-US" sz="2100"/>
          </a:p>
        </p:txBody>
      </p:sp>
      <p:sp>
        <p:nvSpPr>
          <p:cNvPr id="3" name="Text 1"/>
          <p:cNvSpPr/>
          <p:nvPr/>
        </p:nvSpPr>
        <p:spPr>
          <a:xfrm>
            <a:off x="1143000" y="2566020"/>
            <a:ext cx="16482060" cy="4752975"/>
          </a:xfrm>
          <a:prstGeom prst="rect">
            <a:avLst/>
          </a:prstGeom>
          <a:noFill/>
          <a:ln/>
        </p:spPr>
        <p:txBody>
          <a:bodyPr wrap="square" lIns="25400" tIns="25400" rIns="25400" bIns="25400" rtlCol="0" anchor="t">
            <a:normAutofit/>
          </a:bodyPr>
          <a:lstStyle/>
          <a:p>
            <a:pPr marL="0" indent="0" algn="l">
              <a:lnSpc>
                <a:spcPct val="110000"/>
              </a:lnSpc>
              <a:buNone/>
            </a:pPr>
            <a:r>
              <a:rPr lang="en-US" sz="11250" b="1" kern="0" spc="-450">
                <a:blipFill>
                  <a:blip r:embed="rId3"/>
                  <a:stretch>
                    <a:fillRect/>
                  </a:stretch>
                </a:blipFill>
                <a:latin typeface="Poppins" pitchFamily="34" charset="0"/>
                <a:ea typeface="Poppins" pitchFamily="34" charset="-122"/>
                <a:cs typeface="Poppins" pitchFamily="34" charset="-120"/>
              </a:rPr>
              <a:t>Communication</a:t>
            </a:r>
            <a:r>
              <a:rPr lang="en-US" sz="11250" b="1" kern="0" spc="-450">
                <a:solidFill>
                  <a:srgbClr val="000000"/>
                </a:solidFill>
                <a:latin typeface="Poppins" pitchFamily="34" charset="0"/>
                <a:ea typeface="Poppins" pitchFamily="34" charset="-122"/>
                <a:cs typeface="Poppins" pitchFamily="34" charset="-120"/>
              </a:rPr>
              <a:t> </a:t>
            </a:r>
            <a:r>
              <a:rPr lang="en-US" sz="11250" b="1" kern="0" spc="-450">
                <a:solidFill>
                  <a:srgbClr val="FFFFFF"/>
                </a:solidFill>
                <a:latin typeface="Poppins" pitchFamily="34" charset="0"/>
                <a:ea typeface="Poppins" pitchFamily="34" charset="-122"/>
                <a:cs typeface="Poppins" pitchFamily="34" charset="-120"/>
              </a:rPr>
              <a:t>+ </a:t>
            </a:r>
            <a:r>
              <a:rPr lang="en-US" sz="11250" b="1" kern="0" spc="-450">
                <a:blipFill>
                  <a:blip r:embed="rId3"/>
                  <a:stretch>
                    <a:fillRect/>
                  </a:stretch>
                </a:blipFill>
                <a:latin typeface="Poppins" pitchFamily="34" charset="0"/>
                <a:ea typeface="Poppins" pitchFamily="34" charset="-122"/>
                <a:cs typeface="Poppins" pitchFamily="34" charset="-120"/>
              </a:rPr>
              <a:t>conflict</a:t>
            </a:r>
            <a:r>
              <a:rPr lang="en-US" sz="11250" b="1" kern="0" spc="-450">
                <a:solidFill>
                  <a:srgbClr val="000000"/>
                </a:solidFill>
                <a:latin typeface="Poppins" pitchFamily="34" charset="0"/>
                <a:ea typeface="Poppins" pitchFamily="34" charset="-122"/>
                <a:cs typeface="Poppins" pitchFamily="34" charset="-120"/>
              </a:rPr>
              <a:t> </a:t>
            </a:r>
            <a:r>
              <a:rPr lang="en-US" sz="11250" b="1" kern="0" spc="-450">
                <a:solidFill>
                  <a:srgbClr val="FFFFFF"/>
                </a:solidFill>
                <a:latin typeface="Poppins" pitchFamily="34" charset="0"/>
                <a:ea typeface="Poppins" pitchFamily="34" charset="-122"/>
                <a:cs typeface="Poppins" pitchFamily="34" charset="-120"/>
              </a:rPr>
              <a:t>workshop.</a:t>
            </a:r>
            <a:endParaRPr lang="en-US" sz="11250"/>
          </a:p>
        </p:txBody>
      </p:sp>
      <p:sp>
        <p:nvSpPr>
          <p:cNvPr id="4" name="Text 2"/>
          <p:cNvSpPr/>
          <p:nvPr/>
        </p:nvSpPr>
        <p:spPr>
          <a:xfrm>
            <a:off x="1143000" y="7814295"/>
            <a:ext cx="8801392" cy="929580"/>
          </a:xfrm>
          <a:prstGeom prst="rect">
            <a:avLst/>
          </a:prstGeom>
          <a:noFill/>
          <a:ln/>
        </p:spPr>
        <p:txBody>
          <a:bodyPr wrap="square" lIns="25400" tIns="25400" rIns="25400" bIns="25400" rtlCol="0" anchor="t">
            <a:normAutofit fontScale="92500" lnSpcReduction="20000"/>
          </a:bodyPr>
          <a:lstStyle/>
          <a:p>
            <a:pPr marL="0" indent="0" algn="l">
              <a:lnSpc>
                <a:spcPct val="130000"/>
              </a:lnSpc>
              <a:buNone/>
            </a:pPr>
            <a:r>
              <a:rPr lang="en-US" sz="2700">
                <a:solidFill>
                  <a:srgbClr val="B8B2D4"/>
                </a:solidFill>
                <a:latin typeface="Poppins" pitchFamily="34" charset="0"/>
                <a:ea typeface="Poppins" pitchFamily="34" charset="-122"/>
                <a:cs typeface="Poppins" pitchFamily="34" charset="-120"/>
              </a:rPr>
              <a:t>Helping teams communicate, collaborate and perform at their best.</a:t>
            </a:r>
            <a:endParaRPr lang="en-US" sz="2700"/>
          </a:p>
        </p:txBody>
      </p:sp>
      <p:sp>
        <p:nvSpPr>
          <p:cNvPr id="5" name="Text 3"/>
          <p:cNvSpPr/>
          <p:nvPr/>
        </p:nvSpPr>
        <p:spPr>
          <a:xfrm>
            <a:off x="14720887" y="9593610"/>
            <a:ext cx="2500313"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F6A92"/>
                </a:solidFill>
                <a:latin typeface="Poppins" pitchFamily="34" charset="0"/>
                <a:ea typeface="Poppins" pitchFamily="34" charset="-122"/>
                <a:cs typeface="Poppins" pitchFamily="34" charset="-120"/>
              </a:rPr>
              <a:t>COLOUR-PROFILING.COM</a:t>
            </a:r>
            <a:endParaRPr lang="en-US"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GROUP EXERCISE</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0F0B2E"/>
                </a:solidFill>
                <a:latin typeface="Poppins" pitchFamily="34" charset="0"/>
                <a:ea typeface="Poppins" pitchFamily="34" charset="-122"/>
                <a:cs typeface="Poppins" pitchFamily="34" charset="-120"/>
              </a:rPr>
              <a:t>C-me </a:t>
            </a:r>
            <a:r>
              <a:rPr lang="en-US" sz="5000" b="1" kern="0" spc="-147">
                <a:solidFill>
                  <a:srgbClr val="000000"/>
                </a:solidFill>
                <a:latin typeface="Poppins" pitchFamily="34" charset="0"/>
                <a:ea typeface="Poppins" pitchFamily="34" charset="-122"/>
                <a:cs typeface="Poppins" pitchFamily="34" charset="-120"/>
              </a:rPr>
              <a:t>360 </a:t>
            </a:r>
            <a:r>
              <a:rPr lang="en-US" sz="5000" b="1" kern="0" spc="-147">
                <a:blipFill>
                  <a:blip r:embed="rId3"/>
                  <a:stretch>
                    <a:fillRect/>
                  </a:stretch>
                </a:blipFill>
                <a:latin typeface="Poppins" pitchFamily="34" charset="0"/>
                <a:ea typeface="Poppins" pitchFamily="34" charset="-122"/>
                <a:cs typeface="Poppins" pitchFamily="34" charset="-120"/>
              </a:rPr>
              <a:t>card game</a:t>
            </a:r>
            <a:r>
              <a:rPr lang="en-US" sz="5000" b="1" kern="0" spc="-147">
                <a:solidFill>
                  <a:srgbClr val="0F0B2E"/>
                </a:solidFill>
                <a:latin typeface="Poppins" pitchFamily="34" charset="0"/>
                <a:ea typeface="Poppins" pitchFamily="34" charset="-122"/>
                <a:cs typeface="Poppins" pitchFamily="34" charset="-120"/>
              </a:rPr>
              <a:t>.</a:t>
            </a:r>
            <a:endParaRPr lang="en-US" sz="5000"/>
          </a:p>
        </p:txBody>
      </p:sp>
      <p:sp>
        <p:nvSpPr>
          <p:cNvPr id="4" name="Shape 2"/>
          <p:cNvSpPr/>
          <p:nvPr/>
        </p:nvSpPr>
        <p:spPr>
          <a:xfrm>
            <a:off x="1695450" y="2571328"/>
            <a:ext cx="2667000" cy="3333750"/>
          </a:xfrm>
          <a:prstGeom prst="roundRect">
            <a:avLst>
              <a:gd name="adj" fmla="val 5714"/>
            </a:avLst>
          </a:prstGeom>
          <a:solidFill>
            <a:srgbClr val="FDFCF9"/>
          </a:solidFill>
          <a:ln w="9525">
            <a:solidFill>
              <a:srgbClr val="0F0B2E">
                <a:alpha val="5000"/>
              </a:srgbClr>
            </a:solidFill>
            <a:prstDash val="solid"/>
          </a:ln>
          <a:effectLst>
            <a:outerShdw blurRad="19050" dist="9525" dir="5400000" algn="bl" rotWithShape="0">
              <a:srgbClr val="0F0B2E">
                <a:alpha val="6000"/>
              </a:srgbClr>
            </a:outerShdw>
          </a:effectLst>
        </p:spPr>
        <p:txBody>
          <a:bodyPr/>
          <a:lstStyle/>
          <a:p>
            <a:endParaRPr lang="en-US"/>
          </a:p>
        </p:txBody>
      </p:sp>
      <p:sp>
        <p:nvSpPr>
          <p:cNvPr id="5" name="Text 3"/>
          <p:cNvSpPr/>
          <p:nvPr/>
        </p:nvSpPr>
        <p:spPr>
          <a:xfrm>
            <a:off x="1933575" y="2847553"/>
            <a:ext cx="22669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1</a:t>
            </a:r>
            <a:endParaRPr lang="en-US" sz="1800"/>
          </a:p>
        </p:txBody>
      </p:sp>
      <p:sp>
        <p:nvSpPr>
          <p:cNvPr id="6" name="Text 4"/>
          <p:cNvSpPr/>
          <p:nvPr/>
        </p:nvSpPr>
        <p:spPr>
          <a:xfrm>
            <a:off x="1933575" y="3335189"/>
            <a:ext cx="2266950" cy="532507"/>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Bold and determined</a:t>
            </a:r>
            <a:endParaRPr lang="en-US" sz="2000"/>
          </a:p>
        </p:txBody>
      </p:sp>
      <p:sp>
        <p:nvSpPr>
          <p:cNvPr id="7" name="Shape 5"/>
          <p:cNvSpPr/>
          <p:nvPr/>
        </p:nvSpPr>
        <p:spPr>
          <a:xfrm>
            <a:off x="5772150" y="2571328"/>
            <a:ext cx="2667000" cy="3333750"/>
          </a:xfrm>
          <a:prstGeom prst="roundRect">
            <a:avLst>
              <a:gd name="adj" fmla="val 5714"/>
            </a:avLst>
          </a:prstGeom>
          <a:solidFill>
            <a:srgbClr val="FDFCF9"/>
          </a:solidFill>
          <a:ln w="9525">
            <a:solidFill>
              <a:srgbClr val="0F0B2E">
                <a:alpha val="5000"/>
              </a:srgbClr>
            </a:solidFill>
            <a:prstDash val="solid"/>
          </a:ln>
          <a:effectLst>
            <a:outerShdw blurRad="19050" dist="9525" dir="5400000" algn="bl" rotWithShape="0">
              <a:srgbClr val="0F0B2E">
                <a:alpha val="6000"/>
              </a:srgbClr>
            </a:outerShdw>
          </a:effectLst>
        </p:spPr>
        <p:txBody>
          <a:bodyPr/>
          <a:lstStyle/>
          <a:p>
            <a:endParaRPr lang="en-US"/>
          </a:p>
        </p:txBody>
      </p:sp>
      <p:sp>
        <p:nvSpPr>
          <p:cNvPr id="8" name="Text 6"/>
          <p:cNvSpPr/>
          <p:nvPr/>
        </p:nvSpPr>
        <p:spPr>
          <a:xfrm>
            <a:off x="6010275" y="2847553"/>
            <a:ext cx="22669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2</a:t>
            </a:r>
            <a:endParaRPr lang="en-US" sz="1800"/>
          </a:p>
        </p:txBody>
      </p:sp>
      <p:sp>
        <p:nvSpPr>
          <p:cNvPr id="9" name="Text 7"/>
          <p:cNvSpPr/>
          <p:nvPr/>
        </p:nvSpPr>
        <p:spPr>
          <a:xfrm>
            <a:off x="6010275" y="3335189"/>
            <a:ext cx="2266950" cy="779711"/>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Unites the team around shared values</a:t>
            </a:r>
            <a:endParaRPr lang="en-US" sz="2000"/>
          </a:p>
        </p:txBody>
      </p:sp>
      <p:sp>
        <p:nvSpPr>
          <p:cNvPr id="10" name="Shape 8"/>
          <p:cNvSpPr/>
          <p:nvPr/>
        </p:nvSpPr>
        <p:spPr>
          <a:xfrm>
            <a:off x="9848850" y="2571328"/>
            <a:ext cx="2667000" cy="3333750"/>
          </a:xfrm>
          <a:prstGeom prst="roundRect">
            <a:avLst>
              <a:gd name="adj" fmla="val 5714"/>
            </a:avLst>
          </a:prstGeom>
          <a:solidFill>
            <a:srgbClr val="FDFCF9"/>
          </a:solidFill>
          <a:ln w="9525">
            <a:solidFill>
              <a:srgbClr val="0F0B2E">
                <a:alpha val="5000"/>
              </a:srgbClr>
            </a:solidFill>
            <a:prstDash val="solid"/>
          </a:ln>
          <a:effectLst>
            <a:outerShdw blurRad="19050" dist="9525" dir="5400000" algn="bl" rotWithShape="0">
              <a:srgbClr val="0F0B2E">
                <a:alpha val="6000"/>
              </a:srgbClr>
            </a:outerShdw>
          </a:effectLst>
        </p:spPr>
        <p:txBody>
          <a:bodyPr/>
          <a:lstStyle/>
          <a:p>
            <a:endParaRPr lang="en-US"/>
          </a:p>
        </p:txBody>
      </p:sp>
      <p:sp>
        <p:nvSpPr>
          <p:cNvPr id="11" name="Text 9"/>
          <p:cNvSpPr/>
          <p:nvPr/>
        </p:nvSpPr>
        <p:spPr>
          <a:xfrm>
            <a:off x="10086975" y="2847553"/>
            <a:ext cx="22669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3</a:t>
            </a:r>
            <a:endParaRPr lang="en-US" sz="1800"/>
          </a:p>
        </p:txBody>
      </p:sp>
      <p:sp>
        <p:nvSpPr>
          <p:cNvPr id="12" name="Text 10"/>
          <p:cNvSpPr/>
          <p:nvPr/>
        </p:nvSpPr>
        <p:spPr>
          <a:xfrm>
            <a:off x="10086975" y="3335189"/>
            <a:ext cx="2266950" cy="532507"/>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Boundless energy for new tasks</a:t>
            </a:r>
            <a:endParaRPr lang="en-US" sz="2000"/>
          </a:p>
        </p:txBody>
      </p:sp>
      <p:sp>
        <p:nvSpPr>
          <p:cNvPr id="13" name="Shape 11"/>
          <p:cNvSpPr/>
          <p:nvPr/>
        </p:nvSpPr>
        <p:spPr>
          <a:xfrm>
            <a:off x="13925550" y="2571328"/>
            <a:ext cx="2667000" cy="3333750"/>
          </a:xfrm>
          <a:prstGeom prst="roundRect">
            <a:avLst>
              <a:gd name="adj" fmla="val 5714"/>
            </a:avLst>
          </a:prstGeom>
          <a:solidFill>
            <a:srgbClr val="FDFCF9"/>
          </a:solidFill>
          <a:ln w="9525">
            <a:solidFill>
              <a:srgbClr val="0F0B2E">
                <a:alpha val="5000"/>
              </a:srgbClr>
            </a:solidFill>
            <a:prstDash val="solid"/>
          </a:ln>
          <a:effectLst>
            <a:outerShdw blurRad="19050" dist="9525" dir="5400000" algn="bl" rotWithShape="0">
              <a:srgbClr val="0F0B2E">
                <a:alpha val="6000"/>
              </a:srgbClr>
            </a:outerShdw>
          </a:effectLst>
        </p:spPr>
        <p:txBody>
          <a:bodyPr/>
          <a:lstStyle/>
          <a:p>
            <a:endParaRPr lang="en-US"/>
          </a:p>
        </p:txBody>
      </p:sp>
      <p:sp>
        <p:nvSpPr>
          <p:cNvPr id="14" name="Text 12"/>
          <p:cNvSpPr/>
          <p:nvPr/>
        </p:nvSpPr>
        <p:spPr>
          <a:xfrm>
            <a:off x="14163675" y="2847553"/>
            <a:ext cx="22669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4</a:t>
            </a:r>
            <a:endParaRPr lang="en-US" sz="1800"/>
          </a:p>
        </p:txBody>
      </p:sp>
      <p:sp>
        <p:nvSpPr>
          <p:cNvPr id="15" name="Text 13"/>
          <p:cNvSpPr/>
          <p:nvPr/>
        </p:nvSpPr>
        <p:spPr>
          <a:xfrm>
            <a:off x="14163675" y="3335189"/>
            <a:ext cx="2266950" cy="285304"/>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A keen eye for detail</a:t>
            </a:r>
            <a:endParaRPr lang="en-US" sz="2000"/>
          </a:p>
        </p:txBody>
      </p:sp>
      <p:sp>
        <p:nvSpPr>
          <p:cNvPr id="16" name="Shape 14"/>
          <p:cNvSpPr/>
          <p:nvPr/>
        </p:nvSpPr>
        <p:spPr>
          <a:xfrm>
            <a:off x="1695450" y="6209878"/>
            <a:ext cx="2667000" cy="3333750"/>
          </a:xfrm>
          <a:prstGeom prst="roundRect">
            <a:avLst>
              <a:gd name="adj" fmla="val 5714"/>
            </a:avLst>
          </a:prstGeom>
          <a:solidFill>
            <a:srgbClr val="FDFCF9"/>
          </a:solidFill>
          <a:ln w="9525">
            <a:solidFill>
              <a:srgbClr val="0F0B2E">
                <a:alpha val="5000"/>
              </a:srgbClr>
            </a:solidFill>
            <a:prstDash val="solid"/>
          </a:ln>
          <a:effectLst>
            <a:outerShdw blurRad="19050" dist="9525" dir="5400000" algn="bl" rotWithShape="0">
              <a:srgbClr val="0F0B2E">
                <a:alpha val="6000"/>
              </a:srgbClr>
            </a:outerShdw>
          </a:effectLst>
        </p:spPr>
        <p:txBody>
          <a:bodyPr/>
          <a:lstStyle/>
          <a:p>
            <a:endParaRPr lang="en-US"/>
          </a:p>
        </p:txBody>
      </p:sp>
      <p:sp>
        <p:nvSpPr>
          <p:cNvPr id="17" name="Text 15"/>
          <p:cNvSpPr/>
          <p:nvPr/>
        </p:nvSpPr>
        <p:spPr>
          <a:xfrm>
            <a:off x="1933575" y="6486103"/>
            <a:ext cx="22669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5</a:t>
            </a:r>
            <a:endParaRPr lang="en-US" sz="1800"/>
          </a:p>
        </p:txBody>
      </p:sp>
      <p:sp>
        <p:nvSpPr>
          <p:cNvPr id="18" name="Text 16"/>
          <p:cNvSpPr/>
          <p:nvPr/>
        </p:nvSpPr>
        <p:spPr>
          <a:xfrm>
            <a:off x="1933575" y="6973739"/>
            <a:ext cx="2266950" cy="532507"/>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Can see both sides of an argument</a:t>
            </a:r>
            <a:endParaRPr lang="en-US" sz="2000"/>
          </a:p>
        </p:txBody>
      </p:sp>
      <p:sp>
        <p:nvSpPr>
          <p:cNvPr id="19" name="Shape 17"/>
          <p:cNvSpPr/>
          <p:nvPr/>
        </p:nvSpPr>
        <p:spPr>
          <a:xfrm>
            <a:off x="5772150" y="6209878"/>
            <a:ext cx="2667000" cy="3333750"/>
          </a:xfrm>
          <a:prstGeom prst="roundRect">
            <a:avLst>
              <a:gd name="adj" fmla="val 5714"/>
            </a:avLst>
          </a:prstGeom>
          <a:solidFill>
            <a:srgbClr val="FDFCF9"/>
          </a:solidFill>
          <a:ln w="9525">
            <a:solidFill>
              <a:srgbClr val="0F0B2E">
                <a:alpha val="5000"/>
              </a:srgbClr>
            </a:solidFill>
            <a:prstDash val="solid"/>
          </a:ln>
          <a:effectLst>
            <a:outerShdw blurRad="19050" dist="9525" dir="5400000" algn="bl" rotWithShape="0">
              <a:srgbClr val="0F0B2E">
                <a:alpha val="6000"/>
              </a:srgbClr>
            </a:outerShdw>
          </a:effectLst>
        </p:spPr>
        <p:txBody>
          <a:bodyPr/>
          <a:lstStyle/>
          <a:p>
            <a:endParaRPr lang="en-US"/>
          </a:p>
        </p:txBody>
      </p:sp>
      <p:sp>
        <p:nvSpPr>
          <p:cNvPr id="20" name="Text 18"/>
          <p:cNvSpPr/>
          <p:nvPr/>
        </p:nvSpPr>
        <p:spPr>
          <a:xfrm>
            <a:off x="6010275" y="6486103"/>
            <a:ext cx="22669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6</a:t>
            </a:r>
            <a:endParaRPr lang="en-US" sz="1800"/>
          </a:p>
        </p:txBody>
      </p:sp>
      <p:sp>
        <p:nvSpPr>
          <p:cNvPr id="21" name="Text 19"/>
          <p:cNvSpPr/>
          <p:nvPr/>
        </p:nvSpPr>
        <p:spPr>
          <a:xfrm>
            <a:off x="6010275" y="6973739"/>
            <a:ext cx="2266950" cy="779711"/>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Entertains colleagues when things get dull</a:t>
            </a:r>
            <a:endParaRPr lang="en-US" sz="2000"/>
          </a:p>
        </p:txBody>
      </p:sp>
      <p:sp>
        <p:nvSpPr>
          <p:cNvPr id="22" name="Shape 20"/>
          <p:cNvSpPr/>
          <p:nvPr/>
        </p:nvSpPr>
        <p:spPr>
          <a:xfrm>
            <a:off x="9848850" y="6209878"/>
            <a:ext cx="2667000" cy="3333750"/>
          </a:xfrm>
          <a:prstGeom prst="roundRect">
            <a:avLst>
              <a:gd name="adj" fmla="val 5714"/>
            </a:avLst>
          </a:prstGeom>
          <a:solidFill>
            <a:srgbClr val="FDFCF9"/>
          </a:solidFill>
          <a:ln w="9525">
            <a:solidFill>
              <a:srgbClr val="0F0B2E">
                <a:alpha val="5000"/>
              </a:srgbClr>
            </a:solidFill>
            <a:prstDash val="solid"/>
          </a:ln>
          <a:effectLst>
            <a:outerShdw blurRad="19050" dist="9525" dir="5400000" algn="bl" rotWithShape="0">
              <a:srgbClr val="0F0B2E">
                <a:alpha val="6000"/>
              </a:srgbClr>
            </a:outerShdw>
          </a:effectLst>
        </p:spPr>
        <p:txBody>
          <a:bodyPr/>
          <a:lstStyle/>
          <a:p>
            <a:endParaRPr lang="en-US"/>
          </a:p>
        </p:txBody>
      </p:sp>
      <p:sp>
        <p:nvSpPr>
          <p:cNvPr id="23" name="Text 21"/>
          <p:cNvSpPr/>
          <p:nvPr/>
        </p:nvSpPr>
        <p:spPr>
          <a:xfrm>
            <a:off x="10086975" y="6486103"/>
            <a:ext cx="22669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7</a:t>
            </a:r>
            <a:endParaRPr lang="en-US" sz="1800"/>
          </a:p>
        </p:txBody>
      </p:sp>
      <p:sp>
        <p:nvSpPr>
          <p:cNvPr id="24" name="Text 22"/>
          <p:cNvSpPr/>
          <p:nvPr/>
        </p:nvSpPr>
        <p:spPr>
          <a:xfrm>
            <a:off x="10086975" y="6973739"/>
            <a:ext cx="2266950" cy="532507"/>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Confronts issues head on</a:t>
            </a:r>
            <a:endParaRPr lang="en-US" sz="2000"/>
          </a:p>
        </p:txBody>
      </p:sp>
      <p:sp>
        <p:nvSpPr>
          <p:cNvPr id="25" name="Shape 23"/>
          <p:cNvSpPr/>
          <p:nvPr/>
        </p:nvSpPr>
        <p:spPr>
          <a:xfrm>
            <a:off x="13925550" y="6209878"/>
            <a:ext cx="2667000" cy="3333750"/>
          </a:xfrm>
          <a:prstGeom prst="roundRect">
            <a:avLst>
              <a:gd name="adj" fmla="val 5714"/>
            </a:avLst>
          </a:prstGeom>
          <a:solidFill>
            <a:srgbClr val="FDFCF9"/>
          </a:solidFill>
          <a:ln w="9525">
            <a:solidFill>
              <a:srgbClr val="0F0B2E">
                <a:alpha val="5000"/>
              </a:srgbClr>
            </a:solidFill>
            <a:prstDash val="solid"/>
          </a:ln>
          <a:effectLst>
            <a:outerShdw blurRad="19050" dist="9525" dir="5400000" algn="bl" rotWithShape="0">
              <a:srgbClr val="0F0B2E">
                <a:alpha val="6000"/>
              </a:srgbClr>
            </a:outerShdw>
          </a:effectLst>
        </p:spPr>
        <p:txBody>
          <a:bodyPr/>
          <a:lstStyle/>
          <a:p>
            <a:endParaRPr lang="en-US"/>
          </a:p>
        </p:txBody>
      </p:sp>
      <p:sp>
        <p:nvSpPr>
          <p:cNvPr id="26" name="Text 24"/>
          <p:cNvSpPr/>
          <p:nvPr/>
        </p:nvSpPr>
        <p:spPr>
          <a:xfrm>
            <a:off x="14163675" y="6486103"/>
            <a:ext cx="22669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8</a:t>
            </a:r>
            <a:endParaRPr lang="en-US" sz="1800"/>
          </a:p>
        </p:txBody>
      </p:sp>
      <p:sp>
        <p:nvSpPr>
          <p:cNvPr id="27" name="Text 25"/>
          <p:cNvSpPr/>
          <p:nvPr/>
        </p:nvSpPr>
        <p:spPr>
          <a:xfrm>
            <a:off x="14163675" y="6973739"/>
            <a:ext cx="2266950" cy="285304"/>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Explores all options</a:t>
            </a:r>
            <a:endParaRPr lang="en-US" sz="2000"/>
          </a:p>
        </p:txBody>
      </p:sp>
      <p:sp>
        <p:nvSpPr>
          <p:cNvPr id="28" name="Text 26"/>
          <p:cNvSpPr/>
          <p:nvPr/>
        </p:nvSpPr>
        <p:spPr>
          <a:xfrm>
            <a:off x="16198528" y="9593610"/>
            <a:ext cx="102267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C-ME 360</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30" name="Shape 2">
            <a:extLst>
              <a:ext uri="{FF2B5EF4-FFF2-40B4-BE49-F238E27FC236}">
                <a16:creationId xmlns:a16="http://schemas.microsoft.com/office/drawing/2014/main" id="{E6B6B987-2096-26FC-0403-3C5C6FD1D744}"/>
              </a:ext>
            </a:extLst>
          </p:cNvPr>
          <p:cNvSpPr/>
          <p:nvPr/>
        </p:nvSpPr>
        <p:spPr>
          <a:xfrm>
            <a:off x="1695450" y="6159078"/>
            <a:ext cx="2667000" cy="3333750"/>
          </a:xfrm>
          <a:prstGeom prst="roundRect">
            <a:avLst>
              <a:gd name="adj" fmla="val 5714"/>
            </a:avLst>
          </a:prstGeom>
          <a:solidFill>
            <a:srgbClr val="FDFCF9"/>
          </a:solidFill>
          <a:ln w="47625">
            <a:noFill/>
            <a:prstDash val="solid"/>
          </a:ln>
          <a:effectLst>
            <a:outerShdw blurRad="19050" dist="9525" dir="5400000" algn="bl" rotWithShape="0">
              <a:srgbClr val="0F0B2E">
                <a:alpha val="6000"/>
              </a:srgbClr>
            </a:outerShdw>
          </a:effectLst>
        </p:spPr>
        <p:txBody>
          <a:bodyPr/>
          <a:lstStyle/>
          <a:p>
            <a:endParaRPr lang="en-US"/>
          </a:p>
        </p:txBody>
      </p:sp>
      <p:sp>
        <p:nvSpPr>
          <p:cNvPr id="36" name="Shape 2">
            <a:extLst>
              <a:ext uri="{FF2B5EF4-FFF2-40B4-BE49-F238E27FC236}">
                <a16:creationId xmlns:a16="http://schemas.microsoft.com/office/drawing/2014/main" id="{2805823E-7F35-ACB7-04C7-EBB340F520AB}"/>
              </a:ext>
            </a:extLst>
          </p:cNvPr>
          <p:cNvSpPr/>
          <p:nvPr/>
        </p:nvSpPr>
        <p:spPr>
          <a:xfrm>
            <a:off x="9858375" y="2520528"/>
            <a:ext cx="2667000" cy="3333750"/>
          </a:xfrm>
          <a:prstGeom prst="roundRect">
            <a:avLst>
              <a:gd name="adj" fmla="val 5714"/>
            </a:avLst>
          </a:prstGeom>
          <a:solidFill>
            <a:srgbClr val="FDFCF9"/>
          </a:solidFill>
          <a:ln w="47625">
            <a:noFill/>
            <a:prstDash val="solid"/>
          </a:ln>
          <a:effectLst>
            <a:outerShdw blurRad="19050" dist="9525" dir="5400000" algn="bl" rotWithShape="0">
              <a:srgbClr val="0F0B2E">
                <a:alpha val="6000"/>
              </a:srgbClr>
            </a:outerShdw>
          </a:effectLst>
        </p:spPr>
        <p:txBody>
          <a:bodyPr/>
          <a:lstStyle/>
          <a:p>
            <a:endParaRPr lang="en-US"/>
          </a:p>
        </p:txBody>
      </p:sp>
      <p:sp>
        <p:nvSpPr>
          <p:cNvPr id="34" name="Shape 2">
            <a:extLst>
              <a:ext uri="{FF2B5EF4-FFF2-40B4-BE49-F238E27FC236}">
                <a16:creationId xmlns:a16="http://schemas.microsoft.com/office/drawing/2014/main" id="{9ED2BF6D-D221-0A0A-BD5B-20362D17FA94}"/>
              </a:ext>
            </a:extLst>
          </p:cNvPr>
          <p:cNvSpPr/>
          <p:nvPr/>
        </p:nvSpPr>
        <p:spPr>
          <a:xfrm>
            <a:off x="5791200" y="2507419"/>
            <a:ext cx="2667000" cy="3333750"/>
          </a:xfrm>
          <a:prstGeom prst="roundRect">
            <a:avLst>
              <a:gd name="adj" fmla="val 5714"/>
            </a:avLst>
          </a:prstGeom>
          <a:solidFill>
            <a:srgbClr val="FDFCF9"/>
          </a:solidFill>
          <a:ln w="47625">
            <a:noFill/>
            <a:prstDash val="solid"/>
          </a:ln>
          <a:effectLst>
            <a:outerShdw blurRad="19050" dist="9525" dir="5400000" algn="bl" rotWithShape="0">
              <a:srgbClr val="0F0B2E">
                <a:alpha val="6000"/>
              </a:srgbClr>
            </a:outerShdw>
          </a:effectLst>
        </p:spPr>
        <p:txBody>
          <a:bodyPr/>
          <a:lstStyle/>
          <a:p>
            <a:endParaRPr lang="en-US"/>
          </a:p>
        </p:txBody>
      </p:sp>
      <p:sp>
        <p:nvSpPr>
          <p:cNvPr id="35" name="Shape 2">
            <a:extLst>
              <a:ext uri="{FF2B5EF4-FFF2-40B4-BE49-F238E27FC236}">
                <a16:creationId xmlns:a16="http://schemas.microsoft.com/office/drawing/2014/main" id="{4C719450-A36B-306B-18B5-95D34E6B1EFC}"/>
              </a:ext>
            </a:extLst>
          </p:cNvPr>
          <p:cNvSpPr/>
          <p:nvPr/>
        </p:nvSpPr>
        <p:spPr>
          <a:xfrm>
            <a:off x="13925550" y="2530433"/>
            <a:ext cx="2667000" cy="3333750"/>
          </a:xfrm>
          <a:prstGeom prst="roundRect">
            <a:avLst>
              <a:gd name="adj" fmla="val 5714"/>
            </a:avLst>
          </a:prstGeom>
          <a:solidFill>
            <a:srgbClr val="FDFCF9"/>
          </a:solidFill>
          <a:ln w="47625">
            <a:noFill/>
            <a:prstDash val="solid"/>
          </a:ln>
          <a:effectLst>
            <a:outerShdw blurRad="19050" dist="9525" dir="5400000" algn="bl" rotWithShape="0">
              <a:srgbClr val="0F0B2E">
                <a:alpha val="6000"/>
              </a:srgbClr>
            </a:outerShdw>
          </a:effectLst>
        </p:spPr>
        <p:txBody>
          <a:bodyPr/>
          <a:lstStyle/>
          <a:p>
            <a:endParaRPr lang="en-US"/>
          </a:p>
        </p:txBody>
      </p:sp>
      <p:sp>
        <p:nvSpPr>
          <p:cNvPr id="31" name="Shape 2">
            <a:extLst>
              <a:ext uri="{FF2B5EF4-FFF2-40B4-BE49-F238E27FC236}">
                <a16:creationId xmlns:a16="http://schemas.microsoft.com/office/drawing/2014/main" id="{507E3FA8-16B3-2C39-32CB-F0FE06FAF516}"/>
              </a:ext>
            </a:extLst>
          </p:cNvPr>
          <p:cNvSpPr/>
          <p:nvPr/>
        </p:nvSpPr>
        <p:spPr>
          <a:xfrm>
            <a:off x="5772150" y="6168603"/>
            <a:ext cx="2667000" cy="3333750"/>
          </a:xfrm>
          <a:prstGeom prst="roundRect">
            <a:avLst>
              <a:gd name="adj" fmla="val 5714"/>
            </a:avLst>
          </a:prstGeom>
          <a:solidFill>
            <a:srgbClr val="FDFCF9"/>
          </a:solidFill>
          <a:ln w="47625">
            <a:noFill/>
            <a:prstDash val="solid"/>
          </a:ln>
          <a:effectLst>
            <a:outerShdw blurRad="19050" dist="9525" dir="5400000" algn="bl" rotWithShape="0">
              <a:srgbClr val="0F0B2E">
                <a:alpha val="6000"/>
              </a:srgbClr>
            </a:outerShdw>
          </a:effectLst>
        </p:spPr>
        <p:txBody>
          <a:bodyPr/>
          <a:lstStyle/>
          <a:p>
            <a:endParaRPr lang="en-US"/>
          </a:p>
        </p:txBody>
      </p:sp>
      <p:sp>
        <p:nvSpPr>
          <p:cNvPr id="32" name="Shape 2">
            <a:extLst>
              <a:ext uri="{FF2B5EF4-FFF2-40B4-BE49-F238E27FC236}">
                <a16:creationId xmlns:a16="http://schemas.microsoft.com/office/drawing/2014/main" id="{DE72C230-755B-E181-4EAA-A47802CB5843}"/>
              </a:ext>
            </a:extLst>
          </p:cNvPr>
          <p:cNvSpPr/>
          <p:nvPr/>
        </p:nvSpPr>
        <p:spPr>
          <a:xfrm>
            <a:off x="9848850" y="6168603"/>
            <a:ext cx="2667000" cy="3333750"/>
          </a:xfrm>
          <a:prstGeom prst="roundRect">
            <a:avLst>
              <a:gd name="adj" fmla="val 5714"/>
            </a:avLst>
          </a:prstGeom>
          <a:solidFill>
            <a:srgbClr val="FDFCF9"/>
          </a:solidFill>
          <a:ln w="47625">
            <a:noFill/>
            <a:prstDash val="solid"/>
          </a:ln>
          <a:effectLst>
            <a:outerShdw blurRad="19050" dist="9525" dir="5400000" algn="bl" rotWithShape="0">
              <a:srgbClr val="0F0B2E">
                <a:alpha val="6000"/>
              </a:srgbClr>
            </a:outerShdw>
          </a:effectLst>
        </p:spPr>
        <p:txBody>
          <a:bodyPr/>
          <a:lstStyle/>
          <a:p>
            <a:endParaRPr lang="en-US"/>
          </a:p>
        </p:txBody>
      </p:sp>
      <p:sp>
        <p:nvSpPr>
          <p:cNvPr id="33" name="Shape 2">
            <a:extLst>
              <a:ext uri="{FF2B5EF4-FFF2-40B4-BE49-F238E27FC236}">
                <a16:creationId xmlns:a16="http://schemas.microsoft.com/office/drawing/2014/main" id="{2C54D6F3-1D27-3527-700C-3EA7B4DAE20A}"/>
              </a:ext>
            </a:extLst>
          </p:cNvPr>
          <p:cNvSpPr/>
          <p:nvPr/>
        </p:nvSpPr>
        <p:spPr>
          <a:xfrm>
            <a:off x="13925550" y="6209469"/>
            <a:ext cx="2667000" cy="3333750"/>
          </a:xfrm>
          <a:prstGeom prst="roundRect">
            <a:avLst>
              <a:gd name="adj" fmla="val 5714"/>
            </a:avLst>
          </a:prstGeom>
          <a:solidFill>
            <a:srgbClr val="FDFCF9"/>
          </a:solidFill>
          <a:ln w="47625">
            <a:noFill/>
            <a:prstDash val="solid"/>
          </a:ln>
          <a:effectLst>
            <a:outerShdw blurRad="19050" dist="9525" dir="5400000" algn="bl" rotWithShape="0">
              <a:srgbClr val="0F0B2E">
                <a:alpha val="6000"/>
              </a:srgbClr>
            </a:outerShdw>
          </a:effectLst>
        </p:spPr>
        <p:txBody>
          <a:bodyPr/>
          <a:lstStyle/>
          <a:p>
            <a:endParaRPr lang="en-US"/>
          </a:p>
        </p:txBody>
      </p:sp>
      <p:sp>
        <p:nvSpPr>
          <p:cNvPr id="29" name="Shape 2">
            <a:extLst>
              <a:ext uri="{FF2B5EF4-FFF2-40B4-BE49-F238E27FC236}">
                <a16:creationId xmlns:a16="http://schemas.microsoft.com/office/drawing/2014/main" id="{4B6DE587-4750-463E-A496-7490DCD1954D}"/>
              </a:ext>
            </a:extLst>
          </p:cNvPr>
          <p:cNvSpPr/>
          <p:nvPr/>
        </p:nvSpPr>
        <p:spPr>
          <a:xfrm>
            <a:off x="1695450" y="2507419"/>
            <a:ext cx="2667000" cy="3333750"/>
          </a:xfrm>
          <a:prstGeom prst="roundRect">
            <a:avLst>
              <a:gd name="adj" fmla="val 5714"/>
            </a:avLst>
          </a:prstGeom>
          <a:solidFill>
            <a:srgbClr val="FDFCF9"/>
          </a:solidFill>
          <a:ln w="47625">
            <a:noFill/>
            <a:prstDash val="solid"/>
          </a:ln>
          <a:effectLst>
            <a:outerShdw blurRad="19050" dist="9525" dir="5400000" algn="bl" rotWithShape="0">
              <a:srgbClr val="0F0B2E">
                <a:alpha val="6000"/>
              </a:srgbClr>
            </a:outerShdw>
          </a:effectLst>
        </p:spPr>
        <p:txBody>
          <a:bodyPr/>
          <a:lstStyle/>
          <a:p>
            <a:endParaRPr lang="en-US"/>
          </a:p>
        </p:txBody>
      </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CARD COLOURS · REVEALED</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0F0B2E"/>
                </a:solidFill>
                <a:latin typeface="Poppins" pitchFamily="34" charset="0"/>
                <a:ea typeface="Poppins" pitchFamily="34" charset="-122"/>
                <a:cs typeface="Poppins" pitchFamily="34" charset="-120"/>
              </a:rPr>
              <a:t>C-me </a:t>
            </a:r>
            <a:r>
              <a:rPr lang="en-US" sz="5000" b="1" kern="0" spc="-147">
                <a:solidFill>
                  <a:srgbClr val="000000"/>
                </a:solidFill>
                <a:latin typeface="Poppins" pitchFamily="34" charset="0"/>
                <a:ea typeface="Poppins" pitchFamily="34" charset="-122"/>
                <a:cs typeface="Poppins" pitchFamily="34" charset="-120"/>
              </a:rPr>
              <a:t>360 </a:t>
            </a:r>
            <a:r>
              <a:rPr lang="en-US" sz="5000" b="1" kern="0" spc="-147">
                <a:blipFill>
                  <a:blip r:embed="rId3"/>
                  <a:stretch>
                    <a:fillRect/>
                  </a:stretch>
                </a:blipFill>
                <a:latin typeface="Poppins" pitchFamily="34" charset="0"/>
                <a:ea typeface="Poppins" pitchFamily="34" charset="-122"/>
                <a:cs typeface="Poppins" pitchFamily="34" charset="-120"/>
              </a:rPr>
              <a:t>reveal</a:t>
            </a:r>
            <a:r>
              <a:rPr lang="en-US" sz="5000" b="1" kern="0" spc="-147">
                <a:solidFill>
                  <a:srgbClr val="0F0B2E"/>
                </a:solidFill>
                <a:latin typeface="Poppins" pitchFamily="34" charset="0"/>
                <a:ea typeface="Poppins" pitchFamily="34" charset="-122"/>
                <a:cs typeface="Poppins" pitchFamily="34" charset="-120"/>
              </a:rPr>
              <a:t>.</a:t>
            </a:r>
            <a:endParaRPr lang="en-US" sz="5000"/>
          </a:p>
        </p:txBody>
      </p:sp>
      <p:sp>
        <p:nvSpPr>
          <p:cNvPr id="4" name="Shape 2"/>
          <p:cNvSpPr/>
          <p:nvPr/>
        </p:nvSpPr>
        <p:spPr>
          <a:xfrm>
            <a:off x="1733550" y="2530433"/>
            <a:ext cx="2667000" cy="3333750"/>
          </a:xfrm>
          <a:prstGeom prst="roundRect">
            <a:avLst>
              <a:gd name="adj" fmla="val 5714"/>
            </a:avLst>
          </a:prstGeom>
          <a:solidFill>
            <a:srgbClr val="FDFCF9"/>
          </a:solidFill>
          <a:ln w="47625">
            <a:solidFill>
              <a:srgbClr val="E84427"/>
            </a:solidFill>
            <a:prstDash val="solid"/>
          </a:ln>
          <a:effectLst>
            <a:outerShdw blurRad="19050" dist="9525" dir="5400000" algn="bl" rotWithShape="0">
              <a:srgbClr val="0F0B2E">
                <a:alpha val="6000"/>
              </a:srgbClr>
            </a:outerShdw>
          </a:effectLst>
        </p:spPr>
        <p:txBody>
          <a:bodyPr/>
          <a:lstStyle/>
          <a:p>
            <a:endParaRPr lang="en-US"/>
          </a:p>
        </p:txBody>
      </p:sp>
      <p:sp>
        <p:nvSpPr>
          <p:cNvPr id="5" name="Text 3"/>
          <p:cNvSpPr/>
          <p:nvPr/>
        </p:nvSpPr>
        <p:spPr>
          <a:xfrm>
            <a:off x="1971675" y="2834853"/>
            <a:ext cx="21907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1</a:t>
            </a:r>
            <a:endParaRPr lang="en-US" sz="1800"/>
          </a:p>
        </p:txBody>
      </p:sp>
      <p:sp>
        <p:nvSpPr>
          <p:cNvPr id="6" name="Text 4"/>
          <p:cNvSpPr/>
          <p:nvPr/>
        </p:nvSpPr>
        <p:spPr>
          <a:xfrm>
            <a:off x="1971675" y="3322489"/>
            <a:ext cx="2190750" cy="532507"/>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Bold and determined</a:t>
            </a:r>
            <a:endParaRPr lang="en-US" sz="2000"/>
          </a:p>
        </p:txBody>
      </p:sp>
      <p:sp>
        <p:nvSpPr>
          <p:cNvPr id="7" name="Shape 5"/>
          <p:cNvSpPr/>
          <p:nvPr/>
        </p:nvSpPr>
        <p:spPr>
          <a:xfrm>
            <a:off x="5772150" y="2520528"/>
            <a:ext cx="2667000" cy="3333750"/>
          </a:xfrm>
          <a:prstGeom prst="roundRect">
            <a:avLst>
              <a:gd name="adj" fmla="val 5714"/>
            </a:avLst>
          </a:prstGeom>
          <a:solidFill>
            <a:srgbClr val="FDFCF9"/>
          </a:solidFill>
          <a:ln w="47625">
            <a:solidFill>
              <a:srgbClr val="A7C93F"/>
            </a:solidFill>
            <a:prstDash val="solid"/>
          </a:ln>
          <a:effectLst>
            <a:outerShdw blurRad="19050" dist="9525" dir="5400000" algn="bl" rotWithShape="0">
              <a:srgbClr val="0F0B2E">
                <a:alpha val="6000"/>
              </a:srgbClr>
            </a:outerShdw>
          </a:effectLst>
        </p:spPr>
        <p:txBody>
          <a:bodyPr/>
          <a:lstStyle/>
          <a:p>
            <a:endParaRPr lang="en-US"/>
          </a:p>
        </p:txBody>
      </p:sp>
      <p:sp>
        <p:nvSpPr>
          <p:cNvPr id="8" name="Text 6"/>
          <p:cNvSpPr/>
          <p:nvPr/>
        </p:nvSpPr>
        <p:spPr>
          <a:xfrm>
            <a:off x="6048375" y="2834853"/>
            <a:ext cx="21907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2</a:t>
            </a:r>
            <a:endParaRPr lang="en-US" sz="1800"/>
          </a:p>
        </p:txBody>
      </p:sp>
      <p:sp>
        <p:nvSpPr>
          <p:cNvPr id="9" name="Text 7"/>
          <p:cNvSpPr/>
          <p:nvPr/>
        </p:nvSpPr>
        <p:spPr>
          <a:xfrm>
            <a:off x="6048375" y="3322489"/>
            <a:ext cx="2190750" cy="779711"/>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Unites the team around shared values</a:t>
            </a:r>
            <a:endParaRPr lang="en-US" sz="2000"/>
          </a:p>
        </p:txBody>
      </p:sp>
      <p:sp>
        <p:nvSpPr>
          <p:cNvPr id="10" name="Shape 8"/>
          <p:cNvSpPr/>
          <p:nvPr/>
        </p:nvSpPr>
        <p:spPr>
          <a:xfrm>
            <a:off x="9848850" y="2520528"/>
            <a:ext cx="2667000" cy="3333750"/>
          </a:xfrm>
          <a:prstGeom prst="roundRect">
            <a:avLst>
              <a:gd name="adj" fmla="val 5714"/>
            </a:avLst>
          </a:prstGeom>
          <a:solidFill>
            <a:srgbClr val="FDFCF9"/>
          </a:solidFill>
          <a:ln w="47625">
            <a:solidFill>
              <a:srgbClr val="FFD508"/>
            </a:solidFill>
            <a:prstDash val="solid"/>
          </a:ln>
          <a:effectLst>
            <a:outerShdw blurRad="19050" dist="9525" dir="5400000" algn="bl" rotWithShape="0">
              <a:srgbClr val="0F0B2E">
                <a:alpha val="6000"/>
              </a:srgbClr>
            </a:outerShdw>
          </a:effectLst>
        </p:spPr>
        <p:txBody>
          <a:bodyPr/>
          <a:lstStyle/>
          <a:p>
            <a:endParaRPr lang="en-US"/>
          </a:p>
        </p:txBody>
      </p:sp>
      <p:sp>
        <p:nvSpPr>
          <p:cNvPr id="11" name="Text 9"/>
          <p:cNvSpPr/>
          <p:nvPr/>
        </p:nvSpPr>
        <p:spPr>
          <a:xfrm>
            <a:off x="10125075" y="2834853"/>
            <a:ext cx="21907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3</a:t>
            </a:r>
            <a:endParaRPr lang="en-US" sz="1800"/>
          </a:p>
        </p:txBody>
      </p:sp>
      <p:sp>
        <p:nvSpPr>
          <p:cNvPr id="12" name="Text 10"/>
          <p:cNvSpPr/>
          <p:nvPr/>
        </p:nvSpPr>
        <p:spPr>
          <a:xfrm>
            <a:off x="10125075" y="3322489"/>
            <a:ext cx="2190750" cy="532507"/>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Boundless energy for new tasks</a:t>
            </a:r>
            <a:endParaRPr lang="en-US" sz="2000"/>
          </a:p>
        </p:txBody>
      </p:sp>
      <p:sp>
        <p:nvSpPr>
          <p:cNvPr id="13" name="Shape 11"/>
          <p:cNvSpPr/>
          <p:nvPr/>
        </p:nvSpPr>
        <p:spPr>
          <a:xfrm>
            <a:off x="13925550" y="2520528"/>
            <a:ext cx="2667000" cy="3333750"/>
          </a:xfrm>
          <a:prstGeom prst="roundRect">
            <a:avLst>
              <a:gd name="adj" fmla="val 5714"/>
            </a:avLst>
          </a:prstGeom>
          <a:solidFill>
            <a:srgbClr val="FDFCF9"/>
          </a:solidFill>
          <a:ln w="47625">
            <a:solidFill>
              <a:srgbClr val="2DAAE2"/>
            </a:solidFill>
            <a:prstDash val="solid"/>
          </a:ln>
          <a:effectLst>
            <a:outerShdw blurRad="19050" dist="9525" dir="5400000" algn="bl" rotWithShape="0">
              <a:srgbClr val="0F0B2E">
                <a:alpha val="6000"/>
              </a:srgbClr>
            </a:outerShdw>
          </a:effectLst>
        </p:spPr>
        <p:txBody>
          <a:bodyPr/>
          <a:lstStyle/>
          <a:p>
            <a:endParaRPr lang="en-US"/>
          </a:p>
        </p:txBody>
      </p:sp>
      <p:sp>
        <p:nvSpPr>
          <p:cNvPr id="14" name="Text 12"/>
          <p:cNvSpPr/>
          <p:nvPr/>
        </p:nvSpPr>
        <p:spPr>
          <a:xfrm>
            <a:off x="14201775" y="2834853"/>
            <a:ext cx="21907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4</a:t>
            </a:r>
            <a:endParaRPr lang="en-US" sz="1800"/>
          </a:p>
        </p:txBody>
      </p:sp>
      <p:sp>
        <p:nvSpPr>
          <p:cNvPr id="15" name="Text 13"/>
          <p:cNvSpPr/>
          <p:nvPr/>
        </p:nvSpPr>
        <p:spPr>
          <a:xfrm>
            <a:off x="14201775" y="3322489"/>
            <a:ext cx="2190750" cy="532507"/>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A keen eye for detail</a:t>
            </a:r>
            <a:endParaRPr lang="en-US" sz="2000"/>
          </a:p>
        </p:txBody>
      </p:sp>
      <p:sp>
        <p:nvSpPr>
          <p:cNvPr id="16" name="Shape 14"/>
          <p:cNvSpPr/>
          <p:nvPr/>
        </p:nvSpPr>
        <p:spPr>
          <a:xfrm>
            <a:off x="1695450" y="6159078"/>
            <a:ext cx="2667000" cy="3333750"/>
          </a:xfrm>
          <a:prstGeom prst="roundRect">
            <a:avLst>
              <a:gd name="adj" fmla="val 5714"/>
            </a:avLst>
          </a:prstGeom>
          <a:solidFill>
            <a:srgbClr val="FDFCF9"/>
          </a:solidFill>
          <a:ln w="47625">
            <a:solidFill>
              <a:srgbClr val="A7C93F"/>
            </a:solidFill>
            <a:prstDash val="solid"/>
          </a:ln>
          <a:effectLst>
            <a:outerShdw blurRad="19050" dist="9525" dir="5400000" algn="bl" rotWithShape="0">
              <a:srgbClr val="0F0B2E">
                <a:alpha val="6000"/>
              </a:srgbClr>
            </a:outerShdw>
          </a:effectLst>
        </p:spPr>
        <p:txBody>
          <a:bodyPr/>
          <a:lstStyle/>
          <a:p>
            <a:endParaRPr lang="en-US"/>
          </a:p>
        </p:txBody>
      </p:sp>
      <p:sp>
        <p:nvSpPr>
          <p:cNvPr id="17" name="Text 15"/>
          <p:cNvSpPr/>
          <p:nvPr/>
        </p:nvSpPr>
        <p:spPr>
          <a:xfrm>
            <a:off x="1971675" y="6473403"/>
            <a:ext cx="21907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5</a:t>
            </a:r>
            <a:endParaRPr lang="en-US" sz="1800"/>
          </a:p>
        </p:txBody>
      </p:sp>
      <p:sp>
        <p:nvSpPr>
          <p:cNvPr id="18" name="Text 16"/>
          <p:cNvSpPr/>
          <p:nvPr/>
        </p:nvSpPr>
        <p:spPr>
          <a:xfrm>
            <a:off x="1971675" y="6961039"/>
            <a:ext cx="2190750" cy="532507"/>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Can see both sides of an argument</a:t>
            </a:r>
            <a:endParaRPr lang="en-US" sz="2000"/>
          </a:p>
        </p:txBody>
      </p:sp>
      <p:sp>
        <p:nvSpPr>
          <p:cNvPr id="19" name="Shape 17"/>
          <p:cNvSpPr/>
          <p:nvPr/>
        </p:nvSpPr>
        <p:spPr>
          <a:xfrm>
            <a:off x="5772150" y="6159078"/>
            <a:ext cx="2667000" cy="3333750"/>
          </a:xfrm>
          <a:prstGeom prst="roundRect">
            <a:avLst>
              <a:gd name="adj" fmla="val 5714"/>
            </a:avLst>
          </a:prstGeom>
          <a:solidFill>
            <a:srgbClr val="FDFCF9"/>
          </a:solidFill>
          <a:ln w="47625">
            <a:solidFill>
              <a:srgbClr val="FFD508"/>
            </a:solidFill>
            <a:prstDash val="solid"/>
          </a:ln>
          <a:effectLst>
            <a:outerShdw blurRad="19050" dist="9525" dir="5400000" algn="bl" rotWithShape="0">
              <a:srgbClr val="0F0B2E">
                <a:alpha val="6000"/>
              </a:srgbClr>
            </a:outerShdw>
          </a:effectLst>
        </p:spPr>
        <p:txBody>
          <a:bodyPr/>
          <a:lstStyle/>
          <a:p>
            <a:endParaRPr lang="en-US"/>
          </a:p>
        </p:txBody>
      </p:sp>
      <p:sp>
        <p:nvSpPr>
          <p:cNvPr id="20" name="Text 18"/>
          <p:cNvSpPr/>
          <p:nvPr/>
        </p:nvSpPr>
        <p:spPr>
          <a:xfrm>
            <a:off x="6048375" y="6473403"/>
            <a:ext cx="21907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6</a:t>
            </a:r>
            <a:endParaRPr lang="en-US" sz="1800"/>
          </a:p>
        </p:txBody>
      </p:sp>
      <p:sp>
        <p:nvSpPr>
          <p:cNvPr id="21" name="Text 19"/>
          <p:cNvSpPr/>
          <p:nvPr/>
        </p:nvSpPr>
        <p:spPr>
          <a:xfrm>
            <a:off x="6048375" y="6961039"/>
            <a:ext cx="2190750" cy="779711"/>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Entertains colleagues when things get dull</a:t>
            </a:r>
            <a:endParaRPr lang="en-US" sz="2000"/>
          </a:p>
        </p:txBody>
      </p:sp>
      <p:sp>
        <p:nvSpPr>
          <p:cNvPr id="22" name="Shape 20"/>
          <p:cNvSpPr/>
          <p:nvPr/>
        </p:nvSpPr>
        <p:spPr>
          <a:xfrm>
            <a:off x="9848850" y="6159078"/>
            <a:ext cx="2667000" cy="3333750"/>
          </a:xfrm>
          <a:prstGeom prst="roundRect">
            <a:avLst>
              <a:gd name="adj" fmla="val 5714"/>
            </a:avLst>
          </a:prstGeom>
          <a:solidFill>
            <a:srgbClr val="FDFCF9"/>
          </a:solidFill>
          <a:ln w="47625">
            <a:solidFill>
              <a:srgbClr val="E84427"/>
            </a:solidFill>
            <a:prstDash val="solid"/>
          </a:ln>
          <a:effectLst>
            <a:outerShdw blurRad="19050" dist="9525" dir="5400000" algn="bl" rotWithShape="0">
              <a:srgbClr val="0F0B2E">
                <a:alpha val="6000"/>
              </a:srgbClr>
            </a:outerShdw>
          </a:effectLst>
        </p:spPr>
        <p:txBody>
          <a:bodyPr/>
          <a:lstStyle/>
          <a:p>
            <a:endParaRPr lang="en-US"/>
          </a:p>
        </p:txBody>
      </p:sp>
      <p:sp>
        <p:nvSpPr>
          <p:cNvPr id="23" name="Text 21"/>
          <p:cNvSpPr/>
          <p:nvPr/>
        </p:nvSpPr>
        <p:spPr>
          <a:xfrm>
            <a:off x="10125075" y="6473403"/>
            <a:ext cx="21907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7</a:t>
            </a:r>
            <a:endParaRPr lang="en-US" sz="1800"/>
          </a:p>
        </p:txBody>
      </p:sp>
      <p:sp>
        <p:nvSpPr>
          <p:cNvPr id="24" name="Text 22"/>
          <p:cNvSpPr/>
          <p:nvPr/>
        </p:nvSpPr>
        <p:spPr>
          <a:xfrm>
            <a:off x="10125075" y="6961039"/>
            <a:ext cx="2190750" cy="532507"/>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Confronts issues head on</a:t>
            </a:r>
            <a:endParaRPr lang="en-US" sz="2000"/>
          </a:p>
        </p:txBody>
      </p:sp>
      <p:sp>
        <p:nvSpPr>
          <p:cNvPr id="25" name="Shape 23"/>
          <p:cNvSpPr/>
          <p:nvPr/>
        </p:nvSpPr>
        <p:spPr>
          <a:xfrm>
            <a:off x="13925550" y="6159078"/>
            <a:ext cx="2667000" cy="3333750"/>
          </a:xfrm>
          <a:prstGeom prst="roundRect">
            <a:avLst>
              <a:gd name="adj" fmla="val 5714"/>
            </a:avLst>
          </a:prstGeom>
          <a:solidFill>
            <a:srgbClr val="FDFCF9"/>
          </a:solidFill>
          <a:ln w="47625">
            <a:solidFill>
              <a:srgbClr val="2DAAE2"/>
            </a:solidFill>
            <a:prstDash val="solid"/>
          </a:ln>
          <a:effectLst>
            <a:outerShdw blurRad="19050" dist="9525" dir="5400000" algn="bl" rotWithShape="0">
              <a:srgbClr val="0F0B2E">
                <a:alpha val="6000"/>
              </a:srgbClr>
            </a:outerShdw>
          </a:effectLst>
        </p:spPr>
        <p:txBody>
          <a:bodyPr/>
          <a:lstStyle/>
          <a:p>
            <a:endParaRPr lang="en-US"/>
          </a:p>
        </p:txBody>
      </p:sp>
      <p:sp>
        <p:nvSpPr>
          <p:cNvPr id="26" name="Text 24"/>
          <p:cNvSpPr/>
          <p:nvPr/>
        </p:nvSpPr>
        <p:spPr>
          <a:xfrm>
            <a:off x="14201775" y="6473403"/>
            <a:ext cx="2190750" cy="39238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800" b="1">
                <a:solidFill>
                  <a:srgbClr val="6B6588"/>
                </a:solidFill>
                <a:latin typeface="Poppins" pitchFamily="34" charset="0"/>
                <a:ea typeface="Poppins" pitchFamily="34" charset="-122"/>
                <a:cs typeface="Poppins" pitchFamily="34" charset="-120"/>
              </a:rPr>
              <a:t>8</a:t>
            </a:r>
            <a:endParaRPr lang="en-US" sz="1800"/>
          </a:p>
        </p:txBody>
      </p:sp>
      <p:sp>
        <p:nvSpPr>
          <p:cNvPr id="27" name="Text 25"/>
          <p:cNvSpPr/>
          <p:nvPr/>
        </p:nvSpPr>
        <p:spPr>
          <a:xfrm>
            <a:off x="14201775" y="6961039"/>
            <a:ext cx="2190750" cy="285304"/>
          </a:xfrm>
          <a:prstGeom prst="rect">
            <a:avLst/>
          </a:prstGeom>
          <a:noFill/>
          <a:ln/>
        </p:spPr>
        <p:txBody>
          <a:bodyPr wrap="square" lIns="25400" tIns="25400" rIns="25400" bIns="25400" rtlCol="0" anchor="t">
            <a:noAutofit/>
          </a:bodyPr>
          <a:lstStyle/>
          <a:p>
            <a:pPr marL="0" indent="0" algn="l">
              <a:lnSpc>
                <a:spcPct val="118000"/>
              </a:lnSpc>
              <a:buNone/>
            </a:pPr>
            <a:r>
              <a:rPr lang="en-US" sz="2000" b="1" kern="0" spc="-16">
                <a:solidFill>
                  <a:srgbClr val="0F0B2E"/>
                </a:solidFill>
                <a:latin typeface="Poppins" pitchFamily="34" charset="0"/>
                <a:ea typeface="Poppins" pitchFamily="34" charset="-122"/>
                <a:cs typeface="Poppins" pitchFamily="34" charset="-120"/>
              </a:rPr>
              <a:t>Explores all options</a:t>
            </a:r>
            <a:endParaRPr lang="en-US" sz="2000"/>
          </a:p>
        </p:txBody>
      </p:sp>
      <p:sp>
        <p:nvSpPr>
          <p:cNvPr id="28" name="Text 26"/>
          <p:cNvSpPr/>
          <p:nvPr/>
        </p:nvSpPr>
        <p:spPr>
          <a:xfrm>
            <a:off x="15311289" y="9593610"/>
            <a:ext cx="190991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C-ME 360 · REVEAL</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3" grpId="0" animBg="1"/>
      <p:bldP spid="16" grpId="0" animBg="1"/>
      <p:bldP spid="19" grpId="0" animBg="1"/>
      <p:bldP spid="22"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NEXT STEPS · THROUGH ALL 4 COLOURS</a:t>
            </a:r>
            <a:endParaRPr lang="en-US" sz="1650"/>
          </a:p>
        </p:txBody>
      </p:sp>
      <p:sp>
        <p:nvSpPr>
          <p:cNvPr id="3" name="Text 1"/>
          <p:cNvSpPr/>
          <p:nvPr/>
        </p:nvSpPr>
        <p:spPr>
          <a:xfrm>
            <a:off x="1004455" y="1318807"/>
            <a:ext cx="7135021" cy="1775371"/>
          </a:xfrm>
          <a:prstGeom prst="rect">
            <a:avLst/>
          </a:prstGeom>
          <a:noFill/>
          <a:ln/>
        </p:spPr>
        <p:txBody>
          <a:bodyPr wrap="square" lIns="25400" tIns="25400" rIns="25400" bIns="25400" rtlCol="0" anchor="t">
            <a:noAutofit/>
          </a:bodyPr>
          <a:lstStyle/>
          <a:p>
            <a:pPr marL="0" indent="0" algn="l">
              <a:lnSpc>
                <a:spcPct val="95000"/>
              </a:lnSpc>
              <a:buNone/>
            </a:pPr>
            <a:r>
              <a:rPr lang="en-US" sz="6700" b="1" kern="0" spc="-216">
                <a:solidFill>
                  <a:srgbClr val="0F0B2E"/>
                </a:solidFill>
                <a:latin typeface="Poppins"/>
                <a:ea typeface="Poppins" pitchFamily="34" charset="-122"/>
                <a:cs typeface="Poppins"/>
              </a:rPr>
              <a:t>Personal </a:t>
            </a:r>
            <a:r>
              <a:rPr lang="en-US" sz="6700" b="1" kern="0" spc="-216">
                <a:gradFill>
                  <a:gsLst>
                    <a:gs pos="23000">
                      <a:srgbClr val="A7C93F"/>
                    </a:gs>
                    <a:gs pos="43000">
                      <a:srgbClr val="2CAAE3"/>
                    </a:gs>
                  </a:gsLst>
                  <a:lin ang="2700000" scaled="0"/>
                </a:gradFill>
                <a:latin typeface="Poppins"/>
                <a:cs typeface="Poppins"/>
              </a:rPr>
              <a:t>reflection</a:t>
            </a:r>
          </a:p>
        </p:txBody>
      </p:sp>
      <p:sp>
        <p:nvSpPr>
          <p:cNvPr id="4" name="Text 2"/>
          <p:cNvSpPr/>
          <p:nvPr/>
        </p:nvSpPr>
        <p:spPr>
          <a:xfrm>
            <a:off x="1143000" y="4703614"/>
            <a:ext cx="6223000" cy="1272406"/>
          </a:xfrm>
          <a:prstGeom prst="rect">
            <a:avLst/>
          </a:prstGeom>
          <a:noFill/>
          <a:ln/>
        </p:spPr>
        <p:txBody>
          <a:bodyPr wrap="square" lIns="25400" tIns="25400" rIns="25400" bIns="25400" rtlCol="0" anchor="t">
            <a:normAutofit/>
          </a:bodyPr>
          <a:lstStyle/>
          <a:p>
            <a:pPr marL="0" indent="0" algn="l">
              <a:lnSpc>
                <a:spcPct val="135000"/>
              </a:lnSpc>
              <a:buNone/>
            </a:pPr>
            <a:r>
              <a:rPr lang="en-US" sz="2500">
                <a:solidFill>
                  <a:srgbClr val="0F0B2E"/>
                </a:solidFill>
                <a:latin typeface="Poppins" pitchFamily="34" charset="0"/>
                <a:ea typeface="Poppins" pitchFamily="34" charset="-122"/>
                <a:cs typeface="Poppins" pitchFamily="34" charset="-120"/>
              </a:rPr>
              <a:t>Each </a:t>
            </a:r>
            <a:r>
              <a:rPr lang="en-US" sz="2500" u="wavy" err="1">
                <a:solidFill>
                  <a:srgbClr val="0F0B2E"/>
                </a:solidFill>
                <a:uFill>
                  <a:solidFill>
                    <a:srgbClr val="E84427"/>
                  </a:solidFill>
                </a:uFill>
                <a:latin typeface="Poppins" pitchFamily="34" charset="0"/>
                <a:ea typeface="Poppins" pitchFamily="34" charset="-122"/>
                <a:cs typeface="Poppins" pitchFamily="34" charset="-120"/>
              </a:rPr>
              <a:t>colour</a:t>
            </a:r>
            <a:r>
              <a:rPr lang="en-US" sz="2500" u="wavy">
                <a:solidFill>
                  <a:srgbClr val="0F0B2E"/>
                </a:solidFill>
                <a:uFill>
                  <a:solidFill>
                    <a:srgbClr val="E84427"/>
                  </a:solidFill>
                </a:uFill>
                <a:latin typeface="Poppins" pitchFamily="34" charset="0"/>
                <a:ea typeface="Poppins" pitchFamily="34" charset="-122"/>
                <a:cs typeface="Poppins" pitchFamily="34" charset="-120"/>
              </a:rPr>
              <a:t> </a:t>
            </a:r>
            <a:r>
              <a:rPr lang="en-US" sz="2500">
                <a:solidFill>
                  <a:srgbClr val="0F0B2E"/>
                </a:solidFill>
                <a:latin typeface="Poppins" pitchFamily="34" charset="0"/>
                <a:ea typeface="Poppins" pitchFamily="34" charset="-122"/>
                <a:cs typeface="Poppins" pitchFamily="34" charset="-120"/>
              </a:rPr>
              <a:t>has a different perspective on the focus for action.</a:t>
            </a:r>
            <a:endParaRPr lang="en-US" sz="2500"/>
          </a:p>
        </p:txBody>
      </p:sp>
      <p:sp>
        <p:nvSpPr>
          <p:cNvPr id="5" name="Text 3"/>
          <p:cNvSpPr/>
          <p:nvPr/>
        </p:nvSpPr>
        <p:spPr>
          <a:xfrm>
            <a:off x="1143000" y="5950620"/>
            <a:ext cx="6223000" cy="1272406"/>
          </a:xfrm>
          <a:prstGeom prst="rect">
            <a:avLst/>
          </a:prstGeom>
          <a:noFill/>
          <a:ln/>
        </p:spPr>
        <p:txBody>
          <a:bodyPr wrap="square" lIns="25400" tIns="25400" rIns="25400" bIns="25400" rtlCol="0" anchor="t">
            <a:normAutofit/>
          </a:bodyPr>
          <a:lstStyle/>
          <a:p>
            <a:pPr marL="0" indent="0" algn="l">
              <a:lnSpc>
                <a:spcPct val="135000"/>
              </a:lnSpc>
              <a:buNone/>
            </a:pPr>
            <a:r>
              <a:rPr lang="en-US" sz="2500">
                <a:solidFill>
                  <a:srgbClr val="0F0B2E"/>
                </a:solidFill>
                <a:latin typeface="Poppins" pitchFamily="34" charset="0"/>
                <a:ea typeface="Poppins" pitchFamily="34" charset="-122"/>
                <a:cs typeface="Poppins" pitchFamily="34" charset="-120"/>
              </a:rPr>
              <a:t>Consider all </a:t>
            </a:r>
            <a:r>
              <a:rPr lang="en-US" sz="2500" b="1">
                <a:solidFill>
                  <a:srgbClr val="0F0B2E"/>
                </a:solidFill>
                <a:latin typeface="Poppins" pitchFamily="34" charset="0"/>
                <a:ea typeface="Poppins" pitchFamily="34" charset="-122"/>
                <a:cs typeface="Poppins" pitchFamily="34" charset="-120"/>
              </a:rPr>
              <a:t>4 </a:t>
            </a:r>
            <a:r>
              <a:rPr lang="en-US" sz="2500" b="1" u="wavy" err="1">
                <a:solidFill>
                  <a:srgbClr val="0F0B2E"/>
                </a:solidFill>
                <a:uFill>
                  <a:solidFill>
                    <a:srgbClr val="E84427"/>
                  </a:solidFill>
                </a:uFill>
                <a:latin typeface="Poppins" pitchFamily="34" charset="0"/>
                <a:ea typeface="Poppins" pitchFamily="34" charset="-122"/>
                <a:cs typeface="Poppins" pitchFamily="34" charset="-120"/>
              </a:rPr>
              <a:t>colours</a:t>
            </a:r>
            <a:r>
              <a:rPr lang="en-US" sz="2500" b="1" u="wavy">
                <a:solidFill>
                  <a:srgbClr val="0F0B2E"/>
                </a:solidFill>
                <a:uFill>
                  <a:solidFill>
                    <a:srgbClr val="E84427"/>
                  </a:solidFill>
                </a:uFill>
                <a:latin typeface="Poppins" pitchFamily="34" charset="0"/>
                <a:ea typeface="Poppins" pitchFamily="34" charset="-122"/>
                <a:cs typeface="Poppins" pitchFamily="34" charset="-120"/>
              </a:rPr>
              <a:t> </a:t>
            </a:r>
            <a:r>
              <a:rPr lang="en-US" sz="2500">
                <a:solidFill>
                  <a:srgbClr val="0F0B2E"/>
                </a:solidFill>
                <a:latin typeface="Poppins" pitchFamily="34" charset="0"/>
                <a:ea typeface="Poppins" pitchFamily="34" charset="-122"/>
                <a:cs typeface="Poppins" pitchFamily="34" charset="-120"/>
              </a:rPr>
              <a:t>to reflect on what you have learnt today.</a:t>
            </a:r>
            <a:endParaRPr lang="en-US" sz="2500"/>
          </a:p>
        </p:txBody>
      </p:sp>
      <p:sp>
        <p:nvSpPr>
          <p:cNvPr id="6" name="Text 4"/>
          <p:cNvSpPr/>
          <p:nvPr/>
        </p:nvSpPr>
        <p:spPr>
          <a:xfrm>
            <a:off x="1143000" y="7451626"/>
            <a:ext cx="6223000" cy="860971"/>
          </a:xfrm>
          <a:prstGeom prst="rect">
            <a:avLst/>
          </a:prstGeom>
          <a:noFill/>
          <a:ln/>
        </p:spPr>
        <p:txBody>
          <a:bodyPr wrap="square" lIns="25400" tIns="25400" rIns="25400" bIns="25400" rtlCol="0" anchor="t">
            <a:noAutofit/>
          </a:bodyPr>
          <a:lstStyle/>
          <a:p>
            <a:pPr marL="0" indent="0" algn="l">
              <a:lnSpc>
                <a:spcPct val="135000"/>
              </a:lnSpc>
              <a:buNone/>
            </a:pPr>
            <a:r>
              <a:rPr lang="en-US" sz="2500">
                <a:solidFill>
                  <a:srgbClr val="0F0B2E"/>
                </a:solidFill>
                <a:latin typeface="Poppins" pitchFamily="34" charset="0"/>
                <a:ea typeface="Poppins" pitchFamily="34" charset="-122"/>
                <a:cs typeface="Poppins" pitchFamily="34" charset="-120"/>
              </a:rPr>
              <a:t>What do you want to </a:t>
            </a:r>
          </a:p>
          <a:p>
            <a:pPr marL="0" indent="0" algn="l">
              <a:lnSpc>
                <a:spcPct val="135000"/>
              </a:lnSpc>
              <a:buNone/>
            </a:pPr>
            <a:r>
              <a:rPr lang="en-US" sz="2500" b="1">
                <a:solidFill>
                  <a:srgbClr val="0F0B2E"/>
                </a:solidFill>
                <a:latin typeface="Poppins" pitchFamily="34" charset="0"/>
                <a:ea typeface="Poppins" pitchFamily="34" charset="-122"/>
                <a:cs typeface="Poppins" pitchFamily="34" charset="-120"/>
              </a:rPr>
              <a:t>stop … start … continue </a:t>
            </a:r>
            <a:r>
              <a:rPr lang="en-US" sz="2500">
                <a:solidFill>
                  <a:srgbClr val="0F0B2E"/>
                </a:solidFill>
                <a:latin typeface="Poppins" pitchFamily="34" charset="0"/>
                <a:ea typeface="Poppins" pitchFamily="34" charset="-122"/>
                <a:cs typeface="Poppins" pitchFamily="34" charset="-120"/>
              </a:rPr>
              <a:t>?</a:t>
            </a:r>
            <a:endParaRPr lang="en-US" sz="2500"/>
          </a:p>
        </p:txBody>
      </p:sp>
      <p:sp>
        <p:nvSpPr>
          <p:cNvPr id="19" name="Text 17"/>
          <p:cNvSpPr/>
          <p:nvPr/>
        </p:nvSpPr>
        <p:spPr>
          <a:xfrm>
            <a:off x="1143000" y="9593610"/>
            <a:ext cx="2272903"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PERSONAL REFLECTION</a:t>
            </a:r>
            <a:endParaRPr lang="en-US" sz="1200"/>
          </a:p>
        </p:txBody>
      </p:sp>
      <p:pic>
        <p:nvPicPr>
          <p:cNvPr id="25" name="Picture 24">
            <a:extLst>
              <a:ext uri="{FF2B5EF4-FFF2-40B4-BE49-F238E27FC236}">
                <a16:creationId xmlns:a16="http://schemas.microsoft.com/office/drawing/2014/main" id="{6EAE7F02-2A35-D0B5-4280-E731C65C9586}"/>
              </a:ext>
            </a:extLst>
          </p:cNvPr>
          <p:cNvPicPr>
            <a:picLocks noChangeAspect="1"/>
          </p:cNvPicPr>
          <p:nvPr/>
        </p:nvPicPr>
        <p:blipFill>
          <a:blip r:embed="rId3"/>
          <a:stretch>
            <a:fillRect/>
          </a:stretch>
        </p:blipFill>
        <p:spPr>
          <a:xfrm>
            <a:off x="9048691" y="4829047"/>
            <a:ext cx="4320000" cy="4344373"/>
          </a:xfrm>
          <a:prstGeom prst="rect">
            <a:avLst/>
          </a:prstGeom>
        </p:spPr>
      </p:pic>
      <p:pic>
        <p:nvPicPr>
          <p:cNvPr id="26" name="Picture 25">
            <a:extLst>
              <a:ext uri="{FF2B5EF4-FFF2-40B4-BE49-F238E27FC236}">
                <a16:creationId xmlns:a16="http://schemas.microsoft.com/office/drawing/2014/main" id="{9AE25C31-B7E7-026E-A56F-61D97A854609}"/>
              </a:ext>
            </a:extLst>
          </p:cNvPr>
          <p:cNvPicPr>
            <a:picLocks noChangeAspect="1"/>
          </p:cNvPicPr>
          <p:nvPr/>
        </p:nvPicPr>
        <p:blipFill>
          <a:blip r:embed="rId4"/>
          <a:stretch>
            <a:fillRect/>
          </a:stretch>
        </p:blipFill>
        <p:spPr>
          <a:xfrm>
            <a:off x="13104877" y="4827095"/>
            <a:ext cx="4320000" cy="4259561"/>
          </a:xfrm>
          <a:prstGeom prst="rect">
            <a:avLst/>
          </a:prstGeom>
        </p:spPr>
      </p:pic>
      <p:pic>
        <p:nvPicPr>
          <p:cNvPr id="27" name="Picture 26">
            <a:extLst>
              <a:ext uri="{FF2B5EF4-FFF2-40B4-BE49-F238E27FC236}">
                <a16:creationId xmlns:a16="http://schemas.microsoft.com/office/drawing/2014/main" id="{F0C13D24-2413-3612-BBA9-70DAD7CEF1B6}"/>
              </a:ext>
            </a:extLst>
          </p:cNvPr>
          <p:cNvPicPr>
            <a:picLocks noChangeAspect="1"/>
          </p:cNvPicPr>
          <p:nvPr/>
        </p:nvPicPr>
        <p:blipFill>
          <a:blip r:embed="rId5"/>
          <a:stretch>
            <a:fillRect/>
          </a:stretch>
        </p:blipFill>
        <p:spPr>
          <a:xfrm>
            <a:off x="13104876" y="1497743"/>
            <a:ext cx="4320000" cy="4305533"/>
          </a:xfrm>
          <a:prstGeom prst="rect">
            <a:avLst/>
          </a:prstGeom>
        </p:spPr>
      </p:pic>
      <p:pic>
        <p:nvPicPr>
          <p:cNvPr id="28" name="Picture 27">
            <a:extLst>
              <a:ext uri="{FF2B5EF4-FFF2-40B4-BE49-F238E27FC236}">
                <a16:creationId xmlns:a16="http://schemas.microsoft.com/office/drawing/2014/main" id="{EEEC04BC-0F15-90EC-8B83-B21C83248BD9}"/>
              </a:ext>
            </a:extLst>
          </p:cNvPr>
          <p:cNvPicPr>
            <a:picLocks noChangeAspect="1"/>
          </p:cNvPicPr>
          <p:nvPr/>
        </p:nvPicPr>
        <p:blipFill>
          <a:blip r:embed="rId6"/>
          <a:stretch>
            <a:fillRect/>
          </a:stretch>
        </p:blipFill>
        <p:spPr>
          <a:xfrm>
            <a:off x="9048693" y="1474295"/>
            <a:ext cx="4320000" cy="4236089"/>
          </a:xfrm>
          <a:prstGeom prst="rect">
            <a:avLst/>
          </a:prstGeom>
        </p:spPr>
      </p:pic>
      <p:sp>
        <p:nvSpPr>
          <p:cNvPr id="29" name="Text 12">
            <a:extLst>
              <a:ext uri="{FF2B5EF4-FFF2-40B4-BE49-F238E27FC236}">
                <a16:creationId xmlns:a16="http://schemas.microsoft.com/office/drawing/2014/main" id="{01236515-C224-67AD-7EC6-44C523136000}"/>
              </a:ext>
            </a:extLst>
          </p:cNvPr>
          <p:cNvSpPr/>
          <p:nvPr/>
        </p:nvSpPr>
        <p:spPr>
          <a:xfrm>
            <a:off x="9564255" y="2091702"/>
            <a:ext cx="3402951" cy="1774100"/>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What more do I want to know?</a:t>
            </a:r>
            <a:endParaRPr lang="en-US" sz="2000">
              <a:solidFill>
                <a:srgbClr val="0E0A2E"/>
              </a:solidFill>
            </a:endParaRPr>
          </a:p>
        </p:txBody>
      </p:sp>
      <p:sp>
        <p:nvSpPr>
          <p:cNvPr id="30" name="Text 14">
            <a:extLst>
              <a:ext uri="{FF2B5EF4-FFF2-40B4-BE49-F238E27FC236}">
                <a16:creationId xmlns:a16="http://schemas.microsoft.com/office/drawing/2014/main" id="{E2C4FB68-41BF-5D47-554E-D77C8B955D00}"/>
              </a:ext>
            </a:extLst>
          </p:cNvPr>
          <p:cNvSpPr/>
          <p:nvPr/>
        </p:nvSpPr>
        <p:spPr>
          <a:xfrm>
            <a:off x="13611040" y="2091702"/>
            <a:ext cx="3402951" cy="1633423"/>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What are my personal goals?</a:t>
            </a:r>
            <a:endParaRPr lang="en-US" sz="2000">
              <a:solidFill>
                <a:srgbClr val="0E0A2E"/>
              </a:solidFill>
            </a:endParaRPr>
          </a:p>
        </p:txBody>
      </p:sp>
      <p:sp>
        <p:nvSpPr>
          <p:cNvPr id="31" name="Text 16">
            <a:extLst>
              <a:ext uri="{FF2B5EF4-FFF2-40B4-BE49-F238E27FC236}">
                <a16:creationId xmlns:a16="http://schemas.microsoft.com/office/drawing/2014/main" id="{34F8E2F1-8B27-E9C8-577B-977A5C0B8CBF}"/>
              </a:ext>
            </a:extLst>
          </p:cNvPr>
          <p:cNvSpPr/>
          <p:nvPr/>
        </p:nvSpPr>
        <p:spPr>
          <a:xfrm>
            <a:off x="9564255" y="5447925"/>
            <a:ext cx="3402951" cy="2098923"/>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How could this impact others?</a:t>
            </a:r>
            <a:endParaRPr lang="en-US" sz="2000">
              <a:solidFill>
                <a:srgbClr val="0E0A2E"/>
              </a:solidFill>
            </a:endParaRPr>
          </a:p>
        </p:txBody>
      </p:sp>
      <p:sp>
        <p:nvSpPr>
          <p:cNvPr id="32" name="Text 18">
            <a:extLst>
              <a:ext uri="{FF2B5EF4-FFF2-40B4-BE49-F238E27FC236}">
                <a16:creationId xmlns:a16="http://schemas.microsoft.com/office/drawing/2014/main" id="{EE8B00CC-B1E1-86C2-251E-F054C5294DA4}"/>
              </a:ext>
            </a:extLst>
          </p:cNvPr>
          <p:cNvSpPr/>
          <p:nvPr/>
        </p:nvSpPr>
        <p:spPr>
          <a:xfrm>
            <a:off x="13611040" y="5447924"/>
            <a:ext cx="3402951" cy="1841015"/>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How can this be applied?</a:t>
            </a:r>
            <a:endParaRPr lang="en-US" sz="2000">
              <a:solidFill>
                <a:srgbClr val="0E0A2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9" grpId="0" animBg="1"/>
      <p:bldP spid="30" grpId="0" animBg="1"/>
      <p:bldP spid="31"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NEXT STEPS · THROUGH ALL 4 COLOURS</a:t>
            </a:r>
            <a:endParaRPr lang="en-US" sz="1650"/>
          </a:p>
        </p:txBody>
      </p:sp>
      <p:sp>
        <p:nvSpPr>
          <p:cNvPr id="4" name="Text 2"/>
          <p:cNvSpPr/>
          <p:nvPr/>
        </p:nvSpPr>
        <p:spPr>
          <a:xfrm>
            <a:off x="1117600" y="4881414"/>
            <a:ext cx="6070600" cy="1272406"/>
          </a:xfrm>
          <a:prstGeom prst="rect">
            <a:avLst/>
          </a:prstGeom>
          <a:noFill/>
          <a:ln/>
        </p:spPr>
        <p:txBody>
          <a:bodyPr wrap="square" lIns="25400" tIns="25400" rIns="25400" bIns="25400" rtlCol="0" anchor="t">
            <a:normAutofit/>
          </a:bodyPr>
          <a:lstStyle/>
          <a:p>
            <a:pPr marL="0" indent="0" algn="l">
              <a:lnSpc>
                <a:spcPct val="135000"/>
              </a:lnSpc>
              <a:buNone/>
            </a:pPr>
            <a:r>
              <a:rPr lang="en-US" sz="2500">
                <a:solidFill>
                  <a:srgbClr val="0F0B2E"/>
                </a:solidFill>
                <a:latin typeface="Poppins" pitchFamily="34" charset="0"/>
                <a:ea typeface="Poppins" pitchFamily="34" charset="-122"/>
                <a:cs typeface="Poppins" pitchFamily="34" charset="-120"/>
              </a:rPr>
              <a:t>Reflect on what you have learnt today through the lens of all 4 </a:t>
            </a:r>
            <a:r>
              <a:rPr lang="en-US" sz="2500" u="wavy" err="1">
                <a:solidFill>
                  <a:srgbClr val="0F0B2E"/>
                </a:solidFill>
                <a:uFill>
                  <a:solidFill>
                    <a:srgbClr val="E84427"/>
                  </a:solidFill>
                </a:uFill>
                <a:latin typeface="Poppins" pitchFamily="34" charset="0"/>
                <a:ea typeface="Poppins" pitchFamily="34" charset="-122"/>
                <a:cs typeface="Poppins" pitchFamily="34" charset="-120"/>
              </a:rPr>
              <a:t>colours</a:t>
            </a:r>
            <a:r>
              <a:rPr lang="en-US" sz="2500">
                <a:solidFill>
                  <a:srgbClr val="0F0B2E"/>
                </a:solidFill>
                <a:latin typeface="Poppins" pitchFamily="34" charset="0"/>
                <a:ea typeface="Poppins" pitchFamily="34" charset="-122"/>
                <a:cs typeface="Poppins" pitchFamily="34" charset="-120"/>
              </a:rPr>
              <a:t>.</a:t>
            </a:r>
            <a:endParaRPr lang="en-US" sz="2500"/>
          </a:p>
        </p:txBody>
      </p:sp>
      <p:sp>
        <p:nvSpPr>
          <p:cNvPr id="5" name="Text 3"/>
          <p:cNvSpPr/>
          <p:nvPr/>
        </p:nvSpPr>
        <p:spPr>
          <a:xfrm>
            <a:off x="1117600" y="6382420"/>
            <a:ext cx="6070600" cy="1272406"/>
          </a:xfrm>
          <a:prstGeom prst="rect">
            <a:avLst/>
          </a:prstGeom>
          <a:noFill/>
          <a:ln/>
        </p:spPr>
        <p:txBody>
          <a:bodyPr wrap="square" lIns="25400" tIns="25400" rIns="25400" bIns="25400" rtlCol="0" anchor="t">
            <a:noAutofit/>
          </a:bodyPr>
          <a:lstStyle/>
          <a:p>
            <a:pPr marL="0" indent="0" algn="l">
              <a:lnSpc>
                <a:spcPct val="135000"/>
              </a:lnSpc>
              <a:buNone/>
            </a:pPr>
            <a:r>
              <a:rPr lang="en-US" sz="2500">
                <a:solidFill>
                  <a:srgbClr val="0F0B2E"/>
                </a:solidFill>
                <a:latin typeface="Poppins" pitchFamily="34" charset="0"/>
                <a:ea typeface="Poppins" pitchFamily="34" charset="-122"/>
                <a:cs typeface="Poppins" pitchFamily="34" charset="-120"/>
              </a:rPr>
              <a:t>As a team what do you want to </a:t>
            </a:r>
            <a:r>
              <a:rPr lang="en-US" sz="2500" b="1">
                <a:solidFill>
                  <a:srgbClr val="0F0B2E"/>
                </a:solidFill>
                <a:latin typeface="Poppins" pitchFamily="34" charset="0"/>
                <a:ea typeface="Poppins" pitchFamily="34" charset="-122"/>
                <a:cs typeface="Poppins" pitchFamily="34" charset="-120"/>
              </a:rPr>
              <a:t>stop … start … continue </a:t>
            </a:r>
            <a:r>
              <a:rPr lang="en-US" sz="2500">
                <a:solidFill>
                  <a:srgbClr val="0F0B2E"/>
                </a:solidFill>
                <a:latin typeface="Poppins" pitchFamily="34" charset="0"/>
                <a:ea typeface="Poppins" pitchFamily="34" charset="-122"/>
                <a:cs typeface="Poppins" pitchFamily="34" charset="-120"/>
              </a:rPr>
              <a:t>?</a:t>
            </a:r>
            <a:endParaRPr lang="en-US" sz="2500"/>
          </a:p>
        </p:txBody>
      </p:sp>
      <p:sp>
        <p:nvSpPr>
          <p:cNvPr id="18" name="Text 16"/>
          <p:cNvSpPr/>
          <p:nvPr/>
        </p:nvSpPr>
        <p:spPr>
          <a:xfrm>
            <a:off x="1143000" y="9593610"/>
            <a:ext cx="1807071"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TEAM REFLECTION</a:t>
            </a:r>
            <a:endParaRPr lang="en-US" sz="1200"/>
          </a:p>
        </p:txBody>
      </p:sp>
      <p:pic>
        <p:nvPicPr>
          <p:cNvPr id="20" name="Picture 19">
            <a:extLst>
              <a:ext uri="{FF2B5EF4-FFF2-40B4-BE49-F238E27FC236}">
                <a16:creationId xmlns:a16="http://schemas.microsoft.com/office/drawing/2014/main" id="{4D180C14-5C27-6F17-1BB9-CF518147D634}"/>
              </a:ext>
            </a:extLst>
          </p:cNvPr>
          <p:cNvPicPr>
            <a:picLocks noChangeAspect="1"/>
          </p:cNvPicPr>
          <p:nvPr/>
        </p:nvPicPr>
        <p:blipFill>
          <a:blip r:embed="rId3"/>
          <a:stretch>
            <a:fillRect/>
          </a:stretch>
        </p:blipFill>
        <p:spPr>
          <a:xfrm>
            <a:off x="9048691" y="4829047"/>
            <a:ext cx="4320000" cy="4344373"/>
          </a:xfrm>
          <a:prstGeom prst="rect">
            <a:avLst/>
          </a:prstGeom>
        </p:spPr>
      </p:pic>
      <p:pic>
        <p:nvPicPr>
          <p:cNvPr id="21" name="Picture 20">
            <a:extLst>
              <a:ext uri="{FF2B5EF4-FFF2-40B4-BE49-F238E27FC236}">
                <a16:creationId xmlns:a16="http://schemas.microsoft.com/office/drawing/2014/main" id="{EB5E45EE-310B-C496-FC78-9B800EF26B2F}"/>
              </a:ext>
            </a:extLst>
          </p:cNvPr>
          <p:cNvPicPr>
            <a:picLocks noChangeAspect="1"/>
          </p:cNvPicPr>
          <p:nvPr/>
        </p:nvPicPr>
        <p:blipFill>
          <a:blip r:embed="rId4"/>
          <a:stretch>
            <a:fillRect/>
          </a:stretch>
        </p:blipFill>
        <p:spPr>
          <a:xfrm>
            <a:off x="13104877" y="4827095"/>
            <a:ext cx="4320000" cy="4259561"/>
          </a:xfrm>
          <a:prstGeom prst="rect">
            <a:avLst/>
          </a:prstGeom>
        </p:spPr>
      </p:pic>
      <p:pic>
        <p:nvPicPr>
          <p:cNvPr id="22" name="Picture 21">
            <a:extLst>
              <a:ext uri="{FF2B5EF4-FFF2-40B4-BE49-F238E27FC236}">
                <a16:creationId xmlns:a16="http://schemas.microsoft.com/office/drawing/2014/main" id="{F97F7F7C-96D5-27D8-AD09-231FA60FCDE9}"/>
              </a:ext>
            </a:extLst>
          </p:cNvPr>
          <p:cNvPicPr>
            <a:picLocks noChangeAspect="1"/>
          </p:cNvPicPr>
          <p:nvPr/>
        </p:nvPicPr>
        <p:blipFill>
          <a:blip r:embed="rId5"/>
          <a:stretch>
            <a:fillRect/>
          </a:stretch>
        </p:blipFill>
        <p:spPr>
          <a:xfrm>
            <a:off x="13104876" y="1497743"/>
            <a:ext cx="4320000" cy="4305533"/>
          </a:xfrm>
          <a:prstGeom prst="rect">
            <a:avLst/>
          </a:prstGeom>
        </p:spPr>
      </p:pic>
      <p:pic>
        <p:nvPicPr>
          <p:cNvPr id="23" name="Picture 22">
            <a:extLst>
              <a:ext uri="{FF2B5EF4-FFF2-40B4-BE49-F238E27FC236}">
                <a16:creationId xmlns:a16="http://schemas.microsoft.com/office/drawing/2014/main" id="{BE8D06F6-CE25-868D-29AD-867D2DC71B44}"/>
              </a:ext>
            </a:extLst>
          </p:cNvPr>
          <p:cNvPicPr>
            <a:picLocks noChangeAspect="1"/>
          </p:cNvPicPr>
          <p:nvPr/>
        </p:nvPicPr>
        <p:blipFill>
          <a:blip r:embed="rId6"/>
          <a:stretch>
            <a:fillRect/>
          </a:stretch>
        </p:blipFill>
        <p:spPr>
          <a:xfrm>
            <a:off x="9048693" y="1474295"/>
            <a:ext cx="4320000" cy="4236089"/>
          </a:xfrm>
          <a:prstGeom prst="rect">
            <a:avLst/>
          </a:prstGeom>
        </p:spPr>
      </p:pic>
      <p:sp>
        <p:nvSpPr>
          <p:cNvPr id="24" name="Text 12">
            <a:extLst>
              <a:ext uri="{FF2B5EF4-FFF2-40B4-BE49-F238E27FC236}">
                <a16:creationId xmlns:a16="http://schemas.microsoft.com/office/drawing/2014/main" id="{D795474D-FD63-20D3-04F1-9023A7D85BEB}"/>
              </a:ext>
            </a:extLst>
          </p:cNvPr>
          <p:cNvSpPr/>
          <p:nvPr/>
        </p:nvSpPr>
        <p:spPr>
          <a:xfrm>
            <a:off x="9564255" y="2091702"/>
            <a:ext cx="3402951" cy="1774100"/>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What more do we want to know?</a:t>
            </a:r>
            <a:endParaRPr lang="en-US" sz="2000">
              <a:solidFill>
                <a:srgbClr val="0E0A2E"/>
              </a:solidFill>
            </a:endParaRPr>
          </a:p>
        </p:txBody>
      </p:sp>
      <p:sp>
        <p:nvSpPr>
          <p:cNvPr id="25" name="Text 14">
            <a:extLst>
              <a:ext uri="{FF2B5EF4-FFF2-40B4-BE49-F238E27FC236}">
                <a16:creationId xmlns:a16="http://schemas.microsoft.com/office/drawing/2014/main" id="{34865164-32E5-D824-FBDC-8529AC6B6396}"/>
              </a:ext>
            </a:extLst>
          </p:cNvPr>
          <p:cNvSpPr/>
          <p:nvPr/>
        </p:nvSpPr>
        <p:spPr>
          <a:xfrm>
            <a:off x="13611040" y="2091702"/>
            <a:ext cx="3402951" cy="1633423"/>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What are our personal goals?</a:t>
            </a:r>
            <a:endParaRPr lang="en-US" sz="2000">
              <a:solidFill>
                <a:srgbClr val="0E0A2E"/>
              </a:solidFill>
            </a:endParaRPr>
          </a:p>
        </p:txBody>
      </p:sp>
      <p:sp>
        <p:nvSpPr>
          <p:cNvPr id="26" name="Text 16">
            <a:extLst>
              <a:ext uri="{FF2B5EF4-FFF2-40B4-BE49-F238E27FC236}">
                <a16:creationId xmlns:a16="http://schemas.microsoft.com/office/drawing/2014/main" id="{250A4FBB-2D46-A39D-AD95-10AC5B1E7690}"/>
              </a:ext>
            </a:extLst>
          </p:cNvPr>
          <p:cNvSpPr/>
          <p:nvPr/>
        </p:nvSpPr>
        <p:spPr>
          <a:xfrm>
            <a:off x="9564255" y="5447925"/>
            <a:ext cx="3402951" cy="2098923"/>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How could this impact others?</a:t>
            </a:r>
            <a:endParaRPr lang="en-US" sz="2000">
              <a:solidFill>
                <a:srgbClr val="0E0A2E"/>
              </a:solidFill>
            </a:endParaRPr>
          </a:p>
        </p:txBody>
      </p:sp>
      <p:sp>
        <p:nvSpPr>
          <p:cNvPr id="27" name="Text 18">
            <a:extLst>
              <a:ext uri="{FF2B5EF4-FFF2-40B4-BE49-F238E27FC236}">
                <a16:creationId xmlns:a16="http://schemas.microsoft.com/office/drawing/2014/main" id="{E191ACE8-C873-6C4B-3FC0-14096DA9C7A1}"/>
              </a:ext>
            </a:extLst>
          </p:cNvPr>
          <p:cNvSpPr/>
          <p:nvPr/>
        </p:nvSpPr>
        <p:spPr>
          <a:xfrm>
            <a:off x="13611040" y="5447924"/>
            <a:ext cx="3402951" cy="1841015"/>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How can this be applied?</a:t>
            </a:r>
            <a:endParaRPr lang="en-US" sz="2000">
              <a:solidFill>
                <a:srgbClr val="0E0A2E"/>
              </a:solidFill>
            </a:endParaRPr>
          </a:p>
        </p:txBody>
      </p:sp>
      <p:sp>
        <p:nvSpPr>
          <p:cNvPr id="6" name="Text 1">
            <a:extLst>
              <a:ext uri="{FF2B5EF4-FFF2-40B4-BE49-F238E27FC236}">
                <a16:creationId xmlns:a16="http://schemas.microsoft.com/office/drawing/2014/main" id="{3535DFAA-9B67-5203-EB66-F9C071AF20E4}"/>
              </a:ext>
            </a:extLst>
          </p:cNvPr>
          <p:cNvSpPr/>
          <p:nvPr/>
        </p:nvSpPr>
        <p:spPr>
          <a:xfrm>
            <a:off x="1118755" y="1474670"/>
            <a:ext cx="7135021" cy="177537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7200" b="1" kern="0" spc="-216">
                <a:solidFill>
                  <a:srgbClr val="0F0B2E"/>
                </a:solidFill>
                <a:latin typeface="Poppins" pitchFamily="34" charset="0"/>
                <a:ea typeface="Poppins" pitchFamily="34" charset="-122"/>
                <a:cs typeface="Poppins" pitchFamily="34" charset="-120"/>
              </a:rPr>
              <a:t>Team </a:t>
            </a:r>
          </a:p>
          <a:p>
            <a:pPr marL="0" indent="0" algn="l">
              <a:lnSpc>
                <a:spcPct val="95000"/>
              </a:lnSpc>
              <a:buNone/>
            </a:pPr>
            <a:r>
              <a:rPr lang="en-US" sz="7200" b="1" kern="0" spc="-216">
                <a:blipFill>
                  <a:blip r:embed="rId7"/>
                  <a:stretch>
                    <a:fillRect/>
                  </a:stretch>
                </a:blipFill>
                <a:latin typeface="Poppins" pitchFamily="34" charset="0"/>
                <a:cs typeface="Poppins" pitchFamily="34" charset="-120"/>
              </a:rPr>
              <a:t>reflection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43000" y="2282279"/>
            <a:ext cx="16482060" cy="45147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100" b="1" kern="0" spc="462">
                <a:solidFill>
                  <a:srgbClr val="6F6A92"/>
                </a:solidFill>
                <a:latin typeface="Poppins" pitchFamily="34" charset="0"/>
                <a:ea typeface="Poppins" pitchFamily="34" charset="-122"/>
                <a:cs typeface="Poppins" pitchFamily="34" charset="-120"/>
              </a:rPr>
              <a:t>STAY IN TOUCH</a:t>
            </a:r>
            <a:endParaRPr lang="en-US" sz="2100"/>
          </a:p>
        </p:txBody>
      </p:sp>
      <p:sp>
        <p:nvSpPr>
          <p:cNvPr id="3" name="Text 1"/>
          <p:cNvSpPr/>
          <p:nvPr/>
        </p:nvSpPr>
        <p:spPr>
          <a:xfrm>
            <a:off x="1143000" y="3038549"/>
            <a:ext cx="16482060" cy="1714500"/>
          </a:xfrm>
          <a:prstGeom prst="rect">
            <a:avLst/>
          </a:prstGeom>
          <a:noFill/>
          <a:ln/>
        </p:spPr>
        <p:txBody>
          <a:bodyPr wrap="square" lIns="25400" tIns="25400" rIns="25400" bIns="25400" rtlCol="0" anchor="t">
            <a:normAutofit fontScale="92500" lnSpcReduction="20000"/>
          </a:bodyPr>
          <a:lstStyle/>
          <a:p>
            <a:pPr marL="0" indent="0" algn="l">
              <a:lnSpc>
                <a:spcPct val="88000"/>
              </a:lnSpc>
              <a:buNone/>
            </a:pPr>
            <a:r>
              <a:rPr lang="en-US" sz="15000" b="1" kern="0" spc="-600">
                <a:solidFill>
                  <a:srgbClr val="FFFFFF"/>
                </a:solidFill>
                <a:latin typeface="Poppins" pitchFamily="34" charset="0"/>
                <a:ea typeface="Poppins" pitchFamily="34" charset="-122"/>
                <a:cs typeface="Poppins" pitchFamily="34" charset="-120"/>
              </a:rPr>
              <a:t>Thank </a:t>
            </a:r>
            <a:r>
              <a:rPr lang="en-US" sz="15000" b="1" kern="0" spc="-600">
                <a:gradFill>
                  <a:gsLst>
                    <a:gs pos="62000">
                      <a:srgbClr val="2CAAE3"/>
                    </a:gs>
                    <a:gs pos="89000">
                      <a:srgbClr val="A7C93F"/>
                    </a:gs>
                  </a:gsLst>
                  <a:lin ang="2700000" scaled="0"/>
                </a:gradFill>
                <a:latin typeface="Poppins" pitchFamily="34" charset="0"/>
                <a:ea typeface="Poppins" pitchFamily="34" charset="-122"/>
                <a:cs typeface="Poppins" pitchFamily="34" charset="-120"/>
              </a:rPr>
              <a:t>you</a:t>
            </a:r>
            <a:r>
              <a:rPr lang="en-US" sz="15000" b="1" kern="0" spc="-600">
                <a:solidFill>
                  <a:srgbClr val="FFFFFF"/>
                </a:solidFill>
                <a:latin typeface="Poppins" pitchFamily="34" charset="0"/>
                <a:ea typeface="Poppins" pitchFamily="34" charset="-122"/>
                <a:cs typeface="Poppins" pitchFamily="34" charset="-120"/>
              </a:rPr>
              <a:t>.</a:t>
            </a:r>
            <a:endParaRPr lang="en-US" sz="15000"/>
          </a:p>
        </p:txBody>
      </p:sp>
      <p:sp>
        <p:nvSpPr>
          <p:cNvPr id="4" name="Text 2"/>
          <p:cNvSpPr/>
          <p:nvPr/>
        </p:nvSpPr>
        <p:spPr>
          <a:xfrm>
            <a:off x="1143000" y="5019749"/>
            <a:ext cx="9779325" cy="830461"/>
          </a:xfrm>
          <a:prstGeom prst="rect">
            <a:avLst/>
          </a:prstGeom>
          <a:noFill/>
          <a:ln/>
        </p:spPr>
        <p:txBody>
          <a:bodyPr wrap="square" lIns="25400" tIns="25400" rIns="25400" bIns="25400" rtlCol="0" anchor="t">
            <a:normAutofit fontScale="92500" lnSpcReduction="20000"/>
          </a:bodyPr>
          <a:lstStyle/>
          <a:p>
            <a:pPr marL="0" indent="0" algn="l">
              <a:lnSpc>
                <a:spcPct val="130000"/>
              </a:lnSpc>
              <a:buNone/>
            </a:pPr>
            <a:r>
              <a:rPr lang="en-US" sz="2400">
                <a:solidFill>
                  <a:srgbClr val="B8B2D4"/>
                </a:solidFill>
                <a:latin typeface="Poppins" pitchFamily="34" charset="0"/>
                <a:ea typeface="Poppins" pitchFamily="34" charset="-122"/>
                <a:cs typeface="Poppins" pitchFamily="34" charset="-120"/>
              </a:rPr>
              <a:t>Please stay in touch - we’d love to hear how you’re putting this into practice.</a:t>
            </a:r>
            <a:endParaRPr lang="en-US" sz="2400"/>
          </a:p>
        </p:txBody>
      </p:sp>
      <p:sp>
        <p:nvSpPr>
          <p:cNvPr id="5" name="Text 3">
            <a:hlinkClick r:id="rId3"/>
          </p:cNvPr>
          <p:cNvSpPr/>
          <p:nvPr/>
        </p:nvSpPr>
        <p:spPr>
          <a:xfrm>
            <a:off x="1143000" y="6383610"/>
            <a:ext cx="7946708" cy="45147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2100" u="sng">
                <a:solidFill>
                  <a:srgbClr val="FDFCF9"/>
                </a:solidFill>
                <a:latin typeface="Poppins" pitchFamily="34" charset="0"/>
                <a:ea typeface="Poppins" pitchFamily="34" charset="-122"/>
                <a:cs typeface="Poppins" pitchFamily="34" charset="-120"/>
                <a:hlinkClick r:id="rId3">
                  <a:extLst>
                    <a:ext uri="{A12FA001-AC4F-418D-AE19-62706E023703}">
                      <ahyp:hlinkClr xmlns:ahyp="http://schemas.microsoft.com/office/drawing/2018/hyperlinkcolor" val="tx"/>
                    </a:ext>
                  </a:extLst>
                </a:hlinkClick>
              </a:rPr>
              <a:t>colour-profiling.com</a:t>
            </a:r>
            <a:endParaRPr lang="en-US" sz="2100"/>
          </a:p>
        </p:txBody>
      </p:sp>
      <p:sp>
        <p:nvSpPr>
          <p:cNvPr id="6" name="Text 4"/>
          <p:cNvSpPr/>
          <p:nvPr/>
        </p:nvSpPr>
        <p:spPr>
          <a:xfrm>
            <a:off x="9429750" y="6383610"/>
            <a:ext cx="7946708" cy="45147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2100">
                <a:solidFill>
                  <a:srgbClr val="FDFCF9"/>
                </a:solidFill>
                <a:latin typeface="Poppins" pitchFamily="34" charset="0"/>
                <a:ea typeface="Poppins" pitchFamily="34" charset="-122"/>
                <a:cs typeface="Poppins" pitchFamily="34" charset="-120"/>
              </a:rPr>
              <a:t>@colourprofiling</a:t>
            </a:r>
            <a:endParaRPr lang="en-US" sz="2100"/>
          </a:p>
        </p:txBody>
      </p:sp>
      <p:sp>
        <p:nvSpPr>
          <p:cNvPr id="7" name="Text 5"/>
          <p:cNvSpPr/>
          <p:nvPr/>
        </p:nvSpPr>
        <p:spPr>
          <a:xfrm>
            <a:off x="1143000" y="6987480"/>
            <a:ext cx="7946708" cy="45147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2100">
                <a:solidFill>
                  <a:srgbClr val="FDFCF9"/>
                </a:solidFill>
                <a:latin typeface="Poppins" pitchFamily="34" charset="0"/>
                <a:ea typeface="Poppins" pitchFamily="34" charset="-122"/>
                <a:cs typeface="Poppins" pitchFamily="34" charset="-120"/>
              </a:rPr>
              <a:t>@cmeprofiling</a:t>
            </a:r>
            <a:endParaRPr lang="en-US" sz="2100"/>
          </a:p>
        </p:txBody>
      </p:sp>
      <p:sp>
        <p:nvSpPr>
          <p:cNvPr id="8" name="Text 6"/>
          <p:cNvSpPr/>
          <p:nvPr/>
        </p:nvSpPr>
        <p:spPr>
          <a:xfrm>
            <a:off x="9429750" y="6987480"/>
            <a:ext cx="7946708" cy="45147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2100">
                <a:solidFill>
                  <a:srgbClr val="FDFCF9"/>
                </a:solidFill>
                <a:latin typeface="Poppins" pitchFamily="34" charset="0"/>
                <a:ea typeface="Poppins" pitchFamily="34" charset="-122"/>
                <a:cs typeface="Poppins" pitchFamily="34" charset="-120"/>
              </a:rPr>
              <a:t>Cmecolourprofiling</a:t>
            </a:r>
            <a:endParaRPr lang="en-US" sz="2100"/>
          </a:p>
        </p:txBody>
      </p:sp>
      <p:sp>
        <p:nvSpPr>
          <p:cNvPr id="9" name="Text 7"/>
          <p:cNvSpPr/>
          <p:nvPr/>
        </p:nvSpPr>
        <p:spPr>
          <a:xfrm>
            <a:off x="1143000" y="7591351"/>
            <a:ext cx="7946708" cy="45147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2100">
                <a:solidFill>
                  <a:srgbClr val="FDFCF9"/>
                </a:solidFill>
                <a:latin typeface="Poppins" pitchFamily="34" charset="0"/>
                <a:ea typeface="Poppins" pitchFamily="34" charset="-122"/>
                <a:cs typeface="Poppins" pitchFamily="34" charset="-120"/>
              </a:rPr>
              <a:t>@C-me Colour Profiling</a:t>
            </a:r>
            <a:endParaRPr lang="en-US" sz="2100"/>
          </a:p>
        </p:txBody>
      </p:sp>
      <p:sp>
        <p:nvSpPr>
          <p:cNvPr id="10" name="Text 8"/>
          <p:cNvSpPr/>
          <p:nvPr/>
        </p:nvSpPr>
        <p:spPr>
          <a:xfrm>
            <a:off x="1143000" y="9593610"/>
            <a:ext cx="2501801"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a:solidFill>
                  <a:srgbClr val="6F6A92"/>
                </a:solidFill>
                <a:latin typeface="Poppins" pitchFamily="34" charset="0"/>
                <a:ea typeface="Poppins" pitchFamily="34" charset="-122"/>
                <a:cs typeface="Poppins" pitchFamily="34" charset="-120"/>
              </a:rPr>
              <a:t>FOUNDATION WORKSHOP</a:t>
            </a:r>
            <a:endParaRPr lang="en-US"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OUR AIMS FOR THIS SESSION · WHAT ARE YOURS?</a:t>
            </a:r>
            <a:endParaRPr lang="en-US" sz="1650"/>
          </a:p>
        </p:txBody>
      </p:sp>
      <p:sp>
        <p:nvSpPr>
          <p:cNvPr id="3" name="Text 1"/>
          <p:cNvSpPr/>
          <p:nvPr/>
        </p:nvSpPr>
        <p:spPr>
          <a:xfrm>
            <a:off x="1143000" y="1543943"/>
            <a:ext cx="16482060" cy="1341090"/>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a:blipFill>
                  <a:blip r:embed="rId3"/>
                  <a:stretch>
                    <a:fillRect/>
                  </a:stretch>
                </a:blipFill>
                <a:latin typeface="Poppins" pitchFamily="34" charset="0"/>
                <a:ea typeface="Poppins" pitchFamily="34" charset="-122"/>
                <a:cs typeface="Poppins" pitchFamily="34" charset="-120"/>
              </a:rPr>
              <a:t>Our aims </a:t>
            </a:r>
            <a:r>
              <a:rPr lang="en-US" sz="5400" b="1" kern="0" spc="-189">
                <a:solidFill>
                  <a:srgbClr val="0F0B2E"/>
                </a:solidFill>
                <a:latin typeface="Poppins" pitchFamily="34" charset="0"/>
                <a:ea typeface="Poppins" pitchFamily="34" charset="-122"/>
                <a:cs typeface="Poppins" pitchFamily="34" charset="-120"/>
              </a:rPr>
              <a:t>for </a:t>
            </a:r>
          </a:p>
          <a:p>
            <a:pPr marL="0" indent="0" algn="l">
              <a:lnSpc>
                <a:spcPct val="95000"/>
              </a:lnSpc>
              <a:buNone/>
            </a:pPr>
            <a:r>
              <a:rPr lang="en-US" sz="5400" b="1" kern="0" spc="-189">
                <a:solidFill>
                  <a:srgbClr val="0F0B2E"/>
                </a:solidFill>
                <a:latin typeface="Poppins" pitchFamily="34" charset="0"/>
                <a:ea typeface="Poppins" pitchFamily="34" charset="-122"/>
                <a:cs typeface="Poppins" pitchFamily="34" charset="-120"/>
              </a:rPr>
              <a:t>this session.</a:t>
            </a:r>
            <a:endParaRPr lang="en-US" sz="5400"/>
          </a:p>
        </p:txBody>
      </p:sp>
      <p:sp>
        <p:nvSpPr>
          <p:cNvPr id="4" name="Shape 2"/>
          <p:cNvSpPr/>
          <p:nvPr/>
        </p:nvSpPr>
        <p:spPr>
          <a:xfrm>
            <a:off x="1143000" y="3075533"/>
            <a:ext cx="16002000" cy="9525"/>
          </a:xfrm>
          <a:prstGeom prst="rect">
            <a:avLst/>
          </a:prstGeom>
          <a:solidFill>
            <a:srgbClr val="ECE9DF"/>
          </a:solidFill>
          <a:ln/>
        </p:spPr>
        <p:txBody>
          <a:bodyPr/>
          <a:lstStyle/>
          <a:p>
            <a:endParaRPr lang="en-US"/>
          </a:p>
        </p:txBody>
      </p:sp>
      <p:sp>
        <p:nvSpPr>
          <p:cNvPr id="5" name="Text 3"/>
          <p:cNvSpPr/>
          <p:nvPr/>
        </p:nvSpPr>
        <p:spPr>
          <a:xfrm>
            <a:off x="1143000" y="3256508"/>
            <a:ext cx="990600" cy="74674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600" b="1" kern="0" spc="-108">
                <a:solidFill>
                  <a:srgbClr val="6B6588"/>
                </a:solidFill>
                <a:latin typeface="Poppins" pitchFamily="34" charset="0"/>
                <a:ea typeface="Poppins" pitchFamily="34" charset="-122"/>
                <a:cs typeface="Poppins" pitchFamily="34" charset="-120"/>
              </a:rPr>
              <a:t>01</a:t>
            </a:r>
            <a:endParaRPr lang="en-US" sz="3600"/>
          </a:p>
        </p:txBody>
      </p:sp>
      <p:sp>
        <p:nvSpPr>
          <p:cNvPr id="6" name="Text 4"/>
          <p:cNvSpPr/>
          <p:nvPr/>
        </p:nvSpPr>
        <p:spPr>
          <a:xfrm>
            <a:off x="2324100" y="3431320"/>
            <a:ext cx="15265527" cy="508394"/>
          </a:xfrm>
          <a:prstGeom prst="rect">
            <a:avLst/>
          </a:prstGeom>
          <a:noFill/>
          <a:ln/>
        </p:spPr>
        <p:txBody>
          <a:bodyPr wrap="square" lIns="25400" tIns="25400" rIns="25400" bIns="25400" rtlCol="0" anchor="t">
            <a:normAutofit/>
          </a:bodyPr>
          <a:lstStyle/>
          <a:p>
            <a:pPr marL="0" indent="0" algn="l">
              <a:lnSpc>
                <a:spcPct val="115000"/>
              </a:lnSpc>
              <a:buNone/>
            </a:pPr>
            <a:r>
              <a:rPr lang="en-US" sz="2400" b="1" kern="0" spc="-48">
                <a:solidFill>
                  <a:srgbClr val="27265B"/>
                </a:solidFill>
                <a:latin typeface="Poppins" pitchFamily="34" charset="0"/>
                <a:ea typeface="Poppins" pitchFamily="34" charset="-122"/>
                <a:cs typeface="Poppins" pitchFamily="34" charset="-120"/>
              </a:rPr>
              <a:t>Explore different communication styles</a:t>
            </a:r>
            <a:endParaRPr lang="en-US" sz="2400">
              <a:solidFill>
                <a:srgbClr val="27265B"/>
              </a:solidFill>
            </a:endParaRPr>
          </a:p>
        </p:txBody>
      </p:sp>
      <p:sp>
        <p:nvSpPr>
          <p:cNvPr id="7" name="Shape 5"/>
          <p:cNvSpPr/>
          <p:nvPr/>
        </p:nvSpPr>
        <p:spPr>
          <a:xfrm>
            <a:off x="1143000" y="4136603"/>
            <a:ext cx="16002000" cy="9525"/>
          </a:xfrm>
          <a:prstGeom prst="rect">
            <a:avLst/>
          </a:prstGeom>
          <a:solidFill>
            <a:srgbClr val="ECE9DF"/>
          </a:solidFill>
          <a:ln/>
        </p:spPr>
        <p:txBody>
          <a:bodyPr/>
          <a:lstStyle/>
          <a:p>
            <a:endParaRPr lang="en-US"/>
          </a:p>
        </p:txBody>
      </p:sp>
      <p:sp>
        <p:nvSpPr>
          <p:cNvPr id="8" name="Text 6"/>
          <p:cNvSpPr/>
          <p:nvPr/>
        </p:nvSpPr>
        <p:spPr>
          <a:xfrm>
            <a:off x="1143000" y="4317578"/>
            <a:ext cx="990600" cy="74674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600" b="1" kern="0" spc="-108">
                <a:solidFill>
                  <a:srgbClr val="6B6588"/>
                </a:solidFill>
                <a:latin typeface="Poppins" pitchFamily="34" charset="0"/>
                <a:ea typeface="Poppins" pitchFamily="34" charset="-122"/>
                <a:cs typeface="Poppins" pitchFamily="34" charset="-120"/>
              </a:rPr>
              <a:t>02</a:t>
            </a:r>
            <a:endParaRPr lang="en-US" sz="3600"/>
          </a:p>
        </p:txBody>
      </p:sp>
      <p:sp>
        <p:nvSpPr>
          <p:cNvPr id="9" name="Text 7"/>
          <p:cNvSpPr/>
          <p:nvPr/>
        </p:nvSpPr>
        <p:spPr>
          <a:xfrm>
            <a:off x="2324100" y="4492390"/>
            <a:ext cx="15265527" cy="388590"/>
          </a:xfrm>
          <a:prstGeom prst="rect">
            <a:avLst/>
          </a:prstGeom>
          <a:noFill/>
          <a:ln/>
        </p:spPr>
        <p:txBody>
          <a:bodyPr wrap="square" lIns="25400" tIns="25400" rIns="25400" bIns="25400" rtlCol="0" anchor="t">
            <a:noAutofit/>
          </a:bodyPr>
          <a:lstStyle/>
          <a:p>
            <a:pPr marL="0" indent="0" algn="l">
              <a:lnSpc>
                <a:spcPct val="115000"/>
              </a:lnSpc>
              <a:buNone/>
            </a:pPr>
            <a:r>
              <a:rPr lang="en-US" sz="2400" b="1" kern="0" spc="-48">
                <a:solidFill>
                  <a:srgbClr val="27265B"/>
                </a:solidFill>
                <a:latin typeface="Poppins" pitchFamily="34" charset="0"/>
                <a:ea typeface="Poppins" pitchFamily="34" charset="-122"/>
                <a:cs typeface="Poppins" pitchFamily="34" charset="-120"/>
              </a:rPr>
              <a:t>Gain key strategies to engage successfully in challenging conversations</a:t>
            </a:r>
            <a:endParaRPr lang="en-US" sz="2400">
              <a:solidFill>
                <a:srgbClr val="27265B"/>
              </a:solidFill>
            </a:endParaRPr>
          </a:p>
        </p:txBody>
      </p:sp>
      <p:sp>
        <p:nvSpPr>
          <p:cNvPr id="10" name="Shape 8"/>
          <p:cNvSpPr/>
          <p:nvPr/>
        </p:nvSpPr>
        <p:spPr>
          <a:xfrm>
            <a:off x="1143000" y="5197673"/>
            <a:ext cx="16002000" cy="9525"/>
          </a:xfrm>
          <a:prstGeom prst="rect">
            <a:avLst/>
          </a:prstGeom>
          <a:solidFill>
            <a:srgbClr val="ECE9DF"/>
          </a:solidFill>
          <a:ln/>
        </p:spPr>
        <p:txBody>
          <a:bodyPr/>
          <a:lstStyle/>
          <a:p>
            <a:endParaRPr lang="en-US"/>
          </a:p>
        </p:txBody>
      </p:sp>
      <p:sp>
        <p:nvSpPr>
          <p:cNvPr id="11" name="Text 9"/>
          <p:cNvSpPr/>
          <p:nvPr/>
        </p:nvSpPr>
        <p:spPr>
          <a:xfrm>
            <a:off x="1143000" y="5378648"/>
            <a:ext cx="990600" cy="74674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600" b="1" kern="0" spc="-108">
                <a:solidFill>
                  <a:srgbClr val="6B6588"/>
                </a:solidFill>
                <a:latin typeface="Poppins" pitchFamily="34" charset="0"/>
                <a:ea typeface="Poppins" pitchFamily="34" charset="-122"/>
                <a:cs typeface="Poppins" pitchFamily="34" charset="-120"/>
              </a:rPr>
              <a:t>03</a:t>
            </a:r>
            <a:endParaRPr lang="en-US" sz="3600"/>
          </a:p>
        </p:txBody>
      </p:sp>
      <p:sp>
        <p:nvSpPr>
          <p:cNvPr id="12" name="Text 10"/>
          <p:cNvSpPr/>
          <p:nvPr/>
        </p:nvSpPr>
        <p:spPr>
          <a:xfrm>
            <a:off x="2324100" y="5553460"/>
            <a:ext cx="15265527" cy="388590"/>
          </a:xfrm>
          <a:prstGeom prst="rect">
            <a:avLst/>
          </a:prstGeom>
          <a:noFill/>
          <a:ln/>
        </p:spPr>
        <p:txBody>
          <a:bodyPr wrap="square" lIns="25400" tIns="25400" rIns="25400" bIns="25400" rtlCol="0" anchor="t">
            <a:noAutofit/>
          </a:bodyPr>
          <a:lstStyle/>
          <a:p>
            <a:pPr marL="0" indent="0" algn="l">
              <a:lnSpc>
                <a:spcPct val="115000"/>
              </a:lnSpc>
              <a:buNone/>
            </a:pPr>
            <a:r>
              <a:rPr lang="en-US" sz="2400" b="1" kern="0" spc="-48">
                <a:solidFill>
                  <a:srgbClr val="27265B"/>
                </a:solidFill>
                <a:latin typeface="Poppins" pitchFamily="34" charset="0"/>
                <a:ea typeface="Poppins" pitchFamily="34" charset="-122"/>
                <a:cs typeface="Poppins" pitchFamily="34" charset="-120"/>
              </a:rPr>
              <a:t>Develop greater effectiveness in receiving feedback</a:t>
            </a:r>
            <a:endParaRPr lang="en-US" sz="2400">
              <a:solidFill>
                <a:srgbClr val="27265B"/>
              </a:solidFill>
            </a:endParaRPr>
          </a:p>
        </p:txBody>
      </p:sp>
      <p:sp>
        <p:nvSpPr>
          <p:cNvPr id="13" name="Shape 11"/>
          <p:cNvSpPr/>
          <p:nvPr/>
        </p:nvSpPr>
        <p:spPr>
          <a:xfrm>
            <a:off x="1143000" y="6258744"/>
            <a:ext cx="16002000" cy="9525"/>
          </a:xfrm>
          <a:prstGeom prst="rect">
            <a:avLst/>
          </a:prstGeom>
          <a:solidFill>
            <a:srgbClr val="ECE9DF"/>
          </a:solidFill>
          <a:ln/>
        </p:spPr>
        <p:txBody>
          <a:bodyPr/>
          <a:lstStyle/>
          <a:p>
            <a:endParaRPr lang="en-US"/>
          </a:p>
        </p:txBody>
      </p:sp>
      <p:sp>
        <p:nvSpPr>
          <p:cNvPr id="14" name="Text 12"/>
          <p:cNvSpPr/>
          <p:nvPr/>
        </p:nvSpPr>
        <p:spPr>
          <a:xfrm>
            <a:off x="1143000" y="6439719"/>
            <a:ext cx="990600" cy="746745"/>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600" b="1" kern="0" spc="-108">
                <a:solidFill>
                  <a:srgbClr val="6B6588"/>
                </a:solidFill>
                <a:latin typeface="Poppins" pitchFamily="34" charset="0"/>
                <a:ea typeface="Poppins" pitchFamily="34" charset="-122"/>
                <a:cs typeface="Poppins" pitchFamily="34" charset="-120"/>
              </a:rPr>
              <a:t>04</a:t>
            </a:r>
            <a:endParaRPr lang="en-US" sz="3600"/>
          </a:p>
        </p:txBody>
      </p:sp>
      <p:sp>
        <p:nvSpPr>
          <p:cNvPr id="15" name="Text 13"/>
          <p:cNvSpPr/>
          <p:nvPr/>
        </p:nvSpPr>
        <p:spPr>
          <a:xfrm>
            <a:off x="2324100" y="6614531"/>
            <a:ext cx="15265527" cy="388590"/>
          </a:xfrm>
          <a:prstGeom prst="rect">
            <a:avLst/>
          </a:prstGeom>
          <a:noFill/>
          <a:ln/>
        </p:spPr>
        <p:txBody>
          <a:bodyPr wrap="square" lIns="25400" tIns="25400" rIns="25400" bIns="25400" rtlCol="0" anchor="t">
            <a:noAutofit/>
          </a:bodyPr>
          <a:lstStyle/>
          <a:p>
            <a:pPr marL="0" indent="0" algn="l">
              <a:lnSpc>
                <a:spcPct val="115000"/>
              </a:lnSpc>
              <a:buNone/>
            </a:pPr>
            <a:r>
              <a:rPr lang="en-US" sz="2400" b="1" kern="0" spc="-48">
                <a:solidFill>
                  <a:srgbClr val="27265B"/>
                </a:solidFill>
                <a:latin typeface="Poppins" pitchFamily="34" charset="0"/>
                <a:ea typeface="Poppins" pitchFamily="34" charset="-122"/>
                <a:cs typeface="Poppins" pitchFamily="34" charset="-120"/>
              </a:rPr>
              <a:t>Gain key strategies to help navigate confrontation and conflict</a:t>
            </a:r>
            <a:endParaRPr lang="en-US" sz="2400">
              <a:solidFill>
                <a:srgbClr val="27265B"/>
              </a:solidFill>
            </a:endParaRPr>
          </a:p>
        </p:txBody>
      </p:sp>
      <p:sp>
        <p:nvSpPr>
          <p:cNvPr id="17" name="Shape 15"/>
          <p:cNvSpPr/>
          <p:nvPr/>
        </p:nvSpPr>
        <p:spPr>
          <a:xfrm>
            <a:off x="1143000" y="7319814"/>
            <a:ext cx="16002000" cy="9525"/>
          </a:xfrm>
          <a:prstGeom prst="rect">
            <a:avLst/>
          </a:prstGeom>
          <a:solidFill>
            <a:srgbClr val="ECE9DF"/>
          </a:solidFill>
          <a:ln/>
        </p:spPr>
        <p:txBody>
          <a:bodyPr/>
          <a:lstStyle/>
          <a:p>
            <a:endParaRPr lang="en-US"/>
          </a:p>
        </p:txBody>
      </p:sp>
      <p:sp>
        <p:nvSpPr>
          <p:cNvPr id="19" name="Text 17"/>
          <p:cNvSpPr/>
          <p:nvPr/>
        </p:nvSpPr>
        <p:spPr>
          <a:xfrm>
            <a:off x="2299402" y="8072374"/>
            <a:ext cx="15265527" cy="1152308"/>
          </a:xfrm>
          <a:prstGeom prst="rect">
            <a:avLst/>
          </a:prstGeom>
          <a:noFill/>
          <a:ln/>
        </p:spPr>
        <p:txBody>
          <a:bodyPr wrap="square" lIns="25400" tIns="25400" rIns="25400" bIns="25400" rtlCol="0" anchor="t">
            <a:noAutofit/>
          </a:bodyPr>
          <a:lstStyle/>
          <a:p>
            <a:pPr marL="0" indent="0" algn="l">
              <a:lnSpc>
                <a:spcPct val="115000"/>
              </a:lnSpc>
              <a:buNone/>
            </a:pPr>
            <a:r>
              <a:rPr lang="en-US" sz="3900" b="1" kern="0" spc="-189">
                <a:solidFill>
                  <a:srgbClr val="27265B"/>
                </a:solidFill>
                <a:latin typeface="Poppins" pitchFamily="34" charset="0"/>
                <a:ea typeface="Poppins" pitchFamily="34" charset="-122"/>
                <a:cs typeface="Poppins" pitchFamily="34" charset="-120"/>
              </a:rPr>
              <a:t>What</a:t>
            </a:r>
            <a:r>
              <a:rPr lang="en-US" sz="3900" b="1" kern="0" spc="-42">
                <a:solidFill>
                  <a:srgbClr val="27265B"/>
                </a:solidFill>
                <a:latin typeface="Poppins" pitchFamily="34" charset="0"/>
                <a:ea typeface="Poppins" pitchFamily="34" charset="-122"/>
                <a:cs typeface="Poppins" pitchFamily="34" charset="-120"/>
              </a:rPr>
              <a:t> are </a:t>
            </a:r>
            <a:r>
              <a:rPr lang="en-US" sz="3900" b="1" kern="0" spc="-42">
                <a:blipFill>
                  <a:blip r:embed="rId4"/>
                  <a:stretch>
                    <a:fillRect/>
                  </a:stretch>
                </a:blipFill>
                <a:latin typeface="Poppins" pitchFamily="34" charset="0"/>
                <a:ea typeface="Poppins" pitchFamily="34" charset="-122"/>
                <a:cs typeface="Poppins" pitchFamily="34" charset="-120"/>
              </a:rPr>
              <a:t>your aims</a:t>
            </a:r>
            <a:r>
              <a:rPr lang="en-US" sz="3900" b="1" kern="0" spc="-42">
                <a:solidFill>
                  <a:srgbClr val="27265B"/>
                </a:solidFill>
                <a:latin typeface="Poppins" pitchFamily="34" charset="0"/>
                <a:ea typeface="Poppins" pitchFamily="34" charset="-122"/>
                <a:cs typeface="Poppins" pitchFamily="34" charset="-120"/>
              </a:rPr>
              <a:t>…?</a:t>
            </a:r>
            <a:endParaRPr lang="en-US" sz="3900">
              <a:solidFill>
                <a:srgbClr val="27265B"/>
              </a:solidFill>
            </a:endParaRPr>
          </a:p>
        </p:txBody>
      </p:sp>
      <p:sp>
        <p:nvSpPr>
          <p:cNvPr id="20" name="Text 18"/>
          <p:cNvSpPr/>
          <p:nvPr/>
        </p:nvSpPr>
        <p:spPr>
          <a:xfrm>
            <a:off x="16200388" y="9593610"/>
            <a:ext cx="102081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OUR AIMS</a:t>
            </a:r>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3EC"/>
        </a:solidFill>
        <a:effectLst/>
      </p:bgPr>
    </p:bg>
    <p:spTree>
      <p:nvGrpSpPr>
        <p:cNvPr id="1" name="">
          <a:extLst>
            <a:ext uri="{FF2B5EF4-FFF2-40B4-BE49-F238E27FC236}">
              <a16:creationId xmlns:a16="http://schemas.microsoft.com/office/drawing/2014/main" id="{A30724F2-D6DA-FF9D-1363-E967377FB7E2}"/>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0CDF879A-BDFE-D985-A1CE-ADB90582E318}"/>
              </a:ext>
            </a:extLst>
          </p:cNvPr>
          <p:cNvGrpSpPr/>
          <p:nvPr/>
        </p:nvGrpSpPr>
        <p:grpSpPr>
          <a:xfrm>
            <a:off x="12225372" y="4123869"/>
            <a:ext cx="5235314" cy="2520000"/>
            <a:chOff x="1155326" y="4853938"/>
            <a:chExt cx="7872133" cy="2061086"/>
          </a:xfrm>
        </p:grpSpPr>
        <p:sp>
          <p:nvSpPr>
            <p:cNvPr id="34" name="Round Same-side Corner of Rectangle 33">
              <a:extLst>
                <a:ext uri="{FF2B5EF4-FFF2-40B4-BE49-F238E27FC236}">
                  <a16:creationId xmlns:a16="http://schemas.microsoft.com/office/drawing/2014/main" id="{F7AB7E29-0481-9C33-1027-60615F83ADF1}"/>
                </a:ext>
              </a:extLst>
            </p:cNvPr>
            <p:cNvSpPr/>
            <p:nvPr/>
          </p:nvSpPr>
          <p:spPr>
            <a:xfrm>
              <a:off x="1156447" y="4853938"/>
              <a:ext cx="7871012" cy="224118"/>
            </a:xfrm>
            <a:prstGeom prst="round2SameRect">
              <a:avLst>
                <a:gd name="adj1" fmla="val 43940"/>
                <a:gd name="adj2" fmla="val 0"/>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hape 9">
              <a:extLst>
                <a:ext uri="{FF2B5EF4-FFF2-40B4-BE49-F238E27FC236}">
                  <a16:creationId xmlns:a16="http://schemas.microsoft.com/office/drawing/2014/main" id="{B1B0207B-EA69-B570-D5EB-BD2708060FCC}"/>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grpSp>
        <p:nvGrpSpPr>
          <p:cNvPr id="30" name="Group 29">
            <a:extLst>
              <a:ext uri="{FF2B5EF4-FFF2-40B4-BE49-F238E27FC236}">
                <a16:creationId xmlns:a16="http://schemas.microsoft.com/office/drawing/2014/main" id="{BB677129-7B3C-F6B7-267E-C707DAA8A3A4}"/>
              </a:ext>
            </a:extLst>
          </p:cNvPr>
          <p:cNvGrpSpPr/>
          <p:nvPr/>
        </p:nvGrpSpPr>
        <p:grpSpPr>
          <a:xfrm>
            <a:off x="1306286" y="4134029"/>
            <a:ext cx="5237336" cy="2520000"/>
            <a:chOff x="1155326" y="4853938"/>
            <a:chExt cx="7872133" cy="2061086"/>
          </a:xfrm>
        </p:grpSpPr>
        <p:sp>
          <p:nvSpPr>
            <p:cNvPr id="31" name="Round Same-side Corner of Rectangle 30">
              <a:extLst>
                <a:ext uri="{FF2B5EF4-FFF2-40B4-BE49-F238E27FC236}">
                  <a16:creationId xmlns:a16="http://schemas.microsoft.com/office/drawing/2014/main" id="{939A5BED-B009-4BEF-2289-BC40E5DCDCBF}"/>
                </a:ext>
              </a:extLst>
            </p:cNvPr>
            <p:cNvSpPr/>
            <p:nvPr/>
          </p:nvSpPr>
          <p:spPr>
            <a:xfrm>
              <a:off x="1156447" y="4853938"/>
              <a:ext cx="7871012" cy="224118"/>
            </a:xfrm>
            <a:prstGeom prst="round2SameRect">
              <a:avLst>
                <a:gd name="adj1" fmla="val 43940"/>
                <a:gd name="adj2" fmla="val 0"/>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hape 9">
              <a:extLst>
                <a:ext uri="{FF2B5EF4-FFF2-40B4-BE49-F238E27FC236}">
                  <a16:creationId xmlns:a16="http://schemas.microsoft.com/office/drawing/2014/main" id="{C160D745-5348-55F3-E5C6-0D75C7C40114}"/>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sp>
        <p:nvSpPr>
          <p:cNvPr id="2" name="Text 0">
            <a:extLst>
              <a:ext uri="{FF2B5EF4-FFF2-40B4-BE49-F238E27FC236}">
                <a16:creationId xmlns:a16="http://schemas.microsoft.com/office/drawing/2014/main" id="{1A8A7802-B025-B644-849D-E1DADBDF0739}"/>
              </a:ext>
            </a:extLst>
          </p:cNvPr>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EXERCISE 1 · SELF-REFLECTION</a:t>
            </a:r>
            <a:endParaRPr lang="en-US" sz="1650"/>
          </a:p>
        </p:txBody>
      </p:sp>
      <p:sp>
        <p:nvSpPr>
          <p:cNvPr id="3" name="Text 1">
            <a:extLst>
              <a:ext uri="{FF2B5EF4-FFF2-40B4-BE49-F238E27FC236}">
                <a16:creationId xmlns:a16="http://schemas.microsoft.com/office/drawing/2014/main" id="{786E8367-BFAA-B98A-22E8-C1FEF7FABE48}"/>
              </a:ext>
            </a:extLst>
          </p:cNvPr>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000000"/>
                </a:solidFill>
                <a:latin typeface="Poppins" pitchFamily="34" charset="0"/>
                <a:ea typeface="Poppins" pitchFamily="34" charset="-122"/>
                <a:cs typeface="Poppins" pitchFamily="34" charset="-120"/>
              </a:rPr>
              <a:t>Self</a:t>
            </a:r>
            <a:r>
              <a:rPr lang="en-US" sz="5000" b="1" kern="0" spc="-147">
                <a:solidFill>
                  <a:srgbClr val="0F0B2E"/>
                </a:solidFill>
                <a:latin typeface="Poppins" pitchFamily="34" charset="0"/>
                <a:ea typeface="Poppins" pitchFamily="34" charset="-122"/>
                <a:cs typeface="Poppins" pitchFamily="34" charset="-120"/>
              </a:rPr>
              <a:t>-reflection.</a:t>
            </a:r>
            <a:endParaRPr lang="en-US" sz="5000"/>
          </a:p>
        </p:txBody>
      </p:sp>
      <p:sp>
        <p:nvSpPr>
          <p:cNvPr id="9" name="Text 7">
            <a:extLst>
              <a:ext uri="{FF2B5EF4-FFF2-40B4-BE49-F238E27FC236}">
                <a16:creationId xmlns:a16="http://schemas.microsoft.com/office/drawing/2014/main" id="{667AD45A-7BD1-DC4B-7FAC-239BB519E9DD}"/>
              </a:ext>
            </a:extLst>
          </p:cNvPr>
          <p:cNvSpPr/>
          <p:nvPr/>
        </p:nvSpPr>
        <p:spPr>
          <a:xfrm>
            <a:off x="1734912" y="4533211"/>
            <a:ext cx="3860347" cy="5715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200" b="1" kern="0" spc="-126">
                <a:solidFill>
                  <a:srgbClr val="6B6588"/>
                </a:solidFill>
                <a:latin typeface="Poppins" pitchFamily="34" charset="0"/>
                <a:ea typeface="Poppins" pitchFamily="34" charset="-122"/>
                <a:cs typeface="Poppins" pitchFamily="34" charset="-120"/>
              </a:rPr>
              <a:t>01</a:t>
            </a:r>
            <a:endParaRPr lang="en-US" sz="4200"/>
          </a:p>
        </p:txBody>
      </p:sp>
      <p:sp>
        <p:nvSpPr>
          <p:cNvPr id="10" name="Text 8">
            <a:extLst>
              <a:ext uri="{FF2B5EF4-FFF2-40B4-BE49-F238E27FC236}">
                <a16:creationId xmlns:a16="http://schemas.microsoft.com/office/drawing/2014/main" id="{9BE9FFFF-A1AC-701E-407C-0C2E1CE2F471}"/>
              </a:ext>
            </a:extLst>
          </p:cNvPr>
          <p:cNvSpPr/>
          <p:nvPr/>
        </p:nvSpPr>
        <p:spPr>
          <a:xfrm>
            <a:off x="1763486" y="5219011"/>
            <a:ext cx="4637315" cy="1138246"/>
          </a:xfrm>
          <a:prstGeom prst="rect">
            <a:avLst/>
          </a:prstGeom>
          <a:noFill/>
          <a:ln/>
        </p:spPr>
        <p:txBody>
          <a:bodyPr wrap="square" lIns="25400" tIns="25400" rIns="25400" bIns="25400" rtlCol="0" anchor="t">
            <a:normAutofit fontScale="92500"/>
          </a:bodyPr>
          <a:lstStyle/>
          <a:p>
            <a:pPr marL="0" indent="0" algn="l">
              <a:lnSpc>
                <a:spcPct val="110000"/>
              </a:lnSpc>
              <a:buNone/>
            </a:pPr>
            <a:r>
              <a:rPr lang="en-US" sz="2550" b="1" kern="0" spc="-51">
                <a:solidFill>
                  <a:srgbClr val="0F0B2E"/>
                </a:solidFill>
                <a:latin typeface="Poppins" pitchFamily="34" charset="0"/>
                <a:ea typeface="Poppins" pitchFamily="34" charset="-122"/>
                <a:cs typeface="Poppins" pitchFamily="34" charset="-120"/>
              </a:rPr>
              <a:t>How comfortable do you find communicating with others?</a:t>
            </a:r>
            <a:endParaRPr lang="en-US" sz="2550"/>
          </a:p>
        </p:txBody>
      </p:sp>
      <p:grpSp>
        <p:nvGrpSpPr>
          <p:cNvPr id="29" name="Group 28">
            <a:extLst>
              <a:ext uri="{FF2B5EF4-FFF2-40B4-BE49-F238E27FC236}">
                <a16:creationId xmlns:a16="http://schemas.microsoft.com/office/drawing/2014/main" id="{4594A3DB-7AB8-7028-2241-9BE743F912C5}"/>
              </a:ext>
            </a:extLst>
          </p:cNvPr>
          <p:cNvGrpSpPr/>
          <p:nvPr/>
        </p:nvGrpSpPr>
        <p:grpSpPr>
          <a:xfrm>
            <a:off x="6772353" y="4129675"/>
            <a:ext cx="5223701" cy="2520000"/>
            <a:chOff x="1155326" y="4853938"/>
            <a:chExt cx="7872133" cy="2061086"/>
          </a:xfrm>
        </p:grpSpPr>
        <p:sp>
          <p:nvSpPr>
            <p:cNvPr id="28" name="Round Same-side Corner of Rectangle 27">
              <a:extLst>
                <a:ext uri="{FF2B5EF4-FFF2-40B4-BE49-F238E27FC236}">
                  <a16:creationId xmlns:a16="http://schemas.microsoft.com/office/drawing/2014/main" id="{EFE86DBF-C943-7254-9425-71F41DAC65D8}"/>
                </a:ext>
              </a:extLst>
            </p:cNvPr>
            <p:cNvSpPr/>
            <p:nvPr/>
          </p:nvSpPr>
          <p:spPr>
            <a:xfrm>
              <a:off x="1156447" y="4853938"/>
              <a:ext cx="7871012" cy="224118"/>
            </a:xfrm>
            <a:prstGeom prst="round2SameRect">
              <a:avLst>
                <a:gd name="adj1" fmla="val 43940"/>
                <a:gd name="adj2" fmla="val 0"/>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9">
              <a:extLst>
                <a:ext uri="{FF2B5EF4-FFF2-40B4-BE49-F238E27FC236}">
                  <a16:creationId xmlns:a16="http://schemas.microsoft.com/office/drawing/2014/main" id="{915FD19F-E5E9-6105-1C55-0DB60B567B10}"/>
                </a:ext>
              </a:extLst>
            </p:cNvPr>
            <p:cNvSpPr/>
            <p:nvPr/>
          </p:nvSpPr>
          <p:spPr>
            <a:xfrm>
              <a:off x="1155326" y="4935024"/>
              <a:ext cx="7867650" cy="1980000"/>
            </a:xfrm>
            <a:prstGeom prst="roundRect">
              <a:avLst>
                <a:gd name="adj" fmla="val 5911"/>
              </a:avLst>
            </a:prstGeom>
            <a:solidFill>
              <a:srgbClr val="FDFCF9"/>
            </a:solidFill>
            <a:ln>
              <a:solidFill>
                <a:srgbClr val="ECE9DF"/>
              </a:solidFill>
            </a:ln>
            <a:effectLst>
              <a:outerShdw blurRad="19050" dist="9525" dir="5400000" algn="bl" rotWithShape="0">
                <a:srgbClr val="0F0B2E">
                  <a:alpha val="6000"/>
                </a:srgbClr>
              </a:outerShdw>
            </a:effectLst>
          </p:spPr>
          <p:txBody>
            <a:bodyPr/>
            <a:lstStyle/>
            <a:p>
              <a:endParaRPr lang="en-US"/>
            </a:p>
          </p:txBody>
        </p:sp>
      </p:grpSp>
      <p:sp>
        <p:nvSpPr>
          <p:cNvPr id="16" name="Text 14">
            <a:extLst>
              <a:ext uri="{FF2B5EF4-FFF2-40B4-BE49-F238E27FC236}">
                <a16:creationId xmlns:a16="http://schemas.microsoft.com/office/drawing/2014/main" id="{E23FEDEC-8F8E-395D-A472-F0ACA4C5F36C}"/>
              </a:ext>
            </a:extLst>
          </p:cNvPr>
          <p:cNvSpPr/>
          <p:nvPr/>
        </p:nvSpPr>
        <p:spPr>
          <a:xfrm>
            <a:off x="7124778" y="4535432"/>
            <a:ext cx="3935107" cy="5715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200" b="1" kern="0" spc="-126">
                <a:solidFill>
                  <a:srgbClr val="6B6588"/>
                </a:solidFill>
                <a:latin typeface="Poppins" pitchFamily="34" charset="0"/>
                <a:ea typeface="Poppins" pitchFamily="34" charset="-122"/>
                <a:cs typeface="Poppins" pitchFamily="34" charset="-120"/>
              </a:rPr>
              <a:t>02</a:t>
            </a:r>
            <a:endParaRPr lang="en-US" sz="4200"/>
          </a:p>
        </p:txBody>
      </p:sp>
      <p:sp>
        <p:nvSpPr>
          <p:cNvPr id="17" name="Text 15">
            <a:extLst>
              <a:ext uri="{FF2B5EF4-FFF2-40B4-BE49-F238E27FC236}">
                <a16:creationId xmlns:a16="http://schemas.microsoft.com/office/drawing/2014/main" id="{C9E025D0-18E4-7044-F297-C8E0B449D00F}"/>
              </a:ext>
            </a:extLst>
          </p:cNvPr>
          <p:cNvSpPr/>
          <p:nvPr/>
        </p:nvSpPr>
        <p:spPr>
          <a:xfrm>
            <a:off x="7124778" y="5221232"/>
            <a:ext cx="4426311" cy="394320"/>
          </a:xfrm>
          <a:prstGeom prst="rect">
            <a:avLst/>
          </a:prstGeom>
          <a:noFill/>
          <a:ln/>
        </p:spPr>
        <p:txBody>
          <a:bodyPr wrap="square" lIns="25400" tIns="25400" rIns="25400" bIns="25400" rtlCol="0" anchor="t">
            <a:noAutofit/>
          </a:bodyPr>
          <a:lstStyle/>
          <a:p>
            <a:pPr marL="0" indent="0" algn="l">
              <a:lnSpc>
                <a:spcPct val="110000"/>
              </a:lnSpc>
              <a:buNone/>
            </a:pPr>
            <a:r>
              <a:rPr lang="en-US" sz="2400" b="1" kern="0" spc="-51">
                <a:solidFill>
                  <a:srgbClr val="0F0B2E"/>
                </a:solidFill>
                <a:latin typeface="Poppins" pitchFamily="34" charset="0"/>
                <a:ea typeface="Poppins" pitchFamily="34" charset="-122"/>
                <a:cs typeface="Poppins" pitchFamily="34" charset="-120"/>
              </a:rPr>
              <a:t>What do you think you are like to talk to?</a:t>
            </a:r>
            <a:endParaRPr lang="en-US" sz="2400"/>
          </a:p>
        </p:txBody>
      </p:sp>
      <p:sp>
        <p:nvSpPr>
          <p:cNvPr id="23" name="Text 21">
            <a:extLst>
              <a:ext uri="{FF2B5EF4-FFF2-40B4-BE49-F238E27FC236}">
                <a16:creationId xmlns:a16="http://schemas.microsoft.com/office/drawing/2014/main" id="{0973DD70-8C5B-7A56-9B1A-B3AAC85DE522}"/>
              </a:ext>
            </a:extLst>
          </p:cNvPr>
          <p:cNvSpPr/>
          <p:nvPr/>
        </p:nvSpPr>
        <p:spPr>
          <a:xfrm>
            <a:off x="12555311" y="4508544"/>
            <a:ext cx="2684690" cy="5715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4200" b="1" kern="0" spc="-126">
                <a:solidFill>
                  <a:srgbClr val="6B6588"/>
                </a:solidFill>
                <a:latin typeface="Poppins" pitchFamily="34" charset="0"/>
                <a:ea typeface="Poppins" pitchFamily="34" charset="-122"/>
                <a:cs typeface="Poppins" pitchFamily="34" charset="-120"/>
              </a:rPr>
              <a:t>03</a:t>
            </a:r>
            <a:endParaRPr lang="en-US" sz="4200"/>
          </a:p>
        </p:txBody>
      </p:sp>
      <p:sp>
        <p:nvSpPr>
          <p:cNvPr id="24" name="Text 22">
            <a:extLst>
              <a:ext uri="{FF2B5EF4-FFF2-40B4-BE49-F238E27FC236}">
                <a16:creationId xmlns:a16="http://schemas.microsoft.com/office/drawing/2014/main" id="{953A5104-FEE1-4AE4-76D6-56360140D133}"/>
              </a:ext>
            </a:extLst>
          </p:cNvPr>
          <p:cNvSpPr/>
          <p:nvPr/>
        </p:nvSpPr>
        <p:spPr>
          <a:xfrm>
            <a:off x="12555310" y="5194344"/>
            <a:ext cx="4355577" cy="394320"/>
          </a:xfrm>
          <a:prstGeom prst="rect">
            <a:avLst/>
          </a:prstGeom>
          <a:noFill/>
          <a:ln/>
        </p:spPr>
        <p:txBody>
          <a:bodyPr wrap="square" lIns="25400" tIns="25400" rIns="25400" bIns="25400" rtlCol="0" anchor="t">
            <a:noAutofit/>
          </a:bodyPr>
          <a:lstStyle/>
          <a:p>
            <a:pPr marL="0" indent="0" algn="l">
              <a:lnSpc>
                <a:spcPct val="110000"/>
              </a:lnSpc>
              <a:buNone/>
            </a:pPr>
            <a:r>
              <a:rPr lang="en-US" sz="2400" b="1" kern="0" spc="-51">
                <a:solidFill>
                  <a:srgbClr val="0F0B2E"/>
                </a:solidFill>
                <a:latin typeface="Poppins" pitchFamily="34" charset="0"/>
                <a:ea typeface="Poppins" pitchFamily="34" charset="-122"/>
                <a:cs typeface="Poppins" pitchFamily="34" charset="-120"/>
              </a:rPr>
              <a:t>How attentive are you as a listener?</a:t>
            </a:r>
            <a:endParaRPr lang="en-US" sz="2400"/>
          </a:p>
        </p:txBody>
      </p:sp>
      <p:sp>
        <p:nvSpPr>
          <p:cNvPr id="27" name="Text 25">
            <a:extLst>
              <a:ext uri="{FF2B5EF4-FFF2-40B4-BE49-F238E27FC236}">
                <a16:creationId xmlns:a16="http://schemas.microsoft.com/office/drawing/2014/main" id="{5CF4CC01-B2AD-2F56-A050-7477FFB1F28F}"/>
              </a:ext>
            </a:extLst>
          </p:cNvPr>
          <p:cNvSpPr/>
          <p:nvPr/>
        </p:nvSpPr>
        <p:spPr>
          <a:xfrm>
            <a:off x="15454089" y="9593610"/>
            <a:ext cx="176711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SELF-REFLECTION</a:t>
            </a:r>
            <a:endParaRPr lang="en-US" sz="1200"/>
          </a:p>
        </p:txBody>
      </p:sp>
    </p:spTree>
    <p:extLst>
      <p:ext uri="{BB962C8B-B14F-4D97-AF65-F5344CB8AC3E}">
        <p14:creationId xmlns:p14="http://schemas.microsoft.com/office/powerpoint/2010/main" val="55734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DFCF9"/>
        </a:solidFill>
        <a:effectLst/>
      </p:bgPr>
    </p:bg>
    <p:spTree>
      <p:nvGrpSpPr>
        <p:cNvPr id="1" name=""/>
        <p:cNvGrpSpPr/>
        <p:nvPr/>
      </p:nvGrpSpPr>
      <p:grpSpPr>
        <a:xfrm>
          <a:off x="0" y="0"/>
          <a:ext cx="0" cy="0"/>
          <a:chOff x="0" y="0"/>
          <a:chExt cx="0" cy="0"/>
        </a:xfrm>
      </p:grpSpPr>
      <p:sp>
        <p:nvSpPr>
          <p:cNvPr id="30" name="Shape 9">
            <a:extLst>
              <a:ext uri="{FF2B5EF4-FFF2-40B4-BE49-F238E27FC236}">
                <a16:creationId xmlns:a16="http://schemas.microsoft.com/office/drawing/2014/main" id="{395AB4F6-CCBF-8407-7017-1780575EFE61}"/>
              </a:ext>
            </a:extLst>
          </p:cNvPr>
          <p:cNvSpPr/>
          <p:nvPr/>
        </p:nvSpPr>
        <p:spPr>
          <a:xfrm>
            <a:off x="1023247" y="7180384"/>
            <a:ext cx="5943128" cy="1658816"/>
          </a:xfrm>
          <a:prstGeom prst="roundRect">
            <a:avLst>
              <a:gd name="adj" fmla="val 5911"/>
            </a:avLst>
          </a:prstGeom>
          <a:solidFill>
            <a:srgbClr val="FDFCF9"/>
          </a:solidFill>
          <a:ln>
            <a:solidFill>
              <a:srgbClr val="ECE9DF"/>
            </a:solidFill>
          </a:ln>
          <a:effectLst>
            <a:outerShdw blurRad="576826" dist="38100" dir="2700000" algn="tl" rotWithShape="0">
              <a:prstClr val="black">
                <a:alpha val="40000"/>
              </a:prstClr>
            </a:outerShdw>
          </a:effectLst>
        </p:spPr>
        <p:txBody>
          <a:bodyPr/>
          <a:lstStyle/>
          <a:p>
            <a:endParaRPr lang="en-US"/>
          </a:p>
        </p:txBody>
      </p:sp>
      <p:pic>
        <p:nvPicPr>
          <p:cNvPr id="27" name="Picture 26">
            <a:extLst>
              <a:ext uri="{FF2B5EF4-FFF2-40B4-BE49-F238E27FC236}">
                <a16:creationId xmlns:a16="http://schemas.microsoft.com/office/drawing/2014/main" id="{DB4D513F-2720-7321-6162-B04BEE486BC8}"/>
              </a:ext>
            </a:extLst>
          </p:cNvPr>
          <p:cNvPicPr>
            <a:picLocks noChangeAspect="1"/>
          </p:cNvPicPr>
          <p:nvPr/>
        </p:nvPicPr>
        <p:blipFill>
          <a:blip r:embed="rId3"/>
          <a:stretch>
            <a:fillRect/>
          </a:stretch>
        </p:blipFill>
        <p:spPr>
          <a:xfrm>
            <a:off x="8328055" y="2506110"/>
            <a:ext cx="5663195" cy="5662530"/>
          </a:xfrm>
          <a:prstGeom prst="rect">
            <a:avLst/>
          </a:prstGeom>
        </p:spPr>
      </p:pic>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EXERCISE 2 · GROUP REFLECTION</a:t>
            </a:r>
            <a:endParaRPr lang="en-US" sz="1650"/>
          </a:p>
        </p:txBody>
      </p:sp>
      <p:sp>
        <p:nvSpPr>
          <p:cNvPr id="3" name="Text 1"/>
          <p:cNvSpPr/>
          <p:nvPr/>
        </p:nvSpPr>
        <p:spPr>
          <a:xfrm>
            <a:off x="1143000" y="1543943"/>
            <a:ext cx="16482060" cy="54478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a:solidFill>
                  <a:srgbClr val="0F0B2E"/>
                </a:solidFill>
                <a:latin typeface="Poppins" pitchFamily="34" charset="0"/>
                <a:ea typeface="Poppins" pitchFamily="34" charset="-122"/>
                <a:cs typeface="Poppins" pitchFamily="34" charset="-120"/>
              </a:rPr>
              <a:t>Remember C-me + </a:t>
            </a:r>
          </a:p>
          <a:p>
            <a:pPr marL="0" indent="0" algn="l">
              <a:lnSpc>
                <a:spcPct val="95000"/>
              </a:lnSpc>
              <a:buNone/>
            </a:pPr>
            <a:r>
              <a:rPr lang="en-US" sz="5000" b="1" kern="0" spc="-147">
                <a:solidFill>
                  <a:srgbClr val="0F0B2E"/>
                </a:solidFill>
                <a:latin typeface="Poppins" pitchFamily="34" charset="0"/>
                <a:ea typeface="Poppins" pitchFamily="34" charset="-122"/>
                <a:cs typeface="Poppins" pitchFamily="34" charset="-120"/>
              </a:rPr>
              <a:t>the </a:t>
            </a:r>
            <a:r>
              <a:rPr lang="en-US" sz="5000" b="1" kern="0" spc="-147">
                <a:blipFill>
                  <a:blip r:embed="rId4"/>
                  <a:stretch>
                    <a:fillRect/>
                  </a:stretch>
                </a:blipFill>
                <a:latin typeface="Poppins" pitchFamily="34" charset="0"/>
                <a:ea typeface="Poppins" pitchFamily="34" charset="-122"/>
                <a:cs typeface="Poppins" pitchFamily="34" charset="-120"/>
              </a:rPr>
              <a:t>Jungian axes</a:t>
            </a:r>
            <a:r>
              <a:rPr lang="en-US" sz="5000" b="1" kern="0" spc="-147">
                <a:solidFill>
                  <a:srgbClr val="0F0B2E"/>
                </a:solidFill>
                <a:latin typeface="Poppins" pitchFamily="34" charset="0"/>
                <a:ea typeface="Poppins" pitchFamily="34" charset="-122"/>
                <a:cs typeface="Poppins" pitchFamily="34" charset="-120"/>
              </a:rPr>
              <a:t>?</a:t>
            </a:r>
            <a:endParaRPr lang="en-US" sz="5000"/>
          </a:p>
        </p:txBody>
      </p:sp>
      <p:sp>
        <p:nvSpPr>
          <p:cNvPr id="5" name="Shape 2"/>
          <p:cNvSpPr/>
          <p:nvPr/>
        </p:nvSpPr>
        <p:spPr>
          <a:xfrm>
            <a:off x="7564120" y="5301382"/>
            <a:ext cx="7200000" cy="38100"/>
          </a:xfrm>
          <a:prstGeom prst="rect">
            <a:avLst/>
          </a:prstGeom>
          <a:solidFill>
            <a:srgbClr val="0F0B2E"/>
          </a:solidFill>
          <a:ln/>
        </p:spPr>
        <p:txBody>
          <a:bodyPr/>
          <a:lstStyle/>
          <a:p>
            <a:endParaRPr lang="en-US"/>
          </a:p>
        </p:txBody>
      </p:sp>
      <p:sp>
        <p:nvSpPr>
          <p:cNvPr id="15" name="Text 12"/>
          <p:cNvSpPr/>
          <p:nvPr/>
        </p:nvSpPr>
        <p:spPr>
          <a:xfrm>
            <a:off x="1386181" y="7820690"/>
            <a:ext cx="5095900" cy="921990"/>
          </a:xfrm>
          <a:prstGeom prst="rect">
            <a:avLst/>
          </a:prstGeom>
          <a:noFill/>
          <a:ln/>
        </p:spPr>
        <p:txBody>
          <a:bodyPr wrap="square" lIns="25400" tIns="25400" rIns="25400" bIns="25400" rtlCol="0" anchor="t">
            <a:normAutofit fontScale="77500" lnSpcReduction="20000"/>
          </a:bodyPr>
          <a:lstStyle/>
          <a:p>
            <a:pPr marL="0" indent="0">
              <a:lnSpc>
                <a:spcPct val="145000"/>
              </a:lnSpc>
              <a:buNone/>
            </a:pPr>
            <a:r>
              <a:rPr lang="en-US" sz="2400">
                <a:solidFill>
                  <a:srgbClr val="27265B"/>
                </a:solidFill>
                <a:latin typeface="Poppins" pitchFamily="34" charset="0"/>
                <a:ea typeface="Poppins" pitchFamily="34" charset="-122"/>
                <a:cs typeface="Poppins" pitchFamily="34" charset="-120"/>
              </a:rPr>
              <a:t>How does behavioural preference impact how we communicate with others?</a:t>
            </a:r>
            <a:endParaRPr lang="en-US" sz="2400">
              <a:solidFill>
                <a:srgbClr val="27265B"/>
              </a:solidFill>
            </a:endParaRPr>
          </a:p>
        </p:txBody>
      </p:sp>
      <p:sp>
        <p:nvSpPr>
          <p:cNvPr id="16" name="Text 13"/>
          <p:cNvSpPr/>
          <p:nvPr/>
        </p:nvSpPr>
        <p:spPr>
          <a:xfrm>
            <a:off x="15734630" y="9593610"/>
            <a:ext cx="1486570"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JUNGIAN AXES</a:t>
            </a:r>
            <a:endParaRPr lang="en-US" sz="1200"/>
          </a:p>
        </p:txBody>
      </p:sp>
      <p:sp>
        <p:nvSpPr>
          <p:cNvPr id="17" name="Shape 2">
            <a:extLst>
              <a:ext uri="{FF2B5EF4-FFF2-40B4-BE49-F238E27FC236}">
                <a16:creationId xmlns:a16="http://schemas.microsoft.com/office/drawing/2014/main" id="{AF470403-81B9-A8CB-B98A-E4F71B19F99F}"/>
              </a:ext>
            </a:extLst>
          </p:cNvPr>
          <p:cNvSpPr/>
          <p:nvPr/>
        </p:nvSpPr>
        <p:spPr>
          <a:xfrm>
            <a:off x="11136630" y="1806788"/>
            <a:ext cx="36000" cy="6674272"/>
          </a:xfrm>
          <a:prstGeom prst="rect">
            <a:avLst/>
          </a:prstGeom>
          <a:solidFill>
            <a:srgbClr val="0F0B2E"/>
          </a:solidFill>
          <a:ln/>
        </p:spPr>
        <p:txBody>
          <a:bodyPr/>
          <a:lstStyle/>
          <a:p>
            <a:endParaRPr lang="en-US"/>
          </a:p>
        </p:txBody>
      </p:sp>
      <p:sp>
        <p:nvSpPr>
          <p:cNvPr id="20" name="Text 4">
            <a:extLst>
              <a:ext uri="{FF2B5EF4-FFF2-40B4-BE49-F238E27FC236}">
                <a16:creationId xmlns:a16="http://schemas.microsoft.com/office/drawing/2014/main" id="{8F64FB93-DB32-0D47-C12A-3008F4A78F07}"/>
              </a:ext>
            </a:extLst>
          </p:cNvPr>
          <p:cNvSpPr/>
          <p:nvPr/>
        </p:nvSpPr>
        <p:spPr>
          <a:xfrm>
            <a:off x="8365853" y="901139"/>
            <a:ext cx="5474970" cy="918121"/>
          </a:xfrm>
          <a:prstGeom prst="rect">
            <a:avLst/>
          </a:prstGeom>
          <a:noFill/>
          <a:ln/>
        </p:spPr>
        <p:txBody>
          <a:bodyPr wrap="square" lIns="25400" tIns="25400" rIns="25400" bIns="25400" rtlCol="0" anchor="t">
            <a:normAutofit fontScale="92500" lnSpcReduction="20000"/>
          </a:bodyPr>
          <a:lstStyle/>
          <a:p>
            <a:pPr marL="0" indent="0" algn="ctr">
              <a:lnSpc>
                <a:spcPct val="105000"/>
              </a:lnSpc>
              <a:buNone/>
            </a:pPr>
            <a:r>
              <a:rPr lang="en-US" sz="3300" b="1" kern="0" spc="-66">
                <a:blipFill>
                  <a:blip r:embed="rId5"/>
                  <a:stretch>
                    <a:fillRect/>
                  </a:stretch>
                </a:blipFill>
                <a:latin typeface="Poppins" pitchFamily="34" charset="0"/>
                <a:ea typeface="Poppins" pitchFamily="34" charset="-122"/>
                <a:cs typeface="Poppins" pitchFamily="34" charset="-120"/>
              </a:rPr>
              <a:t>Thinking</a:t>
            </a:r>
            <a:r>
              <a:rPr lang="en-US" sz="3300" b="1" kern="0" spc="-66">
                <a:solidFill>
                  <a:srgbClr val="000000"/>
                </a:solidFill>
                <a:latin typeface="Poppins" pitchFamily="34" charset="0"/>
                <a:ea typeface="Poppins" pitchFamily="34" charset="-122"/>
                <a:cs typeface="Poppins" pitchFamily="34" charset="-120"/>
              </a:rPr>
              <a:t> </a:t>
            </a:r>
          </a:p>
          <a:p>
            <a:pPr marL="0" indent="0" algn="ctr">
              <a:lnSpc>
                <a:spcPct val="105000"/>
              </a:lnSpc>
              <a:buNone/>
            </a:pPr>
            <a:r>
              <a:rPr lang="en-US" sz="3300" b="1" kern="0" spc="-66">
                <a:solidFill>
                  <a:srgbClr val="0F0B2E"/>
                </a:solidFill>
                <a:latin typeface="Poppins" pitchFamily="34" charset="0"/>
                <a:ea typeface="Poppins" pitchFamily="34" charset="-122"/>
                <a:cs typeface="Poppins" pitchFamily="34" charset="-120"/>
              </a:rPr>
              <a:t>preference</a:t>
            </a:r>
            <a:endParaRPr lang="en-US" sz="3300"/>
          </a:p>
        </p:txBody>
      </p:sp>
      <p:sp>
        <p:nvSpPr>
          <p:cNvPr id="21" name="Text 7">
            <a:extLst>
              <a:ext uri="{FF2B5EF4-FFF2-40B4-BE49-F238E27FC236}">
                <a16:creationId xmlns:a16="http://schemas.microsoft.com/office/drawing/2014/main" id="{1D4389B3-B359-B6D0-08F8-BAEE80208673}"/>
              </a:ext>
            </a:extLst>
          </p:cNvPr>
          <p:cNvSpPr/>
          <p:nvPr/>
        </p:nvSpPr>
        <p:spPr>
          <a:xfrm>
            <a:off x="8563610" y="8723193"/>
            <a:ext cx="5325110" cy="918121"/>
          </a:xfrm>
          <a:prstGeom prst="rect">
            <a:avLst/>
          </a:prstGeom>
          <a:noFill/>
          <a:ln/>
        </p:spPr>
        <p:txBody>
          <a:bodyPr wrap="square" lIns="25400" tIns="25400" rIns="25400" bIns="25400" rtlCol="0" anchor="t">
            <a:normAutofit fontScale="92500" lnSpcReduction="20000"/>
          </a:bodyPr>
          <a:lstStyle/>
          <a:p>
            <a:pPr marL="0" indent="0" algn="ctr">
              <a:lnSpc>
                <a:spcPct val="105000"/>
              </a:lnSpc>
              <a:buNone/>
            </a:pPr>
            <a:r>
              <a:rPr lang="en-US" sz="3300" b="1" kern="0" spc="-66">
                <a:blipFill>
                  <a:blip r:embed="rId6"/>
                  <a:stretch>
                    <a:fillRect/>
                  </a:stretch>
                </a:blipFill>
                <a:latin typeface="Poppins" pitchFamily="34" charset="0"/>
                <a:ea typeface="Poppins" pitchFamily="34" charset="-122"/>
                <a:cs typeface="Poppins" pitchFamily="34" charset="-120"/>
              </a:rPr>
              <a:t>Feeling</a:t>
            </a:r>
            <a:r>
              <a:rPr lang="en-US" sz="3300" b="1" kern="0" spc="-66">
                <a:solidFill>
                  <a:srgbClr val="000000"/>
                </a:solidFill>
                <a:latin typeface="Poppins" pitchFamily="34" charset="0"/>
                <a:ea typeface="Poppins" pitchFamily="34" charset="-122"/>
                <a:cs typeface="Poppins" pitchFamily="34" charset="-120"/>
              </a:rPr>
              <a:t> </a:t>
            </a:r>
          </a:p>
          <a:p>
            <a:pPr marL="0" indent="0" algn="ctr">
              <a:lnSpc>
                <a:spcPct val="105000"/>
              </a:lnSpc>
              <a:buNone/>
            </a:pPr>
            <a:r>
              <a:rPr lang="en-US" sz="3300" b="1" kern="0" spc="-66">
                <a:solidFill>
                  <a:srgbClr val="0F0B2E"/>
                </a:solidFill>
                <a:latin typeface="Poppins" pitchFamily="34" charset="0"/>
                <a:ea typeface="Poppins" pitchFamily="34" charset="-122"/>
                <a:cs typeface="Poppins" pitchFamily="34" charset="-120"/>
              </a:rPr>
              <a:t>preference</a:t>
            </a:r>
            <a:endParaRPr lang="en-US" sz="3300"/>
          </a:p>
        </p:txBody>
      </p:sp>
      <p:sp>
        <p:nvSpPr>
          <p:cNvPr id="24" name="Text 4">
            <a:extLst>
              <a:ext uri="{FF2B5EF4-FFF2-40B4-BE49-F238E27FC236}">
                <a16:creationId xmlns:a16="http://schemas.microsoft.com/office/drawing/2014/main" id="{54878089-CB17-7576-E5BB-DDC19892DFE5}"/>
              </a:ext>
            </a:extLst>
          </p:cNvPr>
          <p:cNvSpPr/>
          <p:nvPr/>
        </p:nvSpPr>
        <p:spPr>
          <a:xfrm>
            <a:off x="4033338" y="4746089"/>
            <a:ext cx="3924300" cy="1489249"/>
          </a:xfrm>
          <a:prstGeom prst="rect">
            <a:avLst/>
          </a:prstGeom>
          <a:noFill/>
          <a:ln/>
        </p:spPr>
        <p:txBody>
          <a:bodyPr wrap="square" lIns="25400" tIns="25400" rIns="25400" bIns="25400" rtlCol="0" anchor="t">
            <a:normAutofit/>
          </a:bodyPr>
          <a:lstStyle/>
          <a:p>
            <a:pPr marL="0" indent="0" algn="ctr">
              <a:buNone/>
            </a:pPr>
            <a:r>
              <a:rPr lang="en-US" sz="3300" b="1" kern="0" spc="-66">
                <a:gradFill>
                  <a:gsLst>
                    <a:gs pos="36000">
                      <a:srgbClr val="A7C93F"/>
                    </a:gs>
                    <a:gs pos="74000">
                      <a:srgbClr val="2CAAE3"/>
                    </a:gs>
                  </a:gsLst>
                  <a:lin ang="2700000" scaled="0"/>
                </a:gradFill>
                <a:latin typeface="Poppins" pitchFamily="34" charset="0"/>
                <a:ea typeface="Poppins" pitchFamily="34" charset="-122"/>
                <a:cs typeface="Poppins" pitchFamily="34" charset="-120"/>
              </a:rPr>
              <a:t>Reflective</a:t>
            </a:r>
            <a:r>
              <a:rPr lang="en-US" sz="3300" b="1" kern="0" spc="-66">
                <a:solidFill>
                  <a:srgbClr val="000000"/>
                </a:solidFill>
                <a:latin typeface="Poppins" pitchFamily="34" charset="0"/>
                <a:ea typeface="Poppins" pitchFamily="34" charset="-122"/>
                <a:cs typeface="Poppins" pitchFamily="34" charset="-120"/>
              </a:rPr>
              <a:t> </a:t>
            </a:r>
            <a:r>
              <a:rPr lang="en-US" sz="3300" b="1" kern="0" spc="-66">
                <a:solidFill>
                  <a:srgbClr val="0F0B2E"/>
                </a:solidFill>
                <a:latin typeface="Poppins" pitchFamily="34" charset="0"/>
                <a:ea typeface="Poppins" pitchFamily="34" charset="-122"/>
                <a:cs typeface="Poppins" pitchFamily="34" charset="-120"/>
              </a:rPr>
              <a:t>preference</a:t>
            </a:r>
            <a:endParaRPr lang="en-US" sz="3300"/>
          </a:p>
        </p:txBody>
      </p:sp>
      <p:sp>
        <p:nvSpPr>
          <p:cNvPr id="25" name="Text 7">
            <a:extLst>
              <a:ext uri="{FF2B5EF4-FFF2-40B4-BE49-F238E27FC236}">
                <a16:creationId xmlns:a16="http://schemas.microsoft.com/office/drawing/2014/main" id="{9129FD46-2C38-09D2-CB49-C3A73E9C4095}"/>
              </a:ext>
            </a:extLst>
          </p:cNvPr>
          <p:cNvSpPr/>
          <p:nvPr/>
        </p:nvSpPr>
        <p:spPr>
          <a:xfrm>
            <a:off x="14363700" y="4831722"/>
            <a:ext cx="3924300" cy="1489249"/>
          </a:xfrm>
          <a:prstGeom prst="rect">
            <a:avLst/>
          </a:prstGeom>
          <a:noFill/>
          <a:ln/>
        </p:spPr>
        <p:txBody>
          <a:bodyPr wrap="square" lIns="25400" tIns="25400" rIns="25400" bIns="25400" rtlCol="0" anchor="t">
            <a:normAutofit/>
          </a:bodyPr>
          <a:lstStyle/>
          <a:p>
            <a:pPr marL="0" indent="0" algn="ctr">
              <a:buNone/>
            </a:pPr>
            <a:r>
              <a:rPr lang="en-US" sz="3300" b="1" kern="0" spc="-66">
                <a:gradFill>
                  <a:gsLst>
                    <a:gs pos="36000">
                      <a:srgbClr val="E84227"/>
                    </a:gs>
                    <a:gs pos="74000">
                      <a:srgbClr val="FED507"/>
                    </a:gs>
                  </a:gsLst>
                  <a:lin ang="2700000" scaled="0"/>
                </a:gradFill>
                <a:latin typeface="Poppins" pitchFamily="34" charset="0"/>
                <a:ea typeface="Poppins" pitchFamily="34" charset="-122"/>
                <a:cs typeface="Poppins" pitchFamily="34" charset="-120"/>
              </a:rPr>
              <a:t>Expressive</a:t>
            </a:r>
            <a:r>
              <a:rPr lang="en-US" sz="3300" b="1" kern="0" spc="-66">
                <a:solidFill>
                  <a:srgbClr val="000000"/>
                </a:solidFill>
                <a:latin typeface="Poppins" pitchFamily="34" charset="0"/>
                <a:ea typeface="Poppins" pitchFamily="34" charset="-122"/>
                <a:cs typeface="Poppins" pitchFamily="34" charset="-120"/>
              </a:rPr>
              <a:t> </a:t>
            </a:r>
            <a:r>
              <a:rPr lang="en-US" sz="3300" b="1" kern="0" spc="-66">
                <a:solidFill>
                  <a:srgbClr val="0F0B2E"/>
                </a:solidFill>
                <a:latin typeface="Poppins" pitchFamily="34" charset="0"/>
                <a:ea typeface="Poppins" pitchFamily="34" charset="-122"/>
                <a:cs typeface="Poppins" pitchFamily="34" charset="-120"/>
              </a:rPr>
              <a:t>preference</a:t>
            </a:r>
            <a:endParaRPr lang="en-US" sz="3300"/>
          </a:p>
        </p:txBody>
      </p:sp>
      <p:sp>
        <p:nvSpPr>
          <p:cNvPr id="31" name="Text 14">
            <a:extLst>
              <a:ext uri="{FF2B5EF4-FFF2-40B4-BE49-F238E27FC236}">
                <a16:creationId xmlns:a16="http://schemas.microsoft.com/office/drawing/2014/main" id="{F8DA9D46-4A3E-A535-95B3-1F610550208E}"/>
              </a:ext>
            </a:extLst>
          </p:cNvPr>
          <p:cNvSpPr/>
          <p:nvPr/>
        </p:nvSpPr>
        <p:spPr>
          <a:xfrm>
            <a:off x="1385831" y="7413615"/>
            <a:ext cx="7377684" cy="267345"/>
          </a:xfrm>
          <a:prstGeom prst="rect">
            <a:avLst/>
          </a:prstGeom>
          <a:noFill/>
          <a:ln/>
        </p:spPr>
        <p:txBody>
          <a:bodyPr wrap="square" lIns="25400" tIns="25400" rIns="25400" bIns="25400" rtlCol="0" anchor="t">
            <a:normAutofit lnSpcReduction="10000"/>
          </a:bodyPr>
          <a:lstStyle/>
          <a:p>
            <a:pPr marL="0" indent="0" algn="l">
              <a:lnSpc>
                <a:spcPct val="100000"/>
              </a:lnSpc>
              <a:buNone/>
            </a:pPr>
            <a:r>
              <a:rPr lang="en-US" sz="1500" b="1" kern="0" spc="363">
                <a:solidFill>
                  <a:srgbClr val="6B6588"/>
                </a:solidFill>
                <a:latin typeface="Poppins" pitchFamily="34" charset="0"/>
                <a:ea typeface="Poppins" pitchFamily="34" charset="-122"/>
                <a:cs typeface="Poppins" pitchFamily="34" charset="-120"/>
              </a:rPr>
              <a:t>REFLECT + DISCUSS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5"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C-ME PREFERENCE AROUND THE WHEEL</a:t>
            </a:r>
            <a:endParaRPr lang="en-US" sz="1650"/>
          </a:p>
        </p:txBody>
      </p:sp>
      <p:sp>
        <p:nvSpPr>
          <p:cNvPr id="3" name="Text 1"/>
          <p:cNvSpPr/>
          <p:nvPr/>
        </p:nvSpPr>
        <p:spPr>
          <a:xfrm>
            <a:off x="1143000" y="1543943"/>
            <a:ext cx="16482060" cy="68959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89">
                <a:solidFill>
                  <a:srgbClr val="0F0B2E"/>
                </a:solidFill>
                <a:latin typeface="Poppins" pitchFamily="34" charset="0"/>
                <a:ea typeface="Poppins" pitchFamily="34" charset="-122"/>
                <a:cs typeface="Poppins" pitchFamily="34" charset="-120"/>
              </a:rPr>
              <a:t>The C-me </a:t>
            </a:r>
            <a:r>
              <a:rPr lang="en-US" sz="5000" b="1" kern="0" spc="-189">
                <a:gradFill>
                  <a:gsLst>
                    <a:gs pos="33000">
                      <a:srgbClr val="FED507"/>
                    </a:gs>
                    <a:gs pos="82000">
                      <a:srgbClr val="A7C93F"/>
                    </a:gs>
                  </a:gsLst>
                  <a:lin ang="2700000" scaled="0"/>
                </a:gradFill>
                <a:latin typeface="Poppins" pitchFamily="34" charset="0"/>
                <a:ea typeface="Poppins" pitchFamily="34" charset="-122"/>
                <a:cs typeface="Poppins" pitchFamily="34" charset="-120"/>
              </a:rPr>
              <a:t>colour wheel</a:t>
            </a:r>
            <a:endParaRPr lang="en-US" sz="5000">
              <a:gradFill>
                <a:gsLst>
                  <a:gs pos="33000">
                    <a:srgbClr val="FED507"/>
                  </a:gs>
                  <a:gs pos="82000">
                    <a:srgbClr val="A7C93F"/>
                  </a:gs>
                </a:gsLst>
                <a:lin ang="2700000" scaled="0"/>
              </a:gradFill>
            </a:endParaRPr>
          </a:p>
        </p:txBody>
      </p:sp>
      <p:sp>
        <p:nvSpPr>
          <p:cNvPr id="5" name="Shape 2"/>
          <p:cNvSpPr/>
          <p:nvPr/>
        </p:nvSpPr>
        <p:spPr>
          <a:xfrm>
            <a:off x="2476500" y="2728838"/>
            <a:ext cx="2095500" cy="1809750"/>
          </a:xfrm>
          <a:prstGeom prst="roundRect">
            <a:avLst>
              <a:gd name="adj" fmla="val 7368"/>
            </a:avLst>
          </a:prstGeom>
          <a:solidFill>
            <a:srgbClr val="FDFCF9"/>
          </a:solidFill>
          <a:ln/>
          <a:effectLst>
            <a:outerShdw blurRad="205852" dist="38100" dir="13500000" algn="br" rotWithShape="0">
              <a:prstClr val="black">
                <a:alpha val="40000"/>
              </a:prstClr>
            </a:outerShdw>
          </a:effectLst>
        </p:spPr>
        <p:txBody>
          <a:bodyPr/>
          <a:lstStyle/>
          <a:p>
            <a:endParaRPr lang="en-US"/>
          </a:p>
        </p:txBody>
      </p:sp>
      <p:sp>
        <p:nvSpPr>
          <p:cNvPr id="6" name="Text 3"/>
          <p:cNvSpPr/>
          <p:nvPr/>
        </p:nvSpPr>
        <p:spPr>
          <a:xfrm>
            <a:off x="2686050" y="29383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A keen eye for detail</a:t>
            </a:r>
            <a:endParaRPr lang="en-US" sz="1650"/>
          </a:p>
        </p:txBody>
      </p:sp>
      <p:sp>
        <p:nvSpPr>
          <p:cNvPr id="7" name="Text 4"/>
          <p:cNvSpPr/>
          <p:nvPr/>
        </p:nvSpPr>
        <p:spPr>
          <a:xfrm>
            <a:off x="2686050" y="4204767"/>
            <a:ext cx="52781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2DAAE2"/>
                </a:solidFill>
                <a:latin typeface="Menlo" pitchFamily="34" charset="0"/>
                <a:ea typeface="Menlo" pitchFamily="34" charset="-122"/>
                <a:cs typeface="Menlo" pitchFamily="34" charset="-120"/>
              </a:rPr>
              <a:t>BLUE</a:t>
            </a:r>
            <a:endParaRPr lang="en-US" sz="825"/>
          </a:p>
        </p:txBody>
      </p:sp>
      <p:sp>
        <p:nvSpPr>
          <p:cNvPr id="8" name="Text 5"/>
          <p:cNvSpPr/>
          <p:nvPr/>
        </p:nvSpPr>
        <p:spPr>
          <a:xfrm>
            <a:off x="4116586" y="42047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002</a:t>
            </a:r>
            <a:endParaRPr lang="en-US" sz="825"/>
          </a:p>
        </p:txBody>
      </p:sp>
      <p:sp>
        <p:nvSpPr>
          <p:cNvPr id="9" name="Shape 6"/>
          <p:cNvSpPr/>
          <p:nvPr/>
        </p:nvSpPr>
        <p:spPr>
          <a:xfrm>
            <a:off x="4762500" y="2728838"/>
            <a:ext cx="2095500" cy="1809750"/>
          </a:xfrm>
          <a:prstGeom prst="roundRect">
            <a:avLst>
              <a:gd name="adj" fmla="val 7368"/>
            </a:avLst>
          </a:prstGeom>
          <a:solidFill>
            <a:srgbClr val="FDFCF9"/>
          </a:solidFill>
          <a:ln/>
          <a:effectLst>
            <a:outerShdw blurRad="270626" dist="38100" dir="13500000" algn="br" rotWithShape="0">
              <a:prstClr val="black">
                <a:alpha val="40000"/>
              </a:prstClr>
            </a:outerShdw>
          </a:effectLst>
        </p:spPr>
        <p:txBody>
          <a:bodyPr/>
          <a:lstStyle/>
          <a:p>
            <a:endParaRPr lang="en-US"/>
          </a:p>
        </p:txBody>
      </p:sp>
      <p:sp>
        <p:nvSpPr>
          <p:cNvPr id="10" name="Text 7"/>
          <p:cNvSpPr/>
          <p:nvPr/>
        </p:nvSpPr>
        <p:spPr>
          <a:xfrm>
            <a:off x="4972050" y="29383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Brings clarity to complexity</a:t>
            </a:r>
            <a:endParaRPr lang="en-US" sz="1650"/>
          </a:p>
        </p:txBody>
      </p:sp>
      <p:sp>
        <p:nvSpPr>
          <p:cNvPr id="11" name="Text 8"/>
          <p:cNvSpPr/>
          <p:nvPr/>
        </p:nvSpPr>
        <p:spPr>
          <a:xfrm>
            <a:off x="4972050" y="4204767"/>
            <a:ext cx="52781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2DAAE2"/>
                </a:solidFill>
                <a:latin typeface="Menlo" pitchFamily="34" charset="0"/>
                <a:ea typeface="Menlo" pitchFamily="34" charset="-122"/>
                <a:cs typeface="Menlo" pitchFamily="34" charset="-120"/>
              </a:rPr>
              <a:t>BLUE</a:t>
            </a:r>
            <a:endParaRPr lang="en-US" sz="825"/>
          </a:p>
        </p:txBody>
      </p:sp>
      <p:sp>
        <p:nvSpPr>
          <p:cNvPr id="12" name="Text 9"/>
          <p:cNvSpPr/>
          <p:nvPr/>
        </p:nvSpPr>
        <p:spPr>
          <a:xfrm>
            <a:off x="6402586" y="4204767"/>
            <a:ext cx="322064" cy="200471"/>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014</a:t>
            </a:r>
            <a:endParaRPr lang="en-US" sz="825"/>
          </a:p>
        </p:txBody>
      </p:sp>
      <p:sp>
        <p:nvSpPr>
          <p:cNvPr id="13" name="Shape 10"/>
          <p:cNvSpPr/>
          <p:nvPr/>
        </p:nvSpPr>
        <p:spPr>
          <a:xfrm>
            <a:off x="3048000" y="4062338"/>
            <a:ext cx="2095500" cy="1809750"/>
          </a:xfrm>
          <a:prstGeom prst="roundRect">
            <a:avLst>
              <a:gd name="adj" fmla="val 7368"/>
            </a:avLst>
          </a:prstGeom>
          <a:solidFill>
            <a:srgbClr val="FDFCF9"/>
          </a:solidFill>
          <a:ln/>
          <a:effectLst>
            <a:outerShdw blurRad="270626" dist="38100" dir="13500000" algn="br" rotWithShape="0">
              <a:prstClr val="black">
                <a:alpha val="40000"/>
              </a:prstClr>
            </a:outerShdw>
          </a:effectLst>
        </p:spPr>
        <p:txBody>
          <a:bodyPr/>
          <a:lstStyle/>
          <a:p>
            <a:endParaRPr lang="en-US"/>
          </a:p>
        </p:txBody>
      </p:sp>
      <p:sp>
        <p:nvSpPr>
          <p:cNvPr id="14" name="Text 11"/>
          <p:cNvSpPr/>
          <p:nvPr/>
        </p:nvSpPr>
        <p:spPr>
          <a:xfrm>
            <a:off x="3257550" y="42718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Enjoys problem solving</a:t>
            </a:r>
            <a:endParaRPr lang="en-US" sz="1650"/>
          </a:p>
        </p:txBody>
      </p:sp>
      <p:sp>
        <p:nvSpPr>
          <p:cNvPr id="15" name="Text 12"/>
          <p:cNvSpPr/>
          <p:nvPr/>
        </p:nvSpPr>
        <p:spPr>
          <a:xfrm>
            <a:off x="3257550" y="5538267"/>
            <a:ext cx="52781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2DAAE2"/>
                </a:solidFill>
                <a:latin typeface="Menlo" pitchFamily="34" charset="0"/>
                <a:ea typeface="Menlo" pitchFamily="34" charset="-122"/>
                <a:cs typeface="Menlo" pitchFamily="34" charset="-120"/>
              </a:rPr>
              <a:t>BLUE</a:t>
            </a:r>
            <a:endParaRPr lang="en-US" sz="825"/>
          </a:p>
        </p:txBody>
      </p:sp>
      <p:sp>
        <p:nvSpPr>
          <p:cNvPr id="16" name="Text 13"/>
          <p:cNvSpPr/>
          <p:nvPr/>
        </p:nvSpPr>
        <p:spPr>
          <a:xfrm>
            <a:off x="4688086" y="55382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041</a:t>
            </a:r>
            <a:endParaRPr lang="en-US" sz="825"/>
          </a:p>
        </p:txBody>
      </p:sp>
      <p:sp>
        <p:nvSpPr>
          <p:cNvPr id="17" name="Shape 14"/>
          <p:cNvSpPr/>
          <p:nvPr/>
        </p:nvSpPr>
        <p:spPr>
          <a:xfrm>
            <a:off x="5334000" y="4062338"/>
            <a:ext cx="2095500" cy="1809750"/>
          </a:xfrm>
          <a:prstGeom prst="roundRect">
            <a:avLst>
              <a:gd name="adj" fmla="val 7368"/>
            </a:avLst>
          </a:prstGeom>
          <a:solidFill>
            <a:srgbClr val="FDFCF9"/>
          </a:solidFill>
          <a:ln/>
          <a:effectLst>
            <a:outerShdw blurRad="270626" dist="38100" dir="13500000" algn="br" rotWithShape="0">
              <a:prstClr val="black">
                <a:alpha val="40000"/>
              </a:prstClr>
            </a:outerShdw>
          </a:effectLst>
        </p:spPr>
        <p:txBody>
          <a:bodyPr/>
          <a:lstStyle/>
          <a:p>
            <a:endParaRPr lang="en-US"/>
          </a:p>
        </p:txBody>
      </p:sp>
      <p:sp>
        <p:nvSpPr>
          <p:cNvPr id="18" name="Text 15"/>
          <p:cNvSpPr/>
          <p:nvPr/>
        </p:nvSpPr>
        <p:spPr>
          <a:xfrm>
            <a:off x="5543550" y="42718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Explores all options</a:t>
            </a:r>
            <a:endParaRPr lang="en-US" sz="1650"/>
          </a:p>
        </p:txBody>
      </p:sp>
      <p:sp>
        <p:nvSpPr>
          <p:cNvPr id="19" name="Text 16"/>
          <p:cNvSpPr/>
          <p:nvPr/>
        </p:nvSpPr>
        <p:spPr>
          <a:xfrm>
            <a:off x="5543550" y="5538267"/>
            <a:ext cx="52781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2DAAE2"/>
                </a:solidFill>
                <a:latin typeface="Menlo" pitchFamily="34" charset="0"/>
                <a:ea typeface="Menlo" pitchFamily="34" charset="-122"/>
                <a:cs typeface="Menlo" pitchFamily="34" charset="-120"/>
              </a:rPr>
              <a:t>BLUE</a:t>
            </a:r>
            <a:endParaRPr lang="en-US" sz="825"/>
          </a:p>
        </p:txBody>
      </p:sp>
      <p:sp>
        <p:nvSpPr>
          <p:cNvPr id="20" name="Text 17"/>
          <p:cNvSpPr/>
          <p:nvPr/>
        </p:nvSpPr>
        <p:spPr>
          <a:xfrm>
            <a:off x="6974086" y="55382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062</a:t>
            </a:r>
            <a:endParaRPr lang="en-US" sz="825"/>
          </a:p>
        </p:txBody>
      </p:sp>
      <p:sp>
        <p:nvSpPr>
          <p:cNvPr id="21" name="Shape 18"/>
          <p:cNvSpPr/>
          <p:nvPr/>
        </p:nvSpPr>
        <p:spPr>
          <a:xfrm>
            <a:off x="13716000" y="2728838"/>
            <a:ext cx="2095500" cy="1809750"/>
          </a:xfrm>
          <a:prstGeom prst="roundRect">
            <a:avLst>
              <a:gd name="adj" fmla="val 7368"/>
            </a:avLst>
          </a:prstGeom>
          <a:solidFill>
            <a:srgbClr val="FDFCF9"/>
          </a:solidFill>
          <a:ln/>
          <a:effectLst>
            <a:outerShdw blurRad="204526" dist="38100" dir="18900000" algn="bl" rotWithShape="0">
              <a:prstClr val="black">
                <a:alpha val="40000"/>
              </a:prstClr>
            </a:outerShdw>
          </a:effectLst>
        </p:spPr>
        <p:txBody>
          <a:bodyPr/>
          <a:lstStyle/>
          <a:p>
            <a:endParaRPr lang="en-US"/>
          </a:p>
        </p:txBody>
      </p:sp>
      <p:sp>
        <p:nvSpPr>
          <p:cNvPr id="22" name="Text 19"/>
          <p:cNvSpPr/>
          <p:nvPr/>
        </p:nvSpPr>
        <p:spPr>
          <a:xfrm>
            <a:off x="13925550" y="2938388"/>
            <a:ext cx="1752600" cy="532507"/>
          </a:xfrm>
          <a:prstGeom prst="rect">
            <a:avLst/>
          </a:prstGeom>
          <a:noFill/>
          <a:ln/>
        </p:spPr>
        <p:txBody>
          <a:bodyPr wrap="square" lIns="25400" tIns="25400" rIns="25400" bIns="25400" rtlCol="0" anchor="t">
            <a:normAutofit fontScale="925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High-impact style</a:t>
            </a:r>
            <a:endParaRPr lang="en-US" sz="1650"/>
          </a:p>
        </p:txBody>
      </p:sp>
      <p:sp>
        <p:nvSpPr>
          <p:cNvPr id="23" name="Text 20"/>
          <p:cNvSpPr/>
          <p:nvPr/>
        </p:nvSpPr>
        <p:spPr>
          <a:xfrm>
            <a:off x="13925550" y="4204767"/>
            <a:ext cx="445889" cy="200471"/>
          </a:xfrm>
          <a:prstGeom prst="rect">
            <a:avLst/>
          </a:prstGeom>
          <a:noFill/>
          <a:ln/>
        </p:spPr>
        <p:txBody>
          <a:bodyPr wrap="square" lIns="25400" tIns="25400" rIns="25400" bIns="25400" rtlCol="0" anchor="ctr">
            <a:normAutofit fontScale="92500" lnSpcReduction="20000"/>
          </a:bodyPr>
          <a:lstStyle/>
          <a:p>
            <a:pPr marL="0" indent="0" algn="l">
              <a:lnSpc>
                <a:spcPct val="155000"/>
              </a:lnSpc>
              <a:buNone/>
            </a:pPr>
            <a:r>
              <a:rPr lang="en-US" sz="825" b="1" kern="0" spc="149">
                <a:solidFill>
                  <a:srgbClr val="E84427"/>
                </a:solidFill>
                <a:latin typeface="Menlo" pitchFamily="34" charset="0"/>
                <a:ea typeface="Menlo" pitchFamily="34" charset="-122"/>
                <a:cs typeface="Menlo" pitchFamily="34" charset="-120"/>
              </a:rPr>
              <a:t>RED</a:t>
            </a:r>
            <a:endParaRPr lang="en-US" sz="825"/>
          </a:p>
        </p:txBody>
      </p:sp>
      <p:sp>
        <p:nvSpPr>
          <p:cNvPr id="24" name="Text 21"/>
          <p:cNvSpPr/>
          <p:nvPr/>
        </p:nvSpPr>
        <p:spPr>
          <a:xfrm>
            <a:off x="15356086" y="42047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002</a:t>
            </a:r>
            <a:endParaRPr lang="en-US" sz="825"/>
          </a:p>
        </p:txBody>
      </p:sp>
      <p:sp>
        <p:nvSpPr>
          <p:cNvPr id="25" name="Shape 22"/>
          <p:cNvSpPr/>
          <p:nvPr/>
        </p:nvSpPr>
        <p:spPr>
          <a:xfrm>
            <a:off x="11430000" y="2728838"/>
            <a:ext cx="2095500" cy="1809750"/>
          </a:xfrm>
          <a:prstGeom prst="roundRect">
            <a:avLst>
              <a:gd name="adj" fmla="val 7368"/>
            </a:avLst>
          </a:prstGeom>
          <a:solidFill>
            <a:srgbClr val="FDFCF9"/>
          </a:solidFill>
          <a:ln/>
          <a:effectLst>
            <a:outerShdw blurRad="204526" dist="38100" dir="18900000" algn="bl" rotWithShape="0">
              <a:prstClr val="black">
                <a:alpha val="40000"/>
              </a:prstClr>
            </a:outerShdw>
          </a:effectLst>
        </p:spPr>
        <p:txBody>
          <a:bodyPr/>
          <a:lstStyle/>
          <a:p>
            <a:endParaRPr lang="en-US"/>
          </a:p>
        </p:txBody>
      </p:sp>
      <p:sp>
        <p:nvSpPr>
          <p:cNvPr id="26" name="Text 23"/>
          <p:cNvSpPr/>
          <p:nvPr/>
        </p:nvSpPr>
        <p:spPr>
          <a:xfrm>
            <a:off x="11639550" y="29383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Direct and to the point</a:t>
            </a:r>
            <a:endParaRPr lang="en-US" sz="1650"/>
          </a:p>
        </p:txBody>
      </p:sp>
      <p:sp>
        <p:nvSpPr>
          <p:cNvPr id="27" name="Text 24"/>
          <p:cNvSpPr/>
          <p:nvPr/>
        </p:nvSpPr>
        <p:spPr>
          <a:xfrm>
            <a:off x="11639550" y="4204767"/>
            <a:ext cx="44588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E84427"/>
                </a:solidFill>
                <a:latin typeface="Menlo" pitchFamily="34" charset="0"/>
                <a:ea typeface="Menlo" pitchFamily="34" charset="-122"/>
                <a:cs typeface="Menlo" pitchFamily="34" charset="-120"/>
              </a:rPr>
              <a:t>RED</a:t>
            </a:r>
            <a:endParaRPr lang="en-US" sz="825"/>
          </a:p>
        </p:txBody>
      </p:sp>
      <p:sp>
        <p:nvSpPr>
          <p:cNvPr id="28" name="Text 25"/>
          <p:cNvSpPr/>
          <p:nvPr/>
        </p:nvSpPr>
        <p:spPr>
          <a:xfrm>
            <a:off x="13070086" y="42047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015</a:t>
            </a:r>
            <a:endParaRPr lang="en-US" sz="825"/>
          </a:p>
        </p:txBody>
      </p:sp>
      <p:sp>
        <p:nvSpPr>
          <p:cNvPr id="29" name="Shape 26"/>
          <p:cNvSpPr/>
          <p:nvPr/>
        </p:nvSpPr>
        <p:spPr>
          <a:xfrm>
            <a:off x="13144500" y="4062338"/>
            <a:ext cx="2095500" cy="1809750"/>
          </a:xfrm>
          <a:prstGeom prst="roundRect">
            <a:avLst>
              <a:gd name="adj" fmla="val 7368"/>
            </a:avLst>
          </a:prstGeom>
          <a:solidFill>
            <a:srgbClr val="FDFCF9"/>
          </a:solidFill>
          <a:ln/>
          <a:effectLst>
            <a:outerShdw blurRad="204526" dist="38100" dir="18900000" algn="bl" rotWithShape="0">
              <a:prstClr val="black">
                <a:alpha val="40000"/>
              </a:prstClr>
            </a:outerShdw>
          </a:effectLst>
        </p:spPr>
        <p:txBody>
          <a:bodyPr/>
          <a:lstStyle/>
          <a:p>
            <a:endParaRPr lang="en-US"/>
          </a:p>
        </p:txBody>
      </p:sp>
      <p:sp>
        <p:nvSpPr>
          <p:cNvPr id="30" name="Text 27"/>
          <p:cNvSpPr/>
          <p:nvPr/>
        </p:nvSpPr>
        <p:spPr>
          <a:xfrm>
            <a:off x="13354050" y="42718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Enjoys taking the lead</a:t>
            </a:r>
            <a:endParaRPr lang="en-US" sz="1650"/>
          </a:p>
        </p:txBody>
      </p:sp>
      <p:sp>
        <p:nvSpPr>
          <p:cNvPr id="31" name="Text 28"/>
          <p:cNvSpPr/>
          <p:nvPr/>
        </p:nvSpPr>
        <p:spPr>
          <a:xfrm>
            <a:off x="13354050" y="5538267"/>
            <a:ext cx="44588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E84427"/>
                </a:solidFill>
                <a:latin typeface="Menlo" pitchFamily="34" charset="0"/>
                <a:ea typeface="Menlo" pitchFamily="34" charset="-122"/>
                <a:cs typeface="Menlo" pitchFamily="34" charset="-120"/>
              </a:rPr>
              <a:t>RED</a:t>
            </a:r>
            <a:endParaRPr lang="en-US" sz="825"/>
          </a:p>
        </p:txBody>
      </p:sp>
      <p:sp>
        <p:nvSpPr>
          <p:cNvPr id="32" name="Text 29"/>
          <p:cNvSpPr/>
          <p:nvPr/>
        </p:nvSpPr>
        <p:spPr>
          <a:xfrm>
            <a:off x="14784586" y="55382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028</a:t>
            </a:r>
            <a:endParaRPr lang="en-US" sz="825"/>
          </a:p>
        </p:txBody>
      </p:sp>
      <p:sp>
        <p:nvSpPr>
          <p:cNvPr id="33" name="Shape 30"/>
          <p:cNvSpPr/>
          <p:nvPr/>
        </p:nvSpPr>
        <p:spPr>
          <a:xfrm>
            <a:off x="10858500" y="4062338"/>
            <a:ext cx="2095500" cy="1809750"/>
          </a:xfrm>
          <a:prstGeom prst="roundRect">
            <a:avLst>
              <a:gd name="adj" fmla="val 7368"/>
            </a:avLst>
          </a:prstGeom>
          <a:solidFill>
            <a:srgbClr val="FDFCF9"/>
          </a:solidFill>
          <a:ln/>
          <a:effectLst>
            <a:outerShdw blurRad="204526" dist="38100" dir="18900000" algn="bl" rotWithShape="0">
              <a:prstClr val="black">
                <a:alpha val="40000"/>
              </a:prstClr>
            </a:outerShdw>
          </a:effectLst>
        </p:spPr>
        <p:txBody>
          <a:bodyPr/>
          <a:lstStyle/>
          <a:p>
            <a:endParaRPr lang="en-US"/>
          </a:p>
        </p:txBody>
      </p:sp>
      <p:sp>
        <p:nvSpPr>
          <p:cNvPr id="34" name="Text 31"/>
          <p:cNvSpPr/>
          <p:nvPr/>
        </p:nvSpPr>
        <p:spPr>
          <a:xfrm>
            <a:off x="11068050" y="42718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Bold and determined</a:t>
            </a:r>
            <a:endParaRPr lang="en-US" sz="1650"/>
          </a:p>
        </p:txBody>
      </p:sp>
      <p:sp>
        <p:nvSpPr>
          <p:cNvPr id="35" name="Text 32"/>
          <p:cNvSpPr/>
          <p:nvPr/>
        </p:nvSpPr>
        <p:spPr>
          <a:xfrm>
            <a:off x="11068050" y="5538267"/>
            <a:ext cx="44588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E84427"/>
                </a:solidFill>
                <a:latin typeface="Menlo" pitchFamily="34" charset="0"/>
                <a:ea typeface="Menlo" pitchFamily="34" charset="-122"/>
                <a:cs typeface="Menlo" pitchFamily="34" charset="-120"/>
              </a:rPr>
              <a:t>RED</a:t>
            </a:r>
            <a:endParaRPr lang="en-US" sz="825"/>
          </a:p>
        </p:txBody>
      </p:sp>
      <p:sp>
        <p:nvSpPr>
          <p:cNvPr id="36" name="Text 33"/>
          <p:cNvSpPr/>
          <p:nvPr/>
        </p:nvSpPr>
        <p:spPr>
          <a:xfrm>
            <a:off x="12498586" y="55382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047</a:t>
            </a:r>
            <a:endParaRPr lang="en-US" sz="825"/>
          </a:p>
        </p:txBody>
      </p:sp>
      <p:sp>
        <p:nvSpPr>
          <p:cNvPr id="37" name="Shape 34"/>
          <p:cNvSpPr/>
          <p:nvPr/>
        </p:nvSpPr>
        <p:spPr>
          <a:xfrm>
            <a:off x="2476500" y="6191250"/>
            <a:ext cx="2095500" cy="1809750"/>
          </a:xfrm>
          <a:prstGeom prst="roundRect">
            <a:avLst>
              <a:gd name="adj" fmla="val 7368"/>
            </a:avLst>
          </a:prstGeom>
          <a:solidFill>
            <a:srgbClr val="FDFCF9"/>
          </a:solidFill>
          <a:ln/>
          <a:effectLst>
            <a:outerShdw blurRad="204025" dist="38100" dir="8100000" algn="tr" rotWithShape="0">
              <a:prstClr val="black">
                <a:alpha val="40000"/>
              </a:prstClr>
            </a:outerShdw>
          </a:effectLst>
        </p:spPr>
        <p:txBody>
          <a:bodyPr/>
          <a:lstStyle/>
          <a:p>
            <a:endParaRPr lang="en-US"/>
          </a:p>
        </p:txBody>
      </p:sp>
      <p:sp>
        <p:nvSpPr>
          <p:cNvPr id="38" name="Text 35"/>
          <p:cNvSpPr/>
          <p:nvPr/>
        </p:nvSpPr>
        <p:spPr>
          <a:xfrm>
            <a:off x="2686050" y="6400800"/>
            <a:ext cx="1752600" cy="779711"/>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Aligns vision, values and behaviour</a:t>
            </a:r>
            <a:endParaRPr lang="en-US" sz="1650"/>
          </a:p>
        </p:txBody>
      </p:sp>
      <p:sp>
        <p:nvSpPr>
          <p:cNvPr id="39" name="Text 36"/>
          <p:cNvSpPr/>
          <p:nvPr/>
        </p:nvSpPr>
        <p:spPr>
          <a:xfrm>
            <a:off x="2686050" y="7667179"/>
            <a:ext cx="60974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6B8A1A"/>
                </a:solidFill>
                <a:latin typeface="Menlo" pitchFamily="34" charset="0"/>
                <a:ea typeface="Menlo" pitchFamily="34" charset="-122"/>
                <a:cs typeface="Menlo" pitchFamily="34" charset="-120"/>
              </a:rPr>
              <a:t>GREEN</a:t>
            </a:r>
            <a:endParaRPr lang="en-US" sz="825"/>
          </a:p>
        </p:txBody>
      </p:sp>
      <p:sp>
        <p:nvSpPr>
          <p:cNvPr id="40" name="Text 37"/>
          <p:cNvSpPr/>
          <p:nvPr/>
        </p:nvSpPr>
        <p:spPr>
          <a:xfrm>
            <a:off x="4116586" y="76671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033</a:t>
            </a:r>
            <a:endParaRPr lang="en-US" sz="825"/>
          </a:p>
        </p:txBody>
      </p:sp>
      <p:sp>
        <p:nvSpPr>
          <p:cNvPr id="41" name="Shape 38"/>
          <p:cNvSpPr/>
          <p:nvPr/>
        </p:nvSpPr>
        <p:spPr>
          <a:xfrm>
            <a:off x="4762500" y="6191250"/>
            <a:ext cx="2095500" cy="1809750"/>
          </a:xfrm>
          <a:prstGeom prst="roundRect">
            <a:avLst>
              <a:gd name="adj" fmla="val 7368"/>
            </a:avLst>
          </a:prstGeom>
          <a:solidFill>
            <a:srgbClr val="FDFCF9"/>
          </a:solidFill>
          <a:ln/>
          <a:effectLst>
            <a:outerShdw blurRad="204025" dist="38100" dir="8100000" algn="tr" rotWithShape="0">
              <a:prstClr val="black">
                <a:alpha val="40000"/>
              </a:prstClr>
            </a:outerShdw>
          </a:effectLst>
        </p:spPr>
        <p:txBody>
          <a:bodyPr/>
          <a:lstStyle/>
          <a:p>
            <a:endParaRPr lang="en-US"/>
          </a:p>
        </p:txBody>
      </p:sp>
      <p:sp>
        <p:nvSpPr>
          <p:cNvPr id="42" name="Text 39"/>
          <p:cNvSpPr/>
          <p:nvPr/>
        </p:nvSpPr>
        <p:spPr>
          <a:xfrm>
            <a:off x="4972050" y="6400800"/>
            <a:ext cx="1752600" cy="779711"/>
          </a:xfrm>
          <a:prstGeom prst="rect">
            <a:avLst/>
          </a:prstGeom>
          <a:noFill/>
          <a:ln/>
        </p:spPr>
        <p:txBody>
          <a:bodyPr wrap="square" lIns="25400" tIns="25400" rIns="25400" bIns="25400" rtlCol="0" anchor="t">
            <a:normAutofit fontScale="925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Considers impact on others</a:t>
            </a:r>
            <a:endParaRPr lang="en-US" sz="1650"/>
          </a:p>
        </p:txBody>
      </p:sp>
      <p:sp>
        <p:nvSpPr>
          <p:cNvPr id="43" name="Text 40"/>
          <p:cNvSpPr/>
          <p:nvPr/>
        </p:nvSpPr>
        <p:spPr>
          <a:xfrm>
            <a:off x="4972050" y="7667179"/>
            <a:ext cx="60974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6B8A1A"/>
                </a:solidFill>
                <a:latin typeface="Menlo" pitchFamily="34" charset="0"/>
                <a:ea typeface="Menlo" pitchFamily="34" charset="-122"/>
                <a:cs typeface="Menlo" pitchFamily="34" charset="-120"/>
              </a:rPr>
              <a:t>GREEN</a:t>
            </a:r>
            <a:endParaRPr lang="en-US" sz="825"/>
          </a:p>
        </p:txBody>
      </p:sp>
      <p:sp>
        <p:nvSpPr>
          <p:cNvPr id="44" name="Text 41"/>
          <p:cNvSpPr/>
          <p:nvPr/>
        </p:nvSpPr>
        <p:spPr>
          <a:xfrm>
            <a:off x="6402586" y="76671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051</a:t>
            </a:r>
            <a:endParaRPr lang="en-US" sz="825"/>
          </a:p>
        </p:txBody>
      </p:sp>
      <p:sp>
        <p:nvSpPr>
          <p:cNvPr id="45" name="Shape 42"/>
          <p:cNvSpPr/>
          <p:nvPr/>
        </p:nvSpPr>
        <p:spPr>
          <a:xfrm>
            <a:off x="3048000" y="7524750"/>
            <a:ext cx="2095500" cy="1809750"/>
          </a:xfrm>
          <a:prstGeom prst="roundRect">
            <a:avLst>
              <a:gd name="adj" fmla="val 7368"/>
            </a:avLst>
          </a:prstGeom>
          <a:solidFill>
            <a:srgbClr val="FDFCF9"/>
          </a:solidFill>
          <a:ln/>
          <a:effectLst>
            <a:outerShdw blurRad="204025" dist="38100" dir="8100000" algn="tr" rotWithShape="0">
              <a:prstClr val="black">
                <a:alpha val="40000"/>
              </a:prstClr>
            </a:outerShdw>
          </a:effectLst>
        </p:spPr>
        <p:txBody>
          <a:bodyPr/>
          <a:lstStyle/>
          <a:p>
            <a:endParaRPr lang="en-US"/>
          </a:p>
        </p:txBody>
      </p:sp>
      <p:sp>
        <p:nvSpPr>
          <p:cNvPr id="46" name="Text 43"/>
          <p:cNvSpPr/>
          <p:nvPr/>
        </p:nvSpPr>
        <p:spPr>
          <a:xfrm>
            <a:off x="3257550" y="7734300"/>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A calming influence</a:t>
            </a:r>
            <a:endParaRPr lang="en-US" sz="1650"/>
          </a:p>
        </p:txBody>
      </p:sp>
      <p:sp>
        <p:nvSpPr>
          <p:cNvPr id="47" name="Text 44"/>
          <p:cNvSpPr/>
          <p:nvPr/>
        </p:nvSpPr>
        <p:spPr>
          <a:xfrm>
            <a:off x="3257550" y="9000679"/>
            <a:ext cx="60974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6B8A1A"/>
                </a:solidFill>
                <a:latin typeface="Menlo" pitchFamily="34" charset="0"/>
                <a:ea typeface="Menlo" pitchFamily="34" charset="-122"/>
                <a:cs typeface="Menlo" pitchFamily="34" charset="-120"/>
              </a:rPr>
              <a:t>GREEN</a:t>
            </a:r>
            <a:endParaRPr lang="en-US" sz="825"/>
          </a:p>
        </p:txBody>
      </p:sp>
      <p:sp>
        <p:nvSpPr>
          <p:cNvPr id="48" name="Text 45"/>
          <p:cNvSpPr/>
          <p:nvPr/>
        </p:nvSpPr>
        <p:spPr>
          <a:xfrm>
            <a:off x="4688086" y="90006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109</a:t>
            </a:r>
            <a:endParaRPr lang="en-US" sz="825"/>
          </a:p>
        </p:txBody>
      </p:sp>
      <p:sp>
        <p:nvSpPr>
          <p:cNvPr id="49" name="Shape 46"/>
          <p:cNvSpPr/>
          <p:nvPr/>
        </p:nvSpPr>
        <p:spPr>
          <a:xfrm>
            <a:off x="5334000" y="7524750"/>
            <a:ext cx="2095500" cy="1809750"/>
          </a:xfrm>
          <a:prstGeom prst="roundRect">
            <a:avLst>
              <a:gd name="adj" fmla="val 7368"/>
            </a:avLst>
          </a:prstGeom>
          <a:solidFill>
            <a:srgbClr val="FDFCF9"/>
          </a:solidFill>
          <a:ln/>
          <a:effectLst>
            <a:outerShdw blurRad="204025" dist="38100" dir="8100000" algn="tr" rotWithShape="0">
              <a:prstClr val="black">
                <a:alpha val="40000"/>
              </a:prstClr>
            </a:outerShdw>
          </a:effectLst>
        </p:spPr>
        <p:txBody>
          <a:bodyPr/>
          <a:lstStyle/>
          <a:p>
            <a:endParaRPr lang="en-US"/>
          </a:p>
        </p:txBody>
      </p:sp>
      <p:sp>
        <p:nvSpPr>
          <p:cNvPr id="50" name="Text 47"/>
          <p:cNvSpPr/>
          <p:nvPr/>
        </p:nvSpPr>
        <p:spPr>
          <a:xfrm>
            <a:off x="5543550" y="7734300"/>
            <a:ext cx="1752600" cy="532507"/>
          </a:xfrm>
          <a:prstGeom prst="rect">
            <a:avLst/>
          </a:prstGeom>
          <a:noFill/>
          <a:ln/>
        </p:spPr>
        <p:txBody>
          <a:bodyPr wrap="square" lIns="25400" tIns="25400" rIns="25400" bIns="25400" rtlCol="0" anchor="t">
            <a:normAutofit fontScale="925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Builds consensus</a:t>
            </a:r>
            <a:endParaRPr lang="en-US" sz="1650"/>
          </a:p>
        </p:txBody>
      </p:sp>
      <p:sp>
        <p:nvSpPr>
          <p:cNvPr id="51" name="Text 48"/>
          <p:cNvSpPr/>
          <p:nvPr/>
        </p:nvSpPr>
        <p:spPr>
          <a:xfrm>
            <a:off x="5543550" y="9000679"/>
            <a:ext cx="60974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6B8A1A"/>
                </a:solidFill>
                <a:latin typeface="Menlo" pitchFamily="34" charset="0"/>
                <a:ea typeface="Menlo" pitchFamily="34" charset="-122"/>
                <a:cs typeface="Menlo" pitchFamily="34" charset="-120"/>
              </a:rPr>
              <a:t>GREEN</a:t>
            </a:r>
            <a:endParaRPr lang="en-US" sz="825"/>
          </a:p>
        </p:txBody>
      </p:sp>
      <p:sp>
        <p:nvSpPr>
          <p:cNvPr id="52" name="Text 49"/>
          <p:cNvSpPr/>
          <p:nvPr/>
        </p:nvSpPr>
        <p:spPr>
          <a:xfrm>
            <a:off x="6974086" y="90006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012</a:t>
            </a:r>
            <a:endParaRPr lang="en-US" sz="825"/>
          </a:p>
        </p:txBody>
      </p:sp>
      <p:sp>
        <p:nvSpPr>
          <p:cNvPr id="53" name="Shape 50"/>
          <p:cNvSpPr/>
          <p:nvPr/>
        </p:nvSpPr>
        <p:spPr>
          <a:xfrm>
            <a:off x="13716000" y="6191250"/>
            <a:ext cx="2095500" cy="1809750"/>
          </a:xfrm>
          <a:prstGeom prst="roundRect">
            <a:avLst>
              <a:gd name="adj" fmla="val 7368"/>
            </a:avLst>
          </a:prstGeom>
          <a:solidFill>
            <a:srgbClr val="FDFCF9"/>
          </a:solidFill>
          <a:ln/>
          <a:effectLst>
            <a:outerShdw blurRad="209236" dist="38100" dir="2700000" algn="tl" rotWithShape="0">
              <a:prstClr val="black">
                <a:alpha val="40000"/>
              </a:prstClr>
            </a:outerShdw>
          </a:effectLst>
        </p:spPr>
        <p:txBody>
          <a:bodyPr/>
          <a:lstStyle/>
          <a:p>
            <a:endParaRPr lang="en-US"/>
          </a:p>
        </p:txBody>
      </p:sp>
      <p:sp>
        <p:nvSpPr>
          <p:cNvPr id="54" name="Text 51"/>
          <p:cNvSpPr/>
          <p:nvPr/>
        </p:nvSpPr>
        <p:spPr>
          <a:xfrm>
            <a:off x="13925550" y="6400800"/>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Expressive and persuasive</a:t>
            </a:r>
            <a:endParaRPr lang="en-US" sz="1650"/>
          </a:p>
        </p:txBody>
      </p:sp>
      <p:sp>
        <p:nvSpPr>
          <p:cNvPr id="55" name="Text 52"/>
          <p:cNvSpPr/>
          <p:nvPr/>
        </p:nvSpPr>
        <p:spPr>
          <a:xfrm>
            <a:off x="13925550" y="7667179"/>
            <a:ext cx="69167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B8970B"/>
                </a:solidFill>
                <a:latin typeface="Menlo" pitchFamily="34" charset="0"/>
                <a:ea typeface="Menlo" pitchFamily="34" charset="-122"/>
                <a:cs typeface="Menlo" pitchFamily="34" charset="-120"/>
              </a:rPr>
              <a:t>YELLOW</a:t>
            </a:r>
            <a:endParaRPr lang="en-US" sz="825"/>
          </a:p>
        </p:txBody>
      </p:sp>
      <p:sp>
        <p:nvSpPr>
          <p:cNvPr id="56" name="Text 53"/>
          <p:cNvSpPr/>
          <p:nvPr/>
        </p:nvSpPr>
        <p:spPr>
          <a:xfrm>
            <a:off x="15356086" y="76671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005</a:t>
            </a:r>
            <a:endParaRPr lang="en-US" sz="825"/>
          </a:p>
        </p:txBody>
      </p:sp>
      <p:sp>
        <p:nvSpPr>
          <p:cNvPr id="57" name="Shape 54"/>
          <p:cNvSpPr/>
          <p:nvPr/>
        </p:nvSpPr>
        <p:spPr>
          <a:xfrm>
            <a:off x="11430000" y="6191250"/>
            <a:ext cx="2095500" cy="1809750"/>
          </a:xfrm>
          <a:prstGeom prst="roundRect">
            <a:avLst>
              <a:gd name="adj" fmla="val 7368"/>
            </a:avLst>
          </a:prstGeom>
          <a:solidFill>
            <a:srgbClr val="FDFCF9"/>
          </a:solidFill>
          <a:ln/>
          <a:effectLst>
            <a:outerShdw blurRad="209236" dist="38100" dir="2700000" algn="tl" rotWithShape="0">
              <a:prstClr val="black">
                <a:alpha val="40000"/>
              </a:prstClr>
            </a:outerShdw>
          </a:effectLst>
        </p:spPr>
        <p:txBody>
          <a:bodyPr/>
          <a:lstStyle/>
          <a:p>
            <a:endParaRPr lang="en-US"/>
          </a:p>
        </p:txBody>
      </p:sp>
      <p:sp>
        <p:nvSpPr>
          <p:cNvPr id="58" name="Text 55"/>
          <p:cNvSpPr/>
          <p:nvPr/>
        </p:nvSpPr>
        <p:spPr>
          <a:xfrm>
            <a:off x="11639550" y="6400800"/>
            <a:ext cx="1752600" cy="779711"/>
          </a:xfrm>
          <a:prstGeom prst="rect">
            <a:avLst/>
          </a:prstGeom>
          <a:noFill/>
          <a:ln/>
        </p:spPr>
        <p:txBody>
          <a:bodyPr wrap="square" lIns="25400" tIns="25400" rIns="25400" bIns="25400" rtlCol="0" anchor="t">
            <a:normAutofit/>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Brings positivity to any problem</a:t>
            </a:r>
            <a:endParaRPr lang="en-US" sz="1650"/>
          </a:p>
        </p:txBody>
      </p:sp>
      <p:sp>
        <p:nvSpPr>
          <p:cNvPr id="59" name="Text 56"/>
          <p:cNvSpPr/>
          <p:nvPr/>
        </p:nvSpPr>
        <p:spPr>
          <a:xfrm>
            <a:off x="11639550" y="7667179"/>
            <a:ext cx="691679" cy="200471"/>
          </a:xfrm>
          <a:prstGeom prst="rect">
            <a:avLst/>
          </a:prstGeom>
          <a:noFill/>
          <a:ln/>
        </p:spPr>
        <p:txBody>
          <a:bodyPr wrap="square" lIns="25400" tIns="25400" rIns="25400" bIns="25400" rtlCol="0" anchor="ctr">
            <a:normAutofit fontScale="92500" lnSpcReduction="20000"/>
          </a:bodyPr>
          <a:lstStyle/>
          <a:p>
            <a:pPr marL="0" indent="0" algn="l">
              <a:lnSpc>
                <a:spcPct val="155000"/>
              </a:lnSpc>
              <a:buNone/>
            </a:pPr>
            <a:r>
              <a:rPr lang="en-US" sz="825" b="1" kern="0" spc="149">
                <a:solidFill>
                  <a:srgbClr val="B8970B"/>
                </a:solidFill>
                <a:latin typeface="Menlo" pitchFamily="34" charset="0"/>
                <a:ea typeface="Menlo" pitchFamily="34" charset="-122"/>
                <a:cs typeface="Menlo" pitchFamily="34" charset="-120"/>
              </a:rPr>
              <a:t>YELLOW</a:t>
            </a:r>
            <a:endParaRPr lang="en-US" sz="825"/>
          </a:p>
        </p:txBody>
      </p:sp>
      <p:sp>
        <p:nvSpPr>
          <p:cNvPr id="60" name="Text 57"/>
          <p:cNvSpPr/>
          <p:nvPr/>
        </p:nvSpPr>
        <p:spPr>
          <a:xfrm>
            <a:off x="13070086" y="76671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033</a:t>
            </a:r>
            <a:endParaRPr lang="en-US" sz="825"/>
          </a:p>
        </p:txBody>
      </p:sp>
      <p:sp>
        <p:nvSpPr>
          <p:cNvPr id="61" name="Shape 58"/>
          <p:cNvSpPr/>
          <p:nvPr/>
        </p:nvSpPr>
        <p:spPr>
          <a:xfrm>
            <a:off x="13144500" y="7524750"/>
            <a:ext cx="2095500" cy="1809750"/>
          </a:xfrm>
          <a:prstGeom prst="roundRect">
            <a:avLst>
              <a:gd name="adj" fmla="val 7368"/>
            </a:avLst>
          </a:prstGeom>
          <a:solidFill>
            <a:srgbClr val="FDFCF9"/>
          </a:solidFill>
          <a:ln/>
          <a:effectLst>
            <a:outerShdw blurRad="209236" dist="38100" dir="2700000" algn="tl" rotWithShape="0">
              <a:prstClr val="black">
                <a:alpha val="40000"/>
              </a:prstClr>
            </a:outerShdw>
          </a:effectLst>
        </p:spPr>
        <p:txBody>
          <a:bodyPr/>
          <a:lstStyle/>
          <a:p>
            <a:endParaRPr lang="en-US"/>
          </a:p>
        </p:txBody>
      </p:sp>
      <p:sp>
        <p:nvSpPr>
          <p:cNvPr id="62" name="Text 59"/>
          <p:cNvSpPr/>
          <p:nvPr/>
        </p:nvSpPr>
        <p:spPr>
          <a:xfrm>
            <a:off x="13354050" y="7734300"/>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Juggles many tasks at once</a:t>
            </a:r>
            <a:endParaRPr lang="en-US" sz="1650"/>
          </a:p>
        </p:txBody>
      </p:sp>
      <p:sp>
        <p:nvSpPr>
          <p:cNvPr id="63" name="Text 60"/>
          <p:cNvSpPr/>
          <p:nvPr/>
        </p:nvSpPr>
        <p:spPr>
          <a:xfrm>
            <a:off x="13354050" y="9000679"/>
            <a:ext cx="69167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B8970B"/>
                </a:solidFill>
                <a:latin typeface="Menlo" pitchFamily="34" charset="0"/>
                <a:ea typeface="Menlo" pitchFamily="34" charset="-122"/>
                <a:cs typeface="Menlo" pitchFamily="34" charset="-120"/>
              </a:rPr>
              <a:t>YELLOW</a:t>
            </a:r>
            <a:endParaRPr lang="en-US" sz="825"/>
          </a:p>
        </p:txBody>
      </p:sp>
      <p:sp>
        <p:nvSpPr>
          <p:cNvPr id="64" name="Text 61"/>
          <p:cNvSpPr/>
          <p:nvPr/>
        </p:nvSpPr>
        <p:spPr>
          <a:xfrm>
            <a:off x="14784586" y="90006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066</a:t>
            </a:r>
            <a:endParaRPr lang="en-US" sz="825"/>
          </a:p>
        </p:txBody>
      </p:sp>
      <p:sp>
        <p:nvSpPr>
          <p:cNvPr id="65" name="Shape 62"/>
          <p:cNvSpPr/>
          <p:nvPr/>
        </p:nvSpPr>
        <p:spPr>
          <a:xfrm>
            <a:off x="10858500" y="7524750"/>
            <a:ext cx="2095500" cy="1809750"/>
          </a:xfrm>
          <a:prstGeom prst="roundRect">
            <a:avLst>
              <a:gd name="adj" fmla="val 7368"/>
            </a:avLst>
          </a:prstGeom>
          <a:solidFill>
            <a:srgbClr val="FDFCF9"/>
          </a:solidFill>
          <a:ln/>
          <a:effectLst>
            <a:outerShdw blurRad="209236" dist="38100" dir="2700000" algn="tl" rotWithShape="0">
              <a:prstClr val="black">
                <a:alpha val="40000"/>
              </a:prstClr>
            </a:outerShdw>
          </a:effectLst>
        </p:spPr>
        <p:txBody>
          <a:bodyPr/>
          <a:lstStyle/>
          <a:p>
            <a:endParaRPr lang="en-US"/>
          </a:p>
        </p:txBody>
      </p:sp>
      <p:sp>
        <p:nvSpPr>
          <p:cNvPr id="66" name="Text 63"/>
          <p:cNvSpPr/>
          <p:nvPr/>
        </p:nvSpPr>
        <p:spPr>
          <a:xfrm>
            <a:off x="11068050" y="7734300"/>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a:solidFill>
                  <a:srgbClr val="0F0B2E"/>
                </a:solidFill>
                <a:latin typeface="Poppins" pitchFamily="34" charset="0"/>
                <a:ea typeface="Poppins" pitchFamily="34" charset="-122"/>
                <a:cs typeface="Poppins" pitchFamily="34" charset="-120"/>
              </a:rPr>
              <a:t>Flexible and adventurous</a:t>
            </a:r>
            <a:endParaRPr lang="en-US" sz="1650"/>
          </a:p>
        </p:txBody>
      </p:sp>
      <p:sp>
        <p:nvSpPr>
          <p:cNvPr id="67" name="Text 64"/>
          <p:cNvSpPr/>
          <p:nvPr/>
        </p:nvSpPr>
        <p:spPr>
          <a:xfrm>
            <a:off x="11068050" y="9000679"/>
            <a:ext cx="69167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a:solidFill>
                  <a:srgbClr val="B8970B"/>
                </a:solidFill>
                <a:latin typeface="Menlo" pitchFamily="34" charset="0"/>
                <a:ea typeface="Menlo" pitchFamily="34" charset="-122"/>
                <a:cs typeface="Menlo" pitchFamily="34" charset="-120"/>
              </a:rPr>
              <a:t>YELLOW</a:t>
            </a:r>
            <a:endParaRPr lang="en-US" sz="825"/>
          </a:p>
        </p:txBody>
      </p:sp>
      <p:sp>
        <p:nvSpPr>
          <p:cNvPr id="68" name="Text 65"/>
          <p:cNvSpPr/>
          <p:nvPr/>
        </p:nvSpPr>
        <p:spPr>
          <a:xfrm>
            <a:off x="12498586" y="90006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a:solidFill>
                  <a:srgbClr val="6B6588"/>
                </a:solidFill>
                <a:latin typeface="Menlo" pitchFamily="34" charset="0"/>
                <a:ea typeface="Menlo" pitchFamily="34" charset="-122"/>
                <a:cs typeface="Menlo" pitchFamily="34" charset="-120"/>
              </a:rPr>
              <a:t>021</a:t>
            </a:r>
            <a:endParaRPr lang="en-US" sz="825"/>
          </a:p>
        </p:txBody>
      </p:sp>
      <p:sp>
        <p:nvSpPr>
          <p:cNvPr id="69" name="Text 66"/>
          <p:cNvSpPr/>
          <p:nvPr/>
        </p:nvSpPr>
        <p:spPr>
          <a:xfrm>
            <a:off x="1143000" y="9593610"/>
            <a:ext cx="1124917"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THE WHEEL</a:t>
            </a:r>
            <a:endParaRPr lang="en-US" sz="1200"/>
          </a:p>
        </p:txBody>
      </p:sp>
      <p:sp>
        <p:nvSpPr>
          <p:cNvPr id="73" name="Round Same-side Corner of Rectangle 72">
            <a:extLst>
              <a:ext uri="{FF2B5EF4-FFF2-40B4-BE49-F238E27FC236}">
                <a16:creationId xmlns:a16="http://schemas.microsoft.com/office/drawing/2014/main" id="{AFD0531B-6D33-7CD4-08DB-9D26C815A1A0}"/>
              </a:ext>
            </a:extLst>
          </p:cNvPr>
          <p:cNvSpPr/>
          <p:nvPr/>
        </p:nvSpPr>
        <p:spPr>
          <a:xfrm>
            <a:off x="2481263" y="2724150"/>
            <a:ext cx="2085975" cy="90487"/>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 Same-side Corner of Rectangle 73">
            <a:extLst>
              <a:ext uri="{FF2B5EF4-FFF2-40B4-BE49-F238E27FC236}">
                <a16:creationId xmlns:a16="http://schemas.microsoft.com/office/drawing/2014/main" id="{62D854BF-322F-FB30-0FE7-D29F1A8D4057}"/>
              </a:ext>
            </a:extLst>
          </p:cNvPr>
          <p:cNvSpPr/>
          <p:nvPr/>
        </p:nvSpPr>
        <p:spPr>
          <a:xfrm>
            <a:off x="4763479" y="2726921"/>
            <a:ext cx="2097292" cy="77239"/>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 Same-side Corner of Rectangle 76">
            <a:extLst>
              <a:ext uri="{FF2B5EF4-FFF2-40B4-BE49-F238E27FC236}">
                <a16:creationId xmlns:a16="http://schemas.microsoft.com/office/drawing/2014/main" id="{A6EBD707-2C34-4436-83A1-EFECA89A3C89}"/>
              </a:ext>
            </a:extLst>
          </p:cNvPr>
          <p:cNvSpPr/>
          <p:nvPr/>
        </p:nvSpPr>
        <p:spPr>
          <a:xfrm>
            <a:off x="5337057" y="4059728"/>
            <a:ext cx="2097292" cy="77239"/>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 Same-side Corner of Rectangle 77">
            <a:extLst>
              <a:ext uri="{FF2B5EF4-FFF2-40B4-BE49-F238E27FC236}">
                <a16:creationId xmlns:a16="http://schemas.microsoft.com/office/drawing/2014/main" id="{15C1D2B4-9A6B-F2F4-6E26-1C77460FC6BA}"/>
              </a:ext>
            </a:extLst>
          </p:cNvPr>
          <p:cNvSpPr/>
          <p:nvPr/>
        </p:nvSpPr>
        <p:spPr>
          <a:xfrm>
            <a:off x="3045516" y="4056957"/>
            <a:ext cx="2097292" cy="77239"/>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 Same-side Corner of Rectangle 78">
            <a:extLst>
              <a:ext uri="{FF2B5EF4-FFF2-40B4-BE49-F238E27FC236}">
                <a16:creationId xmlns:a16="http://schemas.microsoft.com/office/drawing/2014/main" id="{262B928E-D1EB-8A5E-7546-82F99E952FF8}"/>
              </a:ext>
            </a:extLst>
          </p:cNvPr>
          <p:cNvSpPr/>
          <p:nvPr/>
        </p:nvSpPr>
        <p:spPr>
          <a:xfrm>
            <a:off x="11430654" y="2726298"/>
            <a:ext cx="2097292" cy="77239"/>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Same-side Corner of Rectangle 79">
            <a:extLst>
              <a:ext uri="{FF2B5EF4-FFF2-40B4-BE49-F238E27FC236}">
                <a16:creationId xmlns:a16="http://schemas.microsoft.com/office/drawing/2014/main" id="{5CD6694A-F5D2-AD0F-C20C-42BA0D179A3A}"/>
              </a:ext>
            </a:extLst>
          </p:cNvPr>
          <p:cNvSpPr/>
          <p:nvPr/>
        </p:nvSpPr>
        <p:spPr>
          <a:xfrm>
            <a:off x="13716654" y="2723189"/>
            <a:ext cx="2097292" cy="77239"/>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Same-side Corner of Rectangle 80">
            <a:extLst>
              <a:ext uri="{FF2B5EF4-FFF2-40B4-BE49-F238E27FC236}">
                <a16:creationId xmlns:a16="http://schemas.microsoft.com/office/drawing/2014/main" id="{DEB18578-02D8-7CC8-62C9-6C48247774DD}"/>
              </a:ext>
            </a:extLst>
          </p:cNvPr>
          <p:cNvSpPr/>
          <p:nvPr/>
        </p:nvSpPr>
        <p:spPr>
          <a:xfrm>
            <a:off x="10859847" y="4057013"/>
            <a:ext cx="2097292" cy="77239"/>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Same-side Corner of Rectangle 81">
            <a:extLst>
              <a:ext uri="{FF2B5EF4-FFF2-40B4-BE49-F238E27FC236}">
                <a16:creationId xmlns:a16="http://schemas.microsoft.com/office/drawing/2014/main" id="{9598BF06-FA9A-4399-F42D-C013F6CF860D}"/>
              </a:ext>
            </a:extLst>
          </p:cNvPr>
          <p:cNvSpPr/>
          <p:nvPr/>
        </p:nvSpPr>
        <p:spPr>
          <a:xfrm>
            <a:off x="13148618" y="4061876"/>
            <a:ext cx="2097292" cy="77239"/>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Same-side Corner of Rectangle 82">
            <a:extLst>
              <a:ext uri="{FF2B5EF4-FFF2-40B4-BE49-F238E27FC236}">
                <a16:creationId xmlns:a16="http://schemas.microsoft.com/office/drawing/2014/main" id="{097D2586-8E2B-C826-E9AE-3465CB2EF7FB}"/>
              </a:ext>
            </a:extLst>
          </p:cNvPr>
          <p:cNvSpPr/>
          <p:nvPr/>
        </p:nvSpPr>
        <p:spPr>
          <a:xfrm>
            <a:off x="13705279" y="6187455"/>
            <a:ext cx="2097292" cy="77239"/>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Same-side Corner of Rectangle 83">
            <a:extLst>
              <a:ext uri="{FF2B5EF4-FFF2-40B4-BE49-F238E27FC236}">
                <a16:creationId xmlns:a16="http://schemas.microsoft.com/office/drawing/2014/main" id="{37AE3F24-6275-432F-0CE6-04141FA0782F}"/>
              </a:ext>
            </a:extLst>
          </p:cNvPr>
          <p:cNvSpPr/>
          <p:nvPr/>
        </p:nvSpPr>
        <p:spPr>
          <a:xfrm>
            <a:off x="11446625" y="6191611"/>
            <a:ext cx="2079810" cy="84498"/>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Same-side Corner of Rectangle 84">
            <a:extLst>
              <a:ext uri="{FF2B5EF4-FFF2-40B4-BE49-F238E27FC236}">
                <a16:creationId xmlns:a16="http://schemas.microsoft.com/office/drawing/2014/main" id="{4A17AE8B-406C-C3A5-43D5-FB0424C9CB05}"/>
              </a:ext>
            </a:extLst>
          </p:cNvPr>
          <p:cNvSpPr/>
          <p:nvPr/>
        </p:nvSpPr>
        <p:spPr>
          <a:xfrm>
            <a:off x="13127763" y="7521210"/>
            <a:ext cx="2097292" cy="77239"/>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Same-side Corner of Rectangle 85">
            <a:extLst>
              <a:ext uri="{FF2B5EF4-FFF2-40B4-BE49-F238E27FC236}">
                <a16:creationId xmlns:a16="http://schemas.microsoft.com/office/drawing/2014/main" id="{B9E92BB6-690B-322E-5C87-7DD3495A65E0}"/>
              </a:ext>
            </a:extLst>
          </p:cNvPr>
          <p:cNvSpPr/>
          <p:nvPr/>
        </p:nvSpPr>
        <p:spPr>
          <a:xfrm>
            <a:off x="10856201" y="7521211"/>
            <a:ext cx="2097292" cy="77239"/>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 Same-side Corner of Rectangle 89">
            <a:extLst>
              <a:ext uri="{FF2B5EF4-FFF2-40B4-BE49-F238E27FC236}">
                <a16:creationId xmlns:a16="http://schemas.microsoft.com/office/drawing/2014/main" id="{EE55F40C-87F9-F809-59FB-2373874066AC}"/>
              </a:ext>
            </a:extLst>
          </p:cNvPr>
          <p:cNvSpPr/>
          <p:nvPr/>
        </p:nvSpPr>
        <p:spPr>
          <a:xfrm>
            <a:off x="2475798" y="6185227"/>
            <a:ext cx="2097292" cy="77239"/>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 Same-side Corner of Rectangle 90">
            <a:extLst>
              <a:ext uri="{FF2B5EF4-FFF2-40B4-BE49-F238E27FC236}">
                <a16:creationId xmlns:a16="http://schemas.microsoft.com/office/drawing/2014/main" id="{9042169B-65F4-CCD2-398D-7600E60EA68B}"/>
              </a:ext>
            </a:extLst>
          </p:cNvPr>
          <p:cNvSpPr/>
          <p:nvPr/>
        </p:nvSpPr>
        <p:spPr>
          <a:xfrm>
            <a:off x="4761848" y="6184974"/>
            <a:ext cx="2097292" cy="77239"/>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 Same-side Corner of Rectangle 91">
            <a:extLst>
              <a:ext uri="{FF2B5EF4-FFF2-40B4-BE49-F238E27FC236}">
                <a16:creationId xmlns:a16="http://schemas.microsoft.com/office/drawing/2014/main" id="{CF340E4E-CBC7-5627-8A0C-3B017DBD840A}"/>
              </a:ext>
            </a:extLst>
          </p:cNvPr>
          <p:cNvSpPr/>
          <p:nvPr/>
        </p:nvSpPr>
        <p:spPr>
          <a:xfrm>
            <a:off x="3042586" y="7516093"/>
            <a:ext cx="2097292" cy="77239"/>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 Same-side Corner of Rectangle 92">
            <a:extLst>
              <a:ext uri="{FF2B5EF4-FFF2-40B4-BE49-F238E27FC236}">
                <a16:creationId xmlns:a16="http://schemas.microsoft.com/office/drawing/2014/main" id="{5A404BB5-B84F-603C-93B3-D2B86E9F6399}"/>
              </a:ext>
            </a:extLst>
          </p:cNvPr>
          <p:cNvSpPr/>
          <p:nvPr/>
        </p:nvSpPr>
        <p:spPr>
          <a:xfrm>
            <a:off x="5338110" y="7525618"/>
            <a:ext cx="2097292" cy="77239"/>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028DE59-DFDC-A2E0-DC95-40384F0A0892}"/>
              </a:ext>
            </a:extLst>
          </p:cNvPr>
          <p:cNvPicPr>
            <a:picLocks noChangeAspect="1"/>
          </p:cNvPicPr>
          <p:nvPr/>
        </p:nvPicPr>
        <p:blipFill>
          <a:blip r:embed="rId3"/>
          <a:stretch>
            <a:fillRect/>
          </a:stretch>
        </p:blipFill>
        <p:spPr>
          <a:xfrm>
            <a:off x="16679008" y="1069568"/>
            <a:ext cx="685800" cy="546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down)">
                                      <p:cBhvr>
                                        <p:cTn id="13" dur="500"/>
                                        <p:tgtEl>
                                          <p:spTgt spid="5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down)">
                                      <p:cBhvr>
                                        <p:cTn id="16" dur="500"/>
                                        <p:tgtEl>
                                          <p:spTgt spid="5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down)">
                                      <p:cBhvr>
                                        <p:cTn id="19" dur="500"/>
                                        <p:tgtEl>
                                          <p:spTgt spid="5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down)">
                                      <p:cBhvr>
                                        <p:cTn id="22" dur="500"/>
                                        <p:tgtEl>
                                          <p:spTgt spid="5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down)">
                                      <p:cBhvr>
                                        <p:cTn id="25" dur="500"/>
                                        <p:tgtEl>
                                          <p:spTgt spid="5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down)">
                                      <p:cBhvr>
                                        <p:cTn id="28" dur="500"/>
                                        <p:tgtEl>
                                          <p:spTgt spid="6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down)">
                                      <p:cBhvr>
                                        <p:cTn id="31" dur="500"/>
                                        <p:tgtEl>
                                          <p:spTgt spid="6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down)">
                                      <p:cBhvr>
                                        <p:cTn id="34" dur="500"/>
                                        <p:tgtEl>
                                          <p:spTgt spid="6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down)">
                                      <p:cBhvr>
                                        <p:cTn id="37" dur="500"/>
                                        <p:tgtEl>
                                          <p:spTgt spid="6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down)">
                                      <p:cBhvr>
                                        <p:cTn id="40" dur="500"/>
                                        <p:tgtEl>
                                          <p:spTgt spid="6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down)">
                                      <p:cBhvr>
                                        <p:cTn id="43" dur="500"/>
                                        <p:tgtEl>
                                          <p:spTgt spid="6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00"/>
                                        <p:tgtEl>
                                          <p:spTgt spid="6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ipe(down)">
                                      <p:cBhvr>
                                        <p:cTn id="49" dur="500"/>
                                        <p:tgtEl>
                                          <p:spTgt spid="6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ipe(down)">
                                      <p:cBhvr>
                                        <p:cTn id="52" dur="500"/>
                                        <p:tgtEl>
                                          <p:spTgt spid="6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wipe(down)">
                                      <p:cBhvr>
                                        <p:cTn id="55" dur="500"/>
                                        <p:tgtEl>
                                          <p:spTgt spid="8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wipe(down)">
                                      <p:cBhvr>
                                        <p:cTn id="58" dur="500"/>
                                        <p:tgtEl>
                                          <p:spTgt spid="84"/>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wipe(down)">
                                      <p:cBhvr>
                                        <p:cTn id="61" dur="500"/>
                                        <p:tgtEl>
                                          <p:spTgt spid="8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wipe(down)">
                                      <p:cBhvr>
                                        <p:cTn id="64" dur="500"/>
                                        <p:tgtEl>
                                          <p:spTgt spid="8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down)">
                                      <p:cBhvr>
                                        <p:cTn id="69" dur="500"/>
                                        <p:tgtEl>
                                          <p:spTgt spid="37"/>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down)">
                                      <p:cBhvr>
                                        <p:cTn id="72" dur="500"/>
                                        <p:tgtEl>
                                          <p:spTgt spid="38"/>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down)">
                                      <p:cBhvr>
                                        <p:cTn id="78" dur="500"/>
                                        <p:tgtEl>
                                          <p:spTgt spid="4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down)">
                                      <p:cBhvr>
                                        <p:cTn id="84" dur="500"/>
                                        <p:tgtEl>
                                          <p:spTgt spid="42"/>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down)">
                                      <p:cBhvr>
                                        <p:cTn id="87" dur="500"/>
                                        <p:tgtEl>
                                          <p:spTgt spid="43"/>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down)">
                                      <p:cBhvr>
                                        <p:cTn id="90" dur="500"/>
                                        <p:tgtEl>
                                          <p:spTgt spid="44"/>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down)">
                                      <p:cBhvr>
                                        <p:cTn id="93" dur="500"/>
                                        <p:tgtEl>
                                          <p:spTgt spid="45"/>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wipe(down)">
                                      <p:cBhvr>
                                        <p:cTn id="96" dur="500"/>
                                        <p:tgtEl>
                                          <p:spTgt spid="46"/>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down)">
                                      <p:cBhvr>
                                        <p:cTn id="99" dur="500"/>
                                        <p:tgtEl>
                                          <p:spTgt spid="47"/>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down)">
                                      <p:cBhvr>
                                        <p:cTn id="102" dur="500"/>
                                        <p:tgtEl>
                                          <p:spTgt spid="48"/>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wipe(down)">
                                      <p:cBhvr>
                                        <p:cTn id="105" dur="500"/>
                                        <p:tgtEl>
                                          <p:spTgt spid="4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wipe(down)">
                                      <p:cBhvr>
                                        <p:cTn id="108" dur="500"/>
                                        <p:tgtEl>
                                          <p:spTgt spid="5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wipe(down)">
                                      <p:cBhvr>
                                        <p:cTn id="111" dur="500"/>
                                        <p:tgtEl>
                                          <p:spTgt spid="51"/>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wipe(down)">
                                      <p:cBhvr>
                                        <p:cTn id="114" dur="500"/>
                                        <p:tgtEl>
                                          <p:spTgt spid="52"/>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90"/>
                                        </p:tgtEl>
                                        <p:attrNameLst>
                                          <p:attrName>style.visibility</p:attrName>
                                        </p:attrNameLst>
                                      </p:cBhvr>
                                      <p:to>
                                        <p:strVal val="visible"/>
                                      </p:to>
                                    </p:set>
                                    <p:animEffect transition="in" filter="wipe(down)">
                                      <p:cBhvr>
                                        <p:cTn id="117" dur="500"/>
                                        <p:tgtEl>
                                          <p:spTgt spid="9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wipe(down)">
                                      <p:cBhvr>
                                        <p:cTn id="120" dur="500"/>
                                        <p:tgtEl>
                                          <p:spTgt spid="9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animEffect transition="in" filter="wipe(down)">
                                      <p:cBhvr>
                                        <p:cTn id="123" dur="500"/>
                                        <p:tgtEl>
                                          <p:spTgt spid="9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93"/>
                                        </p:tgtEl>
                                        <p:attrNameLst>
                                          <p:attrName>style.visibility</p:attrName>
                                        </p:attrNameLst>
                                      </p:cBhvr>
                                      <p:to>
                                        <p:strVal val="visible"/>
                                      </p:to>
                                    </p:set>
                                    <p:animEffect transition="in" filter="wipe(down)">
                                      <p:cBhvr>
                                        <p:cTn id="126" dur="500"/>
                                        <p:tgtEl>
                                          <p:spTgt spid="93"/>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5"/>
                                        </p:tgtEl>
                                        <p:attrNameLst>
                                          <p:attrName>style.visibility</p:attrName>
                                        </p:attrNameLst>
                                      </p:cBhvr>
                                      <p:to>
                                        <p:strVal val="visible"/>
                                      </p:to>
                                    </p:set>
                                    <p:animEffect transition="in" filter="wipe(down)">
                                      <p:cBhvr>
                                        <p:cTn id="131" dur="500"/>
                                        <p:tgtEl>
                                          <p:spTgt spid="5"/>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6"/>
                                        </p:tgtEl>
                                        <p:attrNameLst>
                                          <p:attrName>style.visibility</p:attrName>
                                        </p:attrNameLst>
                                      </p:cBhvr>
                                      <p:to>
                                        <p:strVal val="visible"/>
                                      </p:to>
                                    </p:set>
                                    <p:animEffect transition="in" filter="wipe(down)">
                                      <p:cBhvr>
                                        <p:cTn id="134" dur="500"/>
                                        <p:tgtEl>
                                          <p:spTgt spid="6"/>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7"/>
                                        </p:tgtEl>
                                        <p:attrNameLst>
                                          <p:attrName>style.visibility</p:attrName>
                                        </p:attrNameLst>
                                      </p:cBhvr>
                                      <p:to>
                                        <p:strVal val="visible"/>
                                      </p:to>
                                    </p:set>
                                    <p:animEffect transition="in" filter="wipe(down)">
                                      <p:cBhvr>
                                        <p:cTn id="137" dur="500"/>
                                        <p:tgtEl>
                                          <p:spTgt spid="7"/>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wipe(down)">
                                      <p:cBhvr>
                                        <p:cTn id="140" dur="500"/>
                                        <p:tgtEl>
                                          <p:spTgt spid="8"/>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wipe(down)">
                                      <p:cBhvr>
                                        <p:cTn id="143" dur="500"/>
                                        <p:tgtEl>
                                          <p:spTgt spid="9"/>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wipe(down)">
                                      <p:cBhvr>
                                        <p:cTn id="146" dur="500"/>
                                        <p:tgtEl>
                                          <p:spTgt spid="10"/>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11"/>
                                        </p:tgtEl>
                                        <p:attrNameLst>
                                          <p:attrName>style.visibility</p:attrName>
                                        </p:attrNameLst>
                                      </p:cBhvr>
                                      <p:to>
                                        <p:strVal val="visible"/>
                                      </p:to>
                                    </p:set>
                                    <p:animEffect transition="in" filter="wipe(down)">
                                      <p:cBhvr>
                                        <p:cTn id="149" dur="500"/>
                                        <p:tgtEl>
                                          <p:spTgt spid="11"/>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12"/>
                                        </p:tgtEl>
                                        <p:attrNameLst>
                                          <p:attrName>style.visibility</p:attrName>
                                        </p:attrNameLst>
                                      </p:cBhvr>
                                      <p:to>
                                        <p:strVal val="visible"/>
                                      </p:to>
                                    </p:set>
                                    <p:animEffect transition="in" filter="wipe(down)">
                                      <p:cBhvr>
                                        <p:cTn id="152" dur="500"/>
                                        <p:tgtEl>
                                          <p:spTgt spid="12"/>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13"/>
                                        </p:tgtEl>
                                        <p:attrNameLst>
                                          <p:attrName>style.visibility</p:attrName>
                                        </p:attrNameLst>
                                      </p:cBhvr>
                                      <p:to>
                                        <p:strVal val="visible"/>
                                      </p:to>
                                    </p:set>
                                    <p:animEffect transition="in" filter="wipe(down)">
                                      <p:cBhvr>
                                        <p:cTn id="155" dur="500"/>
                                        <p:tgtEl>
                                          <p:spTgt spid="13"/>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14"/>
                                        </p:tgtEl>
                                        <p:attrNameLst>
                                          <p:attrName>style.visibility</p:attrName>
                                        </p:attrNameLst>
                                      </p:cBhvr>
                                      <p:to>
                                        <p:strVal val="visible"/>
                                      </p:to>
                                    </p:set>
                                    <p:animEffect transition="in" filter="wipe(down)">
                                      <p:cBhvr>
                                        <p:cTn id="158" dur="500"/>
                                        <p:tgtEl>
                                          <p:spTgt spid="14"/>
                                        </p:tgtEl>
                                      </p:cBhvr>
                                    </p:animEffect>
                                  </p:childTnLst>
                                </p:cTn>
                              </p:par>
                              <p:par>
                                <p:cTn id="159" presetID="22" presetClass="entr" presetSubtype="4" fill="hold" grpId="0" nodeType="withEffect">
                                  <p:stCondLst>
                                    <p:cond delay="0"/>
                                  </p:stCondLst>
                                  <p:childTnLst>
                                    <p:set>
                                      <p:cBhvr>
                                        <p:cTn id="160" dur="1" fill="hold">
                                          <p:stCondLst>
                                            <p:cond delay="0"/>
                                          </p:stCondLst>
                                        </p:cTn>
                                        <p:tgtEl>
                                          <p:spTgt spid="15"/>
                                        </p:tgtEl>
                                        <p:attrNameLst>
                                          <p:attrName>style.visibility</p:attrName>
                                        </p:attrNameLst>
                                      </p:cBhvr>
                                      <p:to>
                                        <p:strVal val="visible"/>
                                      </p:to>
                                    </p:set>
                                    <p:animEffect transition="in" filter="wipe(down)">
                                      <p:cBhvr>
                                        <p:cTn id="161" dur="500"/>
                                        <p:tgtEl>
                                          <p:spTgt spid="15"/>
                                        </p:tgtEl>
                                      </p:cBhvr>
                                    </p:animEffect>
                                  </p:childTnLst>
                                </p:cTn>
                              </p:par>
                              <p:par>
                                <p:cTn id="162" presetID="22" presetClass="entr" presetSubtype="4" fill="hold" grpId="0" nodeType="withEffect">
                                  <p:stCondLst>
                                    <p:cond delay="0"/>
                                  </p:stCondLst>
                                  <p:childTnLst>
                                    <p:set>
                                      <p:cBhvr>
                                        <p:cTn id="163" dur="1" fill="hold">
                                          <p:stCondLst>
                                            <p:cond delay="0"/>
                                          </p:stCondLst>
                                        </p:cTn>
                                        <p:tgtEl>
                                          <p:spTgt spid="16"/>
                                        </p:tgtEl>
                                        <p:attrNameLst>
                                          <p:attrName>style.visibility</p:attrName>
                                        </p:attrNameLst>
                                      </p:cBhvr>
                                      <p:to>
                                        <p:strVal val="visible"/>
                                      </p:to>
                                    </p:set>
                                    <p:animEffect transition="in" filter="wipe(down)">
                                      <p:cBhvr>
                                        <p:cTn id="164" dur="500"/>
                                        <p:tgtEl>
                                          <p:spTgt spid="16"/>
                                        </p:tgtEl>
                                      </p:cBhvr>
                                    </p:animEffect>
                                  </p:childTnLst>
                                </p:cTn>
                              </p:par>
                              <p:par>
                                <p:cTn id="165" presetID="22" presetClass="entr" presetSubtype="4" fill="hold" grpId="0" nodeType="withEffect">
                                  <p:stCondLst>
                                    <p:cond delay="0"/>
                                  </p:stCondLst>
                                  <p:childTnLst>
                                    <p:set>
                                      <p:cBhvr>
                                        <p:cTn id="166" dur="1" fill="hold">
                                          <p:stCondLst>
                                            <p:cond delay="0"/>
                                          </p:stCondLst>
                                        </p:cTn>
                                        <p:tgtEl>
                                          <p:spTgt spid="17"/>
                                        </p:tgtEl>
                                        <p:attrNameLst>
                                          <p:attrName>style.visibility</p:attrName>
                                        </p:attrNameLst>
                                      </p:cBhvr>
                                      <p:to>
                                        <p:strVal val="visible"/>
                                      </p:to>
                                    </p:set>
                                    <p:animEffect transition="in" filter="wipe(down)">
                                      <p:cBhvr>
                                        <p:cTn id="167" dur="500"/>
                                        <p:tgtEl>
                                          <p:spTgt spid="17"/>
                                        </p:tgtEl>
                                      </p:cBhvr>
                                    </p:animEffect>
                                  </p:childTnLst>
                                </p:cTn>
                              </p:par>
                              <p:par>
                                <p:cTn id="168" presetID="22" presetClass="entr" presetSubtype="4" fill="hold" grpId="0" nodeType="withEffect">
                                  <p:stCondLst>
                                    <p:cond delay="0"/>
                                  </p:stCondLst>
                                  <p:childTnLst>
                                    <p:set>
                                      <p:cBhvr>
                                        <p:cTn id="169" dur="1" fill="hold">
                                          <p:stCondLst>
                                            <p:cond delay="0"/>
                                          </p:stCondLst>
                                        </p:cTn>
                                        <p:tgtEl>
                                          <p:spTgt spid="18"/>
                                        </p:tgtEl>
                                        <p:attrNameLst>
                                          <p:attrName>style.visibility</p:attrName>
                                        </p:attrNameLst>
                                      </p:cBhvr>
                                      <p:to>
                                        <p:strVal val="visible"/>
                                      </p:to>
                                    </p:set>
                                    <p:animEffect transition="in" filter="wipe(down)">
                                      <p:cBhvr>
                                        <p:cTn id="170" dur="500"/>
                                        <p:tgtEl>
                                          <p:spTgt spid="18"/>
                                        </p:tgtEl>
                                      </p:cBhvr>
                                    </p:animEffect>
                                  </p:childTnLst>
                                </p:cTn>
                              </p:par>
                              <p:par>
                                <p:cTn id="171" presetID="22" presetClass="entr" presetSubtype="4" fill="hold" grpId="0" nodeType="withEffect">
                                  <p:stCondLst>
                                    <p:cond delay="0"/>
                                  </p:stCondLst>
                                  <p:childTnLst>
                                    <p:set>
                                      <p:cBhvr>
                                        <p:cTn id="172" dur="1" fill="hold">
                                          <p:stCondLst>
                                            <p:cond delay="0"/>
                                          </p:stCondLst>
                                        </p:cTn>
                                        <p:tgtEl>
                                          <p:spTgt spid="19"/>
                                        </p:tgtEl>
                                        <p:attrNameLst>
                                          <p:attrName>style.visibility</p:attrName>
                                        </p:attrNameLst>
                                      </p:cBhvr>
                                      <p:to>
                                        <p:strVal val="visible"/>
                                      </p:to>
                                    </p:set>
                                    <p:animEffect transition="in" filter="wipe(down)">
                                      <p:cBhvr>
                                        <p:cTn id="173" dur="500"/>
                                        <p:tgtEl>
                                          <p:spTgt spid="19"/>
                                        </p:tgtEl>
                                      </p:cBhvr>
                                    </p:animEffect>
                                  </p:childTnLst>
                                </p:cTn>
                              </p:par>
                              <p:par>
                                <p:cTn id="174" presetID="22" presetClass="entr" presetSubtype="4" fill="hold" grpId="0" nodeType="withEffect">
                                  <p:stCondLst>
                                    <p:cond delay="0"/>
                                  </p:stCondLst>
                                  <p:childTnLst>
                                    <p:set>
                                      <p:cBhvr>
                                        <p:cTn id="175" dur="1" fill="hold">
                                          <p:stCondLst>
                                            <p:cond delay="0"/>
                                          </p:stCondLst>
                                        </p:cTn>
                                        <p:tgtEl>
                                          <p:spTgt spid="20"/>
                                        </p:tgtEl>
                                        <p:attrNameLst>
                                          <p:attrName>style.visibility</p:attrName>
                                        </p:attrNameLst>
                                      </p:cBhvr>
                                      <p:to>
                                        <p:strVal val="visible"/>
                                      </p:to>
                                    </p:set>
                                    <p:animEffect transition="in" filter="wipe(down)">
                                      <p:cBhvr>
                                        <p:cTn id="176" dur="500"/>
                                        <p:tgtEl>
                                          <p:spTgt spid="20"/>
                                        </p:tgtEl>
                                      </p:cBhvr>
                                    </p:animEffect>
                                  </p:childTnLst>
                                </p:cTn>
                              </p:par>
                              <p:par>
                                <p:cTn id="177" presetID="22" presetClass="entr" presetSubtype="4" fill="hold" grpId="0" nodeType="withEffect">
                                  <p:stCondLst>
                                    <p:cond delay="0"/>
                                  </p:stCondLst>
                                  <p:childTnLst>
                                    <p:set>
                                      <p:cBhvr>
                                        <p:cTn id="178" dur="1" fill="hold">
                                          <p:stCondLst>
                                            <p:cond delay="0"/>
                                          </p:stCondLst>
                                        </p:cTn>
                                        <p:tgtEl>
                                          <p:spTgt spid="73"/>
                                        </p:tgtEl>
                                        <p:attrNameLst>
                                          <p:attrName>style.visibility</p:attrName>
                                        </p:attrNameLst>
                                      </p:cBhvr>
                                      <p:to>
                                        <p:strVal val="visible"/>
                                      </p:to>
                                    </p:set>
                                    <p:animEffect transition="in" filter="wipe(down)">
                                      <p:cBhvr>
                                        <p:cTn id="179" dur="500"/>
                                        <p:tgtEl>
                                          <p:spTgt spid="73"/>
                                        </p:tgtEl>
                                      </p:cBhvr>
                                    </p:animEffect>
                                  </p:childTnLst>
                                </p:cTn>
                              </p:par>
                              <p:par>
                                <p:cTn id="180" presetID="22" presetClass="entr" presetSubtype="4" fill="hold" grpId="0" nodeType="withEffect">
                                  <p:stCondLst>
                                    <p:cond delay="0"/>
                                  </p:stCondLst>
                                  <p:childTnLst>
                                    <p:set>
                                      <p:cBhvr>
                                        <p:cTn id="181" dur="1" fill="hold">
                                          <p:stCondLst>
                                            <p:cond delay="0"/>
                                          </p:stCondLst>
                                        </p:cTn>
                                        <p:tgtEl>
                                          <p:spTgt spid="74"/>
                                        </p:tgtEl>
                                        <p:attrNameLst>
                                          <p:attrName>style.visibility</p:attrName>
                                        </p:attrNameLst>
                                      </p:cBhvr>
                                      <p:to>
                                        <p:strVal val="visible"/>
                                      </p:to>
                                    </p:set>
                                    <p:animEffect transition="in" filter="wipe(down)">
                                      <p:cBhvr>
                                        <p:cTn id="182" dur="500"/>
                                        <p:tgtEl>
                                          <p:spTgt spid="74"/>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77"/>
                                        </p:tgtEl>
                                        <p:attrNameLst>
                                          <p:attrName>style.visibility</p:attrName>
                                        </p:attrNameLst>
                                      </p:cBhvr>
                                      <p:to>
                                        <p:strVal val="visible"/>
                                      </p:to>
                                    </p:set>
                                    <p:animEffect transition="in" filter="wipe(down)">
                                      <p:cBhvr>
                                        <p:cTn id="185" dur="500"/>
                                        <p:tgtEl>
                                          <p:spTgt spid="77"/>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78"/>
                                        </p:tgtEl>
                                        <p:attrNameLst>
                                          <p:attrName>style.visibility</p:attrName>
                                        </p:attrNameLst>
                                      </p:cBhvr>
                                      <p:to>
                                        <p:strVal val="visible"/>
                                      </p:to>
                                    </p:set>
                                    <p:animEffect transition="in" filter="wipe(down)">
                                      <p:cBhvr>
                                        <p:cTn id="188" dur="500"/>
                                        <p:tgtEl>
                                          <p:spTgt spid="78"/>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4" fill="hold" grpId="0" nodeType="clickEffect">
                                  <p:stCondLst>
                                    <p:cond delay="0"/>
                                  </p:stCondLst>
                                  <p:childTnLst>
                                    <p:set>
                                      <p:cBhvr>
                                        <p:cTn id="192" dur="1" fill="hold">
                                          <p:stCondLst>
                                            <p:cond delay="0"/>
                                          </p:stCondLst>
                                        </p:cTn>
                                        <p:tgtEl>
                                          <p:spTgt spid="21"/>
                                        </p:tgtEl>
                                        <p:attrNameLst>
                                          <p:attrName>style.visibility</p:attrName>
                                        </p:attrNameLst>
                                      </p:cBhvr>
                                      <p:to>
                                        <p:strVal val="visible"/>
                                      </p:to>
                                    </p:set>
                                    <p:animEffect transition="in" filter="wipe(down)">
                                      <p:cBhvr>
                                        <p:cTn id="193" dur="500"/>
                                        <p:tgtEl>
                                          <p:spTgt spid="21"/>
                                        </p:tgtEl>
                                      </p:cBhvr>
                                    </p:animEffect>
                                  </p:childTnLst>
                                </p:cTn>
                              </p:par>
                              <p:par>
                                <p:cTn id="194" presetID="22" presetClass="entr" presetSubtype="4" fill="hold" grpId="0" nodeType="withEffect">
                                  <p:stCondLst>
                                    <p:cond delay="0"/>
                                  </p:stCondLst>
                                  <p:childTnLst>
                                    <p:set>
                                      <p:cBhvr>
                                        <p:cTn id="195" dur="1" fill="hold">
                                          <p:stCondLst>
                                            <p:cond delay="0"/>
                                          </p:stCondLst>
                                        </p:cTn>
                                        <p:tgtEl>
                                          <p:spTgt spid="22"/>
                                        </p:tgtEl>
                                        <p:attrNameLst>
                                          <p:attrName>style.visibility</p:attrName>
                                        </p:attrNameLst>
                                      </p:cBhvr>
                                      <p:to>
                                        <p:strVal val="visible"/>
                                      </p:to>
                                    </p:set>
                                    <p:animEffect transition="in" filter="wipe(down)">
                                      <p:cBhvr>
                                        <p:cTn id="196" dur="500"/>
                                        <p:tgtEl>
                                          <p:spTgt spid="22"/>
                                        </p:tgtEl>
                                      </p:cBhvr>
                                    </p:animEffect>
                                  </p:childTnLst>
                                </p:cTn>
                              </p:par>
                              <p:par>
                                <p:cTn id="197" presetID="22" presetClass="entr" presetSubtype="4" fill="hold" grpId="0" nodeType="withEffect">
                                  <p:stCondLst>
                                    <p:cond delay="0"/>
                                  </p:stCondLst>
                                  <p:childTnLst>
                                    <p:set>
                                      <p:cBhvr>
                                        <p:cTn id="198" dur="1" fill="hold">
                                          <p:stCondLst>
                                            <p:cond delay="0"/>
                                          </p:stCondLst>
                                        </p:cTn>
                                        <p:tgtEl>
                                          <p:spTgt spid="23"/>
                                        </p:tgtEl>
                                        <p:attrNameLst>
                                          <p:attrName>style.visibility</p:attrName>
                                        </p:attrNameLst>
                                      </p:cBhvr>
                                      <p:to>
                                        <p:strVal val="visible"/>
                                      </p:to>
                                    </p:set>
                                    <p:animEffect transition="in" filter="wipe(down)">
                                      <p:cBhvr>
                                        <p:cTn id="199" dur="500"/>
                                        <p:tgtEl>
                                          <p:spTgt spid="23"/>
                                        </p:tgtEl>
                                      </p:cBhvr>
                                    </p:animEffect>
                                  </p:childTnLst>
                                </p:cTn>
                              </p:par>
                              <p:par>
                                <p:cTn id="200" presetID="22" presetClass="entr" presetSubtype="4" fill="hold" grpId="0" nodeType="withEffect">
                                  <p:stCondLst>
                                    <p:cond delay="0"/>
                                  </p:stCondLst>
                                  <p:childTnLst>
                                    <p:set>
                                      <p:cBhvr>
                                        <p:cTn id="201" dur="1" fill="hold">
                                          <p:stCondLst>
                                            <p:cond delay="0"/>
                                          </p:stCondLst>
                                        </p:cTn>
                                        <p:tgtEl>
                                          <p:spTgt spid="24"/>
                                        </p:tgtEl>
                                        <p:attrNameLst>
                                          <p:attrName>style.visibility</p:attrName>
                                        </p:attrNameLst>
                                      </p:cBhvr>
                                      <p:to>
                                        <p:strVal val="visible"/>
                                      </p:to>
                                    </p:set>
                                    <p:animEffect transition="in" filter="wipe(down)">
                                      <p:cBhvr>
                                        <p:cTn id="202" dur="500"/>
                                        <p:tgtEl>
                                          <p:spTgt spid="24"/>
                                        </p:tgtEl>
                                      </p:cBhvr>
                                    </p:animEffect>
                                  </p:childTnLst>
                                </p:cTn>
                              </p:par>
                              <p:par>
                                <p:cTn id="203" presetID="22" presetClass="entr" presetSubtype="4" fill="hold" grpId="0" nodeType="withEffect">
                                  <p:stCondLst>
                                    <p:cond delay="0"/>
                                  </p:stCondLst>
                                  <p:childTnLst>
                                    <p:set>
                                      <p:cBhvr>
                                        <p:cTn id="204" dur="1" fill="hold">
                                          <p:stCondLst>
                                            <p:cond delay="0"/>
                                          </p:stCondLst>
                                        </p:cTn>
                                        <p:tgtEl>
                                          <p:spTgt spid="25"/>
                                        </p:tgtEl>
                                        <p:attrNameLst>
                                          <p:attrName>style.visibility</p:attrName>
                                        </p:attrNameLst>
                                      </p:cBhvr>
                                      <p:to>
                                        <p:strVal val="visible"/>
                                      </p:to>
                                    </p:set>
                                    <p:animEffect transition="in" filter="wipe(down)">
                                      <p:cBhvr>
                                        <p:cTn id="205" dur="500"/>
                                        <p:tgtEl>
                                          <p:spTgt spid="25"/>
                                        </p:tgtEl>
                                      </p:cBhvr>
                                    </p:animEffect>
                                  </p:childTnLst>
                                </p:cTn>
                              </p:par>
                              <p:par>
                                <p:cTn id="206" presetID="22" presetClass="entr" presetSubtype="4" fill="hold" grpId="0" nodeType="withEffect">
                                  <p:stCondLst>
                                    <p:cond delay="0"/>
                                  </p:stCondLst>
                                  <p:childTnLst>
                                    <p:set>
                                      <p:cBhvr>
                                        <p:cTn id="207" dur="1" fill="hold">
                                          <p:stCondLst>
                                            <p:cond delay="0"/>
                                          </p:stCondLst>
                                        </p:cTn>
                                        <p:tgtEl>
                                          <p:spTgt spid="26"/>
                                        </p:tgtEl>
                                        <p:attrNameLst>
                                          <p:attrName>style.visibility</p:attrName>
                                        </p:attrNameLst>
                                      </p:cBhvr>
                                      <p:to>
                                        <p:strVal val="visible"/>
                                      </p:to>
                                    </p:set>
                                    <p:animEffect transition="in" filter="wipe(down)">
                                      <p:cBhvr>
                                        <p:cTn id="208" dur="500"/>
                                        <p:tgtEl>
                                          <p:spTgt spid="26"/>
                                        </p:tgtEl>
                                      </p:cBhvr>
                                    </p:animEffect>
                                  </p:childTnLst>
                                </p:cTn>
                              </p:par>
                              <p:par>
                                <p:cTn id="209" presetID="22" presetClass="entr" presetSubtype="4" fill="hold" grpId="0"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wipe(down)">
                                      <p:cBhvr>
                                        <p:cTn id="211" dur="500"/>
                                        <p:tgtEl>
                                          <p:spTgt spid="27"/>
                                        </p:tgtEl>
                                      </p:cBhvr>
                                    </p:animEffect>
                                  </p:childTnLst>
                                </p:cTn>
                              </p:par>
                              <p:par>
                                <p:cTn id="212" presetID="22" presetClass="entr" presetSubtype="4" fill="hold" grpId="0" nodeType="withEffect">
                                  <p:stCondLst>
                                    <p:cond delay="0"/>
                                  </p:stCondLst>
                                  <p:childTnLst>
                                    <p:set>
                                      <p:cBhvr>
                                        <p:cTn id="213" dur="1" fill="hold">
                                          <p:stCondLst>
                                            <p:cond delay="0"/>
                                          </p:stCondLst>
                                        </p:cTn>
                                        <p:tgtEl>
                                          <p:spTgt spid="28"/>
                                        </p:tgtEl>
                                        <p:attrNameLst>
                                          <p:attrName>style.visibility</p:attrName>
                                        </p:attrNameLst>
                                      </p:cBhvr>
                                      <p:to>
                                        <p:strVal val="visible"/>
                                      </p:to>
                                    </p:set>
                                    <p:animEffect transition="in" filter="wipe(down)">
                                      <p:cBhvr>
                                        <p:cTn id="214" dur="500"/>
                                        <p:tgtEl>
                                          <p:spTgt spid="28"/>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29"/>
                                        </p:tgtEl>
                                        <p:attrNameLst>
                                          <p:attrName>style.visibility</p:attrName>
                                        </p:attrNameLst>
                                      </p:cBhvr>
                                      <p:to>
                                        <p:strVal val="visible"/>
                                      </p:to>
                                    </p:set>
                                    <p:animEffect transition="in" filter="wipe(down)">
                                      <p:cBhvr>
                                        <p:cTn id="217" dur="500"/>
                                        <p:tgtEl>
                                          <p:spTgt spid="29"/>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30"/>
                                        </p:tgtEl>
                                        <p:attrNameLst>
                                          <p:attrName>style.visibility</p:attrName>
                                        </p:attrNameLst>
                                      </p:cBhvr>
                                      <p:to>
                                        <p:strVal val="visible"/>
                                      </p:to>
                                    </p:set>
                                    <p:animEffect transition="in" filter="wipe(down)">
                                      <p:cBhvr>
                                        <p:cTn id="220" dur="500"/>
                                        <p:tgtEl>
                                          <p:spTgt spid="30"/>
                                        </p:tgtEl>
                                      </p:cBhvr>
                                    </p:animEffect>
                                  </p:childTnLst>
                                </p:cTn>
                              </p:par>
                              <p:par>
                                <p:cTn id="221" presetID="22" presetClass="entr" presetSubtype="4" fill="hold" grpId="0" nodeType="withEffect">
                                  <p:stCondLst>
                                    <p:cond delay="0"/>
                                  </p:stCondLst>
                                  <p:childTnLst>
                                    <p:set>
                                      <p:cBhvr>
                                        <p:cTn id="222" dur="1" fill="hold">
                                          <p:stCondLst>
                                            <p:cond delay="0"/>
                                          </p:stCondLst>
                                        </p:cTn>
                                        <p:tgtEl>
                                          <p:spTgt spid="31"/>
                                        </p:tgtEl>
                                        <p:attrNameLst>
                                          <p:attrName>style.visibility</p:attrName>
                                        </p:attrNameLst>
                                      </p:cBhvr>
                                      <p:to>
                                        <p:strVal val="visible"/>
                                      </p:to>
                                    </p:set>
                                    <p:animEffect transition="in" filter="wipe(down)">
                                      <p:cBhvr>
                                        <p:cTn id="223" dur="500"/>
                                        <p:tgtEl>
                                          <p:spTgt spid="31"/>
                                        </p:tgtEl>
                                      </p:cBhvr>
                                    </p:animEffect>
                                  </p:childTnLst>
                                </p:cTn>
                              </p:par>
                              <p:par>
                                <p:cTn id="224" presetID="22" presetClass="entr" presetSubtype="4" fill="hold" grpId="0" nodeType="withEffect">
                                  <p:stCondLst>
                                    <p:cond delay="0"/>
                                  </p:stCondLst>
                                  <p:childTnLst>
                                    <p:set>
                                      <p:cBhvr>
                                        <p:cTn id="225" dur="1" fill="hold">
                                          <p:stCondLst>
                                            <p:cond delay="0"/>
                                          </p:stCondLst>
                                        </p:cTn>
                                        <p:tgtEl>
                                          <p:spTgt spid="32"/>
                                        </p:tgtEl>
                                        <p:attrNameLst>
                                          <p:attrName>style.visibility</p:attrName>
                                        </p:attrNameLst>
                                      </p:cBhvr>
                                      <p:to>
                                        <p:strVal val="visible"/>
                                      </p:to>
                                    </p:set>
                                    <p:animEffect transition="in" filter="wipe(down)">
                                      <p:cBhvr>
                                        <p:cTn id="226" dur="500"/>
                                        <p:tgtEl>
                                          <p:spTgt spid="32"/>
                                        </p:tgtEl>
                                      </p:cBhvr>
                                    </p:animEffect>
                                  </p:childTnLst>
                                </p:cTn>
                              </p:par>
                              <p:par>
                                <p:cTn id="227" presetID="22" presetClass="entr" presetSubtype="4" fill="hold" grpId="0" nodeType="withEffect">
                                  <p:stCondLst>
                                    <p:cond delay="0"/>
                                  </p:stCondLst>
                                  <p:childTnLst>
                                    <p:set>
                                      <p:cBhvr>
                                        <p:cTn id="228" dur="1" fill="hold">
                                          <p:stCondLst>
                                            <p:cond delay="0"/>
                                          </p:stCondLst>
                                        </p:cTn>
                                        <p:tgtEl>
                                          <p:spTgt spid="33"/>
                                        </p:tgtEl>
                                        <p:attrNameLst>
                                          <p:attrName>style.visibility</p:attrName>
                                        </p:attrNameLst>
                                      </p:cBhvr>
                                      <p:to>
                                        <p:strVal val="visible"/>
                                      </p:to>
                                    </p:set>
                                    <p:animEffect transition="in" filter="wipe(down)">
                                      <p:cBhvr>
                                        <p:cTn id="229" dur="500"/>
                                        <p:tgtEl>
                                          <p:spTgt spid="33"/>
                                        </p:tgtEl>
                                      </p:cBhvr>
                                    </p:animEffect>
                                  </p:childTnLst>
                                </p:cTn>
                              </p:par>
                              <p:par>
                                <p:cTn id="230" presetID="22" presetClass="entr" presetSubtype="4" fill="hold" grpId="0" nodeType="withEffect">
                                  <p:stCondLst>
                                    <p:cond delay="0"/>
                                  </p:stCondLst>
                                  <p:childTnLst>
                                    <p:set>
                                      <p:cBhvr>
                                        <p:cTn id="231" dur="1" fill="hold">
                                          <p:stCondLst>
                                            <p:cond delay="0"/>
                                          </p:stCondLst>
                                        </p:cTn>
                                        <p:tgtEl>
                                          <p:spTgt spid="34"/>
                                        </p:tgtEl>
                                        <p:attrNameLst>
                                          <p:attrName>style.visibility</p:attrName>
                                        </p:attrNameLst>
                                      </p:cBhvr>
                                      <p:to>
                                        <p:strVal val="visible"/>
                                      </p:to>
                                    </p:set>
                                    <p:animEffect transition="in" filter="wipe(down)">
                                      <p:cBhvr>
                                        <p:cTn id="232" dur="500"/>
                                        <p:tgtEl>
                                          <p:spTgt spid="34"/>
                                        </p:tgtEl>
                                      </p:cBhvr>
                                    </p:animEffect>
                                  </p:childTnLst>
                                </p:cTn>
                              </p:par>
                              <p:par>
                                <p:cTn id="233" presetID="22" presetClass="entr" presetSubtype="4" fill="hold" grpId="0" nodeType="withEffect">
                                  <p:stCondLst>
                                    <p:cond delay="0"/>
                                  </p:stCondLst>
                                  <p:childTnLst>
                                    <p:set>
                                      <p:cBhvr>
                                        <p:cTn id="234" dur="1" fill="hold">
                                          <p:stCondLst>
                                            <p:cond delay="0"/>
                                          </p:stCondLst>
                                        </p:cTn>
                                        <p:tgtEl>
                                          <p:spTgt spid="35"/>
                                        </p:tgtEl>
                                        <p:attrNameLst>
                                          <p:attrName>style.visibility</p:attrName>
                                        </p:attrNameLst>
                                      </p:cBhvr>
                                      <p:to>
                                        <p:strVal val="visible"/>
                                      </p:to>
                                    </p:set>
                                    <p:animEffect transition="in" filter="wipe(down)">
                                      <p:cBhvr>
                                        <p:cTn id="235" dur="500"/>
                                        <p:tgtEl>
                                          <p:spTgt spid="35"/>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36"/>
                                        </p:tgtEl>
                                        <p:attrNameLst>
                                          <p:attrName>style.visibility</p:attrName>
                                        </p:attrNameLst>
                                      </p:cBhvr>
                                      <p:to>
                                        <p:strVal val="visible"/>
                                      </p:to>
                                    </p:set>
                                    <p:animEffect transition="in" filter="wipe(down)">
                                      <p:cBhvr>
                                        <p:cTn id="238" dur="500"/>
                                        <p:tgtEl>
                                          <p:spTgt spid="36"/>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79"/>
                                        </p:tgtEl>
                                        <p:attrNameLst>
                                          <p:attrName>style.visibility</p:attrName>
                                        </p:attrNameLst>
                                      </p:cBhvr>
                                      <p:to>
                                        <p:strVal val="visible"/>
                                      </p:to>
                                    </p:set>
                                    <p:animEffect transition="in" filter="wipe(down)">
                                      <p:cBhvr>
                                        <p:cTn id="241" dur="500"/>
                                        <p:tgtEl>
                                          <p:spTgt spid="79"/>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80"/>
                                        </p:tgtEl>
                                        <p:attrNameLst>
                                          <p:attrName>style.visibility</p:attrName>
                                        </p:attrNameLst>
                                      </p:cBhvr>
                                      <p:to>
                                        <p:strVal val="visible"/>
                                      </p:to>
                                    </p:set>
                                    <p:animEffect transition="in" filter="wipe(down)">
                                      <p:cBhvr>
                                        <p:cTn id="244" dur="500"/>
                                        <p:tgtEl>
                                          <p:spTgt spid="80"/>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81"/>
                                        </p:tgtEl>
                                        <p:attrNameLst>
                                          <p:attrName>style.visibility</p:attrName>
                                        </p:attrNameLst>
                                      </p:cBhvr>
                                      <p:to>
                                        <p:strVal val="visible"/>
                                      </p:to>
                                    </p:set>
                                    <p:animEffect transition="in" filter="wipe(down)">
                                      <p:cBhvr>
                                        <p:cTn id="247" dur="500"/>
                                        <p:tgtEl>
                                          <p:spTgt spid="81"/>
                                        </p:tgtEl>
                                      </p:cBhvr>
                                    </p:animEffect>
                                  </p:childTnLst>
                                </p:cTn>
                              </p:par>
                              <p:par>
                                <p:cTn id="248" presetID="22" presetClass="entr" presetSubtype="4" fill="hold" grpId="0" nodeType="withEffect">
                                  <p:stCondLst>
                                    <p:cond delay="0"/>
                                  </p:stCondLst>
                                  <p:childTnLst>
                                    <p:set>
                                      <p:cBhvr>
                                        <p:cTn id="249" dur="1" fill="hold">
                                          <p:stCondLst>
                                            <p:cond delay="0"/>
                                          </p:stCondLst>
                                        </p:cTn>
                                        <p:tgtEl>
                                          <p:spTgt spid="82"/>
                                        </p:tgtEl>
                                        <p:attrNameLst>
                                          <p:attrName>style.visibility</p:attrName>
                                        </p:attrNameLst>
                                      </p:cBhvr>
                                      <p:to>
                                        <p:strVal val="visible"/>
                                      </p:to>
                                    </p:set>
                                    <p:animEffect transition="in" filter="wipe(down)">
                                      <p:cBhvr>
                                        <p:cTn id="25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3" grpId="0" animBg="1"/>
      <p:bldP spid="74"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90" grpId="0" animBg="1"/>
      <p:bldP spid="91" grpId="0" animBg="1"/>
      <p:bldP spid="92" grpId="0" animBg="1"/>
      <p:bldP spid="9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YOUR TEAM WHEEL</a:t>
            </a:r>
            <a:endParaRPr lang="en-US" sz="1650"/>
          </a:p>
        </p:txBody>
      </p:sp>
      <p:sp>
        <p:nvSpPr>
          <p:cNvPr id="3" name="Text 1"/>
          <p:cNvSpPr/>
          <p:nvPr/>
        </p:nvSpPr>
        <p:spPr>
          <a:xfrm>
            <a:off x="1143000" y="1543943"/>
            <a:ext cx="16482060" cy="689595"/>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a:solidFill>
                  <a:srgbClr val="0F0B2E"/>
                </a:solidFill>
                <a:latin typeface="Poppins" pitchFamily="34" charset="0"/>
                <a:ea typeface="Poppins" pitchFamily="34" charset="-122"/>
                <a:cs typeface="Poppins" pitchFamily="34" charset="-120"/>
              </a:rPr>
              <a:t>Team </a:t>
            </a:r>
            <a:r>
              <a:rPr lang="en-US" sz="5400" b="1" kern="0" spc="-189">
                <a:solidFill>
                  <a:srgbClr val="000000"/>
                </a:solidFill>
                <a:latin typeface="Poppins" pitchFamily="34" charset="0"/>
                <a:ea typeface="Poppins" pitchFamily="34" charset="-122"/>
                <a:cs typeface="Poppins" pitchFamily="34" charset="-120"/>
              </a:rPr>
              <a:t>wheel</a:t>
            </a:r>
            <a:r>
              <a:rPr lang="en-US" sz="5400" b="1" kern="0" spc="-189">
                <a:solidFill>
                  <a:srgbClr val="0F0B2E"/>
                </a:solidFill>
                <a:latin typeface="Poppins" pitchFamily="34" charset="0"/>
                <a:ea typeface="Poppins" pitchFamily="34" charset="-122"/>
                <a:cs typeface="Poppins" pitchFamily="34" charset="-120"/>
              </a:rPr>
              <a:t>.</a:t>
            </a:r>
            <a:endParaRPr lang="en-US" sz="5400"/>
          </a:p>
        </p:txBody>
      </p:sp>
      <p:sp>
        <p:nvSpPr>
          <p:cNvPr id="4" name="Shape 2"/>
          <p:cNvSpPr/>
          <p:nvPr/>
        </p:nvSpPr>
        <p:spPr>
          <a:xfrm>
            <a:off x="5229225" y="2728838"/>
            <a:ext cx="7829550" cy="6686550"/>
          </a:xfrm>
          <a:prstGeom prst="roundRect">
            <a:avLst>
              <a:gd name="adj" fmla="val 15669"/>
            </a:avLst>
          </a:prstGeom>
          <a:solidFill>
            <a:srgbClr val="FFFFFF">
              <a:alpha val="55000"/>
            </a:srgbClr>
          </a:solidFill>
          <a:ln w="9525">
            <a:solidFill>
              <a:srgbClr val="ECE9DF"/>
            </a:solidFill>
            <a:prstDash val="dash"/>
          </a:ln>
        </p:spPr>
        <p:txBody>
          <a:bodyPr anchor="ctr"/>
          <a:lstStyle/>
          <a:p>
            <a:pPr algn="ctr"/>
            <a:r>
              <a:rPr lang="en-US">
                <a:highlight>
                  <a:srgbClr val="FFFF00"/>
                </a:highlight>
              </a:rPr>
              <a:t>INSERT TEAM WHEEL</a:t>
            </a:r>
          </a:p>
        </p:txBody>
      </p:sp>
      <p:sp>
        <p:nvSpPr>
          <p:cNvPr id="5" name="Text 3"/>
          <p:cNvSpPr/>
          <p:nvPr/>
        </p:nvSpPr>
        <p:spPr>
          <a:xfrm>
            <a:off x="15934730" y="9593610"/>
            <a:ext cx="1286470"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TEAM WHEEL</a:t>
            </a:r>
            <a:endParaRPr lang="en-US"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YOUR TEAM GRAPHS</a:t>
            </a:r>
            <a:endParaRPr lang="en-US" sz="1650"/>
          </a:p>
        </p:txBody>
      </p:sp>
      <p:sp>
        <p:nvSpPr>
          <p:cNvPr id="3" name="Text 1"/>
          <p:cNvSpPr/>
          <p:nvPr/>
        </p:nvSpPr>
        <p:spPr>
          <a:xfrm>
            <a:off x="1143000" y="1543943"/>
            <a:ext cx="16482060" cy="689595"/>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a:solidFill>
                  <a:srgbClr val="0F0B2E"/>
                </a:solidFill>
                <a:latin typeface="Poppins" pitchFamily="34" charset="0"/>
                <a:ea typeface="Poppins" pitchFamily="34" charset="-122"/>
                <a:cs typeface="Poppins" pitchFamily="34" charset="-120"/>
              </a:rPr>
              <a:t>Team </a:t>
            </a:r>
            <a:r>
              <a:rPr lang="en-US" sz="5400" b="1" kern="0" spc="-189">
                <a:solidFill>
                  <a:srgbClr val="000000"/>
                </a:solidFill>
                <a:latin typeface="Poppins" pitchFamily="34" charset="0"/>
                <a:ea typeface="Poppins" pitchFamily="34" charset="-122"/>
                <a:cs typeface="Poppins" pitchFamily="34" charset="-120"/>
              </a:rPr>
              <a:t>graphs</a:t>
            </a:r>
            <a:r>
              <a:rPr lang="en-US" sz="5400" b="1" kern="0" spc="-189">
                <a:solidFill>
                  <a:srgbClr val="0F0B2E"/>
                </a:solidFill>
                <a:latin typeface="Poppins" pitchFamily="34" charset="0"/>
                <a:ea typeface="Poppins" pitchFamily="34" charset="-122"/>
                <a:cs typeface="Poppins" pitchFamily="34" charset="-120"/>
              </a:rPr>
              <a:t>.</a:t>
            </a:r>
            <a:endParaRPr lang="en-US" sz="5400"/>
          </a:p>
        </p:txBody>
      </p:sp>
      <p:sp>
        <p:nvSpPr>
          <p:cNvPr id="5" name="Text 3"/>
          <p:cNvSpPr/>
          <p:nvPr/>
        </p:nvSpPr>
        <p:spPr>
          <a:xfrm>
            <a:off x="15793938" y="9593610"/>
            <a:ext cx="142726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TEAM GRAPHS</a:t>
            </a:r>
            <a:endParaRPr lang="en-US" sz="1200"/>
          </a:p>
        </p:txBody>
      </p:sp>
      <p:sp>
        <p:nvSpPr>
          <p:cNvPr id="6" name="Shape 2">
            <a:extLst>
              <a:ext uri="{FF2B5EF4-FFF2-40B4-BE49-F238E27FC236}">
                <a16:creationId xmlns:a16="http://schemas.microsoft.com/office/drawing/2014/main" id="{2430CFE0-EE65-9851-FEBB-F59B170B1E7D}"/>
              </a:ext>
            </a:extLst>
          </p:cNvPr>
          <p:cNvSpPr/>
          <p:nvPr/>
        </p:nvSpPr>
        <p:spPr>
          <a:xfrm>
            <a:off x="5229225" y="2728838"/>
            <a:ext cx="7829550" cy="6686550"/>
          </a:xfrm>
          <a:prstGeom prst="roundRect">
            <a:avLst>
              <a:gd name="adj" fmla="val 15669"/>
            </a:avLst>
          </a:prstGeom>
          <a:solidFill>
            <a:srgbClr val="FFFFFF">
              <a:alpha val="55000"/>
            </a:srgbClr>
          </a:solidFill>
          <a:ln w="9525">
            <a:solidFill>
              <a:srgbClr val="ECE9DF"/>
            </a:solidFill>
            <a:prstDash val="dash"/>
          </a:ln>
        </p:spPr>
        <p:txBody>
          <a:bodyPr anchor="ctr"/>
          <a:lstStyle/>
          <a:p>
            <a:pPr algn="ctr"/>
            <a:r>
              <a:rPr lang="en-US">
                <a:highlight>
                  <a:srgbClr val="FFFF00"/>
                </a:highlight>
              </a:rPr>
              <a:t>INSERT TEAM GRAPHS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4FBA451087214FACFD5ECD779766AF" ma:contentTypeVersion="17" ma:contentTypeDescription="Create a new document." ma:contentTypeScope="" ma:versionID="fdb76dfb946639003c8b4e779f5f7eac">
  <xsd:schema xmlns:xsd="http://www.w3.org/2001/XMLSchema" xmlns:xs="http://www.w3.org/2001/XMLSchema" xmlns:p="http://schemas.microsoft.com/office/2006/metadata/properties" xmlns:ns2="07df4daf-58d6-45cc-bacb-221c7e4144a6" xmlns:ns3="e56a6910-d9b8-4bde-85e3-fc231a43f308" targetNamespace="http://schemas.microsoft.com/office/2006/metadata/properties" ma:root="true" ma:fieldsID="8ade77ab843b23947cb4a35127ff9771" ns2:_="" ns3:_="">
    <xsd:import namespace="07df4daf-58d6-45cc-bacb-221c7e4144a6"/>
    <xsd:import namespace="e56a6910-d9b8-4bde-85e3-fc231a43f30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df4daf-58d6-45cc-bacb-221c7e41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25c08-834a-45c1-9f0c-7e944c91ad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6a6910-d9b8-4bde-85e3-fc231a43f30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b5c08af-1139-4212-90d4-53bbf510771c}" ma:internalName="TaxCatchAll" ma:showField="CatchAllData" ma:web="e56a6910-d9b8-4bde-85e3-fc231a43f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df4daf-58d6-45cc-bacb-221c7e4144a6">
      <Terms xmlns="http://schemas.microsoft.com/office/infopath/2007/PartnerControls"/>
    </lcf76f155ced4ddcb4097134ff3c332f>
    <TaxCatchAll xmlns="e56a6910-d9b8-4bde-85e3-fc231a43f308" xsi:nil="true"/>
  </documentManagement>
</p:properties>
</file>

<file path=customXml/itemProps1.xml><?xml version="1.0" encoding="utf-8"?>
<ds:datastoreItem xmlns:ds="http://schemas.openxmlformats.org/officeDocument/2006/customXml" ds:itemID="{D324A4A5-A238-4932-9FE8-82D4549E4EE4}">
  <ds:schemaRefs>
    <ds:schemaRef ds:uri="http://schemas.microsoft.com/sharepoint/v3/contenttype/forms"/>
  </ds:schemaRefs>
</ds:datastoreItem>
</file>

<file path=customXml/itemProps2.xml><?xml version="1.0" encoding="utf-8"?>
<ds:datastoreItem xmlns:ds="http://schemas.openxmlformats.org/officeDocument/2006/customXml" ds:itemID="{2F94843D-55BE-490C-B583-940606F828C1}">
  <ds:schemaRefs>
    <ds:schemaRef ds:uri="07df4daf-58d6-45cc-bacb-221c7e4144a6"/>
    <ds:schemaRef ds:uri="e56a6910-d9b8-4bde-85e3-fc231a43f3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5F470E-E152-46CA-BB8C-BECEC82A3CA8}">
  <ds:schemaRefs>
    <ds:schemaRef ds:uri="07df4daf-58d6-45cc-bacb-221c7e4144a6"/>
    <ds:schemaRef ds:uri="e56a6910-d9b8-4bde-85e3-fc231a43f3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34</Slides>
  <Notes>34</Notes>
  <HiddenSlides>2</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revision>1</cp:revision>
  <dcterms:created xsi:type="dcterms:W3CDTF">2026-05-28T12:58:30Z</dcterms:created>
  <dcterms:modified xsi:type="dcterms:W3CDTF">2026-06-04T13:52:12Z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0x0101001E4FBA451087214FACFD5ECD779766AF</vt:lpwstr>
  </property>
  <property fmtid="{D5CDD505-2E9C-101B-9397-08002B2CF9AE}" pid="3" name="MediaServiceImageTags">
    <vt:lpwstr/>
  </property>
</Properties>
</file>