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313"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316"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14" r:id="rId55"/>
    <p:sldId id="315" r:id="rId56"/>
    <p:sldId id="308" r:id="rId57"/>
    <p:sldId id="309" r:id="rId58"/>
    <p:sldId id="310" r:id="rId59"/>
    <p:sldId id="311" r:id="rId60"/>
    <p:sldId id="312" r:id="rId61"/>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DF9"/>
    <a:srgbClr val="B8B2D4"/>
    <a:srgbClr val="6B6588"/>
    <a:srgbClr val="F5F3ED"/>
    <a:srgbClr val="0F0A2E"/>
    <a:srgbClr val="002060"/>
    <a:srgbClr val="A7C93F"/>
    <a:srgbClr val="FED507"/>
    <a:srgbClr val="27265B"/>
    <a:srgbClr val="0F0B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90650B-0B53-42D1-B092-334A91D6EF1A}" v="10" dt="2026-06-11T08:40:38.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18"/>
    <p:restoredTop sz="70820"/>
  </p:normalViewPr>
  <p:slideViewPr>
    <p:cSldViewPr snapToGrid="0">
      <p:cViewPr varScale="1">
        <p:scale>
          <a:sx n="52" d="100"/>
          <a:sy n="52" d="100"/>
        </p:scale>
        <p:origin x="7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Smedley-Walker" userId="47f6933d-9ed0-42f9-afc1-7bb744d03eb4" providerId="ADAL" clId="{78D4EFF2-BAFC-5802-8A3B-FE012AF47FBC}"/>
    <pc:docChg chg="undo redo custSel addSld delSld modSld sldOrd addMainMaster delMainMaster modMainMaster">
      <pc:chgData name="Amy Smedley-Walker" userId="47f6933d-9ed0-42f9-afc1-7bb744d03eb4" providerId="ADAL" clId="{78D4EFF2-BAFC-5802-8A3B-FE012AF47FBC}" dt="2026-06-09T15:23:43.742" v="2242" actId="478"/>
      <pc:docMkLst>
        <pc:docMk/>
      </pc:docMkLst>
      <pc:sldChg chg="mod modClrScheme modShow chgLayout">
        <pc:chgData name="Amy Smedley-Walker" userId="47f6933d-9ed0-42f9-afc1-7bb744d03eb4" providerId="ADAL" clId="{78D4EFF2-BAFC-5802-8A3B-FE012AF47FBC}" dt="2026-06-03T14:26:53.677" v="1968" actId="729"/>
        <pc:sldMkLst>
          <pc:docMk/>
          <pc:sldMk cId="0" sldId="256"/>
        </pc:sldMkLst>
      </pc:sldChg>
      <pc:sldChg chg="mod modClrScheme modShow chgLayout">
        <pc:chgData name="Amy Smedley-Walker" userId="47f6933d-9ed0-42f9-afc1-7bb744d03eb4" providerId="ADAL" clId="{78D4EFF2-BAFC-5802-8A3B-FE012AF47FBC}" dt="2026-06-03T14:26:53.677" v="1968" actId="729"/>
        <pc:sldMkLst>
          <pc:docMk/>
          <pc:sldMk cId="0" sldId="257"/>
        </pc:sldMkLst>
      </pc:sldChg>
      <pc:sldChg chg="addSp delSp modSp mod">
        <pc:chgData name="Amy Smedley-Walker" userId="47f6933d-9ed0-42f9-afc1-7bb744d03eb4" providerId="ADAL" clId="{78D4EFF2-BAFC-5802-8A3B-FE012AF47FBC}" dt="2026-05-20T08:55:28.061" v="1025" actId="478"/>
        <pc:sldMkLst>
          <pc:docMk/>
          <pc:sldMk cId="0" sldId="258"/>
        </pc:sldMkLst>
        <pc:spChg chg="mod">
          <ac:chgData name="Amy Smedley-Walker" userId="47f6933d-9ed0-42f9-afc1-7bb744d03eb4" providerId="ADAL" clId="{78D4EFF2-BAFC-5802-8A3B-FE012AF47FBC}" dt="2026-05-14T10:16:04.532" v="7" actId="1076"/>
          <ac:spMkLst>
            <pc:docMk/>
            <pc:sldMk cId="0" sldId="258"/>
            <ac:spMk id="4" creationId="{00000000-0000-0000-0000-000000000000}"/>
          </ac:spMkLst>
        </pc:spChg>
        <pc:picChg chg="add mod">
          <ac:chgData name="Amy Smedley-Walker" userId="47f6933d-9ed0-42f9-afc1-7bb744d03eb4" providerId="ADAL" clId="{78D4EFF2-BAFC-5802-8A3B-FE012AF47FBC}" dt="2026-05-14T10:16:04.402" v="6" actId="1076"/>
          <ac:picMkLst>
            <pc:docMk/>
            <pc:sldMk cId="0" sldId="258"/>
            <ac:picMk id="8" creationId="{526788CC-A177-CD3C-01AB-6E46718632DF}"/>
          </ac:picMkLst>
        </pc:picChg>
      </pc:sldChg>
      <pc:sldChg chg="addSp delSp modSp mod">
        <pc:chgData name="Amy Smedley-Walker" userId="47f6933d-9ed0-42f9-afc1-7bb744d03eb4" providerId="ADAL" clId="{78D4EFF2-BAFC-5802-8A3B-FE012AF47FBC}" dt="2026-05-20T08:55:36.460" v="1027" actId="478"/>
        <pc:sldMkLst>
          <pc:docMk/>
          <pc:sldMk cId="0" sldId="259"/>
        </pc:sldMkLst>
        <pc:picChg chg="add mod">
          <ac:chgData name="Amy Smedley-Walker" userId="47f6933d-9ed0-42f9-afc1-7bb744d03eb4" providerId="ADAL" clId="{78D4EFF2-BAFC-5802-8A3B-FE012AF47FBC}" dt="2026-05-14T19:16:33.502" v="102" actId="1036"/>
          <ac:picMkLst>
            <pc:docMk/>
            <pc:sldMk cId="0" sldId="259"/>
            <ac:picMk id="19" creationId="{37C908E5-C654-E45E-DC8F-BB7121B30A93}"/>
          </ac:picMkLst>
        </pc:picChg>
      </pc:sldChg>
      <pc:sldChg chg="addSp delSp modSp mod">
        <pc:chgData name="Amy Smedley-Walker" userId="47f6933d-9ed0-42f9-afc1-7bb744d03eb4" providerId="ADAL" clId="{78D4EFF2-BAFC-5802-8A3B-FE012AF47FBC}" dt="2026-05-20T08:55:40.395" v="1028" actId="478"/>
        <pc:sldMkLst>
          <pc:docMk/>
          <pc:sldMk cId="0" sldId="260"/>
        </pc:sldMkLst>
        <pc:picChg chg="add mod">
          <ac:chgData name="Amy Smedley-Walker" userId="47f6933d-9ed0-42f9-afc1-7bb744d03eb4" providerId="ADAL" clId="{78D4EFF2-BAFC-5802-8A3B-FE012AF47FBC}" dt="2026-05-14T19:16:47.580" v="104"/>
          <ac:picMkLst>
            <pc:docMk/>
            <pc:sldMk cId="0" sldId="260"/>
            <ac:picMk id="21" creationId="{F6103419-B66E-CBFB-D76F-30D86E76774F}"/>
          </ac:picMkLst>
        </pc:picChg>
      </pc:sldChg>
      <pc:sldChg chg="addSp delSp modSp mod">
        <pc:chgData name="Amy Smedley-Walker" userId="47f6933d-9ed0-42f9-afc1-7bb744d03eb4" providerId="ADAL" clId="{78D4EFF2-BAFC-5802-8A3B-FE012AF47FBC}" dt="2026-05-20T08:55:44.206" v="1029" actId="478"/>
        <pc:sldMkLst>
          <pc:docMk/>
          <pc:sldMk cId="0" sldId="261"/>
        </pc:sldMkLst>
        <pc:picChg chg="add mod">
          <ac:chgData name="Amy Smedley-Walker" userId="47f6933d-9ed0-42f9-afc1-7bb744d03eb4" providerId="ADAL" clId="{78D4EFF2-BAFC-5802-8A3B-FE012AF47FBC}" dt="2026-05-14T19:18:30.835" v="114" actId="167"/>
          <ac:picMkLst>
            <pc:docMk/>
            <pc:sldMk cId="0" sldId="261"/>
            <ac:picMk id="26" creationId="{996FDD42-5688-3EC6-BE55-DB111DF736F2}"/>
          </ac:picMkLst>
        </pc:picChg>
      </pc:sldChg>
      <pc:sldChg chg="addSp delSp modSp mod">
        <pc:chgData name="Amy Smedley-Walker" userId="47f6933d-9ed0-42f9-afc1-7bb744d03eb4" providerId="ADAL" clId="{78D4EFF2-BAFC-5802-8A3B-FE012AF47FBC}" dt="2026-05-20T08:55:46.874" v="1030" actId="478"/>
        <pc:sldMkLst>
          <pc:docMk/>
          <pc:sldMk cId="0" sldId="262"/>
        </pc:sldMkLst>
        <pc:picChg chg="add mod">
          <ac:chgData name="Amy Smedley-Walker" userId="47f6933d-9ed0-42f9-afc1-7bb744d03eb4" providerId="ADAL" clId="{78D4EFF2-BAFC-5802-8A3B-FE012AF47FBC}" dt="2026-05-14T19:18:41.223" v="116"/>
          <ac:picMkLst>
            <pc:docMk/>
            <pc:sldMk cId="0" sldId="262"/>
            <ac:picMk id="3" creationId="{4EE653D8-C20F-EFBF-9F19-2B689BD32C06}"/>
          </ac:picMkLst>
        </pc:picChg>
      </pc:sldChg>
      <pc:sldChg chg="addSp delSp modSp mod">
        <pc:chgData name="Amy Smedley-Walker" userId="47f6933d-9ed0-42f9-afc1-7bb744d03eb4" providerId="ADAL" clId="{78D4EFF2-BAFC-5802-8A3B-FE012AF47FBC}" dt="2026-05-20T08:55:48.837" v="1031" actId="478"/>
        <pc:sldMkLst>
          <pc:docMk/>
          <pc:sldMk cId="0" sldId="263"/>
        </pc:sldMkLst>
        <pc:picChg chg="add mod">
          <ac:chgData name="Amy Smedley-Walker" userId="47f6933d-9ed0-42f9-afc1-7bb744d03eb4" providerId="ADAL" clId="{78D4EFF2-BAFC-5802-8A3B-FE012AF47FBC}" dt="2026-05-14T19:18:44.766" v="117"/>
          <ac:picMkLst>
            <pc:docMk/>
            <pc:sldMk cId="0" sldId="263"/>
            <ac:picMk id="22" creationId="{4A1AA637-EBEF-4762-5FD7-99BE28F84D74}"/>
          </ac:picMkLst>
        </pc:picChg>
      </pc:sldChg>
      <pc:sldChg chg="addSp delSp modSp mod">
        <pc:chgData name="Amy Smedley-Walker" userId="47f6933d-9ed0-42f9-afc1-7bb744d03eb4" providerId="ADAL" clId="{78D4EFF2-BAFC-5802-8A3B-FE012AF47FBC}" dt="2026-05-20T08:55:59.163" v="1032" actId="478"/>
        <pc:sldMkLst>
          <pc:docMk/>
          <pc:sldMk cId="0" sldId="264"/>
        </pc:sldMkLst>
        <pc:picChg chg="add mod">
          <ac:chgData name="Amy Smedley-Walker" userId="47f6933d-9ed0-42f9-afc1-7bb744d03eb4" providerId="ADAL" clId="{78D4EFF2-BAFC-5802-8A3B-FE012AF47FBC}" dt="2026-05-14T19:18:47.789" v="118"/>
          <ac:picMkLst>
            <pc:docMk/>
            <pc:sldMk cId="0" sldId="264"/>
            <ac:picMk id="18" creationId="{C585A744-348E-3DD5-4F18-6FD27E3C7FF0}"/>
          </ac:picMkLst>
        </pc:picChg>
      </pc:sldChg>
      <pc:sldChg chg="addSp delSp modSp mod">
        <pc:chgData name="Amy Smedley-Walker" userId="47f6933d-9ed0-42f9-afc1-7bb744d03eb4" providerId="ADAL" clId="{78D4EFF2-BAFC-5802-8A3B-FE012AF47FBC}" dt="2026-05-20T08:56:04.123" v="1033" actId="478"/>
        <pc:sldMkLst>
          <pc:docMk/>
          <pc:sldMk cId="0" sldId="265"/>
        </pc:sldMkLst>
        <pc:picChg chg="add mod">
          <ac:chgData name="Amy Smedley-Walker" userId="47f6933d-9ed0-42f9-afc1-7bb744d03eb4" providerId="ADAL" clId="{78D4EFF2-BAFC-5802-8A3B-FE012AF47FBC}" dt="2026-05-14T19:21:43.473" v="162"/>
          <ac:picMkLst>
            <pc:docMk/>
            <pc:sldMk cId="0" sldId="265"/>
            <ac:picMk id="21" creationId="{6D8C93F5-D0D4-C600-3FF4-9DFAD0563E50}"/>
          </ac:picMkLst>
        </pc:picChg>
      </pc:sldChg>
      <pc:sldChg chg="addSp delSp modSp mod">
        <pc:chgData name="Amy Smedley-Walker" userId="47f6933d-9ed0-42f9-afc1-7bb744d03eb4" providerId="ADAL" clId="{78D4EFF2-BAFC-5802-8A3B-FE012AF47FBC}" dt="2026-05-20T10:04:18.585" v="1334" actId="27636"/>
        <pc:sldMkLst>
          <pc:docMk/>
          <pc:sldMk cId="0" sldId="266"/>
        </pc:sldMkLst>
        <pc:spChg chg="mod">
          <ac:chgData name="Amy Smedley-Walker" userId="47f6933d-9ed0-42f9-afc1-7bb744d03eb4" providerId="ADAL" clId="{78D4EFF2-BAFC-5802-8A3B-FE012AF47FBC}" dt="2026-05-19T15:10:28.825" v="839" actId="27636"/>
          <ac:spMkLst>
            <pc:docMk/>
            <pc:sldMk cId="0" sldId="266"/>
            <ac:spMk id="23" creationId="{00000000-0000-0000-0000-000000000000}"/>
          </ac:spMkLst>
        </pc:spChg>
        <pc:spChg chg="mod">
          <ac:chgData name="Amy Smedley-Walker" userId="47f6933d-9ed0-42f9-afc1-7bb744d03eb4" providerId="ADAL" clId="{78D4EFF2-BAFC-5802-8A3B-FE012AF47FBC}" dt="2026-05-18T19:08:54.183" v="226" actId="27636"/>
          <ac:spMkLst>
            <pc:docMk/>
            <pc:sldMk cId="0" sldId="266"/>
            <ac:spMk id="28" creationId="{00000000-0000-0000-0000-000000000000}"/>
          </ac:spMkLst>
        </pc:spChg>
        <pc:spChg chg="mod">
          <ac:chgData name="Amy Smedley-Walker" userId="47f6933d-9ed0-42f9-afc1-7bb744d03eb4" providerId="ADAL" clId="{78D4EFF2-BAFC-5802-8A3B-FE012AF47FBC}" dt="2026-05-18T19:08:54.170" v="223" actId="27636"/>
          <ac:spMkLst>
            <pc:docMk/>
            <pc:sldMk cId="0" sldId="266"/>
            <ac:spMk id="32" creationId="{00000000-0000-0000-0000-000000000000}"/>
          </ac:spMkLst>
        </pc:spChg>
        <pc:spChg chg="mod">
          <ac:chgData name="Amy Smedley-Walker" userId="47f6933d-9ed0-42f9-afc1-7bb744d03eb4" providerId="ADAL" clId="{78D4EFF2-BAFC-5802-8A3B-FE012AF47FBC}" dt="2026-05-18T19:08:54.171" v="224" actId="27636"/>
          <ac:spMkLst>
            <pc:docMk/>
            <pc:sldMk cId="0" sldId="266"/>
            <ac:spMk id="43" creationId="{00000000-0000-0000-0000-000000000000}"/>
          </ac:spMkLst>
        </pc:spChg>
        <pc:spChg chg="mod">
          <ac:chgData name="Amy Smedley-Walker" userId="47f6933d-9ed0-42f9-afc1-7bb744d03eb4" providerId="ADAL" clId="{78D4EFF2-BAFC-5802-8A3B-FE012AF47FBC}" dt="2026-05-20T10:04:18.585" v="1334" actId="27636"/>
          <ac:spMkLst>
            <pc:docMk/>
            <pc:sldMk cId="0" sldId="266"/>
            <ac:spMk id="55" creationId="{00000000-0000-0000-0000-000000000000}"/>
          </ac:spMkLst>
        </pc:spChg>
        <pc:spChg chg="mod">
          <ac:chgData name="Amy Smedley-Walker" userId="47f6933d-9ed0-42f9-afc1-7bb744d03eb4" providerId="ADAL" clId="{78D4EFF2-BAFC-5802-8A3B-FE012AF47FBC}" dt="2026-05-18T19:08:54.182" v="225" actId="27636"/>
          <ac:spMkLst>
            <pc:docMk/>
            <pc:sldMk cId="0" sldId="266"/>
            <ac:spMk id="68" creationId="{00000000-0000-0000-0000-000000000000}"/>
          </ac:spMkLst>
        </pc:spChg>
        <pc:picChg chg="add mod">
          <ac:chgData name="Amy Smedley-Walker" userId="47f6933d-9ed0-42f9-afc1-7bb744d03eb4" providerId="ADAL" clId="{78D4EFF2-BAFC-5802-8A3B-FE012AF47FBC}" dt="2026-05-14T19:18:51.606" v="119"/>
          <ac:picMkLst>
            <pc:docMk/>
            <pc:sldMk cId="0" sldId="266"/>
            <ac:picMk id="71" creationId="{1028DE59-DFDC-A2E0-DC95-40384F0A0892}"/>
          </ac:picMkLst>
        </pc:picChg>
      </pc:sldChg>
      <pc:sldChg chg="delSp mod modClrScheme chgLayout">
        <pc:chgData name="Amy Smedley-Walker" userId="47f6933d-9ed0-42f9-afc1-7bb744d03eb4" providerId="ADAL" clId="{78D4EFF2-BAFC-5802-8A3B-FE012AF47FBC}" dt="2026-05-20T08:56:31.967" v="1040" actId="700"/>
        <pc:sldMkLst>
          <pc:docMk/>
          <pc:sldMk cId="0" sldId="267"/>
        </pc:sldMkLst>
      </pc:sldChg>
      <pc:sldChg chg="addSp delSp modSp mod setBg modClrScheme chgLayout">
        <pc:chgData name="Amy Smedley-Walker" userId="47f6933d-9ed0-42f9-afc1-7bb744d03eb4" providerId="ADAL" clId="{78D4EFF2-BAFC-5802-8A3B-FE012AF47FBC}" dt="2026-06-01T14:54:33.600" v="1874" actId="20577"/>
        <pc:sldMkLst>
          <pc:docMk/>
          <pc:sldMk cId="0" sldId="268"/>
        </pc:sldMkLst>
        <pc:spChg chg="mod">
          <ac:chgData name="Amy Smedley-Walker" userId="47f6933d-9ed0-42f9-afc1-7bb744d03eb4" providerId="ADAL" clId="{78D4EFF2-BAFC-5802-8A3B-FE012AF47FBC}" dt="2026-06-01T14:54:33.600" v="1874" actId="20577"/>
          <ac:spMkLst>
            <pc:docMk/>
            <pc:sldMk cId="0" sldId="268"/>
            <ac:spMk id="3" creationId="{00000000-0000-0000-0000-000000000000}"/>
          </ac:spMkLst>
        </pc:spChg>
        <pc:spChg chg="add mod">
          <ac:chgData name="Amy Smedley-Walker" userId="47f6933d-9ed0-42f9-afc1-7bb744d03eb4" providerId="ADAL" clId="{78D4EFF2-BAFC-5802-8A3B-FE012AF47FBC}" dt="2026-05-20T14:49:11.288" v="1794"/>
          <ac:spMkLst>
            <pc:docMk/>
            <pc:sldMk cId="0" sldId="268"/>
            <ac:spMk id="18" creationId="{F60C16E5-C021-0B18-9288-841E3E9E41BD}"/>
          </ac:spMkLst>
        </pc:spChg>
        <pc:spChg chg="add mod">
          <ac:chgData name="Amy Smedley-Walker" userId="47f6933d-9ed0-42f9-afc1-7bb744d03eb4" providerId="ADAL" clId="{78D4EFF2-BAFC-5802-8A3B-FE012AF47FBC}" dt="2026-05-20T14:49:11.288" v="1794"/>
          <ac:spMkLst>
            <pc:docMk/>
            <pc:sldMk cId="0" sldId="268"/>
            <ac:spMk id="19" creationId="{F2C5BF0B-5696-9E4E-D1DD-9C355B18E573}"/>
          </ac:spMkLst>
        </pc:spChg>
        <pc:spChg chg="add mod">
          <ac:chgData name="Amy Smedley-Walker" userId="47f6933d-9ed0-42f9-afc1-7bb744d03eb4" providerId="ADAL" clId="{78D4EFF2-BAFC-5802-8A3B-FE012AF47FBC}" dt="2026-05-20T14:49:11.288" v="1794"/>
          <ac:spMkLst>
            <pc:docMk/>
            <pc:sldMk cId="0" sldId="268"/>
            <ac:spMk id="20" creationId="{AB745217-1DCC-6B33-C9D4-6668C753F543}"/>
          </ac:spMkLst>
        </pc:spChg>
        <pc:spChg chg="add mod">
          <ac:chgData name="Amy Smedley-Walker" userId="47f6933d-9ed0-42f9-afc1-7bb744d03eb4" providerId="ADAL" clId="{78D4EFF2-BAFC-5802-8A3B-FE012AF47FBC}" dt="2026-05-20T14:49:11.288" v="1794"/>
          <ac:spMkLst>
            <pc:docMk/>
            <pc:sldMk cId="0" sldId="268"/>
            <ac:spMk id="21" creationId="{32B824D7-FB05-2783-7D5D-17BB22BBDB1C}"/>
          </ac:spMkLst>
        </pc:spChg>
        <pc:spChg chg="add mod">
          <ac:chgData name="Amy Smedley-Walker" userId="47f6933d-9ed0-42f9-afc1-7bb744d03eb4" providerId="ADAL" clId="{78D4EFF2-BAFC-5802-8A3B-FE012AF47FBC}" dt="2026-05-20T14:49:11.288" v="1794"/>
          <ac:spMkLst>
            <pc:docMk/>
            <pc:sldMk cId="0" sldId="268"/>
            <ac:spMk id="22" creationId="{B9BBB90D-CE78-1858-9918-35AAD3C239FD}"/>
          </ac:spMkLst>
        </pc:spChg>
        <pc:spChg chg="add mod">
          <ac:chgData name="Amy Smedley-Walker" userId="47f6933d-9ed0-42f9-afc1-7bb744d03eb4" providerId="ADAL" clId="{78D4EFF2-BAFC-5802-8A3B-FE012AF47FBC}" dt="2026-05-20T14:49:11.288" v="1794"/>
          <ac:spMkLst>
            <pc:docMk/>
            <pc:sldMk cId="0" sldId="268"/>
            <ac:spMk id="23" creationId="{194AD7AB-357A-5C79-7D83-24CA7AA17A88}"/>
          </ac:spMkLst>
        </pc:spChg>
        <pc:spChg chg="add mod">
          <ac:chgData name="Amy Smedley-Walker" userId="47f6933d-9ed0-42f9-afc1-7bb744d03eb4" providerId="ADAL" clId="{78D4EFF2-BAFC-5802-8A3B-FE012AF47FBC}" dt="2026-05-20T14:49:11.288" v="1794"/>
          <ac:spMkLst>
            <pc:docMk/>
            <pc:sldMk cId="0" sldId="268"/>
            <ac:spMk id="25" creationId="{C2C6D913-C964-A8F4-7ECA-38B34099DBA0}"/>
          </ac:spMkLst>
        </pc:spChg>
        <pc:spChg chg="add mod">
          <ac:chgData name="Amy Smedley-Walker" userId="47f6933d-9ed0-42f9-afc1-7bb744d03eb4" providerId="ADAL" clId="{78D4EFF2-BAFC-5802-8A3B-FE012AF47FBC}" dt="2026-05-20T14:49:11.288" v="1794"/>
          <ac:spMkLst>
            <pc:docMk/>
            <pc:sldMk cId="0" sldId="268"/>
            <ac:spMk id="26" creationId="{0B1F9D29-24DB-F6A5-5D82-566FDD5C2140}"/>
          </ac:spMkLst>
        </pc:spChg>
        <pc:spChg chg="add mod">
          <ac:chgData name="Amy Smedley-Walker" userId="47f6933d-9ed0-42f9-afc1-7bb744d03eb4" providerId="ADAL" clId="{78D4EFF2-BAFC-5802-8A3B-FE012AF47FBC}" dt="2026-05-20T14:49:11.288" v="1794"/>
          <ac:spMkLst>
            <pc:docMk/>
            <pc:sldMk cId="0" sldId="268"/>
            <ac:spMk id="27" creationId="{AEAD23C1-383D-78C0-7408-BF634CD455B7}"/>
          </ac:spMkLst>
        </pc:spChg>
        <pc:spChg chg="add mod">
          <ac:chgData name="Amy Smedley-Walker" userId="47f6933d-9ed0-42f9-afc1-7bb744d03eb4" providerId="ADAL" clId="{78D4EFF2-BAFC-5802-8A3B-FE012AF47FBC}" dt="2026-05-20T14:49:11.288" v="1794"/>
          <ac:spMkLst>
            <pc:docMk/>
            <pc:sldMk cId="0" sldId="268"/>
            <ac:spMk id="28" creationId="{74249665-A2B6-8E4F-9539-56164C96FCB7}"/>
          </ac:spMkLst>
        </pc:spChg>
        <pc:picChg chg="add mod">
          <ac:chgData name="Amy Smedley-Walker" userId="47f6933d-9ed0-42f9-afc1-7bb744d03eb4" providerId="ADAL" clId="{78D4EFF2-BAFC-5802-8A3B-FE012AF47FBC}" dt="2026-05-14T19:18:55.283" v="120"/>
          <ac:picMkLst>
            <pc:docMk/>
            <pc:sldMk cId="0" sldId="268"/>
            <ac:picMk id="4" creationId="{0F939E02-7922-15FE-9BDC-AB6146CD56C7}"/>
          </ac:picMkLst>
        </pc:picChg>
      </pc:sldChg>
      <pc:sldChg chg="addSp delSp modSp mod">
        <pc:chgData name="Amy Smedley-Walker" userId="47f6933d-9ed0-42f9-afc1-7bb744d03eb4" providerId="ADAL" clId="{78D4EFF2-BAFC-5802-8A3B-FE012AF47FBC}" dt="2026-06-01T14:55:18.581" v="1882" actId="1036"/>
        <pc:sldMkLst>
          <pc:docMk/>
          <pc:sldMk cId="0" sldId="270"/>
        </pc:sldMkLst>
        <pc:spChg chg="mod">
          <ac:chgData name="Amy Smedley-Walker" userId="47f6933d-9ed0-42f9-afc1-7bb744d03eb4" providerId="ADAL" clId="{78D4EFF2-BAFC-5802-8A3B-FE012AF47FBC}" dt="2026-06-01T14:55:18.581" v="1882" actId="1036"/>
          <ac:spMkLst>
            <pc:docMk/>
            <pc:sldMk cId="0" sldId="270"/>
            <ac:spMk id="3" creationId="{00000000-0000-0000-0000-000000000000}"/>
          </ac:spMkLst>
        </pc:spChg>
        <pc:spChg chg="mod">
          <ac:chgData name="Amy Smedley-Walker" userId="47f6933d-9ed0-42f9-afc1-7bb744d03eb4" providerId="ADAL" clId="{78D4EFF2-BAFC-5802-8A3B-FE012AF47FBC}" dt="2026-05-20T10:04:18.601" v="1335" actId="27636"/>
          <ac:spMkLst>
            <pc:docMk/>
            <pc:sldMk cId="0" sldId="270"/>
            <ac:spMk id="4" creationId="{00000000-0000-0000-0000-000000000000}"/>
          </ac:spMkLst>
        </pc:spChg>
        <pc:spChg chg="mod">
          <ac:chgData name="Amy Smedley-Walker" userId="47f6933d-9ed0-42f9-afc1-7bb744d03eb4" providerId="ADAL" clId="{78D4EFF2-BAFC-5802-8A3B-FE012AF47FBC}" dt="2026-05-20T10:04:18.604" v="1339" actId="27636"/>
          <ac:spMkLst>
            <pc:docMk/>
            <pc:sldMk cId="0" sldId="270"/>
            <ac:spMk id="7" creationId="{00000000-0000-0000-0000-000000000000}"/>
          </ac:spMkLst>
        </pc:spChg>
        <pc:spChg chg="mod">
          <ac:chgData name="Amy Smedley-Walker" userId="47f6933d-9ed0-42f9-afc1-7bb744d03eb4" providerId="ADAL" clId="{78D4EFF2-BAFC-5802-8A3B-FE012AF47FBC}" dt="2026-05-20T10:04:18.604" v="1337" actId="27636"/>
          <ac:spMkLst>
            <pc:docMk/>
            <pc:sldMk cId="0" sldId="270"/>
            <ac:spMk id="10" creationId="{00000000-0000-0000-0000-000000000000}"/>
          </ac:spMkLst>
        </pc:spChg>
        <pc:spChg chg="mod">
          <ac:chgData name="Amy Smedley-Walker" userId="47f6933d-9ed0-42f9-afc1-7bb744d03eb4" providerId="ADAL" clId="{78D4EFF2-BAFC-5802-8A3B-FE012AF47FBC}" dt="2026-05-20T10:04:18.606" v="1341" actId="27636"/>
          <ac:spMkLst>
            <pc:docMk/>
            <pc:sldMk cId="0" sldId="270"/>
            <ac:spMk id="13" creationId="{00000000-0000-0000-0000-000000000000}"/>
          </ac:spMkLst>
        </pc:spChg>
        <pc:spChg chg="mod">
          <ac:chgData name="Amy Smedley-Walker" userId="47f6933d-9ed0-42f9-afc1-7bb744d03eb4" providerId="ADAL" clId="{78D4EFF2-BAFC-5802-8A3B-FE012AF47FBC}" dt="2026-05-20T10:04:18.604" v="1338" actId="27636"/>
          <ac:spMkLst>
            <pc:docMk/>
            <pc:sldMk cId="0" sldId="270"/>
            <ac:spMk id="16" creationId="{00000000-0000-0000-0000-000000000000}"/>
          </ac:spMkLst>
        </pc:spChg>
        <pc:spChg chg="mod">
          <ac:chgData name="Amy Smedley-Walker" userId="47f6933d-9ed0-42f9-afc1-7bb744d03eb4" providerId="ADAL" clId="{78D4EFF2-BAFC-5802-8A3B-FE012AF47FBC}" dt="2026-05-20T10:04:18.607" v="1342" actId="27636"/>
          <ac:spMkLst>
            <pc:docMk/>
            <pc:sldMk cId="0" sldId="270"/>
            <ac:spMk id="19" creationId="{00000000-0000-0000-0000-000000000000}"/>
          </ac:spMkLst>
        </pc:spChg>
        <pc:spChg chg="mod">
          <ac:chgData name="Amy Smedley-Walker" userId="47f6933d-9ed0-42f9-afc1-7bb744d03eb4" providerId="ADAL" clId="{78D4EFF2-BAFC-5802-8A3B-FE012AF47FBC}" dt="2026-05-20T10:04:18.603" v="1336" actId="27636"/>
          <ac:spMkLst>
            <pc:docMk/>
            <pc:sldMk cId="0" sldId="270"/>
            <ac:spMk id="22" creationId="{00000000-0000-0000-0000-000000000000}"/>
          </ac:spMkLst>
        </pc:spChg>
        <pc:spChg chg="mod">
          <ac:chgData name="Amy Smedley-Walker" userId="47f6933d-9ed0-42f9-afc1-7bb744d03eb4" providerId="ADAL" clId="{78D4EFF2-BAFC-5802-8A3B-FE012AF47FBC}" dt="2026-05-20T10:04:18.605" v="1340" actId="27636"/>
          <ac:spMkLst>
            <pc:docMk/>
            <pc:sldMk cId="0" sldId="270"/>
            <ac:spMk id="25" creationId="{00000000-0000-0000-0000-000000000000}"/>
          </ac:spMkLst>
        </pc:spChg>
        <pc:picChg chg="add mod">
          <ac:chgData name="Amy Smedley-Walker" userId="47f6933d-9ed0-42f9-afc1-7bb744d03eb4" providerId="ADAL" clId="{78D4EFF2-BAFC-5802-8A3B-FE012AF47FBC}" dt="2026-05-14T19:19:22.869" v="123"/>
          <ac:picMkLst>
            <pc:docMk/>
            <pc:sldMk cId="0" sldId="270"/>
            <ac:picMk id="30" creationId="{A56058DA-9196-921A-CC37-1F3ECF1D9432}"/>
          </ac:picMkLst>
        </pc:picChg>
      </pc:sldChg>
      <pc:sldChg chg="addSp delSp modSp mod">
        <pc:chgData name="Amy Smedley-Walker" userId="47f6933d-9ed0-42f9-afc1-7bb744d03eb4" providerId="ADAL" clId="{78D4EFF2-BAFC-5802-8A3B-FE012AF47FBC}" dt="2026-05-20T10:04:18.618" v="1350" actId="27636"/>
        <pc:sldMkLst>
          <pc:docMk/>
          <pc:sldMk cId="0" sldId="271"/>
        </pc:sldMkLst>
        <pc:spChg chg="mod">
          <ac:chgData name="Amy Smedley-Walker" userId="47f6933d-9ed0-42f9-afc1-7bb744d03eb4" providerId="ADAL" clId="{78D4EFF2-BAFC-5802-8A3B-FE012AF47FBC}" dt="2026-05-20T10:04:18.615" v="1346" actId="27636"/>
          <ac:spMkLst>
            <pc:docMk/>
            <pc:sldMk cId="0" sldId="271"/>
            <ac:spMk id="4" creationId="{00000000-0000-0000-0000-000000000000}"/>
          </ac:spMkLst>
        </pc:spChg>
        <pc:spChg chg="mod">
          <ac:chgData name="Amy Smedley-Walker" userId="47f6933d-9ed0-42f9-afc1-7bb744d03eb4" providerId="ADAL" clId="{78D4EFF2-BAFC-5802-8A3B-FE012AF47FBC}" dt="2026-05-20T10:04:18.617" v="1348" actId="27636"/>
          <ac:spMkLst>
            <pc:docMk/>
            <pc:sldMk cId="0" sldId="271"/>
            <ac:spMk id="7" creationId="{00000000-0000-0000-0000-000000000000}"/>
          </ac:spMkLst>
        </pc:spChg>
        <pc:spChg chg="mod">
          <ac:chgData name="Amy Smedley-Walker" userId="47f6933d-9ed0-42f9-afc1-7bb744d03eb4" providerId="ADAL" clId="{78D4EFF2-BAFC-5802-8A3B-FE012AF47FBC}" dt="2026-05-20T10:04:18.617" v="1349" actId="27636"/>
          <ac:spMkLst>
            <pc:docMk/>
            <pc:sldMk cId="0" sldId="271"/>
            <ac:spMk id="10" creationId="{00000000-0000-0000-0000-000000000000}"/>
          </ac:spMkLst>
        </pc:spChg>
        <pc:spChg chg="mod">
          <ac:chgData name="Amy Smedley-Walker" userId="47f6933d-9ed0-42f9-afc1-7bb744d03eb4" providerId="ADAL" clId="{78D4EFF2-BAFC-5802-8A3B-FE012AF47FBC}" dt="2026-05-20T10:04:18.614" v="1344" actId="27636"/>
          <ac:spMkLst>
            <pc:docMk/>
            <pc:sldMk cId="0" sldId="271"/>
            <ac:spMk id="13" creationId="{00000000-0000-0000-0000-000000000000}"/>
          </ac:spMkLst>
        </pc:spChg>
        <pc:spChg chg="mod">
          <ac:chgData name="Amy Smedley-Walker" userId="47f6933d-9ed0-42f9-afc1-7bb744d03eb4" providerId="ADAL" clId="{78D4EFF2-BAFC-5802-8A3B-FE012AF47FBC}" dt="2026-05-20T10:04:18.613" v="1343" actId="27636"/>
          <ac:spMkLst>
            <pc:docMk/>
            <pc:sldMk cId="0" sldId="271"/>
            <ac:spMk id="16" creationId="{00000000-0000-0000-0000-000000000000}"/>
          </ac:spMkLst>
        </pc:spChg>
        <pc:spChg chg="mod">
          <ac:chgData name="Amy Smedley-Walker" userId="47f6933d-9ed0-42f9-afc1-7bb744d03eb4" providerId="ADAL" clId="{78D4EFF2-BAFC-5802-8A3B-FE012AF47FBC}" dt="2026-05-20T10:04:18.616" v="1347" actId="27636"/>
          <ac:spMkLst>
            <pc:docMk/>
            <pc:sldMk cId="0" sldId="271"/>
            <ac:spMk id="19" creationId="{00000000-0000-0000-0000-000000000000}"/>
          </ac:spMkLst>
        </pc:spChg>
        <pc:spChg chg="mod">
          <ac:chgData name="Amy Smedley-Walker" userId="47f6933d-9ed0-42f9-afc1-7bb744d03eb4" providerId="ADAL" clId="{78D4EFF2-BAFC-5802-8A3B-FE012AF47FBC}" dt="2026-05-20T10:04:18.618" v="1350" actId="27636"/>
          <ac:spMkLst>
            <pc:docMk/>
            <pc:sldMk cId="0" sldId="271"/>
            <ac:spMk id="22" creationId="{00000000-0000-0000-0000-000000000000}"/>
          </ac:spMkLst>
        </pc:spChg>
        <pc:spChg chg="mod">
          <ac:chgData name="Amy Smedley-Walker" userId="47f6933d-9ed0-42f9-afc1-7bb744d03eb4" providerId="ADAL" clId="{78D4EFF2-BAFC-5802-8A3B-FE012AF47FBC}" dt="2026-05-20T10:04:18.615" v="1345" actId="27636"/>
          <ac:spMkLst>
            <pc:docMk/>
            <pc:sldMk cId="0" sldId="271"/>
            <ac:spMk id="25" creationId="{00000000-0000-0000-0000-000000000000}"/>
          </ac:spMkLst>
        </pc:spChg>
        <pc:picChg chg="add mod">
          <ac:chgData name="Amy Smedley-Walker" userId="47f6933d-9ed0-42f9-afc1-7bb744d03eb4" providerId="ADAL" clId="{78D4EFF2-BAFC-5802-8A3B-FE012AF47FBC}" dt="2026-05-14T19:19:25.330" v="124"/>
          <ac:picMkLst>
            <pc:docMk/>
            <pc:sldMk cId="0" sldId="271"/>
            <ac:picMk id="30" creationId="{F8582DBB-D03B-389F-8B7C-A0AAAB83161A}"/>
          </ac:picMkLst>
        </pc:picChg>
      </pc:sldChg>
      <pc:sldChg chg="addSp delSp modSp mod">
        <pc:chgData name="Amy Smedley-Walker" userId="47f6933d-9ed0-42f9-afc1-7bb744d03eb4" providerId="ADAL" clId="{78D4EFF2-BAFC-5802-8A3B-FE012AF47FBC}" dt="2026-05-20T08:56:47.505" v="1044" actId="478"/>
        <pc:sldMkLst>
          <pc:docMk/>
          <pc:sldMk cId="0" sldId="272"/>
        </pc:sldMkLst>
        <pc:picChg chg="add mod">
          <ac:chgData name="Amy Smedley-Walker" userId="47f6933d-9ed0-42f9-afc1-7bb744d03eb4" providerId="ADAL" clId="{78D4EFF2-BAFC-5802-8A3B-FE012AF47FBC}" dt="2026-05-14T19:19:27.569" v="125"/>
          <ac:picMkLst>
            <pc:docMk/>
            <pc:sldMk cId="0" sldId="272"/>
            <ac:picMk id="53" creationId="{00466D26-1EF0-5761-E586-A1FD146DAF9B}"/>
          </ac:picMkLst>
        </pc:picChg>
      </pc:sldChg>
      <pc:sldChg chg="addSp delSp modSp mod">
        <pc:chgData name="Amy Smedley-Walker" userId="47f6933d-9ed0-42f9-afc1-7bb744d03eb4" providerId="ADAL" clId="{78D4EFF2-BAFC-5802-8A3B-FE012AF47FBC}" dt="2026-05-20T10:04:18.717" v="1358" actId="27636"/>
        <pc:sldMkLst>
          <pc:docMk/>
          <pc:sldMk cId="0" sldId="273"/>
        </pc:sldMkLst>
        <pc:spChg chg="mod">
          <ac:chgData name="Amy Smedley-Walker" userId="47f6933d-9ed0-42f9-afc1-7bb744d03eb4" providerId="ADAL" clId="{78D4EFF2-BAFC-5802-8A3B-FE012AF47FBC}" dt="2026-05-20T10:04:18.715" v="1356" actId="27636"/>
          <ac:spMkLst>
            <pc:docMk/>
            <pc:sldMk cId="0" sldId="273"/>
            <ac:spMk id="4" creationId="{00000000-0000-0000-0000-000000000000}"/>
          </ac:spMkLst>
        </pc:spChg>
        <pc:spChg chg="mod">
          <ac:chgData name="Amy Smedley-Walker" userId="47f6933d-9ed0-42f9-afc1-7bb744d03eb4" providerId="ADAL" clId="{78D4EFF2-BAFC-5802-8A3B-FE012AF47FBC}" dt="2026-05-20T10:04:18.714" v="1355" actId="27636"/>
          <ac:spMkLst>
            <pc:docMk/>
            <pc:sldMk cId="0" sldId="273"/>
            <ac:spMk id="7" creationId="{00000000-0000-0000-0000-000000000000}"/>
          </ac:spMkLst>
        </pc:spChg>
        <pc:spChg chg="mod">
          <ac:chgData name="Amy Smedley-Walker" userId="47f6933d-9ed0-42f9-afc1-7bb744d03eb4" providerId="ADAL" clId="{78D4EFF2-BAFC-5802-8A3B-FE012AF47FBC}" dt="2026-05-20T10:04:18.717" v="1358" actId="27636"/>
          <ac:spMkLst>
            <pc:docMk/>
            <pc:sldMk cId="0" sldId="273"/>
            <ac:spMk id="10" creationId="{00000000-0000-0000-0000-000000000000}"/>
          </ac:spMkLst>
        </pc:spChg>
        <pc:spChg chg="mod">
          <ac:chgData name="Amy Smedley-Walker" userId="47f6933d-9ed0-42f9-afc1-7bb744d03eb4" providerId="ADAL" clId="{78D4EFF2-BAFC-5802-8A3B-FE012AF47FBC}" dt="2026-05-20T10:04:18.715" v="1357" actId="27636"/>
          <ac:spMkLst>
            <pc:docMk/>
            <pc:sldMk cId="0" sldId="273"/>
            <ac:spMk id="13" creationId="{00000000-0000-0000-0000-000000000000}"/>
          </ac:spMkLst>
        </pc:spChg>
        <pc:spChg chg="mod">
          <ac:chgData name="Amy Smedley-Walker" userId="47f6933d-9ed0-42f9-afc1-7bb744d03eb4" providerId="ADAL" clId="{78D4EFF2-BAFC-5802-8A3B-FE012AF47FBC}" dt="2026-05-20T10:04:18.713" v="1353" actId="27636"/>
          <ac:spMkLst>
            <pc:docMk/>
            <pc:sldMk cId="0" sldId="273"/>
            <ac:spMk id="16" creationId="{00000000-0000-0000-0000-000000000000}"/>
          </ac:spMkLst>
        </pc:spChg>
        <pc:spChg chg="mod">
          <ac:chgData name="Amy Smedley-Walker" userId="47f6933d-9ed0-42f9-afc1-7bb744d03eb4" providerId="ADAL" clId="{78D4EFF2-BAFC-5802-8A3B-FE012AF47FBC}" dt="2026-05-20T10:04:18.712" v="1352" actId="27636"/>
          <ac:spMkLst>
            <pc:docMk/>
            <pc:sldMk cId="0" sldId="273"/>
            <ac:spMk id="19" creationId="{00000000-0000-0000-0000-000000000000}"/>
          </ac:spMkLst>
        </pc:spChg>
        <pc:spChg chg="mod">
          <ac:chgData name="Amy Smedley-Walker" userId="47f6933d-9ed0-42f9-afc1-7bb744d03eb4" providerId="ADAL" clId="{78D4EFF2-BAFC-5802-8A3B-FE012AF47FBC}" dt="2026-05-20T10:04:18.714" v="1354" actId="27636"/>
          <ac:spMkLst>
            <pc:docMk/>
            <pc:sldMk cId="0" sldId="273"/>
            <ac:spMk id="22" creationId="{00000000-0000-0000-0000-000000000000}"/>
          </ac:spMkLst>
        </pc:spChg>
        <pc:spChg chg="mod">
          <ac:chgData name="Amy Smedley-Walker" userId="47f6933d-9ed0-42f9-afc1-7bb744d03eb4" providerId="ADAL" clId="{78D4EFF2-BAFC-5802-8A3B-FE012AF47FBC}" dt="2026-05-20T10:04:18.712" v="1351" actId="27636"/>
          <ac:spMkLst>
            <pc:docMk/>
            <pc:sldMk cId="0" sldId="273"/>
            <ac:spMk id="25" creationId="{00000000-0000-0000-0000-000000000000}"/>
          </ac:spMkLst>
        </pc:spChg>
        <pc:picChg chg="add mod">
          <ac:chgData name="Amy Smedley-Walker" userId="47f6933d-9ed0-42f9-afc1-7bb744d03eb4" providerId="ADAL" clId="{78D4EFF2-BAFC-5802-8A3B-FE012AF47FBC}" dt="2026-05-14T19:19:30.082" v="126"/>
          <ac:picMkLst>
            <pc:docMk/>
            <pc:sldMk cId="0" sldId="273"/>
            <ac:picMk id="38" creationId="{DBCF1BEB-E656-7F24-69E5-359D78C84A7E}"/>
          </ac:picMkLst>
        </pc:picChg>
      </pc:sldChg>
      <pc:sldChg chg="addSp delSp modSp mod">
        <pc:chgData name="Amy Smedley-Walker" userId="47f6933d-9ed0-42f9-afc1-7bb744d03eb4" providerId="ADAL" clId="{78D4EFF2-BAFC-5802-8A3B-FE012AF47FBC}" dt="2026-05-20T10:04:18.776" v="1366" actId="27636"/>
        <pc:sldMkLst>
          <pc:docMk/>
          <pc:sldMk cId="0" sldId="274"/>
        </pc:sldMkLst>
        <pc:spChg chg="mod">
          <ac:chgData name="Amy Smedley-Walker" userId="47f6933d-9ed0-42f9-afc1-7bb744d03eb4" providerId="ADAL" clId="{78D4EFF2-BAFC-5802-8A3B-FE012AF47FBC}" dt="2026-05-20T10:04:18.772" v="1361" actId="27636"/>
          <ac:spMkLst>
            <pc:docMk/>
            <pc:sldMk cId="0" sldId="274"/>
            <ac:spMk id="4" creationId="{00000000-0000-0000-0000-000000000000}"/>
          </ac:spMkLst>
        </pc:spChg>
        <pc:spChg chg="mod">
          <ac:chgData name="Amy Smedley-Walker" userId="47f6933d-9ed0-42f9-afc1-7bb744d03eb4" providerId="ADAL" clId="{78D4EFF2-BAFC-5802-8A3B-FE012AF47FBC}" dt="2026-05-20T10:04:18.772" v="1360" actId="27636"/>
          <ac:spMkLst>
            <pc:docMk/>
            <pc:sldMk cId="0" sldId="274"/>
            <ac:spMk id="7" creationId="{00000000-0000-0000-0000-000000000000}"/>
          </ac:spMkLst>
        </pc:spChg>
        <pc:spChg chg="mod">
          <ac:chgData name="Amy Smedley-Walker" userId="47f6933d-9ed0-42f9-afc1-7bb744d03eb4" providerId="ADAL" clId="{78D4EFF2-BAFC-5802-8A3B-FE012AF47FBC}" dt="2026-05-20T10:04:18.774" v="1363" actId="27636"/>
          <ac:spMkLst>
            <pc:docMk/>
            <pc:sldMk cId="0" sldId="274"/>
            <ac:spMk id="10" creationId="{00000000-0000-0000-0000-000000000000}"/>
          </ac:spMkLst>
        </pc:spChg>
        <pc:spChg chg="mod">
          <ac:chgData name="Amy Smedley-Walker" userId="47f6933d-9ed0-42f9-afc1-7bb744d03eb4" providerId="ADAL" clId="{78D4EFF2-BAFC-5802-8A3B-FE012AF47FBC}" dt="2026-05-20T10:04:18.775" v="1365" actId="27636"/>
          <ac:spMkLst>
            <pc:docMk/>
            <pc:sldMk cId="0" sldId="274"/>
            <ac:spMk id="13" creationId="{00000000-0000-0000-0000-000000000000}"/>
          </ac:spMkLst>
        </pc:spChg>
        <pc:spChg chg="mod">
          <ac:chgData name="Amy Smedley-Walker" userId="47f6933d-9ed0-42f9-afc1-7bb744d03eb4" providerId="ADAL" clId="{78D4EFF2-BAFC-5802-8A3B-FE012AF47FBC}" dt="2026-05-20T10:04:18.773" v="1362" actId="27636"/>
          <ac:spMkLst>
            <pc:docMk/>
            <pc:sldMk cId="0" sldId="274"/>
            <ac:spMk id="16" creationId="{00000000-0000-0000-0000-000000000000}"/>
          </ac:spMkLst>
        </pc:spChg>
        <pc:spChg chg="mod">
          <ac:chgData name="Amy Smedley-Walker" userId="47f6933d-9ed0-42f9-afc1-7bb744d03eb4" providerId="ADAL" clId="{78D4EFF2-BAFC-5802-8A3B-FE012AF47FBC}" dt="2026-05-20T10:04:18.776" v="1366" actId="27636"/>
          <ac:spMkLst>
            <pc:docMk/>
            <pc:sldMk cId="0" sldId="274"/>
            <ac:spMk id="19" creationId="{00000000-0000-0000-0000-000000000000}"/>
          </ac:spMkLst>
        </pc:spChg>
        <pc:spChg chg="mod">
          <ac:chgData name="Amy Smedley-Walker" userId="47f6933d-9ed0-42f9-afc1-7bb744d03eb4" providerId="ADAL" clId="{78D4EFF2-BAFC-5802-8A3B-FE012AF47FBC}" dt="2026-05-20T10:04:18.774" v="1364" actId="27636"/>
          <ac:spMkLst>
            <pc:docMk/>
            <pc:sldMk cId="0" sldId="274"/>
            <ac:spMk id="22" creationId="{00000000-0000-0000-0000-000000000000}"/>
          </ac:spMkLst>
        </pc:spChg>
        <pc:spChg chg="mod">
          <ac:chgData name="Amy Smedley-Walker" userId="47f6933d-9ed0-42f9-afc1-7bb744d03eb4" providerId="ADAL" clId="{78D4EFF2-BAFC-5802-8A3B-FE012AF47FBC}" dt="2026-05-20T10:04:18.771" v="1359" actId="27636"/>
          <ac:spMkLst>
            <pc:docMk/>
            <pc:sldMk cId="0" sldId="274"/>
            <ac:spMk id="25" creationId="{00000000-0000-0000-0000-000000000000}"/>
          </ac:spMkLst>
        </pc:spChg>
        <pc:picChg chg="add mod">
          <ac:chgData name="Amy Smedley-Walker" userId="47f6933d-9ed0-42f9-afc1-7bb744d03eb4" providerId="ADAL" clId="{78D4EFF2-BAFC-5802-8A3B-FE012AF47FBC}" dt="2026-05-14T19:19:33.470" v="127"/>
          <ac:picMkLst>
            <pc:docMk/>
            <pc:sldMk cId="0" sldId="274"/>
            <ac:picMk id="38" creationId="{97F9D882-AE62-7649-1C44-6D944E6BAB3B}"/>
          </ac:picMkLst>
        </pc:picChg>
      </pc:sldChg>
      <pc:sldChg chg="addSp delSp modSp mod">
        <pc:chgData name="Amy Smedley-Walker" userId="47f6933d-9ed0-42f9-afc1-7bb744d03eb4" providerId="ADAL" clId="{78D4EFF2-BAFC-5802-8A3B-FE012AF47FBC}" dt="2026-05-20T15:17:20.935" v="1812" actId="1035"/>
        <pc:sldMkLst>
          <pc:docMk/>
          <pc:sldMk cId="0" sldId="275"/>
        </pc:sldMkLst>
        <pc:spChg chg="mod">
          <ac:chgData name="Amy Smedley-Walker" userId="47f6933d-9ed0-42f9-afc1-7bb744d03eb4" providerId="ADAL" clId="{78D4EFF2-BAFC-5802-8A3B-FE012AF47FBC}" dt="2026-05-20T15:17:20.935" v="1812" actId="1035"/>
          <ac:spMkLst>
            <pc:docMk/>
            <pc:sldMk cId="0" sldId="275"/>
            <ac:spMk id="5" creationId="{00000000-0000-0000-0000-000000000000}"/>
          </ac:spMkLst>
        </pc:spChg>
        <pc:spChg chg="mod">
          <ac:chgData name="Amy Smedley-Walker" userId="47f6933d-9ed0-42f9-afc1-7bb744d03eb4" providerId="ADAL" clId="{78D4EFF2-BAFC-5802-8A3B-FE012AF47FBC}" dt="2026-05-19T15:09:58" v="777" actId="1038"/>
          <ac:spMkLst>
            <pc:docMk/>
            <pc:sldMk cId="0" sldId="275"/>
            <ac:spMk id="6" creationId="{00000000-0000-0000-0000-000000000000}"/>
          </ac:spMkLst>
        </pc:spChg>
        <pc:spChg chg="mod">
          <ac:chgData name="Amy Smedley-Walker" userId="47f6933d-9ed0-42f9-afc1-7bb744d03eb4" providerId="ADAL" clId="{78D4EFF2-BAFC-5802-8A3B-FE012AF47FBC}" dt="2026-05-19T15:09:58" v="777" actId="1038"/>
          <ac:spMkLst>
            <pc:docMk/>
            <pc:sldMk cId="0" sldId="275"/>
            <ac:spMk id="7" creationId="{00000000-0000-0000-0000-000000000000}"/>
          </ac:spMkLst>
        </pc:spChg>
        <pc:spChg chg="mod">
          <ac:chgData name="Amy Smedley-Walker" userId="47f6933d-9ed0-42f9-afc1-7bb744d03eb4" providerId="ADAL" clId="{78D4EFF2-BAFC-5802-8A3B-FE012AF47FBC}" dt="2026-05-19T15:10:09.877" v="815" actId="1038"/>
          <ac:spMkLst>
            <pc:docMk/>
            <pc:sldMk cId="0" sldId="275"/>
            <ac:spMk id="10" creationId="{00000000-0000-0000-0000-000000000000}"/>
          </ac:spMkLst>
        </pc:spChg>
        <pc:spChg chg="mod">
          <ac:chgData name="Amy Smedley-Walker" userId="47f6933d-9ed0-42f9-afc1-7bb744d03eb4" providerId="ADAL" clId="{78D4EFF2-BAFC-5802-8A3B-FE012AF47FBC}" dt="2026-05-19T15:10:09.877" v="815" actId="1038"/>
          <ac:spMkLst>
            <pc:docMk/>
            <pc:sldMk cId="0" sldId="275"/>
            <ac:spMk id="11" creationId="{00000000-0000-0000-0000-000000000000}"/>
          </ac:spMkLst>
        </pc:spChg>
        <pc:spChg chg="mod">
          <ac:chgData name="Amy Smedley-Walker" userId="47f6933d-9ed0-42f9-afc1-7bb744d03eb4" providerId="ADAL" clId="{78D4EFF2-BAFC-5802-8A3B-FE012AF47FBC}" dt="2026-05-20T15:17:20.935" v="1812" actId="1035"/>
          <ac:spMkLst>
            <pc:docMk/>
            <pc:sldMk cId="0" sldId="275"/>
            <ac:spMk id="19" creationId="{00000000-0000-0000-0000-000000000000}"/>
          </ac:spMkLst>
        </pc:spChg>
        <pc:spChg chg="mod">
          <ac:chgData name="Amy Smedley-Walker" userId="47f6933d-9ed0-42f9-afc1-7bb744d03eb4" providerId="ADAL" clId="{78D4EFF2-BAFC-5802-8A3B-FE012AF47FBC}" dt="2026-05-19T15:09:58" v="777" actId="1038"/>
          <ac:spMkLst>
            <pc:docMk/>
            <pc:sldMk cId="0" sldId="275"/>
            <ac:spMk id="22" creationId="{00000000-0000-0000-0000-000000000000}"/>
          </ac:spMkLst>
        </pc:spChg>
        <pc:spChg chg="mod">
          <ac:chgData name="Amy Smedley-Walker" userId="47f6933d-9ed0-42f9-afc1-7bb744d03eb4" providerId="ADAL" clId="{78D4EFF2-BAFC-5802-8A3B-FE012AF47FBC}" dt="2026-05-19T15:09:58" v="777" actId="1038"/>
          <ac:spMkLst>
            <pc:docMk/>
            <pc:sldMk cId="0" sldId="275"/>
            <ac:spMk id="23" creationId="{00000000-0000-0000-0000-000000000000}"/>
          </ac:spMkLst>
        </pc:spChg>
        <pc:spChg chg="mod">
          <ac:chgData name="Amy Smedley-Walker" userId="47f6933d-9ed0-42f9-afc1-7bb744d03eb4" providerId="ADAL" clId="{78D4EFF2-BAFC-5802-8A3B-FE012AF47FBC}" dt="2026-05-19T15:10:09.877" v="815" actId="1038"/>
          <ac:spMkLst>
            <pc:docMk/>
            <pc:sldMk cId="0" sldId="275"/>
            <ac:spMk id="26" creationId="{00000000-0000-0000-0000-000000000000}"/>
          </ac:spMkLst>
        </pc:spChg>
        <pc:spChg chg="mod">
          <ac:chgData name="Amy Smedley-Walker" userId="47f6933d-9ed0-42f9-afc1-7bb744d03eb4" providerId="ADAL" clId="{78D4EFF2-BAFC-5802-8A3B-FE012AF47FBC}" dt="2026-05-19T15:10:09.877" v="815" actId="1038"/>
          <ac:spMkLst>
            <pc:docMk/>
            <pc:sldMk cId="0" sldId="275"/>
            <ac:spMk id="27" creationId="{00000000-0000-0000-0000-000000000000}"/>
          </ac:spMkLst>
        </pc:spChg>
        <pc:spChg chg="mod">
          <ac:chgData name="Amy Smedley-Walker" userId="47f6933d-9ed0-42f9-afc1-7bb744d03eb4" providerId="ADAL" clId="{78D4EFF2-BAFC-5802-8A3B-FE012AF47FBC}" dt="2026-05-20T15:17:20.935" v="1812" actId="1035"/>
          <ac:spMkLst>
            <pc:docMk/>
            <pc:sldMk cId="0" sldId="275"/>
            <ac:spMk id="28" creationId="{00000000-0000-0000-0000-000000000000}"/>
          </ac:spMkLst>
        </pc:spChg>
        <pc:spChg chg="mod">
          <ac:chgData name="Amy Smedley-Walker" userId="47f6933d-9ed0-42f9-afc1-7bb744d03eb4" providerId="ADAL" clId="{78D4EFF2-BAFC-5802-8A3B-FE012AF47FBC}" dt="2026-05-20T15:17:20.935" v="1812" actId="1035"/>
          <ac:spMkLst>
            <pc:docMk/>
            <pc:sldMk cId="0" sldId="275"/>
            <ac:spMk id="29" creationId="{00000000-0000-0000-0000-000000000000}"/>
          </ac:spMkLst>
        </pc:spChg>
        <pc:spChg chg="mod">
          <ac:chgData name="Amy Smedley-Walker" userId="47f6933d-9ed0-42f9-afc1-7bb744d03eb4" providerId="ADAL" clId="{78D4EFF2-BAFC-5802-8A3B-FE012AF47FBC}" dt="2026-05-19T15:09:58" v="777" actId="1038"/>
          <ac:spMkLst>
            <pc:docMk/>
            <pc:sldMk cId="0" sldId="275"/>
            <ac:spMk id="30" creationId="{00000000-0000-0000-0000-000000000000}"/>
          </ac:spMkLst>
        </pc:spChg>
        <pc:spChg chg="mod">
          <ac:chgData name="Amy Smedley-Walker" userId="47f6933d-9ed0-42f9-afc1-7bb744d03eb4" providerId="ADAL" clId="{78D4EFF2-BAFC-5802-8A3B-FE012AF47FBC}" dt="2026-05-19T15:09:58" v="777" actId="1038"/>
          <ac:spMkLst>
            <pc:docMk/>
            <pc:sldMk cId="0" sldId="275"/>
            <ac:spMk id="31" creationId="{00000000-0000-0000-0000-000000000000}"/>
          </ac:spMkLst>
        </pc:spChg>
        <pc:spChg chg="mod">
          <ac:chgData name="Amy Smedley-Walker" userId="47f6933d-9ed0-42f9-afc1-7bb744d03eb4" providerId="ADAL" clId="{78D4EFF2-BAFC-5802-8A3B-FE012AF47FBC}" dt="2026-05-19T15:10:09.877" v="815" actId="1038"/>
          <ac:spMkLst>
            <pc:docMk/>
            <pc:sldMk cId="0" sldId="275"/>
            <ac:spMk id="34" creationId="{00000000-0000-0000-0000-000000000000}"/>
          </ac:spMkLst>
        </pc:spChg>
        <pc:spChg chg="mod">
          <ac:chgData name="Amy Smedley-Walker" userId="47f6933d-9ed0-42f9-afc1-7bb744d03eb4" providerId="ADAL" clId="{78D4EFF2-BAFC-5802-8A3B-FE012AF47FBC}" dt="2026-05-19T15:10:09.877" v="815" actId="1038"/>
          <ac:spMkLst>
            <pc:docMk/>
            <pc:sldMk cId="0" sldId="275"/>
            <ac:spMk id="35" creationId="{00000000-0000-0000-0000-000000000000}"/>
          </ac:spMkLst>
        </pc:spChg>
        <pc:spChg chg="mod">
          <ac:chgData name="Amy Smedley-Walker" userId="47f6933d-9ed0-42f9-afc1-7bb744d03eb4" providerId="ADAL" clId="{78D4EFF2-BAFC-5802-8A3B-FE012AF47FBC}" dt="2026-05-19T15:09:58" v="777" actId="1038"/>
          <ac:spMkLst>
            <pc:docMk/>
            <pc:sldMk cId="0" sldId="275"/>
            <ac:spMk id="38" creationId="{00000000-0000-0000-0000-000000000000}"/>
          </ac:spMkLst>
        </pc:spChg>
        <pc:spChg chg="mod">
          <ac:chgData name="Amy Smedley-Walker" userId="47f6933d-9ed0-42f9-afc1-7bb744d03eb4" providerId="ADAL" clId="{78D4EFF2-BAFC-5802-8A3B-FE012AF47FBC}" dt="2026-05-20T15:17:20.935" v="1812" actId="1035"/>
          <ac:spMkLst>
            <pc:docMk/>
            <pc:sldMk cId="0" sldId="275"/>
            <ac:spMk id="39" creationId="{00000000-0000-0000-0000-000000000000}"/>
          </ac:spMkLst>
        </pc:spChg>
        <pc:spChg chg="mod">
          <ac:chgData name="Amy Smedley-Walker" userId="47f6933d-9ed0-42f9-afc1-7bb744d03eb4" providerId="ADAL" clId="{78D4EFF2-BAFC-5802-8A3B-FE012AF47FBC}" dt="2026-05-19T15:10:09.877" v="815" actId="1038"/>
          <ac:spMkLst>
            <pc:docMk/>
            <pc:sldMk cId="0" sldId="275"/>
            <ac:spMk id="50" creationId="{00000000-0000-0000-0000-000000000000}"/>
          </ac:spMkLst>
        </pc:spChg>
        <pc:spChg chg="mod">
          <ac:chgData name="Amy Smedley-Walker" userId="47f6933d-9ed0-42f9-afc1-7bb744d03eb4" providerId="ADAL" clId="{78D4EFF2-BAFC-5802-8A3B-FE012AF47FBC}" dt="2026-05-19T15:10:09.877" v="815" actId="1038"/>
          <ac:spMkLst>
            <pc:docMk/>
            <pc:sldMk cId="0" sldId="275"/>
            <ac:spMk id="51" creationId="{00000000-0000-0000-0000-000000000000}"/>
          </ac:spMkLst>
        </pc:spChg>
        <pc:spChg chg="mod">
          <ac:chgData name="Amy Smedley-Walker" userId="47f6933d-9ed0-42f9-afc1-7bb744d03eb4" providerId="ADAL" clId="{78D4EFF2-BAFC-5802-8A3B-FE012AF47FBC}" dt="2026-05-20T15:17:20.935" v="1812" actId="1035"/>
          <ac:spMkLst>
            <pc:docMk/>
            <pc:sldMk cId="0" sldId="275"/>
            <ac:spMk id="52" creationId="{00000000-0000-0000-0000-000000000000}"/>
          </ac:spMkLst>
        </pc:spChg>
        <pc:spChg chg="mod">
          <ac:chgData name="Amy Smedley-Walker" userId="47f6933d-9ed0-42f9-afc1-7bb744d03eb4" providerId="ADAL" clId="{78D4EFF2-BAFC-5802-8A3B-FE012AF47FBC}" dt="2026-05-19T15:09:58" v="777" actId="1038"/>
          <ac:spMkLst>
            <pc:docMk/>
            <pc:sldMk cId="0" sldId="275"/>
            <ac:spMk id="54" creationId="{00000000-0000-0000-0000-000000000000}"/>
          </ac:spMkLst>
        </pc:spChg>
        <pc:spChg chg="mod">
          <ac:chgData name="Amy Smedley-Walker" userId="47f6933d-9ed0-42f9-afc1-7bb744d03eb4" providerId="ADAL" clId="{78D4EFF2-BAFC-5802-8A3B-FE012AF47FBC}" dt="2026-05-19T15:09:58" v="777" actId="1038"/>
          <ac:spMkLst>
            <pc:docMk/>
            <pc:sldMk cId="0" sldId="275"/>
            <ac:spMk id="55" creationId="{00000000-0000-0000-0000-000000000000}"/>
          </ac:spMkLst>
        </pc:spChg>
        <pc:spChg chg="mod">
          <ac:chgData name="Amy Smedley-Walker" userId="47f6933d-9ed0-42f9-afc1-7bb744d03eb4" providerId="ADAL" clId="{78D4EFF2-BAFC-5802-8A3B-FE012AF47FBC}" dt="2026-05-19T15:10:09.877" v="815" actId="1038"/>
          <ac:spMkLst>
            <pc:docMk/>
            <pc:sldMk cId="0" sldId="275"/>
            <ac:spMk id="58" creationId="{00000000-0000-0000-0000-000000000000}"/>
          </ac:spMkLst>
        </pc:spChg>
        <pc:spChg chg="mod">
          <ac:chgData name="Amy Smedley-Walker" userId="47f6933d-9ed0-42f9-afc1-7bb744d03eb4" providerId="ADAL" clId="{78D4EFF2-BAFC-5802-8A3B-FE012AF47FBC}" dt="2026-05-19T15:10:09.877" v="815" actId="1038"/>
          <ac:spMkLst>
            <pc:docMk/>
            <pc:sldMk cId="0" sldId="275"/>
            <ac:spMk id="59" creationId="{00000000-0000-0000-0000-000000000000}"/>
          </ac:spMkLst>
        </pc:spChg>
        <pc:spChg chg="mod">
          <ac:chgData name="Amy Smedley-Walker" userId="47f6933d-9ed0-42f9-afc1-7bb744d03eb4" providerId="ADAL" clId="{78D4EFF2-BAFC-5802-8A3B-FE012AF47FBC}" dt="2026-05-20T15:17:20.935" v="1812" actId="1035"/>
          <ac:spMkLst>
            <pc:docMk/>
            <pc:sldMk cId="0" sldId="275"/>
            <ac:spMk id="62" creationId="{00000000-0000-0000-0000-000000000000}"/>
          </ac:spMkLst>
        </pc:spChg>
        <pc:spChg chg="mod">
          <ac:chgData name="Amy Smedley-Walker" userId="47f6933d-9ed0-42f9-afc1-7bb744d03eb4" providerId="ADAL" clId="{78D4EFF2-BAFC-5802-8A3B-FE012AF47FBC}" dt="2026-05-19T15:11:31.287" v="878" actId="20577"/>
          <ac:spMkLst>
            <pc:docMk/>
            <pc:sldMk cId="0" sldId="275"/>
            <ac:spMk id="72" creationId="{00000000-0000-0000-0000-000000000000}"/>
          </ac:spMkLst>
        </pc:spChg>
        <pc:spChg chg="mod">
          <ac:chgData name="Amy Smedley-Walker" userId="47f6933d-9ed0-42f9-afc1-7bb744d03eb4" providerId="ADAL" clId="{78D4EFF2-BAFC-5802-8A3B-FE012AF47FBC}" dt="2026-05-20T15:17:20.935" v="1812" actId="1035"/>
          <ac:spMkLst>
            <pc:docMk/>
            <pc:sldMk cId="0" sldId="275"/>
            <ac:spMk id="75" creationId="{00000000-0000-0000-0000-000000000000}"/>
          </ac:spMkLst>
        </pc:spChg>
        <pc:spChg chg="mod">
          <ac:chgData name="Amy Smedley-Walker" userId="47f6933d-9ed0-42f9-afc1-7bb744d03eb4" providerId="ADAL" clId="{78D4EFF2-BAFC-5802-8A3B-FE012AF47FBC}" dt="2026-05-20T15:17:20.935" v="1812" actId="1035"/>
          <ac:spMkLst>
            <pc:docMk/>
            <pc:sldMk cId="0" sldId="275"/>
            <ac:spMk id="77" creationId="{00000000-0000-0000-0000-000000000000}"/>
          </ac:spMkLst>
        </pc:spChg>
        <pc:spChg chg="mod">
          <ac:chgData name="Amy Smedley-Walker" userId="47f6933d-9ed0-42f9-afc1-7bb744d03eb4" providerId="ADAL" clId="{78D4EFF2-BAFC-5802-8A3B-FE012AF47FBC}" dt="2026-05-19T15:12:44.864" v="887" actId="207"/>
          <ac:spMkLst>
            <pc:docMk/>
            <pc:sldMk cId="0" sldId="275"/>
            <ac:spMk id="78" creationId="{00000000-0000-0000-0000-000000000000}"/>
          </ac:spMkLst>
        </pc:spChg>
        <pc:spChg chg="mod">
          <ac:chgData name="Amy Smedley-Walker" userId="47f6933d-9ed0-42f9-afc1-7bb744d03eb4" providerId="ADAL" clId="{78D4EFF2-BAFC-5802-8A3B-FE012AF47FBC}" dt="2026-05-19T15:11:54.594" v="884" actId="20577"/>
          <ac:spMkLst>
            <pc:docMk/>
            <pc:sldMk cId="0" sldId="275"/>
            <ac:spMk id="81" creationId="{00000000-0000-0000-0000-000000000000}"/>
          </ac:spMkLst>
        </pc:spChg>
        <pc:spChg chg="add mod">
          <ac:chgData name="Amy Smedley-Walker" userId="47f6933d-9ed0-42f9-afc1-7bb744d03eb4" providerId="ADAL" clId="{78D4EFF2-BAFC-5802-8A3B-FE012AF47FBC}" dt="2026-05-19T15:10:51.298" v="874" actId="1076"/>
          <ac:spMkLst>
            <pc:docMk/>
            <pc:sldMk cId="0" sldId="275"/>
            <ac:spMk id="85" creationId="{E275A276-3F58-D7FA-D383-DC7F03056E03}"/>
          </ac:spMkLst>
        </pc:spChg>
        <pc:spChg chg="add mod">
          <ac:chgData name="Amy Smedley-Walker" userId="47f6933d-9ed0-42f9-afc1-7bb744d03eb4" providerId="ADAL" clId="{78D4EFF2-BAFC-5802-8A3B-FE012AF47FBC}" dt="2026-05-19T15:10:51.298" v="874" actId="1076"/>
          <ac:spMkLst>
            <pc:docMk/>
            <pc:sldMk cId="0" sldId="275"/>
            <ac:spMk id="86" creationId="{05EFCFC3-5CFF-2FF8-957D-C3E58EEB221C}"/>
          </ac:spMkLst>
        </pc:spChg>
        <pc:spChg chg="add mod">
          <ac:chgData name="Amy Smedley-Walker" userId="47f6933d-9ed0-42f9-afc1-7bb744d03eb4" providerId="ADAL" clId="{78D4EFF2-BAFC-5802-8A3B-FE012AF47FBC}" dt="2026-05-19T15:10:51.298" v="874" actId="1076"/>
          <ac:spMkLst>
            <pc:docMk/>
            <pc:sldMk cId="0" sldId="275"/>
            <ac:spMk id="87" creationId="{448D8401-0F5D-367A-DBA0-149ED5E19D19}"/>
          </ac:spMkLst>
        </pc:spChg>
        <pc:spChg chg="add mod">
          <ac:chgData name="Amy Smedley-Walker" userId="47f6933d-9ed0-42f9-afc1-7bb744d03eb4" providerId="ADAL" clId="{78D4EFF2-BAFC-5802-8A3B-FE012AF47FBC}" dt="2026-05-20T15:17:20.935" v="1812" actId="1035"/>
          <ac:spMkLst>
            <pc:docMk/>
            <pc:sldMk cId="0" sldId="275"/>
            <ac:spMk id="88" creationId="{20BF27F6-D6A2-E6F5-13A4-172FE87A9B02}"/>
          </ac:spMkLst>
        </pc:spChg>
        <pc:spChg chg="add mod">
          <ac:chgData name="Amy Smedley-Walker" userId="47f6933d-9ed0-42f9-afc1-7bb744d03eb4" providerId="ADAL" clId="{78D4EFF2-BAFC-5802-8A3B-FE012AF47FBC}" dt="2026-05-19T15:10:51.298" v="874" actId="1076"/>
          <ac:spMkLst>
            <pc:docMk/>
            <pc:sldMk cId="0" sldId="275"/>
            <ac:spMk id="89" creationId="{7398E01F-21C8-0A7F-826B-70C7F417B475}"/>
          </ac:spMkLst>
        </pc:spChg>
        <pc:spChg chg="add mod">
          <ac:chgData name="Amy Smedley-Walker" userId="47f6933d-9ed0-42f9-afc1-7bb744d03eb4" providerId="ADAL" clId="{78D4EFF2-BAFC-5802-8A3B-FE012AF47FBC}" dt="2026-05-19T15:10:51.298" v="874" actId="1076"/>
          <ac:spMkLst>
            <pc:docMk/>
            <pc:sldMk cId="0" sldId="275"/>
            <ac:spMk id="90" creationId="{F533ABE2-2BD3-3D00-068D-114C3445CAA9}"/>
          </ac:spMkLst>
        </pc:spChg>
        <pc:spChg chg="add mod">
          <ac:chgData name="Amy Smedley-Walker" userId="47f6933d-9ed0-42f9-afc1-7bb744d03eb4" providerId="ADAL" clId="{78D4EFF2-BAFC-5802-8A3B-FE012AF47FBC}" dt="2026-05-19T15:10:51.298" v="874" actId="1076"/>
          <ac:spMkLst>
            <pc:docMk/>
            <pc:sldMk cId="0" sldId="275"/>
            <ac:spMk id="91" creationId="{4AA4EFE9-E1D5-301F-C951-F7DA7E8D085D}"/>
          </ac:spMkLst>
        </pc:spChg>
        <pc:spChg chg="add mod">
          <ac:chgData name="Amy Smedley-Walker" userId="47f6933d-9ed0-42f9-afc1-7bb744d03eb4" providerId="ADAL" clId="{78D4EFF2-BAFC-5802-8A3B-FE012AF47FBC}" dt="2026-05-19T15:10:51.298" v="874" actId="1076"/>
          <ac:spMkLst>
            <pc:docMk/>
            <pc:sldMk cId="0" sldId="275"/>
            <ac:spMk id="92" creationId="{7F3C5267-C9D0-DF70-BCDE-5F855401A3FD}"/>
          </ac:spMkLst>
        </pc:spChg>
        <pc:spChg chg="add mod">
          <ac:chgData name="Amy Smedley-Walker" userId="47f6933d-9ed0-42f9-afc1-7bb744d03eb4" providerId="ADAL" clId="{78D4EFF2-BAFC-5802-8A3B-FE012AF47FBC}" dt="2026-05-19T15:11:22.560" v="876" actId="1076"/>
          <ac:spMkLst>
            <pc:docMk/>
            <pc:sldMk cId="0" sldId="275"/>
            <ac:spMk id="93" creationId="{186BF75D-2BF5-B474-E2B2-2C9ECD15CDBC}"/>
          </ac:spMkLst>
        </pc:spChg>
        <pc:spChg chg="add mod">
          <ac:chgData name="Amy Smedley-Walker" userId="47f6933d-9ed0-42f9-afc1-7bb744d03eb4" providerId="ADAL" clId="{78D4EFF2-BAFC-5802-8A3B-FE012AF47FBC}" dt="2026-05-19T15:11:22.560" v="876" actId="1076"/>
          <ac:spMkLst>
            <pc:docMk/>
            <pc:sldMk cId="0" sldId="275"/>
            <ac:spMk id="94" creationId="{A9DAB7D6-E8C5-4CCC-8CD7-390575A5F461}"/>
          </ac:spMkLst>
        </pc:spChg>
        <pc:spChg chg="add mod">
          <ac:chgData name="Amy Smedley-Walker" userId="47f6933d-9ed0-42f9-afc1-7bb744d03eb4" providerId="ADAL" clId="{78D4EFF2-BAFC-5802-8A3B-FE012AF47FBC}" dt="2026-05-19T15:11:22.560" v="876" actId="1076"/>
          <ac:spMkLst>
            <pc:docMk/>
            <pc:sldMk cId="0" sldId="275"/>
            <ac:spMk id="95" creationId="{5C49E5A9-1865-C635-1DEF-7BA4B873E657}"/>
          </ac:spMkLst>
        </pc:spChg>
        <pc:spChg chg="add mod">
          <ac:chgData name="Amy Smedley-Walker" userId="47f6933d-9ed0-42f9-afc1-7bb744d03eb4" providerId="ADAL" clId="{78D4EFF2-BAFC-5802-8A3B-FE012AF47FBC}" dt="2026-05-19T15:11:22.560" v="876" actId="1076"/>
          <ac:spMkLst>
            <pc:docMk/>
            <pc:sldMk cId="0" sldId="275"/>
            <ac:spMk id="96" creationId="{67097782-A1D9-0E78-56B1-61F6BC4B95A2}"/>
          </ac:spMkLst>
        </pc:spChg>
        <pc:spChg chg="add mod">
          <ac:chgData name="Amy Smedley-Walker" userId="47f6933d-9ed0-42f9-afc1-7bb744d03eb4" providerId="ADAL" clId="{78D4EFF2-BAFC-5802-8A3B-FE012AF47FBC}" dt="2026-05-19T15:11:22.560" v="876" actId="1076"/>
          <ac:spMkLst>
            <pc:docMk/>
            <pc:sldMk cId="0" sldId="275"/>
            <ac:spMk id="97" creationId="{241D43EE-640C-4B81-6D50-96F3CE70B86D}"/>
          </ac:spMkLst>
        </pc:spChg>
        <pc:spChg chg="add mod">
          <ac:chgData name="Amy Smedley-Walker" userId="47f6933d-9ed0-42f9-afc1-7bb744d03eb4" providerId="ADAL" clId="{78D4EFF2-BAFC-5802-8A3B-FE012AF47FBC}" dt="2026-05-19T15:11:22.560" v="876" actId="1076"/>
          <ac:spMkLst>
            <pc:docMk/>
            <pc:sldMk cId="0" sldId="275"/>
            <ac:spMk id="98" creationId="{AF32B10F-F446-44B1-4A9B-ECBEA2EB7AC1}"/>
          </ac:spMkLst>
        </pc:spChg>
        <pc:spChg chg="add mod">
          <ac:chgData name="Amy Smedley-Walker" userId="47f6933d-9ed0-42f9-afc1-7bb744d03eb4" providerId="ADAL" clId="{78D4EFF2-BAFC-5802-8A3B-FE012AF47FBC}" dt="2026-05-19T15:11:22.560" v="876" actId="1076"/>
          <ac:spMkLst>
            <pc:docMk/>
            <pc:sldMk cId="0" sldId="275"/>
            <ac:spMk id="99" creationId="{AA89ED0A-AB2F-726D-5C20-BD89B40681B1}"/>
          </ac:spMkLst>
        </pc:spChg>
        <pc:spChg chg="add mod">
          <ac:chgData name="Amy Smedley-Walker" userId="47f6933d-9ed0-42f9-afc1-7bb744d03eb4" providerId="ADAL" clId="{78D4EFF2-BAFC-5802-8A3B-FE012AF47FBC}" dt="2026-05-19T15:11:22.560" v="876" actId="1076"/>
          <ac:spMkLst>
            <pc:docMk/>
            <pc:sldMk cId="0" sldId="275"/>
            <ac:spMk id="100" creationId="{CD097762-AF14-7991-3DC2-F552584198EF}"/>
          </ac:spMkLst>
        </pc:spChg>
        <pc:picChg chg="add mod">
          <ac:chgData name="Amy Smedley-Walker" userId="47f6933d-9ed0-42f9-afc1-7bb744d03eb4" providerId="ADAL" clId="{78D4EFF2-BAFC-5802-8A3B-FE012AF47FBC}" dt="2026-05-14T19:19:36.231" v="128"/>
          <ac:picMkLst>
            <pc:docMk/>
            <pc:sldMk cId="0" sldId="275"/>
            <ac:picMk id="84" creationId="{28A8BC05-6197-2617-6880-EED9FE2B0F3A}"/>
          </ac:picMkLst>
        </pc:picChg>
      </pc:sldChg>
      <pc:sldChg chg="addSp delSp modSp mod modAnim">
        <pc:chgData name="Amy Smedley-Walker" userId="47f6933d-9ed0-42f9-afc1-7bb744d03eb4" providerId="ADAL" clId="{78D4EFF2-BAFC-5802-8A3B-FE012AF47FBC}" dt="2026-05-20T15:28:07.538" v="1813"/>
        <pc:sldMkLst>
          <pc:docMk/>
          <pc:sldMk cId="0" sldId="276"/>
        </pc:sldMkLst>
        <pc:spChg chg="add mod">
          <ac:chgData name="Amy Smedley-Walker" userId="47f6933d-9ed0-42f9-afc1-7bb744d03eb4" providerId="ADAL" clId="{78D4EFF2-BAFC-5802-8A3B-FE012AF47FBC}" dt="2026-05-20T15:28:07.538" v="1813"/>
          <ac:spMkLst>
            <pc:docMk/>
            <pc:sldMk cId="0" sldId="276"/>
            <ac:spMk id="11" creationId="{0AA274EB-F50C-9DB4-172A-FBF330D3252F}"/>
          </ac:spMkLst>
        </pc:spChg>
        <pc:spChg chg="add mod">
          <ac:chgData name="Amy Smedley-Walker" userId="47f6933d-9ed0-42f9-afc1-7bb744d03eb4" providerId="ADAL" clId="{78D4EFF2-BAFC-5802-8A3B-FE012AF47FBC}" dt="2026-05-20T15:28:07.538" v="1813"/>
          <ac:spMkLst>
            <pc:docMk/>
            <pc:sldMk cId="0" sldId="276"/>
            <ac:spMk id="13" creationId="{52D5C8FF-8708-0EF1-02A2-356EC25F923C}"/>
          </ac:spMkLst>
        </pc:spChg>
        <pc:spChg chg="add mod">
          <ac:chgData name="Amy Smedley-Walker" userId="47f6933d-9ed0-42f9-afc1-7bb744d03eb4" providerId="ADAL" clId="{78D4EFF2-BAFC-5802-8A3B-FE012AF47FBC}" dt="2026-05-20T15:28:07.538" v="1813"/>
          <ac:spMkLst>
            <pc:docMk/>
            <pc:sldMk cId="0" sldId="276"/>
            <ac:spMk id="22" creationId="{AF75D046-EEDF-49D3-F54A-9FB87E4A3107}"/>
          </ac:spMkLst>
        </pc:spChg>
        <pc:spChg chg="add mod">
          <ac:chgData name="Amy Smedley-Walker" userId="47f6933d-9ed0-42f9-afc1-7bb744d03eb4" providerId="ADAL" clId="{78D4EFF2-BAFC-5802-8A3B-FE012AF47FBC}" dt="2026-05-20T15:28:07.538" v="1813"/>
          <ac:spMkLst>
            <pc:docMk/>
            <pc:sldMk cId="0" sldId="276"/>
            <ac:spMk id="26" creationId="{7BAD0F4C-B7BC-92D0-330A-A69DB9AC3163}"/>
          </ac:spMkLst>
        </pc:spChg>
        <pc:spChg chg="add mod">
          <ac:chgData name="Amy Smedley-Walker" userId="47f6933d-9ed0-42f9-afc1-7bb744d03eb4" providerId="ADAL" clId="{78D4EFF2-BAFC-5802-8A3B-FE012AF47FBC}" dt="2026-05-20T15:28:07.538" v="1813"/>
          <ac:spMkLst>
            <pc:docMk/>
            <pc:sldMk cId="0" sldId="276"/>
            <ac:spMk id="27" creationId="{6996F489-5F42-6728-2FBB-7BCF25080A24}"/>
          </ac:spMkLst>
        </pc:spChg>
        <pc:spChg chg="add mod">
          <ac:chgData name="Amy Smedley-Walker" userId="47f6933d-9ed0-42f9-afc1-7bb744d03eb4" providerId="ADAL" clId="{78D4EFF2-BAFC-5802-8A3B-FE012AF47FBC}" dt="2026-05-20T15:28:07.538" v="1813"/>
          <ac:spMkLst>
            <pc:docMk/>
            <pc:sldMk cId="0" sldId="276"/>
            <ac:spMk id="28" creationId="{EB985B8F-B6AD-0F27-DAEF-110875113BFA}"/>
          </ac:spMkLst>
        </pc:spChg>
        <pc:spChg chg="add mod">
          <ac:chgData name="Amy Smedley-Walker" userId="47f6933d-9ed0-42f9-afc1-7bb744d03eb4" providerId="ADAL" clId="{78D4EFF2-BAFC-5802-8A3B-FE012AF47FBC}" dt="2026-05-20T15:28:07.538" v="1813"/>
          <ac:spMkLst>
            <pc:docMk/>
            <pc:sldMk cId="0" sldId="276"/>
            <ac:spMk id="29" creationId="{FC19FD2C-7431-41C9-64C1-85F8BE4333C3}"/>
          </ac:spMkLst>
        </pc:spChg>
        <pc:spChg chg="add mod">
          <ac:chgData name="Amy Smedley-Walker" userId="47f6933d-9ed0-42f9-afc1-7bb744d03eb4" providerId="ADAL" clId="{78D4EFF2-BAFC-5802-8A3B-FE012AF47FBC}" dt="2026-05-20T15:28:07.538" v="1813"/>
          <ac:spMkLst>
            <pc:docMk/>
            <pc:sldMk cId="0" sldId="276"/>
            <ac:spMk id="31" creationId="{B0AFA81B-937A-BDB9-112D-70949A7BF92C}"/>
          </ac:spMkLst>
        </pc:spChg>
        <pc:spChg chg="add mod">
          <ac:chgData name="Amy Smedley-Walker" userId="47f6933d-9ed0-42f9-afc1-7bb744d03eb4" providerId="ADAL" clId="{78D4EFF2-BAFC-5802-8A3B-FE012AF47FBC}" dt="2026-05-20T15:28:07.538" v="1813"/>
          <ac:spMkLst>
            <pc:docMk/>
            <pc:sldMk cId="0" sldId="276"/>
            <ac:spMk id="32" creationId="{87FC8857-7302-F223-59CB-5BDE6BFE54A4}"/>
          </ac:spMkLst>
        </pc:spChg>
        <pc:spChg chg="mod">
          <ac:chgData name="Amy Smedley-Walker" userId="47f6933d-9ed0-42f9-afc1-7bb744d03eb4" providerId="ADAL" clId="{78D4EFF2-BAFC-5802-8A3B-FE012AF47FBC}" dt="2026-05-20T15:28:07.538" v="1813"/>
          <ac:spMkLst>
            <pc:docMk/>
            <pc:sldMk cId="0" sldId="276"/>
            <ac:spMk id="34" creationId="{5A2BCEE7-DB92-8E36-D9A0-17F5559D316C}"/>
          </ac:spMkLst>
        </pc:spChg>
        <pc:picChg chg="add mod">
          <ac:chgData name="Amy Smedley-Walker" userId="47f6933d-9ed0-42f9-afc1-7bb744d03eb4" providerId="ADAL" clId="{78D4EFF2-BAFC-5802-8A3B-FE012AF47FBC}" dt="2026-05-14T19:19:38.922" v="129"/>
          <ac:picMkLst>
            <pc:docMk/>
            <pc:sldMk cId="0" sldId="276"/>
            <ac:picMk id="9" creationId="{BCE0D2A3-C849-702E-0D2E-77718A0907D1}"/>
          </ac:picMkLst>
        </pc:picChg>
      </pc:sldChg>
      <pc:sldChg chg="addSp delSp modSp mod">
        <pc:chgData name="Amy Smedley-Walker" userId="47f6933d-9ed0-42f9-afc1-7bb744d03eb4" providerId="ADAL" clId="{78D4EFF2-BAFC-5802-8A3B-FE012AF47FBC}" dt="2026-05-20T15:30:34.244" v="1828" actId="20577"/>
        <pc:sldMkLst>
          <pc:docMk/>
          <pc:sldMk cId="0" sldId="277"/>
        </pc:sldMkLst>
        <pc:spChg chg="mod">
          <ac:chgData name="Amy Smedley-Walker" userId="47f6933d-9ed0-42f9-afc1-7bb744d03eb4" providerId="ADAL" clId="{78D4EFF2-BAFC-5802-8A3B-FE012AF47FBC}" dt="2026-05-20T15:30:34.244" v="1828" actId="20577"/>
          <ac:spMkLst>
            <pc:docMk/>
            <pc:sldMk cId="0" sldId="277"/>
            <ac:spMk id="2" creationId="{00000000-0000-0000-0000-000000000000}"/>
          </ac:spMkLst>
        </pc:spChg>
        <pc:picChg chg="add mod">
          <ac:chgData name="Amy Smedley-Walker" userId="47f6933d-9ed0-42f9-afc1-7bb744d03eb4" providerId="ADAL" clId="{78D4EFF2-BAFC-5802-8A3B-FE012AF47FBC}" dt="2026-05-14T19:19:41.182" v="130"/>
          <ac:picMkLst>
            <pc:docMk/>
            <pc:sldMk cId="0" sldId="277"/>
            <ac:picMk id="4" creationId="{7E0EF877-01A2-75F0-3C40-3DF3C46E6F55}"/>
          </ac:picMkLst>
        </pc:picChg>
      </pc:sldChg>
      <pc:sldChg chg="addSp delSp modSp mod modClrScheme chgLayout">
        <pc:chgData name="Amy Smedley-Walker" userId="47f6933d-9ed0-42f9-afc1-7bb744d03eb4" providerId="ADAL" clId="{78D4EFF2-BAFC-5802-8A3B-FE012AF47FBC}" dt="2026-06-09T15:22:34.919" v="2231" actId="167"/>
        <pc:sldMkLst>
          <pc:docMk/>
          <pc:sldMk cId="0" sldId="278"/>
        </pc:sldMkLst>
        <pc:spChg chg="mod">
          <ac:chgData name="Amy Smedley-Walker" userId="47f6933d-9ed0-42f9-afc1-7bb744d03eb4" providerId="ADAL" clId="{78D4EFF2-BAFC-5802-8A3B-FE012AF47FBC}" dt="2026-05-20T15:37:26.494" v="1829" actId="113"/>
          <ac:spMkLst>
            <pc:docMk/>
            <pc:sldMk cId="0" sldId="278"/>
            <ac:spMk id="154" creationId="{F65AD901-68A4-A4FB-B93D-75464DA5DDB7}"/>
          </ac:spMkLst>
        </pc:spChg>
        <pc:spChg chg="mod">
          <ac:chgData name="Amy Smedley-Walker" userId="47f6933d-9ed0-42f9-afc1-7bb744d03eb4" providerId="ADAL" clId="{78D4EFF2-BAFC-5802-8A3B-FE012AF47FBC}" dt="2026-05-19T15:10:28.667" v="817" actId="27636"/>
          <ac:spMkLst>
            <pc:docMk/>
            <pc:sldMk cId="0" sldId="278"/>
            <ac:spMk id="155" creationId="{5E83F8D4-0B6C-4E53-129F-F870EB4A3B21}"/>
          </ac:spMkLst>
        </pc:spChg>
        <pc:spChg chg="mod">
          <ac:chgData name="Amy Smedley-Walker" userId="47f6933d-9ed0-42f9-afc1-7bb744d03eb4" providerId="ADAL" clId="{78D4EFF2-BAFC-5802-8A3B-FE012AF47FBC}" dt="2026-05-20T15:37:26.494" v="1829" actId="113"/>
          <ac:spMkLst>
            <pc:docMk/>
            <pc:sldMk cId="0" sldId="278"/>
            <ac:spMk id="162" creationId="{69069C4B-D8C2-4FAF-2716-168D7243CE93}"/>
          </ac:spMkLst>
        </pc:spChg>
        <pc:spChg chg="mod">
          <ac:chgData name="Amy Smedley-Walker" userId="47f6933d-9ed0-42f9-afc1-7bb744d03eb4" providerId="ADAL" clId="{78D4EFF2-BAFC-5802-8A3B-FE012AF47FBC}" dt="2026-05-20T15:37:26.494" v="1829" actId="113"/>
          <ac:spMkLst>
            <pc:docMk/>
            <pc:sldMk cId="0" sldId="278"/>
            <ac:spMk id="166" creationId="{16CA8227-499E-9C75-2D39-A29C82D5760C}"/>
          </ac:spMkLst>
        </pc:spChg>
        <pc:spChg chg="mod">
          <ac:chgData name="Amy Smedley-Walker" userId="47f6933d-9ed0-42f9-afc1-7bb744d03eb4" providerId="ADAL" clId="{78D4EFF2-BAFC-5802-8A3B-FE012AF47FBC}" dt="2026-05-20T15:37:26.626" v="1830" actId="27636"/>
          <ac:spMkLst>
            <pc:docMk/>
            <pc:sldMk cId="0" sldId="278"/>
            <ac:spMk id="170" creationId="{2794DF47-CAF5-FCD3-DB75-F59E7680284E}"/>
          </ac:spMkLst>
        </pc:spChg>
        <pc:spChg chg="mod">
          <ac:chgData name="Amy Smedley-Walker" userId="47f6933d-9ed0-42f9-afc1-7bb744d03eb4" providerId="ADAL" clId="{78D4EFF2-BAFC-5802-8A3B-FE012AF47FBC}" dt="2026-05-20T15:37:26.494" v="1829" actId="113"/>
          <ac:spMkLst>
            <pc:docMk/>
            <pc:sldMk cId="0" sldId="278"/>
            <ac:spMk id="178" creationId="{3781915A-78C0-DC5D-93FB-A3B63333B5B7}"/>
          </ac:spMkLst>
        </pc:spChg>
        <pc:spChg chg="mod">
          <ac:chgData name="Amy Smedley-Walker" userId="47f6933d-9ed0-42f9-afc1-7bb744d03eb4" providerId="ADAL" clId="{78D4EFF2-BAFC-5802-8A3B-FE012AF47FBC}" dt="2026-05-20T15:37:26.494" v="1829" actId="113"/>
          <ac:spMkLst>
            <pc:docMk/>
            <pc:sldMk cId="0" sldId="278"/>
            <ac:spMk id="182" creationId="{D4D46149-6FB6-9BFB-6BF8-7238ABD94CB8}"/>
          </ac:spMkLst>
        </pc:spChg>
        <pc:spChg chg="mod">
          <ac:chgData name="Amy Smedley-Walker" userId="47f6933d-9ed0-42f9-afc1-7bb744d03eb4" providerId="ADAL" clId="{78D4EFF2-BAFC-5802-8A3B-FE012AF47FBC}" dt="2026-05-20T15:37:26.494" v="1829" actId="113"/>
          <ac:spMkLst>
            <pc:docMk/>
            <pc:sldMk cId="0" sldId="278"/>
            <ac:spMk id="186" creationId="{3C960374-1724-9FD4-A3BC-A52031C073B1}"/>
          </ac:spMkLst>
        </pc:spChg>
        <pc:spChg chg="mod">
          <ac:chgData name="Amy Smedley-Walker" userId="47f6933d-9ed0-42f9-afc1-7bb744d03eb4" providerId="ADAL" clId="{78D4EFF2-BAFC-5802-8A3B-FE012AF47FBC}" dt="2026-05-20T15:37:26.494" v="1829" actId="113"/>
          <ac:spMkLst>
            <pc:docMk/>
            <pc:sldMk cId="0" sldId="278"/>
            <ac:spMk id="190" creationId="{59399EB4-EB2D-78A1-41E3-C978E7FA0F0E}"/>
          </ac:spMkLst>
        </pc:spChg>
        <pc:spChg chg="mod">
          <ac:chgData name="Amy Smedley-Walker" userId="47f6933d-9ed0-42f9-afc1-7bb744d03eb4" providerId="ADAL" clId="{78D4EFF2-BAFC-5802-8A3B-FE012AF47FBC}" dt="2026-05-20T15:37:26.494" v="1829" actId="113"/>
          <ac:spMkLst>
            <pc:docMk/>
            <pc:sldMk cId="0" sldId="278"/>
            <ac:spMk id="194" creationId="{1EA54CE1-4BA9-F366-8F05-14FB26BEA93C}"/>
          </ac:spMkLst>
        </pc:spChg>
        <pc:spChg chg="mod">
          <ac:chgData name="Amy Smedley-Walker" userId="47f6933d-9ed0-42f9-afc1-7bb744d03eb4" providerId="ADAL" clId="{78D4EFF2-BAFC-5802-8A3B-FE012AF47FBC}" dt="2026-05-20T10:04:18.797" v="1367" actId="27636"/>
          <ac:spMkLst>
            <pc:docMk/>
            <pc:sldMk cId="0" sldId="278"/>
            <ac:spMk id="204" creationId="{E8A403FC-7878-2303-1EE9-ED4C68F90BAF}"/>
          </ac:spMkLst>
        </pc:spChg>
        <pc:spChg chg="mod">
          <ac:chgData name="Amy Smedley-Walker" userId="47f6933d-9ed0-42f9-afc1-7bb744d03eb4" providerId="ADAL" clId="{78D4EFF2-BAFC-5802-8A3B-FE012AF47FBC}" dt="2026-05-20T15:37:26.630" v="1831" actId="27636"/>
          <ac:spMkLst>
            <pc:docMk/>
            <pc:sldMk cId="0" sldId="278"/>
            <ac:spMk id="206" creationId="{E8CB109C-08E0-AAF4-9E59-83D738A94D71}"/>
          </ac:spMkLst>
        </pc:spChg>
        <pc:spChg chg="mod">
          <ac:chgData name="Amy Smedley-Walker" userId="47f6933d-9ed0-42f9-afc1-7bb744d03eb4" providerId="ADAL" clId="{78D4EFF2-BAFC-5802-8A3B-FE012AF47FBC}" dt="2026-05-20T15:37:26.494" v="1829" actId="113"/>
          <ac:spMkLst>
            <pc:docMk/>
            <pc:sldMk cId="0" sldId="278"/>
            <ac:spMk id="210" creationId="{1F3A3808-C2FE-BBA0-A2C0-2E7DCBA508FD}"/>
          </ac:spMkLst>
        </pc:spChg>
        <pc:spChg chg="mod">
          <ac:chgData name="Amy Smedley-Walker" userId="47f6933d-9ed0-42f9-afc1-7bb744d03eb4" providerId="ADAL" clId="{78D4EFF2-BAFC-5802-8A3B-FE012AF47FBC}" dt="2026-05-18T19:08:54.429" v="260" actId="27636"/>
          <ac:spMkLst>
            <pc:docMk/>
            <pc:sldMk cId="0" sldId="278"/>
            <ac:spMk id="211" creationId="{53ECBEDC-DF53-B005-53E8-71FBFA3C5400}"/>
          </ac:spMkLst>
        </pc:spChg>
        <pc:spChg chg="mod">
          <ac:chgData name="Amy Smedley-Walker" userId="47f6933d-9ed0-42f9-afc1-7bb744d03eb4" providerId="ADAL" clId="{78D4EFF2-BAFC-5802-8A3B-FE012AF47FBC}" dt="2026-05-20T15:37:26.494" v="1829" actId="113"/>
          <ac:spMkLst>
            <pc:docMk/>
            <pc:sldMk cId="0" sldId="278"/>
            <ac:spMk id="214" creationId="{14B7E895-8719-EED5-D9DF-350B44040941}"/>
          </ac:spMkLst>
        </pc:spChg>
        <pc:spChg chg="mod">
          <ac:chgData name="Amy Smedley-Walker" userId="47f6933d-9ed0-42f9-afc1-7bb744d03eb4" providerId="ADAL" clId="{78D4EFF2-BAFC-5802-8A3B-FE012AF47FBC}" dt="2026-05-18T19:08:54.440" v="261" actId="27636"/>
          <ac:spMkLst>
            <pc:docMk/>
            <pc:sldMk cId="0" sldId="278"/>
            <ac:spMk id="216" creationId="{7A6957A2-A4C3-0B3D-8946-B18D36FAAE55}"/>
          </ac:spMkLst>
        </pc:spChg>
        <pc:picChg chg="add mod">
          <ac:chgData name="Amy Smedley-Walker" userId="47f6933d-9ed0-42f9-afc1-7bb744d03eb4" providerId="ADAL" clId="{78D4EFF2-BAFC-5802-8A3B-FE012AF47FBC}" dt="2026-05-14T19:19:43.659" v="131"/>
          <ac:picMkLst>
            <pc:docMk/>
            <pc:sldMk cId="0" sldId="278"/>
            <ac:picMk id="4" creationId="{487E1211-8023-A10C-FBA5-55DC7A79301A}"/>
          </ac:picMkLst>
        </pc:picChg>
        <pc:picChg chg="add mod">
          <ac:chgData name="Amy Smedley-Walker" userId="47f6933d-9ed0-42f9-afc1-7bb744d03eb4" providerId="ADAL" clId="{78D4EFF2-BAFC-5802-8A3B-FE012AF47FBC}" dt="2026-06-09T15:22:34.919" v="2231" actId="167"/>
          <ac:picMkLst>
            <pc:docMk/>
            <pc:sldMk cId="0" sldId="278"/>
            <ac:picMk id="5" creationId="{7AFA6943-F7DC-4B5F-3B62-DFF5F325A9C4}"/>
          </ac:picMkLst>
        </pc:picChg>
      </pc:sldChg>
      <pc:sldChg chg="addSp delSp modSp mod">
        <pc:chgData name="Amy Smedley-Walker" userId="47f6933d-9ed0-42f9-afc1-7bb744d03eb4" providerId="ADAL" clId="{78D4EFF2-BAFC-5802-8A3B-FE012AF47FBC}" dt="2026-05-20T18:21:14.399" v="1839" actId="1035"/>
        <pc:sldMkLst>
          <pc:docMk/>
          <pc:sldMk cId="0" sldId="279"/>
        </pc:sldMkLst>
        <pc:spChg chg="mod">
          <ac:chgData name="Amy Smedley-Walker" userId="47f6933d-9ed0-42f9-afc1-7bb744d03eb4" providerId="ADAL" clId="{78D4EFF2-BAFC-5802-8A3B-FE012AF47FBC}" dt="2026-05-20T18:21:14.399" v="1839" actId="1035"/>
          <ac:spMkLst>
            <pc:docMk/>
            <pc:sldMk cId="0" sldId="279"/>
            <ac:spMk id="2" creationId="{00000000-0000-0000-0000-000000000000}"/>
          </ac:spMkLst>
        </pc:spChg>
        <pc:spChg chg="mod">
          <ac:chgData name="Amy Smedley-Walker" userId="47f6933d-9ed0-42f9-afc1-7bb744d03eb4" providerId="ADAL" clId="{78D4EFF2-BAFC-5802-8A3B-FE012AF47FBC}" dt="2026-05-18T19:08:54.465" v="265" actId="27636"/>
          <ac:spMkLst>
            <pc:docMk/>
            <pc:sldMk cId="0" sldId="279"/>
            <ac:spMk id="16" creationId="{AB30BC92-F87A-16F7-FDC4-AB62DCF48AA7}"/>
          </ac:spMkLst>
        </pc:spChg>
        <pc:spChg chg="mod">
          <ac:chgData name="Amy Smedley-Walker" userId="47f6933d-9ed0-42f9-afc1-7bb744d03eb4" providerId="ADAL" clId="{78D4EFF2-BAFC-5802-8A3B-FE012AF47FBC}" dt="2026-05-18T19:08:54.467" v="266" actId="27636"/>
          <ac:spMkLst>
            <pc:docMk/>
            <pc:sldMk cId="0" sldId="279"/>
            <ac:spMk id="17" creationId="{8DDB0EA9-B25C-D717-822C-338997341EAB}"/>
          </ac:spMkLst>
        </pc:spChg>
        <pc:spChg chg="mod">
          <ac:chgData name="Amy Smedley-Walker" userId="47f6933d-9ed0-42f9-afc1-7bb744d03eb4" providerId="ADAL" clId="{78D4EFF2-BAFC-5802-8A3B-FE012AF47FBC}" dt="2026-05-18T19:08:54.453" v="264" actId="27636"/>
          <ac:spMkLst>
            <pc:docMk/>
            <pc:sldMk cId="0" sldId="279"/>
            <ac:spMk id="24" creationId="{6A7D15F8-F2C4-2EB4-5F58-5295F8DAB0C6}"/>
          </ac:spMkLst>
        </pc:spChg>
        <pc:spChg chg="mod">
          <ac:chgData name="Amy Smedley-Walker" userId="47f6933d-9ed0-42f9-afc1-7bb744d03eb4" providerId="ADAL" clId="{78D4EFF2-BAFC-5802-8A3B-FE012AF47FBC}" dt="2026-05-18T19:08:54.452" v="263" actId="27636"/>
          <ac:spMkLst>
            <pc:docMk/>
            <pc:sldMk cId="0" sldId="279"/>
            <ac:spMk id="28" creationId="{125D5DB2-499C-633A-AE66-797E234DE34C}"/>
          </ac:spMkLst>
        </pc:spChg>
        <pc:spChg chg="mod">
          <ac:chgData name="Amy Smedley-Walker" userId="47f6933d-9ed0-42f9-afc1-7bb744d03eb4" providerId="ADAL" clId="{78D4EFF2-BAFC-5802-8A3B-FE012AF47FBC}" dt="2026-05-18T19:08:54.451" v="262" actId="27636"/>
          <ac:spMkLst>
            <pc:docMk/>
            <pc:sldMk cId="0" sldId="279"/>
            <ac:spMk id="29" creationId="{1F058BB6-047D-DD81-50A0-B2FA1167BD81}"/>
          </ac:spMkLst>
        </pc:spChg>
        <pc:picChg chg="add mod">
          <ac:chgData name="Amy Smedley-Walker" userId="47f6933d-9ed0-42f9-afc1-7bb744d03eb4" providerId="ADAL" clId="{78D4EFF2-BAFC-5802-8A3B-FE012AF47FBC}" dt="2026-05-14T19:19:46.012" v="132"/>
          <ac:picMkLst>
            <pc:docMk/>
            <pc:sldMk cId="0" sldId="279"/>
            <ac:picMk id="34" creationId="{7DC20A86-C013-7E02-8CF1-DA90B6475E08}"/>
          </ac:picMkLst>
        </pc:picChg>
      </pc:sldChg>
      <pc:sldChg chg="addSp delSp modSp mod">
        <pc:chgData name="Amy Smedley-Walker" userId="47f6933d-9ed0-42f9-afc1-7bb744d03eb4" providerId="ADAL" clId="{78D4EFF2-BAFC-5802-8A3B-FE012AF47FBC}" dt="2026-05-20T08:57:15.504" v="1052" actId="478"/>
        <pc:sldMkLst>
          <pc:docMk/>
          <pc:sldMk cId="0" sldId="280"/>
        </pc:sldMkLst>
        <pc:spChg chg="mod">
          <ac:chgData name="Amy Smedley-Walker" userId="47f6933d-9ed0-42f9-afc1-7bb744d03eb4" providerId="ADAL" clId="{78D4EFF2-BAFC-5802-8A3B-FE012AF47FBC}" dt="2026-05-18T19:08:54.490" v="268" actId="27636"/>
          <ac:spMkLst>
            <pc:docMk/>
            <pc:sldMk cId="0" sldId="280"/>
            <ac:spMk id="14" creationId="{2AF6F885-CB03-E844-D3E1-27577B848FFC}"/>
          </ac:spMkLst>
        </pc:spChg>
        <pc:spChg chg="mod">
          <ac:chgData name="Amy Smedley-Walker" userId="47f6933d-9ed0-42f9-afc1-7bb744d03eb4" providerId="ADAL" clId="{78D4EFF2-BAFC-5802-8A3B-FE012AF47FBC}" dt="2026-05-18T19:08:54.489" v="267" actId="27636"/>
          <ac:spMkLst>
            <pc:docMk/>
            <pc:sldMk cId="0" sldId="280"/>
            <ac:spMk id="15" creationId="{8E22B21C-14A0-0195-07F7-F226D33EA113}"/>
          </ac:spMkLst>
        </pc:spChg>
        <pc:spChg chg="mod">
          <ac:chgData name="Amy Smedley-Walker" userId="47f6933d-9ed0-42f9-afc1-7bb744d03eb4" providerId="ADAL" clId="{78D4EFF2-BAFC-5802-8A3B-FE012AF47FBC}" dt="2026-05-18T19:08:54.493" v="270" actId="27636"/>
          <ac:spMkLst>
            <pc:docMk/>
            <pc:sldMk cId="0" sldId="280"/>
            <ac:spMk id="22" creationId="{941B6402-494A-FE50-38A1-CF9F22683E25}"/>
          </ac:spMkLst>
        </pc:spChg>
        <pc:spChg chg="mod">
          <ac:chgData name="Amy Smedley-Walker" userId="47f6933d-9ed0-42f9-afc1-7bb744d03eb4" providerId="ADAL" clId="{78D4EFF2-BAFC-5802-8A3B-FE012AF47FBC}" dt="2026-05-18T19:08:54.492" v="269" actId="27636"/>
          <ac:spMkLst>
            <pc:docMk/>
            <pc:sldMk cId="0" sldId="280"/>
            <ac:spMk id="23" creationId="{A424C09A-9BF7-E206-98CC-6133AED9EE00}"/>
          </ac:spMkLst>
        </pc:spChg>
        <pc:picChg chg="add mod">
          <ac:chgData name="Amy Smedley-Walker" userId="47f6933d-9ed0-42f9-afc1-7bb744d03eb4" providerId="ADAL" clId="{78D4EFF2-BAFC-5802-8A3B-FE012AF47FBC}" dt="2026-05-14T19:19:48.198" v="133"/>
          <ac:picMkLst>
            <pc:docMk/>
            <pc:sldMk cId="0" sldId="280"/>
            <ac:picMk id="32" creationId="{C4EFB3D7-DE3A-BC4B-2742-74C2938E5AD5}"/>
          </ac:picMkLst>
        </pc:picChg>
      </pc:sldChg>
      <pc:sldChg chg="addSp delSp modSp mod">
        <pc:chgData name="Amy Smedley-Walker" userId="47f6933d-9ed0-42f9-afc1-7bb744d03eb4" providerId="ADAL" clId="{78D4EFF2-BAFC-5802-8A3B-FE012AF47FBC}" dt="2026-05-20T08:57:17.373" v="1053" actId="478"/>
        <pc:sldMkLst>
          <pc:docMk/>
          <pc:sldMk cId="0" sldId="281"/>
        </pc:sldMkLst>
        <pc:picChg chg="add mod">
          <ac:chgData name="Amy Smedley-Walker" userId="47f6933d-9ed0-42f9-afc1-7bb744d03eb4" providerId="ADAL" clId="{78D4EFF2-BAFC-5802-8A3B-FE012AF47FBC}" dt="2026-05-14T19:19:50.173" v="134"/>
          <ac:picMkLst>
            <pc:docMk/>
            <pc:sldMk cId="0" sldId="281"/>
            <ac:picMk id="32" creationId="{4813E3AC-1550-F4D8-B88F-D7175261B014}"/>
          </ac:picMkLst>
        </pc:picChg>
      </pc:sldChg>
      <pc:sldChg chg="addSp delSp modSp mod">
        <pc:chgData name="Amy Smedley-Walker" userId="47f6933d-9ed0-42f9-afc1-7bb744d03eb4" providerId="ADAL" clId="{78D4EFF2-BAFC-5802-8A3B-FE012AF47FBC}" dt="2026-05-20T08:57:21.220" v="1054" actId="478"/>
        <pc:sldMkLst>
          <pc:docMk/>
          <pc:sldMk cId="0" sldId="282"/>
        </pc:sldMkLst>
        <pc:spChg chg="mod">
          <ac:chgData name="Amy Smedley-Walker" userId="47f6933d-9ed0-42f9-afc1-7bb744d03eb4" providerId="ADAL" clId="{78D4EFF2-BAFC-5802-8A3B-FE012AF47FBC}" dt="2026-05-18T19:08:54.516" v="272" actId="27636"/>
          <ac:spMkLst>
            <pc:docMk/>
            <pc:sldMk cId="0" sldId="282"/>
            <ac:spMk id="15" creationId="{29C4D17C-AB08-F635-FF10-8042A2E47FA6}"/>
          </ac:spMkLst>
        </pc:spChg>
        <pc:spChg chg="mod">
          <ac:chgData name="Amy Smedley-Walker" userId="47f6933d-9ed0-42f9-afc1-7bb744d03eb4" providerId="ADAL" clId="{78D4EFF2-BAFC-5802-8A3B-FE012AF47FBC}" dt="2026-05-18T19:08:54.514" v="271" actId="27636"/>
          <ac:spMkLst>
            <pc:docMk/>
            <pc:sldMk cId="0" sldId="282"/>
            <ac:spMk id="22" creationId="{AB94BA09-5335-0D66-A07F-783C623FAD6E}"/>
          </ac:spMkLst>
        </pc:spChg>
        <pc:picChg chg="add mod">
          <ac:chgData name="Amy Smedley-Walker" userId="47f6933d-9ed0-42f9-afc1-7bb744d03eb4" providerId="ADAL" clId="{78D4EFF2-BAFC-5802-8A3B-FE012AF47FBC}" dt="2026-05-14T19:19:52.229" v="135"/>
          <ac:picMkLst>
            <pc:docMk/>
            <pc:sldMk cId="0" sldId="282"/>
            <ac:picMk id="32" creationId="{A589A62D-E234-DC64-01E3-D4EF57BA2CD7}"/>
          </ac:picMkLst>
        </pc:picChg>
      </pc:sldChg>
      <pc:sldChg chg="addSp delSp modSp mod">
        <pc:chgData name="Amy Smedley-Walker" userId="47f6933d-9ed0-42f9-afc1-7bb744d03eb4" providerId="ADAL" clId="{78D4EFF2-BAFC-5802-8A3B-FE012AF47FBC}" dt="2026-05-20T20:18:26.666" v="1851" actId="478"/>
        <pc:sldMkLst>
          <pc:docMk/>
          <pc:sldMk cId="0" sldId="283"/>
        </pc:sldMkLst>
        <pc:spChg chg="mod">
          <ac:chgData name="Amy Smedley-Walker" userId="47f6933d-9ed0-42f9-afc1-7bb744d03eb4" providerId="ADAL" clId="{78D4EFF2-BAFC-5802-8A3B-FE012AF47FBC}" dt="2026-05-20T10:05:26.048" v="1380" actId="947"/>
          <ac:spMkLst>
            <pc:docMk/>
            <pc:sldMk cId="0" sldId="283"/>
            <ac:spMk id="3" creationId="{00000000-0000-0000-0000-000000000000}"/>
          </ac:spMkLst>
        </pc:spChg>
        <pc:picChg chg="add mod">
          <ac:chgData name="Amy Smedley-Walker" userId="47f6933d-9ed0-42f9-afc1-7bb744d03eb4" providerId="ADAL" clId="{78D4EFF2-BAFC-5802-8A3B-FE012AF47FBC}" dt="2026-05-20T10:05:48.687" v="1399" actId="14100"/>
          <ac:picMkLst>
            <pc:docMk/>
            <pc:sldMk cId="0" sldId="283"/>
            <ac:picMk id="7" creationId="{59C7040D-1A19-FBED-FB0B-DF160D7BCF5D}"/>
          </ac:picMkLst>
        </pc:picChg>
        <pc:picChg chg="add mod">
          <ac:chgData name="Amy Smedley-Walker" userId="47f6933d-9ed0-42f9-afc1-7bb744d03eb4" providerId="ADAL" clId="{78D4EFF2-BAFC-5802-8A3B-FE012AF47FBC}" dt="2026-05-14T19:21:49.581" v="163"/>
          <ac:picMkLst>
            <pc:docMk/>
            <pc:sldMk cId="0" sldId="283"/>
            <ac:picMk id="8" creationId="{AFB11ED4-4DCE-53B0-A4AD-339BCDA584A2}"/>
          </ac:picMkLst>
        </pc:picChg>
      </pc:sldChg>
      <pc:sldChg chg="addSp delSp modSp mod modClrScheme delAnim modAnim chgLayout">
        <pc:chgData name="Amy Smedley-Walker" userId="47f6933d-9ed0-42f9-afc1-7bb744d03eb4" providerId="ADAL" clId="{78D4EFF2-BAFC-5802-8A3B-FE012AF47FBC}" dt="2026-06-09T15:22:51.125" v="2233" actId="700"/>
        <pc:sldMkLst>
          <pc:docMk/>
          <pc:sldMk cId="0" sldId="284"/>
        </pc:sldMkLst>
        <pc:spChg chg="mod">
          <ac:chgData name="Amy Smedley-Walker" userId="47f6933d-9ed0-42f9-afc1-7bb744d03eb4" providerId="ADAL" clId="{78D4EFF2-BAFC-5802-8A3B-FE012AF47FBC}" dt="2026-05-20T09:11:47.891" v="1219" actId="1035"/>
          <ac:spMkLst>
            <pc:docMk/>
            <pc:sldMk cId="0" sldId="284"/>
            <ac:spMk id="7" creationId="{00000000-0000-0000-0000-000000000000}"/>
          </ac:spMkLst>
        </pc:spChg>
        <pc:spChg chg="mod">
          <ac:chgData name="Amy Smedley-Walker" userId="47f6933d-9ed0-42f9-afc1-7bb744d03eb4" providerId="ADAL" clId="{78D4EFF2-BAFC-5802-8A3B-FE012AF47FBC}" dt="2026-05-20T09:11:57.749" v="1222" actId="1076"/>
          <ac:spMkLst>
            <pc:docMk/>
            <pc:sldMk cId="0" sldId="284"/>
            <ac:spMk id="10" creationId="{00000000-0000-0000-0000-000000000000}"/>
          </ac:spMkLst>
        </pc:spChg>
        <pc:spChg chg="mod">
          <ac:chgData name="Amy Smedley-Walker" userId="47f6933d-9ed0-42f9-afc1-7bb744d03eb4" providerId="ADAL" clId="{78D4EFF2-BAFC-5802-8A3B-FE012AF47FBC}" dt="2026-05-20T09:12:21.725" v="1252" actId="1038"/>
          <ac:spMkLst>
            <pc:docMk/>
            <pc:sldMk cId="0" sldId="284"/>
            <ac:spMk id="13" creationId="{00000000-0000-0000-0000-000000000000}"/>
          </ac:spMkLst>
        </pc:spChg>
        <pc:spChg chg="mod">
          <ac:chgData name="Amy Smedley-Walker" userId="47f6933d-9ed0-42f9-afc1-7bb744d03eb4" providerId="ADAL" clId="{78D4EFF2-BAFC-5802-8A3B-FE012AF47FBC}" dt="2026-05-20T09:12:08.274" v="1231" actId="1035"/>
          <ac:spMkLst>
            <pc:docMk/>
            <pc:sldMk cId="0" sldId="284"/>
            <ac:spMk id="16" creationId="{00000000-0000-0000-0000-000000000000}"/>
          </ac:spMkLst>
        </pc:spChg>
        <pc:picChg chg="add mod">
          <ac:chgData name="Amy Smedley-Walker" userId="47f6933d-9ed0-42f9-afc1-7bb744d03eb4" providerId="ADAL" clId="{78D4EFF2-BAFC-5802-8A3B-FE012AF47FBC}" dt="2026-05-20T09:12:19.086" v="1249" actId="14100"/>
          <ac:picMkLst>
            <pc:docMk/>
            <pc:sldMk cId="0" sldId="284"/>
            <ac:picMk id="4" creationId="{0578C377-A1A1-BBB6-2EA8-B905D4F924CF}"/>
          </ac:picMkLst>
        </pc:picChg>
        <pc:picChg chg="add mod">
          <ac:chgData name="Amy Smedley-Walker" userId="47f6933d-9ed0-42f9-afc1-7bb744d03eb4" providerId="ADAL" clId="{78D4EFF2-BAFC-5802-8A3B-FE012AF47FBC}" dt="2026-06-09T15:22:48.307" v="2232"/>
          <ac:picMkLst>
            <pc:docMk/>
            <pc:sldMk cId="0" sldId="284"/>
            <ac:picMk id="5" creationId="{19FB96D0-3EB3-B982-6188-49B847597AB3}"/>
          </ac:picMkLst>
        </pc:picChg>
        <pc:picChg chg="add mod">
          <ac:chgData name="Amy Smedley-Walker" userId="47f6933d-9ed0-42f9-afc1-7bb744d03eb4" providerId="ADAL" clId="{78D4EFF2-BAFC-5802-8A3B-FE012AF47FBC}" dt="2026-05-14T19:19:59.550" v="137"/>
          <ac:picMkLst>
            <pc:docMk/>
            <pc:sldMk cId="0" sldId="284"/>
            <ac:picMk id="19" creationId="{F391F517-5B61-1FA8-08B2-2ADC64E346C9}"/>
          </ac:picMkLst>
        </pc:picChg>
        <pc:picChg chg="add mod">
          <ac:chgData name="Amy Smedley-Walker" userId="47f6933d-9ed0-42f9-afc1-7bb744d03eb4" providerId="ADAL" clId="{78D4EFF2-BAFC-5802-8A3B-FE012AF47FBC}" dt="2026-05-20T09:16:30.827" v="1304" actId="14100"/>
          <ac:picMkLst>
            <pc:docMk/>
            <pc:sldMk cId="0" sldId="284"/>
            <ac:picMk id="20" creationId="{813EBC99-7CA8-27FC-A0CE-3A6BE6C2D900}"/>
          </ac:picMkLst>
        </pc:picChg>
        <pc:picChg chg="add mod">
          <ac:chgData name="Amy Smedley-Walker" userId="47f6933d-9ed0-42f9-afc1-7bb744d03eb4" providerId="ADAL" clId="{78D4EFF2-BAFC-5802-8A3B-FE012AF47FBC}" dt="2026-05-20T09:02:06.245" v="1187" actId="167"/>
          <ac:picMkLst>
            <pc:docMk/>
            <pc:sldMk cId="0" sldId="284"/>
            <ac:picMk id="21" creationId="{7520DFDA-110E-313B-7675-8FF136E34BE0}"/>
          </ac:picMkLst>
        </pc:picChg>
        <pc:picChg chg="add mod">
          <ac:chgData name="Amy Smedley-Walker" userId="47f6933d-9ed0-42f9-afc1-7bb744d03eb4" providerId="ADAL" clId="{78D4EFF2-BAFC-5802-8A3B-FE012AF47FBC}" dt="2026-05-20T09:02:06.245" v="1187" actId="167"/>
          <ac:picMkLst>
            <pc:docMk/>
            <pc:sldMk cId="0" sldId="284"/>
            <ac:picMk id="22" creationId="{0C6FB3B0-047C-DFC7-6C24-B73B586130FB}"/>
          </ac:picMkLst>
        </pc:picChg>
      </pc:sldChg>
      <pc:sldChg chg="addSp delSp modSp mod modClrScheme delAnim modAnim chgLayout">
        <pc:chgData name="Amy Smedley-Walker" userId="47f6933d-9ed0-42f9-afc1-7bb744d03eb4" providerId="ADAL" clId="{78D4EFF2-BAFC-5802-8A3B-FE012AF47FBC}" dt="2026-06-03T08:49:47.993" v="1925" actId="1038"/>
        <pc:sldMkLst>
          <pc:docMk/>
          <pc:sldMk cId="0" sldId="285"/>
        </pc:sldMkLst>
        <pc:spChg chg="mod">
          <ac:chgData name="Amy Smedley-Walker" userId="47f6933d-9ed0-42f9-afc1-7bb744d03eb4" providerId="ADAL" clId="{78D4EFF2-BAFC-5802-8A3B-FE012AF47FBC}" dt="2026-06-03T08:49:47.993" v="1925" actId="1038"/>
          <ac:spMkLst>
            <pc:docMk/>
            <pc:sldMk cId="0" sldId="285"/>
            <ac:spMk id="7" creationId="{00000000-0000-0000-0000-000000000000}"/>
          </ac:spMkLst>
        </pc:spChg>
        <pc:spChg chg="mod">
          <ac:chgData name="Amy Smedley-Walker" userId="47f6933d-9ed0-42f9-afc1-7bb744d03eb4" providerId="ADAL" clId="{78D4EFF2-BAFC-5802-8A3B-FE012AF47FBC}" dt="2026-05-20T09:13:56.231" v="1298" actId="1035"/>
          <ac:spMkLst>
            <pc:docMk/>
            <pc:sldMk cId="0" sldId="285"/>
            <ac:spMk id="10" creationId="{00000000-0000-0000-0000-000000000000}"/>
          </ac:spMkLst>
        </pc:spChg>
        <pc:spChg chg="mod">
          <ac:chgData name="Amy Smedley-Walker" userId="47f6933d-9ed0-42f9-afc1-7bb744d03eb4" providerId="ADAL" clId="{78D4EFF2-BAFC-5802-8A3B-FE012AF47FBC}" dt="2026-05-20T09:13:47.412" v="1287" actId="1035"/>
          <ac:spMkLst>
            <pc:docMk/>
            <pc:sldMk cId="0" sldId="285"/>
            <ac:spMk id="13" creationId="{00000000-0000-0000-0000-000000000000}"/>
          </ac:spMkLst>
        </pc:spChg>
        <pc:spChg chg="mod">
          <ac:chgData name="Amy Smedley-Walker" userId="47f6933d-9ed0-42f9-afc1-7bb744d03eb4" providerId="ADAL" clId="{78D4EFF2-BAFC-5802-8A3B-FE012AF47FBC}" dt="2026-05-20T09:13:52.442" v="1293" actId="1035"/>
          <ac:spMkLst>
            <pc:docMk/>
            <pc:sldMk cId="0" sldId="285"/>
            <ac:spMk id="16" creationId="{00000000-0000-0000-0000-000000000000}"/>
          </ac:spMkLst>
        </pc:spChg>
        <pc:picChg chg="add mod">
          <ac:chgData name="Amy Smedley-Walker" userId="47f6933d-9ed0-42f9-afc1-7bb744d03eb4" providerId="ADAL" clId="{78D4EFF2-BAFC-5802-8A3B-FE012AF47FBC}" dt="2026-05-20T09:13:29.207" v="1272" actId="1037"/>
          <ac:picMkLst>
            <pc:docMk/>
            <pc:sldMk cId="0" sldId="285"/>
            <ac:picMk id="4" creationId="{A24A0907-1F1A-48AA-1905-7F0087105EB5}"/>
          </ac:picMkLst>
        </pc:picChg>
        <pc:picChg chg="add mod">
          <ac:chgData name="Amy Smedley-Walker" userId="47f6933d-9ed0-42f9-afc1-7bb744d03eb4" providerId="ADAL" clId="{78D4EFF2-BAFC-5802-8A3B-FE012AF47FBC}" dt="2026-05-14T19:20:01.568" v="138"/>
          <ac:picMkLst>
            <pc:docMk/>
            <pc:sldMk cId="0" sldId="285"/>
            <ac:picMk id="19" creationId="{43DA0F4E-7EEE-8F2E-C12D-F794A15D8737}"/>
          </ac:picMkLst>
        </pc:picChg>
        <pc:picChg chg="add mod">
          <ac:chgData name="Amy Smedley-Walker" userId="47f6933d-9ed0-42f9-afc1-7bb744d03eb4" providerId="ADAL" clId="{78D4EFF2-BAFC-5802-8A3B-FE012AF47FBC}" dt="2026-05-20T09:13:14.850" v="1262" actId="14100"/>
          <ac:picMkLst>
            <pc:docMk/>
            <pc:sldMk cId="0" sldId="285"/>
            <ac:picMk id="20" creationId="{3DA298CF-2528-43A8-A18A-8E6C26132872}"/>
          </ac:picMkLst>
        </pc:picChg>
        <pc:picChg chg="add mod">
          <ac:chgData name="Amy Smedley-Walker" userId="47f6933d-9ed0-42f9-afc1-7bb744d03eb4" providerId="ADAL" clId="{78D4EFF2-BAFC-5802-8A3B-FE012AF47FBC}" dt="2026-05-20T09:13:05.500" v="1261" actId="167"/>
          <ac:picMkLst>
            <pc:docMk/>
            <pc:sldMk cId="0" sldId="285"/>
            <ac:picMk id="21" creationId="{2E1C623C-30F3-5003-797F-7AE6817050EC}"/>
          </ac:picMkLst>
        </pc:picChg>
        <pc:picChg chg="add mod">
          <ac:chgData name="Amy Smedley-Walker" userId="47f6933d-9ed0-42f9-afc1-7bb744d03eb4" providerId="ADAL" clId="{78D4EFF2-BAFC-5802-8A3B-FE012AF47FBC}" dt="2026-06-03T08:49:47.993" v="1925" actId="1038"/>
          <ac:picMkLst>
            <pc:docMk/>
            <pc:sldMk cId="0" sldId="285"/>
            <ac:picMk id="22" creationId="{E96C2B4E-EB14-4035-4773-9284B3723CAA}"/>
          </ac:picMkLst>
        </pc:picChg>
      </pc:sldChg>
      <pc:sldChg chg="addSp delSp modSp mod">
        <pc:chgData name="Amy Smedley-Walker" userId="47f6933d-9ed0-42f9-afc1-7bb744d03eb4" providerId="ADAL" clId="{78D4EFF2-BAFC-5802-8A3B-FE012AF47FBC}" dt="2026-05-20T08:58:17.684" v="1063" actId="478"/>
        <pc:sldMkLst>
          <pc:docMk/>
          <pc:sldMk cId="0" sldId="286"/>
        </pc:sldMkLst>
        <pc:spChg chg="mod">
          <ac:chgData name="Amy Smedley-Walker" userId="47f6933d-9ed0-42f9-afc1-7bb744d03eb4" providerId="ADAL" clId="{78D4EFF2-BAFC-5802-8A3B-FE012AF47FBC}" dt="2026-05-19T15:14:46.669" v="892" actId="1035"/>
          <ac:spMkLst>
            <pc:docMk/>
            <pc:sldMk cId="0" sldId="286"/>
            <ac:spMk id="2" creationId="{00000000-0000-0000-0000-000000000000}"/>
          </ac:spMkLst>
        </pc:spChg>
        <pc:picChg chg="add mod">
          <ac:chgData name="Amy Smedley-Walker" userId="47f6933d-9ed0-42f9-afc1-7bb744d03eb4" providerId="ADAL" clId="{78D4EFF2-BAFC-5802-8A3B-FE012AF47FBC}" dt="2026-05-14T19:21:52.678" v="164"/>
          <ac:picMkLst>
            <pc:docMk/>
            <pc:sldMk cId="0" sldId="286"/>
            <ac:picMk id="6" creationId="{9799CC13-0CD6-0085-D0D0-4F920ECCFD4F}"/>
          </ac:picMkLst>
        </pc:picChg>
      </pc:sldChg>
      <pc:sldChg chg="addSp delSp modSp mod setBg modClrScheme modAnim chgLayout">
        <pc:chgData name="Amy Smedley-Walker" userId="47f6933d-9ed0-42f9-afc1-7bb744d03eb4" providerId="ADAL" clId="{78D4EFF2-BAFC-5802-8A3B-FE012AF47FBC}" dt="2026-06-03T08:50:56.735" v="1937" actId="1038"/>
        <pc:sldMkLst>
          <pc:docMk/>
          <pc:sldMk cId="0" sldId="287"/>
        </pc:sldMkLst>
        <pc:spChg chg="mod">
          <ac:chgData name="Amy Smedley-Walker" userId="47f6933d-9ed0-42f9-afc1-7bb744d03eb4" providerId="ADAL" clId="{78D4EFF2-BAFC-5802-8A3B-FE012AF47FBC}" dt="2026-06-03T08:47:10.578" v="1911" actId="207"/>
          <ac:spMkLst>
            <pc:docMk/>
            <pc:sldMk cId="0" sldId="287"/>
            <ac:spMk id="4" creationId="{00000000-0000-0000-0000-000000000000}"/>
          </ac:spMkLst>
        </pc:spChg>
        <pc:spChg chg="mod">
          <ac:chgData name="Amy Smedley-Walker" userId="47f6933d-9ed0-42f9-afc1-7bb744d03eb4" providerId="ADAL" clId="{78D4EFF2-BAFC-5802-8A3B-FE012AF47FBC}" dt="2026-06-03T08:47:10.578" v="1911" actId="207"/>
          <ac:spMkLst>
            <pc:docMk/>
            <pc:sldMk cId="0" sldId="287"/>
            <ac:spMk id="5" creationId="{00000000-0000-0000-0000-000000000000}"/>
          </ac:spMkLst>
        </pc:spChg>
        <pc:picChg chg="add mod">
          <ac:chgData name="Amy Smedley-Walker" userId="47f6933d-9ed0-42f9-afc1-7bb744d03eb4" providerId="ADAL" clId="{78D4EFF2-BAFC-5802-8A3B-FE012AF47FBC}" dt="2026-05-14T19:20:04.873" v="139"/>
          <ac:picMkLst>
            <pc:docMk/>
            <pc:sldMk cId="0" sldId="287"/>
            <ac:picMk id="2" creationId="{0B566053-2022-A74C-0524-D03D4EB0E894}"/>
          </ac:picMkLst>
        </pc:picChg>
      </pc:sldChg>
      <pc:sldChg chg="addSp delSp modSp mod setBg modClrScheme modAnim chgLayout">
        <pc:chgData name="Amy Smedley-Walker" userId="47f6933d-9ed0-42f9-afc1-7bb744d03eb4" providerId="ADAL" clId="{78D4EFF2-BAFC-5802-8A3B-FE012AF47FBC}" dt="2026-06-03T08:51:15.147" v="1944" actId="1038"/>
        <pc:sldMkLst>
          <pc:docMk/>
          <pc:sldMk cId="0" sldId="288"/>
        </pc:sldMkLst>
        <pc:spChg chg="add mod">
          <ac:chgData name="Amy Smedley-Walker" userId="47f6933d-9ed0-42f9-afc1-7bb744d03eb4" providerId="ADAL" clId="{78D4EFF2-BAFC-5802-8A3B-FE012AF47FBC}" dt="2026-06-03T08:51:06.848" v="1939" actId="167"/>
          <ac:spMkLst>
            <pc:docMk/>
            <pc:sldMk cId="0" sldId="288"/>
            <ac:spMk id="3" creationId="{949CC3EF-2BBE-3610-F430-3C7D852F9BE3}"/>
          </ac:spMkLst>
        </pc:spChg>
        <pc:spChg chg="mod">
          <ac:chgData name="Amy Smedley-Walker" userId="47f6933d-9ed0-42f9-afc1-7bb744d03eb4" providerId="ADAL" clId="{78D4EFF2-BAFC-5802-8A3B-FE012AF47FBC}" dt="2026-06-03T08:47:16.927" v="1912" actId="207"/>
          <ac:spMkLst>
            <pc:docMk/>
            <pc:sldMk cId="0" sldId="288"/>
            <ac:spMk id="4" creationId="{00000000-0000-0000-0000-000000000000}"/>
          </ac:spMkLst>
        </pc:spChg>
        <pc:spChg chg="mod">
          <ac:chgData name="Amy Smedley-Walker" userId="47f6933d-9ed0-42f9-afc1-7bb744d03eb4" providerId="ADAL" clId="{78D4EFF2-BAFC-5802-8A3B-FE012AF47FBC}" dt="2026-06-03T08:47:16.927" v="1912" actId="207"/>
          <ac:spMkLst>
            <pc:docMk/>
            <pc:sldMk cId="0" sldId="288"/>
            <ac:spMk id="5" creationId="{00000000-0000-0000-0000-000000000000}"/>
          </ac:spMkLst>
        </pc:spChg>
        <pc:picChg chg="add mod">
          <ac:chgData name="Amy Smedley-Walker" userId="47f6933d-9ed0-42f9-afc1-7bb744d03eb4" providerId="ADAL" clId="{78D4EFF2-BAFC-5802-8A3B-FE012AF47FBC}" dt="2026-05-14T19:20:06.685" v="140"/>
          <ac:picMkLst>
            <pc:docMk/>
            <pc:sldMk cId="0" sldId="288"/>
            <ac:picMk id="2" creationId="{70239B36-872E-9C39-B8CC-22C362764F23}"/>
          </ac:picMkLst>
        </pc:picChg>
        <pc:picChg chg="mod">
          <ac:chgData name="Amy Smedley-Walker" userId="47f6933d-9ed0-42f9-afc1-7bb744d03eb4" providerId="ADAL" clId="{78D4EFF2-BAFC-5802-8A3B-FE012AF47FBC}" dt="2026-06-03T08:51:15.147" v="1944" actId="1038"/>
          <ac:picMkLst>
            <pc:docMk/>
            <pc:sldMk cId="0" sldId="288"/>
            <ac:picMk id="13" creationId="{F177B928-F1DE-8935-1457-5236C14238CA}"/>
          </ac:picMkLst>
        </pc:picChg>
      </pc:sldChg>
      <pc:sldChg chg="addSp delSp modSp mod setBg modClrScheme modAnim chgLayout">
        <pc:chgData name="Amy Smedley-Walker" userId="47f6933d-9ed0-42f9-afc1-7bb744d03eb4" providerId="ADAL" clId="{78D4EFF2-BAFC-5802-8A3B-FE012AF47FBC}" dt="2026-06-03T08:51:32.109" v="1950" actId="1037"/>
        <pc:sldMkLst>
          <pc:docMk/>
          <pc:sldMk cId="0" sldId="289"/>
        </pc:sldMkLst>
        <pc:spChg chg="add mod">
          <ac:chgData name="Amy Smedley-Walker" userId="47f6933d-9ed0-42f9-afc1-7bb744d03eb4" providerId="ADAL" clId="{78D4EFF2-BAFC-5802-8A3B-FE012AF47FBC}" dt="2026-06-03T08:51:26.989" v="1946" actId="167"/>
          <ac:spMkLst>
            <pc:docMk/>
            <pc:sldMk cId="0" sldId="289"/>
            <ac:spMk id="3" creationId="{D9E07F6F-EC15-E85F-0793-6738F3A86975}"/>
          </ac:spMkLst>
        </pc:spChg>
        <pc:spChg chg="mod">
          <ac:chgData name="Amy Smedley-Walker" userId="47f6933d-9ed0-42f9-afc1-7bb744d03eb4" providerId="ADAL" clId="{78D4EFF2-BAFC-5802-8A3B-FE012AF47FBC}" dt="2026-06-03T08:47:23.190" v="1913" actId="207"/>
          <ac:spMkLst>
            <pc:docMk/>
            <pc:sldMk cId="0" sldId="289"/>
            <ac:spMk id="4" creationId="{00000000-0000-0000-0000-000000000000}"/>
          </ac:spMkLst>
        </pc:spChg>
        <pc:spChg chg="mod">
          <ac:chgData name="Amy Smedley-Walker" userId="47f6933d-9ed0-42f9-afc1-7bb744d03eb4" providerId="ADAL" clId="{78D4EFF2-BAFC-5802-8A3B-FE012AF47FBC}" dt="2026-06-03T08:47:23.190" v="1913" actId="207"/>
          <ac:spMkLst>
            <pc:docMk/>
            <pc:sldMk cId="0" sldId="289"/>
            <ac:spMk id="5" creationId="{00000000-0000-0000-0000-000000000000}"/>
          </ac:spMkLst>
        </pc:spChg>
        <pc:picChg chg="add mod">
          <ac:chgData name="Amy Smedley-Walker" userId="47f6933d-9ed0-42f9-afc1-7bb744d03eb4" providerId="ADAL" clId="{78D4EFF2-BAFC-5802-8A3B-FE012AF47FBC}" dt="2026-05-14T19:20:08.514" v="141"/>
          <ac:picMkLst>
            <pc:docMk/>
            <pc:sldMk cId="0" sldId="289"/>
            <ac:picMk id="2" creationId="{3BD7C23B-A94F-4F56-7F31-37DEAB2ED08A}"/>
          </ac:picMkLst>
        </pc:picChg>
        <pc:picChg chg="mod">
          <ac:chgData name="Amy Smedley-Walker" userId="47f6933d-9ed0-42f9-afc1-7bb744d03eb4" providerId="ADAL" clId="{78D4EFF2-BAFC-5802-8A3B-FE012AF47FBC}" dt="2026-06-03T08:51:32.109" v="1950" actId="1037"/>
          <ac:picMkLst>
            <pc:docMk/>
            <pc:sldMk cId="0" sldId="289"/>
            <ac:picMk id="13" creationId="{5AC747D6-89ED-DCA7-09A9-DD210B540B05}"/>
          </ac:picMkLst>
        </pc:picChg>
      </pc:sldChg>
      <pc:sldChg chg="addSp delSp modSp mod setBg modClrScheme delAnim modAnim chgLayout">
        <pc:chgData name="Amy Smedley-Walker" userId="47f6933d-9ed0-42f9-afc1-7bb744d03eb4" providerId="ADAL" clId="{78D4EFF2-BAFC-5802-8A3B-FE012AF47FBC}" dt="2026-06-03T08:51:57.980" v="1962" actId="1036"/>
        <pc:sldMkLst>
          <pc:docMk/>
          <pc:sldMk cId="0" sldId="290"/>
        </pc:sldMkLst>
        <pc:spChg chg="mod">
          <ac:chgData name="Amy Smedley-Walker" userId="47f6933d-9ed0-42f9-afc1-7bb744d03eb4" providerId="ADAL" clId="{78D4EFF2-BAFC-5802-8A3B-FE012AF47FBC}" dt="2026-06-03T08:47:28.660" v="1914" actId="207"/>
          <ac:spMkLst>
            <pc:docMk/>
            <pc:sldMk cId="0" sldId="290"/>
            <ac:spMk id="4" creationId="{00000000-0000-0000-0000-000000000000}"/>
          </ac:spMkLst>
        </pc:spChg>
        <pc:spChg chg="mod">
          <ac:chgData name="Amy Smedley-Walker" userId="47f6933d-9ed0-42f9-afc1-7bb744d03eb4" providerId="ADAL" clId="{78D4EFF2-BAFC-5802-8A3B-FE012AF47FBC}" dt="2026-06-03T08:47:28.660" v="1914" actId="207"/>
          <ac:spMkLst>
            <pc:docMk/>
            <pc:sldMk cId="0" sldId="290"/>
            <ac:spMk id="5" creationId="{00000000-0000-0000-0000-000000000000}"/>
          </ac:spMkLst>
        </pc:spChg>
        <pc:spChg chg="add mod">
          <ac:chgData name="Amy Smedley-Walker" userId="47f6933d-9ed0-42f9-afc1-7bb744d03eb4" providerId="ADAL" clId="{78D4EFF2-BAFC-5802-8A3B-FE012AF47FBC}" dt="2026-06-03T08:51:49.226" v="1952" actId="167"/>
          <ac:spMkLst>
            <pc:docMk/>
            <pc:sldMk cId="0" sldId="290"/>
            <ac:spMk id="11" creationId="{59D9EC03-D4F4-8446-E6E0-EAA32F586A52}"/>
          </ac:spMkLst>
        </pc:spChg>
        <pc:picChg chg="add mod">
          <ac:chgData name="Amy Smedley-Walker" userId="47f6933d-9ed0-42f9-afc1-7bb744d03eb4" providerId="ADAL" clId="{78D4EFF2-BAFC-5802-8A3B-FE012AF47FBC}" dt="2026-05-14T19:20:10.263" v="142"/>
          <ac:picMkLst>
            <pc:docMk/>
            <pc:sldMk cId="0" sldId="290"/>
            <ac:picMk id="2" creationId="{84BC28E3-7391-EC37-45BA-1B4DCB83F81F}"/>
          </ac:picMkLst>
        </pc:picChg>
        <pc:picChg chg="mod">
          <ac:chgData name="Amy Smedley-Walker" userId="47f6933d-9ed0-42f9-afc1-7bb744d03eb4" providerId="ADAL" clId="{78D4EFF2-BAFC-5802-8A3B-FE012AF47FBC}" dt="2026-06-03T08:51:57.980" v="1962" actId="1036"/>
          <ac:picMkLst>
            <pc:docMk/>
            <pc:sldMk cId="0" sldId="290"/>
            <ac:picMk id="13" creationId="{A8529DEC-9B35-8AD3-31BC-1247DA824659}"/>
          </ac:picMkLst>
        </pc:picChg>
      </pc:sldChg>
      <pc:sldChg chg="addSp delSp modSp mod modClrScheme chgLayout">
        <pc:chgData name="Amy Smedley-Walker" userId="47f6933d-9ed0-42f9-afc1-7bb744d03eb4" providerId="ADAL" clId="{78D4EFF2-BAFC-5802-8A3B-FE012AF47FBC}" dt="2026-06-09T15:23:05.173" v="2235"/>
        <pc:sldMkLst>
          <pc:docMk/>
          <pc:sldMk cId="0" sldId="292"/>
        </pc:sldMkLst>
        <pc:spChg chg="mod">
          <ac:chgData name="Amy Smedley-Walker" userId="47f6933d-9ed0-42f9-afc1-7bb744d03eb4" providerId="ADAL" clId="{78D4EFF2-BAFC-5802-8A3B-FE012AF47FBC}" dt="2026-06-03T08:52:25.042" v="1963" actId="1035"/>
          <ac:spMkLst>
            <pc:docMk/>
            <pc:sldMk cId="0" sldId="292"/>
            <ac:spMk id="5" creationId="{00000000-0000-0000-0000-000000000000}"/>
          </ac:spMkLst>
        </pc:spChg>
        <pc:spChg chg="mod">
          <ac:chgData name="Amy Smedley-Walker" userId="47f6933d-9ed0-42f9-afc1-7bb744d03eb4" providerId="ADAL" clId="{78D4EFF2-BAFC-5802-8A3B-FE012AF47FBC}" dt="2026-05-20T20:09:09.376" v="1841" actId="2710"/>
          <ac:spMkLst>
            <pc:docMk/>
            <pc:sldMk cId="0" sldId="292"/>
            <ac:spMk id="8" creationId="{00000000-0000-0000-0000-000000000000}"/>
          </ac:spMkLst>
        </pc:spChg>
        <pc:spChg chg="mod">
          <ac:chgData name="Amy Smedley-Walker" userId="47f6933d-9ed0-42f9-afc1-7bb744d03eb4" providerId="ADAL" clId="{78D4EFF2-BAFC-5802-8A3B-FE012AF47FBC}" dt="2026-05-20T20:09:16.912" v="1843" actId="2710"/>
          <ac:spMkLst>
            <pc:docMk/>
            <pc:sldMk cId="0" sldId="292"/>
            <ac:spMk id="11" creationId="{00000000-0000-0000-0000-000000000000}"/>
          </ac:spMkLst>
        </pc:spChg>
        <pc:picChg chg="add mod">
          <ac:chgData name="Amy Smedley-Walker" userId="47f6933d-9ed0-42f9-afc1-7bb744d03eb4" providerId="ADAL" clId="{78D4EFF2-BAFC-5802-8A3B-FE012AF47FBC}" dt="2026-06-09T15:23:05.173" v="2235"/>
          <ac:picMkLst>
            <pc:docMk/>
            <pc:sldMk cId="0" sldId="292"/>
            <ac:picMk id="4" creationId="{D95E63CD-5724-7DC0-F2DE-FC189C2EFFC8}"/>
          </ac:picMkLst>
        </pc:picChg>
        <pc:picChg chg="add mod">
          <ac:chgData name="Amy Smedley-Walker" userId="47f6933d-9ed0-42f9-afc1-7bb744d03eb4" providerId="ADAL" clId="{78D4EFF2-BAFC-5802-8A3B-FE012AF47FBC}" dt="2026-05-14T19:20:15.615" v="144"/>
          <ac:picMkLst>
            <pc:docMk/>
            <pc:sldMk cId="0" sldId="292"/>
            <ac:picMk id="14" creationId="{08D80ABA-A907-CFAB-9D02-55DC05843111}"/>
          </ac:picMkLst>
        </pc:picChg>
      </pc:sldChg>
      <pc:sldChg chg="addSp delSp modSp mod modClrScheme chgLayout">
        <pc:chgData name="Amy Smedley-Walker" userId="47f6933d-9ed0-42f9-afc1-7bb744d03eb4" providerId="ADAL" clId="{78D4EFF2-BAFC-5802-8A3B-FE012AF47FBC}" dt="2026-05-20T20:10:46.600" v="1850" actId="2710"/>
        <pc:sldMkLst>
          <pc:docMk/>
          <pc:sldMk cId="0" sldId="293"/>
        </pc:sldMkLst>
        <pc:spChg chg="mod">
          <ac:chgData name="Amy Smedley-Walker" userId="47f6933d-9ed0-42f9-afc1-7bb744d03eb4" providerId="ADAL" clId="{78D4EFF2-BAFC-5802-8A3B-FE012AF47FBC}" dt="2026-05-20T20:10:46.600" v="1850" actId="2710"/>
          <ac:spMkLst>
            <pc:docMk/>
            <pc:sldMk cId="0" sldId="293"/>
            <ac:spMk id="8" creationId="{00000000-0000-0000-0000-000000000000}"/>
          </ac:spMkLst>
        </pc:spChg>
        <pc:spChg chg="mod">
          <ac:chgData name="Amy Smedley-Walker" userId="47f6933d-9ed0-42f9-afc1-7bb744d03eb4" providerId="ADAL" clId="{78D4EFF2-BAFC-5802-8A3B-FE012AF47FBC}" dt="2026-05-20T20:10:46.600" v="1850" actId="2710"/>
          <ac:spMkLst>
            <pc:docMk/>
            <pc:sldMk cId="0" sldId="293"/>
            <ac:spMk id="11" creationId="{00000000-0000-0000-0000-000000000000}"/>
          </ac:spMkLst>
        </pc:spChg>
        <pc:picChg chg="add mod">
          <ac:chgData name="Amy Smedley-Walker" userId="47f6933d-9ed0-42f9-afc1-7bb744d03eb4" providerId="ADAL" clId="{78D4EFF2-BAFC-5802-8A3B-FE012AF47FBC}" dt="2026-05-14T19:20:17.912" v="145"/>
          <ac:picMkLst>
            <pc:docMk/>
            <pc:sldMk cId="0" sldId="293"/>
            <ac:picMk id="14" creationId="{B627A238-8985-2776-303E-29CAAF690A47}"/>
          </ac:picMkLst>
        </pc:picChg>
      </pc:sldChg>
      <pc:sldChg chg="addSp delSp modSp mod">
        <pc:chgData name="Amy Smedley-Walker" userId="47f6933d-9ed0-42f9-afc1-7bb744d03eb4" providerId="ADAL" clId="{78D4EFF2-BAFC-5802-8A3B-FE012AF47FBC}" dt="2026-05-20T08:58:46.223" v="1073" actId="478"/>
        <pc:sldMkLst>
          <pc:docMk/>
          <pc:sldMk cId="0" sldId="294"/>
        </pc:sldMkLst>
        <pc:picChg chg="add mod">
          <ac:chgData name="Amy Smedley-Walker" userId="47f6933d-9ed0-42f9-afc1-7bb744d03eb4" providerId="ADAL" clId="{78D4EFF2-BAFC-5802-8A3B-FE012AF47FBC}" dt="2026-05-14T19:20:20.684" v="146"/>
          <ac:picMkLst>
            <pc:docMk/>
            <pc:sldMk cId="0" sldId="294"/>
            <ac:picMk id="7" creationId="{974DC90E-BFEF-7953-D074-1B4CAF2172D4}"/>
          </ac:picMkLst>
        </pc:picChg>
      </pc:sldChg>
      <pc:sldChg chg="addSp delSp modSp mod modClrScheme chgLayout">
        <pc:chgData name="Amy Smedley-Walker" userId="47f6933d-9ed0-42f9-afc1-7bb744d03eb4" providerId="ADAL" clId="{78D4EFF2-BAFC-5802-8A3B-FE012AF47FBC}" dt="2026-05-20T08:58:49.873" v="1074" actId="478"/>
        <pc:sldMkLst>
          <pc:docMk/>
          <pc:sldMk cId="0" sldId="295"/>
        </pc:sldMkLst>
        <pc:spChg chg="mod">
          <ac:chgData name="Amy Smedley-Walker" userId="47f6933d-9ed0-42f9-afc1-7bb744d03eb4" providerId="ADAL" clId="{78D4EFF2-BAFC-5802-8A3B-FE012AF47FBC}" dt="2026-05-19T12:48:04.002" v="429" actId="1036"/>
          <ac:spMkLst>
            <pc:docMk/>
            <pc:sldMk cId="0" sldId="295"/>
            <ac:spMk id="5" creationId="{00000000-0000-0000-0000-000000000000}"/>
          </ac:spMkLst>
        </pc:spChg>
        <pc:spChg chg="mod">
          <ac:chgData name="Amy Smedley-Walker" userId="47f6933d-9ed0-42f9-afc1-7bb744d03eb4" providerId="ADAL" clId="{78D4EFF2-BAFC-5802-8A3B-FE012AF47FBC}" dt="2026-05-19T12:48:04.002" v="429" actId="1036"/>
          <ac:spMkLst>
            <pc:docMk/>
            <pc:sldMk cId="0" sldId="295"/>
            <ac:spMk id="6" creationId="{00000000-0000-0000-0000-000000000000}"/>
          </ac:spMkLst>
        </pc:spChg>
        <pc:spChg chg="mod">
          <ac:chgData name="Amy Smedley-Walker" userId="47f6933d-9ed0-42f9-afc1-7bb744d03eb4" providerId="ADAL" clId="{78D4EFF2-BAFC-5802-8A3B-FE012AF47FBC}" dt="2026-05-19T12:48:15.282" v="442" actId="1036"/>
          <ac:spMkLst>
            <pc:docMk/>
            <pc:sldMk cId="0" sldId="295"/>
            <ac:spMk id="7" creationId="{00000000-0000-0000-0000-000000000000}"/>
          </ac:spMkLst>
        </pc:spChg>
        <pc:spChg chg="mod">
          <ac:chgData name="Amy Smedley-Walker" userId="47f6933d-9ed0-42f9-afc1-7bb744d03eb4" providerId="ADAL" clId="{78D4EFF2-BAFC-5802-8A3B-FE012AF47FBC}" dt="2026-05-19T12:48:15.282" v="442" actId="1036"/>
          <ac:spMkLst>
            <pc:docMk/>
            <pc:sldMk cId="0" sldId="295"/>
            <ac:spMk id="8" creationId="{00000000-0000-0000-0000-000000000000}"/>
          </ac:spMkLst>
        </pc:spChg>
        <pc:spChg chg="mod">
          <ac:chgData name="Amy Smedley-Walker" userId="47f6933d-9ed0-42f9-afc1-7bb744d03eb4" providerId="ADAL" clId="{78D4EFF2-BAFC-5802-8A3B-FE012AF47FBC}" dt="2026-05-19T12:48:34.763" v="458" actId="1037"/>
          <ac:spMkLst>
            <pc:docMk/>
            <pc:sldMk cId="0" sldId="295"/>
            <ac:spMk id="9" creationId="{00000000-0000-0000-0000-000000000000}"/>
          </ac:spMkLst>
        </pc:spChg>
        <pc:spChg chg="mod">
          <ac:chgData name="Amy Smedley-Walker" userId="47f6933d-9ed0-42f9-afc1-7bb744d03eb4" providerId="ADAL" clId="{78D4EFF2-BAFC-5802-8A3B-FE012AF47FBC}" dt="2026-05-19T13:02:16.872" v="663" actId="1076"/>
          <ac:spMkLst>
            <pc:docMk/>
            <pc:sldMk cId="0" sldId="295"/>
            <ac:spMk id="10" creationId="{00000000-0000-0000-0000-000000000000}"/>
          </ac:spMkLst>
        </pc:spChg>
        <pc:spChg chg="mod">
          <ac:chgData name="Amy Smedley-Walker" userId="47f6933d-9ed0-42f9-afc1-7bb744d03eb4" providerId="ADAL" clId="{78D4EFF2-BAFC-5802-8A3B-FE012AF47FBC}" dt="2026-05-19T13:02:03.522" v="661" actId="1037"/>
          <ac:spMkLst>
            <pc:docMk/>
            <pc:sldMk cId="0" sldId="295"/>
            <ac:spMk id="11" creationId="{00000000-0000-0000-0000-000000000000}"/>
          </ac:spMkLst>
        </pc:spChg>
        <pc:spChg chg="mod">
          <ac:chgData name="Amy Smedley-Walker" userId="47f6933d-9ed0-42f9-afc1-7bb744d03eb4" providerId="ADAL" clId="{78D4EFF2-BAFC-5802-8A3B-FE012AF47FBC}" dt="2026-05-19T12:47:13.520" v="411" actId="255"/>
          <ac:spMkLst>
            <pc:docMk/>
            <pc:sldMk cId="0" sldId="295"/>
            <ac:spMk id="19" creationId="{59AFA93B-3D3C-E93B-A082-288275F98F01}"/>
          </ac:spMkLst>
        </pc:spChg>
        <pc:spChg chg="add mod">
          <ac:chgData name="Amy Smedley-Walker" userId="47f6933d-9ed0-42f9-afc1-7bb744d03eb4" providerId="ADAL" clId="{78D4EFF2-BAFC-5802-8A3B-FE012AF47FBC}" dt="2026-05-19T13:02:29.815" v="672" actId="20577"/>
          <ac:spMkLst>
            <pc:docMk/>
            <pc:sldMk cId="0" sldId="295"/>
            <ac:spMk id="20" creationId="{61DB1122-D454-D652-938E-A5B7611C8DBE}"/>
          </ac:spMkLst>
        </pc:spChg>
        <pc:picChg chg="add mod">
          <ac:chgData name="Amy Smedley-Walker" userId="47f6933d-9ed0-42f9-afc1-7bb744d03eb4" providerId="ADAL" clId="{78D4EFF2-BAFC-5802-8A3B-FE012AF47FBC}" dt="2026-05-14T19:20:23.234" v="147"/>
          <ac:picMkLst>
            <pc:docMk/>
            <pc:sldMk cId="0" sldId="295"/>
            <ac:picMk id="3" creationId="{725C2673-73C6-4E5C-3C87-664819E79B0A}"/>
          </ac:picMkLst>
        </pc:picChg>
        <pc:cxnChg chg="mod">
          <ac:chgData name="Amy Smedley-Walker" userId="47f6933d-9ed0-42f9-afc1-7bb744d03eb4" providerId="ADAL" clId="{78D4EFF2-BAFC-5802-8A3B-FE012AF47FBC}" dt="2026-05-19T12:48:27.114" v="444" actId="1038"/>
          <ac:cxnSpMkLst>
            <pc:docMk/>
            <pc:sldMk cId="0" sldId="295"/>
            <ac:cxnSpMk id="17" creationId="{A928752B-555B-7426-D2AA-C740F44676E0}"/>
          </ac:cxnSpMkLst>
        </pc:cxnChg>
      </pc:sldChg>
      <pc:sldChg chg="addSp delSp modSp mod modClrScheme chgLayout">
        <pc:chgData name="Amy Smedley-Walker" userId="47f6933d-9ed0-42f9-afc1-7bb744d03eb4" providerId="ADAL" clId="{78D4EFF2-BAFC-5802-8A3B-FE012AF47FBC}" dt="2026-06-03T08:52:47.642" v="1967" actId="1038"/>
        <pc:sldMkLst>
          <pc:docMk/>
          <pc:sldMk cId="0" sldId="296"/>
        </pc:sldMkLst>
        <pc:spChg chg="mod">
          <ac:chgData name="Amy Smedley-Walker" userId="47f6933d-9ed0-42f9-afc1-7bb744d03eb4" providerId="ADAL" clId="{78D4EFF2-BAFC-5802-8A3B-FE012AF47FBC}" dt="2026-05-19T12:47:20.476" v="412" actId="255"/>
          <ac:spMkLst>
            <pc:docMk/>
            <pc:sldMk cId="0" sldId="296"/>
            <ac:spMk id="3" creationId="{00000000-0000-0000-0000-000000000000}"/>
          </ac:spMkLst>
        </pc:spChg>
        <pc:spChg chg="mod">
          <ac:chgData name="Amy Smedley-Walker" userId="47f6933d-9ed0-42f9-afc1-7bb744d03eb4" providerId="ADAL" clId="{78D4EFF2-BAFC-5802-8A3B-FE012AF47FBC}" dt="2026-05-19T12:49:28.263" v="465" actId="164"/>
          <ac:spMkLst>
            <pc:docMk/>
            <pc:sldMk cId="0" sldId="296"/>
            <ac:spMk id="5" creationId="{00000000-0000-0000-0000-000000000000}"/>
          </ac:spMkLst>
        </pc:spChg>
        <pc:spChg chg="mod">
          <ac:chgData name="Amy Smedley-Walker" userId="47f6933d-9ed0-42f9-afc1-7bb744d03eb4" providerId="ADAL" clId="{78D4EFF2-BAFC-5802-8A3B-FE012AF47FBC}" dt="2026-05-19T12:49:28.263" v="465" actId="164"/>
          <ac:spMkLst>
            <pc:docMk/>
            <pc:sldMk cId="0" sldId="296"/>
            <ac:spMk id="6" creationId="{00000000-0000-0000-0000-000000000000}"/>
          </ac:spMkLst>
        </pc:spChg>
        <pc:spChg chg="mod">
          <ac:chgData name="Amy Smedley-Walker" userId="47f6933d-9ed0-42f9-afc1-7bb744d03eb4" providerId="ADAL" clId="{78D4EFF2-BAFC-5802-8A3B-FE012AF47FBC}" dt="2026-05-19T12:49:53.188" v="473" actId="164"/>
          <ac:spMkLst>
            <pc:docMk/>
            <pc:sldMk cId="0" sldId="296"/>
            <ac:spMk id="7" creationId="{00000000-0000-0000-0000-000000000000}"/>
          </ac:spMkLst>
        </pc:spChg>
        <pc:spChg chg="mod">
          <ac:chgData name="Amy Smedley-Walker" userId="47f6933d-9ed0-42f9-afc1-7bb744d03eb4" providerId="ADAL" clId="{78D4EFF2-BAFC-5802-8A3B-FE012AF47FBC}" dt="2026-05-19T12:49:53.188" v="473" actId="164"/>
          <ac:spMkLst>
            <pc:docMk/>
            <pc:sldMk cId="0" sldId="296"/>
            <ac:spMk id="8" creationId="{00000000-0000-0000-0000-000000000000}"/>
          </ac:spMkLst>
        </pc:spChg>
        <pc:spChg chg="mod">
          <ac:chgData name="Amy Smedley-Walker" userId="47f6933d-9ed0-42f9-afc1-7bb744d03eb4" providerId="ADAL" clId="{78D4EFF2-BAFC-5802-8A3B-FE012AF47FBC}" dt="2026-06-03T08:52:43.163" v="1966" actId="1035"/>
          <ac:spMkLst>
            <pc:docMk/>
            <pc:sldMk cId="0" sldId="296"/>
            <ac:spMk id="9" creationId="{00000000-0000-0000-0000-000000000000}"/>
          </ac:spMkLst>
        </pc:spChg>
        <pc:spChg chg="mod">
          <ac:chgData name="Amy Smedley-Walker" userId="47f6933d-9ed0-42f9-afc1-7bb744d03eb4" providerId="ADAL" clId="{78D4EFF2-BAFC-5802-8A3B-FE012AF47FBC}" dt="2026-05-19T12:50:14.255" v="478" actId="164"/>
          <ac:spMkLst>
            <pc:docMk/>
            <pc:sldMk cId="0" sldId="296"/>
            <ac:spMk id="10" creationId="{00000000-0000-0000-0000-000000000000}"/>
          </ac:spMkLst>
        </pc:spChg>
        <pc:spChg chg="mod">
          <ac:chgData name="Amy Smedley-Walker" userId="47f6933d-9ed0-42f9-afc1-7bb744d03eb4" providerId="ADAL" clId="{78D4EFF2-BAFC-5802-8A3B-FE012AF47FBC}" dt="2026-05-19T13:01:12.083" v="636" actId="1036"/>
          <ac:spMkLst>
            <pc:docMk/>
            <pc:sldMk cId="0" sldId="296"/>
            <ac:spMk id="11" creationId="{00000000-0000-0000-0000-000000000000}"/>
          </ac:spMkLst>
        </pc:spChg>
        <pc:spChg chg="mod">
          <ac:chgData name="Amy Smedley-Walker" userId="47f6933d-9ed0-42f9-afc1-7bb744d03eb4" providerId="ADAL" clId="{78D4EFF2-BAFC-5802-8A3B-FE012AF47FBC}" dt="2026-05-19T13:01:17.855" v="647" actId="1037"/>
          <ac:spMkLst>
            <pc:docMk/>
            <pc:sldMk cId="0" sldId="296"/>
            <ac:spMk id="13" creationId="{00000000-0000-0000-0000-000000000000}"/>
          </ac:spMkLst>
        </pc:spChg>
        <pc:spChg chg="mod">
          <ac:chgData name="Amy Smedley-Walker" userId="47f6933d-9ed0-42f9-afc1-7bb744d03eb4" providerId="ADAL" clId="{78D4EFF2-BAFC-5802-8A3B-FE012AF47FBC}" dt="2026-05-19T12:58:13.934" v="590" actId="164"/>
          <ac:spMkLst>
            <pc:docMk/>
            <pc:sldMk cId="0" sldId="296"/>
            <ac:spMk id="15" creationId="{00000000-0000-0000-0000-000000000000}"/>
          </ac:spMkLst>
        </pc:spChg>
        <pc:spChg chg="mod">
          <ac:chgData name="Amy Smedley-Walker" userId="47f6933d-9ed0-42f9-afc1-7bb744d03eb4" providerId="ADAL" clId="{78D4EFF2-BAFC-5802-8A3B-FE012AF47FBC}" dt="2026-05-19T12:58:13.934" v="590" actId="164"/>
          <ac:spMkLst>
            <pc:docMk/>
            <pc:sldMk cId="0" sldId="296"/>
            <ac:spMk id="16" creationId="{00000000-0000-0000-0000-000000000000}"/>
          </ac:spMkLst>
        </pc:spChg>
        <pc:spChg chg="add mod">
          <ac:chgData name="Amy Smedley-Walker" userId="47f6933d-9ed0-42f9-afc1-7bb744d03eb4" providerId="ADAL" clId="{78D4EFF2-BAFC-5802-8A3B-FE012AF47FBC}" dt="2026-05-19T13:01:22.854" v="648" actId="1076"/>
          <ac:spMkLst>
            <pc:docMk/>
            <pc:sldMk cId="0" sldId="296"/>
            <ac:spMk id="41" creationId="{C9C96D0D-A56F-7510-9FC8-DE165AA65630}"/>
          </ac:spMkLst>
        </pc:spChg>
        <pc:grpChg chg="add mod">
          <ac:chgData name="Amy Smedley-Walker" userId="47f6933d-9ed0-42f9-afc1-7bb744d03eb4" providerId="ADAL" clId="{78D4EFF2-BAFC-5802-8A3B-FE012AF47FBC}" dt="2026-05-19T13:01:39.918" v="652" actId="1076"/>
          <ac:grpSpMkLst>
            <pc:docMk/>
            <pc:sldMk cId="0" sldId="296"/>
            <ac:grpSpMk id="22" creationId="{BBE59EE5-D052-452C-50E3-4BDF03E2FBEF}"/>
          </ac:grpSpMkLst>
        </pc:grpChg>
        <pc:grpChg chg="add mod">
          <ac:chgData name="Amy Smedley-Walker" userId="47f6933d-9ed0-42f9-afc1-7bb744d03eb4" providerId="ADAL" clId="{78D4EFF2-BAFC-5802-8A3B-FE012AF47FBC}" dt="2026-06-03T08:52:47.642" v="1967" actId="1038"/>
          <ac:grpSpMkLst>
            <pc:docMk/>
            <pc:sldMk cId="0" sldId="296"/>
            <ac:grpSpMk id="23" creationId="{E24607A2-77AF-9D2F-C3B8-7BA8BC8CD10B}"/>
          </ac:grpSpMkLst>
        </pc:grpChg>
        <pc:grpChg chg="add mod">
          <ac:chgData name="Amy Smedley-Walker" userId="47f6933d-9ed0-42f9-afc1-7bb744d03eb4" providerId="ADAL" clId="{78D4EFF2-BAFC-5802-8A3B-FE012AF47FBC}" dt="2026-05-19T13:01:33.172" v="650" actId="1076"/>
          <ac:grpSpMkLst>
            <pc:docMk/>
            <pc:sldMk cId="0" sldId="296"/>
            <ac:grpSpMk id="24" creationId="{BF281EF7-91C1-C70C-CA5F-E81FEEC984AE}"/>
          </ac:grpSpMkLst>
        </pc:grpChg>
        <pc:grpChg chg="add mod">
          <ac:chgData name="Amy Smedley-Walker" userId="47f6933d-9ed0-42f9-afc1-7bb744d03eb4" providerId="ADAL" clId="{78D4EFF2-BAFC-5802-8A3B-FE012AF47FBC}" dt="2026-05-19T13:01:27.352" v="649" actId="1076"/>
          <ac:grpSpMkLst>
            <pc:docMk/>
            <pc:sldMk cId="0" sldId="296"/>
            <ac:grpSpMk id="40" creationId="{C751A498-7AE1-DDDC-1581-34C7AD1A7C74}"/>
          </ac:grpSpMkLst>
        </pc:grpChg>
        <pc:picChg chg="add mod">
          <ac:chgData name="Amy Smedley-Walker" userId="47f6933d-9ed0-42f9-afc1-7bb744d03eb4" providerId="ADAL" clId="{78D4EFF2-BAFC-5802-8A3B-FE012AF47FBC}" dt="2026-05-14T19:20:25.697" v="148"/>
          <ac:picMkLst>
            <pc:docMk/>
            <pc:sldMk cId="0" sldId="296"/>
            <ac:picMk id="21" creationId="{06DCA51F-9901-D726-D18E-D29BF8472E5A}"/>
          </ac:picMkLst>
        </pc:picChg>
      </pc:sldChg>
      <pc:sldChg chg="addSp delSp modSp mod">
        <pc:chgData name="Amy Smedley-Walker" userId="47f6933d-9ed0-42f9-afc1-7bb744d03eb4" providerId="ADAL" clId="{78D4EFF2-BAFC-5802-8A3B-FE012AF47FBC}" dt="2026-05-20T10:04:18.496" v="1323" actId="27636"/>
        <pc:sldMkLst>
          <pc:docMk/>
          <pc:sldMk cId="0" sldId="297"/>
        </pc:sldMkLst>
        <pc:spChg chg="mod">
          <ac:chgData name="Amy Smedley-Walker" userId="47f6933d-9ed0-42f9-afc1-7bb744d03eb4" providerId="ADAL" clId="{78D4EFF2-BAFC-5802-8A3B-FE012AF47FBC}" dt="2026-05-19T15:20:46.971" v="1001" actId="20577"/>
          <ac:spMkLst>
            <pc:docMk/>
            <pc:sldMk cId="0" sldId="297"/>
            <ac:spMk id="2" creationId="{00000000-0000-0000-0000-000000000000}"/>
          </ac:spMkLst>
        </pc:spChg>
        <pc:spChg chg="mod">
          <ac:chgData name="Amy Smedley-Walker" userId="47f6933d-9ed0-42f9-afc1-7bb744d03eb4" providerId="ADAL" clId="{78D4EFF2-BAFC-5802-8A3B-FE012AF47FBC}" dt="2026-05-20T10:04:18.496" v="1323" actId="27636"/>
          <ac:spMkLst>
            <pc:docMk/>
            <pc:sldMk cId="0" sldId="297"/>
            <ac:spMk id="3" creationId="{00000000-0000-0000-0000-000000000000}"/>
          </ac:spMkLst>
        </pc:spChg>
        <pc:picChg chg="add mod">
          <ac:chgData name="Amy Smedley-Walker" userId="47f6933d-9ed0-42f9-afc1-7bb744d03eb4" providerId="ADAL" clId="{78D4EFF2-BAFC-5802-8A3B-FE012AF47FBC}" dt="2026-05-14T19:21:59.948" v="166"/>
          <ac:picMkLst>
            <pc:docMk/>
            <pc:sldMk cId="0" sldId="297"/>
            <ac:picMk id="6" creationId="{C0F1909D-924E-5D7E-3686-FA212B204051}"/>
          </ac:picMkLst>
        </pc:picChg>
      </pc:sldChg>
      <pc:sldChg chg="addSp delSp modSp mod setBg">
        <pc:chgData name="Amy Smedley-Walker" userId="47f6933d-9ed0-42f9-afc1-7bb744d03eb4" providerId="ADAL" clId="{78D4EFF2-BAFC-5802-8A3B-FE012AF47FBC}" dt="2026-05-20T08:58:55.142" v="1077" actId="478"/>
        <pc:sldMkLst>
          <pc:docMk/>
          <pc:sldMk cId="0" sldId="298"/>
        </pc:sldMkLst>
        <pc:spChg chg="mod">
          <ac:chgData name="Amy Smedley-Walker" userId="47f6933d-9ed0-42f9-afc1-7bb744d03eb4" providerId="ADAL" clId="{78D4EFF2-BAFC-5802-8A3B-FE012AF47FBC}" dt="2026-05-14T19:14:58.991" v="74" actId="207"/>
          <ac:spMkLst>
            <pc:docMk/>
            <pc:sldMk cId="0" sldId="298"/>
            <ac:spMk id="3" creationId="{00000000-0000-0000-0000-000000000000}"/>
          </ac:spMkLst>
        </pc:spChg>
        <pc:picChg chg="add mod">
          <ac:chgData name="Amy Smedley-Walker" userId="47f6933d-9ed0-42f9-afc1-7bb744d03eb4" providerId="ADAL" clId="{78D4EFF2-BAFC-5802-8A3B-FE012AF47FBC}" dt="2026-05-14T19:20:28.151" v="149"/>
          <ac:picMkLst>
            <pc:docMk/>
            <pc:sldMk cId="0" sldId="298"/>
            <ac:picMk id="6" creationId="{53D4DD03-19ED-C3BF-51AE-D336C3DB95B6}"/>
          </ac:picMkLst>
        </pc:picChg>
      </pc:sldChg>
      <pc:sldChg chg="addSp delSp modSp mod">
        <pc:chgData name="Amy Smedley-Walker" userId="47f6933d-9ed0-42f9-afc1-7bb744d03eb4" providerId="ADAL" clId="{78D4EFF2-BAFC-5802-8A3B-FE012AF47FBC}" dt="2026-05-21T19:35:22.960" v="1860" actId="20577"/>
        <pc:sldMkLst>
          <pc:docMk/>
          <pc:sldMk cId="0" sldId="299"/>
        </pc:sldMkLst>
        <pc:spChg chg="mod">
          <ac:chgData name="Amy Smedley-Walker" userId="47f6933d-9ed0-42f9-afc1-7bb744d03eb4" providerId="ADAL" clId="{78D4EFF2-BAFC-5802-8A3B-FE012AF47FBC}" dt="2026-05-21T19:35:08.784" v="1856" actId="20577"/>
          <ac:spMkLst>
            <pc:docMk/>
            <pc:sldMk cId="0" sldId="299"/>
            <ac:spMk id="6" creationId="{00000000-0000-0000-0000-000000000000}"/>
          </ac:spMkLst>
        </pc:spChg>
        <pc:spChg chg="mod">
          <ac:chgData name="Amy Smedley-Walker" userId="47f6933d-9ed0-42f9-afc1-7bb744d03eb4" providerId="ADAL" clId="{78D4EFF2-BAFC-5802-8A3B-FE012AF47FBC}" dt="2026-05-20T10:09:08.882" v="1401" actId="20577"/>
          <ac:spMkLst>
            <pc:docMk/>
            <pc:sldMk cId="0" sldId="299"/>
            <ac:spMk id="9" creationId="{00000000-0000-0000-0000-000000000000}"/>
          </ac:spMkLst>
        </pc:spChg>
        <pc:spChg chg="mod">
          <ac:chgData name="Amy Smedley-Walker" userId="47f6933d-9ed0-42f9-afc1-7bb744d03eb4" providerId="ADAL" clId="{78D4EFF2-BAFC-5802-8A3B-FE012AF47FBC}" dt="2026-05-21T19:35:22.960" v="1860" actId="20577"/>
          <ac:spMkLst>
            <pc:docMk/>
            <pc:sldMk cId="0" sldId="299"/>
            <ac:spMk id="12" creationId="{00000000-0000-0000-0000-000000000000}"/>
          </ac:spMkLst>
        </pc:spChg>
        <pc:spChg chg="mod">
          <ac:chgData name="Amy Smedley-Walker" userId="47f6933d-9ed0-42f9-afc1-7bb744d03eb4" providerId="ADAL" clId="{78D4EFF2-BAFC-5802-8A3B-FE012AF47FBC}" dt="2026-05-20T10:04:18.502" v="1324" actId="27636"/>
          <ac:spMkLst>
            <pc:docMk/>
            <pc:sldMk cId="0" sldId="299"/>
            <ac:spMk id="15" creationId="{00000000-0000-0000-0000-000000000000}"/>
          </ac:spMkLst>
        </pc:spChg>
        <pc:picChg chg="add mod">
          <ac:chgData name="Amy Smedley-Walker" userId="47f6933d-9ed0-42f9-afc1-7bb744d03eb4" providerId="ADAL" clId="{78D4EFF2-BAFC-5802-8A3B-FE012AF47FBC}" dt="2026-05-14T19:20:30.713" v="150"/>
          <ac:picMkLst>
            <pc:docMk/>
            <pc:sldMk cId="0" sldId="299"/>
            <ac:picMk id="18" creationId="{AFFDB44B-1B61-612E-A74B-86E0D84711F3}"/>
          </ac:picMkLst>
        </pc:picChg>
      </pc:sldChg>
      <pc:sldChg chg="addSp delSp modSp mod setBg modClrScheme delAnim modAnim chgLayout">
        <pc:chgData name="Amy Smedley-Walker" userId="47f6933d-9ed0-42f9-afc1-7bb744d03eb4" providerId="ADAL" clId="{78D4EFF2-BAFC-5802-8A3B-FE012AF47FBC}" dt="2026-05-20T10:10:56.813" v="1426" actId="1038"/>
        <pc:sldMkLst>
          <pc:docMk/>
          <pc:sldMk cId="0" sldId="300"/>
        </pc:sldMkLst>
        <pc:spChg chg="mod">
          <ac:chgData name="Amy Smedley-Walker" userId="47f6933d-9ed0-42f9-afc1-7bb744d03eb4" providerId="ADAL" clId="{78D4EFF2-BAFC-5802-8A3B-FE012AF47FBC}" dt="2026-05-20T10:04:18.506" v="1325" actId="27636"/>
          <ac:spMkLst>
            <pc:docMk/>
            <pc:sldMk cId="0" sldId="300"/>
            <ac:spMk id="4" creationId="{00000000-0000-0000-0000-000000000000}"/>
          </ac:spMkLst>
        </pc:spChg>
        <pc:spChg chg="mod">
          <ac:chgData name="Amy Smedley-Walker" userId="47f6933d-9ed0-42f9-afc1-7bb744d03eb4" providerId="ADAL" clId="{78D4EFF2-BAFC-5802-8A3B-FE012AF47FBC}" dt="2026-05-20T10:10:11.954" v="1403" actId="207"/>
          <ac:spMkLst>
            <pc:docMk/>
            <pc:sldMk cId="0" sldId="300"/>
            <ac:spMk id="12" creationId="{00000000-0000-0000-0000-000000000000}"/>
          </ac:spMkLst>
        </pc:spChg>
        <pc:spChg chg="mod">
          <ac:chgData name="Amy Smedley-Walker" userId="47f6933d-9ed0-42f9-afc1-7bb744d03eb4" providerId="ADAL" clId="{78D4EFF2-BAFC-5802-8A3B-FE012AF47FBC}" dt="2026-05-18T19:11:40.004" v="318" actId="20577"/>
          <ac:spMkLst>
            <pc:docMk/>
            <pc:sldMk cId="0" sldId="300"/>
            <ac:spMk id="13" creationId="{00000000-0000-0000-0000-000000000000}"/>
          </ac:spMkLst>
        </pc:spChg>
        <pc:spChg chg="mod">
          <ac:chgData name="Amy Smedley-Walker" userId="47f6933d-9ed0-42f9-afc1-7bb744d03eb4" providerId="ADAL" clId="{78D4EFF2-BAFC-5802-8A3B-FE012AF47FBC}" dt="2026-05-18T19:11:24.951" v="315" actId="1035"/>
          <ac:spMkLst>
            <pc:docMk/>
            <pc:sldMk cId="0" sldId="300"/>
            <ac:spMk id="14" creationId="{00000000-0000-0000-0000-000000000000}"/>
          </ac:spMkLst>
        </pc:spChg>
        <pc:spChg chg="mod">
          <ac:chgData name="Amy Smedley-Walker" userId="47f6933d-9ed0-42f9-afc1-7bb744d03eb4" providerId="ADAL" clId="{78D4EFF2-BAFC-5802-8A3B-FE012AF47FBC}" dt="2026-05-18T19:11:24.951" v="315" actId="1035"/>
          <ac:spMkLst>
            <pc:docMk/>
            <pc:sldMk cId="0" sldId="300"/>
            <ac:spMk id="15" creationId="{00000000-0000-0000-0000-000000000000}"/>
          </ac:spMkLst>
        </pc:spChg>
        <pc:grpChg chg="add mod">
          <ac:chgData name="Amy Smedley-Walker" userId="47f6933d-9ed0-42f9-afc1-7bb744d03eb4" providerId="ADAL" clId="{78D4EFF2-BAFC-5802-8A3B-FE012AF47FBC}" dt="2026-05-20T10:10:56.813" v="1426" actId="1038"/>
          <ac:grpSpMkLst>
            <pc:docMk/>
            <pc:sldMk cId="0" sldId="300"/>
            <ac:grpSpMk id="17" creationId="{79851196-1FEA-EC02-2339-54B1BCB59D4A}"/>
          </ac:grpSpMkLst>
        </pc:grpChg>
        <pc:picChg chg="add mod">
          <ac:chgData name="Amy Smedley-Walker" userId="47f6933d-9ed0-42f9-afc1-7bb744d03eb4" providerId="ADAL" clId="{78D4EFF2-BAFC-5802-8A3B-FE012AF47FBC}" dt="2026-05-14T19:20:32.835" v="151"/>
          <ac:picMkLst>
            <pc:docMk/>
            <pc:sldMk cId="0" sldId="300"/>
            <ac:picMk id="11" creationId="{EE6AABF3-4BDB-E8AC-8DC2-8358D1BBDB05}"/>
          </ac:picMkLst>
        </pc:picChg>
        <pc:picChg chg="mod">
          <ac:chgData name="Amy Smedley-Walker" userId="47f6933d-9ed0-42f9-afc1-7bb744d03eb4" providerId="ADAL" clId="{78D4EFF2-BAFC-5802-8A3B-FE012AF47FBC}" dt="2026-05-20T10:10:49.522" v="1410"/>
          <ac:picMkLst>
            <pc:docMk/>
            <pc:sldMk cId="0" sldId="300"/>
            <ac:picMk id="22" creationId="{AF466C35-E3F9-2575-E4EF-D66AB5CD9003}"/>
          </ac:picMkLst>
        </pc:picChg>
        <pc:picChg chg="mod">
          <ac:chgData name="Amy Smedley-Walker" userId="47f6933d-9ed0-42f9-afc1-7bb744d03eb4" providerId="ADAL" clId="{78D4EFF2-BAFC-5802-8A3B-FE012AF47FBC}" dt="2026-05-20T10:10:49.522" v="1410"/>
          <ac:picMkLst>
            <pc:docMk/>
            <pc:sldMk cId="0" sldId="300"/>
            <ac:picMk id="23" creationId="{CFC6AB4C-CFAD-6513-075B-5C6D8653F7DF}"/>
          </ac:picMkLst>
        </pc:picChg>
        <pc:picChg chg="mod">
          <ac:chgData name="Amy Smedley-Walker" userId="47f6933d-9ed0-42f9-afc1-7bb744d03eb4" providerId="ADAL" clId="{78D4EFF2-BAFC-5802-8A3B-FE012AF47FBC}" dt="2026-05-20T10:10:49.522" v="1410"/>
          <ac:picMkLst>
            <pc:docMk/>
            <pc:sldMk cId="0" sldId="300"/>
            <ac:picMk id="24" creationId="{C494E2C7-88EB-DE9A-22AE-04A519573717}"/>
          </ac:picMkLst>
        </pc:picChg>
      </pc:sldChg>
      <pc:sldChg chg="addSp delSp modSp mod setBg delAnim modAnim">
        <pc:chgData name="Amy Smedley-Walker" userId="47f6933d-9ed0-42f9-afc1-7bb744d03eb4" providerId="ADAL" clId="{78D4EFF2-BAFC-5802-8A3B-FE012AF47FBC}" dt="2026-05-20T10:11:02.370" v="1428"/>
        <pc:sldMkLst>
          <pc:docMk/>
          <pc:sldMk cId="0" sldId="301"/>
        </pc:sldMkLst>
        <pc:spChg chg="mod">
          <ac:chgData name="Amy Smedley-Walker" userId="47f6933d-9ed0-42f9-afc1-7bb744d03eb4" providerId="ADAL" clId="{78D4EFF2-BAFC-5802-8A3B-FE012AF47FBC}" dt="2026-05-20T10:04:18.521" v="1326" actId="27636"/>
          <ac:spMkLst>
            <pc:docMk/>
            <pc:sldMk cId="0" sldId="301"/>
            <ac:spMk id="4" creationId="{00000000-0000-0000-0000-000000000000}"/>
          </ac:spMkLst>
        </pc:spChg>
        <pc:spChg chg="mod">
          <ac:chgData name="Amy Smedley-Walker" userId="47f6933d-9ed0-42f9-afc1-7bb744d03eb4" providerId="ADAL" clId="{78D4EFF2-BAFC-5802-8A3B-FE012AF47FBC}" dt="2026-05-20T10:10:38.366" v="1408" actId="108"/>
          <ac:spMkLst>
            <pc:docMk/>
            <pc:sldMk cId="0" sldId="301"/>
            <ac:spMk id="14" creationId="{00000000-0000-0000-0000-000000000000}"/>
          </ac:spMkLst>
        </pc:spChg>
        <pc:spChg chg="mod">
          <ac:chgData name="Amy Smedley-Walker" userId="47f6933d-9ed0-42f9-afc1-7bb744d03eb4" providerId="ADAL" clId="{78D4EFF2-BAFC-5802-8A3B-FE012AF47FBC}" dt="2026-05-20T08:59:18.342" v="1083" actId="20577"/>
          <ac:spMkLst>
            <pc:docMk/>
            <pc:sldMk cId="0" sldId="301"/>
            <ac:spMk id="17" creationId="{00000000-0000-0000-0000-000000000000}"/>
          </ac:spMkLst>
        </pc:spChg>
        <pc:spChg chg="add mod">
          <ac:chgData name="Amy Smedley-Walker" userId="47f6933d-9ed0-42f9-afc1-7bb744d03eb4" providerId="ADAL" clId="{78D4EFF2-BAFC-5802-8A3B-FE012AF47FBC}" dt="2026-05-18T19:12:00.671" v="320"/>
          <ac:spMkLst>
            <pc:docMk/>
            <pc:sldMk cId="0" sldId="301"/>
            <ac:spMk id="24" creationId="{4D814433-F7E2-9671-E334-DD3EEFD342DF}"/>
          </ac:spMkLst>
        </pc:spChg>
        <pc:grpChg chg="add mod">
          <ac:chgData name="Amy Smedley-Walker" userId="47f6933d-9ed0-42f9-afc1-7bb744d03eb4" providerId="ADAL" clId="{78D4EFF2-BAFC-5802-8A3B-FE012AF47FBC}" dt="2026-05-20T10:11:02.370" v="1428"/>
          <ac:grpSpMkLst>
            <pc:docMk/>
            <pc:sldMk cId="0" sldId="301"/>
            <ac:grpSpMk id="15" creationId="{69255C1F-B7FF-60F4-CA2C-C274925CEF9C}"/>
          </ac:grpSpMkLst>
        </pc:grpChg>
        <pc:picChg chg="mod">
          <ac:chgData name="Amy Smedley-Walker" userId="47f6933d-9ed0-42f9-afc1-7bb744d03eb4" providerId="ADAL" clId="{78D4EFF2-BAFC-5802-8A3B-FE012AF47FBC}" dt="2026-05-20T10:11:02.370" v="1428"/>
          <ac:picMkLst>
            <pc:docMk/>
            <pc:sldMk cId="0" sldId="301"/>
            <ac:picMk id="16" creationId="{9C1FD227-52A2-127E-49B8-B41BD238A5E2}"/>
          </ac:picMkLst>
        </pc:picChg>
        <pc:picChg chg="mod">
          <ac:chgData name="Amy Smedley-Walker" userId="47f6933d-9ed0-42f9-afc1-7bb744d03eb4" providerId="ADAL" clId="{78D4EFF2-BAFC-5802-8A3B-FE012AF47FBC}" dt="2026-05-20T10:11:02.370" v="1428"/>
          <ac:picMkLst>
            <pc:docMk/>
            <pc:sldMk cId="0" sldId="301"/>
            <ac:picMk id="18" creationId="{06EBB7A0-B2FC-D045-6C43-BD602EADFE93}"/>
          </ac:picMkLst>
        </pc:picChg>
        <pc:picChg chg="add mod">
          <ac:chgData name="Amy Smedley-Walker" userId="47f6933d-9ed0-42f9-afc1-7bb744d03eb4" providerId="ADAL" clId="{78D4EFF2-BAFC-5802-8A3B-FE012AF47FBC}" dt="2026-05-14T19:20:35.314" v="152"/>
          <ac:picMkLst>
            <pc:docMk/>
            <pc:sldMk cId="0" sldId="301"/>
            <ac:picMk id="23" creationId="{8526C0F8-9D9D-40B9-3E17-FCD6C9E7BC7D}"/>
          </ac:picMkLst>
        </pc:picChg>
        <pc:picChg chg="mod">
          <ac:chgData name="Amy Smedley-Walker" userId="47f6933d-9ed0-42f9-afc1-7bb744d03eb4" providerId="ADAL" clId="{78D4EFF2-BAFC-5802-8A3B-FE012AF47FBC}" dt="2026-05-20T10:11:02.370" v="1428"/>
          <ac:picMkLst>
            <pc:docMk/>
            <pc:sldMk cId="0" sldId="301"/>
            <ac:picMk id="25" creationId="{B6BA0F90-804C-ACB8-D64F-D5929C2E00D4}"/>
          </ac:picMkLst>
        </pc:picChg>
      </pc:sldChg>
      <pc:sldChg chg="addSp delSp modSp mod">
        <pc:chgData name="Amy Smedley-Walker" userId="47f6933d-9ed0-42f9-afc1-7bb744d03eb4" providerId="ADAL" clId="{78D4EFF2-BAFC-5802-8A3B-FE012AF47FBC}" dt="2026-05-20T10:04:18.526" v="1327" actId="27636"/>
        <pc:sldMkLst>
          <pc:docMk/>
          <pc:sldMk cId="0" sldId="302"/>
        </pc:sldMkLst>
        <pc:spChg chg="mod">
          <ac:chgData name="Amy Smedley-Walker" userId="47f6933d-9ed0-42f9-afc1-7bb744d03eb4" providerId="ADAL" clId="{78D4EFF2-BAFC-5802-8A3B-FE012AF47FBC}" dt="2026-05-18T14:11:41.095" v="203" actId="207"/>
          <ac:spMkLst>
            <pc:docMk/>
            <pc:sldMk cId="0" sldId="302"/>
            <ac:spMk id="3" creationId="{00000000-0000-0000-0000-000000000000}"/>
          </ac:spMkLst>
        </pc:spChg>
        <pc:spChg chg="mod">
          <ac:chgData name="Amy Smedley-Walker" userId="47f6933d-9ed0-42f9-afc1-7bb744d03eb4" providerId="ADAL" clId="{78D4EFF2-BAFC-5802-8A3B-FE012AF47FBC}" dt="2026-05-20T10:04:18.526" v="1327" actId="27636"/>
          <ac:spMkLst>
            <pc:docMk/>
            <pc:sldMk cId="0" sldId="302"/>
            <ac:spMk id="4" creationId="{00000000-0000-0000-0000-000000000000}"/>
          </ac:spMkLst>
        </pc:spChg>
        <pc:picChg chg="add mod">
          <ac:chgData name="Amy Smedley-Walker" userId="47f6933d-9ed0-42f9-afc1-7bb744d03eb4" providerId="ADAL" clId="{78D4EFF2-BAFC-5802-8A3B-FE012AF47FBC}" dt="2026-05-14T19:22:03.441" v="167"/>
          <ac:picMkLst>
            <pc:docMk/>
            <pc:sldMk cId="0" sldId="302"/>
            <ac:picMk id="7" creationId="{032272D9-33F7-AE4D-83F1-EC9F22815EFF}"/>
          </ac:picMkLst>
        </pc:picChg>
      </pc:sldChg>
      <pc:sldChg chg="addSp delSp modSp mod">
        <pc:chgData name="Amy Smedley-Walker" userId="47f6933d-9ed0-42f9-afc1-7bb744d03eb4" providerId="ADAL" clId="{78D4EFF2-BAFC-5802-8A3B-FE012AF47FBC}" dt="2026-05-20T08:59:26.484" v="1085" actId="478"/>
        <pc:sldMkLst>
          <pc:docMk/>
          <pc:sldMk cId="0" sldId="303"/>
        </pc:sldMkLst>
        <pc:spChg chg="mod">
          <ac:chgData name="Amy Smedley-Walker" userId="47f6933d-9ed0-42f9-afc1-7bb744d03eb4" providerId="ADAL" clId="{78D4EFF2-BAFC-5802-8A3B-FE012AF47FBC}" dt="2026-05-14T19:22:27.176" v="190" actId="207"/>
          <ac:spMkLst>
            <pc:docMk/>
            <pc:sldMk cId="0" sldId="303"/>
            <ac:spMk id="3" creationId="{00000000-0000-0000-0000-000000000000}"/>
          </ac:spMkLst>
        </pc:spChg>
        <pc:picChg chg="add mod">
          <ac:chgData name="Amy Smedley-Walker" userId="47f6933d-9ed0-42f9-afc1-7bb744d03eb4" providerId="ADAL" clId="{78D4EFF2-BAFC-5802-8A3B-FE012AF47FBC}" dt="2026-05-14T19:22:06.720" v="168"/>
          <ac:picMkLst>
            <pc:docMk/>
            <pc:sldMk cId="0" sldId="303"/>
            <ac:picMk id="20" creationId="{24738011-32FF-7BD6-564B-30E8D52556C7}"/>
          </ac:picMkLst>
        </pc:picChg>
      </pc:sldChg>
      <pc:sldChg chg="addSp delSp modSp mod delAnim modAnim modNotesTx">
        <pc:chgData name="Amy Smedley-Walker" userId="47f6933d-9ed0-42f9-afc1-7bb744d03eb4" providerId="ADAL" clId="{78D4EFF2-BAFC-5802-8A3B-FE012AF47FBC}" dt="2026-05-27T20:56:27.091" v="1871" actId="1035"/>
        <pc:sldMkLst>
          <pc:docMk/>
          <pc:sldMk cId="0" sldId="304"/>
        </pc:sldMkLst>
        <pc:spChg chg="mod">
          <ac:chgData name="Amy Smedley-Walker" userId="47f6933d-9ed0-42f9-afc1-7bb744d03eb4" providerId="ADAL" clId="{78D4EFF2-BAFC-5802-8A3B-FE012AF47FBC}" dt="2026-05-20T10:04:18.533" v="1328" actId="27636"/>
          <ac:spMkLst>
            <pc:docMk/>
            <pc:sldMk cId="0" sldId="304"/>
            <ac:spMk id="4" creationId="{00000000-0000-0000-0000-000000000000}"/>
          </ac:spMkLst>
        </pc:spChg>
        <pc:spChg chg="mod">
          <ac:chgData name="Amy Smedley-Walker" userId="47f6933d-9ed0-42f9-afc1-7bb744d03eb4" providerId="ADAL" clId="{78D4EFF2-BAFC-5802-8A3B-FE012AF47FBC}" dt="2026-05-19T13:03:15.137" v="676" actId="14100"/>
          <ac:spMkLst>
            <pc:docMk/>
            <pc:sldMk cId="0" sldId="304"/>
            <ac:spMk id="7" creationId="{00000000-0000-0000-0000-000000000000}"/>
          </ac:spMkLst>
        </pc:spChg>
        <pc:spChg chg="mod">
          <ac:chgData name="Amy Smedley-Walker" userId="47f6933d-9ed0-42f9-afc1-7bb744d03eb4" providerId="ADAL" clId="{78D4EFF2-BAFC-5802-8A3B-FE012AF47FBC}" dt="2026-05-19T13:03:14.751" v="675" actId="14100"/>
          <ac:spMkLst>
            <pc:docMk/>
            <pc:sldMk cId="0" sldId="304"/>
            <ac:spMk id="11" creationId="{00000000-0000-0000-0000-000000000000}"/>
          </ac:spMkLst>
        </pc:spChg>
        <pc:spChg chg="add mod">
          <ac:chgData name="Amy Smedley-Walker" userId="47f6933d-9ed0-42f9-afc1-7bb744d03eb4" providerId="ADAL" clId="{78D4EFF2-BAFC-5802-8A3B-FE012AF47FBC}" dt="2026-05-20T10:14:15.936" v="1495" actId="207"/>
          <ac:spMkLst>
            <pc:docMk/>
            <pc:sldMk cId="0" sldId="304"/>
            <ac:spMk id="13" creationId="{AC3A57AA-820B-F1E8-3B9F-7CB4F3E610D4}"/>
          </ac:spMkLst>
        </pc:spChg>
        <pc:spChg chg="mod">
          <ac:chgData name="Amy Smedley-Walker" userId="47f6933d-9ed0-42f9-afc1-7bb744d03eb4" providerId="ADAL" clId="{78D4EFF2-BAFC-5802-8A3B-FE012AF47FBC}" dt="2026-05-27T20:56:27.091" v="1871" actId="1035"/>
          <ac:spMkLst>
            <pc:docMk/>
            <pc:sldMk cId="0" sldId="304"/>
            <ac:spMk id="16" creationId="{00000000-0000-0000-0000-000000000000}"/>
          </ac:spMkLst>
        </pc:spChg>
        <pc:spChg chg="add mod">
          <ac:chgData name="Amy Smedley-Walker" userId="47f6933d-9ed0-42f9-afc1-7bb744d03eb4" providerId="ADAL" clId="{78D4EFF2-BAFC-5802-8A3B-FE012AF47FBC}" dt="2026-05-20T10:13:50.340" v="1487" actId="20577"/>
          <ac:spMkLst>
            <pc:docMk/>
            <pc:sldMk cId="0" sldId="304"/>
            <ac:spMk id="18" creationId="{94272851-26CC-4FF6-9711-9F1236495244}"/>
          </ac:spMkLst>
        </pc:spChg>
        <pc:picChg chg="add mod">
          <ac:chgData name="Amy Smedley-Walker" userId="47f6933d-9ed0-42f9-afc1-7bb744d03eb4" providerId="ADAL" clId="{78D4EFF2-BAFC-5802-8A3B-FE012AF47FBC}" dt="2026-05-14T19:20:38.537" v="153"/>
          <ac:picMkLst>
            <pc:docMk/>
            <pc:sldMk cId="0" sldId="304"/>
            <ac:picMk id="6" creationId="{548032B2-49CC-0940-CA51-D334D9D68BF0}"/>
          </ac:picMkLst>
        </pc:picChg>
        <pc:picChg chg="add mod">
          <ac:chgData name="Amy Smedley-Walker" userId="47f6933d-9ed0-42f9-afc1-7bb744d03eb4" providerId="ADAL" clId="{78D4EFF2-BAFC-5802-8A3B-FE012AF47FBC}" dt="2026-05-20T10:14:28.051" v="1505" actId="1036"/>
          <ac:picMkLst>
            <pc:docMk/>
            <pc:sldMk cId="0" sldId="304"/>
            <ac:picMk id="8" creationId="{034A75DE-41E7-66AE-58C0-0E2D4D847ED8}"/>
          </ac:picMkLst>
        </pc:picChg>
        <pc:picChg chg="add mod">
          <ac:chgData name="Amy Smedley-Walker" userId="47f6933d-9ed0-42f9-afc1-7bb744d03eb4" providerId="ADAL" clId="{78D4EFF2-BAFC-5802-8A3B-FE012AF47FBC}" dt="2026-05-20T10:14:28.051" v="1505" actId="1036"/>
          <ac:picMkLst>
            <pc:docMk/>
            <pc:sldMk cId="0" sldId="304"/>
            <ac:picMk id="10" creationId="{63545773-509B-0F9A-DAA2-F2C6458A739E}"/>
          </ac:picMkLst>
        </pc:picChg>
      </pc:sldChg>
      <pc:sldChg chg="addSp delSp modSp mod">
        <pc:chgData name="Amy Smedley-Walker" userId="47f6933d-9ed0-42f9-afc1-7bb744d03eb4" providerId="ADAL" clId="{78D4EFF2-BAFC-5802-8A3B-FE012AF47FBC}" dt="2026-06-04T16:43:31.529" v="2228" actId="20577"/>
        <pc:sldMkLst>
          <pc:docMk/>
          <pc:sldMk cId="0" sldId="305"/>
        </pc:sldMkLst>
        <pc:spChg chg="mod">
          <ac:chgData name="Amy Smedley-Walker" userId="47f6933d-9ed0-42f9-afc1-7bb744d03eb4" providerId="ADAL" clId="{78D4EFF2-BAFC-5802-8A3B-FE012AF47FBC}" dt="2026-06-04T08:30:59.653" v="2132" actId="1038"/>
          <ac:spMkLst>
            <pc:docMk/>
            <pc:sldMk cId="0" sldId="305"/>
            <ac:spMk id="5" creationId="{00000000-0000-0000-0000-000000000000}"/>
          </ac:spMkLst>
        </pc:spChg>
        <pc:spChg chg="mod">
          <ac:chgData name="Amy Smedley-Walker" userId="47f6933d-9ed0-42f9-afc1-7bb744d03eb4" providerId="ADAL" clId="{78D4EFF2-BAFC-5802-8A3B-FE012AF47FBC}" dt="2026-06-04T08:29:00.999" v="1978" actId="255"/>
          <ac:spMkLst>
            <pc:docMk/>
            <pc:sldMk cId="0" sldId="305"/>
            <ac:spMk id="7" creationId="{00000000-0000-0000-0000-000000000000}"/>
          </ac:spMkLst>
        </pc:spChg>
        <pc:spChg chg="mod">
          <ac:chgData name="Amy Smedley-Walker" userId="47f6933d-9ed0-42f9-afc1-7bb744d03eb4" providerId="ADAL" clId="{78D4EFF2-BAFC-5802-8A3B-FE012AF47FBC}" dt="2026-06-04T08:29:00.999" v="1978" actId="255"/>
          <ac:spMkLst>
            <pc:docMk/>
            <pc:sldMk cId="0" sldId="305"/>
            <ac:spMk id="9" creationId="{00000000-0000-0000-0000-000000000000}"/>
          </ac:spMkLst>
        </pc:spChg>
        <pc:spChg chg="mod">
          <ac:chgData name="Amy Smedley-Walker" userId="47f6933d-9ed0-42f9-afc1-7bb744d03eb4" providerId="ADAL" clId="{78D4EFF2-BAFC-5802-8A3B-FE012AF47FBC}" dt="2026-06-04T08:29:47.649" v="2082" actId="1037"/>
          <ac:spMkLst>
            <pc:docMk/>
            <pc:sldMk cId="0" sldId="305"/>
            <ac:spMk id="10" creationId="{00000000-0000-0000-0000-000000000000}"/>
          </ac:spMkLst>
        </pc:spChg>
        <pc:spChg chg="mod">
          <ac:chgData name="Amy Smedley-Walker" userId="47f6933d-9ed0-42f9-afc1-7bb744d03eb4" providerId="ADAL" clId="{78D4EFF2-BAFC-5802-8A3B-FE012AF47FBC}" dt="2026-06-04T08:29:47.649" v="2082" actId="1037"/>
          <ac:spMkLst>
            <pc:docMk/>
            <pc:sldMk cId="0" sldId="305"/>
            <ac:spMk id="11" creationId="{00000000-0000-0000-0000-000000000000}"/>
          </ac:spMkLst>
        </pc:spChg>
        <pc:spChg chg="mod">
          <ac:chgData name="Amy Smedley-Walker" userId="47f6933d-9ed0-42f9-afc1-7bb744d03eb4" providerId="ADAL" clId="{78D4EFF2-BAFC-5802-8A3B-FE012AF47FBC}" dt="2026-06-04T08:31:07.005" v="2139" actId="1036"/>
          <ac:spMkLst>
            <pc:docMk/>
            <pc:sldMk cId="0" sldId="305"/>
            <ac:spMk id="13" creationId="{00000000-0000-0000-0000-000000000000}"/>
          </ac:spMkLst>
        </pc:spChg>
        <pc:spChg chg="mod">
          <ac:chgData name="Amy Smedley-Walker" userId="47f6933d-9ed0-42f9-afc1-7bb744d03eb4" providerId="ADAL" clId="{78D4EFF2-BAFC-5802-8A3B-FE012AF47FBC}" dt="2026-06-04T08:29:20.747" v="1986" actId="14100"/>
          <ac:spMkLst>
            <pc:docMk/>
            <pc:sldMk cId="0" sldId="305"/>
            <ac:spMk id="17" creationId="{00000000-0000-0000-0000-000000000000}"/>
          </ac:spMkLst>
        </pc:spChg>
        <pc:spChg chg="mod">
          <ac:chgData name="Amy Smedley-Walker" userId="47f6933d-9ed0-42f9-afc1-7bb744d03eb4" providerId="ADAL" clId="{78D4EFF2-BAFC-5802-8A3B-FE012AF47FBC}" dt="2026-06-04T16:43:20.662" v="2222" actId="108"/>
          <ac:spMkLst>
            <pc:docMk/>
            <pc:sldMk cId="0" sldId="305"/>
            <ac:spMk id="19" creationId="{00000000-0000-0000-0000-000000000000}"/>
          </ac:spMkLst>
        </pc:spChg>
        <pc:spChg chg="mod">
          <ac:chgData name="Amy Smedley-Walker" userId="47f6933d-9ed0-42f9-afc1-7bb744d03eb4" providerId="ADAL" clId="{78D4EFF2-BAFC-5802-8A3B-FE012AF47FBC}" dt="2026-06-04T16:42:44.153" v="2189" actId="1036"/>
          <ac:spMkLst>
            <pc:docMk/>
            <pc:sldMk cId="0" sldId="305"/>
            <ac:spMk id="20" creationId="{00000000-0000-0000-0000-000000000000}"/>
          </ac:spMkLst>
        </pc:spChg>
        <pc:spChg chg="mod">
          <ac:chgData name="Amy Smedley-Walker" userId="47f6933d-9ed0-42f9-afc1-7bb744d03eb4" providerId="ADAL" clId="{78D4EFF2-BAFC-5802-8A3B-FE012AF47FBC}" dt="2026-06-04T08:29:47.649" v="2082" actId="1037"/>
          <ac:spMkLst>
            <pc:docMk/>
            <pc:sldMk cId="0" sldId="305"/>
            <ac:spMk id="21" creationId="{00000000-0000-0000-0000-000000000000}"/>
          </ac:spMkLst>
        </pc:spChg>
        <pc:spChg chg="mod">
          <ac:chgData name="Amy Smedley-Walker" userId="47f6933d-9ed0-42f9-afc1-7bb744d03eb4" providerId="ADAL" clId="{78D4EFF2-BAFC-5802-8A3B-FE012AF47FBC}" dt="2026-06-04T16:42:48.549" v="2195" actId="1036"/>
          <ac:spMkLst>
            <pc:docMk/>
            <pc:sldMk cId="0" sldId="305"/>
            <ac:spMk id="22" creationId="{00000000-0000-0000-0000-000000000000}"/>
          </ac:spMkLst>
        </pc:spChg>
        <pc:spChg chg="mod">
          <ac:chgData name="Amy Smedley-Walker" userId="47f6933d-9ed0-42f9-afc1-7bb744d03eb4" providerId="ADAL" clId="{78D4EFF2-BAFC-5802-8A3B-FE012AF47FBC}" dt="2026-06-04T08:31:07.005" v="2139" actId="1036"/>
          <ac:spMkLst>
            <pc:docMk/>
            <pc:sldMk cId="0" sldId="305"/>
            <ac:spMk id="24" creationId="{00000000-0000-0000-0000-000000000000}"/>
          </ac:spMkLst>
        </pc:spChg>
        <pc:spChg chg="mod">
          <ac:chgData name="Amy Smedley-Walker" userId="47f6933d-9ed0-42f9-afc1-7bb744d03eb4" providerId="ADAL" clId="{78D4EFF2-BAFC-5802-8A3B-FE012AF47FBC}" dt="2026-06-04T08:30:09.969" v="2086" actId="255"/>
          <ac:spMkLst>
            <pc:docMk/>
            <pc:sldMk cId="0" sldId="305"/>
            <ac:spMk id="28" creationId="{00000000-0000-0000-0000-000000000000}"/>
          </ac:spMkLst>
        </pc:spChg>
        <pc:spChg chg="mod">
          <ac:chgData name="Amy Smedley-Walker" userId="47f6933d-9ed0-42f9-afc1-7bb744d03eb4" providerId="ADAL" clId="{78D4EFF2-BAFC-5802-8A3B-FE012AF47FBC}" dt="2026-06-04T16:43:23.056" v="2223" actId="108"/>
          <ac:spMkLst>
            <pc:docMk/>
            <pc:sldMk cId="0" sldId="305"/>
            <ac:spMk id="30" creationId="{00000000-0000-0000-0000-000000000000}"/>
          </ac:spMkLst>
        </pc:spChg>
        <pc:spChg chg="mod">
          <ac:chgData name="Amy Smedley-Walker" userId="47f6933d-9ed0-42f9-afc1-7bb744d03eb4" providerId="ADAL" clId="{78D4EFF2-BAFC-5802-8A3B-FE012AF47FBC}" dt="2026-06-04T08:31:20.566" v="2140" actId="14100"/>
          <ac:spMkLst>
            <pc:docMk/>
            <pc:sldMk cId="0" sldId="305"/>
            <ac:spMk id="31" creationId="{00000000-0000-0000-0000-000000000000}"/>
          </ac:spMkLst>
        </pc:spChg>
        <pc:spChg chg="mod">
          <ac:chgData name="Amy Smedley-Walker" userId="47f6933d-9ed0-42f9-afc1-7bb744d03eb4" providerId="ADAL" clId="{78D4EFF2-BAFC-5802-8A3B-FE012AF47FBC}" dt="2026-06-04T08:29:47.649" v="2082" actId="1037"/>
          <ac:spMkLst>
            <pc:docMk/>
            <pc:sldMk cId="0" sldId="305"/>
            <ac:spMk id="32" creationId="{00000000-0000-0000-0000-000000000000}"/>
          </ac:spMkLst>
        </pc:spChg>
        <pc:spChg chg="mod">
          <ac:chgData name="Amy Smedley-Walker" userId="47f6933d-9ed0-42f9-afc1-7bb744d03eb4" providerId="ADAL" clId="{78D4EFF2-BAFC-5802-8A3B-FE012AF47FBC}" dt="2026-06-04T16:42:10.085" v="2161" actId="20577"/>
          <ac:spMkLst>
            <pc:docMk/>
            <pc:sldMk cId="0" sldId="305"/>
            <ac:spMk id="33" creationId="{00000000-0000-0000-0000-000000000000}"/>
          </ac:spMkLst>
        </pc:spChg>
        <pc:spChg chg="mod">
          <ac:chgData name="Amy Smedley-Walker" userId="47f6933d-9ed0-42f9-afc1-7bb744d03eb4" providerId="ADAL" clId="{78D4EFF2-BAFC-5802-8A3B-FE012AF47FBC}" dt="2026-06-04T08:31:07.005" v="2139" actId="1036"/>
          <ac:spMkLst>
            <pc:docMk/>
            <pc:sldMk cId="0" sldId="305"/>
            <ac:spMk id="35" creationId="{00000000-0000-0000-0000-000000000000}"/>
          </ac:spMkLst>
        </pc:spChg>
        <pc:spChg chg="mod">
          <ac:chgData name="Amy Smedley-Walker" userId="47f6933d-9ed0-42f9-afc1-7bb744d03eb4" providerId="ADAL" clId="{78D4EFF2-BAFC-5802-8A3B-FE012AF47FBC}" dt="2026-06-04T08:29:20.747" v="1986" actId="14100"/>
          <ac:spMkLst>
            <pc:docMk/>
            <pc:sldMk cId="0" sldId="305"/>
            <ac:spMk id="39" creationId="{00000000-0000-0000-0000-000000000000}"/>
          </ac:spMkLst>
        </pc:spChg>
        <pc:spChg chg="mod">
          <ac:chgData name="Amy Smedley-Walker" userId="47f6933d-9ed0-42f9-afc1-7bb744d03eb4" providerId="ADAL" clId="{78D4EFF2-BAFC-5802-8A3B-FE012AF47FBC}" dt="2026-06-04T16:43:31.529" v="2228" actId="20577"/>
          <ac:spMkLst>
            <pc:docMk/>
            <pc:sldMk cId="0" sldId="305"/>
            <ac:spMk id="41" creationId="{00000000-0000-0000-0000-000000000000}"/>
          </ac:spMkLst>
        </pc:spChg>
        <pc:spChg chg="mod">
          <ac:chgData name="Amy Smedley-Walker" userId="47f6933d-9ed0-42f9-afc1-7bb744d03eb4" providerId="ADAL" clId="{78D4EFF2-BAFC-5802-8A3B-FE012AF47FBC}" dt="2026-06-04T08:31:20.566" v="2140" actId="14100"/>
          <ac:spMkLst>
            <pc:docMk/>
            <pc:sldMk cId="0" sldId="305"/>
            <ac:spMk id="42" creationId="{00000000-0000-0000-0000-000000000000}"/>
          </ac:spMkLst>
        </pc:spChg>
        <pc:spChg chg="mod">
          <ac:chgData name="Amy Smedley-Walker" userId="47f6933d-9ed0-42f9-afc1-7bb744d03eb4" providerId="ADAL" clId="{78D4EFF2-BAFC-5802-8A3B-FE012AF47FBC}" dt="2026-06-04T16:42:19.906" v="2172" actId="1035"/>
          <ac:spMkLst>
            <pc:docMk/>
            <pc:sldMk cId="0" sldId="305"/>
            <ac:spMk id="44" creationId="{00000000-0000-0000-0000-000000000000}"/>
          </ac:spMkLst>
        </pc:spChg>
        <pc:picChg chg="add mod">
          <ac:chgData name="Amy Smedley-Walker" userId="47f6933d-9ed0-42f9-afc1-7bb744d03eb4" providerId="ADAL" clId="{78D4EFF2-BAFC-5802-8A3B-FE012AF47FBC}" dt="2026-05-20T10:15:30.007" v="1513" actId="1076"/>
          <ac:picMkLst>
            <pc:docMk/>
            <pc:sldMk cId="0" sldId="305"/>
            <ac:picMk id="47" creationId="{EAF8A98F-060F-BB8B-AB8F-47ACBF29C3B7}"/>
          </ac:picMkLst>
        </pc:picChg>
        <pc:picChg chg="add mod">
          <ac:chgData name="Amy Smedley-Walker" userId="47f6933d-9ed0-42f9-afc1-7bb744d03eb4" providerId="ADAL" clId="{78D4EFF2-BAFC-5802-8A3B-FE012AF47FBC}" dt="2026-05-14T19:20:40.563" v="154"/>
          <ac:picMkLst>
            <pc:docMk/>
            <pc:sldMk cId="0" sldId="305"/>
            <ac:picMk id="48" creationId="{20B53ABD-FBA6-0B09-F82B-E397350B1498}"/>
          </ac:picMkLst>
        </pc:picChg>
        <pc:picChg chg="add mod">
          <ac:chgData name="Amy Smedley-Walker" userId="47f6933d-9ed0-42f9-afc1-7bb744d03eb4" providerId="ADAL" clId="{78D4EFF2-BAFC-5802-8A3B-FE012AF47FBC}" dt="2026-05-20T10:15:37.541" v="1532" actId="1035"/>
          <ac:picMkLst>
            <pc:docMk/>
            <pc:sldMk cId="0" sldId="305"/>
            <ac:picMk id="49" creationId="{CE7BF1DD-833D-B4B2-70FB-7B06BD659686}"/>
          </ac:picMkLst>
        </pc:picChg>
        <pc:picChg chg="add mod">
          <ac:chgData name="Amy Smedley-Walker" userId="47f6933d-9ed0-42f9-afc1-7bb744d03eb4" providerId="ADAL" clId="{78D4EFF2-BAFC-5802-8A3B-FE012AF47FBC}" dt="2026-05-20T10:15:45.656" v="1552" actId="1036"/>
          <ac:picMkLst>
            <pc:docMk/>
            <pc:sldMk cId="0" sldId="305"/>
            <ac:picMk id="50" creationId="{D29DD3E7-BA15-ADC5-F5E9-5A00BD00A097}"/>
          </ac:picMkLst>
        </pc:picChg>
      </pc:sldChg>
      <pc:sldChg chg="addSp delSp modSp mod setBg delAnim modAnim">
        <pc:chgData name="Amy Smedley-Walker" userId="47f6933d-9ed0-42f9-afc1-7bb744d03eb4" providerId="ADAL" clId="{78D4EFF2-BAFC-5802-8A3B-FE012AF47FBC}" dt="2026-06-03T08:46:51.553" v="1910" actId="14100"/>
        <pc:sldMkLst>
          <pc:docMk/>
          <pc:sldMk cId="0" sldId="308"/>
        </pc:sldMkLst>
        <pc:spChg chg="mod">
          <ac:chgData name="Amy Smedley-Walker" userId="47f6933d-9ed0-42f9-afc1-7bb744d03eb4" providerId="ADAL" clId="{78D4EFF2-BAFC-5802-8A3B-FE012AF47FBC}" dt="2026-05-26T13:15:06.766" v="1865" actId="207"/>
          <ac:spMkLst>
            <pc:docMk/>
            <pc:sldMk cId="0" sldId="308"/>
            <ac:spMk id="3" creationId="{00000000-0000-0000-0000-000000000000}"/>
          </ac:spMkLst>
        </pc:spChg>
        <pc:spChg chg="mod">
          <ac:chgData name="Amy Smedley-Walker" userId="47f6933d-9ed0-42f9-afc1-7bb744d03eb4" providerId="ADAL" clId="{78D4EFF2-BAFC-5802-8A3B-FE012AF47FBC}" dt="2026-05-26T13:14:43.466" v="1862" actId="207"/>
          <ac:spMkLst>
            <pc:docMk/>
            <pc:sldMk cId="0" sldId="308"/>
            <ac:spMk id="5" creationId="{00000000-0000-0000-0000-000000000000}"/>
          </ac:spMkLst>
        </pc:spChg>
        <pc:spChg chg="mod">
          <ac:chgData name="Amy Smedley-Walker" userId="47f6933d-9ed0-42f9-afc1-7bb744d03eb4" providerId="ADAL" clId="{78D4EFF2-BAFC-5802-8A3B-FE012AF47FBC}" dt="2026-05-26T13:15:00.141" v="1864" actId="207"/>
          <ac:spMkLst>
            <pc:docMk/>
            <pc:sldMk cId="0" sldId="308"/>
            <ac:spMk id="6" creationId="{00000000-0000-0000-0000-000000000000}"/>
          </ac:spMkLst>
        </pc:spChg>
        <pc:spChg chg="mod">
          <ac:chgData name="Amy Smedley-Walker" userId="47f6933d-9ed0-42f9-afc1-7bb744d03eb4" providerId="ADAL" clId="{78D4EFF2-BAFC-5802-8A3B-FE012AF47FBC}" dt="2026-05-20T10:24:53.920" v="1701" actId="14100"/>
          <ac:spMkLst>
            <pc:docMk/>
            <pc:sldMk cId="0" sldId="308"/>
            <ac:spMk id="7" creationId="{00000000-0000-0000-0000-000000000000}"/>
          </ac:spMkLst>
        </pc:spChg>
        <pc:spChg chg="mod">
          <ac:chgData name="Amy Smedley-Walker" userId="47f6933d-9ed0-42f9-afc1-7bb744d03eb4" providerId="ADAL" clId="{78D4EFF2-BAFC-5802-8A3B-FE012AF47FBC}" dt="2026-05-20T10:22:30.446" v="1640" actId="21"/>
          <ac:spMkLst>
            <pc:docMk/>
            <pc:sldMk cId="0" sldId="308"/>
            <ac:spMk id="10" creationId="{00000000-0000-0000-0000-000000000000}"/>
          </ac:spMkLst>
        </pc:spChg>
        <pc:spChg chg="add mod">
          <ac:chgData name="Amy Smedley-Walker" userId="47f6933d-9ed0-42f9-afc1-7bb744d03eb4" providerId="ADAL" clId="{78D4EFF2-BAFC-5802-8A3B-FE012AF47FBC}" dt="2026-06-03T08:46:37.030" v="1884" actId="1076"/>
          <ac:spMkLst>
            <pc:docMk/>
            <pc:sldMk cId="0" sldId="308"/>
            <ac:spMk id="12" creationId="{339EB14E-5BC8-A2A4-6948-BDCB656CC0B0}"/>
          </ac:spMkLst>
        </pc:spChg>
        <pc:spChg chg="add mod">
          <ac:chgData name="Amy Smedley-Walker" userId="47f6933d-9ed0-42f9-afc1-7bb744d03eb4" providerId="ADAL" clId="{78D4EFF2-BAFC-5802-8A3B-FE012AF47FBC}" dt="2026-06-03T08:46:51.553" v="1910" actId="14100"/>
          <ac:spMkLst>
            <pc:docMk/>
            <pc:sldMk cId="0" sldId="308"/>
            <ac:spMk id="15" creationId="{400FA07E-84FD-B9E0-266C-5A58A883D7E8}"/>
          </ac:spMkLst>
        </pc:spChg>
        <pc:spChg chg="add mod">
          <ac:chgData name="Amy Smedley-Walker" userId="47f6933d-9ed0-42f9-afc1-7bb744d03eb4" providerId="ADAL" clId="{78D4EFF2-BAFC-5802-8A3B-FE012AF47FBC}" dt="2026-06-03T08:46:45.655" v="1909" actId="1038"/>
          <ac:spMkLst>
            <pc:docMk/>
            <pc:sldMk cId="0" sldId="308"/>
            <ac:spMk id="16" creationId="{B856ACF3-D525-DDD8-AB8D-025728964BF2}"/>
          </ac:spMkLst>
        </pc:spChg>
        <pc:spChg chg="add mod">
          <ac:chgData name="Amy Smedley-Walker" userId="47f6933d-9ed0-42f9-afc1-7bb744d03eb4" providerId="ADAL" clId="{78D4EFF2-BAFC-5802-8A3B-FE012AF47FBC}" dt="2026-06-03T08:46:45.655" v="1909" actId="1038"/>
          <ac:spMkLst>
            <pc:docMk/>
            <pc:sldMk cId="0" sldId="308"/>
            <ac:spMk id="17" creationId="{1A0185F1-2724-3779-D36E-F767729AA9DD}"/>
          </ac:spMkLst>
        </pc:spChg>
        <pc:picChg chg="add mod">
          <ac:chgData name="Amy Smedley-Walker" userId="47f6933d-9ed0-42f9-afc1-7bb744d03eb4" providerId="ADAL" clId="{78D4EFF2-BAFC-5802-8A3B-FE012AF47FBC}" dt="2026-05-20T10:18:55.794" v="1574" actId="732"/>
          <ac:picMkLst>
            <pc:docMk/>
            <pc:sldMk cId="0" sldId="308"/>
            <ac:picMk id="8" creationId="{A9309867-6DB8-10BF-1F3C-F9291C6A93D9}"/>
          </ac:picMkLst>
        </pc:picChg>
        <pc:picChg chg="add mod">
          <ac:chgData name="Amy Smedley-Walker" userId="47f6933d-9ed0-42f9-afc1-7bb744d03eb4" providerId="ADAL" clId="{78D4EFF2-BAFC-5802-8A3B-FE012AF47FBC}" dt="2026-05-14T19:20:48.300" v="157"/>
          <ac:picMkLst>
            <pc:docMk/>
            <pc:sldMk cId="0" sldId="308"/>
            <ac:picMk id="13" creationId="{FC5EC965-826F-F048-146A-E4C8C7B8494F}"/>
          </ac:picMkLst>
        </pc:picChg>
      </pc:sldChg>
      <pc:sldChg chg="addSp delSp modSp mod">
        <pc:chgData name="Amy Smedley-Walker" userId="47f6933d-9ed0-42f9-afc1-7bb744d03eb4" providerId="ADAL" clId="{78D4EFF2-BAFC-5802-8A3B-FE012AF47FBC}" dt="2026-05-26T13:15:36.596" v="1868" actId="27636"/>
        <pc:sldMkLst>
          <pc:docMk/>
          <pc:sldMk cId="0" sldId="309"/>
        </pc:sldMkLst>
        <pc:spChg chg="mod">
          <ac:chgData name="Amy Smedley-Walker" userId="47f6933d-9ed0-42f9-afc1-7bb744d03eb4" providerId="ADAL" clId="{78D4EFF2-BAFC-5802-8A3B-FE012AF47FBC}" dt="2026-05-26T13:15:36.596" v="1868" actId="27636"/>
          <ac:spMkLst>
            <pc:docMk/>
            <pc:sldMk cId="0" sldId="309"/>
            <ac:spMk id="4" creationId="{00000000-0000-0000-0000-000000000000}"/>
          </ac:spMkLst>
        </pc:spChg>
        <pc:picChg chg="add mod">
          <ac:chgData name="Amy Smedley-Walker" userId="47f6933d-9ed0-42f9-afc1-7bb744d03eb4" providerId="ADAL" clId="{78D4EFF2-BAFC-5802-8A3B-FE012AF47FBC}" dt="2026-05-14T19:22:11.244" v="169"/>
          <ac:picMkLst>
            <pc:docMk/>
            <pc:sldMk cId="0" sldId="309"/>
            <ac:picMk id="7" creationId="{329ED4DC-036F-5DDB-A6A3-C38F3F97139B}"/>
          </ac:picMkLst>
        </pc:picChg>
      </pc:sldChg>
      <pc:sldChg chg="addSp delSp modSp mod modClrScheme chgLayout">
        <pc:chgData name="Amy Smedley-Walker" userId="47f6933d-9ed0-42f9-afc1-7bb744d03eb4" providerId="ADAL" clId="{78D4EFF2-BAFC-5802-8A3B-FE012AF47FBC}" dt="2026-05-20T08:55:12.347" v="1024" actId="700"/>
        <pc:sldMkLst>
          <pc:docMk/>
          <pc:sldMk cId="0" sldId="310"/>
        </pc:sldMkLst>
        <pc:spChg chg="mod">
          <ac:chgData name="Amy Smedley-Walker" userId="47f6933d-9ed0-42f9-afc1-7bb744d03eb4" providerId="ADAL" clId="{78D4EFF2-BAFC-5802-8A3B-FE012AF47FBC}" dt="2026-05-19T15:25:16.382" v="1006" actId="1076"/>
          <ac:spMkLst>
            <pc:docMk/>
            <pc:sldMk cId="0" sldId="310"/>
            <ac:spMk id="3" creationId="{00000000-0000-0000-0000-000000000000}"/>
          </ac:spMkLst>
        </pc:spChg>
        <pc:spChg chg="mod">
          <ac:chgData name="Amy Smedley-Walker" userId="47f6933d-9ed0-42f9-afc1-7bb744d03eb4" providerId="ADAL" clId="{78D4EFF2-BAFC-5802-8A3B-FE012AF47FBC}" dt="2026-05-19T15:26:32.924" v="1018" actId="20577"/>
          <ac:spMkLst>
            <pc:docMk/>
            <pc:sldMk cId="0" sldId="310"/>
            <ac:spMk id="6" creationId="{00000000-0000-0000-0000-000000000000}"/>
          </ac:spMkLst>
        </pc:spChg>
        <pc:spChg chg="add mod">
          <ac:chgData name="Amy Smedley-Walker" userId="47f6933d-9ed0-42f9-afc1-7bb744d03eb4" providerId="ADAL" clId="{78D4EFF2-BAFC-5802-8A3B-FE012AF47FBC}" dt="2026-05-19T15:25:27.138" v="1009" actId="1076"/>
          <ac:spMkLst>
            <pc:docMk/>
            <pc:sldMk cId="0" sldId="310"/>
            <ac:spMk id="29" creationId="{01236515-C224-67AD-7EC6-44C523136000}"/>
          </ac:spMkLst>
        </pc:spChg>
        <pc:spChg chg="add mod">
          <ac:chgData name="Amy Smedley-Walker" userId="47f6933d-9ed0-42f9-afc1-7bb744d03eb4" providerId="ADAL" clId="{78D4EFF2-BAFC-5802-8A3B-FE012AF47FBC}" dt="2026-05-19T15:25:27.138" v="1009" actId="1076"/>
          <ac:spMkLst>
            <pc:docMk/>
            <pc:sldMk cId="0" sldId="310"/>
            <ac:spMk id="30" creationId="{E2C4FB68-41BF-5D47-554E-D77C8B955D00}"/>
          </ac:spMkLst>
        </pc:spChg>
        <pc:spChg chg="add mod">
          <ac:chgData name="Amy Smedley-Walker" userId="47f6933d-9ed0-42f9-afc1-7bb744d03eb4" providerId="ADAL" clId="{78D4EFF2-BAFC-5802-8A3B-FE012AF47FBC}" dt="2026-05-19T15:25:27.138" v="1009" actId="1076"/>
          <ac:spMkLst>
            <pc:docMk/>
            <pc:sldMk cId="0" sldId="310"/>
            <ac:spMk id="31" creationId="{34F8E2F1-8B27-E9C8-577B-977A5C0B8CBF}"/>
          </ac:spMkLst>
        </pc:spChg>
        <pc:spChg chg="add mod">
          <ac:chgData name="Amy Smedley-Walker" userId="47f6933d-9ed0-42f9-afc1-7bb744d03eb4" providerId="ADAL" clId="{78D4EFF2-BAFC-5802-8A3B-FE012AF47FBC}" dt="2026-05-19T15:25:27.138" v="1009" actId="1076"/>
          <ac:spMkLst>
            <pc:docMk/>
            <pc:sldMk cId="0" sldId="310"/>
            <ac:spMk id="32" creationId="{EE8B00CC-B1E1-86C2-251E-F054C5294DA4}"/>
          </ac:spMkLst>
        </pc:spChg>
        <pc:picChg chg="add mod">
          <ac:chgData name="Amy Smedley-Walker" userId="47f6933d-9ed0-42f9-afc1-7bb744d03eb4" providerId="ADAL" clId="{78D4EFF2-BAFC-5802-8A3B-FE012AF47FBC}" dt="2026-05-19T15:25:27.138" v="1009" actId="1076"/>
          <ac:picMkLst>
            <pc:docMk/>
            <pc:sldMk cId="0" sldId="310"/>
            <ac:picMk id="25" creationId="{6EAE7F02-2A35-D0B5-4280-E731C65C9586}"/>
          </ac:picMkLst>
        </pc:picChg>
        <pc:picChg chg="add mod">
          <ac:chgData name="Amy Smedley-Walker" userId="47f6933d-9ed0-42f9-afc1-7bb744d03eb4" providerId="ADAL" clId="{78D4EFF2-BAFC-5802-8A3B-FE012AF47FBC}" dt="2026-05-19T15:25:27.138" v="1009" actId="1076"/>
          <ac:picMkLst>
            <pc:docMk/>
            <pc:sldMk cId="0" sldId="310"/>
            <ac:picMk id="26" creationId="{9AE25C31-B7E7-026E-A56F-61D97A854609}"/>
          </ac:picMkLst>
        </pc:picChg>
        <pc:picChg chg="add mod">
          <ac:chgData name="Amy Smedley-Walker" userId="47f6933d-9ed0-42f9-afc1-7bb744d03eb4" providerId="ADAL" clId="{78D4EFF2-BAFC-5802-8A3B-FE012AF47FBC}" dt="2026-05-19T15:25:27.138" v="1009" actId="1076"/>
          <ac:picMkLst>
            <pc:docMk/>
            <pc:sldMk cId="0" sldId="310"/>
            <ac:picMk id="27" creationId="{F0C13D24-2413-3612-BBA9-70DAD7CEF1B6}"/>
          </ac:picMkLst>
        </pc:picChg>
        <pc:picChg chg="add mod">
          <ac:chgData name="Amy Smedley-Walker" userId="47f6933d-9ed0-42f9-afc1-7bb744d03eb4" providerId="ADAL" clId="{78D4EFF2-BAFC-5802-8A3B-FE012AF47FBC}" dt="2026-05-19T15:25:27.138" v="1009" actId="1076"/>
          <ac:picMkLst>
            <pc:docMk/>
            <pc:sldMk cId="0" sldId="310"/>
            <ac:picMk id="28" creationId="{EEEC04BC-0F15-90EC-8B83-B21C83248BD9}"/>
          </ac:picMkLst>
        </pc:picChg>
      </pc:sldChg>
      <pc:sldChg chg="addSp delSp modSp mod modClrScheme chgLayout">
        <pc:chgData name="Amy Smedley-Walker" userId="47f6933d-9ed0-42f9-afc1-7bb744d03eb4" providerId="ADAL" clId="{78D4EFF2-BAFC-5802-8A3B-FE012AF47FBC}" dt="2026-05-20T08:59:47.587" v="1092" actId="478"/>
        <pc:sldMkLst>
          <pc:docMk/>
          <pc:sldMk cId="0" sldId="311"/>
        </pc:sldMkLst>
        <pc:spChg chg="add mod">
          <ac:chgData name="Amy Smedley-Walker" userId="47f6933d-9ed0-42f9-afc1-7bb744d03eb4" providerId="ADAL" clId="{78D4EFF2-BAFC-5802-8A3B-FE012AF47FBC}" dt="2026-05-19T15:25:46.603" v="1014" actId="20577"/>
          <ac:spMkLst>
            <pc:docMk/>
            <pc:sldMk cId="0" sldId="311"/>
            <ac:spMk id="24" creationId="{D795474D-FD63-20D3-04F1-9023A7D85BEB}"/>
          </ac:spMkLst>
        </pc:spChg>
        <pc:spChg chg="add mod">
          <ac:chgData name="Amy Smedley-Walker" userId="47f6933d-9ed0-42f9-afc1-7bb744d03eb4" providerId="ADAL" clId="{78D4EFF2-BAFC-5802-8A3B-FE012AF47FBC}" dt="2026-05-19T15:25:55.532" v="1017" actId="20577"/>
          <ac:spMkLst>
            <pc:docMk/>
            <pc:sldMk cId="0" sldId="311"/>
            <ac:spMk id="25" creationId="{34865164-32E5-D824-FBDC-8529AC6B6396}"/>
          </ac:spMkLst>
        </pc:spChg>
        <pc:spChg chg="add mod">
          <ac:chgData name="Amy Smedley-Walker" userId="47f6933d-9ed0-42f9-afc1-7bb744d03eb4" providerId="ADAL" clId="{78D4EFF2-BAFC-5802-8A3B-FE012AF47FBC}" dt="2026-05-19T15:25:38.113" v="1011"/>
          <ac:spMkLst>
            <pc:docMk/>
            <pc:sldMk cId="0" sldId="311"/>
            <ac:spMk id="26" creationId="{250A4FBB-2D46-A39D-AD95-10AC5B1E7690}"/>
          </ac:spMkLst>
        </pc:spChg>
        <pc:spChg chg="add mod">
          <ac:chgData name="Amy Smedley-Walker" userId="47f6933d-9ed0-42f9-afc1-7bb744d03eb4" providerId="ADAL" clId="{78D4EFF2-BAFC-5802-8A3B-FE012AF47FBC}" dt="2026-05-19T15:25:38.113" v="1011"/>
          <ac:spMkLst>
            <pc:docMk/>
            <pc:sldMk cId="0" sldId="311"/>
            <ac:spMk id="27" creationId="{E191ACE8-C873-6C4B-3FC0-14096DA9C7A1}"/>
          </ac:spMkLst>
        </pc:spChg>
        <pc:picChg chg="add mod">
          <ac:chgData name="Amy Smedley-Walker" userId="47f6933d-9ed0-42f9-afc1-7bb744d03eb4" providerId="ADAL" clId="{78D4EFF2-BAFC-5802-8A3B-FE012AF47FBC}" dt="2026-05-19T15:25:38.113" v="1011"/>
          <ac:picMkLst>
            <pc:docMk/>
            <pc:sldMk cId="0" sldId="311"/>
            <ac:picMk id="20" creationId="{4D180C14-5C27-6F17-1BB9-CF518147D634}"/>
          </ac:picMkLst>
        </pc:picChg>
        <pc:picChg chg="add mod">
          <ac:chgData name="Amy Smedley-Walker" userId="47f6933d-9ed0-42f9-afc1-7bb744d03eb4" providerId="ADAL" clId="{78D4EFF2-BAFC-5802-8A3B-FE012AF47FBC}" dt="2026-05-19T15:25:38.113" v="1011"/>
          <ac:picMkLst>
            <pc:docMk/>
            <pc:sldMk cId="0" sldId="311"/>
            <ac:picMk id="21" creationId="{EB5E45EE-310B-C496-FC78-9B800EF26B2F}"/>
          </ac:picMkLst>
        </pc:picChg>
        <pc:picChg chg="add mod">
          <ac:chgData name="Amy Smedley-Walker" userId="47f6933d-9ed0-42f9-afc1-7bb744d03eb4" providerId="ADAL" clId="{78D4EFF2-BAFC-5802-8A3B-FE012AF47FBC}" dt="2026-05-19T15:25:38.113" v="1011"/>
          <ac:picMkLst>
            <pc:docMk/>
            <pc:sldMk cId="0" sldId="311"/>
            <ac:picMk id="22" creationId="{F97F7F7C-96D5-27D8-AD09-231FA60FCDE9}"/>
          </ac:picMkLst>
        </pc:picChg>
        <pc:picChg chg="add mod">
          <ac:chgData name="Amy Smedley-Walker" userId="47f6933d-9ed0-42f9-afc1-7bb744d03eb4" providerId="ADAL" clId="{78D4EFF2-BAFC-5802-8A3B-FE012AF47FBC}" dt="2026-05-19T15:25:38.113" v="1011"/>
          <ac:picMkLst>
            <pc:docMk/>
            <pc:sldMk cId="0" sldId="311"/>
            <ac:picMk id="23" creationId="{BE8D06F6-CE25-868D-29AD-867D2DC71B44}"/>
          </ac:picMkLst>
        </pc:picChg>
      </pc:sldChg>
      <pc:sldChg chg="addSp delSp modSp mod setBg">
        <pc:chgData name="Amy Smedley-Walker" userId="47f6933d-9ed0-42f9-afc1-7bb744d03eb4" providerId="ADAL" clId="{78D4EFF2-BAFC-5802-8A3B-FE012AF47FBC}" dt="2026-05-20T09:18:39.630" v="1317" actId="108"/>
        <pc:sldMkLst>
          <pc:docMk/>
          <pc:sldMk cId="0" sldId="312"/>
        </pc:sldMkLst>
        <pc:spChg chg="mod">
          <ac:chgData name="Amy Smedley-Walker" userId="47f6933d-9ed0-42f9-afc1-7bb744d03eb4" providerId="ADAL" clId="{78D4EFF2-BAFC-5802-8A3B-FE012AF47FBC}" dt="2026-05-20T09:18:39.630" v="1317" actId="108"/>
          <ac:spMkLst>
            <pc:docMk/>
            <pc:sldMk cId="0" sldId="312"/>
            <ac:spMk id="3" creationId="{00000000-0000-0000-0000-000000000000}"/>
          </ac:spMkLst>
        </pc:spChg>
        <pc:picChg chg="add mod">
          <ac:chgData name="Amy Smedley-Walker" userId="47f6933d-9ed0-42f9-afc1-7bb744d03eb4" providerId="ADAL" clId="{78D4EFF2-BAFC-5802-8A3B-FE012AF47FBC}" dt="2026-05-14T10:16:27.668" v="8"/>
          <ac:picMkLst>
            <pc:docMk/>
            <pc:sldMk cId="0" sldId="312"/>
            <ac:picMk id="12" creationId="{D58EC995-80D0-8C44-705F-1FC2C371AE70}"/>
          </ac:picMkLst>
        </pc:picChg>
      </pc:sldChg>
      <pc:sldChg chg="delSp modSp mod">
        <pc:chgData name="Amy Smedley-Walker" userId="47f6933d-9ed0-42f9-afc1-7bb744d03eb4" providerId="ADAL" clId="{78D4EFF2-BAFC-5802-8A3B-FE012AF47FBC}" dt="2026-06-01T14:54:48.922" v="1878" actId="1038"/>
        <pc:sldMkLst>
          <pc:docMk/>
          <pc:sldMk cId="762689753" sldId="313"/>
        </pc:sldMkLst>
        <pc:spChg chg="mod">
          <ac:chgData name="Amy Smedley-Walker" userId="47f6933d-9ed0-42f9-afc1-7bb744d03eb4" providerId="ADAL" clId="{78D4EFF2-BAFC-5802-8A3B-FE012AF47FBC}" dt="2026-05-20T14:51:03.771" v="1797" actId="20577"/>
          <ac:spMkLst>
            <pc:docMk/>
            <pc:sldMk cId="762689753" sldId="313"/>
            <ac:spMk id="51" creationId="{6590D2EA-2DFA-C494-ED71-8A93541533A6}"/>
          </ac:spMkLst>
        </pc:spChg>
        <pc:spChg chg="mod">
          <ac:chgData name="Amy Smedley-Walker" userId="47f6933d-9ed0-42f9-afc1-7bb744d03eb4" providerId="ADAL" clId="{78D4EFF2-BAFC-5802-8A3B-FE012AF47FBC}" dt="2026-06-01T14:54:48.922" v="1878" actId="1038"/>
          <ac:spMkLst>
            <pc:docMk/>
            <pc:sldMk cId="762689753" sldId="313"/>
            <ac:spMk id="57" creationId="{8D09BF27-221E-CD15-D712-FD24EE679C76}"/>
          </ac:spMkLst>
        </pc:spChg>
      </pc:sldChg>
      <pc:sldChg chg="delSp modSp add mod setBg modClrScheme chgLayout">
        <pc:chgData name="Amy Smedley-Walker" userId="47f6933d-9ed0-42f9-afc1-7bb744d03eb4" providerId="ADAL" clId="{78D4EFF2-BAFC-5802-8A3B-FE012AF47FBC}" dt="2026-05-20T09:00:38.265" v="1102" actId="1076"/>
        <pc:sldMkLst>
          <pc:docMk/>
          <pc:sldMk cId="0" sldId="314"/>
        </pc:sldMkLst>
        <pc:spChg chg="mod">
          <ac:chgData name="Amy Smedley-Walker" userId="47f6933d-9ed0-42f9-afc1-7bb744d03eb4" providerId="ADAL" clId="{78D4EFF2-BAFC-5802-8A3B-FE012AF47FBC}" dt="2026-05-20T08:59:31.711" v="1088" actId="20577"/>
          <ac:spMkLst>
            <pc:docMk/>
            <pc:sldMk cId="0" sldId="314"/>
            <ac:spMk id="18" creationId="{00000000-0000-0000-0000-000000000000}"/>
          </ac:spMkLst>
        </pc:spChg>
        <pc:picChg chg="mod">
          <ac:chgData name="Amy Smedley-Walker" userId="47f6933d-9ed0-42f9-afc1-7bb744d03eb4" providerId="ADAL" clId="{78D4EFF2-BAFC-5802-8A3B-FE012AF47FBC}" dt="2026-05-20T09:00:38.265" v="1102" actId="1076"/>
          <ac:picMkLst>
            <pc:docMk/>
            <pc:sldMk cId="0" sldId="314"/>
            <ac:picMk id="41" creationId="{BFD3A3C7-BA11-0B65-96CF-824EE6F28A27}"/>
          </ac:picMkLst>
        </pc:picChg>
      </pc:sldChg>
      <pc:sldChg chg="delSp modSp add mod setBg modClrScheme chgLayout modNotesTx">
        <pc:chgData name="Amy Smedley-Walker" userId="47f6933d-9ed0-42f9-afc1-7bb744d03eb4" providerId="ADAL" clId="{78D4EFF2-BAFC-5802-8A3B-FE012AF47FBC}" dt="2026-05-20T09:00:17.467" v="1098" actId="700"/>
        <pc:sldMkLst>
          <pc:docMk/>
          <pc:sldMk cId="0" sldId="315"/>
        </pc:sldMkLst>
        <pc:picChg chg="mod">
          <ac:chgData name="Amy Smedley-Walker" userId="47f6933d-9ed0-42f9-afc1-7bb744d03eb4" providerId="ADAL" clId="{78D4EFF2-BAFC-5802-8A3B-FE012AF47FBC}" dt="2026-05-20T09:00:04.250" v="1096" actId="1076"/>
          <ac:picMkLst>
            <pc:docMk/>
            <pc:sldMk cId="0" sldId="315"/>
            <ac:picMk id="25" creationId="{B99F336F-A207-4F30-F4BE-7F5D77EFF61F}"/>
          </ac:picMkLst>
        </pc:picChg>
      </pc:sldChg>
      <pc:sldChg chg="addSp delSp modSp add mod setBg delAnim">
        <pc:chgData name="Amy Smedley-Walker" userId="47f6933d-9ed0-42f9-afc1-7bb744d03eb4" providerId="ADAL" clId="{78D4EFF2-BAFC-5802-8A3B-FE012AF47FBC}" dt="2026-05-20T08:58:30.971" v="1070" actId="478"/>
        <pc:sldMkLst>
          <pc:docMk/>
          <pc:sldMk cId="580128906" sldId="316"/>
        </pc:sldMkLst>
        <pc:spChg chg="mod">
          <ac:chgData name="Amy Smedley-Walker" userId="47f6933d-9ed0-42f9-afc1-7bb744d03eb4" providerId="ADAL" clId="{78D4EFF2-BAFC-5802-8A3B-FE012AF47FBC}" dt="2026-05-19T15:20:02.573" v="971" actId="20577"/>
          <ac:spMkLst>
            <pc:docMk/>
            <pc:sldMk cId="580128906" sldId="316"/>
            <ac:spMk id="3" creationId="{80196382-F5F9-D32D-2524-1AD1F7D19963}"/>
          </ac:spMkLst>
        </pc:spChg>
        <pc:spChg chg="mod">
          <ac:chgData name="Amy Smedley-Walker" userId="47f6933d-9ed0-42f9-afc1-7bb744d03eb4" providerId="ADAL" clId="{78D4EFF2-BAFC-5802-8A3B-FE012AF47FBC}" dt="2026-05-19T15:20:20.105" v="999" actId="1037"/>
          <ac:spMkLst>
            <pc:docMk/>
            <pc:sldMk cId="580128906" sldId="316"/>
            <ac:spMk id="5" creationId="{6C372224-625A-B714-E38D-CFEFCFEADA47}"/>
          </ac:spMkLst>
        </pc:spChg>
        <pc:spChg chg="mod">
          <ac:chgData name="Amy Smedley-Walker" userId="47f6933d-9ed0-42f9-afc1-7bb744d03eb4" providerId="ADAL" clId="{78D4EFF2-BAFC-5802-8A3B-FE012AF47FBC}" dt="2026-05-19T15:20:20.105" v="999" actId="1037"/>
          <ac:spMkLst>
            <pc:docMk/>
            <pc:sldMk cId="580128906" sldId="316"/>
            <ac:spMk id="6" creationId="{43F1A676-4DF8-73E7-04F2-79AA9D6CD3BD}"/>
          </ac:spMkLst>
        </pc:spChg>
        <pc:spChg chg="mod">
          <ac:chgData name="Amy Smedley-Walker" userId="47f6933d-9ed0-42f9-afc1-7bb744d03eb4" providerId="ADAL" clId="{78D4EFF2-BAFC-5802-8A3B-FE012AF47FBC}" dt="2026-05-19T15:20:20.105" v="999" actId="1037"/>
          <ac:spMkLst>
            <pc:docMk/>
            <pc:sldMk cId="580128906" sldId="316"/>
            <ac:spMk id="9" creationId="{9E87B4D0-D0B8-BD09-FA05-E41DA890B819}"/>
          </ac:spMkLst>
        </pc:spChg>
        <pc:spChg chg="mod">
          <ac:chgData name="Amy Smedley-Walker" userId="47f6933d-9ed0-42f9-afc1-7bb744d03eb4" providerId="ADAL" clId="{78D4EFF2-BAFC-5802-8A3B-FE012AF47FBC}" dt="2026-05-19T15:20:20.105" v="999" actId="1037"/>
          <ac:spMkLst>
            <pc:docMk/>
            <pc:sldMk cId="580128906" sldId="316"/>
            <ac:spMk id="10" creationId="{F2D5CCE2-9FE2-9731-1729-E28821331135}"/>
          </ac:spMkLst>
        </pc:spChg>
        <pc:picChg chg="mod">
          <ac:chgData name="Amy Smedley-Walker" userId="47f6933d-9ed0-42f9-afc1-7bb744d03eb4" providerId="ADAL" clId="{78D4EFF2-BAFC-5802-8A3B-FE012AF47FBC}" dt="2026-05-19T15:20:20.105" v="999" actId="1037"/>
          <ac:picMkLst>
            <pc:docMk/>
            <pc:sldMk cId="580128906" sldId="316"/>
            <ac:picMk id="4" creationId="{C4C48A0F-88E3-380B-E0C3-5CADF07F3151}"/>
          </ac:picMkLst>
        </pc:picChg>
        <pc:picChg chg="add mod">
          <ac:chgData name="Amy Smedley-Walker" userId="47f6933d-9ed0-42f9-afc1-7bb744d03eb4" providerId="ADAL" clId="{78D4EFF2-BAFC-5802-8A3B-FE012AF47FBC}" dt="2026-05-19T15:18:54.891" v="936"/>
          <ac:picMkLst>
            <pc:docMk/>
            <pc:sldMk cId="580128906" sldId="316"/>
            <ac:picMk id="14" creationId="{A74F2664-A93B-7AAA-754F-164D35AE39FF}"/>
          </ac:picMkLst>
        </pc:picChg>
        <pc:picChg chg="add mod">
          <ac:chgData name="Amy Smedley-Walker" userId="47f6933d-9ed0-42f9-afc1-7bb744d03eb4" providerId="ADAL" clId="{78D4EFF2-BAFC-5802-8A3B-FE012AF47FBC}" dt="2026-05-19T15:20:20.105" v="999" actId="1037"/>
          <ac:picMkLst>
            <pc:docMk/>
            <pc:sldMk cId="580128906" sldId="316"/>
            <ac:picMk id="15" creationId="{EC4841DD-F32D-3314-377E-33A542B52073}"/>
          </ac:picMkLst>
        </pc:picChg>
      </pc:sldChg>
      <pc:sldMasterChg chg="addSp delSp modSp mod modSldLayout">
        <pc:chgData name="Amy Smedley-Walker" userId="47f6933d-9ed0-42f9-afc1-7bb744d03eb4" providerId="ADAL" clId="{78D4EFF2-BAFC-5802-8A3B-FE012AF47FBC}" dt="2026-06-09T15:23:43.742" v="2242" actId="478"/>
        <pc:sldMasterMkLst>
          <pc:docMk/>
          <pc:sldMasterMk cId="0" sldId="2147483648"/>
        </pc:sldMasterMkLst>
        <pc:spChg chg="add mod">
          <ac:chgData name="Amy Smedley-Walker" userId="47f6933d-9ed0-42f9-afc1-7bb744d03eb4" providerId="ADAL" clId="{78D4EFF2-BAFC-5802-8A3B-FE012AF47FBC}" dt="2026-05-19T12:42:32.773" v="335"/>
          <ac:spMkLst>
            <pc:docMk/>
            <pc:sldMasterMk cId="0" sldId="2147483648"/>
            <ac:spMk id="6" creationId="{F17EC079-BBA9-2071-9412-9E3BB457C41B}"/>
          </ac:spMkLst>
        </pc:spChg>
        <pc:sldLayoutChg chg="addSp delSp modSp mod">
          <pc:chgData name="Amy Smedley-Walker" userId="47f6933d-9ed0-42f9-afc1-7bb744d03eb4" providerId="ADAL" clId="{78D4EFF2-BAFC-5802-8A3B-FE012AF47FBC}" dt="2026-05-19T12:44:31.749" v="348" actId="21"/>
          <pc:sldLayoutMkLst>
            <pc:docMk/>
            <pc:sldMasterMk cId="0" sldId="2147483648"/>
            <pc:sldLayoutMk cId="0" sldId="2147483649"/>
          </pc:sldLayoutMkLst>
        </pc:sldLayoutChg>
        <pc:sldLayoutChg chg="addSp delSp modSp mod">
          <pc:chgData name="Amy Smedley-Walker" userId="47f6933d-9ed0-42f9-afc1-7bb744d03eb4" providerId="ADAL" clId="{78D4EFF2-BAFC-5802-8A3B-FE012AF47FBC}" dt="2026-06-09T15:23:26.890" v="2239"/>
          <pc:sldLayoutMkLst>
            <pc:docMk/>
            <pc:sldMasterMk cId="0" sldId="2147483648"/>
            <pc:sldLayoutMk cId="3891478951" sldId="2147483650"/>
          </pc:sldLayoutMkLst>
          <pc:picChg chg="add mod">
            <ac:chgData name="Amy Smedley-Walker" userId="47f6933d-9ed0-42f9-afc1-7bb744d03eb4" providerId="ADAL" clId="{78D4EFF2-BAFC-5802-8A3B-FE012AF47FBC}" dt="2026-06-09T15:23:26.890" v="2239"/>
            <ac:picMkLst>
              <pc:docMk/>
              <pc:sldMasterMk cId="0" sldId="2147483648"/>
              <pc:sldLayoutMk cId="3891478951" sldId="2147483650"/>
              <ac:picMk id="2" creationId="{0E4007A3-062F-9CFA-B93E-73071AE7C5AF}"/>
            </ac:picMkLst>
          </pc:picChg>
        </pc:sldLayoutChg>
        <pc:sldLayoutChg chg="addSp modSp">
          <pc:chgData name="Amy Smedley-Walker" userId="47f6933d-9ed0-42f9-afc1-7bb744d03eb4" providerId="ADAL" clId="{78D4EFF2-BAFC-5802-8A3B-FE012AF47FBC}" dt="2026-06-01T20:15:57.698" v="1883"/>
          <pc:sldLayoutMkLst>
            <pc:docMk/>
            <pc:sldMasterMk cId="0" sldId="2147483648"/>
            <pc:sldLayoutMk cId="4185021443" sldId="2147483663"/>
          </pc:sldLayoutMkLst>
          <pc:picChg chg="add mod">
            <ac:chgData name="Amy Smedley-Walker" userId="47f6933d-9ed0-42f9-afc1-7bb744d03eb4" providerId="ADAL" clId="{78D4EFF2-BAFC-5802-8A3B-FE012AF47FBC}" dt="2026-06-01T20:15:57.698" v="1883"/>
            <ac:picMkLst>
              <pc:docMk/>
              <pc:sldMasterMk cId="0" sldId="2147483648"/>
              <pc:sldLayoutMk cId="4185021443" sldId="2147483663"/>
              <ac:picMk id="2" creationId="{2D141679-3B38-4869-9FEF-053665268A99}"/>
            </ac:picMkLst>
          </pc:picChg>
        </pc:sldLayoutChg>
        <pc:sldLayoutChg chg="addSp delSp modSp mod">
          <pc:chgData name="Amy Smedley-Walker" userId="47f6933d-9ed0-42f9-afc1-7bb744d03eb4" providerId="ADAL" clId="{78D4EFF2-BAFC-5802-8A3B-FE012AF47FBC}" dt="2026-06-09T15:23:43.742" v="2242" actId="478"/>
          <pc:sldLayoutMkLst>
            <pc:docMk/>
            <pc:sldMasterMk cId="0" sldId="2147483648"/>
            <pc:sldLayoutMk cId="1738434679" sldId="2147483665"/>
          </pc:sldLayoutMkLst>
          <pc:picChg chg="add mod">
            <ac:chgData name="Amy Smedley-Walker" userId="47f6933d-9ed0-42f9-afc1-7bb744d03eb4" providerId="ADAL" clId="{78D4EFF2-BAFC-5802-8A3B-FE012AF47FBC}" dt="2026-06-09T15:23:40.075" v="2241" actId="167"/>
            <ac:picMkLst>
              <pc:docMk/>
              <pc:sldMasterMk cId="0" sldId="2147483648"/>
              <pc:sldLayoutMk cId="1738434679" sldId="2147483665"/>
              <ac:picMk id="4" creationId="{FD341729-A491-4E49-8DFB-1688CB48AFB6}"/>
            </ac:picMkLst>
          </pc:picChg>
        </pc:sldLayoutChg>
        <pc:sldLayoutChg chg="addSp delSp modSp mod">
          <pc:chgData name="Amy Smedley-Walker" userId="47f6933d-9ed0-42f9-afc1-7bb744d03eb4" providerId="ADAL" clId="{78D4EFF2-BAFC-5802-8A3B-FE012AF47FBC}" dt="2026-06-09T15:23:22.117" v="2237"/>
          <pc:sldLayoutMkLst>
            <pc:docMk/>
            <pc:sldMasterMk cId="0" sldId="2147483648"/>
            <pc:sldLayoutMk cId="3629774768" sldId="2147483670"/>
          </pc:sldLayoutMkLst>
          <pc:picChg chg="add mod">
            <ac:chgData name="Amy Smedley-Walker" userId="47f6933d-9ed0-42f9-afc1-7bb744d03eb4" providerId="ADAL" clId="{78D4EFF2-BAFC-5802-8A3B-FE012AF47FBC}" dt="2026-06-09T15:23:22.117" v="2237"/>
            <ac:picMkLst>
              <pc:docMk/>
              <pc:sldMasterMk cId="0" sldId="2147483648"/>
              <pc:sldLayoutMk cId="3629774768" sldId="2147483670"/>
              <ac:picMk id="4" creationId="{BC598A22-EEB8-C4C7-3E5C-341C88425B01}"/>
            </ac:picMkLst>
          </pc:picChg>
        </pc:sldLayoutChg>
      </pc:sldMasterChg>
    </pc:docChg>
  </pc:docChgLst>
  <pc:docChgLst>
    <pc:chgData name="Jemima Martin" userId="feae1993-dbcf-41c7-a5d7-959e931509de" providerId="ADAL" clId="{1A7BC1E0-8FFA-4D68-8058-FBEAEAD5E516}"/>
    <pc:docChg chg="undo custSel addSld delSld modSld">
      <pc:chgData name="Jemima Martin" userId="feae1993-dbcf-41c7-a5d7-959e931509de" providerId="ADAL" clId="{1A7BC1E0-8FFA-4D68-8058-FBEAEAD5E516}" dt="2026-06-11T08:40:38.390" v="1565"/>
      <pc:docMkLst>
        <pc:docMk/>
      </pc:docMkLst>
      <pc:sldChg chg="addSp modSp mod modNotesTx">
        <pc:chgData name="Jemima Martin" userId="feae1993-dbcf-41c7-a5d7-959e931509de" providerId="ADAL" clId="{1A7BC1E0-8FFA-4D68-8058-FBEAEAD5E516}" dt="2026-05-15T15:56:04.510" v="698" actId="20577"/>
        <pc:sldMkLst>
          <pc:docMk/>
          <pc:sldMk cId="0" sldId="256"/>
        </pc:sldMkLst>
        <pc:spChg chg="mod">
          <ac:chgData name="Jemima Martin" userId="feae1993-dbcf-41c7-a5d7-959e931509de" providerId="ADAL" clId="{1A7BC1E0-8FFA-4D68-8058-FBEAEAD5E516}" dt="2026-05-15T14:24:19.395" v="154" actId="1076"/>
          <ac:spMkLst>
            <pc:docMk/>
            <pc:sldMk cId="0" sldId="256"/>
            <ac:spMk id="4" creationId="{00000000-0000-0000-0000-000000000000}"/>
          </ac:spMkLst>
        </pc:spChg>
        <pc:spChg chg="mod">
          <ac:chgData name="Jemima Martin" userId="feae1993-dbcf-41c7-a5d7-959e931509de" providerId="ADAL" clId="{1A7BC1E0-8FFA-4D68-8058-FBEAEAD5E516}" dt="2026-05-15T14:24:40.474" v="176" actId="20577"/>
          <ac:spMkLst>
            <pc:docMk/>
            <pc:sldMk cId="0" sldId="256"/>
            <ac:spMk id="7" creationId="{00000000-0000-0000-0000-000000000000}"/>
          </ac:spMkLst>
        </pc:spChg>
        <pc:spChg chg="add mod">
          <ac:chgData name="Jemima Martin" userId="feae1993-dbcf-41c7-a5d7-959e931509de" providerId="ADAL" clId="{1A7BC1E0-8FFA-4D68-8058-FBEAEAD5E516}" dt="2026-05-15T14:25:12.283" v="178" actId="20577"/>
          <ac:spMkLst>
            <pc:docMk/>
            <pc:sldMk cId="0" sldId="256"/>
            <ac:spMk id="18" creationId="{AD6D8095-0EDD-4787-BDDF-3BEAB0C397F8}"/>
          </ac:spMkLst>
        </pc:spChg>
      </pc:sldChg>
      <pc:sldChg chg="modNotesTx">
        <pc:chgData name="Jemima Martin" userId="feae1993-dbcf-41c7-a5d7-959e931509de" providerId="ADAL" clId="{1A7BC1E0-8FFA-4D68-8058-FBEAEAD5E516}" dt="2026-05-15T14:07:30.224" v="1" actId="255"/>
        <pc:sldMkLst>
          <pc:docMk/>
          <pc:sldMk cId="0" sldId="257"/>
        </pc:sldMkLst>
      </pc:sldChg>
      <pc:sldChg chg="modNotesTx">
        <pc:chgData name="Jemima Martin" userId="feae1993-dbcf-41c7-a5d7-959e931509de" providerId="ADAL" clId="{1A7BC1E0-8FFA-4D68-8058-FBEAEAD5E516}" dt="2026-05-15T15:56:28.227" v="699" actId="12"/>
        <pc:sldMkLst>
          <pc:docMk/>
          <pc:sldMk cId="0" sldId="258"/>
        </pc:sldMkLst>
      </pc:sldChg>
      <pc:sldChg chg="modNotesTx">
        <pc:chgData name="Jemima Martin" userId="feae1993-dbcf-41c7-a5d7-959e931509de" providerId="ADAL" clId="{1A7BC1E0-8FFA-4D68-8058-FBEAEAD5E516}" dt="2026-05-15T14:30:00.854" v="197" actId="6549"/>
        <pc:sldMkLst>
          <pc:docMk/>
          <pc:sldMk cId="0" sldId="259"/>
        </pc:sldMkLst>
      </pc:sldChg>
      <pc:sldChg chg="addAnim delAnim modAnim modNotesTx">
        <pc:chgData name="Jemima Martin" userId="feae1993-dbcf-41c7-a5d7-959e931509de" providerId="ADAL" clId="{1A7BC1E0-8FFA-4D68-8058-FBEAEAD5E516}" dt="2026-05-19T14:33:43.118" v="943"/>
        <pc:sldMkLst>
          <pc:docMk/>
          <pc:sldMk cId="0" sldId="260"/>
        </pc:sldMkLst>
      </pc:sldChg>
      <pc:sldChg chg="modSp mod addAnim delAnim modAnim">
        <pc:chgData name="Jemima Martin" userId="feae1993-dbcf-41c7-a5d7-959e931509de" providerId="ADAL" clId="{1A7BC1E0-8FFA-4D68-8058-FBEAEAD5E516}" dt="2026-05-19T14:34:40.047" v="951"/>
        <pc:sldMkLst>
          <pc:docMk/>
          <pc:sldMk cId="0" sldId="263"/>
        </pc:sldMkLst>
        <pc:spChg chg="mod">
          <ac:chgData name="Jemima Martin" userId="feae1993-dbcf-41c7-a5d7-959e931509de" providerId="ADAL" clId="{1A7BC1E0-8FFA-4D68-8058-FBEAEAD5E516}" dt="2026-05-19T13:57:43.490" v="827" actId="1076"/>
          <ac:spMkLst>
            <pc:docMk/>
            <pc:sldMk cId="0" sldId="263"/>
            <ac:spMk id="5" creationId="{00000000-0000-0000-0000-000000000000}"/>
          </ac:spMkLst>
        </pc:spChg>
      </pc:sldChg>
      <pc:sldChg chg="addAnim delAnim modAnim">
        <pc:chgData name="Jemima Martin" userId="feae1993-dbcf-41c7-a5d7-959e931509de" providerId="ADAL" clId="{1A7BC1E0-8FFA-4D68-8058-FBEAEAD5E516}" dt="2026-05-19T14:37:01.115" v="971"/>
        <pc:sldMkLst>
          <pc:docMk/>
          <pc:sldMk cId="0" sldId="264"/>
        </pc:sldMkLst>
      </pc:sldChg>
      <pc:sldChg chg="modSp mod addAnim delAnim modAnim">
        <pc:chgData name="Jemima Martin" userId="feae1993-dbcf-41c7-a5d7-959e931509de" providerId="ADAL" clId="{1A7BC1E0-8FFA-4D68-8058-FBEAEAD5E516}" dt="2026-06-11T08:40:38.390" v="1565"/>
        <pc:sldMkLst>
          <pc:docMk/>
          <pc:sldMk cId="0" sldId="265"/>
        </pc:sldMkLst>
        <pc:spChg chg="mod">
          <ac:chgData name="Jemima Martin" userId="feae1993-dbcf-41c7-a5d7-959e931509de" providerId="ADAL" clId="{1A7BC1E0-8FFA-4D68-8058-FBEAEAD5E516}" dt="2026-05-15T14:35:25.228" v="205" actId="1076"/>
          <ac:spMkLst>
            <pc:docMk/>
            <pc:sldMk cId="0" sldId="265"/>
            <ac:spMk id="6" creationId="{00000000-0000-0000-0000-000000000000}"/>
          </ac:spMkLst>
        </pc:spChg>
        <pc:spChg chg="mod">
          <ac:chgData name="Jemima Martin" userId="feae1993-dbcf-41c7-a5d7-959e931509de" providerId="ADAL" clId="{1A7BC1E0-8FFA-4D68-8058-FBEAEAD5E516}" dt="2026-05-15T14:35:31.145" v="206" actId="1076"/>
          <ac:spMkLst>
            <pc:docMk/>
            <pc:sldMk cId="0" sldId="265"/>
            <ac:spMk id="9" creationId="{00000000-0000-0000-0000-000000000000}"/>
          </ac:spMkLst>
        </pc:spChg>
      </pc:sldChg>
      <pc:sldChg chg="modSp mod addAnim delAnim modAnim modNotesTx">
        <pc:chgData name="Jemima Martin" userId="feae1993-dbcf-41c7-a5d7-959e931509de" providerId="ADAL" clId="{1A7BC1E0-8FFA-4D68-8058-FBEAEAD5E516}" dt="2026-05-20T09:18:48.498" v="1372" actId="27636"/>
        <pc:sldMkLst>
          <pc:docMk/>
          <pc:sldMk cId="0" sldId="266"/>
        </pc:sldMkLst>
        <pc:spChg chg="mod">
          <ac:chgData name="Jemima Martin" userId="feae1993-dbcf-41c7-a5d7-959e931509de" providerId="ADAL" clId="{1A7BC1E0-8FFA-4D68-8058-FBEAEAD5E516}" dt="2026-05-15T14:36:36.452" v="213" actId="27636"/>
          <ac:spMkLst>
            <pc:docMk/>
            <pc:sldMk cId="0" sldId="266"/>
            <ac:spMk id="7" creationId="{00000000-0000-0000-0000-000000000000}"/>
          </ac:spMkLst>
        </pc:spChg>
        <pc:spChg chg="mod">
          <ac:chgData name="Jemima Martin" userId="feae1993-dbcf-41c7-a5d7-959e931509de" providerId="ADAL" clId="{1A7BC1E0-8FFA-4D68-8058-FBEAEAD5E516}" dt="2026-05-15T14:37:29.672" v="222" actId="27636"/>
          <ac:spMkLst>
            <pc:docMk/>
            <pc:sldMk cId="0" sldId="266"/>
            <ac:spMk id="8" creationId="{00000000-0000-0000-0000-000000000000}"/>
          </ac:spMkLst>
        </pc:spChg>
        <pc:spChg chg="mod">
          <ac:chgData name="Jemima Martin" userId="feae1993-dbcf-41c7-a5d7-959e931509de" providerId="ADAL" clId="{1A7BC1E0-8FFA-4D68-8058-FBEAEAD5E516}" dt="2026-05-15T14:37:29.685" v="225" actId="27636"/>
          <ac:spMkLst>
            <pc:docMk/>
            <pc:sldMk cId="0" sldId="266"/>
            <ac:spMk id="16" creationId="{00000000-0000-0000-0000-000000000000}"/>
          </ac:spMkLst>
        </pc:spChg>
        <pc:spChg chg="mod">
          <ac:chgData name="Jemima Martin" userId="feae1993-dbcf-41c7-a5d7-959e931509de" providerId="ADAL" clId="{1A7BC1E0-8FFA-4D68-8058-FBEAEAD5E516}" dt="2026-05-15T14:37:29.676" v="223" actId="27636"/>
          <ac:spMkLst>
            <pc:docMk/>
            <pc:sldMk cId="0" sldId="266"/>
            <ac:spMk id="20" creationId="{00000000-0000-0000-0000-000000000000}"/>
          </ac:spMkLst>
        </pc:spChg>
        <pc:spChg chg="mod">
          <ac:chgData name="Jemima Martin" userId="feae1993-dbcf-41c7-a5d7-959e931509de" providerId="ADAL" clId="{1A7BC1E0-8FFA-4D68-8058-FBEAEAD5E516}" dt="2026-05-19T16:01:45.325" v="1310" actId="27636"/>
          <ac:spMkLst>
            <pc:docMk/>
            <pc:sldMk cId="0" sldId="266"/>
            <ac:spMk id="23" creationId="{00000000-0000-0000-0000-000000000000}"/>
          </ac:spMkLst>
        </pc:spChg>
        <pc:spChg chg="mod">
          <ac:chgData name="Jemima Martin" userId="feae1993-dbcf-41c7-a5d7-959e931509de" providerId="ADAL" clId="{1A7BC1E0-8FFA-4D68-8058-FBEAEAD5E516}" dt="2026-05-15T14:37:29.691" v="227" actId="27636"/>
          <ac:spMkLst>
            <pc:docMk/>
            <pc:sldMk cId="0" sldId="266"/>
            <ac:spMk id="28" creationId="{00000000-0000-0000-0000-000000000000}"/>
          </ac:spMkLst>
        </pc:spChg>
        <pc:spChg chg="mod">
          <ac:chgData name="Jemima Martin" userId="feae1993-dbcf-41c7-a5d7-959e931509de" providerId="ADAL" clId="{1A7BC1E0-8FFA-4D68-8058-FBEAEAD5E516}" dt="2026-05-15T14:37:29.669" v="221" actId="27636"/>
          <ac:spMkLst>
            <pc:docMk/>
            <pc:sldMk cId="0" sldId="266"/>
            <ac:spMk id="32" creationId="{00000000-0000-0000-0000-000000000000}"/>
          </ac:spMkLst>
        </pc:spChg>
        <pc:spChg chg="mod">
          <ac:chgData name="Jemima Martin" userId="feae1993-dbcf-41c7-a5d7-959e931509de" providerId="ADAL" clId="{1A7BC1E0-8FFA-4D68-8058-FBEAEAD5E516}" dt="2026-05-15T14:36:36.433" v="212" actId="27636"/>
          <ac:spMkLst>
            <pc:docMk/>
            <pc:sldMk cId="0" sldId="266"/>
            <ac:spMk id="35" creationId="{00000000-0000-0000-0000-000000000000}"/>
          </ac:spMkLst>
        </pc:spChg>
        <pc:spChg chg="mod">
          <ac:chgData name="Jemima Martin" userId="feae1993-dbcf-41c7-a5d7-959e931509de" providerId="ADAL" clId="{1A7BC1E0-8FFA-4D68-8058-FBEAEAD5E516}" dt="2026-05-15T14:24:10.523" v="114" actId="27636"/>
          <ac:spMkLst>
            <pc:docMk/>
            <pc:sldMk cId="0" sldId="266"/>
            <ac:spMk id="39" creationId="{00000000-0000-0000-0000-000000000000}"/>
          </ac:spMkLst>
        </pc:spChg>
        <pc:spChg chg="mod">
          <ac:chgData name="Jemima Martin" userId="feae1993-dbcf-41c7-a5d7-959e931509de" providerId="ADAL" clId="{1A7BC1E0-8FFA-4D68-8058-FBEAEAD5E516}" dt="2026-05-15T14:13:37.797" v="25" actId="27636"/>
          <ac:spMkLst>
            <pc:docMk/>
            <pc:sldMk cId="0" sldId="266"/>
            <ac:spMk id="43" creationId="{00000000-0000-0000-0000-000000000000}"/>
          </ac:spMkLst>
        </pc:spChg>
        <pc:spChg chg="mod">
          <ac:chgData name="Jemima Martin" userId="feae1993-dbcf-41c7-a5d7-959e931509de" providerId="ADAL" clId="{1A7BC1E0-8FFA-4D68-8058-FBEAEAD5E516}" dt="2026-05-15T14:24:10.528" v="117" actId="27636"/>
          <ac:spMkLst>
            <pc:docMk/>
            <pc:sldMk cId="0" sldId="266"/>
            <ac:spMk id="51" creationId="{00000000-0000-0000-0000-000000000000}"/>
          </ac:spMkLst>
        </pc:spChg>
        <pc:spChg chg="mod">
          <ac:chgData name="Jemima Martin" userId="feae1993-dbcf-41c7-a5d7-959e931509de" providerId="ADAL" clId="{1A7BC1E0-8FFA-4D68-8058-FBEAEAD5E516}" dt="2026-05-20T09:18:48.498" v="1372" actId="27636"/>
          <ac:spMkLst>
            <pc:docMk/>
            <pc:sldMk cId="0" sldId="266"/>
            <ac:spMk id="55" creationId="{00000000-0000-0000-0000-000000000000}"/>
          </ac:spMkLst>
        </pc:spChg>
        <pc:spChg chg="mod">
          <ac:chgData name="Jemima Martin" userId="feae1993-dbcf-41c7-a5d7-959e931509de" providerId="ADAL" clId="{1A7BC1E0-8FFA-4D68-8058-FBEAEAD5E516}" dt="2026-05-15T14:37:29.687" v="226" actId="27636"/>
          <ac:spMkLst>
            <pc:docMk/>
            <pc:sldMk cId="0" sldId="266"/>
            <ac:spMk id="56" creationId="{00000000-0000-0000-0000-000000000000}"/>
          </ac:spMkLst>
        </pc:spChg>
        <pc:spChg chg="mod">
          <ac:chgData name="Jemima Martin" userId="feae1993-dbcf-41c7-a5d7-959e931509de" providerId="ADAL" clId="{1A7BC1E0-8FFA-4D68-8058-FBEAEAD5E516}" dt="2026-05-15T14:36:36.514" v="218" actId="27636"/>
          <ac:spMkLst>
            <pc:docMk/>
            <pc:sldMk cId="0" sldId="266"/>
            <ac:spMk id="59" creationId="{00000000-0000-0000-0000-000000000000}"/>
          </ac:spMkLst>
        </pc:spChg>
        <pc:spChg chg="mod">
          <ac:chgData name="Jemima Martin" userId="feae1993-dbcf-41c7-a5d7-959e931509de" providerId="ADAL" clId="{1A7BC1E0-8FFA-4D68-8058-FBEAEAD5E516}" dt="2026-05-15T14:37:29.682" v="224" actId="27636"/>
          <ac:spMkLst>
            <pc:docMk/>
            <pc:sldMk cId="0" sldId="266"/>
            <ac:spMk id="60" creationId="{00000000-0000-0000-0000-000000000000}"/>
          </ac:spMkLst>
        </pc:spChg>
        <pc:spChg chg="mod">
          <ac:chgData name="Jemima Martin" userId="feae1993-dbcf-41c7-a5d7-959e931509de" providerId="ADAL" clId="{1A7BC1E0-8FFA-4D68-8058-FBEAEAD5E516}" dt="2026-05-15T14:24:10.526" v="116" actId="27636"/>
          <ac:spMkLst>
            <pc:docMk/>
            <pc:sldMk cId="0" sldId="266"/>
            <ac:spMk id="63" creationId="{00000000-0000-0000-0000-000000000000}"/>
          </ac:spMkLst>
        </pc:spChg>
        <pc:spChg chg="mod">
          <ac:chgData name="Jemima Martin" userId="feae1993-dbcf-41c7-a5d7-959e931509de" providerId="ADAL" clId="{1A7BC1E0-8FFA-4D68-8058-FBEAEAD5E516}" dt="2026-05-15T14:24:10.495" v="109" actId="27636"/>
          <ac:spMkLst>
            <pc:docMk/>
            <pc:sldMk cId="0" sldId="266"/>
            <ac:spMk id="68" creationId="{00000000-0000-0000-0000-000000000000}"/>
          </ac:spMkLst>
        </pc:spChg>
        <pc:picChg chg="mod">
          <ac:chgData name="Jemima Martin" userId="feae1993-dbcf-41c7-a5d7-959e931509de" providerId="ADAL" clId="{1A7BC1E0-8FFA-4D68-8058-FBEAEAD5E516}" dt="2026-05-19T14:42:11.301" v="993" actId="1076"/>
          <ac:picMkLst>
            <pc:docMk/>
            <pc:sldMk cId="0" sldId="266"/>
            <ac:picMk id="4" creationId="{00000000-0000-0000-0000-000000000000}"/>
          </ac:picMkLst>
        </pc:picChg>
      </pc:sldChg>
      <pc:sldChg chg="modNotesTx">
        <pc:chgData name="Jemima Martin" userId="feae1993-dbcf-41c7-a5d7-959e931509de" providerId="ADAL" clId="{1A7BC1E0-8FFA-4D68-8058-FBEAEAD5E516}" dt="2026-05-15T14:37:27.327" v="220" actId="20577"/>
        <pc:sldMkLst>
          <pc:docMk/>
          <pc:sldMk cId="0" sldId="267"/>
        </pc:sldMkLst>
      </pc:sldChg>
      <pc:sldChg chg="modSp mod modNotesTx">
        <pc:chgData name="Jemima Martin" userId="feae1993-dbcf-41c7-a5d7-959e931509de" providerId="ADAL" clId="{1A7BC1E0-8FFA-4D68-8058-FBEAEAD5E516}" dt="2026-05-19T14:45:06.966" v="1044" actId="20577"/>
        <pc:sldMkLst>
          <pc:docMk/>
          <pc:sldMk cId="0" sldId="268"/>
        </pc:sldMkLst>
      </pc:sldChg>
      <pc:sldChg chg="modSp mod modAnim modNotesTx">
        <pc:chgData name="Jemima Martin" userId="feae1993-dbcf-41c7-a5d7-959e931509de" providerId="ADAL" clId="{1A7BC1E0-8FFA-4D68-8058-FBEAEAD5E516}" dt="2026-05-20T09:18:49.652" v="1394" actId="27636"/>
        <pc:sldMkLst>
          <pc:docMk/>
          <pc:sldMk cId="0" sldId="270"/>
        </pc:sldMkLst>
        <pc:spChg chg="mod">
          <ac:chgData name="Jemima Martin" userId="feae1993-dbcf-41c7-a5d7-959e931509de" providerId="ADAL" clId="{1A7BC1E0-8FFA-4D68-8058-FBEAEAD5E516}" dt="2026-05-19T14:26:33.605" v="916" actId="1076"/>
          <ac:spMkLst>
            <pc:docMk/>
            <pc:sldMk cId="0" sldId="270"/>
            <ac:spMk id="3" creationId="{00000000-0000-0000-0000-000000000000}"/>
          </ac:spMkLst>
        </pc:spChg>
        <pc:spChg chg="mod">
          <ac:chgData name="Jemima Martin" userId="feae1993-dbcf-41c7-a5d7-959e931509de" providerId="ADAL" clId="{1A7BC1E0-8FFA-4D68-8058-FBEAEAD5E516}" dt="2026-05-20T09:18:49.636" v="1387" actId="27636"/>
          <ac:spMkLst>
            <pc:docMk/>
            <pc:sldMk cId="0" sldId="270"/>
            <ac:spMk id="4" creationId="{00000000-0000-0000-0000-000000000000}"/>
          </ac:spMkLst>
        </pc:spChg>
        <pc:spChg chg="mod">
          <ac:chgData name="Jemima Martin" userId="feae1993-dbcf-41c7-a5d7-959e931509de" providerId="ADAL" clId="{1A7BC1E0-8FFA-4D68-8058-FBEAEAD5E516}" dt="2026-05-20T09:18:49.645" v="1389" actId="27636"/>
          <ac:spMkLst>
            <pc:docMk/>
            <pc:sldMk cId="0" sldId="270"/>
            <ac:spMk id="7" creationId="{00000000-0000-0000-0000-000000000000}"/>
          </ac:spMkLst>
        </pc:spChg>
        <pc:spChg chg="mod">
          <ac:chgData name="Jemima Martin" userId="feae1993-dbcf-41c7-a5d7-959e931509de" providerId="ADAL" clId="{1A7BC1E0-8FFA-4D68-8058-FBEAEAD5E516}" dt="2026-05-20T09:18:49.651" v="1393" actId="27636"/>
          <ac:spMkLst>
            <pc:docMk/>
            <pc:sldMk cId="0" sldId="270"/>
            <ac:spMk id="10" creationId="{00000000-0000-0000-0000-000000000000}"/>
          </ac:spMkLst>
        </pc:spChg>
        <pc:spChg chg="mod">
          <ac:chgData name="Jemima Martin" userId="feae1993-dbcf-41c7-a5d7-959e931509de" providerId="ADAL" clId="{1A7BC1E0-8FFA-4D68-8058-FBEAEAD5E516}" dt="2026-05-20T09:18:49.647" v="1390" actId="27636"/>
          <ac:spMkLst>
            <pc:docMk/>
            <pc:sldMk cId="0" sldId="270"/>
            <ac:spMk id="13" creationId="{00000000-0000-0000-0000-000000000000}"/>
          </ac:spMkLst>
        </pc:spChg>
        <pc:spChg chg="mod">
          <ac:chgData name="Jemima Martin" userId="feae1993-dbcf-41c7-a5d7-959e931509de" providerId="ADAL" clId="{1A7BC1E0-8FFA-4D68-8058-FBEAEAD5E516}" dt="2026-05-20T09:18:49.652" v="1394" actId="27636"/>
          <ac:spMkLst>
            <pc:docMk/>
            <pc:sldMk cId="0" sldId="270"/>
            <ac:spMk id="16" creationId="{00000000-0000-0000-0000-000000000000}"/>
          </ac:spMkLst>
        </pc:spChg>
        <pc:spChg chg="mod">
          <ac:chgData name="Jemima Martin" userId="feae1993-dbcf-41c7-a5d7-959e931509de" providerId="ADAL" clId="{1A7BC1E0-8FFA-4D68-8058-FBEAEAD5E516}" dt="2026-05-20T09:18:49.649" v="1392" actId="27636"/>
          <ac:spMkLst>
            <pc:docMk/>
            <pc:sldMk cId="0" sldId="270"/>
            <ac:spMk id="19" creationId="{00000000-0000-0000-0000-000000000000}"/>
          </ac:spMkLst>
        </pc:spChg>
        <pc:spChg chg="mod">
          <ac:chgData name="Jemima Martin" userId="feae1993-dbcf-41c7-a5d7-959e931509de" providerId="ADAL" clId="{1A7BC1E0-8FFA-4D68-8058-FBEAEAD5E516}" dt="2026-05-20T09:18:49.648" v="1391" actId="27636"/>
          <ac:spMkLst>
            <pc:docMk/>
            <pc:sldMk cId="0" sldId="270"/>
            <ac:spMk id="22" creationId="{00000000-0000-0000-0000-000000000000}"/>
          </ac:spMkLst>
        </pc:spChg>
        <pc:spChg chg="mod">
          <ac:chgData name="Jemima Martin" userId="feae1993-dbcf-41c7-a5d7-959e931509de" providerId="ADAL" clId="{1A7BC1E0-8FFA-4D68-8058-FBEAEAD5E516}" dt="2026-05-20T09:18:49.642" v="1388" actId="27636"/>
          <ac:spMkLst>
            <pc:docMk/>
            <pc:sldMk cId="0" sldId="270"/>
            <ac:spMk id="25" creationId="{00000000-0000-0000-0000-000000000000}"/>
          </ac:spMkLst>
        </pc:spChg>
      </pc:sldChg>
      <pc:sldChg chg="modSp mod modAnim">
        <pc:chgData name="Jemima Martin" userId="feae1993-dbcf-41c7-a5d7-959e931509de" providerId="ADAL" clId="{1A7BC1E0-8FFA-4D68-8058-FBEAEAD5E516}" dt="2026-05-20T09:18:49.989" v="1402" actId="27636"/>
        <pc:sldMkLst>
          <pc:docMk/>
          <pc:sldMk cId="0" sldId="271"/>
        </pc:sldMkLst>
        <pc:spChg chg="mod">
          <ac:chgData name="Jemima Martin" userId="feae1993-dbcf-41c7-a5d7-959e931509de" providerId="ADAL" clId="{1A7BC1E0-8FFA-4D68-8058-FBEAEAD5E516}" dt="2026-05-20T09:18:49.982" v="1398" actId="27636"/>
          <ac:spMkLst>
            <pc:docMk/>
            <pc:sldMk cId="0" sldId="271"/>
            <ac:spMk id="4" creationId="{00000000-0000-0000-0000-000000000000}"/>
          </ac:spMkLst>
        </pc:spChg>
        <pc:spChg chg="mod">
          <ac:chgData name="Jemima Martin" userId="feae1993-dbcf-41c7-a5d7-959e931509de" providerId="ADAL" clId="{1A7BC1E0-8FFA-4D68-8058-FBEAEAD5E516}" dt="2026-05-20T09:18:49.987" v="1401" actId="27636"/>
          <ac:spMkLst>
            <pc:docMk/>
            <pc:sldMk cId="0" sldId="271"/>
            <ac:spMk id="7" creationId="{00000000-0000-0000-0000-000000000000}"/>
          </ac:spMkLst>
        </pc:spChg>
        <pc:spChg chg="mod">
          <ac:chgData name="Jemima Martin" userId="feae1993-dbcf-41c7-a5d7-959e931509de" providerId="ADAL" clId="{1A7BC1E0-8FFA-4D68-8058-FBEAEAD5E516}" dt="2026-05-20T09:18:49.981" v="1397" actId="27636"/>
          <ac:spMkLst>
            <pc:docMk/>
            <pc:sldMk cId="0" sldId="271"/>
            <ac:spMk id="10" creationId="{00000000-0000-0000-0000-000000000000}"/>
          </ac:spMkLst>
        </pc:spChg>
        <pc:spChg chg="mod">
          <ac:chgData name="Jemima Martin" userId="feae1993-dbcf-41c7-a5d7-959e931509de" providerId="ADAL" clId="{1A7BC1E0-8FFA-4D68-8058-FBEAEAD5E516}" dt="2026-05-20T09:18:49.989" v="1402" actId="27636"/>
          <ac:spMkLst>
            <pc:docMk/>
            <pc:sldMk cId="0" sldId="271"/>
            <ac:spMk id="13" creationId="{00000000-0000-0000-0000-000000000000}"/>
          </ac:spMkLst>
        </pc:spChg>
        <pc:spChg chg="mod">
          <ac:chgData name="Jemima Martin" userId="feae1993-dbcf-41c7-a5d7-959e931509de" providerId="ADAL" clId="{1A7BC1E0-8FFA-4D68-8058-FBEAEAD5E516}" dt="2026-05-20T09:18:49.978" v="1395" actId="27636"/>
          <ac:spMkLst>
            <pc:docMk/>
            <pc:sldMk cId="0" sldId="271"/>
            <ac:spMk id="16" creationId="{00000000-0000-0000-0000-000000000000}"/>
          </ac:spMkLst>
        </pc:spChg>
        <pc:spChg chg="mod">
          <ac:chgData name="Jemima Martin" userId="feae1993-dbcf-41c7-a5d7-959e931509de" providerId="ADAL" clId="{1A7BC1E0-8FFA-4D68-8058-FBEAEAD5E516}" dt="2026-05-20T09:18:49.984" v="1399" actId="27636"/>
          <ac:spMkLst>
            <pc:docMk/>
            <pc:sldMk cId="0" sldId="271"/>
            <ac:spMk id="19" creationId="{00000000-0000-0000-0000-000000000000}"/>
          </ac:spMkLst>
        </pc:spChg>
        <pc:spChg chg="mod">
          <ac:chgData name="Jemima Martin" userId="feae1993-dbcf-41c7-a5d7-959e931509de" providerId="ADAL" clId="{1A7BC1E0-8FFA-4D68-8058-FBEAEAD5E516}" dt="2026-05-20T09:18:49.985" v="1400" actId="27636"/>
          <ac:spMkLst>
            <pc:docMk/>
            <pc:sldMk cId="0" sldId="271"/>
            <ac:spMk id="22" creationId="{00000000-0000-0000-0000-000000000000}"/>
          </ac:spMkLst>
        </pc:spChg>
        <pc:spChg chg="mod">
          <ac:chgData name="Jemima Martin" userId="feae1993-dbcf-41c7-a5d7-959e931509de" providerId="ADAL" clId="{1A7BC1E0-8FFA-4D68-8058-FBEAEAD5E516}" dt="2026-05-20T09:18:49.979" v="1396" actId="27636"/>
          <ac:spMkLst>
            <pc:docMk/>
            <pc:sldMk cId="0" sldId="271"/>
            <ac:spMk id="25" creationId="{00000000-0000-0000-0000-000000000000}"/>
          </ac:spMkLst>
        </pc:spChg>
      </pc:sldChg>
      <pc:sldChg chg="addSp delSp modSp mod modNotesTx">
        <pc:chgData name="Jemima Martin" userId="feae1993-dbcf-41c7-a5d7-959e931509de" providerId="ADAL" clId="{1A7BC1E0-8FFA-4D68-8058-FBEAEAD5E516}" dt="2026-05-19T14:49:21.207" v="1058" actId="1076"/>
        <pc:sldMkLst>
          <pc:docMk/>
          <pc:sldMk cId="0" sldId="272"/>
        </pc:sldMkLst>
        <pc:spChg chg="mod">
          <ac:chgData name="Jemima Martin" userId="feae1993-dbcf-41c7-a5d7-959e931509de" providerId="ADAL" clId="{1A7BC1E0-8FFA-4D68-8058-FBEAEAD5E516}" dt="2026-05-19T14:48:58.534" v="1056" actId="1076"/>
          <ac:spMkLst>
            <pc:docMk/>
            <pc:sldMk cId="0" sldId="272"/>
            <ac:spMk id="4" creationId="{00000000-0000-0000-0000-000000000000}"/>
          </ac:spMkLst>
        </pc:spChg>
        <pc:spChg chg="mod">
          <ac:chgData name="Jemima Martin" userId="feae1993-dbcf-41c7-a5d7-959e931509de" providerId="ADAL" clId="{1A7BC1E0-8FFA-4D68-8058-FBEAEAD5E516}" dt="2026-05-19T14:49:21.207" v="1058" actId="1076"/>
          <ac:spMkLst>
            <pc:docMk/>
            <pc:sldMk cId="0" sldId="272"/>
            <ac:spMk id="11" creationId="{00000000-0000-0000-0000-000000000000}"/>
          </ac:spMkLst>
        </pc:spChg>
      </pc:sldChg>
      <pc:sldChg chg="modSp mod modNotesTx">
        <pc:chgData name="Jemima Martin" userId="feae1993-dbcf-41c7-a5d7-959e931509de" providerId="ADAL" clId="{1A7BC1E0-8FFA-4D68-8058-FBEAEAD5E516}" dt="2026-05-20T09:18:50.253" v="1410" actId="27636"/>
        <pc:sldMkLst>
          <pc:docMk/>
          <pc:sldMk cId="0" sldId="273"/>
        </pc:sldMkLst>
        <pc:spChg chg="mod">
          <ac:chgData name="Jemima Martin" userId="feae1993-dbcf-41c7-a5d7-959e931509de" providerId="ADAL" clId="{1A7BC1E0-8FFA-4D68-8058-FBEAEAD5E516}" dt="2026-05-20T09:18:50.247" v="1407" actId="27636"/>
          <ac:spMkLst>
            <pc:docMk/>
            <pc:sldMk cId="0" sldId="273"/>
            <ac:spMk id="4" creationId="{00000000-0000-0000-0000-000000000000}"/>
          </ac:spMkLst>
        </pc:spChg>
        <pc:spChg chg="mod">
          <ac:chgData name="Jemima Martin" userId="feae1993-dbcf-41c7-a5d7-959e931509de" providerId="ADAL" clId="{1A7BC1E0-8FFA-4D68-8058-FBEAEAD5E516}" dt="2026-05-20T09:18:50.246" v="1406" actId="27636"/>
          <ac:spMkLst>
            <pc:docMk/>
            <pc:sldMk cId="0" sldId="273"/>
            <ac:spMk id="7" creationId="{00000000-0000-0000-0000-000000000000}"/>
          </ac:spMkLst>
        </pc:spChg>
        <pc:spChg chg="mod">
          <ac:chgData name="Jemima Martin" userId="feae1993-dbcf-41c7-a5d7-959e931509de" providerId="ADAL" clId="{1A7BC1E0-8FFA-4D68-8058-FBEAEAD5E516}" dt="2026-05-20T09:18:50.249" v="1408" actId="27636"/>
          <ac:spMkLst>
            <pc:docMk/>
            <pc:sldMk cId="0" sldId="273"/>
            <ac:spMk id="10" creationId="{00000000-0000-0000-0000-000000000000}"/>
          </ac:spMkLst>
        </pc:spChg>
        <pc:spChg chg="mod">
          <ac:chgData name="Jemima Martin" userId="feae1993-dbcf-41c7-a5d7-959e931509de" providerId="ADAL" clId="{1A7BC1E0-8FFA-4D68-8058-FBEAEAD5E516}" dt="2026-05-20T09:18:50.244" v="1405" actId="27636"/>
          <ac:spMkLst>
            <pc:docMk/>
            <pc:sldMk cId="0" sldId="273"/>
            <ac:spMk id="13" creationId="{00000000-0000-0000-0000-000000000000}"/>
          </ac:spMkLst>
        </pc:spChg>
        <pc:spChg chg="mod">
          <ac:chgData name="Jemima Martin" userId="feae1993-dbcf-41c7-a5d7-959e931509de" providerId="ADAL" clId="{1A7BC1E0-8FFA-4D68-8058-FBEAEAD5E516}" dt="2026-05-20T09:18:50.251" v="1409" actId="27636"/>
          <ac:spMkLst>
            <pc:docMk/>
            <pc:sldMk cId="0" sldId="273"/>
            <ac:spMk id="16" creationId="{00000000-0000-0000-0000-000000000000}"/>
          </ac:spMkLst>
        </pc:spChg>
        <pc:spChg chg="mod">
          <ac:chgData name="Jemima Martin" userId="feae1993-dbcf-41c7-a5d7-959e931509de" providerId="ADAL" clId="{1A7BC1E0-8FFA-4D68-8058-FBEAEAD5E516}" dt="2026-05-20T09:18:50.239" v="1403" actId="27636"/>
          <ac:spMkLst>
            <pc:docMk/>
            <pc:sldMk cId="0" sldId="273"/>
            <ac:spMk id="19" creationId="{00000000-0000-0000-0000-000000000000}"/>
          </ac:spMkLst>
        </pc:spChg>
        <pc:spChg chg="mod">
          <ac:chgData name="Jemima Martin" userId="feae1993-dbcf-41c7-a5d7-959e931509de" providerId="ADAL" clId="{1A7BC1E0-8FFA-4D68-8058-FBEAEAD5E516}" dt="2026-05-20T09:18:50.242" v="1404" actId="27636"/>
          <ac:spMkLst>
            <pc:docMk/>
            <pc:sldMk cId="0" sldId="273"/>
            <ac:spMk id="22" creationId="{00000000-0000-0000-0000-000000000000}"/>
          </ac:spMkLst>
        </pc:spChg>
        <pc:spChg chg="mod">
          <ac:chgData name="Jemima Martin" userId="feae1993-dbcf-41c7-a5d7-959e931509de" providerId="ADAL" clId="{1A7BC1E0-8FFA-4D68-8058-FBEAEAD5E516}" dt="2026-05-20T09:18:50.253" v="1410" actId="27636"/>
          <ac:spMkLst>
            <pc:docMk/>
            <pc:sldMk cId="0" sldId="273"/>
            <ac:spMk id="25" creationId="{00000000-0000-0000-0000-000000000000}"/>
          </ac:spMkLst>
        </pc:spChg>
      </pc:sldChg>
      <pc:sldChg chg="modSp mod">
        <pc:chgData name="Jemima Martin" userId="feae1993-dbcf-41c7-a5d7-959e931509de" providerId="ADAL" clId="{1A7BC1E0-8FFA-4D68-8058-FBEAEAD5E516}" dt="2026-05-20T09:18:50.558" v="1420" actId="27636"/>
        <pc:sldMkLst>
          <pc:docMk/>
          <pc:sldMk cId="0" sldId="274"/>
        </pc:sldMkLst>
        <pc:spChg chg="mod">
          <ac:chgData name="Jemima Martin" userId="feae1993-dbcf-41c7-a5d7-959e931509de" providerId="ADAL" clId="{1A7BC1E0-8FFA-4D68-8058-FBEAEAD5E516}" dt="2026-05-20T09:18:50.555" v="1418" actId="27636"/>
          <ac:spMkLst>
            <pc:docMk/>
            <pc:sldMk cId="0" sldId="274"/>
            <ac:spMk id="4" creationId="{00000000-0000-0000-0000-000000000000}"/>
          </ac:spMkLst>
        </pc:spChg>
        <pc:spChg chg="mod">
          <ac:chgData name="Jemima Martin" userId="feae1993-dbcf-41c7-a5d7-959e931509de" providerId="ADAL" clId="{1A7BC1E0-8FFA-4D68-8058-FBEAEAD5E516}" dt="2026-05-20T09:18:50.558" v="1420" actId="27636"/>
          <ac:spMkLst>
            <pc:docMk/>
            <pc:sldMk cId="0" sldId="274"/>
            <ac:spMk id="7" creationId="{00000000-0000-0000-0000-000000000000}"/>
          </ac:spMkLst>
        </pc:spChg>
        <pc:spChg chg="mod">
          <ac:chgData name="Jemima Martin" userId="feae1993-dbcf-41c7-a5d7-959e931509de" providerId="ADAL" clId="{1A7BC1E0-8FFA-4D68-8058-FBEAEAD5E516}" dt="2026-05-20T09:18:50.552" v="1416" actId="27636"/>
          <ac:spMkLst>
            <pc:docMk/>
            <pc:sldMk cId="0" sldId="274"/>
            <ac:spMk id="10" creationId="{00000000-0000-0000-0000-000000000000}"/>
          </ac:spMkLst>
        </pc:spChg>
        <pc:spChg chg="mod">
          <ac:chgData name="Jemima Martin" userId="feae1993-dbcf-41c7-a5d7-959e931509de" providerId="ADAL" clId="{1A7BC1E0-8FFA-4D68-8058-FBEAEAD5E516}" dt="2026-05-20T09:18:50.551" v="1415" actId="27636"/>
          <ac:spMkLst>
            <pc:docMk/>
            <pc:sldMk cId="0" sldId="274"/>
            <ac:spMk id="13" creationId="{00000000-0000-0000-0000-000000000000}"/>
          </ac:spMkLst>
        </pc:spChg>
        <pc:spChg chg="mod">
          <ac:chgData name="Jemima Martin" userId="feae1993-dbcf-41c7-a5d7-959e931509de" providerId="ADAL" clId="{1A7BC1E0-8FFA-4D68-8058-FBEAEAD5E516}" dt="2026-05-20T09:18:50.550" v="1414" actId="27636"/>
          <ac:spMkLst>
            <pc:docMk/>
            <pc:sldMk cId="0" sldId="274"/>
            <ac:spMk id="16" creationId="{00000000-0000-0000-0000-000000000000}"/>
          </ac:spMkLst>
        </pc:spChg>
        <pc:spChg chg="mod">
          <ac:chgData name="Jemima Martin" userId="feae1993-dbcf-41c7-a5d7-959e931509de" providerId="ADAL" clId="{1A7BC1E0-8FFA-4D68-8058-FBEAEAD5E516}" dt="2026-05-20T09:18:50.554" v="1417" actId="27636"/>
          <ac:spMkLst>
            <pc:docMk/>
            <pc:sldMk cId="0" sldId="274"/>
            <ac:spMk id="19" creationId="{00000000-0000-0000-0000-000000000000}"/>
          </ac:spMkLst>
        </pc:spChg>
        <pc:spChg chg="mod">
          <ac:chgData name="Jemima Martin" userId="feae1993-dbcf-41c7-a5d7-959e931509de" providerId="ADAL" clId="{1A7BC1E0-8FFA-4D68-8058-FBEAEAD5E516}" dt="2026-05-20T09:18:50.556" v="1419" actId="27636"/>
          <ac:spMkLst>
            <pc:docMk/>
            <pc:sldMk cId="0" sldId="274"/>
            <ac:spMk id="22" creationId="{00000000-0000-0000-0000-000000000000}"/>
          </ac:spMkLst>
        </pc:spChg>
        <pc:spChg chg="mod">
          <ac:chgData name="Jemima Martin" userId="feae1993-dbcf-41c7-a5d7-959e931509de" providerId="ADAL" clId="{1A7BC1E0-8FFA-4D68-8058-FBEAEAD5E516}" dt="2026-05-20T09:18:50.548" v="1413" actId="27636"/>
          <ac:spMkLst>
            <pc:docMk/>
            <pc:sldMk cId="0" sldId="274"/>
            <ac:spMk id="25" creationId="{00000000-0000-0000-0000-000000000000}"/>
          </ac:spMkLst>
        </pc:spChg>
      </pc:sldChg>
      <pc:sldChg chg="addSp delSp modSp mod">
        <pc:chgData name="Jemima Martin" userId="feae1993-dbcf-41c7-a5d7-959e931509de" providerId="ADAL" clId="{1A7BC1E0-8FFA-4D68-8058-FBEAEAD5E516}" dt="2026-05-19T15:02:23.166" v="1067" actId="1076"/>
        <pc:sldMkLst>
          <pc:docMk/>
          <pc:sldMk cId="0" sldId="275"/>
        </pc:sldMkLst>
        <pc:spChg chg="mod">
          <ac:chgData name="Jemima Martin" userId="feae1993-dbcf-41c7-a5d7-959e931509de" providerId="ADAL" clId="{1A7BC1E0-8FFA-4D68-8058-FBEAEAD5E516}" dt="2026-05-19T15:02:21.832" v="1065" actId="1076"/>
          <ac:spMkLst>
            <pc:docMk/>
            <pc:sldMk cId="0" sldId="275"/>
            <ac:spMk id="6" creationId="{00000000-0000-0000-0000-000000000000}"/>
          </ac:spMkLst>
        </pc:spChg>
        <pc:spChg chg="mod">
          <ac:chgData name="Jemima Martin" userId="feae1993-dbcf-41c7-a5d7-959e931509de" providerId="ADAL" clId="{1A7BC1E0-8FFA-4D68-8058-FBEAEAD5E516}" dt="2026-05-19T15:02:22.452" v="1066" actId="1076"/>
          <ac:spMkLst>
            <pc:docMk/>
            <pc:sldMk cId="0" sldId="275"/>
            <ac:spMk id="7" creationId="{00000000-0000-0000-0000-000000000000}"/>
          </ac:spMkLst>
        </pc:spChg>
      </pc:sldChg>
      <pc:sldChg chg="modSp mod addAnim delAnim modAnim modNotesTx">
        <pc:chgData name="Jemima Martin" userId="feae1993-dbcf-41c7-a5d7-959e931509de" providerId="ADAL" clId="{1A7BC1E0-8FFA-4D68-8058-FBEAEAD5E516}" dt="2026-05-19T15:06:54.369" v="1083"/>
        <pc:sldMkLst>
          <pc:docMk/>
          <pc:sldMk cId="0" sldId="276"/>
        </pc:sldMkLst>
        <pc:spChg chg="mod">
          <ac:chgData name="Jemima Martin" userId="feae1993-dbcf-41c7-a5d7-959e931509de" providerId="ADAL" clId="{1A7BC1E0-8FFA-4D68-8058-FBEAEAD5E516}" dt="2026-05-19T15:04:49.124" v="1069" actId="1076"/>
          <ac:spMkLst>
            <pc:docMk/>
            <pc:sldMk cId="0" sldId="276"/>
            <ac:spMk id="5" creationId="{00000000-0000-0000-0000-000000000000}"/>
          </ac:spMkLst>
        </pc:spChg>
        <pc:spChg chg="mod">
          <ac:chgData name="Jemima Martin" userId="feae1993-dbcf-41c7-a5d7-959e931509de" providerId="ADAL" clId="{1A7BC1E0-8FFA-4D68-8058-FBEAEAD5E516}" dt="2026-05-19T15:05:24.623" v="1071" actId="14100"/>
          <ac:spMkLst>
            <pc:docMk/>
            <pc:sldMk cId="0" sldId="276"/>
            <ac:spMk id="6" creationId="{00000000-0000-0000-0000-000000000000}"/>
          </ac:spMkLst>
        </pc:spChg>
      </pc:sldChg>
      <pc:sldChg chg="modNotesTx">
        <pc:chgData name="Jemima Martin" userId="feae1993-dbcf-41c7-a5d7-959e931509de" providerId="ADAL" clId="{1A7BC1E0-8FFA-4D68-8058-FBEAEAD5E516}" dt="2026-05-15T14:58:01.801" v="603" actId="20577"/>
        <pc:sldMkLst>
          <pc:docMk/>
          <pc:sldMk cId="0" sldId="277"/>
        </pc:sldMkLst>
      </pc:sldChg>
      <pc:sldChg chg="modSp mod modNotesTx">
        <pc:chgData name="Jemima Martin" userId="feae1993-dbcf-41c7-a5d7-959e931509de" providerId="ADAL" clId="{1A7BC1E0-8FFA-4D68-8058-FBEAEAD5E516}" dt="2026-05-20T09:18:50.896" v="1422" actId="27636"/>
        <pc:sldMkLst>
          <pc:docMk/>
          <pc:sldMk cId="0" sldId="278"/>
        </pc:sldMkLst>
        <pc:spChg chg="mod">
          <ac:chgData name="Jemima Martin" userId="feae1993-dbcf-41c7-a5d7-959e931509de" providerId="ADAL" clId="{1A7BC1E0-8FFA-4D68-8058-FBEAEAD5E516}" dt="2026-05-19T16:01:49.431" v="1312" actId="27636"/>
          <ac:spMkLst>
            <pc:docMk/>
            <pc:sldMk cId="0" sldId="278"/>
            <ac:spMk id="155" creationId="{5E83F8D4-0B6C-4E53-129F-F870EB4A3B21}"/>
          </ac:spMkLst>
        </pc:spChg>
        <pc:spChg chg="mod">
          <ac:chgData name="Jemima Martin" userId="feae1993-dbcf-41c7-a5d7-959e931509de" providerId="ADAL" clId="{1A7BC1E0-8FFA-4D68-8058-FBEAEAD5E516}" dt="2026-05-15T14:58:43.964" v="616" actId="27636"/>
          <ac:spMkLst>
            <pc:docMk/>
            <pc:sldMk cId="0" sldId="278"/>
            <ac:spMk id="159" creationId="{0EB77534-CC77-0EAA-9CD1-0D6F75A3EB09}"/>
          </ac:spMkLst>
        </pc:spChg>
        <pc:spChg chg="mod">
          <ac:chgData name="Jemima Martin" userId="feae1993-dbcf-41c7-a5d7-959e931509de" providerId="ADAL" clId="{1A7BC1E0-8FFA-4D68-8058-FBEAEAD5E516}" dt="2026-05-15T14:59:44.821" v="624" actId="27636"/>
          <ac:spMkLst>
            <pc:docMk/>
            <pc:sldMk cId="0" sldId="278"/>
            <ac:spMk id="167" creationId="{35AB0416-9423-6D9C-E4A8-0DDA31FED7E0}"/>
          </ac:spMkLst>
        </pc:spChg>
        <pc:spChg chg="mod">
          <ac:chgData name="Jemima Martin" userId="feae1993-dbcf-41c7-a5d7-959e931509de" providerId="ADAL" clId="{1A7BC1E0-8FFA-4D68-8058-FBEAEAD5E516}" dt="2026-05-15T14:24:10.686" v="133" actId="27636"/>
          <ac:spMkLst>
            <pc:docMk/>
            <pc:sldMk cId="0" sldId="278"/>
            <ac:spMk id="172" creationId="{53FC5EC2-BFF9-AD35-80B9-8705DDF2FE18}"/>
          </ac:spMkLst>
        </pc:spChg>
        <pc:spChg chg="mod">
          <ac:chgData name="Jemima Martin" userId="feae1993-dbcf-41c7-a5d7-959e931509de" providerId="ADAL" clId="{1A7BC1E0-8FFA-4D68-8058-FBEAEAD5E516}" dt="2026-05-15T14:58:43.920" v="610" actId="27636"/>
          <ac:spMkLst>
            <pc:docMk/>
            <pc:sldMk cId="0" sldId="278"/>
            <ac:spMk id="176" creationId="{EDC4D27A-1AD0-9FFF-5AF9-CF41D2787FFE}"/>
          </ac:spMkLst>
        </pc:spChg>
        <pc:spChg chg="mod">
          <ac:chgData name="Jemima Martin" userId="feae1993-dbcf-41c7-a5d7-959e931509de" providerId="ADAL" clId="{1A7BC1E0-8FFA-4D68-8058-FBEAEAD5E516}" dt="2026-05-15T14:58:43.899" v="607" actId="27636"/>
          <ac:spMkLst>
            <pc:docMk/>
            <pc:sldMk cId="0" sldId="278"/>
            <ac:spMk id="179" creationId="{26583943-1C1E-B956-7F23-0E0EE741BC1A}"/>
          </ac:spMkLst>
        </pc:spChg>
        <pc:spChg chg="mod">
          <ac:chgData name="Jemima Martin" userId="feae1993-dbcf-41c7-a5d7-959e931509de" providerId="ADAL" clId="{1A7BC1E0-8FFA-4D68-8058-FBEAEAD5E516}" dt="2026-05-15T14:59:44.826" v="625" actId="27636"/>
          <ac:spMkLst>
            <pc:docMk/>
            <pc:sldMk cId="0" sldId="278"/>
            <ac:spMk id="180" creationId="{7044CDBE-F7E0-BD36-5327-40E6867D6012}"/>
          </ac:spMkLst>
        </pc:spChg>
        <pc:spChg chg="mod">
          <ac:chgData name="Jemima Martin" userId="feae1993-dbcf-41c7-a5d7-959e931509de" providerId="ADAL" clId="{1A7BC1E0-8FFA-4D68-8058-FBEAEAD5E516}" dt="2026-05-15T14:24:10.647" v="125" actId="27636"/>
          <ac:spMkLst>
            <pc:docMk/>
            <pc:sldMk cId="0" sldId="278"/>
            <ac:spMk id="183" creationId="{B2A46663-A1E1-F95D-3BB7-E15F25021463}"/>
          </ac:spMkLst>
        </pc:spChg>
        <pc:spChg chg="mod">
          <ac:chgData name="Jemima Martin" userId="feae1993-dbcf-41c7-a5d7-959e931509de" providerId="ADAL" clId="{1A7BC1E0-8FFA-4D68-8058-FBEAEAD5E516}" dt="2026-05-15T14:58:43.949" v="613" actId="27636"/>
          <ac:spMkLst>
            <pc:docMk/>
            <pc:sldMk cId="0" sldId="278"/>
            <ac:spMk id="184" creationId="{C289F069-8CCA-A8AA-76C6-38F10E910094}"/>
          </ac:spMkLst>
        </pc:spChg>
        <pc:spChg chg="mod">
          <ac:chgData name="Jemima Martin" userId="feae1993-dbcf-41c7-a5d7-959e931509de" providerId="ADAL" clId="{1A7BC1E0-8FFA-4D68-8058-FBEAEAD5E516}" dt="2026-05-15T14:59:44.834" v="626" actId="27636"/>
          <ac:spMkLst>
            <pc:docMk/>
            <pc:sldMk cId="0" sldId="278"/>
            <ac:spMk id="188" creationId="{A4BC2261-D25C-F658-D24B-7402C4C457CD}"/>
          </ac:spMkLst>
        </pc:spChg>
        <pc:spChg chg="mod">
          <ac:chgData name="Jemima Martin" userId="feae1993-dbcf-41c7-a5d7-959e931509de" providerId="ADAL" clId="{1A7BC1E0-8FFA-4D68-8058-FBEAEAD5E516}" dt="2026-05-15T14:59:44.802" v="621" actId="27636"/>
          <ac:spMkLst>
            <pc:docMk/>
            <pc:sldMk cId="0" sldId="278"/>
            <ac:spMk id="192" creationId="{E4E081B4-4259-E5A9-F356-75D1A7E19B1F}"/>
          </ac:spMkLst>
        </pc:spChg>
        <pc:spChg chg="mod">
          <ac:chgData name="Jemima Martin" userId="feae1993-dbcf-41c7-a5d7-959e931509de" providerId="ADAL" clId="{1A7BC1E0-8FFA-4D68-8058-FBEAEAD5E516}" dt="2026-05-15T14:59:44.807" v="622" actId="27636"/>
          <ac:spMkLst>
            <pc:docMk/>
            <pc:sldMk cId="0" sldId="278"/>
            <ac:spMk id="195" creationId="{55237BA5-C528-DB64-4D4B-D00EEC6263D3}"/>
          </ac:spMkLst>
        </pc:spChg>
        <pc:spChg chg="mod">
          <ac:chgData name="Jemima Martin" userId="feae1993-dbcf-41c7-a5d7-959e931509de" providerId="ADAL" clId="{1A7BC1E0-8FFA-4D68-8058-FBEAEAD5E516}" dt="2026-05-15T14:24:10.681" v="131" actId="27636"/>
          <ac:spMkLst>
            <pc:docMk/>
            <pc:sldMk cId="0" sldId="278"/>
            <ac:spMk id="196" creationId="{311956CA-1900-5629-9DED-92D6ACAE4124}"/>
          </ac:spMkLst>
        </pc:spChg>
        <pc:spChg chg="mod">
          <ac:chgData name="Jemima Martin" userId="feae1993-dbcf-41c7-a5d7-959e931509de" providerId="ADAL" clId="{1A7BC1E0-8FFA-4D68-8058-FBEAEAD5E516}" dt="2026-05-15T14:58:43.876" v="605" actId="27636"/>
          <ac:spMkLst>
            <pc:docMk/>
            <pc:sldMk cId="0" sldId="278"/>
            <ac:spMk id="199" creationId="{DAB9390D-49E2-7039-5B61-B280D47741FA}"/>
          </ac:spMkLst>
        </pc:spChg>
        <pc:spChg chg="mod">
          <ac:chgData name="Jemima Martin" userId="feae1993-dbcf-41c7-a5d7-959e931509de" providerId="ADAL" clId="{1A7BC1E0-8FFA-4D68-8058-FBEAEAD5E516}" dt="2026-05-15T14:58:43.956" v="614" actId="27636"/>
          <ac:spMkLst>
            <pc:docMk/>
            <pc:sldMk cId="0" sldId="278"/>
            <ac:spMk id="203" creationId="{5E199283-C634-8FA7-F10F-4B708D30D30C}"/>
          </ac:spMkLst>
        </pc:spChg>
        <pc:spChg chg="mod">
          <ac:chgData name="Jemima Martin" userId="feae1993-dbcf-41c7-a5d7-959e931509de" providerId="ADAL" clId="{1A7BC1E0-8FFA-4D68-8058-FBEAEAD5E516}" dt="2026-05-20T09:18:50.896" v="1422" actId="27636"/>
          <ac:spMkLst>
            <pc:docMk/>
            <pc:sldMk cId="0" sldId="278"/>
            <ac:spMk id="204" creationId="{E8A403FC-7878-2303-1EE9-ED4C68F90BAF}"/>
          </ac:spMkLst>
        </pc:spChg>
        <pc:spChg chg="mod">
          <ac:chgData name="Jemima Martin" userId="feae1993-dbcf-41c7-a5d7-959e931509de" providerId="ADAL" clId="{1A7BC1E0-8FFA-4D68-8058-FBEAEAD5E516}" dt="2026-05-15T14:59:44.816" v="623" actId="27636"/>
          <ac:spMkLst>
            <pc:docMk/>
            <pc:sldMk cId="0" sldId="278"/>
            <ac:spMk id="211" creationId="{53ECBEDC-DF53-B005-53E8-71FBFA3C5400}"/>
          </ac:spMkLst>
        </pc:spChg>
        <pc:spChg chg="mod">
          <ac:chgData name="Jemima Martin" userId="feae1993-dbcf-41c7-a5d7-959e931509de" providerId="ADAL" clId="{1A7BC1E0-8FFA-4D68-8058-FBEAEAD5E516}" dt="2026-05-15T14:24:10.679" v="130" actId="27636"/>
          <ac:spMkLst>
            <pc:docMk/>
            <pc:sldMk cId="0" sldId="278"/>
            <ac:spMk id="215" creationId="{9B54AAE9-F766-EFD2-CDBD-287C27BDD02C}"/>
          </ac:spMkLst>
        </pc:spChg>
        <pc:spChg chg="mod">
          <ac:chgData name="Jemima Martin" userId="feae1993-dbcf-41c7-a5d7-959e931509de" providerId="ADAL" clId="{1A7BC1E0-8FFA-4D68-8058-FBEAEAD5E516}" dt="2026-05-15T14:59:44.791" v="620" actId="27636"/>
          <ac:spMkLst>
            <pc:docMk/>
            <pc:sldMk cId="0" sldId="278"/>
            <ac:spMk id="216" creationId="{7A6957A2-A4C3-0B3D-8946-B18D36FAAE55}"/>
          </ac:spMkLst>
        </pc:spChg>
      </pc:sldChg>
      <pc:sldChg chg="modSp mod modNotesTx">
        <pc:chgData name="Jemima Martin" userId="feae1993-dbcf-41c7-a5d7-959e931509de" providerId="ADAL" clId="{1A7BC1E0-8FFA-4D68-8058-FBEAEAD5E516}" dt="2026-05-15T14:59:44.739" v="619" actId="27636"/>
        <pc:sldMkLst>
          <pc:docMk/>
          <pc:sldMk cId="0" sldId="279"/>
        </pc:sldMkLst>
        <pc:spChg chg="mod">
          <ac:chgData name="Jemima Martin" userId="feae1993-dbcf-41c7-a5d7-959e931509de" providerId="ADAL" clId="{1A7BC1E0-8FFA-4D68-8058-FBEAEAD5E516}" dt="2026-05-15T14:24:10.745" v="139" actId="27636"/>
          <ac:spMkLst>
            <pc:docMk/>
            <pc:sldMk cId="0" sldId="279"/>
            <ac:spMk id="16" creationId="{AB30BC92-F87A-16F7-FDC4-AB62DCF48AA7}"/>
          </ac:spMkLst>
        </pc:spChg>
        <pc:spChg chg="mod">
          <ac:chgData name="Jemima Martin" userId="feae1993-dbcf-41c7-a5d7-959e931509de" providerId="ADAL" clId="{1A7BC1E0-8FFA-4D68-8058-FBEAEAD5E516}" dt="2026-05-15T14:59:44.739" v="619" actId="27636"/>
          <ac:spMkLst>
            <pc:docMk/>
            <pc:sldMk cId="0" sldId="279"/>
            <ac:spMk id="17" creationId="{8DDB0EA9-B25C-D717-822C-338997341EAB}"/>
          </ac:spMkLst>
        </pc:spChg>
        <pc:spChg chg="mod">
          <ac:chgData name="Jemima Martin" userId="feae1993-dbcf-41c7-a5d7-959e931509de" providerId="ADAL" clId="{1A7BC1E0-8FFA-4D68-8058-FBEAEAD5E516}" dt="2026-05-15T14:24:10.741" v="138" actId="27636"/>
          <ac:spMkLst>
            <pc:docMk/>
            <pc:sldMk cId="0" sldId="279"/>
            <ac:spMk id="21" creationId="{F52D8555-1A22-60A9-8506-6BC93401E2EA}"/>
          </ac:spMkLst>
        </pc:spChg>
        <pc:spChg chg="mod">
          <ac:chgData name="Jemima Martin" userId="feae1993-dbcf-41c7-a5d7-959e931509de" providerId="ADAL" clId="{1A7BC1E0-8FFA-4D68-8058-FBEAEAD5E516}" dt="2026-05-15T14:24:10.730" v="135" actId="27636"/>
          <ac:spMkLst>
            <pc:docMk/>
            <pc:sldMk cId="0" sldId="279"/>
            <ac:spMk id="24" creationId="{6A7D15F8-F2C4-2EB4-5F58-5295F8DAB0C6}"/>
          </ac:spMkLst>
        </pc:spChg>
        <pc:spChg chg="mod">
          <ac:chgData name="Jemima Martin" userId="feae1993-dbcf-41c7-a5d7-959e931509de" providerId="ADAL" clId="{1A7BC1E0-8FFA-4D68-8058-FBEAEAD5E516}" dt="2026-05-15T14:24:10.736" v="137" actId="27636"/>
          <ac:spMkLst>
            <pc:docMk/>
            <pc:sldMk cId="0" sldId="279"/>
            <ac:spMk id="25" creationId="{D83FCF7D-451A-CF5E-635D-132800EDC681}"/>
          </ac:spMkLst>
        </pc:spChg>
        <pc:spChg chg="mod">
          <ac:chgData name="Jemima Martin" userId="feae1993-dbcf-41c7-a5d7-959e931509de" providerId="ADAL" clId="{1A7BC1E0-8FFA-4D68-8058-FBEAEAD5E516}" dt="2026-05-15T14:24:10.726" v="134" actId="27636"/>
          <ac:spMkLst>
            <pc:docMk/>
            <pc:sldMk cId="0" sldId="279"/>
            <ac:spMk id="28" creationId="{125D5DB2-499C-633A-AE66-797E234DE34C}"/>
          </ac:spMkLst>
        </pc:spChg>
        <pc:spChg chg="mod">
          <ac:chgData name="Jemima Martin" userId="feae1993-dbcf-41c7-a5d7-959e931509de" providerId="ADAL" clId="{1A7BC1E0-8FFA-4D68-8058-FBEAEAD5E516}" dt="2026-05-15T14:13:38.140" v="68" actId="27636"/>
          <ac:spMkLst>
            <pc:docMk/>
            <pc:sldMk cId="0" sldId="279"/>
            <ac:spMk id="29" creationId="{1F058BB6-047D-DD81-50A0-B2FA1167BD81}"/>
          </ac:spMkLst>
        </pc:spChg>
      </pc:sldChg>
      <pc:sldChg chg="modSp mod modAnim modNotesTx">
        <pc:chgData name="Jemima Martin" userId="feae1993-dbcf-41c7-a5d7-959e931509de" providerId="ADAL" clId="{1A7BC1E0-8FFA-4D68-8058-FBEAEAD5E516}" dt="2026-05-19T15:08:47.935" v="1088"/>
        <pc:sldMkLst>
          <pc:docMk/>
          <pc:sldMk cId="0" sldId="280"/>
        </pc:sldMkLst>
        <pc:spChg chg="mod">
          <ac:chgData name="Jemima Martin" userId="feae1993-dbcf-41c7-a5d7-959e931509de" providerId="ADAL" clId="{1A7BC1E0-8FFA-4D68-8058-FBEAEAD5E516}" dt="2026-05-15T14:24:10.769" v="141" actId="27636"/>
          <ac:spMkLst>
            <pc:docMk/>
            <pc:sldMk cId="0" sldId="280"/>
            <ac:spMk id="14" creationId="{2AF6F885-CB03-E844-D3E1-27577B848FFC}"/>
          </ac:spMkLst>
        </pc:spChg>
        <pc:spChg chg="mod">
          <ac:chgData name="Jemima Martin" userId="feae1993-dbcf-41c7-a5d7-959e931509de" providerId="ADAL" clId="{1A7BC1E0-8FFA-4D68-8058-FBEAEAD5E516}" dt="2026-05-15T15:04:37.421" v="633" actId="27636"/>
          <ac:spMkLst>
            <pc:docMk/>
            <pc:sldMk cId="0" sldId="280"/>
            <ac:spMk id="15" creationId="{8E22B21C-14A0-0195-07F7-F226D33EA113}"/>
          </ac:spMkLst>
        </pc:spChg>
        <pc:spChg chg="mod">
          <ac:chgData name="Jemima Martin" userId="feae1993-dbcf-41c7-a5d7-959e931509de" providerId="ADAL" clId="{1A7BC1E0-8FFA-4D68-8058-FBEAEAD5E516}" dt="2026-05-15T14:24:10.780" v="144" actId="27636"/>
          <ac:spMkLst>
            <pc:docMk/>
            <pc:sldMk cId="0" sldId="280"/>
            <ac:spMk id="19" creationId="{6927084B-7DC5-A8F4-CEBB-0A9D68C997B8}"/>
          </ac:spMkLst>
        </pc:spChg>
        <pc:spChg chg="mod">
          <ac:chgData name="Jemima Martin" userId="feae1993-dbcf-41c7-a5d7-959e931509de" providerId="ADAL" clId="{1A7BC1E0-8FFA-4D68-8058-FBEAEAD5E516}" dt="2026-05-15T15:04:21.784" v="628" actId="27636"/>
          <ac:spMkLst>
            <pc:docMk/>
            <pc:sldMk cId="0" sldId="280"/>
            <ac:spMk id="22" creationId="{941B6402-494A-FE50-38A1-CF9F22683E25}"/>
          </ac:spMkLst>
        </pc:spChg>
        <pc:spChg chg="mod">
          <ac:chgData name="Jemima Martin" userId="feae1993-dbcf-41c7-a5d7-959e931509de" providerId="ADAL" clId="{1A7BC1E0-8FFA-4D68-8058-FBEAEAD5E516}" dt="2026-05-15T14:24:10.787" v="145" actId="27636"/>
          <ac:spMkLst>
            <pc:docMk/>
            <pc:sldMk cId="0" sldId="280"/>
            <ac:spMk id="23" creationId="{A424C09A-9BF7-E206-98CC-6133AED9EE00}"/>
          </ac:spMkLst>
        </pc:spChg>
        <pc:spChg chg="mod">
          <ac:chgData name="Jemima Martin" userId="feae1993-dbcf-41c7-a5d7-959e931509de" providerId="ADAL" clId="{1A7BC1E0-8FFA-4D68-8058-FBEAEAD5E516}" dt="2026-05-15T15:04:21.806" v="630" actId="27636"/>
          <ac:spMkLst>
            <pc:docMk/>
            <pc:sldMk cId="0" sldId="280"/>
            <ac:spMk id="26" creationId="{AEE134F8-84E6-0301-EA71-B3F00E5BA141}"/>
          </ac:spMkLst>
        </pc:spChg>
      </pc:sldChg>
      <pc:sldChg chg="modSp mod modAnim modNotesTx">
        <pc:chgData name="Jemima Martin" userId="feae1993-dbcf-41c7-a5d7-959e931509de" providerId="ADAL" clId="{1A7BC1E0-8FFA-4D68-8058-FBEAEAD5E516}" dt="2026-05-19T15:09:20.331" v="1093"/>
        <pc:sldMkLst>
          <pc:docMk/>
          <pc:sldMk cId="0" sldId="281"/>
        </pc:sldMkLst>
        <pc:spChg chg="mod">
          <ac:chgData name="Jemima Martin" userId="feae1993-dbcf-41c7-a5d7-959e931509de" providerId="ADAL" clId="{1A7BC1E0-8FFA-4D68-8058-FBEAEAD5E516}" dt="2026-05-15T14:24:10.799" v="146" actId="27636"/>
          <ac:spMkLst>
            <pc:docMk/>
            <pc:sldMk cId="0" sldId="281"/>
            <ac:spMk id="19" creationId="{996B577B-A3E2-0989-761F-46C5A0D9CF80}"/>
          </ac:spMkLst>
        </pc:spChg>
        <pc:spChg chg="mod">
          <ac:chgData name="Jemima Martin" userId="feae1993-dbcf-41c7-a5d7-959e931509de" providerId="ADAL" clId="{1A7BC1E0-8FFA-4D68-8058-FBEAEAD5E516}" dt="2026-05-15T14:24:10.805" v="148" actId="27636"/>
          <ac:spMkLst>
            <pc:docMk/>
            <pc:sldMk cId="0" sldId="281"/>
            <ac:spMk id="22" creationId="{7866B17A-8BB3-AD3E-FFEA-DADC9B66204B}"/>
          </ac:spMkLst>
        </pc:spChg>
        <pc:spChg chg="mod">
          <ac:chgData name="Jemima Martin" userId="feae1993-dbcf-41c7-a5d7-959e931509de" providerId="ADAL" clId="{1A7BC1E0-8FFA-4D68-8058-FBEAEAD5E516}" dt="2026-05-15T15:04:54.533" v="642" actId="27636"/>
          <ac:spMkLst>
            <pc:docMk/>
            <pc:sldMk cId="0" sldId="281"/>
            <ac:spMk id="26" creationId="{C7678ED8-54B7-17AF-87EC-C2662FDD019A}"/>
          </ac:spMkLst>
        </pc:spChg>
        <pc:spChg chg="mod">
          <ac:chgData name="Jemima Martin" userId="feae1993-dbcf-41c7-a5d7-959e931509de" providerId="ADAL" clId="{1A7BC1E0-8FFA-4D68-8058-FBEAEAD5E516}" dt="2026-05-15T14:24:10.806" v="149" actId="27636"/>
          <ac:spMkLst>
            <pc:docMk/>
            <pc:sldMk cId="0" sldId="281"/>
            <ac:spMk id="27" creationId="{E40B5E37-C36D-1A27-4B91-5280CD59E2EB}"/>
          </ac:spMkLst>
        </pc:spChg>
      </pc:sldChg>
      <pc:sldChg chg="modSp mod modNotesTx">
        <pc:chgData name="Jemima Martin" userId="feae1993-dbcf-41c7-a5d7-959e931509de" providerId="ADAL" clId="{1A7BC1E0-8FFA-4D68-8058-FBEAEAD5E516}" dt="2026-05-15T15:05:17.795" v="647" actId="27636"/>
        <pc:sldMkLst>
          <pc:docMk/>
          <pc:sldMk cId="0" sldId="282"/>
        </pc:sldMkLst>
        <pc:spChg chg="mod">
          <ac:chgData name="Jemima Martin" userId="feae1993-dbcf-41c7-a5d7-959e931509de" providerId="ADAL" clId="{1A7BC1E0-8FFA-4D68-8058-FBEAEAD5E516}" dt="2026-05-15T15:05:17.791" v="646" actId="27636"/>
          <ac:spMkLst>
            <pc:docMk/>
            <pc:sldMk cId="0" sldId="282"/>
            <ac:spMk id="14" creationId="{278B41DF-C306-4507-935B-1E5C2EE4D9E2}"/>
          </ac:spMkLst>
        </pc:spChg>
        <pc:spChg chg="mod">
          <ac:chgData name="Jemima Martin" userId="feae1993-dbcf-41c7-a5d7-959e931509de" providerId="ADAL" clId="{1A7BC1E0-8FFA-4D68-8058-FBEAEAD5E516}" dt="2026-05-15T15:05:17.788" v="645" actId="27636"/>
          <ac:spMkLst>
            <pc:docMk/>
            <pc:sldMk cId="0" sldId="282"/>
            <ac:spMk id="15" creationId="{29C4D17C-AB08-F635-FF10-8042A2E47FA6}"/>
          </ac:spMkLst>
        </pc:spChg>
        <pc:spChg chg="mod">
          <ac:chgData name="Jemima Martin" userId="feae1993-dbcf-41c7-a5d7-959e931509de" providerId="ADAL" clId="{1A7BC1E0-8FFA-4D68-8058-FBEAEAD5E516}" dt="2026-05-15T15:04:54.450" v="641" actId="27636"/>
          <ac:spMkLst>
            <pc:docMk/>
            <pc:sldMk cId="0" sldId="282"/>
            <ac:spMk id="18" creationId="{79A26FF5-66EF-D067-F4E2-B75D3A38A102}"/>
          </ac:spMkLst>
        </pc:spChg>
        <pc:spChg chg="mod">
          <ac:chgData name="Jemima Martin" userId="feae1993-dbcf-41c7-a5d7-959e931509de" providerId="ADAL" clId="{1A7BC1E0-8FFA-4D68-8058-FBEAEAD5E516}" dt="2026-05-15T15:05:17.795" v="647" actId="27636"/>
          <ac:spMkLst>
            <pc:docMk/>
            <pc:sldMk cId="0" sldId="282"/>
            <ac:spMk id="19" creationId="{053B0EB7-9ADA-7F52-6F32-57EA053A1E9A}"/>
          </ac:spMkLst>
        </pc:spChg>
        <pc:spChg chg="mod">
          <ac:chgData name="Jemima Martin" userId="feae1993-dbcf-41c7-a5d7-959e931509de" providerId="ADAL" clId="{1A7BC1E0-8FFA-4D68-8058-FBEAEAD5E516}" dt="2026-05-15T15:05:17.783" v="644" actId="27636"/>
          <ac:spMkLst>
            <pc:docMk/>
            <pc:sldMk cId="0" sldId="282"/>
            <ac:spMk id="22" creationId="{AB94BA09-5335-0D66-A07F-783C623FAD6E}"/>
          </ac:spMkLst>
        </pc:spChg>
        <pc:spChg chg="mod">
          <ac:chgData name="Jemima Martin" userId="feae1993-dbcf-41c7-a5d7-959e931509de" providerId="ADAL" clId="{1A7BC1E0-8FFA-4D68-8058-FBEAEAD5E516}" dt="2026-05-15T15:04:54.404" v="636" actId="27636"/>
          <ac:spMkLst>
            <pc:docMk/>
            <pc:sldMk cId="0" sldId="282"/>
            <ac:spMk id="23" creationId="{97E78F7C-83EE-5831-419E-2E6C8DFBA35F}"/>
          </ac:spMkLst>
        </pc:spChg>
        <pc:spChg chg="mod">
          <ac:chgData name="Jemima Martin" userId="feae1993-dbcf-41c7-a5d7-959e931509de" providerId="ADAL" clId="{1A7BC1E0-8FFA-4D68-8058-FBEAEAD5E516}" dt="2026-05-15T15:04:54.414" v="637" actId="27636"/>
          <ac:spMkLst>
            <pc:docMk/>
            <pc:sldMk cId="0" sldId="282"/>
            <ac:spMk id="27" creationId="{F5D4FB8D-C1FD-52F0-68FC-03405DEA4A80}"/>
          </ac:spMkLst>
        </pc:spChg>
      </pc:sldChg>
      <pc:sldChg chg="modNotesTx">
        <pc:chgData name="Jemima Martin" userId="feae1993-dbcf-41c7-a5d7-959e931509de" providerId="ADAL" clId="{1A7BC1E0-8FFA-4D68-8058-FBEAEAD5E516}" dt="2026-05-15T15:05:15.562" v="643" actId="20577"/>
        <pc:sldMkLst>
          <pc:docMk/>
          <pc:sldMk cId="0" sldId="283"/>
        </pc:sldMkLst>
      </pc:sldChg>
      <pc:sldChg chg="modAnim modNotesTx">
        <pc:chgData name="Jemima Martin" userId="feae1993-dbcf-41c7-a5d7-959e931509de" providerId="ADAL" clId="{1A7BC1E0-8FFA-4D68-8058-FBEAEAD5E516}" dt="2026-05-19T15:10:57.997" v="1097"/>
        <pc:sldMkLst>
          <pc:docMk/>
          <pc:sldMk cId="0" sldId="284"/>
        </pc:sldMkLst>
      </pc:sldChg>
      <pc:sldChg chg="modAnim modNotesTx">
        <pc:chgData name="Jemima Martin" userId="feae1993-dbcf-41c7-a5d7-959e931509de" providerId="ADAL" clId="{1A7BC1E0-8FFA-4D68-8058-FBEAEAD5E516}" dt="2026-05-19T15:11:34.762" v="1101"/>
        <pc:sldMkLst>
          <pc:docMk/>
          <pc:sldMk cId="0" sldId="285"/>
        </pc:sldMkLst>
      </pc:sldChg>
      <pc:sldChg chg="modNotesTx">
        <pc:chgData name="Jemima Martin" userId="feae1993-dbcf-41c7-a5d7-959e931509de" providerId="ADAL" clId="{1A7BC1E0-8FFA-4D68-8058-FBEAEAD5E516}" dt="2026-05-15T15:06:36.742" v="650" actId="20577"/>
        <pc:sldMkLst>
          <pc:docMk/>
          <pc:sldMk cId="0" sldId="286"/>
        </pc:sldMkLst>
      </pc:sldChg>
      <pc:sldChg chg="delSp modSp mod delAnim modNotesTx">
        <pc:chgData name="Jemima Martin" userId="feae1993-dbcf-41c7-a5d7-959e931509de" providerId="ADAL" clId="{1A7BC1E0-8FFA-4D68-8058-FBEAEAD5E516}" dt="2026-06-11T08:37:45.437" v="1543" actId="732"/>
        <pc:sldMkLst>
          <pc:docMk/>
          <pc:sldMk cId="0" sldId="287"/>
        </pc:sldMkLst>
        <pc:spChg chg="del">
          <ac:chgData name="Jemima Martin" userId="feae1993-dbcf-41c7-a5d7-959e931509de" providerId="ADAL" clId="{1A7BC1E0-8FFA-4D68-8058-FBEAEAD5E516}" dt="2026-06-11T08:36:55.215" v="1536" actId="478"/>
          <ac:spMkLst>
            <pc:docMk/>
            <pc:sldMk cId="0" sldId="287"/>
            <ac:spMk id="3" creationId="{00000000-0000-0000-0000-000000000000}"/>
          </ac:spMkLst>
        </pc:spChg>
        <pc:spChg chg="del">
          <ac:chgData name="Jemima Martin" userId="feae1993-dbcf-41c7-a5d7-959e931509de" providerId="ADAL" clId="{1A7BC1E0-8FFA-4D68-8058-FBEAEAD5E516}" dt="2026-06-11T08:36:51.020" v="1535" actId="478"/>
          <ac:spMkLst>
            <pc:docMk/>
            <pc:sldMk cId="0" sldId="287"/>
            <ac:spMk id="11" creationId="{13ACDE59-94D6-BB3F-70D7-39802A237170}"/>
          </ac:spMkLst>
        </pc:spChg>
        <pc:picChg chg="mod modCrop">
          <ac:chgData name="Jemima Martin" userId="feae1993-dbcf-41c7-a5d7-959e931509de" providerId="ADAL" clId="{1A7BC1E0-8FFA-4D68-8058-FBEAEAD5E516}" dt="2026-06-11T08:37:45.437" v="1543" actId="732"/>
          <ac:picMkLst>
            <pc:docMk/>
            <pc:sldMk cId="0" sldId="287"/>
            <ac:picMk id="13" creationId="{7410632A-29C5-4489-61C6-264567F568B5}"/>
          </ac:picMkLst>
        </pc:picChg>
      </pc:sldChg>
      <pc:sldChg chg="delSp modSp mod delAnim modNotesTx">
        <pc:chgData name="Jemima Martin" userId="feae1993-dbcf-41c7-a5d7-959e931509de" providerId="ADAL" clId="{1A7BC1E0-8FFA-4D68-8058-FBEAEAD5E516}" dt="2026-06-11T08:37:59.594" v="1546" actId="1076"/>
        <pc:sldMkLst>
          <pc:docMk/>
          <pc:sldMk cId="0" sldId="288"/>
        </pc:sldMkLst>
        <pc:spChg chg="del">
          <ac:chgData name="Jemima Martin" userId="feae1993-dbcf-41c7-a5d7-959e931509de" providerId="ADAL" clId="{1A7BC1E0-8FFA-4D68-8058-FBEAEAD5E516}" dt="2026-06-11T08:37:57.340" v="1545" actId="478"/>
          <ac:spMkLst>
            <pc:docMk/>
            <pc:sldMk cId="0" sldId="288"/>
            <ac:spMk id="3" creationId="{949CC3EF-2BBE-3610-F430-3C7D852F9BE3}"/>
          </ac:spMkLst>
        </pc:spChg>
        <pc:picChg chg="mod">
          <ac:chgData name="Jemima Martin" userId="feae1993-dbcf-41c7-a5d7-959e931509de" providerId="ADAL" clId="{1A7BC1E0-8FFA-4D68-8058-FBEAEAD5E516}" dt="2026-06-11T08:37:59.594" v="1546" actId="1076"/>
          <ac:picMkLst>
            <pc:docMk/>
            <pc:sldMk cId="0" sldId="288"/>
            <ac:picMk id="13" creationId="{F177B928-F1DE-8935-1457-5236C14238CA}"/>
          </ac:picMkLst>
        </pc:picChg>
      </pc:sldChg>
      <pc:sldChg chg="delSp modSp mod delAnim modNotesTx">
        <pc:chgData name="Jemima Martin" userId="feae1993-dbcf-41c7-a5d7-959e931509de" providerId="ADAL" clId="{1A7BC1E0-8FFA-4D68-8058-FBEAEAD5E516}" dt="2026-06-11T08:38:07.385" v="1548" actId="478"/>
        <pc:sldMkLst>
          <pc:docMk/>
          <pc:sldMk cId="0" sldId="289"/>
        </pc:sldMkLst>
        <pc:spChg chg="del">
          <ac:chgData name="Jemima Martin" userId="feae1993-dbcf-41c7-a5d7-959e931509de" providerId="ADAL" clId="{1A7BC1E0-8FFA-4D68-8058-FBEAEAD5E516}" dt="2026-06-11T08:38:07.385" v="1548" actId="478"/>
          <ac:spMkLst>
            <pc:docMk/>
            <pc:sldMk cId="0" sldId="289"/>
            <ac:spMk id="3" creationId="{D9E07F6F-EC15-E85F-0793-6738F3A86975}"/>
          </ac:spMkLst>
        </pc:spChg>
        <pc:picChg chg="mod">
          <ac:chgData name="Jemima Martin" userId="feae1993-dbcf-41c7-a5d7-959e931509de" providerId="ADAL" clId="{1A7BC1E0-8FFA-4D68-8058-FBEAEAD5E516}" dt="2026-06-11T08:38:05.442" v="1547" actId="1076"/>
          <ac:picMkLst>
            <pc:docMk/>
            <pc:sldMk cId="0" sldId="289"/>
            <ac:picMk id="13" creationId="{5AC747D6-89ED-DCA7-09A9-DD210B540B05}"/>
          </ac:picMkLst>
        </pc:picChg>
      </pc:sldChg>
      <pc:sldChg chg="delSp modSp mod delAnim modNotesTx">
        <pc:chgData name="Jemima Martin" userId="feae1993-dbcf-41c7-a5d7-959e931509de" providerId="ADAL" clId="{1A7BC1E0-8FFA-4D68-8058-FBEAEAD5E516}" dt="2026-06-11T08:38:50.887" v="1555" actId="732"/>
        <pc:sldMkLst>
          <pc:docMk/>
          <pc:sldMk cId="0" sldId="290"/>
        </pc:sldMkLst>
        <pc:spChg chg="del mod">
          <ac:chgData name="Jemima Martin" userId="feae1993-dbcf-41c7-a5d7-959e931509de" providerId="ADAL" clId="{1A7BC1E0-8FFA-4D68-8058-FBEAEAD5E516}" dt="2026-06-11T08:38:14.129" v="1550" actId="478"/>
          <ac:spMkLst>
            <pc:docMk/>
            <pc:sldMk cId="0" sldId="290"/>
            <ac:spMk id="11" creationId="{59D9EC03-D4F4-8446-E6E0-EAA32F586A52}"/>
          </ac:spMkLst>
        </pc:spChg>
        <pc:picChg chg="mod modCrop">
          <ac:chgData name="Jemima Martin" userId="feae1993-dbcf-41c7-a5d7-959e931509de" providerId="ADAL" clId="{1A7BC1E0-8FFA-4D68-8058-FBEAEAD5E516}" dt="2026-06-11T08:38:50.887" v="1555" actId="732"/>
          <ac:picMkLst>
            <pc:docMk/>
            <pc:sldMk cId="0" sldId="290"/>
            <ac:picMk id="13" creationId="{A8529DEC-9B35-8AD3-31BC-1247DA824659}"/>
          </ac:picMkLst>
        </pc:picChg>
      </pc:sldChg>
      <pc:sldChg chg="modSp mod addAnim delAnim modAnim modNotesTx">
        <pc:chgData name="Jemima Martin" userId="feae1993-dbcf-41c7-a5d7-959e931509de" providerId="ADAL" clId="{1A7BC1E0-8FFA-4D68-8058-FBEAEAD5E516}" dt="2026-05-20T09:18:51.224" v="1425" actId="27636"/>
        <pc:sldMkLst>
          <pc:docMk/>
          <pc:sldMk cId="0" sldId="292"/>
        </pc:sldMkLst>
        <pc:spChg chg="mod">
          <ac:chgData name="Jemima Martin" userId="feae1993-dbcf-41c7-a5d7-959e931509de" providerId="ADAL" clId="{1A7BC1E0-8FFA-4D68-8058-FBEAEAD5E516}" dt="2026-05-19T15:15:23.638" v="1102" actId="14100"/>
          <ac:spMkLst>
            <pc:docMk/>
            <pc:sldMk cId="0" sldId="292"/>
            <ac:spMk id="6" creationId="{00000000-0000-0000-0000-000000000000}"/>
          </ac:spMkLst>
        </pc:spChg>
        <pc:spChg chg="mod">
          <ac:chgData name="Jemima Martin" userId="feae1993-dbcf-41c7-a5d7-959e931509de" providerId="ADAL" clId="{1A7BC1E0-8FFA-4D68-8058-FBEAEAD5E516}" dt="2026-05-20T09:18:51.224" v="1425" actId="27636"/>
          <ac:spMkLst>
            <pc:docMk/>
            <pc:sldMk cId="0" sldId="292"/>
            <ac:spMk id="8" creationId="{00000000-0000-0000-0000-000000000000}"/>
          </ac:spMkLst>
        </pc:spChg>
        <pc:spChg chg="mod">
          <ac:chgData name="Jemima Martin" userId="feae1993-dbcf-41c7-a5d7-959e931509de" providerId="ADAL" clId="{1A7BC1E0-8FFA-4D68-8058-FBEAEAD5E516}" dt="2026-05-20T09:18:51.221" v="1424" actId="27636"/>
          <ac:spMkLst>
            <pc:docMk/>
            <pc:sldMk cId="0" sldId="292"/>
            <ac:spMk id="11" creationId="{00000000-0000-0000-0000-000000000000}"/>
          </ac:spMkLst>
        </pc:spChg>
      </pc:sldChg>
      <pc:sldChg chg="modSp mod modAnim modNotesTx">
        <pc:chgData name="Jemima Martin" userId="feae1993-dbcf-41c7-a5d7-959e931509de" providerId="ADAL" clId="{1A7BC1E0-8FFA-4D68-8058-FBEAEAD5E516}" dt="2026-05-20T09:18:51.483" v="1427" actId="27636"/>
        <pc:sldMkLst>
          <pc:docMk/>
          <pc:sldMk cId="0" sldId="293"/>
        </pc:sldMkLst>
        <pc:spChg chg="mod">
          <ac:chgData name="Jemima Martin" userId="feae1993-dbcf-41c7-a5d7-959e931509de" providerId="ADAL" clId="{1A7BC1E0-8FFA-4D68-8058-FBEAEAD5E516}" dt="2026-05-20T09:18:51.479" v="1426" actId="27636"/>
          <ac:spMkLst>
            <pc:docMk/>
            <pc:sldMk cId="0" sldId="293"/>
            <ac:spMk id="8" creationId="{00000000-0000-0000-0000-000000000000}"/>
          </ac:spMkLst>
        </pc:spChg>
        <pc:spChg chg="mod">
          <ac:chgData name="Jemima Martin" userId="feae1993-dbcf-41c7-a5d7-959e931509de" providerId="ADAL" clId="{1A7BC1E0-8FFA-4D68-8058-FBEAEAD5E516}" dt="2026-05-20T09:18:51.483" v="1427" actId="27636"/>
          <ac:spMkLst>
            <pc:docMk/>
            <pc:sldMk cId="0" sldId="293"/>
            <ac:spMk id="11" creationId="{00000000-0000-0000-0000-000000000000}"/>
          </ac:spMkLst>
        </pc:spChg>
      </pc:sldChg>
      <pc:sldChg chg="modSp mod modNotesTx">
        <pc:chgData name="Jemima Martin" userId="feae1993-dbcf-41c7-a5d7-959e931509de" providerId="ADAL" clId="{1A7BC1E0-8FFA-4D68-8058-FBEAEAD5E516}" dt="2026-05-15T15:12:51.697" v="675" actId="20577"/>
        <pc:sldMkLst>
          <pc:docMk/>
          <pc:sldMk cId="0" sldId="294"/>
        </pc:sldMkLst>
        <pc:picChg chg="mod">
          <ac:chgData name="Jemima Martin" userId="feae1993-dbcf-41c7-a5d7-959e931509de" providerId="ADAL" clId="{1A7BC1E0-8FFA-4D68-8058-FBEAEAD5E516}" dt="2026-05-15T15:12:28.796" v="674" actId="1076"/>
          <ac:picMkLst>
            <pc:docMk/>
            <pc:sldMk cId="0" sldId="294"/>
            <ac:picMk id="4" creationId="{00000000-0000-0000-0000-000000000000}"/>
          </ac:picMkLst>
        </pc:picChg>
      </pc:sldChg>
      <pc:sldChg chg="modSp mod addAnim delAnim modAnim modNotesTx">
        <pc:chgData name="Jemima Martin" userId="feae1993-dbcf-41c7-a5d7-959e931509de" providerId="ADAL" clId="{1A7BC1E0-8FFA-4D68-8058-FBEAEAD5E516}" dt="2026-05-19T16:04:07.759" v="1332"/>
        <pc:sldMkLst>
          <pc:docMk/>
          <pc:sldMk cId="0" sldId="295"/>
        </pc:sldMkLst>
        <pc:spChg chg="mod">
          <ac:chgData name="Jemima Martin" userId="feae1993-dbcf-41c7-a5d7-959e931509de" providerId="ADAL" clId="{1A7BC1E0-8FFA-4D68-8058-FBEAEAD5E516}" dt="2026-05-15T15:13:28.980" v="679" actId="207"/>
          <ac:spMkLst>
            <pc:docMk/>
            <pc:sldMk cId="0" sldId="295"/>
            <ac:spMk id="5" creationId="{00000000-0000-0000-0000-000000000000}"/>
          </ac:spMkLst>
        </pc:spChg>
        <pc:spChg chg="mod">
          <ac:chgData name="Jemima Martin" userId="feae1993-dbcf-41c7-a5d7-959e931509de" providerId="ADAL" clId="{1A7BC1E0-8FFA-4D68-8058-FBEAEAD5E516}" dt="2026-05-19T16:02:24.254" v="1315" actId="1076"/>
          <ac:spMkLst>
            <pc:docMk/>
            <pc:sldMk cId="0" sldId="295"/>
            <ac:spMk id="10" creationId="{00000000-0000-0000-0000-000000000000}"/>
          </ac:spMkLst>
        </pc:spChg>
        <pc:spChg chg="mod">
          <ac:chgData name="Jemima Martin" userId="feae1993-dbcf-41c7-a5d7-959e931509de" providerId="ADAL" clId="{1A7BC1E0-8FFA-4D68-8058-FBEAEAD5E516}" dt="2026-05-15T14:13:38.355" v="81" actId="27636"/>
          <ac:spMkLst>
            <pc:docMk/>
            <pc:sldMk cId="0" sldId="295"/>
            <ac:spMk id="19" creationId="{59AFA93B-3D3C-E93B-A082-288275F98F01}"/>
          </ac:spMkLst>
        </pc:spChg>
        <pc:spChg chg="mod">
          <ac:chgData name="Jemima Martin" userId="feae1993-dbcf-41c7-a5d7-959e931509de" providerId="ADAL" clId="{1A7BC1E0-8FFA-4D68-8058-FBEAEAD5E516}" dt="2026-05-19T15:28:39.557" v="1216" actId="1076"/>
          <ac:spMkLst>
            <pc:docMk/>
            <pc:sldMk cId="0" sldId="295"/>
            <ac:spMk id="20" creationId="{61DB1122-D454-D652-938E-A5B7611C8DBE}"/>
          </ac:spMkLst>
        </pc:spChg>
      </pc:sldChg>
      <pc:sldChg chg="modSp mod modAnim modNotesTx">
        <pc:chgData name="Jemima Martin" userId="feae1993-dbcf-41c7-a5d7-959e931509de" providerId="ADAL" clId="{1A7BC1E0-8FFA-4D68-8058-FBEAEAD5E516}" dt="2026-05-19T15:34:40.435" v="1240"/>
        <pc:sldMkLst>
          <pc:docMk/>
          <pc:sldMk cId="0" sldId="296"/>
        </pc:sldMkLst>
        <pc:spChg chg="mod">
          <ac:chgData name="Jemima Martin" userId="feae1993-dbcf-41c7-a5d7-959e931509de" providerId="ADAL" clId="{1A7BC1E0-8FFA-4D68-8058-FBEAEAD5E516}" dt="2026-05-15T14:13:38.369" v="82" actId="27636"/>
          <ac:spMkLst>
            <pc:docMk/>
            <pc:sldMk cId="0" sldId="296"/>
            <ac:spMk id="3" creationId="{00000000-0000-0000-0000-000000000000}"/>
          </ac:spMkLst>
        </pc:spChg>
        <pc:spChg chg="mod">
          <ac:chgData name="Jemima Martin" userId="feae1993-dbcf-41c7-a5d7-959e931509de" providerId="ADAL" clId="{1A7BC1E0-8FFA-4D68-8058-FBEAEAD5E516}" dt="2026-05-19T15:31:56.682" v="1225" actId="1076"/>
          <ac:spMkLst>
            <pc:docMk/>
            <pc:sldMk cId="0" sldId="296"/>
            <ac:spMk id="7" creationId="{00000000-0000-0000-0000-000000000000}"/>
          </ac:spMkLst>
        </pc:spChg>
        <pc:spChg chg="mod">
          <ac:chgData name="Jemima Martin" userId="feae1993-dbcf-41c7-a5d7-959e931509de" providerId="ADAL" clId="{1A7BC1E0-8FFA-4D68-8058-FBEAEAD5E516}" dt="2026-05-19T15:33:16.583" v="1231" actId="1076"/>
          <ac:spMkLst>
            <pc:docMk/>
            <pc:sldMk cId="0" sldId="296"/>
            <ac:spMk id="8" creationId="{00000000-0000-0000-0000-000000000000}"/>
          </ac:spMkLst>
        </pc:spChg>
        <pc:spChg chg="mod">
          <ac:chgData name="Jemima Martin" userId="feae1993-dbcf-41c7-a5d7-959e931509de" providerId="ADAL" clId="{1A7BC1E0-8FFA-4D68-8058-FBEAEAD5E516}" dt="2026-05-19T15:31:44.709" v="1224" actId="1076"/>
          <ac:spMkLst>
            <pc:docMk/>
            <pc:sldMk cId="0" sldId="296"/>
            <ac:spMk id="9" creationId="{00000000-0000-0000-0000-000000000000}"/>
          </ac:spMkLst>
        </pc:spChg>
        <pc:grpChg chg="mod">
          <ac:chgData name="Jemima Martin" userId="feae1993-dbcf-41c7-a5d7-959e931509de" providerId="ADAL" clId="{1A7BC1E0-8FFA-4D68-8058-FBEAEAD5E516}" dt="2026-05-19T15:32:10.777" v="1226" actId="1076"/>
          <ac:grpSpMkLst>
            <pc:docMk/>
            <pc:sldMk cId="0" sldId="296"/>
            <ac:grpSpMk id="22" creationId="{BBE59EE5-D052-452C-50E3-4BDF03E2FBEF}"/>
          </ac:grpSpMkLst>
        </pc:grpChg>
        <pc:grpChg chg="mod">
          <ac:chgData name="Jemima Martin" userId="feae1993-dbcf-41c7-a5d7-959e931509de" providerId="ADAL" clId="{1A7BC1E0-8FFA-4D68-8058-FBEAEAD5E516}" dt="2026-05-19T15:32:56.556" v="1230" actId="1076"/>
          <ac:grpSpMkLst>
            <pc:docMk/>
            <pc:sldMk cId="0" sldId="296"/>
            <ac:grpSpMk id="23" creationId="{E24607A2-77AF-9D2F-C3B8-7BA8BC8CD10B}"/>
          </ac:grpSpMkLst>
        </pc:grpChg>
        <pc:grpChg chg="mod">
          <ac:chgData name="Jemima Martin" userId="feae1993-dbcf-41c7-a5d7-959e931509de" providerId="ADAL" clId="{1A7BC1E0-8FFA-4D68-8058-FBEAEAD5E516}" dt="2026-05-19T15:34:28.376" v="1238" actId="1076"/>
          <ac:grpSpMkLst>
            <pc:docMk/>
            <pc:sldMk cId="0" sldId="296"/>
            <ac:grpSpMk id="40" creationId="{C751A498-7AE1-DDDC-1581-34C7AD1A7C74}"/>
          </ac:grpSpMkLst>
        </pc:grpChg>
      </pc:sldChg>
      <pc:sldChg chg="modSp mod">
        <pc:chgData name="Jemima Martin" userId="feae1993-dbcf-41c7-a5d7-959e931509de" providerId="ADAL" clId="{1A7BC1E0-8FFA-4D68-8058-FBEAEAD5E516}" dt="2026-05-20T09:18:51.804" v="1430" actId="27636"/>
        <pc:sldMkLst>
          <pc:docMk/>
          <pc:sldMk cId="0" sldId="297"/>
        </pc:sldMkLst>
        <pc:spChg chg="mod">
          <ac:chgData name="Jemima Martin" userId="feae1993-dbcf-41c7-a5d7-959e931509de" providerId="ADAL" clId="{1A7BC1E0-8FFA-4D68-8058-FBEAEAD5E516}" dt="2026-05-20T09:18:51.804" v="1430" actId="27636"/>
          <ac:spMkLst>
            <pc:docMk/>
            <pc:sldMk cId="0" sldId="297"/>
            <ac:spMk id="3" creationId="{00000000-0000-0000-0000-000000000000}"/>
          </ac:spMkLst>
        </pc:spChg>
      </pc:sldChg>
      <pc:sldChg chg="modSp mod modAnim modNotesTx">
        <pc:chgData name="Jemima Martin" userId="feae1993-dbcf-41c7-a5d7-959e931509de" providerId="ADAL" clId="{1A7BC1E0-8FFA-4D68-8058-FBEAEAD5E516}" dt="2026-05-20T09:18:52.083" v="1432" actId="27636"/>
        <pc:sldMkLst>
          <pc:docMk/>
          <pc:sldMk cId="0" sldId="299"/>
        </pc:sldMkLst>
        <pc:spChg chg="mod">
          <ac:chgData name="Jemima Martin" userId="feae1993-dbcf-41c7-a5d7-959e931509de" providerId="ADAL" clId="{1A7BC1E0-8FFA-4D68-8058-FBEAEAD5E516}" dt="2026-05-20T09:18:52.083" v="1432" actId="27636"/>
          <ac:spMkLst>
            <pc:docMk/>
            <pc:sldMk cId="0" sldId="299"/>
            <ac:spMk id="15" creationId="{00000000-0000-0000-0000-000000000000}"/>
          </ac:spMkLst>
        </pc:spChg>
      </pc:sldChg>
      <pc:sldChg chg="modSp mod addAnim delAnim modAnim modNotesTx">
        <pc:chgData name="Jemima Martin" userId="feae1993-dbcf-41c7-a5d7-959e931509de" providerId="ADAL" clId="{1A7BC1E0-8FFA-4D68-8058-FBEAEAD5E516}" dt="2026-05-20T09:18:52.449" v="1435" actId="27636"/>
        <pc:sldMkLst>
          <pc:docMk/>
          <pc:sldMk cId="0" sldId="300"/>
        </pc:sldMkLst>
        <pc:spChg chg="mod">
          <ac:chgData name="Jemima Martin" userId="feae1993-dbcf-41c7-a5d7-959e931509de" providerId="ADAL" clId="{1A7BC1E0-8FFA-4D68-8058-FBEAEAD5E516}" dt="2026-05-19T15:37:38.441" v="1248" actId="1076"/>
          <ac:spMkLst>
            <pc:docMk/>
            <pc:sldMk cId="0" sldId="300"/>
            <ac:spMk id="3" creationId="{00000000-0000-0000-0000-000000000000}"/>
          </ac:spMkLst>
        </pc:spChg>
        <pc:spChg chg="mod">
          <ac:chgData name="Jemima Martin" userId="feae1993-dbcf-41c7-a5d7-959e931509de" providerId="ADAL" clId="{1A7BC1E0-8FFA-4D68-8058-FBEAEAD5E516}" dt="2026-05-20T09:18:52.449" v="1435" actId="27636"/>
          <ac:spMkLst>
            <pc:docMk/>
            <pc:sldMk cId="0" sldId="300"/>
            <ac:spMk id="4" creationId="{00000000-0000-0000-0000-000000000000}"/>
          </ac:spMkLst>
        </pc:spChg>
      </pc:sldChg>
      <pc:sldChg chg="modSp mod addAnim delAnim modAnim modNotesTx">
        <pc:chgData name="Jemima Martin" userId="feae1993-dbcf-41c7-a5d7-959e931509de" providerId="ADAL" clId="{1A7BC1E0-8FFA-4D68-8058-FBEAEAD5E516}" dt="2026-05-20T09:18:52.772" v="1437" actId="27636"/>
        <pc:sldMkLst>
          <pc:docMk/>
          <pc:sldMk cId="0" sldId="301"/>
        </pc:sldMkLst>
        <pc:spChg chg="mod">
          <ac:chgData name="Jemima Martin" userId="feae1993-dbcf-41c7-a5d7-959e931509de" providerId="ADAL" clId="{1A7BC1E0-8FFA-4D68-8058-FBEAEAD5E516}" dt="2026-05-20T09:18:52.772" v="1437" actId="27636"/>
          <ac:spMkLst>
            <pc:docMk/>
            <pc:sldMk cId="0" sldId="301"/>
            <ac:spMk id="4" creationId="{00000000-0000-0000-0000-000000000000}"/>
          </ac:spMkLst>
        </pc:spChg>
      </pc:sldChg>
      <pc:sldChg chg="modSp mod">
        <pc:chgData name="Jemima Martin" userId="feae1993-dbcf-41c7-a5d7-959e931509de" providerId="ADAL" clId="{1A7BC1E0-8FFA-4D68-8058-FBEAEAD5E516}" dt="2026-05-20T09:18:53.057" v="1439" actId="27636"/>
        <pc:sldMkLst>
          <pc:docMk/>
          <pc:sldMk cId="0" sldId="302"/>
        </pc:sldMkLst>
        <pc:spChg chg="mod">
          <ac:chgData name="Jemima Martin" userId="feae1993-dbcf-41c7-a5d7-959e931509de" providerId="ADAL" clId="{1A7BC1E0-8FFA-4D68-8058-FBEAEAD5E516}" dt="2026-05-20T09:18:53.057" v="1439" actId="27636"/>
          <ac:spMkLst>
            <pc:docMk/>
            <pc:sldMk cId="0" sldId="302"/>
            <ac:spMk id="4" creationId="{00000000-0000-0000-0000-000000000000}"/>
          </ac:spMkLst>
        </pc:spChg>
      </pc:sldChg>
      <pc:sldChg chg="modAnim modNotesTx">
        <pc:chgData name="Jemima Martin" userId="feae1993-dbcf-41c7-a5d7-959e931509de" providerId="ADAL" clId="{1A7BC1E0-8FFA-4D68-8058-FBEAEAD5E516}" dt="2026-05-19T15:46:28.050" v="1273"/>
        <pc:sldMkLst>
          <pc:docMk/>
          <pc:sldMk cId="0" sldId="303"/>
        </pc:sldMkLst>
      </pc:sldChg>
      <pc:sldChg chg="modSp mod modAnim modNotesTx">
        <pc:chgData name="Jemima Martin" userId="feae1993-dbcf-41c7-a5d7-959e931509de" providerId="ADAL" clId="{1A7BC1E0-8FFA-4D68-8058-FBEAEAD5E516}" dt="2026-05-20T09:18:53.299" v="1440" actId="27636"/>
        <pc:sldMkLst>
          <pc:docMk/>
          <pc:sldMk cId="0" sldId="304"/>
        </pc:sldMkLst>
        <pc:spChg chg="mod">
          <ac:chgData name="Jemima Martin" userId="feae1993-dbcf-41c7-a5d7-959e931509de" providerId="ADAL" clId="{1A7BC1E0-8FFA-4D68-8058-FBEAEAD5E516}" dt="2026-05-20T09:18:53.299" v="1440" actId="27636"/>
          <ac:spMkLst>
            <pc:docMk/>
            <pc:sldMk cId="0" sldId="304"/>
            <ac:spMk id="4" creationId="{00000000-0000-0000-0000-000000000000}"/>
          </ac:spMkLst>
        </pc:spChg>
      </pc:sldChg>
      <pc:sldChg chg="modSp mod modNotesTx">
        <pc:chgData name="Jemima Martin" userId="feae1993-dbcf-41c7-a5d7-959e931509de" providerId="ADAL" clId="{1A7BC1E0-8FFA-4D68-8058-FBEAEAD5E516}" dt="2026-05-20T09:18:53.587" v="1445" actId="27636"/>
        <pc:sldMkLst>
          <pc:docMk/>
          <pc:sldMk cId="0" sldId="305"/>
        </pc:sldMkLst>
        <pc:spChg chg="mod">
          <ac:chgData name="Jemima Martin" userId="feae1993-dbcf-41c7-a5d7-959e931509de" providerId="ADAL" clId="{1A7BC1E0-8FFA-4D68-8058-FBEAEAD5E516}" dt="2026-05-20T09:18:53.577" v="1441" actId="27636"/>
          <ac:spMkLst>
            <pc:docMk/>
            <pc:sldMk cId="0" sldId="305"/>
            <ac:spMk id="30" creationId="{00000000-0000-0000-0000-000000000000}"/>
          </ac:spMkLst>
        </pc:spChg>
        <pc:spChg chg="mod">
          <ac:chgData name="Jemima Martin" userId="feae1993-dbcf-41c7-a5d7-959e931509de" providerId="ADAL" clId="{1A7BC1E0-8FFA-4D68-8058-FBEAEAD5E516}" dt="2026-05-20T09:18:53.581" v="1442" actId="27636"/>
          <ac:spMkLst>
            <pc:docMk/>
            <pc:sldMk cId="0" sldId="305"/>
            <ac:spMk id="33" creationId="{00000000-0000-0000-0000-000000000000}"/>
          </ac:spMkLst>
        </pc:spChg>
        <pc:spChg chg="mod">
          <ac:chgData name="Jemima Martin" userId="feae1993-dbcf-41c7-a5d7-959e931509de" providerId="ADAL" clId="{1A7BC1E0-8FFA-4D68-8058-FBEAEAD5E516}" dt="2026-05-20T09:18:53.583" v="1443" actId="27636"/>
          <ac:spMkLst>
            <pc:docMk/>
            <pc:sldMk cId="0" sldId="305"/>
            <ac:spMk id="41" creationId="{00000000-0000-0000-0000-000000000000}"/>
          </ac:spMkLst>
        </pc:spChg>
        <pc:spChg chg="mod">
          <ac:chgData name="Jemima Martin" userId="feae1993-dbcf-41c7-a5d7-959e931509de" providerId="ADAL" clId="{1A7BC1E0-8FFA-4D68-8058-FBEAEAD5E516}" dt="2026-05-20T09:18:53.585" v="1444" actId="27636"/>
          <ac:spMkLst>
            <pc:docMk/>
            <pc:sldMk cId="0" sldId="305"/>
            <ac:spMk id="44" creationId="{00000000-0000-0000-0000-000000000000}"/>
          </ac:spMkLst>
        </pc:spChg>
      </pc:sldChg>
      <pc:sldChg chg="modAnim modNotesTx">
        <pc:chgData name="Jemima Martin" userId="feae1993-dbcf-41c7-a5d7-959e931509de" providerId="ADAL" clId="{1A7BC1E0-8FFA-4D68-8058-FBEAEAD5E516}" dt="2026-05-20T09:22:40.839" v="1491"/>
        <pc:sldMkLst>
          <pc:docMk/>
          <pc:sldMk cId="0" sldId="308"/>
        </pc:sldMkLst>
      </pc:sldChg>
      <pc:sldChg chg="modSp mod addAnim delAnim modAnim modNotesTx">
        <pc:chgData name="Jemima Martin" userId="feae1993-dbcf-41c7-a5d7-959e931509de" providerId="ADAL" clId="{1A7BC1E0-8FFA-4D68-8058-FBEAEAD5E516}" dt="2026-05-20T09:26:02.734" v="1515"/>
        <pc:sldMkLst>
          <pc:docMk/>
          <pc:sldMk cId="0" sldId="310"/>
        </pc:sldMkLst>
        <pc:spChg chg="mod">
          <ac:chgData name="Jemima Martin" userId="feae1993-dbcf-41c7-a5d7-959e931509de" providerId="ADAL" clId="{1A7BC1E0-8FFA-4D68-8058-FBEAEAD5E516}" dt="2026-05-20T09:24:40.224" v="1499" actId="1076"/>
          <ac:spMkLst>
            <pc:docMk/>
            <pc:sldMk cId="0" sldId="310"/>
            <ac:spMk id="2" creationId="{00000000-0000-0000-0000-000000000000}"/>
          </ac:spMkLst>
        </pc:spChg>
        <pc:picChg chg="mod">
          <ac:chgData name="Jemima Martin" userId="feae1993-dbcf-41c7-a5d7-959e931509de" providerId="ADAL" clId="{1A7BC1E0-8FFA-4D68-8058-FBEAEAD5E516}" dt="2026-05-20T09:24:49.132" v="1501" actId="1076"/>
          <ac:picMkLst>
            <pc:docMk/>
            <pc:sldMk cId="0" sldId="310"/>
            <ac:picMk id="28" creationId="{EEEC04BC-0F15-90EC-8B83-B21C83248BD9}"/>
          </ac:picMkLst>
        </pc:picChg>
      </pc:sldChg>
      <pc:sldChg chg="modSp mod addAnim delAnim modAnim modNotesTx">
        <pc:chgData name="Jemima Martin" userId="feae1993-dbcf-41c7-a5d7-959e931509de" providerId="ADAL" clId="{1A7BC1E0-8FFA-4D68-8058-FBEAEAD5E516}" dt="2026-05-20T09:27:13.314" v="1533"/>
        <pc:sldMkLst>
          <pc:docMk/>
          <pc:sldMk cId="0" sldId="311"/>
        </pc:sldMkLst>
      </pc:sldChg>
      <pc:sldChg chg="addSp delSp modSp add mod setBg modNotesTx">
        <pc:chgData name="Jemima Martin" userId="feae1993-dbcf-41c7-a5d7-959e931509de" providerId="ADAL" clId="{1A7BC1E0-8FFA-4D68-8058-FBEAEAD5E516}" dt="2026-05-19T14:43:43.385" v="1001" actId="478"/>
        <pc:sldMkLst>
          <pc:docMk/>
          <pc:sldMk cId="762689753" sldId="313"/>
        </pc:sldMkLst>
        <pc:spChg chg="add mod">
          <ac:chgData name="Jemima Martin" userId="feae1993-dbcf-41c7-a5d7-959e931509de" providerId="ADAL" clId="{1A7BC1E0-8FFA-4D68-8058-FBEAEAD5E516}" dt="2026-05-15T16:03:25.013" v="725" actId="20577"/>
          <ac:spMkLst>
            <pc:docMk/>
            <pc:sldMk cId="762689753" sldId="313"/>
            <ac:spMk id="56" creationId="{C9176B08-0EC0-EC28-267E-D7B69F250E1A}"/>
          </ac:spMkLst>
        </pc:spChg>
        <pc:spChg chg="add mod">
          <ac:chgData name="Jemima Martin" userId="feae1993-dbcf-41c7-a5d7-959e931509de" providerId="ADAL" clId="{1A7BC1E0-8FFA-4D68-8058-FBEAEAD5E516}" dt="2026-05-19T14:14:10.349" v="890" actId="1076"/>
          <ac:spMkLst>
            <pc:docMk/>
            <pc:sldMk cId="762689753" sldId="313"/>
            <ac:spMk id="57" creationId="{8D09BF27-221E-CD15-D712-FD24EE679C76}"/>
          </ac:spMkLst>
        </pc:spChg>
      </pc:sldChg>
      <pc:sldChg chg="modSp mod addAnim delAnim modAnim">
        <pc:chgData name="Jemima Martin" userId="feae1993-dbcf-41c7-a5d7-959e931509de" providerId="ADAL" clId="{1A7BC1E0-8FFA-4D68-8058-FBEAEAD5E516}" dt="2026-05-20T09:19:16.362" v="1469" actId="14100"/>
        <pc:sldMkLst>
          <pc:docMk/>
          <pc:sldMk cId="0" sldId="314"/>
        </pc:sldMkLst>
        <pc:spChg chg="mod">
          <ac:chgData name="Jemima Martin" userId="feae1993-dbcf-41c7-a5d7-959e931509de" providerId="ADAL" clId="{1A7BC1E0-8FFA-4D68-8058-FBEAEAD5E516}" dt="2026-05-20T09:18:59.739" v="1467" actId="20577"/>
          <ac:spMkLst>
            <pc:docMk/>
            <pc:sldMk cId="0" sldId="314"/>
            <ac:spMk id="16" creationId="{00000000-0000-0000-0000-000000000000}"/>
          </ac:spMkLst>
        </pc:spChg>
        <pc:picChg chg="mod">
          <ac:chgData name="Jemima Martin" userId="feae1993-dbcf-41c7-a5d7-959e931509de" providerId="ADAL" clId="{1A7BC1E0-8FFA-4D68-8058-FBEAEAD5E516}" dt="2026-05-20T09:19:09.682" v="1468" actId="14100"/>
          <ac:picMkLst>
            <pc:docMk/>
            <pc:sldMk cId="0" sldId="314"/>
            <ac:picMk id="37" creationId="{BA740DFA-BAE9-6131-9919-06A4D2DDA046}"/>
          </ac:picMkLst>
        </pc:picChg>
        <pc:picChg chg="mod">
          <ac:chgData name="Jemima Martin" userId="feae1993-dbcf-41c7-a5d7-959e931509de" providerId="ADAL" clId="{1A7BC1E0-8FFA-4D68-8058-FBEAEAD5E516}" dt="2026-05-20T09:19:16.362" v="1469" actId="14100"/>
          <ac:picMkLst>
            <pc:docMk/>
            <pc:sldMk cId="0" sldId="314"/>
            <ac:picMk id="39" creationId="{5FC3C7A7-D231-A958-02AD-92BD5382E884}"/>
          </ac:picMkLst>
        </pc:picChg>
        <pc:picChg chg="mod">
          <ac:chgData name="Jemima Martin" userId="feae1993-dbcf-41c7-a5d7-959e931509de" providerId="ADAL" clId="{1A7BC1E0-8FFA-4D68-8058-FBEAEAD5E516}" dt="2026-05-19T15:50:29.202" v="1279" actId="1076"/>
          <ac:picMkLst>
            <pc:docMk/>
            <pc:sldMk cId="0" sldId="314"/>
            <ac:picMk id="41" creationId="{BFD3A3C7-BA11-0B65-96CF-824EE6F28A27}"/>
          </ac:picMkLst>
        </pc:picChg>
      </pc:sldChg>
      <pc:sldChg chg="modSp mod addAnim delAnim modAnim">
        <pc:chgData name="Jemima Martin" userId="feae1993-dbcf-41c7-a5d7-959e931509de" providerId="ADAL" clId="{1A7BC1E0-8FFA-4D68-8058-FBEAEAD5E516}" dt="2026-05-20T09:21:49.542" v="1487"/>
        <pc:sldMkLst>
          <pc:docMk/>
          <pc:sldMk cId="0" sldId="315"/>
        </pc:sldMkLst>
        <pc:picChg chg="mod">
          <ac:chgData name="Jemima Martin" userId="feae1993-dbcf-41c7-a5d7-959e931509de" providerId="ADAL" clId="{1A7BC1E0-8FFA-4D68-8058-FBEAEAD5E516}" dt="2026-05-20T09:21:26.106" v="1484" actId="1076"/>
          <ac:picMkLst>
            <pc:docMk/>
            <pc:sldMk cId="0" sldId="315"/>
            <ac:picMk id="24" creationId="{BA279C8B-FF0A-813B-DE1B-21341B62BD6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70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4000"/>
              <a:t>Pre-session admin slide. Run through the checklist before delivery: </a:t>
            </a:r>
          </a:p>
          <a:p>
            <a:r>
              <a:rPr lang="en-US" sz="4000"/>
              <a:t>-every participant needs a C-me profile completed; </a:t>
            </a:r>
          </a:p>
          <a:p>
            <a:r>
              <a:rPr lang="en-US" sz="4000"/>
              <a:t>-add the client's logo to the welcome slide (slide 3); </a:t>
            </a:r>
          </a:p>
          <a:p>
            <a:r>
              <a:rPr lang="en-US" sz="4000"/>
              <a:t>-review slide 7 (aims) and tailor for this audience</a:t>
            </a:r>
          </a:p>
          <a:p>
            <a:endParaRPr lang="en-US" sz="4000"/>
          </a:p>
          <a:p>
            <a:endParaRPr lang="en-US" sz="4000"/>
          </a:p>
          <a:p>
            <a:endParaRPr lang="en-US" sz="4000"/>
          </a:p>
          <a:p>
            <a:endParaRPr lang="en-US" sz="4000"/>
          </a:p>
          <a:p>
            <a:endParaRPr lang="en-US" sz="400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Remember to amend this slide if you adapt the session content. Walk participants through the five-section flow.</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a:t>Let’s start by looking at the C-me colour wheel - the heart of </a:t>
            </a:r>
          </a:p>
          <a:p>
            <a:r>
              <a:rPr lang="en-GB"/>
              <a:t>our approach to behavioural preference + how we represent them at C-me.</a:t>
            </a:r>
          </a:p>
          <a:p>
            <a:endParaRPr lang="en-US" i="0"/>
          </a:p>
          <a:p>
            <a:pPr marL="171450" indent="-171450">
              <a:buFont typeface="Arial"/>
              <a:buChar char="•"/>
            </a:pPr>
            <a:r>
              <a:rPr lang="en-GB" b="1"/>
              <a:t>It’s a blended colour wheel </a:t>
            </a:r>
            <a:r>
              <a:rPr lang="en-GB"/>
              <a:t>–  and this is important because it reflects that we </a:t>
            </a:r>
            <a:r>
              <a:rPr lang="en-GB" b="1"/>
              <a:t>flex our behaviours</a:t>
            </a:r>
            <a:r>
              <a:rPr lang="en-GB"/>
              <a:t> to move </a:t>
            </a:r>
          </a:p>
          <a:p>
            <a:pPr marL="0" indent="0">
              <a:buFont typeface="Arial"/>
              <a:buNone/>
            </a:pPr>
            <a:r>
              <a:rPr lang="en-GB"/>
              <a:t>around the wheel – the key here is that you can move, you're not stuck, there is room to develop and grow. Colours </a:t>
            </a:r>
          </a:p>
          <a:p>
            <a:pPr marL="0" indent="0">
              <a:buFont typeface="Arial"/>
              <a:buNone/>
            </a:pPr>
            <a:r>
              <a:rPr lang="en-GB"/>
              <a:t>blend, numbers and labels don’t.</a:t>
            </a:r>
            <a:endParaRPr lang="en-GB">
              <a:ea typeface="Calibri"/>
              <a:cs typeface="Calibri"/>
            </a:endParaRPr>
          </a:p>
          <a:p>
            <a:pPr marL="171450" indent="-171450">
              <a:buFont typeface="Arial"/>
              <a:buChar char="•"/>
            </a:pPr>
            <a:r>
              <a:rPr lang="en-GB"/>
              <a:t>This is a </a:t>
            </a:r>
            <a:r>
              <a:rPr lang="en-GB" b="1"/>
              <a:t>non-binary/non-dualistic approach </a:t>
            </a:r>
            <a:r>
              <a:rPr lang="en-GB" b="0"/>
              <a:t>– not boxing you in but giving you a common language to understand </a:t>
            </a:r>
          </a:p>
          <a:p>
            <a:pPr marL="0" indent="0">
              <a:buFont typeface="Arial"/>
              <a:buNone/>
            </a:pPr>
            <a:r>
              <a:rPr lang="en-GB" b="0"/>
              <a:t>preference diversity and improve communication.</a:t>
            </a:r>
            <a:endParaRPr lang="en-GB" b="1">
              <a:ea typeface="Calibri"/>
              <a:cs typeface="Calibri"/>
            </a:endParaRPr>
          </a:p>
          <a:p>
            <a:pPr marL="171450" indent="-171450">
              <a:buFont typeface="Arial"/>
              <a:buChar char="•"/>
            </a:pPr>
            <a:r>
              <a:rPr lang="en-GB"/>
              <a:t>We’ve </a:t>
            </a:r>
            <a:r>
              <a:rPr lang="en-GB" b="1"/>
              <a:t>grouped similar behaviours by colour</a:t>
            </a:r>
            <a:r>
              <a:rPr lang="en-GB"/>
              <a:t> and mapped them onto the wheel for learning purposes – we’ll unpack </a:t>
            </a:r>
          </a:p>
          <a:p>
            <a:pPr marL="0" indent="0">
              <a:buFont typeface="Arial"/>
              <a:buNone/>
            </a:pPr>
            <a:r>
              <a:rPr lang="en-GB"/>
              <a:t>this further as we go on.</a:t>
            </a:r>
            <a:endParaRPr lang="en-GB">
              <a:ea typeface="Calibri" panose="020F0502020204030204"/>
              <a:cs typeface="Calibri" panose="020F0502020204030204"/>
            </a:endParaRP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sz="1200" b="1">
              <a:solidFill>
                <a:srgbClr val="002060"/>
              </a:solidFill>
              <a:latin typeface="Poppins" panose="00000500000000000000" pitchFamily="2" charset="0"/>
              <a:ea typeface="Calibri"/>
              <a:cs typeface="Poppins" panose="00000500000000000000" pitchFamily="2" charset="0"/>
            </a:endParaRPr>
          </a:p>
          <a:p>
            <a:r>
              <a:rPr lang="en-US" sz="1200" b="0">
                <a:solidFill>
                  <a:srgbClr val="002060"/>
                </a:solidFill>
                <a:latin typeface="Poppins" panose="00000500000000000000" pitchFamily="2" charset="0"/>
                <a:ea typeface="Calibri"/>
                <a:cs typeface="Poppins" panose="00000500000000000000" pitchFamily="2" charset="0"/>
              </a:rPr>
              <a:t>Let's start with the </a:t>
            </a:r>
            <a:r>
              <a:rPr lang="en-US" sz="1200" b="1">
                <a:solidFill>
                  <a:srgbClr val="002060"/>
                </a:solidFill>
                <a:latin typeface="Poppins" panose="00000500000000000000" pitchFamily="2" charset="0"/>
                <a:ea typeface="Calibri"/>
                <a:cs typeface="Poppins" panose="00000500000000000000" pitchFamily="2" charset="0"/>
              </a:rPr>
              <a:t>foundations </a:t>
            </a:r>
            <a:r>
              <a:rPr lang="en-US" sz="1200" b="0">
                <a:solidFill>
                  <a:srgbClr val="002060"/>
                </a:solidFill>
                <a:latin typeface="Poppins" panose="00000500000000000000" pitchFamily="2" charset="0"/>
                <a:ea typeface="Calibri"/>
                <a:cs typeface="Poppins" panose="00000500000000000000" pitchFamily="2" charset="0"/>
              </a:rPr>
              <a:t>of C-me and the </a:t>
            </a:r>
            <a:r>
              <a:rPr lang="en-US" sz="1200" b="1">
                <a:solidFill>
                  <a:srgbClr val="002060"/>
                </a:solidFill>
                <a:latin typeface="Poppins" panose="00000500000000000000" pitchFamily="2" charset="0"/>
                <a:ea typeface="Calibri"/>
                <a:cs typeface="Poppins" panose="00000500000000000000" pitchFamily="2" charset="0"/>
              </a:rPr>
              <a:t>fundamental difference </a:t>
            </a:r>
            <a:r>
              <a:rPr lang="en-US" sz="1200" b="0">
                <a:solidFill>
                  <a:srgbClr val="002060"/>
                </a:solidFill>
                <a:latin typeface="Poppins" panose="00000500000000000000" pitchFamily="2" charset="0"/>
                <a:ea typeface="Calibri"/>
                <a:cs typeface="Poppins" panose="00000500000000000000" pitchFamily="2" charset="0"/>
              </a:rPr>
              <a:t>between C-me and other tools in this field:</a:t>
            </a:r>
            <a:endParaRPr lang="en-US" sz="1200" b="0">
              <a:solidFill>
                <a:srgbClr val="002060"/>
              </a:solidFill>
              <a:latin typeface="Poppins" panose="00000500000000000000" pitchFamily="2" charset="0"/>
              <a:cs typeface="Poppins" panose="00000500000000000000" pitchFamily="2" charset="0"/>
            </a:endParaRPr>
          </a:p>
          <a:p>
            <a:endParaRPr lang="en-US" sz="1200">
              <a:solidFill>
                <a:srgbClr val="002060"/>
              </a:solidFill>
              <a:latin typeface="Poppins" panose="00000500000000000000" pitchFamily="2" charset="0"/>
              <a:cs typeface="Poppins" panose="00000500000000000000" pitchFamily="2" charset="0"/>
            </a:endParaRPr>
          </a:p>
          <a:p>
            <a:r>
              <a:rPr lang="en-US" sz="1200">
                <a:solidFill>
                  <a:srgbClr val="002060"/>
                </a:solidFill>
                <a:latin typeface="Poppins" panose="00000500000000000000" pitchFamily="2" charset="0"/>
                <a:cs typeface="Poppins" panose="00000500000000000000" pitchFamily="2" charset="0"/>
              </a:rPr>
              <a:t>Emphasize C-</a:t>
            </a:r>
            <a:r>
              <a:rPr lang="en-US" sz="1200" err="1">
                <a:solidFill>
                  <a:srgbClr val="002060"/>
                </a:solidFill>
                <a:latin typeface="Poppins" panose="00000500000000000000" pitchFamily="2" charset="0"/>
                <a:cs typeface="Poppins" panose="00000500000000000000" pitchFamily="2" charset="0"/>
              </a:rPr>
              <a:t>me’s</a:t>
            </a:r>
            <a:r>
              <a:rPr lang="en-US" sz="1200">
                <a:solidFill>
                  <a:srgbClr val="002060"/>
                </a:solidFill>
                <a:latin typeface="Poppins" panose="00000500000000000000" pitchFamily="2" charset="0"/>
                <a:cs typeface="Poppins" panose="00000500000000000000" pitchFamily="2" charset="0"/>
              </a:rPr>
              <a:t> focus on observable </a:t>
            </a:r>
            <a:r>
              <a:rPr lang="en-US" sz="1200" b="1" err="1">
                <a:solidFill>
                  <a:srgbClr val="002060"/>
                </a:solidFill>
                <a:latin typeface="Poppins" panose="00000500000000000000" pitchFamily="2" charset="0"/>
                <a:cs typeface="Poppins" panose="00000500000000000000" pitchFamily="2" charset="0"/>
              </a:rPr>
              <a:t>behaviours</a:t>
            </a:r>
            <a:r>
              <a:rPr lang="en-US" sz="1200">
                <a:solidFill>
                  <a:srgbClr val="002060"/>
                </a:solidFill>
                <a:latin typeface="Poppins" panose="00000500000000000000" pitchFamily="2" charset="0"/>
                <a:cs typeface="Poppins" panose="00000500000000000000" pitchFamily="2" charset="0"/>
              </a:rPr>
              <a:t>, </a:t>
            </a:r>
            <a:r>
              <a:rPr lang="en-US" sz="1200" b="1">
                <a:solidFill>
                  <a:srgbClr val="002060"/>
                </a:solidFill>
                <a:latin typeface="Poppins" panose="00000500000000000000" pitchFamily="2" charset="0"/>
                <a:cs typeface="Poppins" panose="00000500000000000000" pitchFamily="2" charset="0"/>
              </a:rPr>
              <a:t>not</a:t>
            </a:r>
            <a:r>
              <a:rPr lang="en-US" sz="1200">
                <a:solidFill>
                  <a:srgbClr val="002060"/>
                </a:solidFill>
                <a:latin typeface="Poppins" panose="00000500000000000000" pitchFamily="2" charset="0"/>
                <a:cs typeface="Poppins" panose="00000500000000000000" pitchFamily="2" charset="0"/>
              </a:rPr>
              <a:t> personality.</a:t>
            </a:r>
          </a:p>
          <a:p>
            <a:r>
              <a:rPr lang="en-US" sz="1200">
                <a:solidFill>
                  <a:srgbClr val="002060"/>
                </a:solidFill>
                <a:latin typeface="Poppins" panose="00000500000000000000" pitchFamily="2" charset="0"/>
                <a:cs typeface="Poppins" panose="00000500000000000000" pitchFamily="2" charset="0"/>
              </a:rPr>
              <a:t>Known as</a:t>
            </a:r>
            <a:r>
              <a:rPr lang="en-US" sz="1200" b="1">
                <a:solidFill>
                  <a:srgbClr val="002060"/>
                </a:solidFill>
                <a:latin typeface="Poppins" panose="00000500000000000000" pitchFamily="2" charset="0"/>
                <a:cs typeface="Poppins" panose="00000500000000000000" pitchFamily="2" charset="0"/>
              </a:rPr>
              <a:t> </a:t>
            </a:r>
            <a:r>
              <a:rPr lang="en-US" sz="1200" b="1" err="1">
                <a:solidFill>
                  <a:srgbClr val="002060"/>
                </a:solidFill>
                <a:latin typeface="Poppins" panose="00000500000000000000" pitchFamily="2" charset="0"/>
                <a:cs typeface="Poppins" panose="00000500000000000000" pitchFamily="2" charset="0"/>
              </a:rPr>
              <a:t>behavioural</a:t>
            </a:r>
            <a:r>
              <a:rPr lang="en-US" sz="1200" b="1">
                <a:solidFill>
                  <a:srgbClr val="002060"/>
                </a:solidFill>
                <a:latin typeface="Poppins" panose="00000500000000000000" pitchFamily="2" charset="0"/>
                <a:cs typeface="Poppins" panose="00000500000000000000" pitchFamily="2" charset="0"/>
              </a:rPr>
              <a:t> preference </a:t>
            </a:r>
            <a:r>
              <a:rPr lang="en-US" sz="1200" b="0">
                <a:solidFill>
                  <a:srgbClr val="002060"/>
                </a:solidFill>
                <a:latin typeface="Poppins" panose="00000500000000000000" pitchFamily="2" charset="0"/>
                <a:cs typeface="Poppins" panose="00000500000000000000" pitchFamily="2" charset="0"/>
              </a:rPr>
              <a:t>profiling</a:t>
            </a:r>
            <a:r>
              <a:rPr lang="en-US" sz="1200" b="1">
                <a:solidFill>
                  <a:srgbClr val="002060"/>
                </a:solidFill>
                <a:latin typeface="Poppins" panose="00000500000000000000" pitchFamily="2" charset="0"/>
                <a:cs typeface="Poppins" panose="00000500000000000000" pitchFamily="2" charset="0"/>
              </a:rPr>
              <a:t>.</a:t>
            </a:r>
            <a:endParaRPr lang="en-US" sz="1200" b="1">
              <a:solidFill>
                <a:srgbClr val="002060"/>
              </a:solidFill>
              <a:latin typeface="Poppins" panose="00000500000000000000" pitchFamily="2" charset="0"/>
              <a:ea typeface="Calibri" panose="020F0502020204030204"/>
              <a:cs typeface="Poppins" panose="00000500000000000000" pitchFamily="2" charset="0"/>
            </a:endParaRPr>
          </a:p>
          <a:p>
            <a:endParaRPr lang="en-US" sz="1200">
              <a:solidFill>
                <a:srgbClr val="002060"/>
              </a:solidFill>
              <a:latin typeface="Poppins" panose="00000500000000000000" pitchFamily="2" charset="0"/>
              <a:ea typeface="Calibri" panose="020F0502020204030204"/>
              <a:cs typeface="Poppins" panose="00000500000000000000" pitchFamily="2" charset="0"/>
            </a:endParaRPr>
          </a:p>
          <a:p>
            <a:r>
              <a:rPr lang="en-US" sz="1200" b="1" i="0">
                <a:solidFill>
                  <a:srgbClr val="002060"/>
                </a:solidFill>
                <a:latin typeface="Poppins" panose="00000500000000000000" pitchFamily="2" charset="0"/>
                <a:ea typeface="Calibri" panose="020F0502020204030204"/>
                <a:cs typeface="Poppins" panose="00000500000000000000" pitchFamily="2" charset="0"/>
              </a:rPr>
              <a:t>Exercise: </a:t>
            </a:r>
            <a:r>
              <a:rPr lang="en-US" sz="1200" b="0" i="0">
                <a:solidFill>
                  <a:srgbClr val="002060"/>
                </a:solidFill>
                <a:latin typeface="Poppins" panose="00000500000000000000" pitchFamily="2" charset="0"/>
                <a:ea typeface="Calibri" panose="020F0502020204030204"/>
                <a:cs typeface="Poppins" panose="00000500000000000000" pitchFamily="2" charset="0"/>
              </a:rPr>
              <a:t>Can someone explain to me why this is important and what impact you think that might have for you?</a:t>
            </a:r>
          </a:p>
          <a:p>
            <a:endParaRPr lang="en-US" sz="1200">
              <a:solidFill>
                <a:srgbClr val="002060"/>
              </a:solidFill>
              <a:latin typeface="Poppins" panose="00000500000000000000" pitchFamily="2" charset="0"/>
              <a:cs typeface="Poppins" panose="00000500000000000000" pitchFamily="2" charset="0"/>
            </a:endParaRPr>
          </a:p>
          <a:p>
            <a:pPr marL="171450" indent="-171450">
              <a:buFont typeface="Arial"/>
              <a:buChar char="•"/>
            </a:pPr>
            <a:r>
              <a:rPr lang="en-GB" sz="1200">
                <a:solidFill>
                  <a:srgbClr val="002060"/>
                </a:solidFill>
                <a:latin typeface="Poppins" panose="00000500000000000000" pitchFamily="2" charset="0"/>
                <a:cs typeface="Poppins" panose="00000500000000000000" pitchFamily="2" charset="0"/>
              </a:rPr>
              <a:t>Our </a:t>
            </a:r>
            <a:r>
              <a:rPr lang="en-GB" sz="1200" b="1" err="1">
                <a:solidFill>
                  <a:srgbClr val="002060"/>
                </a:solidFill>
                <a:latin typeface="Poppins" panose="00000500000000000000" pitchFamily="2" charset="0"/>
                <a:cs typeface="Poppins" panose="00000500000000000000" pitchFamily="2" charset="0"/>
              </a:rPr>
              <a:t>usp</a:t>
            </a:r>
            <a:r>
              <a:rPr lang="en-GB" sz="1200">
                <a:solidFill>
                  <a:srgbClr val="002060"/>
                </a:solidFill>
                <a:latin typeface="Poppins" panose="00000500000000000000" pitchFamily="2" charset="0"/>
                <a:cs typeface="Poppins" panose="00000500000000000000" pitchFamily="2" charset="0"/>
              </a:rPr>
              <a:t>, is that we’re looking at observable behaviours, we’re not challenging people’s inherent values but </a:t>
            </a:r>
          </a:p>
          <a:p>
            <a:pPr marL="0" indent="0">
              <a:buFont typeface="Arial"/>
              <a:buNone/>
            </a:pPr>
            <a:r>
              <a:rPr lang="en-GB" sz="1200">
                <a:solidFill>
                  <a:srgbClr val="002060"/>
                </a:solidFill>
                <a:latin typeface="Poppins" panose="00000500000000000000" pitchFamily="2" charset="0"/>
                <a:cs typeface="Poppins" panose="00000500000000000000" pitchFamily="2" charset="0"/>
              </a:rPr>
              <a:t>instead looking at what behaviours someone is choosing to display and adapt in the context they find themselves in.</a:t>
            </a:r>
            <a:endParaRPr lang="en-US" sz="1200">
              <a:solidFill>
                <a:srgbClr val="002060"/>
              </a:solidFill>
              <a:latin typeface="Poppins" panose="00000500000000000000" pitchFamily="2" charset="0"/>
              <a:cs typeface="Poppins" panose="00000500000000000000" pitchFamily="2" charset="0"/>
            </a:endParaRPr>
          </a:p>
          <a:p>
            <a:pPr marL="171450" indent="-171450">
              <a:buFont typeface="Arial"/>
              <a:buChar char="•"/>
            </a:pPr>
            <a:r>
              <a:rPr lang="en-US" sz="1200">
                <a:solidFill>
                  <a:srgbClr val="002060"/>
                </a:solidFill>
                <a:latin typeface="Poppins" panose="00000500000000000000" pitchFamily="2" charset="0"/>
                <a:cs typeface="Poppins" panose="00000500000000000000" pitchFamily="2" charset="0"/>
              </a:rPr>
              <a:t>We </a:t>
            </a:r>
            <a:r>
              <a:rPr lang="en-GB" sz="1200">
                <a:solidFill>
                  <a:srgbClr val="002060"/>
                </a:solidFill>
                <a:latin typeface="Poppins" panose="00000500000000000000" pitchFamily="2" charset="0"/>
                <a:cs typeface="Poppins" panose="00000500000000000000" pitchFamily="2" charset="0"/>
              </a:rPr>
              <a:t>acknowledge that individuals have a </a:t>
            </a:r>
            <a:r>
              <a:rPr lang="en-GB" sz="1200" b="1">
                <a:solidFill>
                  <a:srgbClr val="002060"/>
                </a:solidFill>
                <a:latin typeface="Poppins" panose="00000500000000000000" pitchFamily="2" charset="0"/>
                <a:cs typeface="Poppins" panose="00000500000000000000" pitchFamily="2" charset="0"/>
              </a:rPr>
              <a:t>range of behaviours</a:t>
            </a:r>
            <a:r>
              <a:rPr lang="en-GB" sz="1200">
                <a:solidFill>
                  <a:srgbClr val="002060"/>
                </a:solidFill>
                <a:latin typeface="Poppins" panose="00000500000000000000" pitchFamily="2" charset="0"/>
                <a:cs typeface="Poppins" panose="00000500000000000000" pitchFamily="2" charset="0"/>
              </a:rPr>
              <a:t> they can choose from, but we seek to assess </a:t>
            </a:r>
          </a:p>
          <a:p>
            <a:pPr marL="0" indent="0">
              <a:buFont typeface="Arial"/>
              <a:buNone/>
            </a:pPr>
            <a:r>
              <a:rPr lang="en-GB" sz="1200">
                <a:solidFill>
                  <a:srgbClr val="002060"/>
                </a:solidFill>
                <a:latin typeface="Poppins" panose="00000500000000000000" pitchFamily="2" charset="0"/>
                <a:cs typeface="Poppins" panose="00000500000000000000" pitchFamily="2" charset="0"/>
              </a:rPr>
              <a:t>their </a:t>
            </a:r>
            <a:r>
              <a:rPr lang="en-GB" sz="1200" b="1">
                <a:solidFill>
                  <a:srgbClr val="002060"/>
                </a:solidFill>
                <a:latin typeface="Poppins" panose="00000500000000000000" pitchFamily="2" charset="0"/>
                <a:cs typeface="Poppins" panose="00000500000000000000" pitchFamily="2" charset="0"/>
              </a:rPr>
              <a:t>preferred ways of working, </a:t>
            </a:r>
            <a:r>
              <a:rPr lang="en-GB" sz="1200">
                <a:solidFill>
                  <a:srgbClr val="002060"/>
                </a:solidFill>
                <a:latin typeface="Poppins" panose="00000500000000000000" pitchFamily="2" charset="0"/>
                <a:cs typeface="Poppins" panose="00000500000000000000" pitchFamily="2" charset="0"/>
              </a:rPr>
              <a:t>or what they might naturally lead with, within this range.</a:t>
            </a:r>
            <a:endParaRPr lang="en-GB" sz="1200">
              <a:solidFill>
                <a:srgbClr val="002060"/>
              </a:solidFill>
              <a:latin typeface="Poppins" panose="00000500000000000000" pitchFamily="2" charset="0"/>
              <a:ea typeface="Calibri"/>
              <a:cs typeface="Poppins" panose="00000500000000000000" pitchFamily="2" charset="0"/>
            </a:endParaRPr>
          </a:p>
          <a:p>
            <a:pPr marL="171450" indent="-171450">
              <a:buFont typeface="Arial"/>
              <a:buChar char="•"/>
            </a:pPr>
            <a:r>
              <a:rPr lang="en-GB" sz="1200">
                <a:solidFill>
                  <a:srgbClr val="002060"/>
                </a:solidFill>
                <a:latin typeface="Poppins" panose="00000500000000000000" pitchFamily="2" charset="0"/>
                <a:cs typeface="Poppins" panose="00000500000000000000" pitchFamily="2" charset="0"/>
                <a:sym typeface="Calibri"/>
              </a:rPr>
              <a:t>Our behaviours directly impact others and can be flexible to change - behaviour is </a:t>
            </a:r>
            <a:r>
              <a:rPr lang="en-GB" sz="1200" b="1">
                <a:solidFill>
                  <a:srgbClr val="002060"/>
                </a:solidFill>
                <a:latin typeface="Poppins" panose="00000500000000000000" pitchFamily="2" charset="0"/>
                <a:cs typeface="Poppins" panose="00000500000000000000" pitchFamily="2" charset="0"/>
                <a:sym typeface="Calibri"/>
              </a:rPr>
              <a:t>easier to coach</a:t>
            </a:r>
            <a:r>
              <a:rPr lang="en-GB" sz="1200">
                <a:solidFill>
                  <a:srgbClr val="002060"/>
                </a:solidFill>
                <a:latin typeface="Poppins" panose="00000500000000000000" pitchFamily="2" charset="0"/>
                <a:cs typeface="Poppins" panose="00000500000000000000" pitchFamily="2" charset="0"/>
                <a:sym typeface="Calibri"/>
              </a:rPr>
              <a:t> </a:t>
            </a:r>
            <a:r>
              <a:rPr lang="en-GB" sz="1200" b="0">
                <a:solidFill>
                  <a:srgbClr val="002060"/>
                </a:solidFill>
                <a:latin typeface="Poppins" panose="00000500000000000000" pitchFamily="2" charset="0"/>
                <a:cs typeface="Poppins" panose="00000500000000000000" pitchFamily="2" charset="0"/>
                <a:sym typeface="Calibri"/>
              </a:rPr>
              <a:t>and</a:t>
            </a:r>
            <a:r>
              <a:rPr lang="en-GB" sz="1200" b="1">
                <a:solidFill>
                  <a:srgbClr val="002060"/>
                </a:solidFill>
                <a:latin typeface="Poppins" panose="00000500000000000000" pitchFamily="2" charset="0"/>
                <a:cs typeface="Poppins" panose="00000500000000000000" pitchFamily="2" charset="0"/>
                <a:sym typeface="Calibri"/>
              </a:rPr>
              <a:t> adapt </a:t>
            </a:r>
          </a:p>
          <a:p>
            <a:pPr marL="0" indent="0">
              <a:buFont typeface="Arial"/>
              <a:buNone/>
            </a:pPr>
            <a:r>
              <a:rPr lang="en-GB" sz="1200">
                <a:solidFill>
                  <a:srgbClr val="002060"/>
                </a:solidFill>
                <a:latin typeface="Poppins" panose="00000500000000000000" pitchFamily="2" charset="0"/>
                <a:cs typeface="Poppins" panose="00000500000000000000" pitchFamily="2" charset="0"/>
                <a:sym typeface="Calibri"/>
              </a:rPr>
              <a:t>than personality, which is often seen as fixed.</a:t>
            </a:r>
            <a:endParaRPr lang="en-GB" sz="1200">
              <a:solidFill>
                <a:srgbClr val="002060"/>
              </a:solidFill>
              <a:latin typeface="Poppins" panose="00000500000000000000" pitchFamily="2" charset="0"/>
              <a:cs typeface="Poppins" panose="00000500000000000000" pitchFamily="2" charset="0"/>
            </a:endParaRPr>
          </a:p>
          <a:p>
            <a:pPr marL="171450" indent="-171450">
              <a:buFont typeface="Arial"/>
              <a:buChar char="•"/>
            </a:pPr>
            <a:r>
              <a:rPr lang="en-GB" sz="1200">
                <a:solidFill>
                  <a:srgbClr val="002060"/>
                </a:solidFill>
                <a:latin typeface="Poppins" panose="00000500000000000000" pitchFamily="2" charset="0"/>
                <a:cs typeface="Poppins" panose="00000500000000000000" pitchFamily="2" charset="0"/>
                <a:sym typeface="Calibri"/>
              </a:rPr>
              <a:t>We’re helping to bring realisation around our</a:t>
            </a:r>
            <a:r>
              <a:rPr lang="en-GB" sz="1200" b="1">
                <a:solidFill>
                  <a:srgbClr val="002060"/>
                </a:solidFill>
                <a:latin typeface="Poppins" panose="00000500000000000000" pitchFamily="2" charset="0"/>
                <a:cs typeface="Poppins" panose="00000500000000000000" pitchFamily="2" charset="0"/>
                <a:sym typeface="Calibri"/>
              </a:rPr>
              <a:t> tendencies</a:t>
            </a:r>
            <a:r>
              <a:rPr lang="en-GB" sz="1200">
                <a:solidFill>
                  <a:srgbClr val="002060"/>
                </a:solidFill>
                <a:latin typeface="Poppins" panose="00000500000000000000" pitchFamily="2" charset="0"/>
                <a:cs typeface="Poppins" panose="00000500000000000000" pitchFamily="2" charset="0"/>
                <a:sym typeface="Calibri"/>
              </a:rPr>
              <a:t> - we’re speaking to behaviours that </a:t>
            </a:r>
            <a:r>
              <a:rPr lang="en-GB" sz="1200" b="1">
                <a:solidFill>
                  <a:srgbClr val="002060"/>
                </a:solidFill>
                <a:latin typeface="Poppins" panose="00000500000000000000" pitchFamily="2" charset="0"/>
                <a:cs typeface="Poppins" panose="00000500000000000000" pitchFamily="2" charset="0"/>
                <a:sym typeface="Calibri"/>
              </a:rPr>
              <a:t>emerge from</a:t>
            </a:r>
          </a:p>
          <a:p>
            <a:pPr marL="0" indent="0">
              <a:buFont typeface="Arial"/>
              <a:buNone/>
            </a:pPr>
            <a:r>
              <a:rPr lang="en-GB" sz="1200" b="1">
                <a:solidFill>
                  <a:srgbClr val="002060"/>
                </a:solidFill>
                <a:latin typeface="Poppins" panose="00000500000000000000" pitchFamily="2" charset="0"/>
                <a:cs typeface="Poppins" panose="00000500000000000000" pitchFamily="2" charset="0"/>
                <a:sym typeface="Calibri"/>
              </a:rPr>
              <a:t>our core beliefs, values </a:t>
            </a:r>
            <a:r>
              <a:rPr lang="en-GB" sz="1200" b="0">
                <a:solidFill>
                  <a:srgbClr val="002060"/>
                </a:solidFill>
                <a:latin typeface="Poppins" panose="00000500000000000000" pitchFamily="2" charset="0"/>
                <a:cs typeface="Poppins" panose="00000500000000000000" pitchFamily="2" charset="0"/>
                <a:sym typeface="Calibri"/>
              </a:rPr>
              <a:t>and</a:t>
            </a:r>
            <a:r>
              <a:rPr lang="en-GB" sz="1200" b="1">
                <a:solidFill>
                  <a:srgbClr val="002060"/>
                </a:solidFill>
                <a:latin typeface="Poppins" panose="00000500000000000000" pitchFamily="2" charset="0"/>
                <a:cs typeface="Poppins" panose="00000500000000000000" pitchFamily="2" charset="0"/>
                <a:sym typeface="Calibri"/>
              </a:rPr>
              <a:t> our personalities.</a:t>
            </a:r>
            <a:endParaRPr lang="en-GB" sz="1200">
              <a:solidFill>
                <a:srgbClr val="002060"/>
              </a:solidFill>
              <a:latin typeface="Poppins" panose="00000500000000000000" pitchFamily="2" charset="0"/>
              <a:cs typeface="Poppins" panose="00000500000000000000" pitchFamily="2" charset="0"/>
            </a:endParaRPr>
          </a:p>
          <a:p>
            <a:pPr marL="171450" indent="-171450">
              <a:buFont typeface="Arial"/>
              <a:buChar char="•"/>
            </a:pPr>
            <a:r>
              <a:rPr lang="en-GB" sz="1200">
                <a:solidFill>
                  <a:srgbClr val="002060"/>
                </a:solidFill>
                <a:latin typeface="Poppins" panose="00000500000000000000" pitchFamily="2" charset="0"/>
                <a:cs typeface="Poppins" panose="00000500000000000000" pitchFamily="2" charset="0"/>
              </a:rPr>
              <a:t>We </a:t>
            </a:r>
            <a:r>
              <a:rPr lang="en-GB" sz="1200" b="1">
                <a:solidFill>
                  <a:srgbClr val="002060"/>
                </a:solidFill>
                <a:latin typeface="Poppins" panose="00000500000000000000" pitchFamily="2" charset="0"/>
                <a:cs typeface="Poppins" panose="00000500000000000000" pitchFamily="2" charset="0"/>
              </a:rPr>
              <a:t>don’t label </a:t>
            </a:r>
            <a:r>
              <a:rPr lang="en-GB" sz="1200" b="0">
                <a:solidFill>
                  <a:srgbClr val="002060"/>
                </a:solidFill>
                <a:latin typeface="Poppins" panose="00000500000000000000" pitchFamily="2" charset="0"/>
                <a:cs typeface="Poppins" panose="00000500000000000000" pitchFamily="2" charset="0"/>
              </a:rPr>
              <a:t>any specific behaviour as </a:t>
            </a:r>
            <a:r>
              <a:rPr lang="en-GB" sz="1200" b="1">
                <a:solidFill>
                  <a:srgbClr val="002060"/>
                </a:solidFill>
                <a:latin typeface="Poppins" panose="00000500000000000000" pitchFamily="2" charset="0"/>
                <a:cs typeface="Poppins" panose="00000500000000000000" pitchFamily="2" charset="0"/>
              </a:rPr>
              <a:t>'right' or 'wrong’, </a:t>
            </a:r>
            <a:r>
              <a:rPr lang="en-GB" sz="1200">
                <a:solidFill>
                  <a:srgbClr val="002060"/>
                </a:solidFill>
                <a:latin typeface="Poppins" panose="00000500000000000000" pitchFamily="2" charset="0"/>
                <a:cs typeface="Poppins" panose="00000500000000000000" pitchFamily="2" charset="0"/>
              </a:rPr>
              <a:t>but simply individuals </a:t>
            </a:r>
            <a:r>
              <a:rPr lang="en-GB" sz="1200" b="1">
                <a:solidFill>
                  <a:srgbClr val="002060"/>
                </a:solidFill>
                <a:latin typeface="Poppins" panose="00000500000000000000" pitchFamily="2" charset="0"/>
                <a:cs typeface="Poppins" panose="00000500000000000000" pitchFamily="2" charset="0"/>
              </a:rPr>
              <a:t>choosing </a:t>
            </a:r>
            <a:r>
              <a:rPr lang="en-GB" sz="1200" b="0">
                <a:solidFill>
                  <a:srgbClr val="002060"/>
                </a:solidFill>
                <a:latin typeface="Poppins" panose="00000500000000000000" pitchFamily="2" charset="0"/>
                <a:cs typeface="Poppins" panose="00000500000000000000" pitchFamily="2" charset="0"/>
              </a:rPr>
              <a:t>what </a:t>
            </a:r>
            <a:r>
              <a:rPr lang="en-GB" sz="1200" b="1">
                <a:solidFill>
                  <a:srgbClr val="002060"/>
                </a:solidFill>
                <a:latin typeface="Poppins" panose="00000500000000000000" pitchFamily="2" charset="0"/>
                <a:cs typeface="Poppins" panose="00000500000000000000" pitchFamily="2" charset="0"/>
              </a:rPr>
              <a:t>feels </a:t>
            </a:r>
          </a:p>
          <a:p>
            <a:pPr marL="0" indent="0">
              <a:buFont typeface="Arial"/>
              <a:buNone/>
            </a:pPr>
            <a:r>
              <a:rPr lang="en-GB" sz="1200" b="1">
                <a:solidFill>
                  <a:srgbClr val="002060"/>
                </a:solidFill>
                <a:latin typeface="Poppins" panose="00000500000000000000" pitchFamily="2" charset="0"/>
                <a:cs typeface="Poppins" panose="00000500000000000000" pitchFamily="2" charset="0"/>
              </a:rPr>
              <a:t>'right' </a:t>
            </a:r>
            <a:r>
              <a:rPr lang="en-GB" sz="1200" b="0">
                <a:solidFill>
                  <a:srgbClr val="002060"/>
                </a:solidFill>
                <a:latin typeface="Poppins" panose="00000500000000000000" pitchFamily="2" charset="0"/>
                <a:cs typeface="Poppins" panose="00000500000000000000" pitchFamily="2" charset="0"/>
              </a:rPr>
              <a:t>for them</a:t>
            </a:r>
            <a:r>
              <a:rPr lang="en-GB" sz="1200" b="1">
                <a:solidFill>
                  <a:srgbClr val="002060"/>
                </a:solidFill>
                <a:latin typeface="Poppins" panose="00000500000000000000" pitchFamily="2" charset="0"/>
                <a:cs typeface="Poppins" panose="00000500000000000000" pitchFamily="2" charset="0"/>
              </a:rPr>
              <a:t>.</a:t>
            </a:r>
            <a:endParaRPr lang="en-US" sz="1200">
              <a:solidFill>
                <a:srgbClr val="002060"/>
              </a:solidFill>
              <a:latin typeface="Poppins" panose="00000500000000000000" pitchFamily="2" charset="0"/>
              <a:cs typeface="Poppins" panose="00000500000000000000" pitchFamily="2" charset="0"/>
            </a:endParaRPr>
          </a:p>
          <a:p>
            <a:pPr marL="171450" indent="-171450">
              <a:buFont typeface="Arial"/>
              <a:buChar char="•"/>
            </a:pPr>
            <a:r>
              <a:rPr lang="en-GB" sz="1200" b="1">
                <a:solidFill>
                  <a:srgbClr val="002060"/>
                </a:solidFill>
                <a:latin typeface="Poppins" panose="00000500000000000000" pitchFamily="2" charset="0"/>
                <a:cs typeface="Poppins" panose="00000500000000000000" pitchFamily="2" charset="0"/>
              </a:rPr>
              <a:t>Personality </a:t>
            </a:r>
            <a:r>
              <a:rPr lang="en-GB" sz="1200">
                <a:solidFill>
                  <a:srgbClr val="002060"/>
                </a:solidFill>
                <a:latin typeface="Poppins" panose="00000500000000000000" pitchFamily="2" charset="0"/>
                <a:cs typeface="Poppins" panose="00000500000000000000" pitchFamily="2" charset="0"/>
              </a:rPr>
              <a:t>tests are looking to assess the underlying personality traits, which can be complex, often seem </a:t>
            </a:r>
          </a:p>
          <a:p>
            <a:pPr marL="0" indent="0">
              <a:buFont typeface="Arial"/>
              <a:buNone/>
            </a:pPr>
            <a:r>
              <a:rPr lang="en-GB" sz="1200">
                <a:solidFill>
                  <a:srgbClr val="002060"/>
                </a:solidFill>
                <a:latin typeface="Poppins" panose="00000500000000000000" pitchFamily="2" charset="0"/>
                <a:cs typeface="Poppins" panose="00000500000000000000" pitchFamily="2" charset="0"/>
              </a:rPr>
              <a:t>vague and can leave individuals feeling </a:t>
            </a:r>
            <a:r>
              <a:rPr lang="en-GB" sz="1200" b="1">
                <a:solidFill>
                  <a:srgbClr val="002060"/>
                </a:solidFill>
                <a:latin typeface="Poppins" panose="00000500000000000000" pitchFamily="2" charset="0"/>
                <a:cs typeface="Poppins" panose="00000500000000000000" pitchFamily="2" charset="0"/>
              </a:rPr>
              <a:t>boxed in</a:t>
            </a:r>
            <a:r>
              <a:rPr lang="en-GB" sz="1200">
                <a:solidFill>
                  <a:srgbClr val="002060"/>
                </a:solidFill>
                <a:latin typeface="Poppins" panose="00000500000000000000" pitchFamily="2" charset="0"/>
                <a:cs typeface="Poppins" panose="00000500000000000000" pitchFamily="2" charset="0"/>
              </a:rPr>
              <a:t>.</a:t>
            </a:r>
            <a:endParaRPr lang="en-GB" sz="1200">
              <a:solidFill>
                <a:srgbClr val="002060"/>
              </a:solidFill>
              <a:latin typeface="Poppins" panose="00000500000000000000" pitchFamily="2" charset="0"/>
              <a:ea typeface="Calibri" panose="020F0502020204030204"/>
              <a:cs typeface="Poppins" panose="00000500000000000000" pitchFamily="2" charset="0"/>
            </a:endParaRPr>
          </a:p>
          <a:p>
            <a:pPr marL="171450" indent="-171450">
              <a:buFont typeface="Arial"/>
              <a:buChar char="•"/>
            </a:pPr>
            <a:r>
              <a:rPr lang="en-GB" sz="1200">
                <a:solidFill>
                  <a:srgbClr val="002060"/>
                </a:solidFill>
                <a:latin typeface="Poppins" panose="00000500000000000000" pitchFamily="2" charset="0"/>
                <a:cs typeface="Poppins" panose="00000500000000000000" pitchFamily="2" charset="0"/>
                <a:sym typeface="Calibri"/>
              </a:rPr>
              <a:t>Our bank of 1,000s of</a:t>
            </a:r>
            <a:r>
              <a:rPr lang="en-GB" sz="1200" b="1">
                <a:solidFill>
                  <a:srgbClr val="002060"/>
                </a:solidFill>
                <a:latin typeface="Poppins" panose="00000500000000000000" pitchFamily="2" charset="0"/>
                <a:cs typeface="Poppins" panose="00000500000000000000" pitchFamily="2" charset="0"/>
                <a:sym typeface="Calibri"/>
              </a:rPr>
              <a:t> statements </a:t>
            </a:r>
            <a:r>
              <a:rPr lang="en-GB" sz="1200" b="0">
                <a:solidFill>
                  <a:srgbClr val="002060"/>
                </a:solidFill>
                <a:latin typeface="Poppins" panose="00000500000000000000" pitchFamily="2" charset="0"/>
                <a:cs typeface="Poppins" panose="00000500000000000000" pitchFamily="2" charset="0"/>
                <a:sym typeface="Calibri"/>
              </a:rPr>
              <a:t>are based on </a:t>
            </a:r>
            <a:r>
              <a:rPr lang="en-GB" sz="1200" b="1">
                <a:solidFill>
                  <a:srgbClr val="002060"/>
                </a:solidFill>
                <a:latin typeface="Poppins" panose="00000500000000000000" pitchFamily="2" charset="0"/>
                <a:cs typeface="Poppins" panose="00000500000000000000" pitchFamily="2" charset="0"/>
                <a:sym typeface="Calibri"/>
              </a:rPr>
              <a:t>behaviour.</a:t>
            </a:r>
            <a:endParaRPr lang="en-GB" sz="1200">
              <a:solidFill>
                <a:srgbClr val="002060"/>
              </a:solidFill>
              <a:latin typeface="Poppins" panose="00000500000000000000" pitchFamily="2" charset="0"/>
              <a:cs typeface="Poppins" panose="00000500000000000000" pitchFamily="2" charset="0"/>
            </a:endParaRP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Use the following slides only if delivering remotely. Foundational C-me activity. Aim of the game: a hands-on, interactive introduction to the card statements associated with the 4 </a:t>
            </a:r>
            <a:r>
              <a:rPr lang="en-US" err="1"/>
              <a:t>colour</a:t>
            </a:r>
            <a:r>
              <a:rPr lang="en-US"/>
              <a:t> quadrants. We aim to keep workshops highly interactive, bringing tangible solutions immediately transferrable. For this exercise participants need a pen and paper. Refer to Accreditation Manual (Chapter 5) for variations.</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CAF43-91FE-4B1F-D698-78EC3AF52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5BA1BB-E38E-E72A-D668-E531E316723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34ADAB3-14CE-5006-A347-B5433C089A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Action: ask participants to recreate this grid on their paper, drawing the numbers 1–16 down the side in the first column. Whilst they're drawing, draw the grid yourself at the same time to get your pace right.</a:t>
            </a:r>
          </a:p>
          <a:p>
            <a:endParaRPr lang="en-US"/>
          </a:p>
        </p:txBody>
      </p:sp>
      <p:sp>
        <p:nvSpPr>
          <p:cNvPr id="4" name="Slide Number Placeholder 3">
            <a:extLst>
              <a:ext uri="{FF2B5EF4-FFF2-40B4-BE49-F238E27FC236}">
                <a16:creationId xmlns:a16="http://schemas.microsoft.com/office/drawing/2014/main" id="{4A719E45-457D-C5FE-E344-53F362E13C52}"/>
              </a:ext>
            </a:extLst>
          </p:cNvPr>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3181814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Read out each card statement (each one corresponds to numbers 1–16 in the grid). A new card will be revealed on each click. </a:t>
            </a:r>
          </a:p>
          <a:p>
            <a:endParaRPr lang="en-US"/>
          </a:p>
          <a:p>
            <a:r>
              <a:rPr lang="en-US" b="1"/>
              <a:t>Action: -if the statement on the card describes you, insert a tick for '</a:t>
            </a:r>
            <a:r>
              <a:rPr lang="en-US" b="1" err="1"/>
              <a:t>yes’</a:t>
            </a:r>
            <a:r>
              <a:rPr lang="en-US" b="1"/>
              <a:t> next to the number on your grid; if not, insert a cross for 'no’. </a:t>
            </a:r>
          </a:p>
          <a:p>
            <a:endParaRPr lang="en-US"/>
          </a:p>
          <a:p>
            <a:r>
              <a:rPr lang="en-US"/>
              <a:t>Try not to overthink - just go with your initial gut response. This is just a game to </a:t>
            </a:r>
            <a:r>
              <a:rPr lang="en-US" err="1"/>
              <a:t>familiarise</a:t>
            </a:r>
            <a:r>
              <a:rPr lang="en-US"/>
              <a:t> people with the statements and start to be aware of natural preferences.</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Continue revealing cards 9–16. Same instructions: tick for yes, cross for no, gut response only.</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That's the first part complete and you should now have a list that looks something like this. Now we'll go through each statement and its associated </a:t>
            </a:r>
            <a:r>
              <a:rPr lang="en-US" err="1"/>
              <a:t>colour</a:t>
            </a:r>
            <a:r>
              <a:rPr lang="en-US"/>
              <a:t>, filling in the final information so you can start to see the preferences you may have identified with as a first response.</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Reveal the </a:t>
            </a:r>
            <a:r>
              <a:rPr lang="en-US" err="1"/>
              <a:t>colour</a:t>
            </a:r>
            <a:r>
              <a:rPr lang="en-US"/>
              <a:t> preference of each card, one at a time, clicking through. Action: as the </a:t>
            </a:r>
            <a:r>
              <a:rPr lang="en-US" err="1"/>
              <a:t>colours</a:t>
            </a:r>
            <a:r>
              <a:rPr lang="en-US"/>
              <a:t> are revealed, write the first letter of each </a:t>
            </a:r>
            <a:r>
              <a:rPr lang="en-US" err="1"/>
              <a:t>colour</a:t>
            </a:r>
            <a:r>
              <a:rPr lang="en-US"/>
              <a:t> next to your cross or tick for that number</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Continue revealing colours for cards 9–16.</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5400"/>
              <a:t>Run through every slide ahead of delivery in slideshow mode. Some slides are static, others have animations - check they fire as expected. Brief facilitator notes appear under every slide for delivery guidance.</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Action: add up the ticks (your '</a:t>
            </a:r>
            <a:r>
              <a:rPr lang="en-US" err="1"/>
              <a:t>yes'</a:t>
            </a:r>
            <a:r>
              <a:rPr lang="en-US"/>
              <a:t> cards) for each </a:t>
            </a:r>
            <a:r>
              <a:rPr lang="en-US" err="1"/>
              <a:t>colour</a:t>
            </a:r>
            <a:r>
              <a:rPr lang="en-US"/>
              <a:t> and insert the totals in a box like this one on the right. The great thing about the card game is that it engages people in an activity almost immediately, starting the session with energy and active learning.</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a:p>
            <a:r>
              <a:rPr lang="en-GB" dirty="0"/>
              <a:t>Of the four colours, how many are represented in those you’ve ticked? ’click’ to reveal number options.</a:t>
            </a:r>
          </a:p>
          <a:p>
            <a:endParaRPr lang="en-GB" b="1" dirty="0"/>
          </a:p>
          <a:p>
            <a:r>
              <a:rPr lang="en-GB" b="1" dirty="0"/>
              <a:t>Action: </a:t>
            </a:r>
            <a:r>
              <a:rPr lang="en-GB" dirty="0"/>
              <a:t>in the chat, list how many colours you have? 1, 2, 3, or 4? </a:t>
            </a:r>
          </a:p>
          <a:p>
            <a:endParaRPr lang="en-GB" dirty="0"/>
          </a:p>
          <a:p>
            <a:r>
              <a:rPr lang="en-GB" dirty="0"/>
              <a:t>‘What might this tell us?’ – essentially that although there may be a preference or leaning </a:t>
            </a:r>
          </a:p>
          <a:p>
            <a:r>
              <a:rPr lang="en-GB" dirty="0"/>
              <a:t>towards one or two colours, that this isn’t binary, we are all actually a </a:t>
            </a:r>
            <a:r>
              <a:rPr lang="en-GB" b="1" dirty="0"/>
              <a:t>blend</a:t>
            </a:r>
            <a:r>
              <a:rPr lang="en-GB" dirty="0"/>
              <a:t> of each colour.</a:t>
            </a:r>
          </a:p>
          <a:p>
            <a:endParaRPr lang="en-GB" dirty="0"/>
          </a:p>
          <a:p>
            <a:r>
              <a:rPr lang="en-GB" dirty="0"/>
              <a:t>Action: include your top 2 colours in the chat.</a:t>
            </a:r>
          </a:p>
          <a:p>
            <a:endParaRPr lang="en-GB" dirty="0"/>
          </a:p>
          <a:p>
            <a:r>
              <a:rPr lang="en-GB" dirty="0"/>
              <a:t>We’ll come back to this again when looking at the team wheel which displays our position based </a:t>
            </a:r>
          </a:p>
          <a:p>
            <a:r>
              <a:rPr lang="en-GB" dirty="0"/>
              <a:t>on these top two colours, illustrating how the different positions on the wheel may interact.</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i="0" dirty="0"/>
          </a:p>
          <a:p>
            <a:r>
              <a:rPr lang="en-GB" i="0" dirty="0"/>
              <a:t>For running the card game face-to-face.</a:t>
            </a:r>
            <a:endParaRPr lang="en-GB" i="0" dirty="0">
              <a:ea typeface="Calibri"/>
              <a:cs typeface="Calibri"/>
            </a:endParaRPr>
          </a:p>
          <a:p>
            <a:endParaRPr lang="en-GB" i="0" dirty="0">
              <a:ea typeface="Calibri"/>
              <a:cs typeface="Calibri"/>
            </a:endParaRPr>
          </a:p>
          <a:p>
            <a:r>
              <a:rPr lang="en-GB" i="0" dirty="0"/>
              <a:t>Explain that we sell packs of cards if they would like them. The cards have statements on one side </a:t>
            </a:r>
          </a:p>
          <a:p>
            <a:r>
              <a:rPr lang="en-GB" i="0" dirty="0"/>
              <a:t>and the colour associated with that preference on the other side.</a:t>
            </a:r>
            <a:endParaRPr lang="en-GB" dirty="0"/>
          </a:p>
          <a:p>
            <a:endParaRPr lang="en-GB" b="1" i="0" dirty="0"/>
          </a:p>
          <a:p>
            <a:r>
              <a:rPr lang="en-GB" b="1" i="0" dirty="0"/>
              <a:t>Game instructions:</a:t>
            </a:r>
            <a:endParaRPr lang="en-GB" b="1" i="0" dirty="0">
              <a:ea typeface="Calibri"/>
              <a:cs typeface="Calibri"/>
            </a:endParaRPr>
          </a:p>
          <a:p>
            <a:r>
              <a:rPr lang="en-GB" dirty="0"/>
              <a:t>Before individuals enter the room, create a selection of cards for each person that includes each of the </a:t>
            </a:r>
          </a:p>
          <a:p>
            <a:r>
              <a:rPr lang="en-GB" dirty="0"/>
              <a:t>4 colours e.g. 3 red, 3 yellow, 3 blue, 3 green (i.e. total = 12 cards per person).</a:t>
            </a:r>
          </a:p>
          <a:p>
            <a:endParaRPr lang="en-GB" dirty="0">
              <a:ea typeface="Calibri" panose="020F0502020204030204"/>
              <a:cs typeface="Calibri" panose="020F0502020204030204"/>
            </a:endParaRPr>
          </a:p>
          <a:p>
            <a:r>
              <a:rPr lang="en-GB" b="0" dirty="0"/>
              <a:t>(</a:t>
            </a:r>
            <a:r>
              <a:rPr lang="en-GB" b="1" dirty="0"/>
              <a:t>208 </a:t>
            </a:r>
            <a:r>
              <a:rPr lang="en-GB" b="0" dirty="0"/>
              <a:t>cards in a pack so </a:t>
            </a:r>
            <a:r>
              <a:rPr lang="en-GB" b="1" dirty="0"/>
              <a:t>17 </a:t>
            </a:r>
            <a:r>
              <a:rPr lang="en-GB" b="0" dirty="0"/>
              <a:t>people can play the game with one pack).</a:t>
            </a:r>
          </a:p>
          <a:p>
            <a:endParaRPr lang="en-GB" dirty="0"/>
          </a:p>
          <a:p>
            <a:r>
              <a:rPr lang="en-GB" dirty="0"/>
              <a:t>Shuffle each pack of 12 and put them with statements face up underneath their chairs, for example.</a:t>
            </a:r>
          </a:p>
          <a:p>
            <a:endParaRPr lang="en-GB" dirty="0"/>
          </a:p>
          <a:p>
            <a:r>
              <a:rPr lang="en-GB" dirty="0"/>
              <a:t>Before the workshop begins delegate a corner of the room or similar for each of the 4 colours: yellow, </a:t>
            </a:r>
          </a:p>
          <a:p>
            <a:r>
              <a:rPr lang="en-GB" dirty="0"/>
              <a:t>green, blue, red (perhaps put a visual of each colour in each corner as a reminder).</a:t>
            </a:r>
          </a:p>
          <a:p>
            <a:endParaRPr lang="en-GB" dirty="0"/>
          </a:p>
          <a:p>
            <a:r>
              <a:rPr lang="en-GB" dirty="0"/>
              <a:t>Within 90 seconds of the start of your workshop, or as soon as you can, ask attendees to pick up their pack </a:t>
            </a:r>
          </a:p>
          <a:p>
            <a:r>
              <a:rPr lang="en-GB" dirty="0"/>
              <a:t>of cards and read the statements on the front.</a:t>
            </a:r>
          </a:p>
          <a:p>
            <a:endParaRPr lang="en-GB" dirty="0"/>
          </a:p>
          <a:p>
            <a:r>
              <a:rPr lang="en-GB" dirty="0"/>
              <a:t>Then to make a pile of the statement cards they feel describe them (yes pile) + a pile of the cards they don’t </a:t>
            </a:r>
          </a:p>
          <a:p>
            <a:r>
              <a:rPr lang="en-GB" dirty="0"/>
              <a:t>recognise or they aren’t sure of (no pile).</a:t>
            </a:r>
          </a:p>
          <a:p>
            <a:endParaRPr lang="en-GB" dirty="0"/>
          </a:p>
          <a:p>
            <a:r>
              <a:rPr lang="en-GB" dirty="0"/>
              <a:t>Give them 1 minute to sort the pack into two piles.</a:t>
            </a:r>
          </a:p>
          <a:p>
            <a:endParaRPr lang="en-GB" dirty="0"/>
          </a:p>
          <a:p>
            <a:r>
              <a:rPr lang="en-GB" dirty="0"/>
              <a:t>Ask them to leave the pile of ‘</a:t>
            </a:r>
            <a:r>
              <a:rPr lang="en-GB" dirty="0" err="1"/>
              <a:t>yes’</a:t>
            </a:r>
            <a:r>
              <a:rPr lang="en-GB" dirty="0"/>
              <a:t> cards where they are but to pick up those they don’t recognise, the ‘no' cards</a:t>
            </a:r>
          </a:p>
          <a:p>
            <a:r>
              <a:rPr lang="en-GB" dirty="0"/>
              <a:t>and on their feet again, interact with the other delegates to give away their ‘no’ cards to those that do resonate </a:t>
            </a:r>
          </a:p>
          <a:p>
            <a:r>
              <a:rPr lang="en-GB" dirty="0"/>
              <a:t>with those statements. Give them 3 minutes to do this.</a:t>
            </a:r>
          </a:p>
          <a:p>
            <a:endParaRPr lang="en-GB" dirty="0"/>
          </a:p>
          <a:p>
            <a:r>
              <a:rPr lang="en-GB" dirty="0"/>
              <a:t>Next ask delegates to combine their initial ‘</a:t>
            </a:r>
            <a:r>
              <a:rPr lang="en-GB" b="1" dirty="0" err="1"/>
              <a:t>yes</a:t>
            </a:r>
            <a:r>
              <a:rPr lang="en-GB" dirty="0" err="1"/>
              <a:t>’</a:t>
            </a:r>
            <a:r>
              <a:rPr lang="en-GB" dirty="0"/>
              <a:t> cards with those they have accepted in the swap.</a:t>
            </a:r>
          </a:p>
          <a:p>
            <a:endParaRPr lang="en-GB" dirty="0"/>
          </a:p>
          <a:p>
            <a:r>
              <a:rPr lang="en-GB" dirty="0"/>
              <a:t>Instruct them to turn their cards over and count how many of each colour they have.</a:t>
            </a:r>
          </a:p>
          <a:p>
            <a:r>
              <a:rPr lang="en-GB" dirty="0"/>
              <a:t> </a:t>
            </a:r>
            <a:endParaRPr lang="en-GB" dirty="0">
              <a:cs typeface="Calibri"/>
            </a:endParaRPr>
          </a:p>
          <a:p>
            <a:r>
              <a:rPr lang="en-GB" dirty="0"/>
              <a:t>Asking them which they have the most of, to then go and stand in the corner of the room associated with that </a:t>
            </a:r>
          </a:p>
          <a:p>
            <a:r>
              <a:rPr lang="en-GB" dirty="0"/>
              <a:t>colour.</a:t>
            </a:r>
          </a:p>
          <a:p>
            <a:endParaRPr lang="en-GB" dirty="0"/>
          </a:p>
          <a:p>
            <a:r>
              <a:rPr lang="en-GB" dirty="0"/>
              <a:t>Starting with the yellow corner ask each group at a time to read their ‘</a:t>
            </a:r>
            <a:r>
              <a:rPr lang="en-GB" b="1" dirty="0" err="1"/>
              <a:t>yes</a:t>
            </a:r>
            <a:r>
              <a:rPr lang="en-GB" dirty="0" err="1"/>
              <a:t>’</a:t>
            </a:r>
            <a:r>
              <a:rPr lang="en-GB" dirty="0"/>
              <a:t> cards, corresponding to their highest </a:t>
            </a:r>
          </a:p>
          <a:p>
            <a:r>
              <a:rPr lang="en-GB" dirty="0"/>
              <a:t>colour, aloud to the rest of the group.</a:t>
            </a:r>
          </a:p>
          <a:p>
            <a:endParaRPr lang="en-GB" dirty="0"/>
          </a:p>
          <a:p>
            <a:r>
              <a:rPr lang="en-GB" dirty="0"/>
              <a:t>Ask the rest of the group to feed back what they are hearing about that colour preference – on a good day and</a:t>
            </a:r>
          </a:p>
          <a:p>
            <a:r>
              <a:rPr lang="en-GB" dirty="0"/>
              <a:t>what that might look like on a bad day.</a:t>
            </a:r>
          </a:p>
          <a:p>
            <a:endParaRPr lang="en-GB" dirty="0"/>
          </a:p>
          <a:p>
            <a:r>
              <a:rPr lang="en-GB" dirty="0"/>
              <a:t>Go round the room.</a:t>
            </a:r>
          </a:p>
          <a:p>
            <a:endParaRPr lang="en-GB" b="1" dirty="0"/>
          </a:p>
          <a:p>
            <a:r>
              <a:rPr lang="en-GB" b="1" dirty="0"/>
              <a:t>Typical questions at this point:</a:t>
            </a:r>
          </a:p>
          <a:p>
            <a:r>
              <a:rPr lang="en-GB" dirty="0"/>
              <a:t>What if people have even numbers of two colours? Ask them to go to the corner with the least number of </a:t>
            </a:r>
          </a:p>
          <a:p>
            <a:r>
              <a:rPr lang="en-GB" dirty="0"/>
              <a:t>people in, for the purpose of the game.</a:t>
            </a:r>
          </a:p>
          <a:p>
            <a:r>
              <a:rPr lang="en-GB" dirty="0"/>
              <a:t>Why yellow first? often most willing to contribute, high energy group.</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a:p>
          <a:p>
            <a:r>
              <a:rPr lang="en-GB"/>
              <a:t>At this point, your attendees are starting to personally identify with statements.</a:t>
            </a:r>
            <a:endParaRPr lang="en-US">
              <a:cs typeface="Calibri"/>
            </a:endParaRPr>
          </a:p>
          <a:p>
            <a:endParaRPr lang="en-GB"/>
          </a:p>
          <a:p>
            <a:r>
              <a:rPr lang="en-GB"/>
              <a:t>We’re now going to explore what behaviours might be grouped in each colour.</a:t>
            </a:r>
            <a:endParaRPr lang="en-GB">
              <a:cs typeface="Calibri" panose="020F0502020204030204"/>
            </a:endParaRPr>
          </a:p>
          <a:p>
            <a:endParaRPr lang="en-GB"/>
          </a:p>
          <a:p>
            <a:r>
              <a:rPr lang="en-GB"/>
              <a:t>So again here we have the C-me colour wheel:</a:t>
            </a:r>
          </a:p>
          <a:p>
            <a:endParaRPr lang="en-GB">
              <a:cs typeface="Calibri" panose="020F0502020204030204"/>
            </a:endParaRPr>
          </a:p>
          <a:p>
            <a:r>
              <a:rPr lang="en-GB">
                <a:cs typeface="Calibri" panose="020F0502020204030204"/>
              </a:rPr>
              <a:t>Key points to be communicated …</a:t>
            </a:r>
          </a:p>
          <a:p>
            <a:endParaRPr lang="en-GB">
              <a:cs typeface="Calibri" panose="020F0502020204030204"/>
            </a:endParaRPr>
          </a:p>
          <a:p>
            <a:r>
              <a:rPr lang="en-GB" b="1"/>
              <a:t>Blended colour wheel </a:t>
            </a:r>
            <a:r>
              <a:rPr lang="en-GB"/>
              <a:t>– </a:t>
            </a:r>
            <a:r>
              <a:rPr lang="en-GB" b="1"/>
              <a:t>colours blend </a:t>
            </a:r>
            <a:r>
              <a:rPr lang="en-GB"/>
              <a:t>where numbers don’t </a:t>
            </a:r>
            <a:r>
              <a:rPr lang="en-GB" b="1"/>
              <a:t>visually illustrating </a:t>
            </a:r>
            <a:r>
              <a:rPr lang="en-GB"/>
              <a:t>that we’re </a:t>
            </a:r>
          </a:p>
          <a:p>
            <a:r>
              <a:rPr lang="en-GB" b="1"/>
              <a:t>all a blend </a:t>
            </a:r>
            <a:r>
              <a:rPr lang="en-GB"/>
              <a:t>of each.</a:t>
            </a:r>
          </a:p>
          <a:p>
            <a:r>
              <a:rPr lang="en-GB"/>
              <a:t>We </a:t>
            </a:r>
            <a:r>
              <a:rPr lang="en-GB" b="1"/>
              <a:t>flex our behaviour </a:t>
            </a:r>
            <a:r>
              <a:rPr lang="en-GB"/>
              <a:t>as we move around the wheel.</a:t>
            </a:r>
          </a:p>
          <a:p>
            <a:r>
              <a:rPr lang="en-GB"/>
              <a:t>This is a </a:t>
            </a:r>
            <a:r>
              <a:rPr lang="en-GB" b="1"/>
              <a:t>non-binary</a:t>
            </a:r>
            <a:r>
              <a:rPr lang="en-GB"/>
              <a:t> approach and </a:t>
            </a:r>
            <a:r>
              <a:rPr lang="en-GB" b="1"/>
              <a:t>not meant to box you in</a:t>
            </a:r>
            <a:r>
              <a:rPr lang="en-GB"/>
              <a:t> but instead to recognise what we have in </a:t>
            </a:r>
          </a:p>
          <a:p>
            <a:r>
              <a:rPr lang="en-GB"/>
              <a:t>common and what we may find more difficult, </a:t>
            </a:r>
            <a:r>
              <a:rPr lang="en-GB" b="1"/>
              <a:t>unlocking group dynamics </a:t>
            </a:r>
            <a:r>
              <a:rPr lang="en-GB" b="0"/>
              <a:t>by understanding</a:t>
            </a:r>
            <a:r>
              <a:rPr lang="en-GB"/>
              <a:t> style and</a:t>
            </a:r>
          </a:p>
          <a:p>
            <a:r>
              <a:rPr lang="en-GB"/>
              <a:t>preference.</a:t>
            </a:r>
          </a:p>
          <a:p>
            <a:endParaRPr lang="en-GB"/>
          </a:p>
          <a:p>
            <a:r>
              <a:rPr lang="en-GB"/>
              <a:t>We have grouped similar behaviours by colour and mapped these onto the colour wheel.</a:t>
            </a:r>
          </a:p>
          <a:p>
            <a:endParaRPr lang="en-GB"/>
          </a:p>
          <a:p>
            <a:r>
              <a:rPr lang="en-GB" b="1"/>
              <a:t>Note. </a:t>
            </a:r>
            <a:r>
              <a:rPr lang="en-GB" b="0"/>
              <a:t>Th</a:t>
            </a:r>
            <a:r>
              <a:rPr lang="en-GB"/>
              <a:t>e closer your position is to colleagues, the more behaviours you’re likely to have in common.</a:t>
            </a:r>
          </a:p>
          <a:p>
            <a:r>
              <a:rPr lang="en-GB" b="1"/>
              <a:t>Note. </a:t>
            </a:r>
            <a:r>
              <a:rPr lang="en-GB" b="0"/>
              <a:t>T</a:t>
            </a:r>
            <a:r>
              <a:rPr lang="en-GB"/>
              <a:t>he further you are from a colleague, the more you may differ in your perception of the "right" </a:t>
            </a:r>
          </a:p>
          <a:p>
            <a:r>
              <a:rPr lang="en-GB"/>
              <a:t>way to do things.   </a:t>
            </a:r>
          </a:p>
          <a:p>
            <a:r>
              <a:rPr lang="en-GB" b="1"/>
              <a:t>Note. </a:t>
            </a:r>
            <a:r>
              <a:rPr lang="en-GB" b="0"/>
              <a:t>You may find it harder to understand those on the opposite side of the wheel.</a:t>
            </a:r>
            <a:endParaRPr lang="en-US"/>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a:p>
            <a:r>
              <a:rPr lang="en-GB" dirty="0"/>
              <a:t>So let's first explore each colour group and its associated behaviours in more detail.</a:t>
            </a:r>
          </a:p>
          <a:p>
            <a:endParaRPr lang="en-GB" dirty="0">
              <a:cs typeface="Calibri" panose="020F0502020204030204"/>
            </a:endParaRPr>
          </a:p>
          <a:p>
            <a:r>
              <a:rPr lang="en-GB" b="0" dirty="0">
                <a:cs typeface="Calibri" panose="020F0502020204030204"/>
              </a:rPr>
              <a:t>Our aim is to check everyone is on the same page.</a:t>
            </a:r>
          </a:p>
          <a:p>
            <a:endParaRPr lang="en-GB" dirty="0"/>
          </a:p>
          <a:p>
            <a:r>
              <a:rPr lang="en-GB" i="0" dirty="0"/>
              <a:t>Read out the card statements.</a:t>
            </a:r>
            <a:endParaRPr lang="en-GB" i="0" dirty="0">
              <a:cs typeface="Calibri"/>
            </a:endParaRPr>
          </a:p>
          <a:p>
            <a:endParaRPr lang="en-GB" dirty="0"/>
          </a:p>
          <a:p>
            <a:r>
              <a:rPr lang="en-GB" dirty="0"/>
              <a:t>1</a:t>
            </a:r>
            <a:r>
              <a:rPr lang="en-GB" baseline="30000" dirty="0"/>
              <a:t>st</a:t>
            </a:r>
            <a:r>
              <a:rPr lang="en-GB" dirty="0"/>
              <a:t> reveal: “good day/resilient strengths” - define what a resilient strength is: </a:t>
            </a:r>
            <a:r>
              <a:rPr lang="en-GB" b="1" dirty="0"/>
              <a:t>less </a:t>
            </a:r>
            <a:r>
              <a:rPr lang="en-GB" b="0" dirty="0"/>
              <a:t>about</a:t>
            </a:r>
            <a:r>
              <a:rPr lang="en-GB" b="1" dirty="0"/>
              <a:t> competence </a:t>
            </a:r>
          </a:p>
          <a:p>
            <a:r>
              <a:rPr lang="en-GB" b="0" dirty="0"/>
              <a:t>and</a:t>
            </a:r>
            <a:r>
              <a:rPr lang="en-GB" b="1" dirty="0"/>
              <a:t> more </a:t>
            </a:r>
            <a:r>
              <a:rPr lang="en-GB" b="0" dirty="0"/>
              <a:t>about a person’s </a:t>
            </a:r>
            <a:r>
              <a:rPr lang="en-GB" b="1" dirty="0"/>
              <a:t>“happy space” </a:t>
            </a:r>
            <a:r>
              <a:rPr lang="en-GB" b="0" dirty="0"/>
              <a:t>where they will </a:t>
            </a:r>
            <a:r>
              <a:rPr lang="en-GB" b="1" dirty="0"/>
              <a:t>perform best, </a:t>
            </a:r>
            <a:r>
              <a:rPr lang="en-GB" b="0" dirty="0"/>
              <a:t>for</a:t>
            </a:r>
            <a:r>
              <a:rPr lang="en-GB" b="1" dirty="0"/>
              <a:t> longest.</a:t>
            </a:r>
            <a:endParaRPr lang="en-GB" b="1" dirty="0">
              <a:cs typeface="Calibri"/>
            </a:endParaRPr>
          </a:p>
          <a:p>
            <a:endParaRPr lang="en-GB" dirty="0"/>
          </a:p>
          <a:p>
            <a:r>
              <a:rPr lang="en-GB" b="1" i="0" dirty="0"/>
              <a:t>Exercise:</a:t>
            </a:r>
            <a:r>
              <a:rPr lang="en-GB" i="0" dirty="0"/>
              <a:t> </a:t>
            </a:r>
            <a:r>
              <a:rPr lang="en-GB" b="0" i="0" dirty="0"/>
              <a:t>please put in the chat some other words you might use to </a:t>
            </a:r>
            <a:r>
              <a:rPr lang="en-GB" b="1" i="0" dirty="0"/>
              <a:t>describe yellow preference </a:t>
            </a:r>
          </a:p>
          <a:p>
            <a:r>
              <a:rPr lang="en-GB" b="0" i="0" dirty="0"/>
              <a:t>behaviour on a </a:t>
            </a:r>
            <a:r>
              <a:rPr lang="en-GB" b="1" i="0" dirty="0"/>
              <a:t>good day</a:t>
            </a:r>
            <a:r>
              <a:rPr lang="en-GB" b="0" i="0" dirty="0"/>
              <a:t>.</a:t>
            </a:r>
            <a:endParaRPr lang="en-GB" b="0" i="0" dirty="0">
              <a:cs typeface="Calibri"/>
            </a:endParaRPr>
          </a:p>
          <a:p>
            <a:endParaRPr lang="en-GB" i="1" dirty="0"/>
          </a:p>
          <a:p>
            <a:r>
              <a:rPr lang="en-GB" b="1" i="0" dirty="0"/>
              <a:t>Note</a:t>
            </a:r>
            <a:r>
              <a:rPr lang="en-GB" i="0" dirty="0"/>
              <a:t>. when acknowledging their response, focus on the positive things people have written (this is a time </a:t>
            </a:r>
          </a:p>
          <a:p>
            <a:r>
              <a:rPr lang="en-GB" i="0" dirty="0"/>
              <a:t>to celebrate this colour energy).</a:t>
            </a:r>
          </a:p>
          <a:p>
            <a:endParaRPr lang="en-GB" i="0" dirty="0"/>
          </a:p>
          <a:p>
            <a:r>
              <a:rPr lang="en-GB" i="0" dirty="0"/>
              <a:t>Once you've acknowledged their response, click to reveal the list on the slide : 2</a:t>
            </a:r>
            <a:r>
              <a:rPr lang="en-GB" i="0" baseline="30000" dirty="0"/>
              <a:t>nd</a:t>
            </a:r>
            <a:r>
              <a:rPr lang="en-GB" i="0" dirty="0"/>
              <a:t> reveal.</a:t>
            </a:r>
            <a:endParaRPr lang="en-GB" i="0" dirty="0">
              <a:cs typeface="Calibri" panose="020F0502020204030204"/>
            </a:endParaRPr>
          </a:p>
          <a:p>
            <a:endParaRPr lang="en-GB" dirty="0"/>
          </a:p>
          <a:p>
            <a:r>
              <a:rPr lang="en-GB" dirty="0"/>
              <a:t>3</a:t>
            </a:r>
            <a:r>
              <a:rPr lang="en-GB" baseline="30000" dirty="0"/>
              <a:t>rd</a:t>
            </a:r>
            <a:r>
              <a:rPr lang="en-GB" dirty="0"/>
              <a:t> reveal: we also all have “</a:t>
            </a:r>
            <a:r>
              <a:rPr lang="en-GB" b="1" dirty="0"/>
              <a:t>bad day behaviours</a:t>
            </a:r>
            <a:r>
              <a:rPr lang="en-GB" dirty="0"/>
              <a:t>” again describe what we are talking about here. This </a:t>
            </a:r>
          </a:p>
          <a:p>
            <a:r>
              <a:rPr lang="en-GB" dirty="0"/>
              <a:t>what you might see from this colour preference when things aren’t going well or they are under stress/</a:t>
            </a:r>
          </a:p>
          <a:p>
            <a:r>
              <a:rPr lang="en-GB" dirty="0"/>
              <a:t>feeling overwhelmed.</a:t>
            </a:r>
          </a:p>
          <a:p>
            <a:endParaRPr lang="en-GB" dirty="0">
              <a:cs typeface="Calibri"/>
            </a:endParaRPr>
          </a:p>
          <a:p>
            <a:r>
              <a:rPr lang="en-GB" b="1" i="0" dirty="0"/>
              <a:t>Exercise:</a:t>
            </a:r>
            <a:r>
              <a:rPr lang="en-GB" i="0" dirty="0"/>
              <a:t> </a:t>
            </a:r>
            <a:r>
              <a:rPr lang="en-GB" b="0" i="0" dirty="0"/>
              <a:t>again, in the chat, please list behaviours those with a yellow preference might display when </a:t>
            </a:r>
            <a:r>
              <a:rPr lang="en-GB" b="1" i="0" dirty="0"/>
              <a:t>not </a:t>
            </a:r>
          </a:p>
          <a:p>
            <a:r>
              <a:rPr lang="en-GB" b="1" i="0" dirty="0"/>
              <a:t>having such a great day</a:t>
            </a:r>
            <a:r>
              <a:rPr lang="en-GB" b="0" i="0" dirty="0"/>
              <a:t>.</a:t>
            </a:r>
            <a:endParaRPr lang="en-GB" b="0" i="0" dirty="0">
              <a:cs typeface="Calibri"/>
            </a:endParaRPr>
          </a:p>
          <a:p>
            <a:endParaRPr lang="en-GB" dirty="0"/>
          </a:p>
          <a:p>
            <a:r>
              <a:rPr lang="en-GB" b="1" i="0" dirty="0"/>
              <a:t>Note. </a:t>
            </a:r>
            <a:r>
              <a:rPr lang="en-GB" b="0" i="0" dirty="0"/>
              <a:t>K</a:t>
            </a:r>
            <a:r>
              <a:rPr lang="en-GB" i="0" dirty="0"/>
              <a:t>eep an eye out for people writing 'leader’ at any point, associated with a specific colour. </a:t>
            </a:r>
          </a:p>
          <a:p>
            <a:endParaRPr lang="en-GB" i="0" dirty="0"/>
          </a:p>
          <a:p>
            <a:r>
              <a:rPr lang="en-GB" i="0" dirty="0"/>
              <a:t>Take the opportunity to flag this acknowledging "that's an interesting observation, we’ll come back to address </a:t>
            </a:r>
          </a:p>
          <a:p>
            <a:r>
              <a:rPr lang="en-GB" i="0" dirty="0"/>
              <a:t>this shortly“. Later make the point that you can lead from any position on the wheel.</a:t>
            </a:r>
            <a:endParaRPr lang="en-GB" i="0" dirty="0">
              <a:cs typeface="Calibri"/>
            </a:endParaRP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a:p>
          <a:p>
            <a:r>
              <a:rPr lang="en-GB"/>
              <a:t>Repeat exercise for </a:t>
            </a:r>
            <a:r>
              <a:rPr lang="en-GB" b="1"/>
              <a:t>green </a:t>
            </a:r>
            <a:r>
              <a:rPr lang="en-GB"/>
              <a:t>preference behaviour:</a:t>
            </a:r>
            <a:endParaRPr lang="en-GB">
              <a:cs typeface="Calibri" panose="020F0502020204030204"/>
            </a:endParaRPr>
          </a:p>
          <a:p>
            <a:endParaRPr lang="en-GB"/>
          </a:p>
          <a:p>
            <a:r>
              <a:rPr lang="en-GB" i="0"/>
              <a:t>Read out the statements on the cards.</a:t>
            </a:r>
            <a:endParaRPr lang="en-GB" i="0">
              <a:cs typeface="Calibri"/>
            </a:endParaRPr>
          </a:p>
          <a:p>
            <a:endParaRPr lang="en-GB"/>
          </a:p>
          <a:p>
            <a:r>
              <a:rPr lang="en-GB" b="1" i="0"/>
              <a:t>1</a:t>
            </a:r>
            <a:r>
              <a:rPr lang="en-GB" b="1" i="0" baseline="30000"/>
              <a:t>st</a:t>
            </a:r>
            <a:r>
              <a:rPr lang="en-GB" b="1" i="0"/>
              <a:t> exercise:</a:t>
            </a:r>
            <a:r>
              <a:rPr lang="en-GB" i="0"/>
              <a:t> </a:t>
            </a:r>
            <a:r>
              <a:rPr lang="en-GB" b="0" i="0"/>
              <a:t>please put in the chat some other words you’d use to </a:t>
            </a:r>
            <a:r>
              <a:rPr lang="en-GB" b="1" i="0"/>
              <a:t>describe green preference </a:t>
            </a:r>
          </a:p>
          <a:p>
            <a:r>
              <a:rPr lang="en-GB" b="0" i="0"/>
              <a:t>behaviour.</a:t>
            </a:r>
            <a:endParaRPr lang="en-GB" b="0" i="0">
              <a:cs typeface="Calibri"/>
            </a:endParaRPr>
          </a:p>
          <a:p>
            <a:endParaRPr lang="en-GB" i="0"/>
          </a:p>
          <a:p>
            <a:r>
              <a:rPr lang="en-GB" b="1" i="0"/>
              <a:t>2</a:t>
            </a:r>
            <a:r>
              <a:rPr lang="en-GB" b="1" i="0" baseline="30000"/>
              <a:t>nd</a:t>
            </a:r>
            <a:r>
              <a:rPr lang="en-GB" b="1" i="0"/>
              <a:t> exercise: </a:t>
            </a:r>
            <a:r>
              <a:rPr lang="en-GB" b="0" i="0"/>
              <a:t>and on a </a:t>
            </a:r>
            <a:r>
              <a:rPr lang="en-GB" b="1" i="0"/>
              <a:t>bad day </a:t>
            </a:r>
            <a:r>
              <a:rPr lang="en-GB" b="0" i="0"/>
              <a:t>what might green preference behaviour display?</a:t>
            </a:r>
            <a:endParaRPr lang="en-GB" b="0" i="0">
              <a:cs typeface="Calibri"/>
            </a:endParaRP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a:p>
            <a:r>
              <a:rPr lang="en-GB" dirty="0"/>
              <a:t>Repeat exercise for </a:t>
            </a:r>
            <a:r>
              <a:rPr lang="en-GB" b="1" dirty="0"/>
              <a:t>blue </a:t>
            </a:r>
            <a:r>
              <a:rPr lang="en-GB" dirty="0"/>
              <a:t>preference behaviour:</a:t>
            </a:r>
          </a:p>
          <a:p>
            <a:endParaRPr lang="en-GB" dirty="0"/>
          </a:p>
          <a:p>
            <a:r>
              <a:rPr lang="en-GB" i="0" dirty="0"/>
              <a:t>Read out the statements on the cards.</a:t>
            </a:r>
            <a:endParaRPr lang="en-GB" i="0" dirty="0">
              <a:cs typeface="Calibri"/>
            </a:endParaRPr>
          </a:p>
          <a:p>
            <a:endParaRPr lang="en-GB" i="0" dirty="0"/>
          </a:p>
          <a:p>
            <a:r>
              <a:rPr lang="en-GB" b="1" i="0" dirty="0"/>
              <a:t>1</a:t>
            </a:r>
            <a:r>
              <a:rPr lang="en-GB" b="1" i="0" baseline="30000" dirty="0"/>
              <a:t>st</a:t>
            </a:r>
            <a:r>
              <a:rPr lang="en-GB" b="1" i="0" dirty="0"/>
              <a:t> exercise:</a:t>
            </a:r>
            <a:r>
              <a:rPr lang="en-GB" i="0" dirty="0"/>
              <a:t> </a:t>
            </a:r>
            <a:r>
              <a:rPr lang="en-GB" b="0" i="0" dirty="0"/>
              <a:t>please put in the chat some other words you’d use to </a:t>
            </a:r>
            <a:r>
              <a:rPr lang="en-GB" b="1" i="0" dirty="0"/>
              <a:t>describe blue preference </a:t>
            </a:r>
          </a:p>
          <a:p>
            <a:r>
              <a:rPr lang="en-GB" b="0" i="0" dirty="0"/>
              <a:t>behaviour.</a:t>
            </a:r>
          </a:p>
          <a:p>
            <a:endParaRPr lang="en-GB" i="0" dirty="0"/>
          </a:p>
          <a:p>
            <a:r>
              <a:rPr lang="en-GB" b="1" i="0" dirty="0"/>
              <a:t>2</a:t>
            </a:r>
            <a:r>
              <a:rPr lang="en-GB" b="1" i="0" baseline="30000" dirty="0"/>
              <a:t>nd</a:t>
            </a:r>
            <a:r>
              <a:rPr lang="en-GB" b="1" i="0" dirty="0"/>
              <a:t> exercise: </a:t>
            </a:r>
            <a:r>
              <a:rPr lang="en-GB" b="0" i="0" dirty="0"/>
              <a:t>and on a </a:t>
            </a:r>
            <a:r>
              <a:rPr lang="en-GB" b="1" i="0" dirty="0"/>
              <a:t>bad day </a:t>
            </a:r>
            <a:r>
              <a:rPr lang="en-GB" b="0" i="0" dirty="0"/>
              <a:t>what might blue preference behaviour display?</a:t>
            </a:r>
            <a:endParaRPr lang="en-GB" b="0" i="0" dirty="0">
              <a:cs typeface="Calibri"/>
            </a:endParaRP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a:t>Repeat exercise for </a:t>
            </a:r>
            <a:r>
              <a:rPr lang="en-GB" b="1"/>
              <a:t>red</a:t>
            </a:r>
            <a:r>
              <a:rPr lang="en-GB"/>
              <a:t> preference behaviour:</a:t>
            </a:r>
            <a:endParaRPr lang="en-GB">
              <a:cs typeface="Calibri"/>
            </a:endParaRPr>
          </a:p>
          <a:p>
            <a:endParaRPr lang="en-GB"/>
          </a:p>
          <a:p>
            <a:r>
              <a:rPr lang="en-GB" i="0"/>
              <a:t>Read out the statements on the cards.</a:t>
            </a:r>
            <a:endParaRPr lang="en-GB" i="0">
              <a:cs typeface="Calibri"/>
            </a:endParaRPr>
          </a:p>
          <a:p>
            <a:endParaRPr lang="en-GB" i="0"/>
          </a:p>
          <a:p>
            <a:r>
              <a:rPr lang="en-GB" b="1" i="0"/>
              <a:t>1</a:t>
            </a:r>
            <a:r>
              <a:rPr lang="en-GB" b="1" i="0" baseline="30000"/>
              <a:t>st</a:t>
            </a:r>
            <a:r>
              <a:rPr lang="en-GB" b="1" i="0"/>
              <a:t> exercise:</a:t>
            </a:r>
            <a:r>
              <a:rPr lang="en-GB" i="0"/>
              <a:t> p</a:t>
            </a:r>
            <a:r>
              <a:rPr lang="en-GB" b="0" i="0"/>
              <a:t>lease put in the chat some other words you’d use to </a:t>
            </a:r>
            <a:r>
              <a:rPr lang="en-GB" b="1" i="0"/>
              <a:t>describe red preference </a:t>
            </a:r>
          </a:p>
          <a:p>
            <a:r>
              <a:rPr lang="en-GB" b="0" i="0"/>
              <a:t>behaviour.</a:t>
            </a:r>
            <a:endParaRPr lang="en-GB" b="0" i="0">
              <a:cs typeface="Calibri"/>
            </a:endParaRPr>
          </a:p>
          <a:p>
            <a:endParaRPr lang="en-GB" i="0"/>
          </a:p>
          <a:p>
            <a:r>
              <a:rPr lang="en-GB" b="1" i="0"/>
              <a:t>2</a:t>
            </a:r>
            <a:r>
              <a:rPr lang="en-GB" b="1" i="0" baseline="30000"/>
              <a:t>nd</a:t>
            </a:r>
            <a:r>
              <a:rPr lang="en-GB" b="1" i="0"/>
              <a:t> exercise:</a:t>
            </a:r>
            <a:r>
              <a:rPr lang="en-GB" i="0"/>
              <a:t> and </a:t>
            </a:r>
            <a:r>
              <a:rPr lang="en-GB" b="0" i="0"/>
              <a:t>on a </a:t>
            </a:r>
            <a:r>
              <a:rPr lang="en-GB" b="1" i="0"/>
              <a:t>bad day </a:t>
            </a:r>
            <a:r>
              <a:rPr lang="en-GB" b="0" i="0"/>
              <a:t>what might red preference behaviour display?</a:t>
            </a:r>
            <a:endParaRPr lang="en-GB" b="0" i="0">
              <a:cs typeface="Calibri"/>
            </a:endParaRPr>
          </a:p>
          <a:p>
            <a:endParaRPr lang="en-GB" i="0">
              <a:cs typeface="Calibri"/>
            </a:endParaRPr>
          </a:p>
          <a:p>
            <a:r>
              <a:rPr lang="en-GB" i="0">
                <a:cs typeface="Calibri"/>
              </a:rPr>
              <a:t>Reflect on this exercise – any questions?</a:t>
            </a: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a:p>
          <a:p>
            <a:r>
              <a:rPr lang="en-GB"/>
              <a:t>Time to address our</a:t>
            </a:r>
            <a:r>
              <a:rPr lang="en-GB" b="1"/>
              <a:t> judgements </a:t>
            </a:r>
            <a:r>
              <a:rPr lang="en-GB"/>
              <a:t>around </a:t>
            </a:r>
            <a:r>
              <a:rPr lang="en-GB" b="1"/>
              <a:t>leadership </a:t>
            </a:r>
            <a:r>
              <a:rPr lang="en-GB" b="0"/>
              <a:t>and</a:t>
            </a:r>
            <a:r>
              <a:rPr lang="en-GB" b="1"/>
              <a:t> management.</a:t>
            </a:r>
            <a:endParaRPr lang="en-GB" b="1">
              <a:cs typeface="Calibri"/>
            </a:endParaRPr>
          </a:p>
          <a:p>
            <a:endParaRPr lang="en-GB"/>
          </a:p>
          <a:p>
            <a:r>
              <a:rPr lang="en-GB"/>
              <a:t>Often people make the assumption that red preference makes for the best leaders or even that this is </a:t>
            </a:r>
          </a:p>
          <a:p>
            <a:r>
              <a:rPr lang="en-GB"/>
              <a:t>what is needed to lead: red = leadership.</a:t>
            </a:r>
            <a:endParaRPr lang="en-GB">
              <a:cs typeface="Calibri"/>
            </a:endParaRPr>
          </a:p>
          <a:p>
            <a:r>
              <a:rPr lang="en-GB"/>
              <a:t>This is </a:t>
            </a:r>
            <a:r>
              <a:rPr lang="en-GB" b="1"/>
              <a:t>incorrect</a:t>
            </a:r>
            <a:r>
              <a:rPr lang="en-GB"/>
              <a:t> - in reality </a:t>
            </a:r>
            <a:r>
              <a:rPr lang="en-GB" b="1"/>
              <a:t>every colour preference </a:t>
            </a:r>
            <a:r>
              <a:rPr lang="en-GB"/>
              <a:t>brings </a:t>
            </a:r>
            <a:r>
              <a:rPr lang="en-GB" b="1"/>
              <a:t>unique strengths</a:t>
            </a:r>
            <a:r>
              <a:rPr lang="en-GB"/>
              <a:t> to leadership </a:t>
            </a:r>
          </a:p>
          <a:p>
            <a:r>
              <a:rPr lang="en-GB"/>
              <a:t>and management.</a:t>
            </a:r>
            <a:endParaRPr lang="en-GB">
              <a:cs typeface="Calibri"/>
            </a:endParaRP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There is </a:t>
            </a:r>
            <a:r>
              <a:rPr lang="en-GB" b="1"/>
              <a:t>no one ‘right’ way </a:t>
            </a:r>
            <a:r>
              <a:rPr lang="en-GB"/>
              <a:t>when it comes to leadership.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It looks </a:t>
            </a:r>
            <a:r>
              <a:rPr lang="en-GB" b="1"/>
              <a:t>different</a:t>
            </a:r>
            <a:r>
              <a:rPr lang="en-GB"/>
              <a:t> with every colour lens.</a:t>
            </a:r>
            <a:endParaRPr lang="en-GB">
              <a:cs typeface="Calibri" panose="020F0502020204030204"/>
            </a:endParaRPr>
          </a:p>
          <a:p>
            <a:endParaRPr lang="en-GB"/>
          </a:p>
          <a:p>
            <a:r>
              <a:rPr lang="en-GB"/>
              <a:t>By this point in a workshop, delegates are starting to appreciate good and bad days for each colour </a:t>
            </a:r>
          </a:p>
          <a:p>
            <a:r>
              <a:rPr lang="en-GB"/>
              <a:t>preference – we want to take that further, so that people leave with </a:t>
            </a:r>
            <a:r>
              <a:rPr lang="en-GB" b="1"/>
              <a:t>greater behavioural intelligence</a:t>
            </a:r>
            <a:r>
              <a:rPr lang="en-GB"/>
              <a:t>. </a:t>
            </a:r>
            <a:endParaRPr lang="en-GB">
              <a:cs typeface="Calibri"/>
            </a:endParaRPr>
          </a:p>
          <a:p>
            <a:endParaRPr lang="en-GB"/>
          </a:p>
          <a:p>
            <a:r>
              <a:rPr lang="en-GB" b="1"/>
              <a:t>Note. </a:t>
            </a:r>
            <a:r>
              <a:rPr lang="en-GB" b="0"/>
              <a:t>No</a:t>
            </a:r>
            <a:r>
              <a:rPr lang="en-GB"/>
              <a:t> matter what organisation it is, if leadership only reflects a certain specific style or preference then </a:t>
            </a:r>
          </a:p>
          <a:p>
            <a:r>
              <a:rPr lang="en-GB"/>
              <a:t>this runs the risk of becoming the </a:t>
            </a:r>
            <a:r>
              <a:rPr lang="en-GB" b="1"/>
              <a:t>hallmark of what constitutes leadership,</a:t>
            </a:r>
            <a:r>
              <a:rPr lang="en-GB"/>
              <a:t> becoming one dimensional and </a:t>
            </a:r>
          </a:p>
          <a:p>
            <a:r>
              <a:rPr lang="en-GB"/>
              <a:t>shutting the door to opportunity and innovation.</a:t>
            </a:r>
          </a:p>
          <a:p>
            <a:endParaRPr lang="en-GB"/>
          </a:p>
          <a:p>
            <a:r>
              <a:rPr lang="en-GB"/>
              <a:t>We want organisations to flourish drawing on diversity and inclusivity to harness the full spectrum of what its people </a:t>
            </a:r>
          </a:p>
          <a:p>
            <a:r>
              <a:rPr lang="en-GB"/>
              <a:t>have to offer, </a:t>
            </a:r>
            <a:r>
              <a:rPr lang="en-GB" b="1"/>
              <a:t>growing in diverse styles </a:t>
            </a:r>
            <a:r>
              <a:rPr lang="en-GB" b="0"/>
              <a:t>of leadership</a:t>
            </a:r>
            <a:r>
              <a:rPr lang="en-GB" b="1"/>
              <a:t>, drawing on different </a:t>
            </a:r>
            <a:r>
              <a:rPr lang="en-GB" b="0"/>
              <a:t>behavioural preferences</a:t>
            </a:r>
            <a:r>
              <a:rPr lang="en-GB" b="1"/>
              <a:t>, maximising </a:t>
            </a:r>
          </a:p>
          <a:p>
            <a:r>
              <a:rPr lang="en-GB" b="1"/>
              <a:t>engagement </a:t>
            </a:r>
            <a:r>
              <a:rPr lang="en-GB" b="0"/>
              <a:t>and</a:t>
            </a:r>
            <a:r>
              <a:rPr lang="en-GB" b="1"/>
              <a:t> productivity </a:t>
            </a:r>
            <a:r>
              <a:rPr lang="en-GB" b="0"/>
              <a:t>across the organisation</a:t>
            </a:r>
            <a:r>
              <a:rPr lang="en-GB" b="1"/>
              <a:t>.</a:t>
            </a:r>
            <a:endParaRPr lang="en-GB">
              <a:cs typeface="Calibri"/>
            </a:endParaRPr>
          </a:p>
          <a:p>
            <a:endParaRPr lang="en-GB" i="1">
              <a:cs typeface="Calibri"/>
            </a:endParaRPr>
          </a:p>
          <a:p>
            <a:r>
              <a:rPr lang="en-GB" b="1" i="0"/>
              <a:t>Exercise: </a:t>
            </a:r>
            <a:r>
              <a:rPr lang="en-GB" b="0"/>
              <a:t>what are the </a:t>
            </a:r>
            <a:r>
              <a:rPr lang="en-GB" b="1"/>
              <a:t>strengths of each </a:t>
            </a:r>
            <a:r>
              <a:rPr lang="en-GB" b="0"/>
              <a:t>leadership style around the wheel? chat </a:t>
            </a:r>
            <a:r>
              <a:rPr lang="en-GB"/>
              <a:t>box/discussion.</a:t>
            </a:r>
            <a:endParaRPr lang="en-US"/>
          </a:p>
          <a:p>
            <a:endParaRPr lang="en-GB" b="1">
              <a:cs typeface="Calibri"/>
            </a:endParaRPr>
          </a:p>
          <a:p>
            <a:r>
              <a:rPr lang="en-GB" b="1"/>
              <a:t>Red</a:t>
            </a:r>
            <a:r>
              <a:rPr lang="en-GB"/>
              <a:t> – good day: visionary, quick decisive action, clarity of purpose, bold strategies – bad day: may feel controlling </a:t>
            </a:r>
          </a:p>
          <a:p>
            <a:r>
              <a:rPr lang="en-GB"/>
              <a:t>and impatient, total focus on task, with little consideration for ensuring people are following.</a:t>
            </a:r>
            <a:endParaRPr lang="en-GB">
              <a:cs typeface="Calibri"/>
            </a:endParaRPr>
          </a:p>
          <a:p>
            <a:r>
              <a:rPr lang="en-GB" b="1"/>
              <a:t>Yellow</a:t>
            </a:r>
            <a:r>
              <a:rPr lang="en-GB"/>
              <a:t> – motivational, empowering individuals, inspiring innovation – bad day: unfocused, overwhelmed by amount </a:t>
            </a:r>
          </a:p>
          <a:p>
            <a:r>
              <a:rPr lang="en-GB"/>
              <a:t>of possibilities, juggling too many things with no set timelines.</a:t>
            </a:r>
            <a:endParaRPr lang="en-GB">
              <a:cs typeface="Calibri"/>
            </a:endParaRPr>
          </a:p>
          <a:p>
            <a:r>
              <a:rPr lang="en-GB" b="1"/>
              <a:t>Green</a:t>
            </a:r>
            <a:r>
              <a:rPr lang="en-GB"/>
              <a:t> – nurturing, make sure whole team involved, collaboration, focus on values, purpose and quality – bad day: </a:t>
            </a:r>
          </a:p>
          <a:p>
            <a:r>
              <a:rPr lang="en-GB"/>
              <a:t>procrastination, prolonged decision making in an effort to involve and gain agreement from everyone.</a:t>
            </a:r>
            <a:endParaRPr lang="en-GB">
              <a:cs typeface="Calibri"/>
            </a:endParaRPr>
          </a:p>
          <a:p>
            <a:r>
              <a:rPr lang="en-GB" b="1"/>
              <a:t>Blue </a:t>
            </a:r>
            <a:r>
              <a:rPr lang="en-GB"/>
              <a:t>– organised, clear timelines, realistic, ensures follow through, grounded, high standards – bad day: over analysis </a:t>
            </a:r>
          </a:p>
          <a:p>
            <a:r>
              <a:rPr lang="en-GB"/>
              <a:t>creating a bottle neck, tension between timelines and needing to explore options, micromanagement, potentially slow </a:t>
            </a:r>
          </a:p>
          <a:p>
            <a:r>
              <a:rPr lang="en-GB"/>
              <a:t>to delegate, lack of communication creating issue with buy-in.</a:t>
            </a:r>
            <a:endParaRPr lang="en-GB">
              <a:cs typeface="Calibri" panose="020F0502020204030204"/>
            </a:endParaRP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a:p>
          <a:p>
            <a:r>
              <a:rPr lang="en-GB"/>
              <a:t>This is a particularly important slide to dwell on if there is a </a:t>
            </a:r>
            <a:r>
              <a:rPr lang="en-GB" b="1"/>
              <a:t>value judgement </a:t>
            </a:r>
            <a:r>
              <a:rPr lang="en-GB"/>
              <a:t>being made in an </a:t>
            </a:r>
          </a:p>
          <a:p>
            <a:r>
              <a:rPr lang="en-GB"/>
              <a:t>organisation, against one/some of the colours.</a:t>
            </a:r>
          </a:p>
          <a:p>
            <a:endParaRPr lang="en-GB"/>
          </a:p>
          <a:p>
            <a:r>
              <a:rPr lang="en-GB" b="1"/>
              <a:t>Example</a:t>
            </a:r>
            <a:r>
              <a:rPr lang="en-GB"/>
              <a:t>: A heavily dominant engineering orientated company that naturally values behaviour standardly </a:t>
            </a:r>
          </a:p>
          <a:p>
            <a:r>
              <a:rPr lang="en-GB"/>
              <a:t>associated with blue preference and potentially places </a:t>
            </a:r>
            <a:r>
              <a:rPr lang="en-GB" b="1"/>
              <a:t>less value </a:t>
            </a:r>
            <a:r>
              <a:rPr lang="en-GB"/>
              <a:t>on behaviours normally associated with </a:t>
            </a:r>
          </a:p>
          <a:p>
            <a:r>
              <a:rPr lang="en-GB" b="1"/>
              <a:t>yellow</a:t>
            </a:r>
            <a:r>
              <a:rPr lang="en-GB"/>
              <a:t> preference.</a:t>
            </a:r>
          </a:p>
          <a:p>
            <a:endParaRPr lang="en-GB"/>
          </a:p>
          <a:p>
            <a:r>
              <a:rPr lang="en-GB" b="1"/>
              <a:t>Key Question</a:t>
            </a:r>
            <a:r>
              <a:rPr lang="en-GB"/>
              <a:t>: What might happen if yellow preference behaviours weren’t present in this space?</a:t>
            </a:r>
          </a:p>
          <a:p>
            <a:endParaRPr lang="en-GB"/>
          </a:p>
          <a:p>
            <a:r>
              <a:rPr lang="en-GB"/>
              <a:t>Let them do the thinking: perhaps there might be </a:t>
            </a:r>
            <a:r>
              <a:rPr lang="en-GB" b="1"/>
              <a:t>no innovation </a:t>
            </a:r>
            <a:r>
              <a:rPr lang="en-GB"/>
              <a:t>… which might </a:t>
            </a:r>
            <a:r>
              <a:rPr lang="en-GB" b="1"/>
              <a:t>affect growth</a:t>
            </a:r>
            <a:r>
              <a:rPr lang="en-GB"/>
              <a:t>? … a </a:t>
            </a:r>
            <a:r>
              <a:rPr lang="en-GB" b="1"/>
              <a:t>lack </a:t>
            </a:r>
          </a:p>
          <a:p>
            <a:r>
              <a:rPr lang="en-GB" b="1"/>
              <a:t>of creative solutions </a:t>
            </a:r>
            <a:r>
              <a:rPr lang="en-GB"/>
              <a:t>when faced with challenges or problems?</a:t>
            </a:r>
          </a:p>
          <a:p>
            <a:endParaRPr lang="en-GB"/>
          </a:p>
          <a:p>
            <a:r>
              <a:rPr lang="en-GB"/>
              <a:t>Let’s take a moment to look at the resilient strengths and development areas of each colour – remember </a:t>
            </a:r>
          </a:p>
          <a:p>
            <a:r>
              <a:rPr lang="en-GB"/>
              <a:t>we’re looking at </a:t>
            </a:r>
            <a:r>
              <a:rPr lang="en-GB" b="1"/>
              <a:t>resilience not competence</a:t>
            </a:r>
            <a:r>
              <a:rPr lang="en-GB"/>
              <a:t>. </a:t>
            </a:r>
          </a:p>
          <a:p>
            <a:endParaRPr lang="en-GB"/>
          </a:p>
          <a:p>
            <a:r>
              <a:rPr lang="en-GB" b="1"/>
              <a:t>Resilience</a:t>
            </a:r>
            <a:r>
              <a:rPr lang="en-GB"/>
              <a:t> = where we </a:t>
            </a:r>
            <a:r>
              <a:rPr lang="en-GB" b="1"/>
              <a:t>perform</a:t>
            </a:r>
            <a:r>
              <a:rPr lang="en-GB"/>
              <a:t> at our </a:t>
            </a:r>
            <a:r>
              <a:rPr lang="en-GB" b="1"/>
              <a:t>best</a:t>
            </a:r>
            <a:r>
              <a:rPr lang="en-GB"/>
              <a:t> and for the </a:t>
            </a:r>
            <a:r>
              <a:rPr lang="en-GB" b="1"/>
              <a:t>longest</a:t>
            </a:r>
            <a:r>
              <a:rPr lang="en-GB"/>
              <a:t> time given any task. </a:t>
            </a:r>
          </a:p>
          <a:p>
            <a:r>
              <a:rPr lang="en-GB"/>
              <a:t>Not about what we’re good at but about </a:t>
            </a:r>
            <a:r>
              <a:rPr lang="en-GB" b="1"/>
              <a:t>what gives us life and energy</a:t>
            </a:r>
            <a:r>
              <a:rPr lang="en-GB"/>
              <a:t>. </a:t>
            </a:r>
          </a:p>
          <a:p>
            <a:r>
              <a:rPr lang="en-GB"/>
              <a:t>You may be very good at things that are normally associated with your lowest colour preference </a:t>
            </a:r>
          </a:p>
          <a:p>
            <a:r>
              <a:rPr lang="en-GB"/>
              <a:t>but it may be draining for you to do this. </a:t>
            </a:r>
          </a:p>
          <a:p>
            <a:endParaRPr lang="en-GB"/>
          </a:p>
          <a:p>
            <a:r>
              <a:rPr lang="en-GB" b="1"/>
              <a:t>Example</a:t>
            </a:r>
            <a:r>
              <a:rPr lang="en-GB"/>
              <a:t>: Someone who is good at detailed, systematic administrative tasks but when their energy is low, </a:t>
            </a:r>
          </a:p>
          <a:p>
            <a:r>
              <a:rPr lang="en-GB"/>
              <a:t>planning goes out the window, details are missed and balls are dropped. </a:t>
            </a:r>
            <a:r>
              <a:rPr lang="en-GB" b="1"/>
              <a:t>Competence is high </a:t>
            </a:r>
            <a:r>
              <a:rPr lang="en-GB"/>
              <a:t>but </a:t>
            </a:r>
            <a:r>
              <a:rPr lang="en-GB" b="1"/>
              <a:t>resilience is </a:t>
            </a:r>
          </a:p>
          <a:p>
            <a:r>
              <a:rPr lang="en-GB" b="1"/>
              <a:t>low</a:t>
            </a:r>
            <a:r>
              <a:rPr lang="en-GB"/>
              <a:t>. </a:t>
            </a:r>
          </a:p>
          <a:p>
            <a:endParaRPr lang="en-GB"/>
          </a:p>
          <a:p>
            <a:r>
              <a:rPr lang="en-GB"/>
              <a:t>Colour does give us </a:t>
            </a:r>
            <a:r>
              <a:rPr lang="en-GB" b="1"/>
              <a:t>clues</a:t>
            </a:r>
            <a:r>
              <a:rPr lang="en-GB"/>
              <a:t> as to where we </a:t>
            </a:r>
            <a:r>
              <a:rPr lang="en-GB" b="1"/>
              <a:t>gather energy</a:t>
            </a:r>
            <a:r>
              <a:rPr lang="en-GB"/>
              <a:t>, so if we’re in a role that demands our lowest colour we need </a:t>
            </a:r>
          </a:p>
          <a:p>
            <a:r>
              <a:rPr lang="en-GB"/>
              <a:t>to look at how to structure our day in </a:t>
            </a:r>
            <a:r>
              <a:rPr lang="en-GB" b="1"/>
              <a:t>practical ways </a:t>
            </a:r>
            <a:r>
              <a:rPr lang="en-GB"/>
              <a:t>to </a:t>
            </a:r>
            <a:r>
              <a:rPr lang="en-GB" b="1"/>
              <a:t>work effectively </a:t>
            </a:r>
            <a:r>
              <a:rPr lang="en-GB"/>
              <a:t>for longer.</a:t>
            </a: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If delivering remotely: welcome everyone in grid view (share slides later). </a:t>
            </a:r>
          </a:p>
          <a:p>
            <a:endParaRPr lang="en-US"/>
          </a:p>
          <a:p>
            <a:pPr marL="171450" indent="-171450">
              <a:buFont typeface="Arial" panose="020B0604020202020204" pitchFamily="34" charset="0"/>
              <a:buChar char="•"/>
            </a:pPr>
            <a:r>
              <a:rPr lang="en-US"/>
              <a:t>Give a brief personal introduction. </a:t>
            </a:r>
          </a:p>
          <a:p>
            <a:pPr marL="171450" indent="-171450">
              <a:buFont typeface="Arial" panose="020B0604020202020204" pitchFamily="34" charset="0"/>
              <a:buChar char="•"/>
            </a:pPr>
            <a:r>
              <a:rPr lang="en-US"/>
              <a:t>State the purpose of the workshop and the timeline for today. </a:t>
            </a:r>
          </a:p>
          <a:p>
            <a:pPr marL="171450" indent="-171450">
              <a:buFont typeface="Arial" panose="020B0604020202020204" pitchFamily="34" charset="0"/>
              <a:buChar char="•"/>
            </a:pPr>
            <a:r>
              <a:rPr lang="en-US"/>
              <a:t>If you're recording the session, let the clients know at the start.</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a:p>
            <a:r>
              <a:rPr lang="en-GB" dirty="0"/>
              <a:t>Good slide if you're looking to </a:t>
            </a:r>
            <a:r>
              <a:rPr lang="en-GB" b="1" dirty="0"/>
              <a:t>coach observable behaviours</a:t>
            </a:r>
            <a:r>
              <a:rPr lang="en-GB" dirty="0"/>
              <a:t> in order to </a:t>
            </a:r>
            <a:r>
              <a:rPr lang="en-GB" b="1" dirty="0"/>
              <a:t>help individuals and teams </a:t>
            </a:r>
          </a:p>
          <a:p>
            <a:r>
              <a:rPr lang="en-GB" b="1" dirty="0"/>
              <a:t>grow</a:t>
            </a:r>
            <a:r>
              <a:rPr lang="en-GB" dirty="0"/>
              <a:t>.</a:t>
            </a:r>
          </a:p>
          <a:p>
            <a:endParaRPr lang="en-GB" dirty="0"/>
          </a:p>
          <a:p>
            <a:r>
              <a:rPr lang="en-GB" dirty="0"/>
              <a:t>These are the bad day behaviours where colour preference may be naturally weaker.</a:t>
            </a:r>
          </a:p>
          <a:p>
            <a:r>
              <a:rPr lang="en-GB" dirty="0"/>
              <a:t>Think of it </a:t>
            </a:r>
            <a:r>
              <a:rPr lang="en-GB" b="1" dirty="0"/>
              <a:t>like weight-lifting</a:t>
            </a:r>
            <a:r>
              <a:rPr lang="en-GB" dirty="0"/>
              <a:t>, some muscles take some working out to </a:t>
            </a:r>
            <a:r>
              <a:rPr lang="en-GB" b="1" dirty="0"/>
              <a:t>strengthen and build </a:t>
            </a:r>
          </a:p>
          <a:p>
            <a:r>
              <a:rPr lang="en-GB" b="1" dirty="0"/>
              <a:t>resilience</a:t>
            </a:r>
            <a:r>
              <a:rPr lang="en-GB" dirty="0"/>
              <a:t>.</a:t>
            </a:r>
          </a:p>
          <a:p>
            <a:endParaRPr lang="en-GB" dirty="0"/>
          </a:p>
          <a:p>
            <a:r>
              <a:rPr lang="en-GB" dirty="0"/>
              <a:t>It’s not that you can’t operate out of all colour strengths but simply that it may require training for it </a:t>
            </a:r>
          </a:p>
          <a:p>
            <a:r>
              <a:rPr lang="en-GB" dirty="0"/>
              <a:t>to come more naturally.</a:t>
            </a:r>
          </a:p>
          <a:p>
            <a:endParaRPr lang="en-GB" dirty="0"/>
          </a:p>
          <a:p>
            <a:r>
              <a:rPr lang="en-GB" dirty="0"/>
              <a:t>C-</a:t>
            </a:r>
            <a:r>
              <a:rPr lang="en-GB" dirty="0" err="1"/>
              <a:t>me’s</a:t>
            </a:r>
            <a:r>
              <a:rPr lang="en-GB" dirty="0"/>
              <a:t> selling point is that it looks at observable behaviours. It’s not challenging people’s core values or </a:t>
            </a:r>
          </a:p>
          <a:p>
            <a:r>
              <a:rPr lang="en-GB" dirty="0"/>
              <a:t>beliefs but the behaviours they are choosing to operate out of at any given time. It’s easier much easier to </a:t>
            </a:r>
          </a:p>
          <a:p>
            <a:r>
              <a:rPr lang="en-GB" dirty="0"/>
              <a:t>coach or adapt behaviour than it is personality.</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a:p>
          <a:p>
            <a:r>
              <a:rPr lang="en-GB"/>
              <a:t>A fun game designed to </a:t>
            </a:r>
            <a:r>
              <a:rPr lang="en-GB" b="1"/>
              <a:t>recap and apply learning</a:t>
            </a:r>
            <a:r>
              <a:rPr lang="en-GB"/>
              <a:t>.</a:t>
            </a:r>
          </a:p>
          <a:p>
            <a:endParaRPr lang="en-GB"/>
          </a:p>
          <a:p>
            <a:r>
              <a:rPr lang="en-GB"/>
              <a:t>We have come up with our own ideas on </a:t>
            </a:r>
            <a:r>
              <a:rPr lang="en-GB" b="1"/>
              <a:t>celebrities and their potential colour preferences</a:t>
            </a:r>
            <a:r>
              <a:rPr lang="en-GB"/>
              <a:t>, hopefully we </a:t>
            </a:r>
          </a:p>
          <a:p>
            <a:r>
              <a:rPr lang="en-GB"/>
              <a:t>have chosen those that are well known.</a:t>
            </a:r>
          </a:p>
          <a:p>
            <a:endParaRPr lang="en-GB"/>
          </a:p>
          <a:p>
            <a:r>
              <a:rPr lang="en-GB"/>
              <a:t>We encourage you to replace these with any others you think might work well.</a:t>
            </a:r>
          </a:p>
          <a:p>
            <a:endParaRPr lang="en-GB"/>
          </a:p>
          <a:p>
            <a:r>
              <a:rPr lang="en-GB"/>
              <a:t>You could choose fictional characters, celebrities or even car brands.</a:t>
            </a:r>
          </a:p>
          <a:p>
            <a:r>
              <a:rPr lang="en-GB"/>
              <a:t>They could also be industry specific for bespoke sessions.</a:t>
            </a:r>
          </a:p>
          <a:p>
            <a:endParaRPr lang="en-GB"/>
          </a:p>
          <a:p>
            <a:r>
              <a:rPr lang="en-GB" b="1"/>
              <a:t>Action</a:t>
            </a:r>
            <a:r>
              <a:rPr lang="en-GB"/>
              <a:t>: using the chat box let us know what </a:t>
            </a:r>
            <a:r>
              <a:rPr lang="en-GB" b="1"/>
              <a:t>top 2 colours </a:t>
            </a:r>
            <a:r>
              <a:rPr lang="en-GB"/>
              <a:t>you recognise for each celebrity</a:t>
            </a:r>
          </a:p>
          <a:p>
            <a:r>
              <a:rPr lang="en-GB"/>
              <a:t>if you’ve never heard of the celebrity then have a guess </a:t>
            </a:r>
            <a:r>
              <a:rPr lang="en-GB" b="1"/>
              <a:t>from the descriptions given</a:t>
            </a:r>
            <a:r>
              <a:rPr lang="en-GB"/>
              <a:t>.</a:t>
            </a: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Keir Starmer, British Prime Minister. </a:t>
            </a:r>
          </a:p>
          <a:p>
            <a:r>
              <a:rPr lang="en-US"/>
              <a:t>Detailed, values integrity, strong moral compass and sense of duty, hidden depths, will take as long as needed to get things right.</a:t>
            </a:r>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Mary Berry, cook and TV personality. </a:t>
            </a:r>
          </a:p>
          <a:p>
            <a:r>
              <a:rPr lang="en-US"/>
              <a:t>Easygoing, humble, calm in a crisis, practical, methodical.</a:t>
            </a:r>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Gordon Ramsay, chef and TV personality. </a:t>
            </a:r>
          </a:p>
          <a:p>
            <a:r>
              <a:rPr lang="en-US"/>
              <a:t>Straight-talking, direct, passionate about food, likes to take the lead, fast-paced - doesn't like wasting time.</a:t>
            </a:r>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Michelle Obama, former First Lady. </a:t>
            </a:r>
          </a:p>
          <a:p>
            <a:r>
              <a:rPr lang="en-US"/>
              <a:t>Confident, driven, thinks big, compassionate, advocate for social justice.</a:t>
            </a:r>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81103-BDA2-A3CC-AB3E-46D784620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A9F0D4-277C-43AD-42F8-91A0985D0AC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34DA10C-619D-9B4F-AAEC-52B339A6391B}"/>
              </a:ext>
            </a:extLst>
          </p:cNvPr>
          <p:cNvSpPr>
            <a:spLocks noGrp="1"/>
          </p:cNvSpPr>
          <p:nvPr>
            <p:ph type="body" idx="1"/>
          </p:nvPr>
        </p:nvSpPr>
        <p:spPr/>
        <p:txBody>
          <a:bodyPr/>
          <a:lstStyle/>
          <a:p>
            <a:endParaRPr lang="en-GB"/>
          </a:p>
          <a:p>
            <a:r>
              <a:rPr lang="en-GB" b="1"/>
              <a:t>Summary slide</a:t>
            </a:r>
            <a:r>
              <a:rPr lang="en-GB"/>
              <a:t>: to</a:t>
            </a:r>
            <a:r>
              <a:rPr lang="en-GB" b="1"/>
              <a:t> contextualise </a:t>
            </a:r>
            <a:r>
              <a:rPr lang="en-GB"/>
              <a:t>where C-me fits into the background of psychometric testing.</a:t>
            </a:r>
            <a:endParaRPr lang="en-US"/>
          </a:p>
          <a:p>
            <a:endParaRPr lang="en-GB"/>
          </a:p>
          <a:p>
            <a:r>
              <a:rPr lang="en-GB"/>
              <a:t>Throughout history it’s been observed that there are differences between us, as people and how we </a:t>
            </a:r>
          </a:p>
          <a:p>
            <a:r>
              <a:rPr lang="en-GB"/>
              <a:t>behave. Much work has gone into interpreting those differences.</a:t>
            </a:r>
          </a:p>
          <a:p>
            <a:r>
              <a:rPr lang="en-GB"/>
              <a:t> </a:t>
            </a:r>
          </a:p>
          <a:p>
            <a:r>
              <a:rPr lang="en-GB"/>
              <a:t>In particular, the work of Swiss psychiatrist, </a:t>
            </a:r>
            <a:r>
              <a:rPr lang="en-GB" b="1"/>
              <a:t>Carl Jung</a:t>
            </a:r>
            <a:r>
              <a:rPr lang="en-GB"/>
              <a:t>, has had a significant influence on the field of </a:t>
            </a:r>
          </a:p>
          <a:p>
            <a:r>
              <a:rPr lang="en-GB"/>
              <a:t>psychometric testing. Specifically his work on </a:t>
            </a:r>
            <a:r>
              <a:rPr lang="en-GB" b="1"/>
              <a:t>rational functions</a:t>
            </a:r>
            <a:r>
              <a:rPr lang="en-GB"/>
              <a:t>, </a:t>
            </a:r>
            <a:r>
              <a:rPr lang="en-GB" b="1"/>
              <a:t>thinking</a:t>
            </a:r>
            <a:r>
              <a:rPr lang="en-GB"/>
              <a:t> and </a:t>
            </a:r>
            <a:r>
              <a:rPr lang="en-GB" b="1"/>
              <a:t>feeling</a:t>
            </a:r>
            <a:r>
              <a:rPr lang="en-GB"/>
              <a:t> and </a:t>
            </a:r>
            <a:r>
              <a:rPr lang="en-GB" b="1"/>
              <a:t>attitudes</a:t>
            </a:r>
            <a:r>
              <a:rPr lang="en-GB"/>
              <a:t>: </a:t>
            </a:r>
          </a:p>
          <a:p>
            <a:r>
              <a:rPr lang="en-GB" b="1"/>
              <a:t>introversion </a:t>
            </a:r>
            <a:r>
              <a:rPr lang="en-GB" b="0"/>
              <a:t>or</a:t>
            </a:r>
            <a:r>
              <a:rPr lang="en-GB" b="1"/>
              <a:t> reflection </a:t>
            </a:r>
            <a:r>
              <a:rPr lang="en-GB" b="0"/>
              <a:t>and </a:t>
            </a:r>
            <a:r>
              <a:rPr lang="en-GB" b="1"/>
              <a:t>extraversion </a:t>
            </a:r>
            <a:r>
              <a:rPr lang="en-GB" b="0"/>
              <a:t>or</a:t>
            </a:r>
            <a:r>
              <a:rPr lang="en-GB" b="1"/>
              <a:t> expression</a:t>
            </a:r>
            <a:r>
              <a:rPr lang="en-GB"/>
              <a:t>. </a:t>
            </a:r>
          </a:p>
          <a:p>
            <a:endParaRPr lang="en-GB"/>
          </a:p>
          <a:p>
            <a:r>
              <a:rPr lang="en-GB"/>
              <a:t>This </a:t>
            </a:r>
            <a:r>
              <a:rPr lang="en-GB" b="1"/>
              <a:t>Jungian axes</a:t>
            </a:r>
            <a:r>
              <a:rPr lang="en-GB"/>
              <a:t>, displaying </a:t>
            </a:r>
            <a:r>
              <a:rPr lang="en-GB" b="1"/>
              <a:t>behaviour as a scale</a:t>
            </a:r>
            <a:r>
              <a:rPr lang="en-GB"/>
              <a:t> rather than absolutes underpins the C-me colour wheel. </a:t>
            </a:r>
          </a:p>
          <a:p>
            <a:r>
              <a:rPr lang="en-GB"/>
              <a:t>We’ll go on to unpack how these axes can be mapped onto our wheel, giving another layer of interpretation.</a:t>
            </a:r>
          </a:p>
          <a:p>
            <a:endParaRPr lang="en-GB"/>
          </a:p>
          <a:p>
            <a:r>
              <a:rPr lang="en-GB" b="1"/>
              <a:t>C-me</a:t>
            </a:r>
            <a:r>
              <a:rPr lang="en-GB"/>
              <a:t> was founded in </a:t>
            </a:r>
            <a:r>
              <a:rPr lang="en-GB" b="1"/>
              <a:t>2013</a:t>
            </a:r>
          </a:p>
          <a:p>
            <a:r>
              <a:rPr lang="en-GB"/>
              <a:t>	- Developing our </a:t>
            </a:r>
            <a:r>
              <a:rPr lang="en-GB" b="1"/>
              <a:t>own algorithms </a:t>
            </a:r>
            <a:r>
              <a:rPr lang="en-GB"/>
              <a:t>(drawing on a database of </a:t>
            </a:r>
          </a:p>
          <a:p>
            <a:r>
              <a:rPr lang="en-GB"/>
              <a:t>                           thousands of statements).</a:t>
            </a:r>
          </a:p>
          <a:p>
            <a:r>
              <a:rPr lang="en-GB"/>
              <a:t>	- We </a:t>
            </a:r>
            <a:r>
              <a:rPr lang="en-GB" b="1"/>
              <a:t>removed labelling </a:t>
            </a:r>
            <a:r>
              <a:rPr lang="en-GB"/>
              <a:t>to echo our core values, preferring to talk about </a:t>
            </a:r>
            <a:r>
              <a:rPr lang="en-GB" b="1"/>
              <a:t>blends</a:t>
            </a:r>
            <a:r>
              <a:rPr lang="en-GB"/>
              <a:t> of colour </a:t>
            </a:r>
          </a:p>
          <a:p>
            <a:r>
              <a:rPr lang="en-GB"/>
              <a:t>	energies rather than pigeonholing into specific types. </a:t>
            </a:r>
            <a:r>
              <a:rPr lang="en-GB" b="1"/>
              <a:t>Concentrating on colour </a:t>
            </a:r>
            <a:r>
              <a:rPr lang="en-GB"/>
              <a:t>over labels </a:t>
            </a:r>
          </a:p>
          <a:p>
            <a:r>
              <a:rPr lang="en-GB"/>
              <a:t>	or titles helps to move away from this idea.</a:t>
            </a:r>
          </a:p>
          <a:p>
            <a:r>
              <a:rPr lang="en-GB"/>
              <a:t>	- Developing profiles that speak to </a:t>
            </a:r>
            <a:r>
              <a:rPr lang="en-GB" b="1"/>
              <a:t>observable behaviours </a:t>
            </a:r>
            <a:r>
              <a:rPr lang="en-GB"/>
              <a:t>that can </a:t>
            </a:r>
            <a:r>
              <a:rPr lang="en-GB" b="1"/>
              <a:t>flex </a:t>
            </a:r>
            <a:r>
              <a:rPr lang="en-GB"/>
              <a:t>and be shaped rather </a:t>
            </a:r>
          </a:p>
          <a:p>
            <a:r>
              <a:rPr lang="en-GB"/>
              <a:t>	than definitive outcomes.</a:t>
            </a:r>
          </a:p>
          <a:p>
            <a:r>
              <a:rPr lang="en-GB"/>
              <a:t>	- Assessing both </a:t>
            </a:r>
            <a:r>
              <a:rPr lang="en-GB" b="1"/>
              <a:t>conscious</a:t>
            </a:r>
            <a:r>
              <a:rPr lang="en-GB"/>
              <a:t> and </a:t>
            </a:r>
            <a:r>
              <a:rPr lang="en-GB" b="1"/>
              <a:t>unconscious</a:t>
            </a:r>
            <a:r>
              <a:rPr lang="en-GB"/>
              <a:t> preferences.</a:t>
            </a:r>
            <a:endParaRPr lang="en-US"/>
          </a:p>
          <a:p>
            <a:endParaRPr lang="en-US"/>
          </a:p>
        </p:txBody>
      </p:sp>
      <p:sp>
        <p:nvSpPr>
          <p:cNvPr id="4" name="Slide Number Placeholder 3">
            <a:extLst>
              <a:ext uri="{FF2B5EF4-FFF2-40B4-BE49-F238E27FC236}">
                <a16:creationId xmlns:a16="http://schemas.microsoft.com/office/drawing/2014/main" id="{C2EF5E8E-335D-793E-D804-AAC7A0DC6962}"/>
              </a:ext>
            </a:extLst>
          </p:cNvPr>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28064746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a:p>
          <a:p>
            <a:r>
              <a:rPr lang="en-GB"/>
              <a:t>Let's look at the</a:t>
            </a:r>
            <a:r>
              <a:rPr lang="en-GB" b="1"/>
              <a:t> axes </a:t>
            </a:r>
            <a:r>
              <a:rPr lang="en-GB" b="0"/>
              <a:t>C-</a:t>
            </a:r>
            <a:r>
              <a:rPr lang="en-GB"/>
              <a:t>me uses to </a:t>
            </a:r>
            <a:r>
              <a:rPr lang="en-GB" b="1"/>
              <a:t>echo </a:t>
            </a:r>
            <a:r>
              <a:rPr lang="en-GB" b="1" err="1"/>
              <a:t>jungian</a:t>
            </a:r>
            <a:r>
              <a:rPr lang="en-GB" b="1"/>
              <a:t> psychology </a:t>
            </a:r>
            <a:r>
              <a:rPr lang="en-GB" b="0"/>
              <a:t>mapped onto the </a:t>
            </a:r>
            <a:r>
              <a:rPr lang="en-GB"/>
              <a:t>colour wheel - helping </a:t>
            </a:r>
          </a:p>
          <a:p>
            <a:r>
              <a:rPr lang="en-GB"/>
              <a:t>to introduce another layer to interpreting the colour wheel.</a:t>
            </a:r>
          </a:p>
          <a:p>
            <a:endParaRPr lang="en-GB"/>
          </a:p>
          <a:p>
            <a:r>
              <a:rPr lang="en-GB"/>
              <a:t>(</a:t>
            </a:r>
            <a:r>
              <a:rPr lang="en-GB" b="1"/>
              <a:t>Note</a:t>
            </a:r>
            <a:r>
              <a:rPr lang="en-GB"/>
              <a:t>. the accreditation manual provides further notes on the Jungian underpinnings of C-me).</a:t>
            </a:r>
            <a:endParaRPr lang="en-GB">
              <a:cs typeface="Calibri"/>
            </a:endParaRPr>
          </a:p>
          <a:p>
            <a:endParaRPr lang="en-GB">
              <a:cs typeface="Calibri"/>
            </a:endParaRPr>
          </a:p>
          <a:p>
            <a:r>
              <a:rPr lang="en-GB" b="1" i="0">
                <a:cs typeface="Calibri"/>
              </a:rPr>
              <a:t>Exercise: </a:t>
            </a:r>
            <a:r>
              <a:rPr lang="en-GB" b="0" i="0">
                <a:cs typeface="Calibri"/>
              </a:rPr>
              <a:t>can someone explain the difference between the </a:t>
            </a:r>
            <a:r>
              <a:rPr lang="en-GB" b="1" i="0">
                <a:cs typeface="Calibri"/>
              </a:rPr>
              <a:t>thinking </a:t>
            </a:r>
            <a:r>
              <a:rPr lang="en-GB" b="0" i="0">
                <a:cs typeface="Calibri"/>
              </a:rPr>
              <a:t>and</a:t>
            </a:r>
            <a:r>
              <a:rPr lang="en-GB" b="1" i="0">
                <a:cs typeface="Calibri"/>
              </a:rPr>
              <a:t> feeling </a:t>
            </a:r>
            <a:r>
              <a:rPr lang="en-GB" b="0" i="0">
                <a:cs typeface="Calibri"/>
              </a:rPr>
              <a:t>preference</a:t>
            </a:r>
            <a:r>
              <a:rPr lang="en-GB" b="1" i="0">
                <a:cs typeface="Calibri"/>
              </a:rPr>
              <a:t>.</a:t>
            </a:r>
          </a:p>
          <a:p>
            <a:endParaRPr lang="en-GB" i="1">
              <a:cs typeface="Calibri"/>
            </a:endParaRPr>
          </a:p>
          <a:p>
            <a:r>
              <a:rPr lang="en-GB" b="1" i="0">
                <a:cs typeface="Calibri"/>
              </a:rPr>
              <a:t>Action</a:t>
            </a:r>
            <a:r>
              <a:rPr lang="en-GB" i="0">
                <a:cs typeface="Calibri"/>
              </a:rPr>
              <a:t>: reveal explanations.</a:t>
            </a:r>
          </a:p>
          <a:p>
            <a:endParaRPr lang="en-GB"/>
          </a:p>
          <a:p>
            <a:r>
              <a:rPr lang="en-GB" b="1"/>
              <a:t>Horizontal axis</a:t>
            </a:r>
            <a:r>
              <a:rPr lang="en-GB"/>
              <a:t>: looks at </a:t>
            </a:r>
            <a:r>
              <a:rPr lang="en-GB" b="1"/>
              <a:t>how </a:t>
            </a:r>
            <a:r>
              <a:rPr lang="en-GB" b="0"/>
              <a:t>we’re making our </a:t>
            </a:r>
            <a:r>
              <a:rPr lang="en-GB" b="1"/>
              <a:t>decisions </a:t>
            </a:r>
            <a:r>
              <a:rPr lang="en-GB"/>
              <a:t>and </a:t>
            </a:r>
            <a:r>
              <a:rPr lang="en-GB" b="1"/>
              <a:t>how we relate </a:t>
            </a:r>
            <a:r>
              <a:rPr lang="en-GB" b="0"/>
              <a:t>to different situations </a:t>
            </a:r>
          </a:p>
          <a:p>
            <a:r>
              <a:rPr lang="en-GB" b="0"/>
              <a:t>in life</a:t>
            </a:r>
            <a:r>
              <a:rPr lang="en-GB" b="1"/>
              <a:t>.</a:t>
            </a:r>
            <a:endParaRPr lang="en-GB">
              <a:cs typeface="Calibri"/>
            </a:endParaRPr>
          </a:p>
          <a:p>
            <a:endParaRPr lang="en-GB"/>
          </a:p>
          <a:p>
            <a:r>
              <a:rPr lang="en-GB" b="1"/>
              <a:t>Explain the slide</a:t>
            </a:r>
            <a:r>
              <a:rPr lang="en-GB"/>
              <a:t>:</a:t>
            </a:r>
            <a:endParaRPr lang="en-GB">
              <a:cs typeface="Calibri"/>
            </a:endParaRPr>
          </a:p>
          <a:p>
            <a:r>
              <a:rPr lang="en-GB"/>
              <a:t>Top of wheel = </a:t>
            </a:r>
            <a:r>
              <a:rPr lang="en-GB" b="1"/>
              <a:t>thinking</a:t>
            </a:r>
            <a:r>
              <a:rPr lang="en-GB"/>
              <a:t> preference  – ‘</a:t>
            </a:r>
            <a:r>
              <a:rPr lang="en-GB" b="1"/>
              <a:t>head</a:t>
            </a:r>
            <a:r>
              <a:rPr lang="en-GB"/>
              <a:t>’.</a:t>
            </a:r>
            <a:endParaRPr lang="en-GB">
              <a:cs typeface="Calibri"/>
            </a:endParaRPr>
          </a:p>
          <a:p>
            <a:r>
              <a:rPr lang="en-GB"/>
              <a:t>Bottom of wheel = </a:t>
            </a:r>
            <a:r>
              <a:rPr lang="en-GB" b="1"/>
              <a:t>feeling</a:t>
            </a:r>
            <a:r>
              <a:rPr lang="en-GB"/>
              <a:t> preference  – ‘</a:t>
            </a:r>
            <a:r>
              <a:rPr lang="en-GB" b="1"/>
              <a:t>heart</a:t>
            </a:r>
            <a:r>
              <a:rPr lang="en-GB"/>
              <a:t>’.</a:t>
            </a:r>
            <a:endParaRPr lang="en-GB">
              <a:cs typeface="Calibri"/>
            </a:endParaRPr>
          </a:p>
          <a:p>
            <a:endParaRPr lang="en-GB">
              <a:cs typeface="Calibri"/>
            </a:endParaRPr>
          </a:p>
          <a:p>
            <a:r>
              <a:rPr lang="en-GB">
                <a:cs typeface="Calibri"/>
              </a:rPr>
              <a:t>It's not that you can't do both but rather which one is likely to be your starting point.</a:t>
            </a:r>
          </a:p>
          <a:p>
            <a:endParaRPr lang="en-GB">
              <a:cs typeface="Calibri"/>
            </a:endParaRPr>
          </a:p>
          <a:p>
            <a:r>
              <a:rPr lang="en-GB" b="1" i="0">
                <a:cs typeface="Calibri"/>
              </a:rPr>
              <a:t>Exercise: </a:t>
            </a:r>
            <a:r>
              <a:rPr lang="en-GB" b="0" i="0">
                <a:cs typeface="Calibri"/>
              </a:rPr>
              <a:t>what </a:t>
            </a:r>
            <a:r>
              <a:rPr lang="en-GB" b="0">
                <a:cs typeface="Calibri"/>
              </a:rPr>
              <a:t>are you likely to see if someone’s </a:t>
            </a:r>
            <a:r>
              <a:rPr lang="en-GB" b="1">
                <a:cs typeface="Calibri"/>
              </a:rPr>
              <a:t>top two colours </a:t>
            </a:r>
            <a:r>
              <a:rPr lang="en-GB" b="0">
                <a:cs typeface="Calibri"/>
              </a:rPr>
              <a:t>are both </a:t>
            </a:r>
            <a:r>
              <a:rPr lang="en-GB" b="1">
                <a:cs typeface="Calibri"/>
              </a:rPr>
              <a:t>in one half </a:t>
            </a:r>
            <a:r>
              <a:rPr lang="en-GB" b="0">
                <a:cs typeface="Calibri"/>
              </a:rPr>
              <a:t>of the </a:t>
            </a:r>
          </a:p>
          <a:p>
            <a:r>
              <a:rPr lang="en-GB" b="0">
                <a:cs typeface="Calibri"/>
              </a:rPr>
              <a:t>wheel?</a:t>
            </a:r>
            <a:r>
              <a:rPr lang="en-GB" b="0" i="1">
                <a:cs typeface="Calibri"/>
              </a:rPr>
              <a:t> </a:t>
            </a:r>
            <a:r>
              <a:rPr lang="en-GB" i="0">
                <a:cs typeface="Calibri"/>
              </a:rPr>
              <a:t>(more obvious or exaggerated leaning to one side).</a:t>
            </a:r>
          </a:p>
          <a:p>
            <a:endParaRPr lang="en-GB" i="1">
              <a:cs typeface="Calibri"/>
            </a:endParaRPr>
          </a:p>
          <a:p>
            <a:r>
              <a:rPr lang="en-GB" b="0">
                <a:cs typeface="Calibri"/>
              </a:rPr>
              <a:t>What about if their </a:t>
            </a:r>
            <a:r>
              <a:rPr lang="en-GB" b="1">
                <a:cs typeface="Calibri"/>
              </a:rPr>
              <a:t>two top colours straddle both sides?</a:t>
            </a:r>
            <a:r>
              <a:rPr lang="en-GB" b="1" i="1">
                <a:cs typeface="Calibri"/>
              </a:rPr>
              <a:t> </a:t>
            </a:r>
            <a:r>
              <a:rPr lang="en-GB" i="0">
                <a:cs typeface="Calibri"/>
              </a:rPr>
              <a:t>(will be more balanced, may not so easily be able </a:t>
            </a:r>
          </a:p>
          <a:p>
            <a:r>
              <a:rPr lang="en-GB" i="0">
                <a:cs typeface="Calibri"/>
              </a:rPr>
              <a:t>to tell what they might lead with).</a:t>
            </a: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i="0"/>
          </a:p>
          <a:p>
            <a:r>
              <a:rPr lang="en-GB" b="1" i="0"/>
              <a:t>Vertical axis</a:t>
            </a:r>
            <a:r>
              <a:rPr lang="en-GB" i="0"/>
              <a:t>:</a:t>
            </a:r>
          </a:p>
          <a:p>
            <a:endParaRPr lang="en-GB" i="0"/>
          </a:p>
          <a:p>
            <a:r>
              <a:rPr lang="en-GB" i="0"/>
              <a:t>1</a:t>
            </a:r>
            <a:r>
              <a:rPr lang="en-GB" i="0" baseline="30000"/>
              <a:t>st</a:t>
            </a:r>
            <a:r>
              <a:rPr lang="en-GB" i="0"/>
              <a:t> reveal:</a:t>
            </a:r>
          </a:p>
          <a:p>
            <a:r>
              <a:rPr lang="en-GB" i="0"/>
              <a:t>Right side  of wheel = </a:t>
            </a:r>
            <a:r>
              <a:rPr lang="en-GB" b="1" i="0"/>
              <a:t>expressive</a:t>
            </a:r>
            <a:r>
              <a:rPr lang="en-GB" i="0"/>
              <a:t> preference.</a:t>
            </a:r>
            <a:endParaRPr lang="en-GB" i="0">
              <a:cs typeface="Calibri"/>
            </a:endParaRPr>
          </a:p>
          <a:p>
            <a:r>
              <a:rPr lang="en-GB" i="0"/>
              <a:t>Left side of wheel = </a:t>
            </a:r>
            <a:r>
              <a:rPr lang="en-GB" b="1" i="0"/>
              <a:t>reflective</a:t>
            </a:r>
            <a:r>
              <a:rPr lang="en-GB" i="0"/>
              <a:t> preference.</a:t>
            </a:r>
            <a:endParaRPr lang="en-GB" i="0">
              <a:cs typeface="Calibri"/>
            </a:endParaRPr>
          </a:p>
          <a:p>
            <a:endParaRPr lang="en-GB" i="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Language changes and the meanings of words change in time. We have found that there aren’t as many negative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associations with the word ‘reflective’ as there are with the word ‘introverted’ in our culture today, the same goes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for expressive being less ‘loaded’ with negative baggage than extrovert can might sometimes seem. </a:t>
            </a:r>
          </a:p>
          <a:p>
            <a:endParaRPr lang="en-GB" i="0">
              <a:cs typeface="Calibri"/>
            </a:endParaRPr>
          </a:p>
          <a:p>
            <a:r>
              <a:rPr lang="en-GB" b="0" i="0"/>
              <a:t>2</a:t>
            </a:r>
            <a:r>
              <a:rPr lang="en-GB" b="0" i="0" baseline="30000"/>
              <a:t>nd</a:t>
            </a:r>
            <a:r>
              <a:rPr lang="en-GB" b="0" i="0"/>
              <a:t> reveal</a:t>
            </a:r>
          </a:p>
          <a:p>
            <a:r>
              <a:rPr lang="en-GB" b="0" i="0"/>
              <a:t>Action: reveal explanations.</a:t>
            </a:r>
          </a:p>
          <a:p>
            <a:endParaRPr lang="en-GB" b="0" i="0"/>
          </a:p>
          <a:p>
            <a:pPr marL="0" marR="0" lvl="0" indent="0" algn="l" defTabSz="914400" rtl="0" eaLnBrk="1" fontAlgn="auto" latinLnBrk="0" hangingPunct="1">
              <a:lnSpc>
                <a:spcPct val="100000"/>
              </a:lnSpc>
              <a:spcBef>
                <a:spcPts val="0"/>
              </a:spcBef>
              <a:spcAft>
                <a:spcPts val="0"/>
              </a:spcAft>
              <a:buClrTx/>
              <a:buSzTx/>
              <a:buFontTx/>
              <a:buNone/>
              <a:tabLst/>
              <a:defRPr/>
            </a:pPr>
            <a:r>
              <a:rPr lang="en-GB" b="1"/>
              <a:t>Note</a:t>
            </a:r>
            <a:r>
              <a:rPr lang="en-GB" b="0"/>
              <a:t>. Sometimes </a:t>
            </a:r>
            <a:r>
              <a:rPr lang="en-GB"/>
              <a:t>top &amp; bottom/left &amp; right are more obvious to spot than someone’s colour </a:t>
            </a:r>
            <a:r>
              <a:rPr lang="en-GB" err="1"/>
              <a:t>prefence</a:t>
            </a:r>
            <a:r>
              <a:rPr lang="en-GB"/>
              <a:t>, before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you’ve seen their profile.</a:t>
            </a: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cs typeface="Calibri"/>
            </a:endParaRPr>
          </a:p>
          <a:p>
            <a:r>
              <a:rPr lang="en-US" dirty="0">
                <a:cs typeface="Calibri"/>
              </a:rPr>
              <a:t>This is how the graphs will be displayed in the platform, in the profile tab, when logging in, very similar to the </a:t>
            </a:r>
          </a:p>
          <a:p>
            <a:r>
              <a:rPr lang="en-US" dirty="0">
                <a:cs typeface="Calibri"/>
              </a:rPr>
              <a:t>pdf profile, where you have this.</a:t>
            </a:r>
          </a:p>
          <a:p>
            <a:endParaRPr lang="en-US" dirty="0">
              <a:cs typeface="Calibri"/>
            </a:endParaRPr>
          </a:p>
          <a:p>
            <a:r>
              <a:rPr lang="en-US" dirty="0">
                <a:cs typeface="Calibri"/>
              </a:rPr>
              <a:t>Below each graph is a short explanation to give context: </a:t>
            </a:r>
            <a:r>
              <a:rPr lang="en-US" i="0" dirty="0">
                <a:cs typeface="Calibri"/>
              </a:rPr>
              <a:t>read them out.</a:t>
            </a:r>
          </a:p>
          <a:p>
            <a:endParaRPr lang="en-US" i="1" dirty="0">
              <a:cs typeface="Calibri"/>
            </a:endParaRPr>
          </a:p>
          <a:p>
            <a:r>
              <a:rPr lang="en-US" i="0" dirty="0">
                <a:cs typeface="Calibri"/>
              </a:rPr>
              <a:t>Often easier to think of more </a:t>
            </a:r>
            <a:r>
              <a:rPr lang="en-US" b="1" i="0" dirty="0">
                <a:cs typeface="Calibri"/>
              </a:rPr>
              <a:t>conscious</a:t>
            </a:r>
            <a:r>
              <a:rPr lang="en-US" i="0" dirty="0">
                <a:cs typeface="Calibri"/>
              </a:rPr>
              <a:t> and </a:t>
            </a:r>
            <a:r>
              <a:rPr lang="en-US" b="1" i="0" dirty="0">
                <a:cs typeface="Calibri"/>
              </a:rPr>
              <a:t>less conscious …</a:t>
            </a:r>
          </a:p>
          <a:p>
            <a:r>
              <a:rPr lang="en-US" b="0" i="0" dirty="0">
                <a:cs typeface="Calibri"/>
              </a:rPr>
              <a:t>or </a:t>
            </a:r>
            <a:r>
              <a:rPr lang="en-US" b="1" i="0" dirty="0">
                <a:cs typeface="Calibri"/>
              </a:rPr>
              <a:t>modified </a:t>
            </a:r>
            <a:r>
              <a:rPr lang="en-US" b="0" i="0" dirty="0">
                <a:cs typeface="Calibri"/>
              </a:rPr>
              <a:t>and</a:t>
            </a:r>
            <a:r>
              <a:rPr lang="en-US" b="1" i="0" dirty="0">
                <a:cs typeface="Calibri"/>
              </a:rPr>
              <a:t> instinctive.</a:t>
            </a:r>
          </a:p>
          <a:p>
            <a:endParaRPr lang="en-US" i="0" dirty="0">
              <a:cs typeface="Calibri"/>
            </a:endParaRPr>
          </a:p>
          <a:p>
            <a:r>
              <a:rPr lang="en-US" i="0" dirty="0">
                <a:cs typeface="Calibri"/>
              </a:rPr>
              <a:t>On the platform: you’ll also find your </a:t>
            </a:r>
            <a:r>
              <a:rPr lang="en-US" b="1" i="0" dirty="0" err="1">
                <a:cs typeface="Calibri"/>
              </a:rPr>
              <a:t>personalised</a:t>
            </a:r>
            <a:r>
              <a:rPr lang="en-US" b="1" i="0" dirty="0">
                <a:cs typeface="Calibri"/>
              </a:rPr>
              <a:t> c</a:t>
            </a:r>
            <a:r>
              <a:rPr lang="en-US" i="0" dirty="0">
                <a:cs typeface="Calibri"/>
              </a:rPr>
              <a:t> which you can upload a profile pic to and also</a:t>
            </a:r>
          </a:p>
          <a:p>
            <a:r>
              <a:rPr lang="en-US" i="0" dirty="0">
                <a:cs typeface="Calibri"/>
              </a:rPr>
              <a:t>download. </a:t>
            </a:r>
          </a:p>
          <a:p>
            <a:endParaRPr lang="en-US" i="0" dirty="0"/>
          </a:p>
          <a:p>
            <a:r>
              <a:rPr lang="en-US" b="1" i="0" dirty="0"/>
              <a:t>Reiterate</a:t>
            </a:r>
            <a:r>
              <a:rPr lang="en-US" i="0" dirty="0"/>
              <a:t>: the graphs </a:t>
            </a:r>
            <a:r>
              <a:rPr lang="en-US" b="1" i="0" dirty="0" err="1"/>
              <a:t>summarise</a:t>
            </a:r>
            <a:r>
              <a:rPr lang="en-US" i="0" dirty="0"/>
              <a:t> your profile - they are the </a:t>
            </a:r>
            <a:r>
              <a:rPr lang="en-US" b="1" i="0" dirty="0"/>
              <a:t>prescription/the lens, </a:t>
            </a:r>
            <a:r>
              <a:rPr lang="en-US" i="0" dirty="0"/>
              <a:t>through which </a:t>
            </a:r>
          </a:p>
          <a:p>
            <a:r>
              <a:rPr lang="en-US" i="0" dirty="0"/>
              <a:t>we view the </a:t>
            </a:r>
            <a:r>
              <a:rPr lang="en-US" i="0" dirty="0" err="1"/>
              <a:t>behaviours</a:t>
            </a:r>
            <a:r>
              <a:rPr lang="en-US" i="0" dirty="0"/>
              <a:t> represented by the statements in your profile.</a:t>
            </a:r>
            <a:endParaRPr lang="en-US" i="0" dirty="0">
              <a:cs typeface="Calibri" panose="020F0502020204030204"/>
            </a:endParaRPr>
          </a:p>
          <a:p>
            <a:endParaRPr lang="en-US" b="1" i="0" dirty="0">
              <a:cs typeface="Calibri"/>
            </a:endParaRPr>
          </a:p>
          <a:p>
            <a:r>
              <a:rPr lang="en-US" i="0" dirty="0"/>
              <a:t>Briefly </a:t>
            </a:r>
            <a:r>
              <a:rPr lang="en-US" i="0" dirty="0" err="1"/>
              <a:t>summarise</a:t>
            </a:r>
            <a:r>
              <a:rPr lang="en-US" i="0" dirty="0"/>
              <a:t> what the graphs and wheel represent:</a:t>
            </a:r>
            <a:endParaRPr lang="en-US" i="0" dirty="0">
              <a:cs typeface="Calibri"/>
            </a:endParaRPr>
          </a:p>
          <a:p>
            <a:endParaRPr lang="en-US" i="0" dirty="0"/>
          </a:p>
          <a:p>
            <a:r>
              <a:rPr lang="en-US" b="1" i="0" u="none" dirty="0"/>
              <a:t>Adapted </a:t>
            </a:r>
            <a:r>
              <a:rPr lang="en-US" b="1" i="0" u="none" dirty="0" err="1"/>
              <a:t>behaviour</a:t>
            </a:r>
            <a:endParaRPr lang="en-US" b="1" i="0" u="none" dirty="0"/>
          </a:p>
          <a:p>
            <a:pPr marL="171450" indent="-171450">
              <a:buFont typeface="Arial"/>
              <a:buChar char="•"/>
            </a:pPr>
            <a:r>
              <a:rPr lang="en-US" b="1" i="0" dirty="0"/>
              <a:t>Conscious</a:t>
            </a:r>
            <a:r>
              <a:rPr lang="en-US" i="0" dirty="0"/>
              <a:t>, more modified graph.</a:t>
            </a:r>
          </a:p>
          <a:p>
            <a:pPr marL="171450" indent="-171450">
              <a:buFont typeface="Arial"/>
              <a:buChar char="•"/>
            </a:pPr>
            <a:r>
              <a:rPr lang="en-US" i="0" dirty="0"/>
              <a:t>How </a:t>
            </a:r>
            <a:r>
              <a:rPr lang="en-US" i="0" dirty="0" err="1"/>
              <a:t>behaviours</a:t>
            </a:r>
            <a:r>
              <a:rPr lang="en-US" i="0" dirty="0"/>
              <a:t> are </a:t>
            </a:r>
            <a:r>
              <a:rPr lang="en-US" b="1" i="0" dirty="0"/>
              <a:t>adapted</a:t>
            </a:r>
            <a:r>
              <a:rPr lang="en-US" i="0" dirty="0"/>
              <a:t> or </a:t>
            </a:r>
            <a:r>
              <a:rPr lang="en-US" b="1" i="0" dirty="0"/>
              <a:t>modified</a:t>
            </a:r>
            <a:r>
              <a:rPr lang="en-US" i="0" dirty="0"/>
              <a:t> in particular circumstances to </a:t>
            </a:r>
            <a:r>
              <a:rPr lang="en-US" b="1" i="0" dirty="0"/>
              <a:t>do well </a:t>
            </a:r>
            <a:r>
              <a:rPr lang="en-US" i="0" dirty="0"/>
              <a:t>in the role/world.</a:t>
            </a:r>
            <a:endParaRPr lang="en-US" i="0" dirty="0">
              <a:cs typeface="Calibri"/>
            </a:endParaRPr>
          </a:p>
          <a:p>
            <a:pPr marL="171450" indent="-171450">
              <a:buFont typeface="Arial"/>
              <a:buChar char="•"/>
            </a:pPr>
            <a:r>
              <a:rPr lang="en-US" b="1" i="0" dirty="0"/>
              <a:t>Metaphor</a:t>
            </a:r>
            <a:r>
              <a:rPr lang="en-US" i="0" dirty="0"/>
              <a:t>: like preparing yourself for a photo that the world will see #selfie, maybe using filters.</a:t>
            </a:r>
            <a:endParaRPr lang="en-US" i="0" dirty="0">
              <a:cs typeface="Calibri"/>
            </a:endParaRPr>
          </a:p>
          <a:p>
            <a:pPr marL="171450" indent="-171450">
              <a:buFont typeface="Arial"/>
              <a:buChar char="•"/>
            </a:pPr>
            <a:r>
              <a:rPr lang="en-US" i="0" dirty="0"/>
              <a:t>Individual statements in profiles, </a:t>
            </a:r>
            <a:r>
              <a:rPr lang="en-US" i="0" dirty="0" err="1"/>
              <a:t>colour</a:t>
            </a:r>
            <a:r>
              <a:rPr lang="en-US" i="0" dirty="0"/>
              <a:t> wheel position and </a:t>
            </a:r>
            <a:r>
              <a:rPr lang="en-US" i="0" dirty="0" err="1"/>
              <a:t>personalised</a:t>
            </a:r>
            <a:r>
              <a:rPr lang="en-US" i="0" dirty="0"/>
              <a:t> C drawn from the adapted graph.</a:t>
            </a:r>
            <a:endParaRPr lang="en-US" i="0" dirty="0">
              <a:cs typeface="Calibri"/>
            </a:endParaRPr>
          </a:p>
          <a:p>
            <a:endParaRPr lang="en-US" i="0" dirty="0"/>
          </a:p>
          <a:p>
            <a:r>
              <a:rPr lang="en-US" b="1" i="0" u="none" dirty="0"/>
              <a:t>Natural </a:t>
            </a:r>
            <a:r>
              <a:rPr lang="en-US" b="1" i="0" u="none" dirty="0" err="1"/>
              <a:t>behaviour</a:t>
            </a:r>
            <a:endParaRPr lang="en-US" b="1" i="0" u="none" dirty="0"/>
          </a:p>
          <a:p>
            <a:pPr marL="171450" indent="-171450">
              <a:buFont typeface="Arial"/>
              <a:buChar char="•"/>
            </a:pPr>
            <a:r>
              <a:rPr lang="en-US" b="1" i="0" dirty="0"/>
              <a:t>Less conscious </a:t>
            </a:r>
            <a:r>
              <a:rPr lang="en-US" i="0" dirty="0"/>
              <a:t>graph.</a:t>
            </a:r>
          </a:p>
          <a:p>
            <a:pPr marL="171450" indent="-171450">
              <a:buFont typeface="Arial"/>
              <a:buChar char="•"/>
            </a:pPr>
            <a:r>
              <a:rPr lang="en-US" i="0" dirty="0"/>
              <a:t>Illustrating </a:t>
            </a:r>
            <a:r>
              <a:rPr lang="en-US" i="0" dirty="0" err="1"/>
              <a:t>behaviours</a:t>
            </a:r>
            <a:r>
              <a:rPr lang="en-US" i="0" dirty="0"/>
              <a:t> in situations of rest but also under pressure or stress - less filtered, more </a:t>
            </a:r>
            <a:r>
              <a:rPr lang="en-US" b="1" i="0" dirty="0"/>
              <a:t>instinctive </a:t>
            </a:r>
          </a:p>
          <a:p>
            <a:pPr marL="0" indent="0">
              <a:buFont typeface="Arial"/>
              <a:buNone/>
            </a:pPr>
            <a:r>
              <a:rPr lang="en-US" i="0" dirty="0" err="1"/>
              <a:t>behaviour</a:t>
            </a:r>
            <a:r>
              <a:rPr lang="en-US" i="0" dirty="0"/>
              <a:t>.</a:t>
            </a:r>
            <a:endParaRPr lang="en-US" i="0" dirty="0">
              <a:cs typeface="Calibri"/>
            </a:endParaRPr>
          </a:p>
          <a:p>
            <a:pPr marL="171450" indent="-171450">
              <a:buFont typeface="Arial"/>
              <a:buChar char="•"/>
            </a:pPr>
            <a:r>
              <a:rPr lang="en-US" b="1" i="0" dirty="0"/>
              <a:t>Revert to type </a:t>
            </a:r>
            <a:r>
              <a:rPr lang="en-US" i="0" dirty="0" err="1"/>
              <a:t>behaviour</a:t>
            </a:r>
            <a:r>
              <a:rPr lang="en-US" i="0" dirty="0"/>
              <a:t>.</a:t>
            </a:r>
            <a:endParaRPr lang="en-US" i="0" dirty="0">
              <a:cs typeface="Calibri"/>
            </a:endParaRPr>
          </a:p>
          <a:p>
            <a:pPr marL="171450" indent="-171450">
              <a:buFont typeface="Arial"/>
              <a:buChar char="•"/>
            </a:pPr>
            <a:r>
              <a:rPr lang="en-US" b="1" i="0" dirty="0"/>
              <a:t>Metaphor</a:t>
            </a:r>
            <a:r>
              <a:rPr lang="en-US" i="0" dirty="0"/>
              <a:t>: like having a candid photo taken of you, from across the room #</a:t>
            </a:r>
            <a:r>
              <a:rPr lang="en-US" i="0" dirty="0" err="1"/>
              <a:t>nofilter</a:t>
            </a:r>
            <a:r>
              <a:rPr lang="en-US" i="0" dirty="0"/>
              <a:t>.</a:t>
            </a:r>
            <a:endParaRPr lang="en-US" i="0" dirty="0">
              <a:cs typeface="Calibri"/>
            </a:endParaRPr>
          </a:p>
          <a:p>
            <a:endParaRPr lang="en-US" i="0" u="sng" dirty="0"/>
          </a:p>
          <a:p>
            <a:r>
              <a:rPr lang="en-US" b="1" i="0" u="none" dirty="0"/>
              <a:t>Wheel position</a:t>
            </a:r>
            <a:endParaRPr lang="en-US" i="0" u="none" dirty="0">
              <a:cs typeface="Calibri"/>
            </a:endParaRPr>
          </a:p>
          <a:p>
            <a:pPr marL="171450" indent="-171450">
              <a:buFont typeface="Arial"/>
              <a:buChar char="•"/>
            </a:pPr>
            <a:r>
              <a:rPr lang="en-US" i="0" dirty="0"/>
              <a:t>Not boxing you in but </a:t>
            </a:r>
            <a:r>
              <a:rPr lang="en-US" b="1" i="0" dirty="0"/>
              <a:t>highlighting </a:t>
            </a:r>
            <a:r>
              <a:rPr lang="en-US" b="1" i="0" dirty="0" err="1"/>
              <a:t>colour</a:t>
            </a:r>
            <a:r>
              <a:rPr lang="en-US" b="1" i="0" dirty="0"/>
              <a:t> balance and resilient </a:t>
            </a:r>
            <a:r>
              <a:rPr lang="en-US" b="1" i="0" dirty="0" err="1"/>
              <a:t>behavioural</a:t>
            </a:r>
            <a:r>
              <a:rPr lang="en-US" b="1" i="0" dirty="0"/>
              <a:t> preference</a:t>
            </a:r>
            <a:r>
              <a:rPr lang="en-US" i="0" dirty="0"/>
              <a:t>.</a:t>
            </a:r>
          </a:p>
          <a:p>
            <a:pPr marL="171450" indent="-171450">
              <a:buFont typeface="Arial"/>
              <a:buChar char="•"/>
            </a:pPr>
            <a:r>
              <a:rPr lang="en-US" i="0" dirty="0"/>
              <a:t>Based on </a:t>
            </a:r>
            <a:r>
              <a:rPr lang="en-US" b="1" i="0" dirty="0"/>
              <a:t>adapted </a:t>
            </a:r>
            <a:r>
              <a:rPr lang="en-US" i="0" dirty="0"/>
              <a:t>graph.</a:t>
            </a:r>
            <a:endParaRPr lang="en-US" i="0" dirty="0">
              <a:cs typeface="Calibri"/>
            </a:endParaRPr>
          </a:p>
          <a:p>
            <a:endParaRPr lang="en-US" i="0" u="sng" dirty="0"/>
          </a:p>
          <a:p>
            <a:r>
              <a:rPr lang="en-US" b="1" i="0" u="none" dirty="0"/>
              <a:t>The scale we use:</a:t>
            </a:r>
            <a:endParaRPr lang="en-US" b="1" i="0" u="none" dirty="0">
              <a:cs typeface="Calibri"/>
            </a:endParaRPr>
          </a:p>
          <a:p>
            <a:pPr marL="171450" indent="-171450">
              <a:buFont typeface="Arial"/>
              <a:buChar char="•"/>
            </a:pPr>
            <a:r>
              <a:rPr lang="en-US" i="0" dirty="0"/>
              <a:t>0-65 is the number scale we use to plot your graph.</a:t>
            </a:r>
            <a:endParaRPr lang="en-US" i="0" dirty="0">
              <a:cs typeface="Calibri"/>
            </a:endParaRPr>
          </a:p>
          <a:p>
            <a:pPr marL="171450" indent="-171450">
              <a:buFont typeface="Arial"/>
              <a:buChar char="•"/>
            </a:pPr>
            <a:r>
              <a:rPr lang="en-US" i="0" dirty="0"/>
              <a:t>Anything </a:t>
            </a:r>
            <a:r>
              <a:rPr lang="en-US" b="1" i="0" dirty="0"/>
              <a:t>above 25 </a:t>
            </a:r>
            <a:r>
              <a:rPr lang="en-US" i="0" dirty="0"/>
              <a:t>(approx.) we consider to be </a:t>
            </a:r>
            <a:r>
              <a:rPr lang="en-US" b="1" i="0" dirty="0"/>
              <a:t>resilient</a:t>
            </a:r>
            <a:r>
              <a:rPr lang="en-US" i="0" dirty="0"/>
              <a:t> and therefore more pronounced in terms </a:t>
            </a:r>
          </a:p>
          <a:p>
            <a:pPr marL="0" indent="0">
              <a:buFont typeface="Arial"/>
              <a:buNone/>
            </a:pPr>
            <a:r>
              <a:rPr lang="en-US" i="0" dirty="0"/>
              <a:t>of associated preference .</a:t>
            </a:r>
            <a:endParaRPr lang="en-US" i="0" dirty="0">
              <a:cs typeface="Calibri" panose="020F0502020204030204"/>
            </a:endParaRPr>
          </a:p>
          <a:p>
            <a:pPr marL="171450" indent="-171450">
              <a:buFont typeface="Arial"/>
              <a:buChar char="•"/>
            </a:pPr>
            <a:r>
              <a:rPr lang="en-US" i="0" dirty="0"/>
              <a:t>The </a:t>
            </a:r>
            <a:r>
              <a:rPr lang="en-US" i="0" u="none" dirty="0"/>
              <a:t>order of the </a:t>
            </a:r>
            <a:r>
              <a:rPr lang="en-US" i="0" u="none" dirty="0" err="1"/>
              <a:t>colours</a:t>
            </a:r>
            <a:r>
              <a:rPr lang="en-US" i="0" u="none" dirty="0"/>
              <a:t> is probably more significant than the exact number on the scale for each.</a:t>
            </a:r>
          </a:p>
          <a:p>
            <a:pPr marL="0" indent="0">
              <a:buFont typeface="Arial"/>
              <a:buNone/>
            </a:pPr>
            <a:endParaRPr lang="en-US" i="0" u="sng" dirty="0"/>
          </a:p>
          <a:p>
            <a:r>
              <a:rPr lang="en-US" b="0" i="0" u="none" dirty="0"/>
              <a:t>There are </a:t>
            </a:r>
            <a:r>
              <a:rPr lang="en-US" b="1" i="0" u="none" dirty="0"/>
              <a:t>two different algorithms </a:t>
            </a:r>
            <a:r>
              <a:rPr lang="en-US" b="0" i="0" u="none" dirty="0"/>
              <a:t>working as you answer the questionnaire:</a:t>
            </a:r>
            <a:endParaRPr lang="en-US" b="0" i="0" u="none" dirty="0">
              <a:cs typeface="Calibri"/>
            </a:endParaRPr>
          </a:p>
          <a:p>
            <a:pPr marL="171450" indent="-171450">
              <a:buFont typeface="Arial"/>
              <a:buChar char="•"/>
            </a:pPr>
            <a:r>
              <a:rPr lang="en-US" i="0" u="none" dirty="0"/>
              <a:t>One is looking at your </a:t>
            </a:r>
            <a:r>
              <a:rPr lang="en-US" b="1" i="0" u="none" dirty="0"/>
              <a:t>conscious</a:t>
            </a:r>
            <a:r>
              <a:rPr lang="en-US" i="0" u="none" dirty="0"/>
              <a:t> answers, those you most identified with. </a:t>
            </a:r>
            <a:endParaRPr lang="en-US" i="0" u="none" dirty="0">
              <a:cs typeface="Calibri"/>
            </a:endParaRPr>
          </a:p>
          <a:p>
            <a:pPr marL="171450" indent="-171450">
              <a:buFont typeface="Arial"/>
              <a:buChar char="•"/>
            </a:pPr>
            <a:r>
              <a:rPr lang="en-US" i="0" dirty="0"/>
              <a:t>The other is looking at your </a:t>
            </a:r>
            <a:r>
              <a:rPr lang="en-US" b="1" i="0" dirty="0"/>
              <a:t>less-conscious</a:t>
            </a:r>
            <a:r>
              <a:rPr lang="en-US" i="0" dirty="0"/>
              <a:t> answers, the order of the ranked statements.</a:t>
            </a:r>
          </a:p>
          <a:p>
            <a:pPr marL="0" indent="0">
              <a:buFont typeface="Arial"/>
              <a:buNone/>
            </a:pPr>
            <a:endParaRPr lang="en-US" i="0" dirty="0">
              <a:cs typeface="Calibri"/>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i="0" dirty="0"/>
              <a:t>Whilst it may be possible to manipulate the adapted graph by answering based on what might be expected, </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i="0" dirty="0"/>
              <a:t>it’s less likely to skew the outcome of the natural graph as the algorithm takes a more complex path through </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i="0" dirty="0"/>
              <a:t>the questionnaire answers.</a:t>
            </a:r>
          </a:p>
          <a:p>
            <a:pPr marL="0" indent="0">
              <a:buFont typeface="Arial"/>
              <a:buNone/>
            </a:pPr>
            <a:endParaRPr lang="en-US" i="0" dirty="0">
              <a:cs typeface="Calibri"/>
            </a:endParaRPr>
          </a:p>
          <a:p>
            <a:r>
              <a:rPr lang="en-US" b="1" i="0" u="none" dirty="0"/>
              <a:t>Key language to use:</a:t>
            </a:r>
            <a:endParaRPr lang="en-US" b="1" i="0" u="none" dirty="0">
              <a:cs typeface="Calibri"/>
            </a:endParaRPr>
          </a:p>
          <a:p>
            <a:r>
              <a:rPr lang="en-US" i="0" dirty="0"/>
              <a:t>“It seems this is your preferred choice“.</a:t>
            </a:r>
            <a:endParaRPr lang="en-US" i="0" dirty="0">
              <a:cs typeface="Calibri"/>
            </a:endParaRPr>
          </a:p>
          <a:p>
            <a:r>
              <a:rPr lang="en-US" i="0" dirty="0"/>
              <a:t>“From the answers you gave your graphs show“.</a:t>
            </a:r>
            <a:endParaRPr lang="en-US" i="0" dirty="0">
              <a:cs typeface="Calibri"/>
            </a:endParaRPr>
          </a:p>
          <a:p>
            <a:r>
              <a:rPr lang="en-US" i="0" dirty="0"/>
              <a:t>“According to the choices you made“.</a:t>
            </a:r>
            <a:endParaRPr lang="en-US" i="0" dirty="0">
              <a:cs typeface="Calibri"/>
            </a:endParaRPr>
          </a:p>
          <a:p>
            <a:endParaRPr lang="en-US" i="0" dirty="0"/>
          </a:p>
          <a:p>
            <a:r>
              <a:rPr lang="en-US" b="1" i="0" u="none" dirty="0"/>
              <a:t>When to use the graphs</a:t>
            </a:r>
            <a:endParaRPr lang="en-US" b="1" i="0" u="none" dirty="0">
              <a:cs typeface="Calibri"/>
            </a:endParaRPr>
          </a:p>
          <a:p>
            <a:pPr marL="171450" indent="-171450">
              <a:buFont typeface="Arial"/>
              <a:buChar char="•"/>
            </a:pPr>
            <a:r>
              <a:rPr lang="en-US" i="0" dirty="0"/>
              <a:t>The graphs are good for </a:t>
            </a:r>
            <a:r>
              <a:rPr lang="en-US" b="1" i="0" dirty="0"/>
              <a:t>coaching </a:t>
            </a:r>
            <a:r>
              <a:rPr lang="en-US" b="0" i="0" dirty="0"/>
              <a:t>+ </a:t>
            </a:r>
            <a:r>
              <a:rPr lang="en-US" i="0" dirty="0"/>
              <a:t>reviewing staff wellbeing.</a:t>
            </a:r>
            <a:endParaRPr lang="en-US" i="0" dirty="0">
              <a:cs typeface="Calibri"/>
            </a:endParaRPr>
          </a:p>
          <a:p>
            <a:pPr marL="171450" indent="-171450">
              <a:buFont typeface="Arial"/>
              <a:buChar char="•"/>
            </a:pPr>
            <a:r>
              <a:rPr lang="en-US" b="1" i="0" dirty="0"/>
              <a:t>In recruitment</a:t>
            </a:r>
            <a:r>
              <a:rPr lang="en-US" i="0" dirty="0"/>
              <a:t> - where it may give clues to </a:t>
            </a:r>
            <a:r>
              <a:rPr lang="en-US" i="0" dirty="0" err="1"/>
              <a:t>behaviour</a:t>
            </a:r>
            <a:r>
              <a:rPr lang="en-US" i="0" dirty="0"/>
              <a:t> you might expect to see expressed more as </a:t>
            </a:r>
          </a:p>
          <a:p>
            <a:pPr marL="0" indent="0">
              <a:buFont typeface="Arial"/>
              <a:buNone/>
            </a:pPr>
            <a:r>
              <a:rPr lang="en-US" i="0" dirty="0"/>
              <a:t>Someone starts to settle into their role, what it may be helpful to plan for.</a:t>
            </a:r>
            <a:endParaRPr lang="en-US" i="0" dirty="0">
              <a:cs typeface="Calibri"/>
            </a:endParaRPr>
          </a:p>
          <a:p>
            <a:pPr marL="171450" indent="-171450">
              <a:buFont typeface="Arial"/>
              <a:buChar char="•"/>
            </a:pPr>
            <a:r>
              <a:rPr lang="en-US" i="0" dirty="0"/>
              <a:t>In a </a:t>
            </a:r>
            <a:r>
              <a:rPr lang="en-US" b="1" i="0" dirty="0"/>
              <a:t>workshop</a:t>
            </a:r>
            <a:r>
              <a:rPr lang="en-US" i="0" dirty="0"/>
              <a:t> - it’s usually enough to spend only a few minutes on this to explain that adapted is </a:t>
            </a:r>
          </a:p>
          <a:p>
            <a:pPr marL="0" indent="0">
              <a:buFont typeface="Arial"/>
              <a:buNone/>
            </a:pPr>
            <a:r>
              <a:rPr lang="en-US" i="0" dirty="0"/>
              <a:t>more </a:t>
            </a:r>
            <a:r>
              <a:rPr lang="en-US" i="0" u="none" dirty="0"/>
              <a:t>filtered to do well in whatever intended context and the natural is less conscious, potentially when </a:t>
            </a:r>
          </a:p>
          <a:p>
            <a:pPr marL="0" indent="0">
              <a:buFont typeface="Arial"/>
              <a:buNone/>
            </a:pPr>
            <a:r>
              <a:rPr lang="en-US" i="0" u="none" dirty="0"/>
              <a:t>we’re under stress or similarly when relaxed, in a familiar environment.</a:t>
            </a:r>
            <a:endParaRPr lang="en-US" i="0" u="none" dirty="0">
              <a:cs typeface="Calibri"/>
            </a:endParaRPr>
          </a:p>
          <a:p>
            <a:pPr marL="171450" indent="-171450">
              <a:buFont typeface="Arial"/>
              <a:buChar char="•"/>
            </a:pPr>
            <a:r>
              <a:rPr lang="en-US" b="1" i="0" u="none" dirty="0">
                <a:cs typeface="Calibri"/>
              </a:rPr>
              <a:t>Identifying when a colleague </a:t>
            </a:r>
            <a:r>
              <a:rPr lang="en-US" i="0" u="none" dirty="0">
                <a:cs typeface="Calibri"/>
              </a:rPr>
              <a:t>is operating more from their natural graph + could potentially be </a:t>
            </a:r>
          </a:p>
          <a:p>
            <a:pPr marL="0" indent="0">
              <a:buFont typeface="Arial"/>
              <a:buNone/>
            </a:pPr>
            <a:r>
              <a:rPr lang="en-US" i="0" u="none" dirty="0">
                <a:cs typeface="Calibri"/>
              </a:rPr>
              <a:t>experiencing stress – enabling you to flex to give them space or necessary support. </a:t>
            </a:r>
          </a:p>
          <a:p>
            <a:endParaRPr lang="en-US" i="0" u="none" dirty="0"/>
          </a:p>
          <a:p>
            <a:r>
              <a:rPr lang="en-GB" b="0" i="0" u="none" dirty="0"/>
              <a:t>In your </a:t>
            </a:r>
            <a:r>
              <a:rPr lang="en-GB" b="1" i="0" u="none" dirty="0"/>
              <a:t>accreditation manual:</a:t>
            </a:r>
            <a:endParaRPr lang="en-GB" b="1" i="0" u="none" dirty="0">
              <a:cs typeface="Calibri"/>
            </a:endParaRPr>
          </a:p>
          <a:p>
            <a:pPr marL="171450" indent="-171450">
              <a:buFont typeface="Arial"/>
              <a:buChar char="•"/>
            </a:pPr>
            <a:r>
              <a:rPr lang="en-GB" i="0" dirty="0"/>
              <a:t>There are </a:t>
            </a:r>
            <a:r>
              <a:rPr lang="en-GB" b="1" i="0" dirty="0"/>
              <a:t>24 possible graph combinations </a:t>
            </a:r>
            <a:r>
              <a:rPr lang="en-GB" i="0" dirty="0"/>
              <a:t>when looking at the order of the colours.</a:t>
            </a:r>
            <a:endParaRPr lang="en-GB" i="0" dirty="0">
              <a:cs typeface="Calibri" panose="020F0502020204030204"/>
            </a:endParaRPr>
          </a:p>
          <a:p>
            <a:pPr marL="171450" indent="-171450">
              <a:buFont typeface="Arial"/>
              <a:buChar char="•"/>
            </a:pPr>
            <a:r>
              <a:rPr lang="en-GB" i="0" dirty="0"/>
              <a:t>When the strength of each colour is taken into account there is an </a:t>
            </a:r>
            <a:r>
              <a:rPr lang="en-GB" b="1" i="0" dirty="0"/>
              <a:t>infinite variety of graphs </a:t>
            </a:r>
            <a:r>
              <a:rPr lang="en-GB" i="0" dirty="0"/>
              <a:t>– the </a:t>
            </a:r>
          </a:p>
          <a:p>
            <a:pPr marL="0" indent="0">
              <a:buFont typeface="Arial"/>
              <a:buNone/>
            </a:pPr>
            <a:r>
              <a:rPr lang="en-GB" i="0" dirty="0"/>
              <a:t>manual gives a useful summary of the types of graph you might see rather than a definitive description </a:t>
            </a:r>
          </a:p>
          <a:p>
            <a:pPr marL="0" indent="0">
              <a:buFont typeface="Arial"/>
              <a:buNone/>
            </a:pPr>
            <a:r>
              <a:rPr lang="en-GB" i="0" dirty="0"/>
              <a:t>of all possibilities.</a:t>
            </a:r>
            <a:endParaRPr lang="en-GB" i="0" dirty="0">
              <a:cs typeface="Calibri" panose="020F0502020204030204"/>
            </a:endParaRPr>
          </a:p>
          <a:p>
            <a:pPr marL="171450" indent="-171450">
              <a:buFont typeface="Arial"/>
              <a:buChar char="•"/>
            </a:pPr>
            <a:r>
              <a:rPr lang="en-GB" i="0" dirty="0"/>
              <a:t>The </a:t>
            </a:r>
            <a:r>
              <a:rPr lang="en-GB" b="1" i="0" dirty="0"/>
              <a:t>16 standard </a:t>
            </a:r>
            <a:r>
              <a:rPr lang="en-GB" i="0" dirty="0"/>
              <a:t>graphs make up </a:t>
            </a:r>
            <a:r>
              <a:rPr lang="en-GB" b="1" i="0" dirty="0"/>
              <a:t>95% </a:t>
            </a:r>
            <a:r>
              <a:rPr lang="en-GB" i="0" dirty="0"/>
              <a:t>of all profiles.</a:t>
            </a:r>
            <a:endParaRPr lang="en-GB" i="0" dirty="0">
              <a:cs typeface="Calibri" panose="020F0502020204030204"/>
            </a:endParaRPr>
          </a:p>
          <a:p>
            <a:pPr marL="171450" indent="-171450">
              <a:buFont typeface="Arial"/>
              <a:buChar char="•"/>
            </a:pPr>
            <a:r>
              <a:rPr lang="en-GB" i="0" dirty="0"/>
              <a:t>There are </a:t>
            </a:r>
            <a:r>
              <a:rPr lang="en-GB" b="1" i="0" dirty="0"/>
              <a:t>8 further cross types </a:t>
            </a:r>
            <a:r>
              <a:rPr lang="en-GB" i="0" dirty="0"/>
              <a:t>possible – which we’ll look at further shortly.</a:t>
            </a:r>
            <a:endParaRPr lang="en-GB" i="0" dirty="0">
              <a:cs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a:p>
          <a:p>
            <a:r>
              <a:rPr lang="en-GB"/>
              <a:t>C-me is an </a:t>
            </a:r>
            <a:r>
              <a:rPr lang="en-GB" b="1"/>
              <a:t>independent company, </a:t>
            </a:r>
            <a:r>
              <a:rPr lang="en-GB"/>
              <a:t>operating for </a:t>
            </a:r>
            <a:r>
              <a:rPr lang="en-GB" b="1"/>
              <a:t>over a decade, </a:t>
            </a:r>
            <a:r>
              <a:rPr lang="en-GB"/>
              <a:t>specialising in</a:t>
            </a:r>
            <a:r>
              <a:rPr lang="en-GB" b="1"/>
              <a:t> behavioural preference </a:t>
            </a:r>
          </a:p>
          <a:p>
            <a:r>
              <a:rPr lang="en-GB" b="1"/>
              <a:t>Profiling.</a:t>
            </a:r>
            <a:endParaRPr lang="en-GB"/>
          </a:p>
          <a:p>
            <a:endParaRPr lang="en-GB" b="1"/>
          </a:p>
          <a:p>
            <a:r>
              <a:rPr lang="en-GB">
                <a:cs typeface="Calibri"/>
              </a:rPr>
              <a:t>We focus on three levels of impact:</a:t>
            </a:r>
          </a:p>
          <a:p>
            <a:pPr marL="171450" indent="-171450">
              <a:buFont typeface="Arial"/>
              <a:buChar char="•"/>
            </a:pPr>
            <a:r>
              <a:rPr lang="en-GB" b="1">
                <a:cs typeface="Calibri"/>
              </a:rPr>
              <a:t>Individuals: </a:t>
            </a:r>
            <a:r>
              <a:rPr lang="en-GB" b="0">
                <a:cs typeface="Calibri"/>
              </a:rPr>
              <a:t>helping </a:t>
            </a:r>
            <a:r>
              <a:rPr lang="en-GB">
                <a:cs typeface="Calibri"/>
              </a:rPr>
              <a:t>individuals to grow in self-awareness + apply what they’ve learnt to their personal </a:t>
            </a:r>
          </a:p>
          <a:p>
            <a:pPr marL="0" indent="0">
              <a:buFont typeface="Arial"/>
              <a:buNone/>
            </a:pPr>
            <a:r>
              <a:rPr lang="en-GB">
                <a:cs typeface="Calibri"/>
              </a:rPr>
              <a:t>development (relevant both at work and at home).</a:t>
            </a:r>
          </a:p>
          <a:p>
            <a:pPr marL="171450" indent="-171450">
              <a:buFont typeface="Arial"/>
              <a:buChar char="•"/>
            </a:pPr>
            <a:r>
              <a:rPr lang="en-GB" b="1">
                <a:cs typeface="Calibri"/>
              </a:rPr>
              <a:t>Teams:</a:t>
            </a:r>
            <a:r>
              <a:rPr lang="en-GB">
                <a:cs typeface="Calibri"/>
              </a:rPr>
              <a:t> this then naturally flows to understanding how we operate in the wider context, how behavioural </a:t>
            </a:r>
          </a:p>
          <a:p>
            <a:pPr marL="0" indent="0">
              <a:buFont typeface="Arial"/>
              <a:buNone/>
            </a:pPr>
            <a:r>
              <a:rPr lang="en-GB">
                <a:cs typeface="Calibri"/>
              </a:rPr>
              <a:t>preference impacts our team or group dynamics.</a:t>
            </a:r>
          </a:p>
          <a:p>
            <a:pPr marL="171450" indent="-171450">
              <a:buFont typeface="Arial"/>
              <a:buChar char="•"/>
            </a:pPr>
            <a:r>
              <a:rPr lang="en-GB" b="1">
                <a:cs typeface="Calibri"/>
              </a:rPr>
              <a:t>Organisations: </a:t>
            </a:r>
            <a:r>
              <a:rPr lang="en-GB" b="0">
                <a:cs typeface="Calibri"/>
              </a:rPr>
              <a:t>then looking more broadly at what affect that has on an organisation as a whole</a:t>
            </a:r>
            <a:r>
              <a:rPr lang="en-GB">
                <a:cs typeface="Calibri"/>
              </a:rPr>
              <a:t> – with the </a:t>
            </a:r>
          </a:p>
          <a:p>
            <a:pPr marL="0" indent="0">
              <a:buFont typeface="Arial"/>
              <a:buNone/>
            </a:pPr>
            <a:r>
              <a:rPr lang="en-GB">
                <a:cs typeface="Calibri"/>
              </a:rPr>
              <a:t>data gathered we can reflect this back on an operational level to understand how these dynamics might be </a:t>
            </a:r>
          </a:p>
          <a:p>
            <a:pPr marL="0" indent="0">
              <a:buFont typeface="Arial"/>
              <a:buNone/>
            </a:pPr>
            <a:r>
              <a:rPr lang="en-GB">
                <a:cs typeface="Calibri"/>
              </a:rPr>
              <a:t>affecting culture as well as the overall organisational performance, helping to create positive change.</a:t>
            </a:r>
          </a:p>
          <a:p>
            <a:pPr marL="0" indent="0">
              <a:buFontTx/>
              <a:buNone/>
            </a:pPr>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Let's look at how the position on the wheel reflects the</a:t>
            </a:r>
            <a:r>
              <a:rPr lang="en-US" b="1"/>
              <a:t> adapted graph</a:t>
            </a:r>
            <a:r>
              <a:rPr lang="en-US"/>
              <a:t> and our </a:t>
            </a:r>
            <a:r>
              <a:rPr lang="en-US" b="1"/>
              <a:t>personal </a:t>
            </a:r>
            <a:r>
              <a:rPr lang="en-US" b="1" err="1"/>
              <a:t>colour</a:t>
            </a:r>
            <a:r>
              <a:rPr lang="en-US" b="1"/>
              <a:t> blend</a:t>
            </a:r>
            <a:r>
              <a:rPr lang="en-US"/>
              <a:t>:</a:t>
            </a:r>
          </a:p>
          <a:p>
            <a:endParaRPr lang="en-US"/>
          </a:p>
          <a:p>
            <a:r>
              <a:rPr lang="en-US"/>
              <a:t>Our profiles are a </a:t>
            </a:r>
            <a:r>
              <a:rPr lang="en-US" b="1"/>
              <a:t>blend</a:t>
            </a:r>
            <a:r>
              <a:rPr lang="en-US"/>
              <a:t> of all 4 </a:t>
            </a:r>
            <a:r>
              <a:rPr lang="en-US" err="1"/>
              <a:t>colours</a:t>
            </a:r>
            <a:r>
              <a:rPr lang="en-US"/>
              <a:t>, illustrated by </a:t>
            </a:r>
            <a:r>
              <a:rPr lang="en-US">
                <a:cs typeface="Calibri"/>
              </a:rPr>
              <a:t>4 wheel positions in each quadrant for the 4 possible </a:t>
            </a:r>
          </a:p>
          <a:p>
            <a:r>
              <a:rPr lang="en-US">
                <a:cs typeface="Calibri"/>
              </a:rPr>
              <a:t>combinations.</a:t>
            </a:r>
          </a:p>
          <a:p>
            <a:endParaRPr lang="en-US">
              <a:cs typeface="Calibri"/>
            </a:endParaRPr>
          </a:p>
          <a:p>
            <a:r>
              <a:rPr lang="en-US">
                <a:cs typeface="Calibri"/>
              </a:rPr>
              <a:t>The</a:t>
            </a:r>
            <a:r>
              <a:rPr lang="en-US" b="1"/>
              <a:t> second </a:t>
            </a:r>
            <a:r>
              <a:rPr lang="en-US" b="1" err="1"/>
              <a:t>colour</a:t>
            </a:r>
            <a:r>
              <a:rPr lang="en-US"/>
              <a:t> is the most important </a:t>
            </a:r>
            <a:r>
              <a:rPr lang="en-US" b="1"/>
              <a:t>modifier </a:t>
            </a:r>
            <a:r>
              <a:rPr lang="en-US" b="0"/>
              <a:t>which is why we often talk about the top two </a:t>
            </a:r>
            <a:r>
              <a:rPr lang="en-US" b="0" err="1"/>
              <a:t>colours</a:t>
            </a:r>
            <a:r>
              <a:rPr lang="en-US" b="0"/>
              <a:t>.</a:t>
            </a:r>
            <a:endParaRPr lang="en-US"/>
          </a:p>
          <a:p>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Position 1 and 2 –  </a:t>
            </a:r>
            <a:r>
              <a:rPr lang="en-US" b="1" i="0"/>
              <a:t>yellow/red </a:t>
            </a:r>
            <a:r>
              <a:rPr lang="en-US" b="0" i="0"/>
              <a:t>b</a:t>
            </a:r>
            <a:r>
              <a:rPr lang="en-US" i="0"/>
              <a:t>oth these positions represent yellow as top </a:t>
            </a:r>
            <a:r>
              <a:rPr lang="en-US" i="0" err="1"/>
              <a:t>colour</a:t>
            </a:r>
            <a:r>
              <a:rPr lang="en-US" i="0"/>
              <a:t> + red as 2</a:t>
            </a:r>
            <a:r>
              <a:rPr lang="en-US" i="0" baseline="30000"/>
              <a:t>nd</a:t>
            </a:r>
            <a:r>
              <a:rPr lang="en-US" i="0"/>
              <a:t> (the only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a:t>difference between them will be the positions of their 3</a:t>
            </a:r>
            <a:r>
              <a:rPr lang="en-US" i="0" baseline="30000"/>
              <a:t>rd</a:t>
            </a:r>
            <a:r>
              <a:rPr lang="en-US" i="0"/>
              <a:t> and 4</a:t>
            </a:r>
            <a:r>
              <a:rPr lang="en-US" i="0" baseline="30000"/>
              <a:t>th</a:t>
            </a:r>
            <a:r>
              <a:rPr lang="en-US" i="0"/>
              <a:t> </a:t>
            </a:r>
            <a:r>
              <a:rPr lang="en-US" i="0" err="1"/>
              <a:t>colour</a:t>
            </a:r>
            <a:r>
              <a:rPr lang="en-US" i="0"/>
              <a:t>) </a:t>
            </a:r>
            <a:r>
              <a:rPr lang="en-US" b="1" i="0"/>
              <a:t>how might this influence </a:t>
            </a:r>
            <a:r>
              <a:rPr lang="en-US" b="1" i="0" err="1"/>
              <a:t>behaviour</a:t>
            </a:r>
            <a:r>
              <a:rPr lang="en-US" b="1" i="0"/>
              <a:t>?</a:t>
            </a:r>
            <a:endParaRPr lang="en-US" b="1" i="0">
              <a:cs typeface="Calibri"/>
            </a:endParaRPr>
          </a:p>
          <a:p>
            <a:pPr marL="171450" indent="-171450">
              <a:buFont typeface="Arial" panose="020B0604020202020204" pitchFamily="34" charset="0"/>
              <a:buChar char="•"/>
            </a:pPr>
            <a:r>
              <a:rPr lang="en-US" i="0"/>
              <a:t>Position 3 and 4 - </a:t>
            </a:r>
            <a:r>
              <a:rPr lang="en-US" b="1" i="0"/>
              <a:t>yellow/green -</a:t>
            </a:r>
            <a:r>
              <a:rPr lang="en-US" i="0"/>
              <a:t> </a:t>
            </a:r>
            <a:r>
              <a:rPr lang="en-US" b="1" i="0"/>
              <a:t>how might this be reflected in </a:t>
            </a:r>
            <a:r>
              <a:rPr lang="en-US" b="1" i="0" err="1"/>
              <a:t>behaviour</a:t>
            </a:r>
            <a:r>
              <a:rPr lang="en-US" b="1" i="0"/>
              <a:t>?</a:t>
            </a:r>
            <a:endParaRPr lang="en-US" b="1" i="0">
              <a:cs typeface="Calibri"/>
            </a:endParaRP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a:p>
            <a:r>
              <a:rPr lang="en-US"/>
              <a:t>Within a </a:t>
            </a:r>
            <a:r>
              <a:rPr lang="en-US" err="1"/>
              <a:t>colour</a:t>
            </a:r>
            <a:r>
              <a:rPr lang="en-US"/>
              <a:t> quadrant, the position of your dot relative to the </a:t>
            </a:r>
            <a:r>
              <a:rPr lang="en-US" err="1"/>
              <a:t>centre</a:t>
            </a:r>
            <a:r>
              <a:rPr lang="en-US"/>
              <a:t> of the </a:t>
            </a:r>
            <a:r>
              <a:rPr lang="en-US" err="1"/>
              <a:t>colour</a:t>
            </a:r>
            <a:r>
              <a:rPr lang="en-US"/>
              <a:t> wheel (outside to inside) denotes </a:t>
            </a:r>
          </a:p>
          <a:p>
            <a:r>
              <a:rPr lang="en-US"/>
              <a:t>how many </a:t>
            </a:r>
            <a:r>
              <a:rPr lang="en-US" err="1"/>
              <a:t>colours</a:t>
            </a:r>
            <a:r>
              <a:rPr lang="en-US"/>
              <a:t> are particularly ‘strong’ or resilient on your adapted graph.</a:t>
            </a:r>
          </a:p>
          <a:p>
            <a:endParaRPr lang="en-US">
              <a:cs typeface="Calibri"/>
            </a:endParaRPr>
          </a:p>
          <a:p>
            <a:pPr marL="171450" indent="-171450">
              <a:buFont typeface="Arial" panose="020B0604020202020204" pitchFamily="34" charset="0"/>
              <a:buChar char="•"/>
            </a:pPr>
            <a:r>
              <a:rPr lang="en-US"/>
              <a:t>Position 1 (outside of </a:t>
            </a:r>
            <a:r>
              <a:rPr lang="en-US" err="1"/>
              <a:t>colour</a:t>
            </a:r>
            <a:r>
              <a:rPr lang="en-US"/>
              <a:t> wheel) = 1 </a:t>
            </a:r>
            <a:r>
              <a:rPr lang="en-US" err="1"/>
              <a:t>colour</a:t>
            </a:r>
            <a:r>
              <a:rPr lang="en-US"/>
              <a:t> high (high referring to over 25 on the graph).</a:t>
            </a:r>
            <a:endParaRPr lang="en-US">
              <a:cs typeface="Calibri"/>
            </a:endParaRPr>
          </a:p>
          <a:p>
            <a:pPr marL="171450" indent="-171450">
              <a:buFont typeface="Arial" panose="020B0604020202020204" pitchFamily="34" charset="0"/>
              <a:buChar char="•"/>
            </a:pPr>
            <a:r>
              <a:rPr lang="en-US"/>
              <a:t>Position 2 (middle of </a:t>
            </a:r>
            <a:r>
              <a:rPr lang="en-US" err="1"/>
              <a:t>colour</a:t>
            </a:r>
            <a:r>
              <a:rPr lang="en-US"/>
              <a:t> wheel) = 2 </a:t>
            </a:r>
            <a:r>
              <a:rPr lang="en-US" err="1"/>
              <a:t>colour</a:t>
            </a:r>
            <a:r>
              <a:rPr lang="en-US"/>
              <a:t> high.</a:t>
            </a:r>
            <a:endParaRPr lang="en-US">
              <a:cs typeface="Calibri"/>
            </a:endParaRPr>
          </a:p>
          <a:p>
            <a:pPr marL="171450" indent="-171450">
              <a:buFont typeface="Arial" panose="020B0604020202020204" pitchFamily="34" charset="0"/>
              <a:buChar char="•"/>
            </a:pPr>
            <a:r>
              <a:rPr lang="en-US"/>
              <a:t>Position 3 (inside of </a:t>
            </a:r>
            <a:r>
              <a:rPr lang="en-US" err="1"/>
              <a:t>colour</a:t>
            </a:r>
            <a:r>
              <a:rPr lang="en-US"/>
              <a:t> wheel) = 3 </a:t>
            </a:r>
            <a:r>
              <a:rPr lang="en-US" err="1"/>
              <a:t>colour</a:t>
            </a:r>
            <a:r>
              <a:rPr lang="en-US"/>
              <a:t> high.</a:t>
            </a:r>
            <a:endParaRPr lang="en-US">
              <a:cs typeface="Calibri"/>
            </a:endParaRPr>
          </a:p>
          <a:p>
            <a:endParaRPr lang="en-US" b="1" i="1">
              <a:cs typeface="Calibri"/>
            </a:endParaRPr>
          </a:p>
          <a:p>
            <a:r>
              <a:rPr lang="en-US" b="1" i="0" u="none">
                <a:cs typeface="Calibri"/>
              </a:rPr>
              <a:t>Cross types</a:t>
            </a:r>
            <a:endParaRPr lang="en-US" i="0" u="none">
              <a:cs typeface="Calibri" panose="020F0502020204030204"/>
            </a:endParaRPr>
          </a:p>
          <a:p>
            <a:pPr marL="171450" indent="-171450">
              <a:buFont typeface="Arial" panose="020B0604020202020204" pitchFamily="34" charset="0"/>
              <a:buChar char="•"/>
            </a:pPr>
            <a:r>
              <a:rPr lang="en-US" i="0"/>
              <a:t>Position 4 red-green cross type – dot placed next to the most dominant </a:t>
            </a:r>
            <a:r>
              <a:rPr lang="en-US" i="0" err="1"/>
              <a:t>colour</a:t>
            </a:r>
            <a:r>
              <a:rPr lang="en-US" i="0"/>
              <a:t> to show which is the 1</a:t>
            </a:r>
            <a:r>
              <a:rPr lang="en-US" i="0" baseline="30000"/>
              <a:t>st</a:t>
            </a:r>
            <a:r>
              <a:rPr lang="en-US" i="0"/>
              <a:t> + the 2</a:t>
            </a:r>
            <a:r>
              <a:rPr lang="en-US" i="0" baseline="30000"/>
              <a:t>nd</a:t>
            </a:r>
            <a:r>
              <a:rPr lang="en-US" i="0"/>
              <a:t> </a:t>
            </a:r>
            <a:r>
              <a:rPr lang="en-US" i="0" err="1"/>
              <a:t>colour</a:t>
            </a:r>
            <a:r>
              <a:rPr lang="en-US" i="0"/>
              <a:t>.</a:t>
            </a:r>
            <a:endParaRPr lang="en-US" i="0">
              <a:cs typeface="Calibri"/>
            </a:endParaRPr>
          </a:p>
          <a:p>
            <a:pPr marL="171450" indent="-171450">
              <a:buFont typeface="Arial" panose="020B0604020202020204" pitchFamily="34" charset="0"/>
              <a:buChar char="•"/>
            </a:pPr>
            <a:r>
              <a:rPr lang="en-US" i="0"/>
              <a:t>Position 5 green-red cross type (green 1</a:t>
            </a:r>
            <a:r>
              <a:rPr lang="en-US" i="0" baseline="30000"/>
              <a:t>st</a:t>
            </a:r>
            <a:r>
              <a:rPr lang="en-US" i="0"/>
              <a:t> red 2</a:t>
            </a:r>
            <a:r>
              <a:rPr lang="en-US" i="0" baseline="30000"/>
              <a:t>nd</a:t>
            </a:r>
            <a:r>
              <a:rPr lang="en-US" i="0"/>
              <a:t>).</a:t>
            </a:r>
            <a:endParaRPr lang="en-US" i="0">
              <a:cs typeface="Calibri"/>
            </a:endParaRPr>
          </a:p>
          <a:p>
            <a:pPr marL="171450" indent="-171450">
              <a:buFont typeface="Arial" panose="020B0604020202020204" pitchFamily="34" charset="0"/>
              <a:buChar char="•"/>
            </a:pPr>
            <a:r>
              <a:rPr lang="en-US" i="0"/>
              <a:t>Position 6 blue-yellow cross type (blue 1</a:t>
            </a:r>
            <a:r>
              <a:rPr lang="en-US" i="0" baseline="30000"/>
              <a:t>st</a:t>
            </a:r>
            <a:r>
              <a:rPr lang="en-US" i="0"/>
              <a:t> yellow 2</a:t>
            </a:r>
            <a:r>
              <a:rPr lang="en-US" i="0" baseline="30000"/>
              <a:t>nd</a:t>
            </a:r>
            <a:r>
              <a:rPr lang="en-US" i="0"/>
              <a:t>).</a:t>
            </a:r>
            <a:endParaRPr lang="en-US" i="0">
              <a:cs typeface="Calibri"/>
            </a:endParaRPr>
          </a:p>
          <a:p>
            <a:pPr marL="171450" indent="-171450">
              <a:buFont typeface="Arial" panose="020B0604020202020204" pitchFamily="34" charset="0"/>
              <a:buChar char="•"/>
            </a:pPr>
            <a:r>
              <a:rPr lang="en-US" i="0"/>
              <a:t>Position 7 yellow-blue cross type (yellow 1</a:t>
            </a:r>
            <a:r>
              <a:rPr lang="en-US" i="0" baseline="30000"/>
              <a:t>st</a:t>
            </a:r>
            <a:r>
              <a:rPr lang="en-US" i="0"/>
              <a:t> blue 2</a:t>
            </a:r>
            <a:r>
              <a:rPr lang="en-US" i="0" baseline="30000"/>
              <a:t>nd</a:t>
            </a:r>
            <a:r>
              <a:rPr lang="en-US" i="0"/>
              <a:t>).</a:t>
            </a:r>
            <a:endParaRPr lang="en-US" i="0">
              <a:cs typeface="Calibri"/>
            </a:endParaRPr>
          </a:p>
          <a:p>
            <a:endParaRPr lang="en-US" i="0"/>
          </a:p>
          <a:p>
            <a:pPr marL="171450" indent="-171450">
              <a:buFont typeface="Arial"/>
              <a:buChar char="•"/>
            </a:pPr>
            <a:r>
              <a:rPr lang="en-US"/>
              <a:t>With a cross type their top two </a:t>
            </a:r>
            <a:r>
              <a:rPr lang="en-US" err="1"/>
              <a:t>colours</a:t>
            </a:r>
            <a:r>
              <a:rPr lang="en-US"/>
              <a:t> are technically </a:t>
            </a:r>
            <a:r>
              <a:rPr lang="en-US" b="1"/>
              <a:t>psychological opposites.</a:t>
            </a:r>
            <a:endParaRPr lang="en-US">
              <a:cs typeface="Calibri" panose="020F0502020204030204"/>
            </a:endParaRPr>
          </a:p>
          <a:p>
            <a:pPr marL="171450" indent="-171450">
              <a:buFont typeface="Arial"/>
              <a:buChar char="•"/>
            </a:pPr>
            <a:r>
              <a:rPr lang="en-US"/>
              <a:t>Normally, a person’s top 2 </a:t>
            </a:r>
            <a:r>
              <a:rPr lang="en-US" err="1"/>
              <a:t>colours</a:t>
            </a:r>
            <a:r>
              <a:rPr lang="en-US"/>
              <a:t> will be 2 adjacent </a:t>
            </a:r>
            <a:r>
              <a:rPr lang="en-US" err="1"/>
              <a:t>colour</a:t>
            </a:r>
            <a:r>
              <a:rPr lang="en-US"/>
              <a:t> quadrants on the </a:t>
            </a:r>
            <a:r>
              <a:rPr lang="en-US" err="1"/>
              <a:t>colour</a:t>
            </a:r>
            <a:r>
              <a:rPr lang="en-US"/>
              <a:t> wheel e.g. red/blue or green/blue.</a:t>
            </a:r>
            <a:endParaRPr lang="en-US">
              <a:cs typeface="Calibri"/>
            </a:endParaRPr>
          </a:p>
          <a:p>
            <a:pPr marL="171450" indent="-171450">
              <a:buFont typeface="Arial"/>
              <a:buChar char="•"/>
            </a:pPr>
            <a:r>
              <a:rPr lang="en-US"/>
              <a:t>For around </a:t>
            </a:r>
            <a:r>
              <a:rPr lang="en-US" b="1"/>
              <a:t>8% of the population</a:t>
            </a:r>
            <a:r>
              <a:rPr lang="en-US"/>
              <a:t>, their top two </a:t>
            </a:r>
            <a:r>
              <a:rPr lang="en-US" err="1"/>
              <a:t>colours</a:t>
            </a:r>
            <a:r>
              <a:rPr lang="en-US"/>
              <a:t> are on opposite sides of the </a:t>
            </a:r>
            <a:r>
              <a:rPr lang="en-US" err="1"/>
              <a:t>colour</a:t>
            </a:r>
            <a:r>
              <a:rPr lang="en-US"/>
              <a:t> wheel e.g. red/green or </a:t>
            </a:r>
          </a:p>
          <a:p>
            <a:pPr marL="0" indent="0">
              <a:buFont typeface="Arial"/>
              <a:buNone/>
            </a:pPr>
            <a:r>
              <a:rPr lang="en-US"/>
              <a:t>blue/yellow.</a:t>
            </a:r>
            <a:endParaRPr lang="en-US">
              <a:cs typeface="Calibri"/>
            </a:endParaRPr>
          </a:p>
          <a:p>
            <a:pPr marL="171450" indent="-171450">
              <a:buFont typeface="Arial"/>
              <a:buChar char="•"/>
            </a:pPr>
            <a:r>
              <a:rPr lang="en-US"/>
              <a:t>Interestingly this number rose to </a:t>
            </a:r>
            <a:r>
              <a:rPr lang="en-US" b="1"/>
              <a:t>10% during covid 19 lockdowns.</a:t>
            </a:r>
          </a:p>
          <a:p>
            <a:pPr marL="171450" indent="-171450">
              <a:buFont typeface="Arial"/>
              <a:buChar char="•"/>
            </a:pPr>
            <a:endParaRPr lang="en-US" b="1">
              <a:cs typeface="Calibri"/>
            </a:endParaRPr>
          </a:p>
          <a:p>
            <a:pPr marL="171450" indent="-171450">
              <a:buFont typeface="Arial"/>
              <a:buChar char="•"/>
            </a:pPr>
            <a:r>
              <a:rPr lang="en-US" b="1" i="0">
                <a:cs typeface="Calibri"/>
              </a:rPr>
              <a:t>One benefit of having a cross type profile? or having someone in your team who has a cross type profile? </a:t>
            </a:r>
            <a:r>
              <a:rPr lang="en-US" i="0">
                <a:cs typeface="Calibri" panose="020F0502020204030204"/>
              </a:rPr>
              <a:t>(</a:t>
            </a:r>
            <a:r>
              <a:rPr lang="en-US" i="0"/>
              <a:t>those with </a:t>
            </a:r>
          </a:p>
          <a:p>
            <a:pPr marL="0" indent="0">
              <a:buFont typeface="Arial"/>
              <a:buNone/>
            </a:pPr>
            <a:r>
              <a:rPr lang="en-US" i="0"/>
              <a:t>a cross type have the ability to switch between opposite </a:t>
            </a:r>
            <a:r>
              <a:rPr lang="en-US" i="0" err="1"/>
              <a:t>colours</a:t>
            </a:r>
            <a:r>
              <a:rPr lang="en-US" i="0"/>
              <a:t> with greater ease, often referred to as a 'bridging' profile).</a:t>
            </a:r>
            <a:endParaRPr lang="en-US" b="1" i="0">
              <a:cs typeface="Calibri"/>
            </a:endParaRPr>
          </a:p>
          <a:p>
            <a:pPr marL="171450" indent="-171450">
              <a:buFont typeface="Arial"/>
              <a:buChar char="•"/>
            </a:pPr>
            <a:r>
              <a:rPr lang="en-US" b="1" i="0">
                <a:cs typeface="Calibri"/>
              </a:rPr>
              <a:t>One challenge </a:t>
            </a:r>
            <a:r>
              <a:rPr lang="en-US" i="0">
                <a:cs typeface="Calibri"/>
              </a:rPr>
              <a:t>(people don't always know which version of their colleagues they will meet leading people who are unaware of </a:t>
            </a:r>
          </a:p>
          <a:p>
            <a:pPr marL="0" indent="0">
              <a:buFont typeface="Arial"/>
              <a:buNone/>
            </a:pPr>
            <a:r>
              <a:rPr lang="en-US" i="0">
                <a:cs typeface="Calibri"/>
              </a:rPr>
              <a:t>their cross type preference to often feel misunderstood).</a:t>
            </a:r>
          </a:p>
          <a:p>
            <a:endParaRPr lang="en-US">
              <a:cs typeface="Calibri"/>
            </a:endParaRPr>
          </a:p>
          <a:p>
            <a:r>
              <a:rPr lang="en-GB" i="0"/>
              <a:t>More information can be found in the accreditation manual, section 4.</a:t>
            </a:r>
            <a:endParaRPr lang="en-GB" i="0" noProof="0">
              <a:cs typeface="Calibri"/>
            </a:endParaRP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Break time. Confirm length and exact return time before they leave the room.</a:t>
            </a:r>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Section opener for the next chunk: exploring your profile. Brief pause to flag the change of focus before moving into the explore/filter/share coaching model.</a:t>
            </a:r>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a:t>Introducing the explore, filter, share coaching model.</a:t>
            </a:r>
          </a:p>
          <a:p>
            <a:endParaRPr lang="en-GB"/>
          </a:p>
          <a:p>
            <a:r>
              <a:rPr lang="en-GB" b="1"/>
              <a:t>Explore</a:t>
            </a:r>
            <a:r>
              <a:rPr lang="en-GB"/>
              <a:t> the profile.</a:t>
            </a:r>
          </a:p>
          <a:p>
            <a:r>
              <a:rPr lang="en-GB" b="1"/>
              <a:t>Filter</a:t>
            </a:r>
            <a:r>
              <a:rPr lang="en-GB"/>
              <a:t> what resonates most, you can use the notes sections to capture any thoughts you might have for example, where you </a:t>
            </a:r>
          </a:p>
          <a:p>
            <a:r>
              <a:rPr lang="en-GB"/>
              <a:t>might want to re-phrase a statement to make it more resonant.</a:t>
            </a:r>
          </a:p>
          <a:p>
            <a:r>
              <a:rPr lang="en-GB" b="1"/>
              <a:t>Share</a:t>
            </a:r>
            <a:r>
              <a:rPr lang="en-GB"/>
              <a:t> with others to get their take on how accurate they think your profile is, do they resonate with the same statements you </a:t>
            </a:r>
          </a:p>
          <a:p>
            <a:r>
              <a:rPr lang="en-GB"/>
              <a:t>do?, unpacking where your opinions differ to understand each other better + increase self-awareness.</a:t>
            </a:r>
          </a:p>
          <a:p>
            <a:endParaRPr lang="en-GB"/>
          </a:p>
          <a:p>
            <a:r>
              <a:rPr lang="en-GB"/>
              <a:t>This works really well for personal development plans - looking at what individuals might want to </a:t>
            </a:r>
          </a:p>
          <a:p>
            <a:r>
              <a:rPr lang="en-GB" b="1"/>
              <a:t>stop, </a:t>
            </a:r>
          </a:p>
          <a:p>
            <a:r>
              <a:rPr lang="en-GB" b="1"/>
              <a:t>start, </a:t>
            </a:r>
          </a:p>
          <a:p>
            <a:r>
              <a:rPr lang="en-GB" b="1"/>
              <a:t>continue.</a:t>
            </a: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a:p>
            <a:r>
              <a:rPr lang="en-US"/>
              <a:t>Opportunity for some personal reflection:</a:t>
            </a:r>
          </a:p>
          <a:p>
            <a:pPr marL="171450" indent="-171450">
              <a:buFont typeface="Arial" panose="020B0604020202020204" pitchFamily="34" charset="0"/>
              <a:buChar char="•"/>
            </a:pPr>
            <a:r>
              <a:rPr lang="en-US"/>
              <a:t>Resilient strengths</a:t>
            </a:r>
          </a:p>
          <a:p>
            <a:pPr marL="171450" indent="-171450">
              <a:buFont typeface="Arial" panose="020B0604020202020204" pitchFamily="34" charset="0"/>
              <a:buChar char="•"/>
            </a:pPr>
            <a:r>
              <a:rPr lang="en-US"/>
              <a:t>Areas for development</a:t>
            </a:r>
          </a:p>
          <a:p>
            <a:pPr marL="171450" indent="-171450">
              <a:buFont typeface="Arial" panose="020B0604020202020204" pitchFamily="34" charset="0"/>
              <a:buChar char="•"/>
            </a:pPr>
            <a:r>
              <a:rPr lang="en-US"/>
              <a:t>Team contribution</a:t>
            </a:r>
          </a:p>
          <a:p>
            <a:pPr marL="0" indent="0">
              <a:buFont typeface="Arial" panose="020B0604020202020204" pitchFamily="34" charset="0"/>
              <a:buNone/>
            </a:pPr>
            <a:endParaRPr lang="en-US"/>
          </a:p>
          <a:p>
            <a:pPr marL="0" indent="0">
              <a:buFont typeface="Arial" panose="020B0604020202020204" pitchFamily="34" charset="0"/>
              <a:buNone/>
            </a:pPr>
            <a:r>
              <a:rPr lang="en-US"/>
              <a:t>Outline principle of explore, filter, share.</a:t>
            </a:r>
          </a:p>
          <a:p>
            <a:pPr marL="0" indent="0">
              <a:buFont typeface="Arial" panose="020B0604020202020204" pitchFamily="34" charset="0"/>
              <a:buNone/>
            </a:pPr>
            <a:endParaRPr lang="en-US"/>
          </a:p>
          <a:p>
            <a:pPr marL="0" indent="0">
              <a:buFont typeface="Arial" panose="020B0604020202020204" pitchFamily="34" charset="0"/>
              <a:buNone/>
            </a:pPr>
            <a:r>
              <a:rPr lang="en-US"/>
              <a:t>The platform enables you to filter statements using the editing tools, highlighting statements </a:t>
            </a:r>
          </a:p>
          <a:p>
            <a:pPr marL="0" indent="0">
              <a:buFont typeface="Arial" panose="020B0604020202020204" pitchFamily="34" charset="0"/>
              <a:buNone/>
            </a:pPr>
            <a:r>
              <a:rPr lang="en-US"/>
              <a:t>you agree with.</a:t>
            </a:r>
          </a:p>
          <a:p>
            <a:endParaRPr lang="en-US"/>
          </a:p>
          <a:p>
            <a:r>
              <a:rPr lang="en-US"/>
              <a:t>1st reveal:</a:t>
            </a:r>
          </a:p>
          <a:p>
            <a:r>
              <a:rPr lang="en-GB" b="1"/>
              <a:t>Action: </a:t>
            </a:r>
            <a:r>
              <a:rPr lang="en-GB"/>
              <a:t>share the % accuracy of your profile in the chat box/out loud.</a:t>
            </a:r>
          </a:p>
          <a:p>
            <a:endParaRPr lang="en-GB"/>
          </a:p>
          <a:p>
            <a:r>
              <a:rPr lang="en-GB"/>
              <a:t>Speak into levels of accuracy:</a:t>
            </a:r>
          </a:p>
          <a:p>
            <a:endParaRPr lang="en-GB"/>
          </a:p>
          <a:p>
            <a:r>
              <a:rPr lang="en-GB"/>
              <a:t>For a long time we have been seeing 80-85% accuracy as a norm.</a:t>
            </a:r>
          </a:p>
          <a:p>
            <a:r>
              <a:rPr lang="en-GB"/>
              <a:t>Part of our commitment to continuous improvement means we regularly revisit our statement </a:t>
            </a:r>
          </a:p>
          <a:p>
            <a:r>
              <a:rPr lang="en-GB"/>
              <a:t>database, developing the quality of the statements and actioning any feedback received.</a:t>
            </a:r>
          </a:p>
          <a:p>
            <a:endParaRPr lang="en-GB"/>
          </a:p>
          <a:p>
            <a:r>
              <a:rPr lang="en-GB"/>
              <a:t>If for you resonance is lower than 70% we suggest sitting with your profile for a few months, sharing </a:t>
            </a:r>
          </a:p>
          <a:p>
            <a:r>
              <a:rPr lang="en-GB"/>
              <a:t>with those close to you, before revisiting it afresh to see whether how you feel about it has changed, </a:t>
            </a:r>
          </a:p>
          <a:p>
            <a:r>
              <a:rPr lang="en-GB"/>
              <a:t>whether feedback from colleagues and others has made a difference, whether it fits the context you </a:t>
            </a:r>
          </a:p>
          <a:p>
            <a:r>
              <a:rPr lang="en-GB"/>
              <a:t>currently find yourself in.</a:t>
            </a:r>
          </a:p>
          <a:p>
            <a:endParaRPr lang="en-GB"/>
          </a:p>
          <a:p>
            <a:r>
              <a:rPr lang="en-GB"/>
              <a:t>If lower than 60% possible reasons for this that might be worth evaluating are: </a:t>
            </a:r>
          </a:p>
          <a:p>
            <a:pPr marL="171450" indent="-171450">
              <a:buFont typeface="Arial" panose="020B0604020202020204" pitchFamily="34" charset="0"/>
              <a:buChar char="•"/>
            </a:pPr>
            <a:r>
              <a:rPr lang="en-GB"/>
              <a:t>Were you in a rush when you answered the questionnaire?</a:t>
            </a:r>
          </a:p>
          <a:p>
            <a:pPr marL="171450" indent="-171450">
              <a:buFont typeface="Arial" panose="020B0604020202020204" pitchFamily="34" charset="0"/>
              <a:buChar char="•"/>
            </a:pPr>
            <a:r>
              <a:rPr lang="en-GB"/>
              <a:t>Did you answer the questionnaire based on another context other than work for example? (if this </a:t>
            </a:r>
          </a:p>
          <a:p>
            <a:pPr marL="0" indent="0">
              <a:buFont typeface="Arial" panose="020B0604020202020204" pitchFamily="34" charset="0"/>
              <a:buNone/>
            </a:pPr>
            <a:r>
              <a:rPr lang="en-GB"/>
              <a:t>was the context you were answering in).</a:t>
            </a:r>
          </a:p>
          <a:p>
            <a:pPr marL="171450" indent="-171450">
              <a:buFont typeface="Arial" panose="020B0604020202020204" pitchFamily="34" charset="0"/>
              <a:buChar char="•"/>
            </a:pPr>
            <a:r>
              <a:rPr lang="en-GB"/>
              <a:t>Are you currently experiencing a significant time of change or transition? (maybe retake after things </a:t>
            </a:r>
          </a:p>
          <a:p>
            <a:pPr marL="0" indent="0">
              <a:buFont typeface="Arial" panose="020B0604020202020204" pitchFamily="34" charset="0"/>
              <a:buNone/>
            </a:pPr>
            <a:r>
              <a:rPr lang="en-GB"/>
              <a:t>have settled to see if this makes a difference).</a:t>
            </a:r>
          </a:p>
          <a:p>
            <a:pPr marL="171450" indent="-171450">
              <a:buFont typeface="Arial" panose="020B0604020202020204" pitchFamily="34" charset="0"/>
              <a:buChar char="•"/>
            </a:pPr>
            <a:r>
              <a:rPr lang="en-GB"/>
              <a:t>Were you possibly overthinking what to select or second guessing your intuitive response? </a:t>
            </a:r>
          </a:p>
          <a:p>
            <a:pPr marL="171450" indent="-171450">
              <a:buFont typeface="Arial" panose="020B0604020202020204" pitchFamily="34" charset="0"/>
              <a:buChar char="•"/>
            </a:pPr>
            <a:r>
              <a:rPr lang="en-GB"/>
              <a:t>Is it possible you flipped the scale for ranking? (this sometimes happens when people are in a hurry and</a:t>
            </a:r>
          </a:p>
          <a:p>
            <a:pPr marL="0" indent="0">
              <a:buFont typeface="Arial" panose="020B0604020202020204" pitchFamily="34" charset="0"/>
              <a:buNone/>
            </a:pPr>
            <a:r>
              <a:rPr lang="en-GB"/>
              <a:t>haven’t taken in the instructions).</a:t>
            </a:r>
          </a:p>
          <a:p>
            <a:pPr marL="0" indent="0">
              <a:buFont typeface="Arial" panose="020B0604020202020204" pitchFamily="34" charset="0"/>
              <a:buNone/>
            </a:pPr>
            <a:endParaRPr lang="en-US"/>
          </a:p>
          <a:p>
            <a:r>
              <a:rPr lang="en-GB"/>
              <a:t>2</a:t>
            </a:r>
            <a:r>
              <a:rPr lang="en-GB" baseline="30000"/>
              <a:t>nd</a:t>
            </a:r>
            <a:r>
              <a:rPr lang="en-GB"/>
              <a:t> reveal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Action: </a:t>
            </a:r>
            <a:r>
              <a:rPr lang="en-GB"/>
              <a:t>share how many colours you have over 25 in the chat box/out loud (actually 23 but 25 easier to see on the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t>Colours</a:t>
            </a:r>
            <a:r>
              <a:rPr lang="en-US"/>
              <a:t> that have a score of 25 or over are considered resilient strengths. </a:t>
            </a: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Spend 5mins in breakout rooms or in pairs sharing.</a:t>
            </a:r>
          </a:p>
          <a:p>
            <a:endParaRPr lang="en-GB"/>
          </a:p>
          <a:p>
            <a:r>
              <a:rPr lang="en-US"/>
              <a:t>You’re now going to share in breakout rooms or in pairs the statements you found most identifiable i.e. those</a:t>
            </a:r>
          </a:p>
          <a:p>
            <a:r>
              <a:rPr lang="en-US"/>
              <a:t>statements you highlighted …</a:t>
            </a:r>
          </a:p>
          <a:p>
            <a:r>
              <a:rPr lang="en-US"/>
              <a:t>3 resilient strengths: what are the strengths that you’d like to use more?</a:t>
            </a:r>
          </a:p>
          <a:p>
            <a:r>
              <a:rPr lang="en-US"/>
              <a:t>3 team contributions: what does your team most need you to bring currently?</a:t>
            </a:r>
          </a:p>
          <a:p>
            <a:r>
              <a:rPr lang="en-US"/>
              <a:t>3 areas for development you’d like to work on.</a:t>
            </a:r>
          </a:p>
          <a:p>
            <a:endParaRPr lang="en-US"/>
          </a:p>
          <a:p>
            <a:r>
              <a:rPr lang="en-GB" b="1"/>
              <a:t>Reflection</a:t>
            </a:r>
          </a:p>
          <a:p>
            <a:r>
              <a:rPr lang="en-GB"/>
              <a:t>How valuable was that exercise for you?</a:t>
            </a:r>
          </a:p>
          <a:p>
            <a:r>
              <a:rPr lang="en-GB"/>
              <a:t>What have you learned? </a:t>
            </a: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Communication section opener. Set up the next chunk on effective communication and how colour shapes both what we say and what we don't say.</a:t>
            </a:r>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a:p>
            <a:r>
              <a:rPr lang="en-US" dirty="0"/>
              <a:t>Introduce this slide however you feel it’s appropriate.</a:t>
            </a:r>
          </a:p>
          <a:p>
            <a:endParaRPr lang="en-US" dirty="0"/>
          </a:p>
          <a:p>
            <a:r>
              <a:rPr lang="en-US" dirty="0"/>
              <a:t>Economist Group - provide forecasting and advisory services through research and analysis. </a:t>
            </a:r>
          </a:p>
          <a:p>
            <a:endParaRPr lang="en-US" dirty="0"/>
          </a:p>
          <a:p>
            <a:r>
              <a:rPr lang="en-US" dirty="0"/>
              <a:t>Recent research on communications (Conducted in 2018)</a:t>
            </a:r>
          </a:p>
          <a:p>
            <a:r>
              <a:rPr lang="en-US" dirty="0"/>
              <a:t>500 senior leaders</a:t>
            </a:r>
          </a:p>
          <a:p>
            <a:r>
              <a:rPr lang="en-US" dirty="0"/>
              <a:t>Key findings:  What they found was miscommunication leads to:</a:t>
            </a:r>
          </a:p>
          <a:p>
            <a:r>
              <a:rPr lang="en-US" dirty="0"/>
              <a:t>	1. Tremendous impact in the workplace</a:t>
            </a:r>
          </a:p>
          <a:p>
            <a:r>
              <a:rPr lang="en-US" dirty="0"/>
              <a:t>	2. Causes a communications barrier…. Different communication styles need to be </a:t>
            </a:r>
          </a:p>
          <a:p>
            <a:r>
              <a:rPr lang="en-US" dirty="0"/>
              <a:t>	appreciated to bridge the barrier</a:t>
            </a:r>
          </a:p>
          <a:p>
            <a:r>
              <a:rPr lang="en-US" dirty="0"/>
              <a:t>	3. There is a stark difference between the most effective communication tools and </a:t>
            </a:r>
          </a:p>
          <a:p>
            <a:r>
              <a:rPr lang="en-US" dirty="0"/>
              <a:t>	the ones people actually use.</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a:p>
            <a:r>
              <a:rPr lang="en-US"/>
              <a:t>Communication sections of the profile.</a:t>
            </a:r>
          </a:p>
          <a:p>
            <a:endParaRPr lang="en-US"/>
          </a:p>
          <a:p>
            <a:r>
              <a:rPr lang="en-US"/>
              <a:t>Improving team communication is one of the key ways to work together more effectively, when there are issues </a:t>
            </a:r>
          </a:p>
          <a:p>
            <a:r>
              <a:rPr lang="en-US"/>
              <a:t>with communication there is potential for far reaching problems to arise.</a:t>
            </a:r>
          </a:p>
          <a:p>
            <a:endParaRPr lang="en-US"/>
          </a:p>
          <a:p>
            <a:r>
              <a:rPr lang="en-US"/>
              <a:t>Use the communications sections from the profile or feel free to take statements from the diagram at the bottom </a:t>
            </a:r>
          </a:p>
          <a:p>
            <a:r>
              <a:rPr lang="en-US"/>
              <a:t>of the page if they suit you.</a:t>
            </a:r>
          </a:p>
          <a:p>
            <a:endParaRPr lang="en-US"/>
          </a:p>
          <a:p>
            <a:r>
              <a:rPr lang="en-US" b="1"/>
              <a:t>Feedback.</a:t>
            </a:r>
            <a:endParaRPr lang="en-US"/>
          </a:p>
          <a:p>
            <a:endParaRPr lang="en-US"/>
          </a:p>
          <a:p>
            <a:r>
              <a:rPr lang="en-US" b="1"/>
              <a:t>Action</a:t>
            </a:r>
            <a:r>
              <a:rPr lang="en-US"/>
              <a:t>: in the chat box/verbally can you share what you got out of this exercise?</a:t>
            </a: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Continue from the previous slide – </a:t>
            </a:r>
          </a:p>
          <a:p>
            <a:endParaRPr lang="en-US"/>
          </a:p>
          <a:p>
            <a:r>
              <a:rPr lang="en-GB"/>
              <a:t>We’ve worked to develop a tool that is:</a:t>
            </a:r>
            <a:endParaRPr lang="en-GB">
              <a:cs typeface="Calibri"/>
            </a:endParaRPr>
          </a:p>
          <a:p>
            <a:pPr marL="171450" indent="-171450">
              <a:buFont typeface="Arial"/>
              <a:buChar char="•"/>
            </a:pPr>
            <a:r>
              <a:rPr lang="en-GB" b="1"/>
              <a:t>Intuitive</a:t>
            </a:r>
            <a:r>
              <a:rPr lang="en-GB"/>
              <a:t>, </a:t>
            </a:r>
            <a:endParaRPr lang="en-GB">
              <a:cs typeface="Calibri"/>
            </a:endParaRPr>
          </a:p>
          <a:p>
            <a:pPr marL="171450" indent="-171450">
              <a:buFont typeface="Arial"/>
              <a:buChar char="•"/>
            </a:pPr>
            <a:r>
              <a:rPr lang="en-GB" b="1"/>
              <a:t>memorable </a:t>
            </a:r>
            <a:endParaRPr lang="en-GB"/>
          </a:p>
          <a:p>
            <a:pPr marL="171450" indent="-171450">
              <a:buFont typeface="Arial"/>
              <a:buChar char="•"/>
            </a:pPr>
            <a:r>
              <a:rPr lang="en-GB"/>
              <a:t>and can</a:t>
            </a:r>
            <a:r>
              <a:rPr lang="en-GB" b="1"/>
              <a:t> effect immediate impact </a:t>
            </a:r>
            <a:r>
              <a:rPr lang="en-GB" b="0"/>
              <a:t>and </a:t>
            </a:r>
            <a:r>
              <a:rPr lang="en-GB" b="1"/>
              <a:t>sustainable change </a:t>
            </a:r>
            <a:r>
              <a:rPr lang="en-GB" b="0"/>
              <a:t>for both your</a:t>
            </a:r>
            <a:r>
              <a:rPr lang="en-GB" b="1"/>
              <a:t> employees </a:t>
            </a:r>
            <a:r>
              <a:rPr lang="en-GB" b="0"/>
              <a:t>and</a:t>
            </a:r>
            <a:r>
              <a:rPr lang="en-GB" b="1"/>
              <a:t> clients </a:t>
            </a:r>
            <a:r>
              <a:rPr lang="en-GB" b="0"/>
              <a:t>due to </a:t>
            </a:r>
          </a:p>
          <a:p>
            <a:pPr marL="0" indent="0">
              <a:buFont typeface="Arial"/>
              <a:buNone/>
            </a:pPr>
            <a:r>
              <a:rPr lang="en-GB" b="0"/>
              <a:t>our </a:t>
            </a:r>
            <a:r>
              <a:rPr lang="en-GB"/>
              <a:t>focus on </a:t>
            </a:r>
            <a:r>
              <a:rPr lang="en-GB" b="1"/>
              <a:t>action </a:t>
            </a:r>
            <a:r>
              <a:rPr lang="en-GB" b="0"/>
              <a:t>and</a:t>
            </a:r>
            <a:r>
              <a:rPr lang="en-GB" b="1"/>
              <a:t> simple application.</a:t>
            </a:r>
            <a:endParaRPr lang="en-GB" b="0"/>
          </a:p>
          <a:p>
            <a:pPr marL="171450" indent="-171450">
              <a:buFont typeface="Arial"/>
              <a:buChar char="•"/>
            </a:pPr>
            <a:endParaRPr lang="en-GB">
              <a:cs typeface="Calibri" panose="020F0502020204030204"/>
            </a:endParaRPr>
          </a:p>
          <a:p>
            <a:r>
              <a:rPr lang="en-GB"/>
              <a:t>During the development of C-me our founders worked with a </a:t>
            </a:r>
            <a:r>
              <a:rPr lang="en-GB" b="1"/>
              <a:t>leading psychometric expert</a:t>
            </a:r>
            <a:r>
              <a:rPr lang="en-GB"/>
              <a:t> to draw the best </a:t>
            </a:r>
          </a:p>
          <a:p>
            <a:r>
              <a:rPr lang="en-GB"/>
              <a:t>out of all the available psychometric testing tools, </a:t>
            </a:r>
            <a:r>
              <a:rPr lang="en-GB" b="1"/>
              <a:t>harnessing modern technology</a:t>
            </a:r>
            <a:r>
              <a:rPr lang="en-GB"/>
              <a:t> to echo our core </a:t>
            </a:r>
            <a:r>
              <a:rPr lang="en-GB" b="1"/>
              <a:t>face </a:t>
            </a:r>
            <a:r>
              <a:rPr lang="en-GB"/>
              <a:t>values: </a:t>
            </a:r>
          </a:p>
          <a:p>
            <a:r>
              <a:rPr lang="en-GB" b="1"/>
              <a:t>flexibility, accuracy, clarity </a:t>
            </a:r>
            <a:r>
              <a:rPr lang="en-GB" b="0"/>
              <a:t>and</a:t>
            </a:r>
            <a:r>
              <a:rPr lang="en-GB" b="1"/>
              <a:t> ease of use.</a:t>
            </a:r>
          </a:p>
          <a:p>
            <a:endParaRPr lang="en-GB" b="1"/>
          </a:p>
          <a:p>
            <a:r>
              <a:rPr lang="en-GB" b="0"/>
              <a:t>Our goal is to help people understand themselves and others better, in a </a:t>
            </a:r>
            <a:r>
              <a:rPr lang="en-GB" b="1"/>
              <a:t>transformative</a:t>
            </a:r>
            <a:r>
              <a:rPr lang="en-GB" b="0"/>
              <a:t> way, beyond their first </a:t>
            </a:r>
          </a:p>
          <a:p>
            <a:r>
              <a:rPr lang="en-GB" b="0"/>
              <a:t>encounter with their profile.</a:t>
            </a:r>
          </a:p>
          <a:p>
            <a:endParaRPr lang="en-GB" b="0"/>
          </a:p>
          <a:p>
            <a:r>
              <a:rPr lang="en-GB" b="0"/>
              <a:t>We’re committed to seeing </a:t>
            </a:r>
            <a:r>
              <a:rPr lang="en-GB" b="1"/>
              <a:t>sustainable </a:t>
            </a:r>
            <a:r>
              <a:rPr lang="en-GB" b="0"/>
              <a:t>and </a:t>
            </a:r>
            <a:r>
              <a:rPr lang="en-GB" b="1"/>
              <a:t>lasting impact</a:t>
            </a:r>
            <a:r>
              <a:rPr lang="en-GB" b="0"/>
              <a:t>, continually seeking to </a:t>
            </a:r>
            <a:r>
              <a:rPr lang="en-GB" b="1"/>
              <a:t>improve</a:t>
            </a:r>
            <a:r>
              <a:rPr lang="en-GB" b="0"/>
              <a:t> what’s available. </a:t>
            </a:r>
          </a:p>
          <a:p>
            <a:endParaRPr lang="en-GB" b="0"/>
          </a:p>
          <a:p>
            <a:r>
              <a:rPr lang="en-GB" b="0"/>
              <a:t>A decade or so down the line this remains our focus.</a:t>
            </a:r>
            <a:endParaRPr lang="en-GB">
              <a:ea typeface="Calibri"/>
              <a:cs typeface="Calibri"/>
            </a:endParaRP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Illustrate how teams can be proactive in being more effective in Communications.</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Encourage the team to produce a similar grid for themselves, to help them share their communications </a:t>
            </a:r>
            <a:r>
              <a:rPr lang="en-US" b="1" dirty="0"/>
              <a:t>dos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and</a:t>
            </a:r>
            <a:r>
              <a:rPr lang="en-US" b="1" dirty="0"/>
              <a:t> don’ts</a:t>
            </a:r>
            <a:r>
              <a:rPr lang="en-US" dirty="0"/>
              <a:t> within teams.</a:t>
            </a:r>
          </a:p>
          <a:p>
            <a:pPr lvl="0"/>
            <a:endParaRPr lang="en-US" dirty="0"/>
          </a:p>
          <a:p>
            <a:r>
              <a:rPr lang="en-US" b="1" dirty="0"/>
              <a:t>Use to</a:t>
            </a:r>
            <a:r>
              <a:rPr lang="en-US" dirty="0"/>
              <a:t>: </a:t>
            </a:r>
          </a:p>
          <a:p>
            <a:r>
              <a:rPr lang="en-US" dirty="0"/>
              <a:t>Help prepare for meetings.</a:t>
            </a:r>
          </a:p>
          <a:p>
            <a:r>
              <a:rPr lang="en-US" dirty="0"/>
              <a:t>Negotiate with clients.</a:t>
            </a:r>
          </a:p>
          <a:p>
            <a:r>
              <a:rPr lang="en-US" dirty="0"/>
              <a:t>Influence to gain buy-in for ideas + projects.</a:t>
            </a:r>
          </a:p>
          <a:p>
            <a:endParaRPr lang="en-US" dirty="0"/>
          </a:p>
          <a:p>
            <a:r>
              <a:rPr lang="en-US" dirty="0"/>
              <a:t>See accreditation manual for template.</a:t>
            </a:r>
          </a:p>
          <a:p>
            <a:endParaRPr lang="en-US" dirty="0"/>
          </a:p>
          <a:p>
            <a:r>
              <a:rPr lang="en-US" dirty="0"/>
              <a:t>It includes a personalized c - visual snapshot of a person’s </a:t>
            </a:r>
            <a:r>
              <a:rPr lang="en-US" dirty="0" err="1"/>
              <a:t>colour</a:t>
            </a:r>
            <a:r>
              <a:rPr lang="en-US" dirty="0"/>
              <a:t> preference.</a:t>
            </a:r>
          </a:p>
          <a:p>
            <a:endParaRPr lang="en-US" dirty="0"/>
          </a:p>
          <a:p>
            <a:r>
              <a:rPr lang="en-US" b="1" dirty="0"/>
              <a:t>Possible action</a:t>
            </a:r>
            <a:r>
              <a:rPr lang="en-US" dirty="0"/>
              <a:t>:  </a:t>
            </a:r>
          </a:p>
          <a:p>
            <a:r>
              <a:rPr lang="en-US" dirty="0"/>
              <a:t>In the chat box/verbally - how might you use your c? </a:t>
            </a:r>
          </a:p>
          <a:p>
            <a:r>
              <a:rPr lang="en-US" dirty="0"/>
              <a:t>How would you use the effective comms grid?</a:t>
            </a:r>
          </a:p>
          <a:p>
            <a:endParaRPr lang="en-US" dirty="0"/>
          </a:p>
          <a:p>
            <a:r>
              <a:rPr lang="en-US" b="1" dirty="0" err="1"/>
              <a:t>Personalised</a:t>
            </a:r>
            <a:r>
              <a:rPr lang="en-US" b="1" dirty="0"/>
              <a:t> c </a:t>
            </a:r>
          </a:p>
          <a:p>
            <a:r>
              <a:rPr lang="en-US" dirty="0"/>
              <a:t>In the platform you can include a profile pic + also download your c, making it usable:</a:t>
            </a:r>
          </a:p>
          <a:p>
            <a:pPr marL="171450" indent="-171450">
              <a:buFont typeface="Arial" panose="020B0604020202020204" pitchFamily="34" charset="0"/>
              <a:buChar char="•"/>
            </a:pPr>
            <a:r>
              <a:rPr lang="en-US" dirty="0"/>
              <a:t>In email footer.</a:t>
            </a:r>
          </a:p>
          <a:p>
            <a:pPr marL="171450" indent="-171450">
              <a:buFont typeface="Arial" panose="020B0604020202020204" pitchFamily="34" charset="0"/>
              <a:buChar char="•"/>
            </a:pPr>
            <a:r>
              <a:rPr lang="en-US" dirty="0"/>
              <a:t>As a profile pic in other apps.</a:t>
            </a:r>
          </a:p>
          <a:p>
            <a:pPr marL="171450" indent="-171450">
              <a:buFont typeface="Arial" panose="020B0604020202020204" pitchFamily="34" charset="0"/>
              <a:buChar char="•"/>
            </a:pPr>
            <a:r>
              <a:rPr lang="en-US" dirty="0"/>
              <a:t>On screensavers.</a:t>
            </a:r>
          </a:p>
          <a:p>
            <a:pPr marL="171450" indent="-171450">
              <a:buFont typeface="Arial" panose="020B0604020202020204" pitchFamily="34" charset="0"/>
              <a:buChar char="•"/>
            </a:pPr>
            <a:r>
              <a:rPr lang="en-US" dirty="0"/>
              <a:t>At desks or on office doors.</a:t>
            </a:r>
          </a:p>
          <a:p>
            <a:pPr marL="171450" indent="-171450">
              <a:buFont typeface="Arial" panose="020B0604020202020204" pitchFamily="34" charset="0"/>
              <a:buChar char="•"/>
            </a:pPr>
            <a:r>
              <a:rPr lang="en-US" dirty="0"/>
              <a:t>In the C-me for Outlook Add-in.</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Effective </a:t>
            </a:r>
            <a:r>
              <a:rPr lang="en-US" b="1" err="1"/>
              <a:t>Colour</a:t>
            </a:r>
            <a:r>
              <a:rPr lang="en-US" b="1"/>
              <a:t> Communication</a:t>
            </a:r>
          </a:p>
          <a:p>
            <a:endParaRPr lang="en-US"/>
          </a:p>
          <a:p>
            <a:r>
              <a:rPr lang="en-GB"/>
              <a:t>You may need these slides handy if you are running a workshop for people to refer to during </a:t>
            </a:r>
          </a:p>
          <a:p>
            <a:r>
              <a:rPr lang="en-GB"/>
              <a:t>exercises. </a:t>
            </a:r>
          </a:p>
          <a:p>
            <a:endParaRPr lang="en-US"/>
          </a:p>
          <a:p>
            <a:r>
              <a:rPr lang="en-GB"/>
              <a:t>Colours have an influence both on what we do say but also on what we don’t say.</a:t>
            </a:r>
          </a:p>
          <a:p>
            <a:endParaRPr lang="en-US"/>
          </a:p>
          <a:p>
            <a:r>
              <a:rPr lang="en-US" b="1"/>
              <a:t>Action</a:t>
            </a:r>
            <a:r>
              <a:rPr lang="en-US"/>
              <a:t>:  </a:t>
            </a:r>
          </a:p>
          <a:p>
            <a:pPr marL="171450" indent="-171450">
              <a:buFont typeface="Arial" panose="020B0604020202020204" pitchFamily="34" charset="0"/>
              <a:buChar char="•"/>
            </a:pPr>
            <a:r>
              <a:rPr lang="en-US"/>
              <a:t>Identify your </a:t>
            </a:r>
            <a:r>
              <a:rPr lang="en-US" b="1"/>
              <a:t>lowest 2</a:t>
            </a:r>
            <a:r>
              <a:rPr lang="en-US"/>
              <a:t> </a:t>
            </a:r>
            <a:r>
              <a:rPr lang="en-US" err="1"/>
              <a:t>colours</a:t>
            </a:r>
            <a:r>
              <a:rPr lang="en-US"/>
              <a:t>. Be aware that these will be other people’s highest </a:t>
            </a:r>
            <a:r>
              <a:rPr lang="en-US" err="1"/>
              <a:t>colours</a:t>
            </a:r>
            <a:r>
              <a:rPr lang="en-US"/>
              <a:t>. You may </a:t>
            </a:r>
          </a:p>
          <a:p>
            <a:pPr marL="0" indent="0">
              <a:buFont typeface="Arial" panose="020B0604020202020204" pitchFamily="34" charset="0"/>
              <a:buNone/>
            </a:pPr>
            <a:r>
              <a:rPr lang="en-US"/>
              <a:t>therefore need to </a:t>
            </a:r>
            <a:r>
              <a:rPr lang="en-US" b="1"/>
              <a:t>flex </a:t>
            </a:r>
            <a:r>
              <a:rPr lang="en-US"/>
              <a:t>your approach in order to communicate more effectively with them. </a:t>
            </a:r>
          </a:p>
          <a:p>
            <a:pPr marL="171450" indent="-171450">
              <a:buFont typeface="Arial" panose="020B0604020202020204" pitchFamily="34" charset="0"/>
              <a:buChar char="•"/>
            </a:pPr>
            <a:r>
              <a:rPr lang="en-US" b="1"/>
              <a:t>Pick 2/3</a:t>
            </a:r>
            <a:r>
              <a:rPr lang="en-US"/>
              <a:t> specific bullet points from your </a:t>
            </a:r>
            <a:r>
              <a:rPr lang="en-US" b="1"/>
              <a:t>lowest </a:t>
            </a:r>
            <a:r>
              <a:rPr lang="en-US" b="1" err="1"/>
              <a:t>colour</a:t>
            </a:r>
            <a:r>
              <a:rPr lang="en-US" b="1"/>
              <a:t> </a:t>
            </a:r>
            <a:r>
              <a:rPr lang="en-US"/>
              <a:t>that you want to try to put into practice. </a:t>
            </a:r>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Ineffective </a:t>
            </a:r>
            <a:r>
              <a:rPr lang="en-US" b="1" dirty="0" err="1"/>
              <a:t>Colour</a:t>
            </a:r>
            <a:r>
              <a:rPr lang="en-US" b="1" dirty="0"/>
              <a:t> Communication</a:t>
            </a:r>
          </a:p>
          <a:p>
            <a:endParaRPr lang="en-US" b="1" dirty="0"/>
          </a:p>
          <a:p>
            <a:r>
              <a:rPr lang="en-US" b="1" dirty="0"/>
              <a:t>Action</a:t>
            </a:r>
            <a:r>
              <a:rPr lang="en-US" dirty="0"/>
              <a:t>: Again, looking at your </a:t>
            </a:r>
            <a:r>
              <a:rPr lang="en-US" b="1" dirty="0"/>
              <a:t>lowest 2 </a:t>
            </a:r>
            <a:r>
              <a:rPr lang="en-US" b="1" dirty="0" err="1"/>
              <a:t>colours</a:t>
            </a:r>
            <a:r>
              <a:rPr lang="en-US" dirty="0"/>
              <a:t>, identify </a:t>
            </a:r>
            <a:r>
              <a:rPr lang="en-US" b="1" dirty="0"/>
              <a:t>2/3 </a:t>
            </a:r>
            <a:r>
              <a:rPr lang="en-US" dirty="0"/>
              <a:t>specific </a:t>
            </a:r>
            <a:r>
              <a:rPr lang="en-US" b="1" dirty="0"/>
              <a:t>statements</a:t>
            </a:r>
            <a:r>
              <a:rPr lang="en-US" dirty="0"/>
              <a:t> that you may need to </a:t>
            </a:r>
            <a:r>
              <a:rPr lang="en-US" b="1" dirty="0"/>
              <a:t>avoid</a:t>
            </a:r>
            <a:r>
              <a:rPr lang="en-US" dirty="0"/>
              <a:t> in order </a:t>
            </a:r>
          </a:p>
          <a:p>
            <a:r>
              <a:rPr lang="en-US" dirty="0"/>
              <a:t>to communicate effectively with people of that </a:t>
            </a:r>
            <a:r>
              <a:rPr lang="en-US" dirty="0" err="1"/>
              <a:t>colour</a:t>
            </a:r>
            <a:r>
              <a:rPr lang="en-US" dirty="0"/>
              <a:t> preference. </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a:p>
            <a:r>
              <a:rPr lang="en-US" dirty="0"/>
              <a:t>Refer to Accreditation Manual (Chapter 5) for ideas of alternative exercises.</a:t>
            </a:r>
          </a:p>
          <a:p>
            <a:endParaRPr lang="en-US" dirty="0"/>
          </a:p>
          <a:p>
            <a:r>
              <a:rPr lang="en-US" dirty="0"/>
              <a:t>An exercise in </a:t>
            </a:r>
            <a:r>
              <a:rPr lang="en-US" b="1" dirty="0"/>
              <a:t>flexing and adapting </a:t>
            </a:r>
            <a:r>
              <a:rPr lang="en-US" dirty="0"/>
              <a:t>our </a:t>
            </a:r>
            <a:r>
              <a:rPr lang="en-US" dirty="0" err="1"/>
              <a:t>colour</a:t>
            </a:r>
            <a:r>
              <a:rPr lang="en-US" dirty="0"/>
              <a:t> energies.</a:t>
            </a:r>
          </a:p>
          <a:p>
            <a:endParaRPr lang="en-US" dirty="0"/>
          </a:p>
          <a:p>
            <a:r>
              <a:rPr lang="en-US" dirty="0"/>
              <a:t>Needed in our everyday interactions.</a:t>
            </a:r>
          </a:p>
          <a:p>
            <a:r>
              <a:rPr lang="en-US" dirty="0"/>
              <a:t>We’re constantly trying to adapt to the needs of those around us to influence and get the job done.</a:t>
            </a:r>
          </a:p>
          <a:p>
            <a:r>
              <a:rPr lang="en-US" dirty="0"/>
              <a:t>We can always get better.</a:t>
            </a:r>
          </a:p>
          <a:p>
            <a:endParaRPr lang="en-US" dirty="0"/>
          </a:p>
          <a:p>
            <a:r>
              <a:rPr lang="en-US" dirty="0"/>
              <a:t>In this exercise you’re asking people to </a:t>
            </a:r>
            <a:r>
              <a:rPr lang="en-US" b="1" dirty="0"/>
              <a:t>flex</a:t>
            </a:r>
            <a:r>
              <a:rPr lang="en-US" dirty="0"/>
              <a:t> to their </a:t>
            </a:r>
            <a:r>
              <a:rPr lang="en-US" b="1" dirty="0"/>
              <a:t>lowest </a:t>
            </a:r>
            <a:r>
              <a:rPr lang="en-US" b="1" dirty="0" err="1"/>
              <a:t>colour</a:t>
            </a:r>
            <a:r>
              <a:rPr lang="en-US" b="1" dirty="0"/>
              <a:t> </a:t>
            </a:r>
            <a:r>
              <a:rPr lang="en-US" dirty="0"/>
              <a:t>preference.</a:t>
            </a:r>
          </a:p>
          <a:p>
            <a:pPr lvl="0"/>
            <a:endParaRPr lang="en-US" b="1" dirty="0"/>
          </a:p>
          <a:p>
            <a:r>
              <a:rPr lang="en-US" dirty="0"/>
              <a:t>Provide demonstration.</a:t>
            </a:r>
          </a:p>
          <a:p>
            <a:endParaRPr lang="en-US" dirty="0"/>
          </a:p>
          <a:p>
            <a:r>
              <a:rPr lang="en-US" b="1" dirty="0"/>
              <a:t>Action: </a:t>
            </a:r>
            <a:r>
              <a:rPr lang="en-US" dirty="0"/>
              <a:t>in the chat box can you guess the </a:t>
            </a:r>
            <a:r>
              <a:rPr lang="en-US" dirty="0" err="1"/>
              <a:t>colour</a:t>
            </a:r>
            <a:r>
              <a:rPr lang="en-US" dirty="0"/>
              <a:t> I’m trying to flex to?</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Role play: live or in BORs (if remote workshop).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Action: </a:t>
            </a:r>
          </a:p>
          <a:p>
            <a:r>
              <a:rPr lang="en-US" dirty="0"/>
              <a:t>You have 5mins (2 mins each, followed by feedback for each other).</a:t>
            </a:r>
          </a:p>
          <a:p>
            <a:r>
              <a:rPr lang="en-US" dirty="0"/>
              <a:t>              </a:t>
            </a:r>
          </a:p>
          <a:p>
            <a:r>
              <a:rPr lang="en-US" b="1" dirty="0"/>
              <a:t>Reflection  </a:t>
            </a:r>
            <a:r>
              <a:rPr lang="en-US" dirty="0"/>
              <a:t>        </a:t>
            </a:r>
          </a:p>
          <a:p>
            <a:r>
              <a:rPr lang="en-US" dirty="0"/>
              <a:t>What did you learn? How easy/hard did you find it to flex?</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Next-steps section opener. Set up reflection through the lens of all four </a:t>
            </a:r>
            <a:r>
              <a:rPr lang="en-US" dirty="0" err="1"/>
              <a:t>colours</a:t>
            </a:r>
            <a:r>
              <a:rPr lang="en-US" dirty="0"/>
              <a:t> - committing to action increases the impact of what's been learned.</a:t>
            </a:r>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a:p>
          <a:p>
            <a:r>
              <a:rPr lang="en-GB" b="1"/>
              <a:t>Committing to actions </a:t>
            </a:r>
            <a:r>
              <a:rPr lang="en-GB"/>
              <a:t>to put into practice what we’ve covered over these sessions helps </a:t>
            </a:r>
          </a:p>
          <a:p>
            <a:r>
              <a:rPr lang="en-GB"/>
              <a:t>to increase the impact of what you’ve learned.</a:t>
            </a:r>
          </a:p>
          <a:p>
            <a:endParaRPr lang="en-GB"/>
          </a:p>
          <a:p>
            <a:r>
              <a:rPr lang="en-GB"/>
              <a:t>We’ve mapped action planning around our wheel, illustrating how different elements look </a:t>
            </a:r>
          </a:p>
          <a:p>
            <a:r>
              <a:rPr lang="en-GB"/>
              <a:t>through different colour lenses.</a:t>
            </a:r>
          </a:p>
          <a:p>
            <a:r>
              <a:rPr lang="en-GB"/>
              <a:t>We all draw on all 4 colour energies in our daily lives, regardless of go to preferences, it’s just </a:t>
            </a:r>
          </a:p>
          <a:p>
            <a:r>
              <a:rPr lang="en-GB"/>
              <a:t>that some we may have to be more intentional about than others … </a:t>
            </a:r>
            <a:endParaRPr lang="en-GB">
              <a:cs typeface="Calibri"/>
            </a:endParaRPr>
          </a:p>
          <a:p>
            <a:r>
              <a:rPr lang="en-GB" b="1"/>
              <a:t>Red </a:t>
            </a:r>
            <a:r>
              <a:rPr lang="en-GB"/>
              <a:t>– what </a:t>
            </a:r>
            <a:r>
              <a:rPr lang="en-GB" b="1"/>
              <a:t>personal goals </a:t>
            </a:r>
            <a:r>
              <a:rPr lang="en-GB"/>
              <a:t>are you going to set?</a:t>
            </a:r>
            <a:endParaRPr lang="en-GB">
              <a:cs typeface="Calibri"/>
            </a:endParaRPr>
          </a:p>
          <a:p>
            <a:r>
              <a:rPr lang="en-GB" b="1"/>
              <a:t>Yellow</a:t>
            </a:r>
            <a:r>
              <a:rPr lang="en-GB"/>
              <a:t> – what </a:t>
            </a:r>
            <a:r>
              <a:rPr lang="en-GB" b="1"/>
              <a:t>innovative applications </a:t>
            </a:r>
            <a:r>
              <a:rPr lang="en-GB"/>
              <a:t>can you think of?</a:t>
            </a:r>
            <a:endParaRPr lang="en-GB">
              <a:cs typeface="Calibri"/>
            </a:endParaRPr>
          </a:p>
          <a:p>
            <a:r>
              <a:rPr lang="en-GB" b="1"/>
              <a:t>Green</a:t>
            </a:r>
            <a:r>
              <a:rPr lang="en-GB"/>
              <a:t> – what </a:t>
            </a:r>
            <a:r>
              <a:rPr lang="en-GB" b="1"/>
              <a:t>impact </a:t>
            </a:r>
            <a:r>
              <a:rPr lang="en-GB"/>
              <a:t>might this have on </a:t>
            </a:r>
            <a:r>
              <a:rPr lang="en-GB" b="1"/>
              <a:t>others</a:t>
            </a:r>
            <a:r>
              <a:rPr lang="en-GB"/>
              <a:t> – how can I leverage what I’ve learned to impact </a:t>
            </a:r>
          </a:p>
          <a:p>
            <a:r>
              <a:rPr lang="en-GB"/>
              <a:t>my team?</a:t>
            </a:r>
            <a:endParaRPr lang="en-GB">
              <a:cs typeface="Calibri"/>
            </a:endParaRPr>
          </a:p>
          <a:p>
            <a:r>
              <a:rPr lang="en-GB" b="1"/>
              <a:t>Blue</a:t>
            </a:r>
            <a:r>
              <a:rPr lang="en-GB"/>
              <a:t> – what </a:t>
            </a:r>
            <a:r>
              <a:rPr lang="en-GB" b="1"/>
              <a:t>theory</a:t>
            </a:r>
            <a:r>
              <a:rPr lang="en-GB"/>
              <a:t> and </a:t>
            </a:r>
            <a:r>
              <a:rPr lang="en-GB" b="1"/>
              <a:t>knowledge</a:t>
            </a:r>
            <a:r>
              <a:rPr lang="en-GB"/>
              <a:t> do I want to remember from this session?</a:t>
            </a:r>
          </a:p>
          <a:p>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STOP/START/CONTINUE</a:t>
            </a:r>
            <a:r>
              <a:rPr lang="en-GB"/>
              <a:t>: a helpful structure for reflection.  What will you Start doing?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Stop doing?  Continue doing?</a:t>
            </a:r>
          </a:p>
          <a:p>
            <a:endParaRPr lang="en-GB"/>
          </a:p>
          <a:p>
            <a:r>
              <a:rPr lang="en-GB" b="1"/>
              <a:t>Action</a:t>
            </a:r>
            <a:r>
              <a:rPr lang="en-GB"/>
              <a:t>: take 5mins now to complete this page.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Action</a:t>
            </a:r>
            <a:r>
              <a:rPr lang="en-GB"/>
              <a:t>:  I’d like you all to enter in the chat box one key action point you’ve included in your plan …</a:t>
            </a:r>
            <a:endParaRPr lang="en-GB">
              <a:cs typeface="Calibri"/>
            </a:endParaRPr>
          </a:p>
          <a:p>
            <a:endParaRPr lang="en-GB"/>
          </a:p>
          <a:p>
            <a:r>
              <a:rPr lang="en-GB" b="1"/>
              <a:t>Further comments you might want to make:</a:t>
            </a:r>
            <a:endParaRPr lang="en-GB" b="1">
              <a:cs typeface="Calibri"/>
            </a:endParaRPr>
          </a:p>
          <a:p>
            <a:endParaRPr lang="en-GB"/>
          </a:p>
          <a:p>
            <a:r>
              <a:rPr lang="en-GB"/>
              <a:t>You or your client may want to include this in a personal development plan.</a:t>
            </a:r>
            <a:endParaRPr lang="en-GB">
              <a:cs typeface="Calibri"/>
            </a:endParaRPr>
          </a:p>
          <a:p>
            <a:endParaRPr lang="en-GB"/>
          </a:p>
          <a:p>
            <a:r>
              <a:rPr lang="en-GB" b="1"/>
              <a:t>Personal commitments</a:t>
            </a:r>
            <a:r>
              <a:rPr lang="en-GB"/>
              <a:t>: goal orientation and ambition.</a:t>
            </a:r>
            <a:endParaRPr lang="en-GB">
              <a:cs typeface="Calibri"/>
            </a:endParaRPr>
          </a:p>
          <a:p>
            <a:endParaRPr lang="en-GB"/>
          </a:p>
          <a:p>
            <a:r>
              <a:rPr lang="en-GB" b="1"/>
              <a:t>Innovative application</a:t>
            </a:r>
            <a:r>
              <a:rPr lang="en-GB"/>
              <a:t>: creative ideas around how you can apply what you’ve learned – at home, in meetings, </a:t>
            </a:r>
          </a:p>
          <a:p>
            <a:r>
              <a:rPr lang="en-GB"/>
              <a:t>new ways to share or communicate insights, new ways to use your personalised C.</a:t>
            </a:r>
            <a:endParaRPr lang="en-GB">
              <a:cs typeface="Calibri"/>
            </a:endParaRPr>
          </a:p>
          <a:p>
            <a:endParaRPr lang="en-GB"/>
          </a:p>
          <a:p>
            <a:r>
              <a:rPr lang="en-GB" b="1"/>
              <a:t>Impact on others</a:t>
            </a:r>
            <a:r>
              <a:rPr lang="en-GB"/>
              <a:t>: how can I leverage what I know to impact the teams I am a part of – share profiles and insights, </a:t>
            </a:r>
          </a:p>
          <a:p>
            <a:r>
              <a:rPr lang="en-GB"/>
              <a:t>use to coach or line manage, use the team wheel for team meetings to create awareness of potential dynamics </a:t>
            </a:r>
          </a:p>
          <a:p>
            <a:r>
              <a:rPr lang="en-GB"/>
              <a:t>and styles, enhancing comms and inclusivity.</a:t>
            </a:r>
            <a:endParaRPr lang="en-GB">
              <a:cs typeface="Calibri"/>
            </a:endParaRPr>
          </a:p>
          <a:p>
            <a:endParaRPr lang="en-GB"/>
          </a:p>
          <a:p>
            <a:r>
              <a:rPr lang="en-GB" b="1"/>
              <a:t>Theory and knowledge</a:t>
            </a:r>
            <a:r>
              <a:rPr lang="en-GB"/>
              <a:t>: key takeaways from the sessions – we’re all different and unique? how to spot bad day</a:t>
            </a:r>
          </a:p>
          <a:p>
            <a:r>
              <a:rPr lang="en-GB"/>
              <a:t>behaviours? </a:t>
            </a:r>
            <a:endParaRPr lang="en-GB">
              <a:cs typeface="Calibri"/>
            </a:endParaRP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a:p>
          <a:p>
            <a:r>
              <a:rPr lang="en-GB"/>
              <a:t>Opportunity for </a:t>
            </a:r>
            <a:r>
              <a:rPr lang="en-GB" b="1"/>
              <a:t>TEAM Reflection </a:t>
            </a:r>
            <a:r>
              <a:rPr lang="en-GB"/>
              <a:t>– vital to help </a:t>
            </a:r>
            <a:r>
              <a:rPr lang="en-GB" b="1"/>
              <a:t>embed the learning </a:t>
            </a:r>
            <a:r>
              <a:rPr lang="en-GB"/>
              <a:t>from this workshop in a collective way.</a:t>
            </a:r>
          </a:p>
          <a:p>
            <a:endParaRPr lang="en-GB"/>
          </a:p>
          <a:p>
            <a:r>
              <a:rPr lang="en-GB"/>
              <a:t>Encouragement to reflect on team group behaviours through the lens of all 4 colours (whilst we have a behavioural preference, </a:t>
            </a:r>
          </a:p>
          <a:p>
            <a:r>
              <a:rPr lang="en-GB"/>
              <a:t>we are all a blend of all 4 colours).</a:t>
            </a:r>
          </a:p>
          <a:p>
            <a:endParaRPr lang="en-GB"/>
          </a:p>
          <a:p>
            <a:r>
              <a:rPr lang="en-GB" b="1"/>
              <a:t>STOP/START/CONTINUE</a:t>
            </a:r>
            <a:r>
              <a:rPr lang="en-GB"/>
              <a:t>: a helpful structure for reflection.</a:t>
            </a: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Opportunity to thank everyone. Insert your own links here - replace the social handles with your own studio's links if relevant before delivery.</a:t>
            </a:r>
          </a:p>
        </p:txBody>
      </p:sp>
      <p:sp>
        <p:nvSpPr>
          <p:cNvPr id="4" name="Slide Number Placeholder 3"/>
          <p:cNvSpPr>
            <a:spLocks noGrp="1"/>
          </p:cNvSpPr>
          <p:nvPr>
            <p:ph type="sldNum" sz="quarter" idx="10"/>
          </p:nvPr>
        </p:nvSpPr>
        <p:spPr/>
        <p:txBody>
          <a:bodyPr/>
          <a:lstStyle/>
          <a:p>
            <a:fld id="{F7021451-1387-4CA6-816F-3879F97B5CBC}" type="slidenum">
              <a:rPr lang="en-US"/>
              <a:t>57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C-me has a broad and rich pool of experience in different sectors. Suggest highlighting those most relevant to your clients: education, health and fitness, </a:t>
            </a:r>
            <a:r>
              <a:rPr lang="en-US" err="1"/>
              <a:t>defence</a:t>
            </a:r>
            <a:r>
              <a:rPr lang="en-US"/>
              <a:t>, entertainment, not-for-profit and FTSE 500 companies, local schools and individuals.</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Client logo wall. Highlight a few names most relevant to your audience - keep this short, the visual does the talking. Encourage clients to recognise organisations they know to build credibility for the rest of the session.</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Pick out the key features that will resonate with your clients. The four FACE values - Flexible, Accurate, Clear, Easy to use - are the through-line of how C-me is designed and delivered.
Flexible. CME is adaptable to meet the participant or </a:t>
            </a:r>
            <a:r>
              <a:rPr lang="en-US" err="1"/>
              <a:t>organisation's</a:t>
            </a:r>
            <a:r>
              <a:rPr lang="en-US"/>
              <a:t> purposes, industry and bespoke needs. 
Accurate. The CME method is underpinned by years of research, development work and practical learning. 
Clear. CME makes all profiles, workshops and communications simple and easy to understand. 
Easy to use. The profiles are quick to complete in just 10 minutes and simple to understand.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Check these aims are appropriate for your clients and tailor if necessary. Give space for participants to share their session aims - in the chat if remote, aloud if in-person.</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Nav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colorful circle with white text&#10;&#10;AI-generated content may be incorrect.">
            <a:extLst>
              <a:ext uri="{FF2B5EF4-FFF2-40B4-BE49-F238E27FC236}">
                <a16:creationId xmlns:a16="http://schemas.microsoft.com/office/drawing/2014/main" id="{2D141679-3B38-4869-9FEF-053665268A99}"/>
              </a:ext>
            </a:extLst>
          </p:cNvPr>
          <p:cNvPicPr>
            <a:picLocks noChangeAspect="1"/>
          </p:cNvPicPr>
          <p:nvPr userDrawn="1"/>
        </p:nvPicPr>
        <p:blipFill>
          <a:blip r:embed="rId3"/>
          <a:stretch>
            <a:fillRect/>
          </a:stretch>
        </p:blipFill>
        <p:spPr>
          <a:xfrm>
            <a:off x="16123298" y="1072347"/>
            <a:ext cx="1232983" cy="979448"/>
          </a:xfrm>
          <a:prstGeom prst="rect">
            <a:avLst/>
          </a:prstGeom>
        </p:spPr>
      </p:pic>
    </p:spTree>
    <p:extLst>
      <p:ext uri="{BB962C8B-B14F-4D97-AF65-F5344CB8AC3E}">
        <p14:creationId xmlns:p14="http://schemas.microsoft.com/office/powerpoint/2010/main" val="4185021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eel ">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4007A3-062F-9CFA-B93E-73071AE7C5AF}"/>
              </a:ext>
            </a:extLst>
          </p:cNvPr>
          <p:cNvPicPr>
            <a:picLocks noChangeAspect="1"/>
          </p:cNvPicPr>
          <p:nvPr userDrawn="1"/>
        </p:nvPicPr>
        <p:blipFill>
          <a:blip r:embed="rId2"/>
          <a:stretch/>
        </p:blipFill>
        <p:spPr>
          <a:xfrm>
            <a:off x="5873260" y="2696309"/>
            <a:ext cx="6576647" cy="6576647"/>
          </a:xfrm>
          <a:prstGeom prst="rect">
            <a:avLst/>
          </a:prstGeom>
        </p:spPr>
      </p:pic>
    </p:spTree>
    <p:extLst>
      <p:ext uri="{BB962C8B-B14F-4D97-AF65-F5344CB8AC3E}">
        <p14:creationId xmlns:p14="http://schemas.microsoft.com/office/powerpoint/2010/main" val="3891478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pap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56A5E9-1B37-47E7-8F8B-E5D590BABC8A}"/>
              </a:ext>
            </a:extLst>
          </p:cNvPr>
          <p:cNvPicPr>
            <a:picLocks noChangeAspect="1"/>
          </p:cNvPicPr>
          <p:nvPr userDrawn="1"/>
        </p:nvPicPr>
        <p:blipFill>
          <a:blip r:embed="rId3"/>
          <a:stretch>
            <a:fillRect/>
          </a:stretch>
        </p:blipFill>
        <p:spPr>
          <a:xfrm>
            <a:off x="16679008" y="1069568"/>
            <a:ext cx="685800" cy="546265"/>
          </a:xfrm>
          <a:prstGeom prst="rect">
            <a:avLst/>
          </a:prstGeom>
        </p:spPr>
      </p:pic>
    </p:spTree>
    <p:extLst>
      <p:ext uri="{BB962C8B-B14F-4D97-AF65-F5344CB8AC3E}">
        <p14:creationId xmlns:p14="http://schemas.microsoft.com/office/powerpoint/2010/main" val="140282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pap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341729-A491-4E49-8DFB-1688CB48AFB6}"/>
              </a:ext>
            </a:extLst>
          </p:cNvPr>
          <p:cNvPicPr>
            <a:picLocks noChangeAspect="1"/>
          </p:cNvPicPr>
          <p:nvPr userDrawn="1"/>
        </p:nvPicPr>
        <p:blipFill>
          <a:blip r:embed="rId3"/>
          <a:stretch/>
        </p:blipFill>
        <p:spPr>
          <a:xfrm>
            <a:off x="5873260" y="2696309"/>
            <a:ext cx="6576647" cy="6576647"/>
          </a:xfrm>
          <a:prstGeom prst="rect">
            <a:avLst/>
          </a:prstGeom>
        </p:spPr>
      </p:pic>
      <p:pic>
        <p:nvPicPr>
          <p:cNvPr id="3" name="Picture 2">
            <a:extLst>
              <a:ext uri="{FF2B5EF4-FFF2-40B4-BE49-F238E27FC236}">
                <a16:creationId xmlns:a16="http://schemas.microsoft.com/office/drawing/2014/main" id="{96A3D738-EE4F-0D52-4ADA-F2163BB465A3}"/>
              </a:ext>
            </a:extLst>
          </p:cNvPr>
          <p:cNvPicPr>
            <a:picLocks noChangeAspect="1"/>
          </p:cNvPicPr>
          <p:nvPr userDrawn="1"/>
        </p:nvPicPr>
        <p:blipFill>
          <a:blip r:embed="rId4"/>
          <a:stretch>
            <a:fillRect/>
          </a:stretch>
        </p:blipFill>
        <p:spPr>
          <a:xfrm>
            <a:off x="16679008" y="1069568"/>
            <a:ext cx="685800" cy="546265"/>
          </a:xfrm>
          <a:prstGeom prst="rect">
            <a:avLst/>
          </a:prstGeom>
        </p:spPr>
      </p:pic>
    </p:spTree>
    <p:extLst>
      <p:ext uri="{BB962C8B-B14F-4D97-AF65-F5344CB8AC3E}">
        <p14:creationId xmlns:p14="http://schemas.microsoft.com/office/powerpoint/2010/main" val="1738434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p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B4584A-E7E8-313A-79E6-6C4630BF3B18}"/>
              </a:ext>
            </a:extLst>
          </p:cNvPr>
          <p:cNvPicPr>
            <a:picLocks noChangeAspect="1"/>
          </p:cNvPicPr>
          <p:nvPr userDrawn="1"/>
        </p:nvPicPr>
        <p:blipFill>
          <a:blip r:embed="rId3"/>
          <a:stretch>
            <a:fillRect/>
          </a:stretch>
        </p:blipFill>
        <p:spPr>
          <a:xfrm>
            <a:off x="16679008" y="1069568"/>
            <a:ext cx="685800" cy="546265"/>
          </a:xfrm>
          <a:prstGeom prst="rect">
            <a:avLst/>
          </a:prstGeom>
        </p:spPr>
      </p:pic>
    </p:spTree>
    <p:extLst>
      <p:ext uri="{BB962C8B-B14F-4D97-AF65-F5344CB8AC3E}">
        <p14:creationId xmlns:p14="http://schemas.microsoft.com/office/powerpoint/2010/main" val="1902454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av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colorful circle with white text&#10;&#10;AI-generated content may be incorrect.">
            <a:extLst>
              <a:ext uri="{FF2B5EF4-FFF2-40B4-BE49-F238E27FC236}">
                <a16:creationId xmlns:a16="http://schemas.microsoft.com/office/drawing/2014/main" id="{6DB168FB-361E-442E-332D-CBEE16E37E55}"/>
              </a:ext>
            </a:extLst>
          </p:cNvPr>
          <p:cNvPicPr>
            <a:picLocks noChangeAspect="1"/>
          </p:cNvPicPr>
          <p:nvPr userDrawn="1"/>
        </p:nvPicPr>
        <p:blipFill>
          <a:blip r:embed="rId3"/>
          <a:stretch>
            <a:fillRect/>
          </a:stretch>
        </p:blipFill>
        <p:spPr>
          <a:xfrm>
            <a:off x="16677408" y="1072347"/>
            <a:ext cx="678873" cy="539278"/>
          </a:xfrm>
          <a:prstGeom prst="rect">
            <a:avLst/>
          </a:prstGeom>
        </p:spPr>
      </p:pic>
    </p:spTree>
    <p:extLst>
      <p:ext uri="{BB962C8B-B14F-4D97-AF65-F5344CB8AC3E}">
        <p14:creationId xmlns:p14="http://schemas.microsoft.com/office/powerpoint/2010/main" val="656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per do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6DB0B3-5507-760D-C2EC-78C0FB4471E3}"/>
              </a:ext>
            </a:extLst>
          </p:cNvPr>
          <p:cNvPicPr>
            <a:picLocks noChangeAspect="1"/>
          </p:cNvPicPr>
          <p:nvPr userDrawn="1"/>
        </p:nvPicPr>
        <p:blipFill>
          <a:blip r:embed="rId3"/>
          <a:stretch>
            <a:fillRect/>
          </a:stretch>
        </p:blipFill>
        <p:spPr>
          <a:xfrm>
            <a:off x="16679008" y="1069568"/>
            <a:ext cx="685800" cy="546265"/>
          </a:xfrm>
          <a:prstGeom prst="rect">
            <a:avLst/>
          </a:prstGeom>
        </p:spPr>
      </p:pic>
    </p:spTree>
    <p:extLst>
      <p:ext uri="{BB962C8B-B14F-4D97-AF65-F5344CB8AC3E}">
        <p14:creationId xmlns:p14="http://schemas.microsoft.com/office/powerpoint/2010/main" val="357850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avy do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colorful circle with white text&#10;&#10;AI-generated content may be incorrect.">
            <a:extLst>
              <a:ext uri="{FF2B5EF4-FFF2-40B4-BE49-F238E27FC236}">
                <a16:creationId xmlns:a16="http://schemas.microsoft.com/office/drawing/2014/main" id="{DEAB554E-BCAD-EC25-748C-3FB1329824F6}"/>
              </a:ext>
            </a:extLst>
          </p:cNvPr>
          <p:cNvPicPr>
            <a:picLocks noChangeAspect="1"/>
          </p:cNvPicPr>
          <p:nvPr userDrawn="1"/>
        </p:nvPicPr>
        <p:blipFill>
          <a:blip r:embed="rId3"/>
          <a:stretch>
            <a:fillRect/>
          </a:stretch>
        </p:blipFill>
        <p:spPr>
          <a:xfrm>
            <a:off x="16677408" y="1072347"/>
            <a:ext cx="678873" cy="539278"/>
          </a:xfrm>
          <a:prstGeom prst="rect">
            <a:avLst/>
          </a:prstGeom>
        </p:spPr>
      </p:pic>
    </p:spTree>
    <p:extLst>
      <p:ext uri="{BB962C8B-B14F-4D97-AF65-F5344CB8AC3E}">
        <p14:creationId xmlns:p14="http://schemas.microsoft.com/office/powerpoint/2010/main" val="100455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eel ">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E09CF3-6A05-9814-DCEB-FCF3A19E4686}"/>
              </a:ext>
            </a:extLst>
          </p:cNvPr>
          <p:cNvPicPr>
            <a:picLocks noChangeAspect="1"/>
          </p:cNvPicPr>
          <p:nvPr userDrawn="1"/>
        </p:nvPicPr>
        <p:blipFill>
          <a:blip r:embed="rId2"/>
          <a:stretch>
            <a:fillRect/>
          </a:stretch>
        </p:blipFill>
        <p:spPr>
          <a:xfrm>
            <a:off x="16679008" y="1069568"/>
            <a:ext cx="685800" cy="546265"/>
          </a:xfrm>
          <a:prstGeom prst="rect">
            <a:avLst/>
          </a:prstGeom>
        </p:spPr>
      </p:pic>
      <p:pic>
        <p:nvPicPr>
          <p:cNvPr id="4" name="Picture 3">
            <a:extLst>
              <a:ext uri="{FF2B5EF4-FFF2-40B4-BE49-F238E27FC236}">
                <a16:creationId xmlns:a16="http://schemas.microsoft.com/office/drawing/2014/main" id="{BC598A22-EEB8-C4C7-3E5C-341C88425B01}"/>
              </a:ext>
            </a:extLst>
          </p:cNvPr>
          <p:cNvPicPr>
            <a:picLocks noChangeAspect="1"/>
          </p:cNvPicPr>
          <p:nvPr userDrawn="1"/>
        </p:nvPicPr>
        <p:blipFill>
          <a:blip r:embed="rId3"/>
          <a:stretch/>
        </p:blipFill>
        <p:spPr>
          <a:xfrm>
            <a:off x="5873260" y="2696309"/>
            <a:ext cx="6576647" cy="6576647"/>
          </a:xfrm>
          <a:prstGeom prst="rect">
            <a:avLst/>
          </a:prstGeom>
        </p:spPr>
      </p:pic>
    </p:spTree>
    <p:extLst>
      <p:ext uri="{BB962C8B-B14F-4D97-AF65-F5344CB8AC3E}">
        <p14:creationId xmlns:p14="http://schemas.microsoft.com/office/powerpoint/2010/main" val="362977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17EC079-BBA9-2071-9412-9E3BB457C41B}"/>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82000"/>
                  </a:schemeClr>
                </a:solidFill>
              </a:defRPr>
            </a:lvl1pPr>
          </a:lstStyle>
          <a:p>
            <a:fld id="{D477187A-AA69-054A-9590-82EC9F2DB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49" r:id="rId9"/>
    <p:sldLayoutId id="2147483650" r:id="rId10"/>
  </p:sldLayoutIdLst>
  <p:hf sldNum="0" hdr="0" ftr="0" dt="0"/>
  <p:txStyles>
    <p:titleStyle>
      <a:lvl1pPr algn="l" defTabSz="914400" rtl="0" eaLnBrk="1" latinLnBrk="0" hangingPunct="1">
        <a:spcBef>
          <a:spcPct val="0"/>
        </a:spcBef>
        <a:buNone/>
        <a:defRPr sz="4400" b="1" i="0" kern="1200">
          <a:solidFill>
            <a:schemeClr val="tx1"/>
          </a:solidFill>
          <a:latin typeface="Poppins ExtraBold" pitchFamily="2" charset="77"/>
          <a:ea typeface="+mj-ea"/>
          <a:cs typeface="Poppins ExtraBold" pitchFamily="2" charset="77"/>
        </a:defRPr>
      </a:lvl1pPr>
    </p:titleStyle>
    <p:bodyStyle>
      <a:lvl1pPr marL="0" indent="0" algn="l" defTabSz="914400" rtl="0" eaLnBrk="1" latinLnBrk="0" hangingPunct="1">
        <a:spcBef>
          <a:spcPct val="20000"/>
        </a:spcBef>
        <a:buFont typeface="Arial" pitchFamily="34" charset="0"/>
        <a:buNone/>
        <a:defRPr sz="2300" kern="1200">
          <a:solidFill>
            <a:schemeClr val="tx1"/>
          </a:solidFill>
          <a:latin typeface="Poppins" pitchFamily="2" charset="77"/>
          <a:ea typeface="+mn-ea"/>
          <a:cs typeface="Poppins" pitchFamily="2" charset="77"/>
        </a:defRPr>
      </a:lvl1pPr>
      <a:lvl2pPr marL="742950" indent="-285750" algn="l" defTabSz="914400" rtl="0" eaLnBrk="1" latinLnBrk="0" hangingPunct="1">
        <a:spcBef>
          <a:spcPct val="20000"/>
        </a:spcBef>
        <a:buFont typeface="Arial" pitchFamily="34" charset="0"/>
        <a:buChar char="–"/>
        <a:defRPr sz="2300" kern="1200">
          <a:solidFill>
            <a:schemeClr val="tx1"/>
          </a:solidFill>
          <a:latin typeface="Poppins" pitchFamily="2" charset="77"/>
          <a:ea typeface="+mn-ea"/>
          <a:cs typeface="Poppins" pitchFamily="2" charset="77"/>
        </a:defRPr>
      </a:lvl2pPr>
      <a:lvl3pPr marL="1143000" indent="-228600" algn="l" defTabSz="914400" rtl="0" eaLnBrk="1" latinLnBrk="0" hangingPunct="1">
        <a:spcBef>
          <a:spcPct val="20000"/>
        </a:spcBef>
        <a:buFont typeface="Arial" pitchFamily="34" charset="0"/>
        <a:buChar char="•"/>
        <a:defRPr sz="2300" kern="1200">
          <a:solidFill>
            <a:schemeClr val="tx1"/>
          </a:solidFill>
          <a:latin typeface="Poppins" pitchFamily="2" charset="77"/>
          <a:ea typeface="+mn-ea"/>
          <a:cs typeface="Poppins" pitchFamily="2" charset="77"/>
        </a:defRPr>
      </a:lvl3pPr>
      <a:lvl4pPr marL="1600200" indent="-228600" algn="l" defTabSz="914400" rtl="0" eaLnBrk="1" latinLnBrk="0" hangingPunct="1">
        <a:spcBef>
          <a:spcPct val="20000"/>
        </a:spcBef>
        <a:buFont typeface="Arial" pitchFamily="34" charset="0"/>
        <a:buChar char="–"/>
        <a:defRPr sz="2300" kern="1200">
          <a:solidFill>
            <a:schemeClr val="tx1"/>
          </a:solidFill>
          <a:latin typeface="Poppins" pitchFamily="2" charset="77"/>
          <a:ea typeface="+mn-ea"/>
          <a:cs typeface="Poppins" pitchFamily="2" charset="77"/>
        </a:defRPr>
      </a:lvl4pPr>
      <a:lvl5pPr marL="2057400" indent="-228600" algn="l" defTabSz="914400" rtl="0" eaLnBrk="1" latinLnBrk="0" hangingPunct="1">
        <a:spcBef>
          <a:spcPct val="20000"/>
        </a:spcBef>
        <a:buFont typeface="Arial" pitchFamily="34" charset="0"/>
        <a:buChar char="»"/>
        <a:defRPr sz="2300" kern="1200">
          <a:solidFill>
            <a:schemeClr val="tx1"/>
          </a:solidFill>
          <a:latin typeface="Poppins" pitchFamily="2" charset="77"/>
          <a:ea typeface="+mn-ea"/>
          <a:cs typeface="Poppins" pitchFamily="2" charset="77"/>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38.png"/><Relationship Id="rId11" Type="http://schemas.openxmlformats.org/officeDocument/2006/relationships/image" Target="../media/image4.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3.png"/><Relationship Id="rId7"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9.xml"/><Relationship Id="rId5" Type="http://schemas.openxmlformats.org/officeDocument/2006/relationships/image" Target="../media/image57.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3.png"/><Relationship Id="rId7" Type="http://schemas.openxmlformats.org/officeDocument/2006/relationships/image" Target="../media/image63.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4.png"/><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66.png"/><Relationship Id="rId4" Type="http://schemas.openxmlformats.org/officeDocument/2006/relationships/image" Target="../media/image65.jpe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hyperlink" Target="https://colour-profiling.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4.png"/><Relationship Id="rId3" Type="http://schemas.openxmlformats.org/officeDocument/2006/relationships/image" Target="../media/image10.jpeg"/><Relationship Id="rId21" Type="http://schemas.openxmlformats.org/officeDocument/2006/relationships/image" Target="../media/image28.jpeg"/><Relationship Id="rId7" Type="http://schemas.openxmlformats.org/officeDocument/2006/relationships/image" Target="../media/image14.jpe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7.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13.jpeg"/><Relationship Id="rId11" Type="http://schemas.openxmlformats.org/officeDocument/2006/relationships/image" Target="../media/image18.jpeg"/><Relationship Id="rId24" Type="http://schemas.openxmlformats.org/officeDocument/2006/relationships/image" Target="../media/image31.png"/><Relationship Id="rId5" Type="http://schemas.openxmlformats.org/officeDocument/2006/relationships/image" Target="../media/image12.jpeg"/><Relationship Id="rId15" Type="http://schemas.openxmlformats.org/officeDocument/2006/relationships/image" Target="../media/image22.jpeg"/><Relationship Id="rId23" Type="http://schemas.openxmlformats.org/officeDocument/2006/relationships/image" Target="../media/image30.png"/><Relationship Id="rId10" Type="http://schemas.openxmlformats.org/officeDocument/2006/relationships/image" Target="../media/image17.jpe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0">
  <p:cSld name="Slide 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FACILITATOR NOTES · PRE-SESSION</a:t>
            </a:r>
            <a:endParaRPr lang="en-US" sz="1650"/>
          </a:p>
        </p:txBody>
      </p:sp>
      <p:sp>
        <p:nvSpPr>
          <p:cNvPr id="3" name="Text 1"/>
          <p:cNvSpPr/>
          <p:nvPr/>
        </p:nvSpPr>
        <p:spPr>
          <a:xfrm>
            <a:off x="1143000" y="1543943"/>
            <a:ext cx="16482060" cy="689595"/>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5400" b="1" kern="0" spc="-189">
                <a:solidFill>
                  <a:srgbClr val="0F0B2E"/>
                </a:solidFill>
                <a:latin typeface="Poppins" pitchFamily="34" charset="0"/>
                <a:ea typeface="Poppins" pitchFamily="34" charset="-122"/>
                <a:cs typeface="Poppins" pitchFamily="34" charset="-120"/>
              </a:rPr>
              <a:t>Preparing for your </a:t>
            </a:r>
            <a:r>
              <a:rPr lang="en-US" sz="5400" b="1" kern="0" spc="-189">
                <a:gradFill>
                  <a:gsLst>
                    <a:gs pos="43000">
                      <a:srgbClr val="2CAAE3"/>
                    </a:gs>
                    <a:gs pos="23000">
                      <a:srgbClr val="A7C93F"/>
                    </a:gs>
                  </a:gsLst>
                  <a:lin ang="2700000" scaled="0"/>
                </a:gradFill>
                <a:latin typeface="Poppins" pitchFamily="34" charset="0"/>
                <a:ea typeface="Poppins" pitchFamily="34" charset="-122"/>
                <a:cs typeface="Poppins" pitchFamily="34" charset="-120"/>
              </a:rPr>
              <a:t>C-me</a:t>
            </a:r>
            <a:r>
              <a:rPr lang="en-US" sz="5400" b="1" kern="0" spc="-189">
                <a:solidFill>
                  <a:srgbClr val="000000"/>
                </a:solidFill>
                <a:latin typeface="Poppins" pitchFamily="34" charset="0"/>
                <a:ea typeface="Poppins" pitchFamily="34" charset="-122"/>
                <a:cs typeface="Poppins" pitchFamily="34" charset="-120"/>
              </a:rPr>
              <a:t> </a:t>
            </a:r>
            <a:r>
              <a:rPr lang="en-US" sz="5400" b="1" kern="0" spc="-189">
                <a:solidFill>
                  <a:srgbClr val="0F0B2E"/>
                </a:solidFill>
                <a:latin typeface="Poppins" pitchFamily="34" charset="0"/>
                <a:ea typeface="Poppins" pitchFamily="34" charset="-122"/>
                <a:cs typeface="Poppins" pitchFamily="34" charset="-120"/>
              </a:rPr>
              <a:t>session.</a:t>
            </a:r>
            <a:endParaRPr lang="en-US" sz="5400"/>
          </a:p>
        </p:txBody>
      </p:sp>
      <p:sp>
        <p:nvSpPr>
          <p:cNvPr id="4" name="Text 2"/>
          <p:cNvSpPr/>
          <p:nvPr/>
        </p:nvSpPr>
        <p:spPr>
          <a:xfrm>
            <a:off x="1081844" y="2259211"/>
            <a:ext cx="11806624" cy="811411"/>
          </a:xfrm>
          <a:prstGeom prst="rect">
            <a:avLst/>
          </a:prstGeom>
          <a:noFill/>
          <a:ln/>
        </p:spPr>
        <p:txBody>
          <a:bodyPr wrap="square" lIns="25400" tIns="25400" rIns="25400" bIns="25400" rtlCol="0" anchor="t">
            <a:normAutofit fontScale="92500" lnSpcReduction="10000"/>
          </a:bodyPr>
          <a:lstStyle/>
          <a:p>
            <a:pPr marL="0" indent="0" algn="l">
              <a:lnSpc>
                <a:spcPct val="145000"/>
              </a:lnSpc>
              <a:buNone/>
            </a:pPr>
            <a:r>
              <a:rPr lang="en-US" sz="2100">
                <a:solidFill>
                  <a:srgbClr val="3D365C"/>
                </a:solidFill>
                <a:latin typeface="Poppins" pitchFamily="34" charset="0"/>
                <a:ea typeface="Poppins" pitchFamily="34" charset="-122"/>
                <a:cs typeface="Poppins" pitchFamily="34" charset="-120"/>
              </a:rPr>
              <a:t>Certain slides can be hidden (right-click ‘Hide Slide’) depending on session needs. Certain slides will need editing for each session - see below.</a:t>
            </a:r>
            <a:endParaRPr lang="en-US" sz="2100"/>
          </a:p>
        </p:txBody>
      </p:sp>
      <p:sp>
        <p:nvSpPr>
          <p:cNvPr id="5" name="Shape 3"/>
          <p:cNvSpPr/>
          <p:nvPr/>
        </p:nvSpPr>
        <p:spPr>
          <a:xfrm>
            <a:off x="1143000" y="3730749"/>
            <a:ext cx="609600" cy="609600"/>
          </a:xfrm>
          <a:prstGeom prst="ellipse">
            <a:avLst/>
          </a:prstGeom>
          <a:solidFill>
            <a:srgbClr val="0F0B2E"/>
          </a:solidFill>
          <a:ln/>
        </p:spPr>
        <p:txBody>
          <a:bodyPr/>
          <a:lstStyle/>
          <a:p>
            <a:endParaRPr lang="en-US"/>
          </a:p>
        </p:txBody>
      </p:sp>
      <p:sp>
        <p:nvSpPr>
          <p:cNvPr id="6" name="Text 4"/>
          <p:cNvSpPr/>
          <p:nvPr/>
        </p:nvSpPr>
        <p:spPr>
          <a:xfrm>
            <a:off x="1104900" y="3730749"/>
            <a:ext cx="685800" cy="647700"/>
          </a:xfrm>
          <a:prstGeom prst="rect">
            <a:avLst/>
          </a:prstGeom>
          <a:noFill/>
          <a:ln/>
        </p:spPr>
        <p:txBody>
          <a:bodyPr wrap="square" lIns="25400" tIns="25400" rIns="25400" bIns="25400" rtlCol="0" anchor="ctr">
            <a:normAutofit/>
          </a:bodyPr>
          <a:lstStyle/>
          <a:p>
            <a:pPr marL="0" indent="0" algn="ctr">
              <a:lnSpc>
                <a:spcPct val="155000"/>
              </a:lnSpc>
              <a:buNone/>
            </a:pPr>
            <a:r>
              <a:rPr lang="en-US" sz="1800" b="1">
                <a:solidFill>
                  <a:srgbClr val="FDFCF9"/>
                </a:solidFill>
                <a:latin typeface="Poppins" pitchFamily="34" charset="0"/>
                <a:ea typeface="Poppins" pitchFamily="34" charset="-122"/>
                <a:cs typeface="Poppins" pitchFamily="34" charset="-120"/>
              </a:rPr>
              <a:t>1</a:t>
            </a:r>
            <a:endParaRPr lang="en-US" sz="1800"/>
          </a:p>
        </p:txBody>
      </p:sp>
      <p:sp>
        <p:nvSpPr>
          <p:cNvPr id="7" name="Text 5"/>
          <p:cNvSpPr/>
          <p:nvPr/>
        </p:nvSpPr>
        <p:spPr>
          <a:xfrm>
            <a:off x="2057400" y="3767882"/>
            <a:ext cx="10831068" cy="51048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400" b="1">
                <a:solidFill>
                  <a:srgbClr val="0F0B2E"/>
                </a:solidFill>
                <a:latin typeface="Poppins" pitchFamily="34" charset="0"/>
                <a:cs typeface="Poppins" pitchFamily="34" charset="-120"/>
              </a:rPr>
              <a:t>C-me profile</a:t>
            </a:r>
            <a:endParaRPr lang="en-US" sz="2400"/>
          </a:p>
        </p:txBody>
      </p:sp>
      <p:sp>
        <p:nvSpPr>
          <p:cNvPr id="8" name="Text 6"/>
          <p:cNvSpPr/>
          <p:nvPr/>
        </p:nvSpPr>
        <p:spPr>
          <a:xfrm>
            <a:off x="2057400" y="4297412"/>
            <a:ext cx="10831068" cy="369540"/>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1800">
                <a:solidFill>
                  <a:srgbClr val="3D365C"/>
                </a:solidFill>
                <a:latin typeface="Poppins" pitchFamily="34" charset="0"/>
                <a:ea typeface="Poppins" pitchFamily="34" charset="-122"/>
                <a:cs typeface="Poppins" pitchFamily="34" charset="-120"/>
              </a:rPr>
              <a:t>A C-me profile is needed for every participant.</a:t>
            </a:r>
            <a:endParaRPr lang="en-US" sz="1800"/>
          </a:p>
        </p:txBody>
      </p:sp>
      <p:sp>
        <p:nvSpPr>
          <p:cNvPr id="9" name="Shape 7"/>
          <p:cNvSpPr/>
          <p:nvPr/>
        </p:nvSpPr>
        <p:spPr>
          <a:xfrm>
            <a:off x="1143000" y="4895552"/>
            <a:ext cx="609600" cy="609600"/>
          </a:xfrm>
          <a:prstGeom prst="ellipse">
            <a:avLst/>
          </a:prstGeom>
          <a:solidFill>
            <a:srgbClr val="0F0B2E"/>
          </a:solidFill>
          <a:ln/>
        </p:spPr>
        <p:txBody>
          <a:bodyPr/>
          <a:lstStyle/>
          <a:p>
            <a:endParaRPr lang="en-US"/>
          </a:p>
        </p:txBody>
      </p:sp>
      <p:sp>
        <p:nvSpPr>
          <p:cNvPr id="10" name="Text 8"/>
          <p:cNvSpPr/>
          <p:nvPr/>
        </p:nvSpPr>
        <p:spPr>
          <a:xfrm>
            <a:off x="1104900" y="4895552"/>
            <a:ext cx="685800" cy="647700"/>
          </a:xfrm>
          <a:prstGeom prst="rect">
            <a:avLst/>
          </a:prstGeom>
          <a:noFill/>
          <a:ln/>
        </p:spPr>
        <p:txBody>
          <a:bodyPr wrap="square" lIns="25400" tIns="25400" rIns="25400" bIns="25400" rtlCol="0" anchor="ctr">
            <a:normAutofit/>
          </a:bodyPr>
          <a:lstStyle/>
          <a:p>
            <a:pPr marL="0" indent="0" algn="ctr">
              <a:lnSpc>
                <a:spcPct val="155000"/>
              </a:lnSpc>
              <a:buNone/>
            </a:pPr>
            <a:r>
              <a:rPr lang="en-US" sz="1800" b="1">
                <a:solidFill>
                  <a:srgbClr val="FDFCF9"/>
                </a:solidFill>
                <a:latin typeface="Poppins" pitchFamily="34" charset="0"/>
                <a:ea typeface="Poppins" pitchFamily="34" charset="-122"/>
                <a:cs typeface="Poppins" pitchFamily="34" charset="-120"/>
              </a:rPr>
              <a:t>2</a:t>
            </a:r>
            <a:endParaRPr lang="en-US" sz="1800"/>
          </a:p>
        </p:txBody>
      </p:sp>
      <p:sp>
        <p:nvSpPr>
          <p:cNvPr id="11" name="Text 9"/>
          <p:cNvSpPr/>
          <p:nvPr/>
        </p:nvSpPr>
        <p:spPr>
          <a:xfrm>
            <a:off x="2057400" y="4932685"/>
            <a:ext cx="10831068" cy="51048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400" b="1">
                <a:solidFill>
                  <a:srgbClr val="0F0B2E"/>
                </a:solidFill>
                <a:latin typeface="Poppins" pitchFamily="34" charset="0"/>
                <a:ea typeface="Poppins" pitchFamily="34" charset="-122"/>
                <a:cs typeface="Poppins" pitchFamily="34" charset="-120"/>
              </a:rPr>
              <a:t>Welcome slide</a:t>
            </a:r>
            <a:endParaRPr lang="en-US" sz="2400"/>
          </a:p>
        </p:txBody>
      </p:sp>
      <p:sp>
        <p:nvSpPr>
          <p:cNvPr id="12" name="Text 10"/>
          <p:cNvSpPr/>
          <p:nvPr/>
        </p:nvSpPr>
        <p:spPr>
          <a:xfrm>
            <a:off x="2057400" y="5462215"/>
            <a:ext cx="10831068" cy="369540"/>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1800">
                <a:solidFill>
                  <a:srgbClr val="3D365C"/>
                </a:solidFill>
                <a:latin typeface="Poppins" pitchFamily="34" charset="0"/>
                <a:ea typeface="Poppins" pitchFamily="34" charset="-122"/>
                <a:cs typeface="Poppins" pitchFamily="34" charset="-120"/>
              </a:rPr>
              <a:t>Option to add the client’s or team’s logo / brand to </a:t>
            </a:r>
            <a:r>
              <a:rPr lang="en-US" sz="1800" b="1">
                <a:solidFill>
                  <a:srgbClr val="3D365C"/>
                </a:solidFill>
                <a:latin typeface="Poppins" pitchFamily="34" charset="0"/>
                <a:ea typeface="Poppins" pitchFamily="34" charset="-122"/>
                <a:cs typeface="Poppins" pitchFamily="34" charset="-120"/>
              </a:rPr>
              <a:t>Slide 3</a:t>
            </a:r>
            <a:r>
              <a:rPr lang="en-US" sz="1800">
                <a:solidFill>
                  <a:srgbClr val="3D365C"/>
                </a:solidFill>
                <a:latin typeface="Poppins" pitchFamily="34" charset="0"/>
                <a:ea typeface="Poppins" pitchFamily="34" charset="-122"/>
                <a:cs typeface="Poppins" pitchFamily="34" charset="-120"/>
              </a:rPr>
              <a:t>.</a:t>
            </a:r>
            <a:endParaRPr lang="en-US" sz="1800"/>
          </a:p>
        </p:txBody>
      </p:sp>
      <p:sp>
        <p:nvSpPr>
          <p:cNvPr id="13" name="Shape 11"/>
          <p:cNvSpPr/>
          <p:nvPr/>
        </p:nvSpPr>
        <p:spPr>
          <a:xfrm>
            <a:off x="1143000" y="6060356"/>
            <a:ext cx="609600" cy="609600"/>
          </a:xfrm>
          <a:prstGeom prst="ellipse">
            <a:avLst/>
          </a:prstGeom>
          <a:solidFill>
            <a:srgbClr val="0F0B2E"/>
          </a:solidFill>
          <a:ln/>
        </p:spPr>
        <p:txBody>
          <a:bodyPr/>
          <a:lstStyle/>
          <a:p>
            <a:endParaRPr lang="en-US"/>
          </a:p>
        </p:txBody>
      </p:sp>
      <p:sp>
        <p:nvSpPr>
          <p:cNvPr id="14" name="Text 12"/>
          <p:cNvSpPr/>
          <p:nvPr/>
        </p:nvSpPr>
        <p:spPr>
          <a:xfrm>
            <a:off x="1104900" y="6060356"/>
            <a:ext cx="685800" cy="647700"/>
          </a:xfrm>
          <a:prstGeom prst="rect">
            <a:avLst/>
          </a:prstGeom>
          <a:noFill/>
          <a:ln/>
        </p:spPr>
        <p:txBody>
          <a:bodyPr wrap="square" lIns="25400" tIns="25400" rIns="25400" bIns="25400" rtlCol="0" anchor="ctr">
            <a:normAutofit/>
          </a:bodyPr>
          <a:lstStyle/>
          <a:p>
            <a:pPr marL="0" indent="0" algn="ctr">
              <a:lnSpc>
                <a:spcPct val="155000"/>
              </a:lnSpc>
              <a:buNone/>
            </a:pPr>
            <a:r>
              <a:rPr lang="en-US" sz="1800" b="1">
                <a:solidFill>
                  <a:srgbClr val="FDFCF9"/>
                </a:solidFill>
                <a:latin typeface="Poppins" pitchFamily="34" charset="0"/>
                <a:ea typeface="Poppins" pitchFamily="34" charset="-122"/>
                <a:cs typeface="Poppins" pitchFamily="34" charset="-120"/>
              </a:rPr>
              <a:t>3</a:t>
            </a:r>
            <a:endParaRPr lang="en-US" sz="1800"/>
          </a:p>
        </p:txBody>
      </p:sp>
      <p:sp>
        <p:nvSpPr>
          <p:cNvPr id="15" name="Text 13"/>
          <p:cNvSpPr/>
          <p:nvPr/>
        </p:nvSpPr>
        <p:spPr>
          <a:xfrm>
            <a:off x="2057400" y="6097488"/>
            <a:ext cx="10831068" cy="51048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400" b="1">
                <a:solidFill>
                  <a:srgbClr val="0F0B2E"/>
                </a:solidFill>
                <a:latin typeface="Poppins" pitchFamily="34" charset="0"/>
                <a:ea typeface="Poppins" pitchFamily="34" charset="-122"/>
                <a:cs typeface="Poppins" pitchFamily="34" charset="-120"/>
              </a:rPr>
              <a:t>Aims</a:t>
            </a:r>
            <a:endParaRPr lang="en-US" sz="2400"/>
          </a:p>
        </p:txBody>
      </p:sp>
      <p:sp>
        <p:nvSpPr>
          <p:cNvPr id="16" name="Text 14"/>
          <p:cNvSpPr/>
          <p:nvPr/>
        </p:nvSpPr>
        <p:spPr>
          <a:xfrm>
            <a:off x="2057400" y="6627019"/>
            <a:ext cx="10831068" cy="369540"/>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1800" b="1">
                <a:solidFill>
                  <a:srgbClr val="3D365C"/>
                </a:solidFill>
                <a:latin typeface="Poppins" pitchFamily="34" charset="0"/>
                <a:ea typeface="Poppins" pitchFamily="34" charset="-122"/>
                <a:cs typeface="Poppins" pitchFamily="34" charset="-120"/>
              </a:rPr>
              <a:t>Slide 7 </a:t>
            </a:r>
            <a:r>
              <a:rPr lang="en-US" sz="1800">
                <a:solidFill>
                  <a:srgbClr val="3D365C"/>
                </a:solidFill>
                <a:latin typeface="Poppins" pitchFamily="34" charset="0"/>
                <a:ea typeface="Poppins" pitchFamily="34" charset="-122"/>
                <a:cs typeface="Poppins" pitchFamily="34" charset="-120"/>
              </a:rPr>
              <a:t>- remember to adjust if the slide deck is modified in any way.</a:t>
            </a:r>
            <a:endParaRPr lang="en-US" sz="1800"/>
          </a:p>
        </p:txBody>
      </p:sp>
      <p:sp>
        <p:nvSpPr>
          <p:cNvPr id="17" name="Text 15"/>
          <p:cNvSpPr/>
          <p:nvPr/>
        </p:nvSpPr>
        <p:spPr>
          <a:xfrm>
            <a:off x="1143000" y="9593610"/>
            <a:ext cx="2501801"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FOUNDATION WORKSHOP</a:t>
            </a:r>
            <a:endParaRPr lang="en-US" sz="1200"/>
          </a:p>
        </p:txBody>
      </p:sp>
      <p:sp>
        <p:nvSpPr>
          <p:cNvPr id="18" name="Text 5">
            <a:extLst>
              <a:ext uri="{FF2B5EF4-FFF2-40B4-BE49-F238E27FC236}">
                <a16:creationId xmlns:a16="http://schemas.microsoft.com/office/drawing/2014/main" id="{AD6D8095-0EDD-4787-BDDF-3BEAB0C397F8}"/>
              </a:ext>
            </a:extLst>
          </p:cNvPr>
          <p:cNvSpPr/>
          <p:nvPr/>
        </p:nvSpPr>
        <p:spPr>
          <a:xfrm>
            <a:off x="1143000" y="3021583"/>
            <a:ext cx="10831068" cy="51048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400" b="1">
                <a:solidFill>
                  <a:srgbClr val="0F0B2E"/>
                </a:solidFill>
                <a:latin typeface="Poppins" pitchFamily="34" charset="0"/>
                <a:ea typeface="Poppins" pitchFamily="34" charset="-122"/>
                <a:cs typeface="Poppins" pitchFamily="34" charset="-120"/>
              </a:rPr>
              <a:t>Checklist:</a:t>
            </a:r>
            <a:endParaRPr lang="en-US"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F0B2E"/>
        </a:solid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F6A92"/>
                </a:solidFill>
                <a:latin typeface="Poppins" pitchFamily="34" charset="0"/>
                <a:ea typeface="Poppins" pitchFamily="34" charset="-122"/>
                <a:cs typeface="Poppins" pitchFamily="34" charset="-120"/>
              </a:rPr>
              <a:t>SESSION OUTLINE</a:t>
            </a:r>
            <a:endParaRPr lang="en-US" sz="1650"/>
          </a:p>
        </p:txBody>
      </p:sp>
      <p:sp>
        <p:nvSpPr>
          <p:cNvPr id="3" name="Text 1"/>
          <p:cNvSpPr/>
          <p:nvPr/>
        </p:nvSpPr>
        <p:spPr>
          <a:xfrm>
            <a:off x="1143000" y="1543943"/>
            <a:ext cx="16482060" cy="906735"/>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7200" b="1" kern="0" spc="-252">
                <a:solidFill>
                  <a:srgbClr val="FFFFFF"/>
                </a:solidFill>
                <a:latin typeface="Poppins" pitchFamily="34" charset="0"/>
                <a:ea typeface="Poppins" pitchFamily="34" charset="-122"/>
                <a:cs typeface="Poppins" pitchFamily="34" charset="-120"/>
              </a:rPr>
              <a:t>Session </a:t>
            </a:r>
            <a:r>
              <a:rPr lang="en-US" sz="7200" b="1" kern="0" spc="-252">
                <a:gradFill>
                  <a:gsLst>
                    <a:gs pos="79000">
                      <a:srgbClr val="FED507"/>
                    </a:gs>
                    <a:gs pos="50000">
                      <a:srgbClr val="E84227"/>
                    </a:gs>
                  </a:gsLst>
                  <a:lin ang="2700000" scaled="0"/>
                </a:gradFill>
                <a:latin typeface="Poppins" pitchFamily="34" charset="0"/>
                <a:ea typeface="Poppins" pitchFamily="34" charset="-122"/>
                <a:cs typeface="Poppins" pitchFamily="34" charset="-120"/>
              </a:rPr>
              <a:t>outline</a:t>
            </a:r>
            <a:r>
              <a:rPr lang="en-US" sz="7200" b="1" kern="0" spc="-252">
                <a:solidFill>
                  <a:srgbClr val="FFFFFF"/>
                </a:solidFill>
                <a:latin typeface="Poppins" pitchFamily="34" charset="0"/>
                <a:ea typeface="Poppins" pitchFamily="34" charset="-122"/>
                <a:cs typeface="Poppins" pitchFamily="34" charset="-120"/>
              </a:rPr>
              <a:t>.</a:t>
            </a:r>
            <a:endParaRPr lang="en-US" sz="7200"/>
          </a:p>
        </p:txBody>
      </p:sp>
      <p:sp>
        <p:nvSpPr>
          <p:cNvPr id="4" name="Shape 2"/>
          <p:cNvSpPr/>
          <p:nvPr/>
        </p:nvSpPr>
        <p:spPr>
          <a:xfrm>
            <a:off x="1143000" y="2945978"/>
            <a:ext cx="16002000" cy="9525"/>
          </a:xfrm>
          <a:prstGeom prst="rect">
            <a:avLst/>
          </a:prstGeom>
          <a:solidFill>
            <a:srgbClr val="FFFFFF">
              <a:alpha val="12000"/>
            </a:srgbClr>
          </a:solidFill>
          <a:ln/>
        </p:spPr>
        <p:txBody>
          <a:bodyPr/>
          <a:lstStyle/>
          <a:p>
            <a:endParaRPr lang="en-US"/>
          </a:p>
        </p:txBody>
      </p:sp>
      <p:sp>
        <p:nvSpPr>
          <p:cNvPr id="5" name="Text 3"/>
          <p:cNvSpPr/>
          <p:nvPr/>
        </p:nvSpPr>
        <p:spPr>
          <a:xfrm>
            <a:off x="1143000" y="3069803"/>
            <a:ext cx="990600" cy="982935"/>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4800" b="1" kern="0" spc="-144">
                <a:solidFill>
                  <a:srgbClr val="6F6A92"/>
                </a:solidFill>
                <a:latin typeface="Poppins" pitchFamily="34" charset="0"/>
                <a:ea typeface="Poppins" pitchFamily="34" charset="-122"/>
                <a:cs typeface="Poppins" pitchFamily="34" charset="-120"/>
              </a:rPr>
              <a:t>01</a:t>
            </a:r>
            <a:endParaRPr lang="en-US" sz="4800"/>
          </a:p>
        </p:txBody>
      </p:sp>
      <p:sp>
        <p:nvSpPr>
          <p:cNvPr id="6" name="Text 4"/>
          <p:cNvSpPr/>
          <p:nvPr/>
        </p:nvSpPr>
        <p:spPr>
          <a:xfrm>
            <a:off x="2324099" y="4506902"/>
            <a:ext cx="15265527" cy="476250"/>
          </a:xfrm>
          <a:prstGeom prst="rect">
            <a:avLst/>
          </a:prstGeom>
          <a:noFill/>
          <a:ln/>
        </p:spPr>
        <p:txBody>
          <a:bodyPr wrap="square" lIns="25400" tIns="25400" rIns="25400" bIns="25400" rtlCol="0" anchor="t">
            <a:normAutofit fontScale="92500" lnSpcReduction="20000"/>
          </a:bodyPr>
          <a:lstStyle/>
          <a:p>
            <a:pPr marL="0" indent="0" algn="l">
              <a:lnSpc>
                <a:spcPct val="115000"/>
              </a:lnSpc>
              <a:buNone/>
            </a:pPr>
            <a:r>
              <a:rPr lang="en-US" sz="3000" b="1" kern="0" spc="-60">
                <a:solidFill>
                  <a:srgbClr val="FDFCF9"/>
                </a:solidFill>
                <a:latin typeface="Poppins" pitchFamily="34" charset="0"/>
                <a:ea typeface="Poppins" pitchFamily="34" charset="-122"/>
                <a:cs typeface="Poppins" pitchFamily="34" charset="-120"/>
              </a:rPr>
              <a:t>Brief history of psychometric testing</a:t>
            </a:r>
            <a:endParaRPr lang="en-US" sz="3000"/>
          </a:p>
        </p:txBody>
      </p:sp>
      <p:sp>
        <p:nvSpPr>
          <p:cNvPr id="7" name="Shape 5"/>
          <p:cNvSpPr/>
          <p:nvPr/>
        </p:nvSpPr>
        <p:spPr>
          <a:xfrm>
            <a:off x="1143000" y="4128939"/>
            <a:ext cx="16002000" cy="9525"/>
          </a:xfrm>
          <a:prstGeom prst="rect">
            <a:avLst/>
          </a:prstGeom>
          <a:solidFill>
            <a:srgbClr val="FFFFFF">
              <a:alpha val="12000"/>
            </a:srgbClr>
          </a:solidFill>
          <a:ln/>
        </p:spPr>
        <p:txBody>
          <a:bodyPr/>
          <a:lstStyle/>
          <a:p>
            <a:endParaRPr lang="en-US"/>
          </a:p>
        </p:txBody>
      </p:sp>
      <p:sp>
        <p:nvSpPr>
          <p:cNvPr id="8" name="Text 6"/>
          <p:cNvSpPr/>
          <p:nvPr/>
        </p:nvSpPr>
        <p:spPr>
          <a:xfrm>
            <a:off x="1143000" y="4252764"/>
            <a:ext cx="990600" cy="982935"/>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4800" b="1" kern="0" spc="-144">
                <a:solidFill>
                  <a:srgbClr val="6F6A92"/>
                </a:solidFill>
                <a:latin typeface="Poppins" pitchFamily="34" charset="0"/>
                <a:ea typeface="Poppins" pitchFamily="34" charset="-122"/>
                <a:cs typeface="Poppins" pitchFamily="34" charset="-120"/>
              </a:rPr>
              <a:t>02</a:t>
            </a:r>
            <a:endParaRPr lang="en-US" sz="4800"/>
          </a:p>
        </p:txBody>
      </p:sp>
      <p:sp>
        <p:nvSpPr>
          <p:cNvPr id="9" name="Text 7"/>
          <p:cNvSpPr/>
          <p:nvPr/>
        </p:nvSpPr>
        <p:spPr>
          <a:xfrm>
            <a:off x="2324098" y="3354359"/>
            <a:ext cx="15265527" cy="476250"/>
          </a:xfrm>
          <a:prstGeom prst="rect">
            <a:avLst/>
          </a:prstGeom>
          <a:noFill/>
          <a:ln/>
        </p:spPr>
        <p:txBody>
          <a:bodyPr wrap="square" lIns="25400" tIns="25400" rIns="25400" bIns="25400" rtlCol="0" anchor="t">
            <a:normAutofit fontScale="92500" lnSpcReduction="20000"/>
          </a:bodyPr>
          <a:lstStyle/>
          <a:p>
            <a:pPr marL="0" indent="0" algn="l">
              <a:lnSpc>
                <a:spcPct val="115000"/>
              </a:lnSpc>
              <a:buNone/>
            </a:pPr>
            <a:r>
              <a:rPr lang="en-US" sz="3000" b="1" kern="0" spc="-60">
                <a:solidFill>
                  <a:srgbClr val="FDFCF9"/>
                </a:solidFill>
                <a:latin typeface="Poppins" pitchFamily="34" charset="0"/>
                <a:ea typeface="Poppins" pitchFamily="34" charset="-122"/>
                <a:cs typeface="Poppins" pitchFamily="34" charset="-120"/>
              </a:rPr>
              <a:t>Introduction to </a:t>
            </a:r>
            <a:r>
              <a:rPr lang="en-US" sz="3000" b="1" kern="0" spc="-60" err="1">
                <a:solidFill>
                  <a:srgbClr val="FDFCF9"/>
                </a:solidFill>
                <a:latin typeface="Poppins" pitchFamily="34" charset="0"/>
                <a:ea typeface="Poppins" pitchFamily="34" charset="-122"/>
                <a:cs typeface="Poppins" pitchFamily="34" charset="-120"/>
              </a:rPr>
              <a:t>colour</a:t>
            </a:r>
            <a:r>
              <a:rPr lang="en-US" sz="3000" b="1" kern="0" spc="-60">
                <a:solidFill>
                  <a:srgbClr val="FDFCF9"/>
                </a:solidFill>
                <a:latin typeface="Poppins" pitchFamily="34" charset="0"/>
                <a:ea typeface="Poppins" pitchFamily="34" charset="-122"/>
                <a:cs typeface="Poppins" pitchFamily="34" charset="-120"/>
              </a:rPr>
              <a:t> and </a:t>
            </a:r>
            <a:r>
              <a:rPr lang="en-US" sz="3000" b="1" kern="0" spc="-60" err="1">
                <a:solidFill>
                  <a:srgbClr val="FDFCF9"/>
                </a:solidFill>
                <a:latin typeface="Poppins" pitchFamily="34" charset="0"/>
                <a:ea typeface="Poppins" pitchFamily="34" charset="-122"/>
                <a:cs typeface="Poppins" pitchFamily="34" charset="-120"/>
              </a:rPr>
              <a:t>behavioural</a:t>
            </a:r>
            <a:r>
              <a:rPr lang="en-US" sz="3000" b="1" kern="0" spc="-60">
                <a:solidFill>
                  <a:srgbClr val="FDFCF9"/>
                </a:solidFill>
                <a:latin typeface="Poppins" pitchFamily="34" charset="0"/>
                <a:ea typeface="Poppins" pitchFamily="34" charset="-122"/>
                <a:cs typeface="Poppins" pitchFamily="34" charset="-120"/>
              </a:rPr>
              <a:t> profiling</a:t>
            </a:r>
            <a:endParaRPr lang="en-US" sz="3000"/>
          </a:p>
        </p:txBody>
      </p:sp>
      <p:sp>
        <p:nvSpPr>
          <p:cNvPr id="10" name="Shape 8"/>
          <p:cNvSpPr/>
          <p:nvPr/>
        </p:nvSpPr>
        <p:spPr>
          <a:xfrm>
            <a:off x="1143000" y="5311899"/>
            <a:ext cx="16002000" cy="9525"/>
          </a:xfrm>
          <a:prstGeom prst="rect">
            <a:avLst/>
          </a:prstGeom>
          <a:solidFill>
            <a:srgbClr val="FFFFFF">
              <a:alpha val="12000"/>
            </a:srgbClr>
          </a:solidFill>
          <a:ln/>
        </p:spPr>
        <p:txBody>
          <a:bodyPr/>
          <a:lstStyle/>
          <a:p>
            <a:endParaRPr lang="en-US"/>
          </a:p>
        </p:txBody>
      </p:sp>
      <p:sp>
        <p:nvSpPr>
          <p:cNvPr id="11" name="Text 9"/>
          <p:cNvSpPr/>
          <p:nvPr/>
        </p:nvSpPr>
        <p:spPr>
          <a:xfrm>
            <a:off x="1143000" y="5435724"/>
            <a:ext cx="990600" cy="982935"/>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4800" b="1" kern="0" spc="-144">
                <a:solidFill>
                  <a:srgbClr val="6F6A92"/>
                </a:solidFill>
                <a:latin typeface="Poppins" pitchFamily="34" charset="0"/>
                <a:ea typeface="Poppins" pitchFamily="34" charset="-122"/>
                <a:cs typeface="Poppins" pitchFamily="34" charset="-120"/>
              </a:rPr>
              <a:t>03</a:t>
            </a:r>
            <a:endParaRPr lang="en-US" sz="4800"/>
          </a:p>
        </p:txBody>
      </p:sp>
      <p:sp>
        <p:nvSpPr>
          <p:cNvPr id="12" name="Text 10"/>
          <p:cNvSpPr/>
          <p:nvPr/>
        </p:nvSpPr>
        <p:spPr>
          <a:xfrm>
            <a:off x="2324100" y="5764337"/>
            <a:ext cx="15265527" cy="476250"/>
          </a:xfrm>
          <a:prstGeom prst="rect">
            <a:avLst/>
          </a:prstGeom>
          <a:noFill/>
          <a:ln/>
        </p:spPr>
        <p:txBody>
          <a:bodyPr wrap="square" lIns="25400" tIns="25400" rIns="25400" bIns="25400" rtlCol="0" anchor="t">
            <a:normAutofit fontScale="92500" lnSpcReduction="20000"/>
          </a:bodyPr>
          <a:lstStyle/>
          <a:p>
            <a:pPr marL="0" indent="0" algn="l">
              <a:lnSpc>
                <a:spcPct val="115000"/>
              </a:lnSpc>
              <a:buNone/>
            </a:pPr>
            <a:r>
              <a:rPr lang="en-US" sz="3000" b="1" kern="0" spc="-60">
                <a:solidFill>
                  <a:srgbClr val="FDFCF9"/>
                </a:solidFill>
                <a:latin typeface="Poppins" pitchFamily="34" charset="0"/>
                <a:ea typeface="Poppins" pitchFamily="34" charset="-122"/>
                <a:cs typeface="Poppins" pitchFamily="34" charset="-120"/>
              </a:rPr>
              <a:t>Understanding your profile</a:t>
            </a:r>
            <a:endParaRPr lang="en-US" sz="3000"/>
          </a:p>
        </p:txBody>
      </p:sp>
      <p:sp>
        <p:nvSpPr>
          <p:cNvPr id="13" name="Shape 11"/>
          <p:cNvSpPr/>
          <p:nvPr/>
        </p:nvSpPr>
        <p:spPr>
          <a:xfrm>
            <a:off x="1143000" y="6494859"/>
            <a:ext cx="16002000" cy="9525"/>
          </a:xfrm>
          <a:prstGeom prst="rect">
            <a:avLst/>
          </a:prstGeom>
          <a:solidFill>
            <a:srgbClr val="FFFFFF">
              <a:alpha val="12000"/>
            </a:srgbClr>
          </a:solidFill>
          <a:ln/>
        </p:spPr>
        <p:txBody>
          <a:bodyPr/>
          <a:lstStyle/>
          <a:p>
            <a:endParaRPr lang="en-US"/>
          </a:p>
        </p:txBody>
      </p:sp>
      <p:sp>
        <p:nvSpPr>
          <p:cNvPr id="14" name="Text 12"/>
          <p:cNvSpPr/>
          <p:nvPr/>
        </p:nvSpPr>
        <p:spPr>
          <a:xfrm>
            <a:off x="1143000" y="6618684"/>
            <a:ext cx="990600" cy="982935"/>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4800" b="1" kern="0" spc="-144">
                <a:solidFill>
                  <a:srgbClr val="6F6A92"/>
                </a:solidFill>
                <a:latin typeface="Poppins" pitchFamily="34" charset="0"/>
                <a:ea typeface="Poppins" pitchFamily="34" charset="-122"/>
                <a:cs typeface="Poppins" pitchFamily="34" charset="-120"/>
              </a:rPr>
              <a:t>04</a:t>
            </a:r>
            <a:endParaRPr lang="en-US" sz="4800"/>
          </a:p>
        </p:txBody>
      </p:sp>
      <p:sp>
        <p:nvSpPr>
          <p:cNvPr id="15" name="Text 13"/>
          <p:cNvSpPr/>
          <p:nvPr/>
        </p:nvSpPr>
        <p:spPr>
          <a:xfrm>
            <a:off x="2324100" y="6947297"/>
            <a:ext cx="15265527" cy="476250"/>
          </a:xfrm>
          <a:prstGeom prst="rect">
            <a:avLst/>
          </a:prstGeom>
          <a:noFill/>
          <a:ln/>
        </p:spPr>
        <p:txBody>
          <a:bodyPr wrap="square" lIns="25400" tIns="25400" rIns="25400" bIns="25400" rtlCol="0" anchor="t">
            <a:normAutofit fontScale="92500" lnSpcReduction="20000"/>
          </a:bodyPr>
          <a:lstStyle/>
          <a:p>
            <a:pPr marL="0" indent="0" algn="l">
              <a:lnSpc>
                <a:spcPct val="115000"/>
              </a:lnSpc>
              <a:buNone/>
            </a:pPr>
            <a:r>
              <a:rPr lang="en-US" sz="3000" b="1" kern="0" spc="-60">
                <a:solidFill>
                  <a:srgbClr val="FDFCF9"/>
                </a:solidFill>
                <a:latin typeface="Poppins" pitchFamily="34" charset="0"/>
                <a:ea typeface="Poppins" pitchFamily="34" charset="-122"/>
                <a:cs typeface="Poppins" pitchFamily="34" charset="-120"/>
              </a:rPr>
              <a:t>Effective communication</a:t>
            </a:r>
            <a:endParaRPr lang="en-US" sz="3000"/>
          </a:p>
        </p:txBody>
      </p:sp>
      <p:sp>
        <p:nvSpPr>
          <p:cNvPr id="16" name="Shape 14"/>
          <p:cNvSpPr/>
          <p:nvPr/>
        </p:nvSpPr>
        <p:spPr>
          <a:xfrm>
            <a:off x="1143000" y="7677820"/>
            <a:ext cx="16002000" cy="9525"/>
          </a:xfrm>
          <a:prstGeom prst="rect">
            <a:avLst/>
          </a:prstGeom>
          <a:solidFill>
            <a:srgbClr val="FFFFFF">
              <a:alpha val="12000"/>
            </a:srgbClr>
          </a:solidFill>
          <a:ln/>
        </p:spPr>
        <p:txBody>
          <a:bodyPr/>
          <a:lstStyle/>
          <a:p>
            <a:endParaRPr lang="en-US"/>
          </a:p>
        </p:txBody>
      </p:sp>
      <p:sp>
        <p:nvSpPr>
          <p:cNvPr id="17" name="Text 15"/>
          <p:cNvSpPr/>
          <p:nvPr/>
        </p:nvSpPr>
        <p:spPr>
          <a:xfrm>
            <a:off x="1143000" y="7801645"/>
            <a:ext cx="990600" cy="982935"/>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4800" b="1" kern="0" spc="-144">
                <a:solidFill>
                  <a:srgbClr val="6F6A92"/>
                </a:solidFill>
                <a:latin typeface="Poppins" pitchFamily="34" charset="0"/>
                <a:ea typeface="Poppins" pitchFamily="34" charset="-122"/>
                <a:cs typeface="Poppins" pitchFamily="34" charset="-120"/>
              </a:rPr>
              <a:t>05</a:t>
            </a:r>
            <a:endParaRPr lang="en-US" sz="4800"/>
          </a:p>
        </p:txBody>
      </p:sp>
      <p:sp>
        <p:nvSpPr>
          <p:cNvPr id="18" name="Text 16"/>
          <p:cNvSpPr/>
          <p:nvPr/>
        </p:nvSpPr>
        <p:spPr>
          <a:xfrm>
            <a:off x="2324100" y="8130257"/>
            <a:ext cx="15265527" cy="476250"/>
          </a:xfrm>
          <a:prstGeom prst="rect">
            <a:avLst/>
          </a:prstGeom>
          <a:noFill/>
          <a:ln/>
        </p:spPr>
        <p:txBody>
          <a:bodyPr wrap="square" lIns="25400" tIns="25400" rIns="25400" bIns="25400" rtlCol="0" anchor="t">
            <a:normAutofit fontScale="92500" lnSpcReduction="20000"/>
          </a:bodyPr>
          <a:lstStyle/>
          <a:p>
            <a:pPr marL="0" indent="0" algn="l">
              <a:lnSpc>
                <a:spcPct val="115000"/>
              </a:lnSpc>
              <a:buNone/>
            </a:pPr>
            <a:r>
              <a:rPr lang="en-US" sz="3000" b="1" kern="0" spc="-60">
                <a:solidFill>
                  <a:srgbClr val="FDFCF9"/>
                </a:solidFill>
                <a:latin typeface="Poppins" pitchFamily="34" charset="0"/>
                <a:ea typeface="Poppins" pitchFamily="34" charset="-122"/>
                <a:cs typeface="Poppins" pitchFamily="34" charset="-120"/>
              </a:rPr>
              <a:t>Personal and team reflection</a:t>
            </a:r>
            <a:endParaRPr lang="en-US" sz="3000"/>
          </a:p>
        </p:txBody>
      </p:sp>
      <p:sp>
        <p:nvSpPr>
          <p:cNvPr id="19" name="Text 17"/>
          <p:cNvSpPr/>
          <p:nvPr/>
        </p:nvSpPr>
        <p:spPr>
          <a:xfrm>
            <a:off x="1143000" y="9593610"/>
            <a:ext cx="1753865"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F6A92"/>
                </a:solidFill>
                <a:latin typeface="Poppins" pitchFamily="34" charset="0"/>
                <a:ea typeface="Poppins" pitchFamily="34" charset="-122"/>
                <a:cs typeface="Poppins" pitchFamily="34" charset="-120"/>
              </a:rPr>
              <a:t>SESSION OUTLINE</a:t>
            </a:r>
            <a:endParaRPr lang="en-US" sz="1200"/>
          </a:p>
        </p:txBody>
      </p:sp>
      <p:pic>
        <p:nvPicPr>
          <p:cNvPr id="21" name="Picture 20">
            <a:extLst>
              <a:ext uri="{FF2B5EF4-FFF2-40B4-BE49-F238E27FC236}">
                <a16:creationId xmlns:a16="http://schemas.microsoft.com/office/drawing/2014/main" id="{6D8C93F5-D0D4-C600-3FF4-9DFAD0563E50}"/>
              </a:ext>
            </a:extLst>
          </p:cNvPr>
          <p:cNvPicPr>
            <a:picLocks noChangeAspect="1"/>
          </p:cNvPicPr>
          <p:nvPr/>
        </p:nvPicPr>
        <p:blipFill>
          <a:blip r:embed="rId3"/>
          <a:stretch>
            <a:fillRect/>
          </a:stretch>
        </p:blipFill>
        <p:spPr>
          <a:xfrm>
            <a:off x="16679123" y="1065794"/>
            <a:ext cx="676548" cy="5374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2" grpId="0" animBg="1"/>
      <p:bldP spid="14" grpId="0" animBg="1"/>
      <p:bldP spid="15"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C-ME PREFERENCE AROUND THE WHEEL</a:t>
            </a:r>
            <a:endParaRPr lang="en-US" sz="1650"/>
          </a:p>
        </p:txBody>
      </p:sp>
      <p:sp>
        <p:nvSpPr>
          <p:cNvPr id="3" name="Text 1"/>
          <p:cNvSpPr/>
          <p:nvPr/>
        </p:nvSpPr>
        <p:spPr>
          <a:xfrm>
            <a:off x="1143000" y="1543943"/>
            <a:ext cx="16482060" cy="689595"/>
          </a:xfrm>
          <a:prstGeom prst="rect">
            <a:avLst/>
          </a:prstGeom>
          <a:noFill/>
          <a:ln/>
        </p:spPr>
        <p:txBody>
          <a:bodyPr wrap="square" lIns="25400" tIns="25400" rIns="25400" bIns="25400" rtlCol="0" anchor="t">
            <a:noAutofit/>
          </a:bodyPr>
          <a:lstStyle/>
          <a:p>
            <a:pPr marL="0" indent="0" algn="l">
              <a:lnSpc>
                <a:spcPct val="95000"/>
              </a:lnSpc>
              <a:buNone/>
            </a:pPr>
            <a:r>
              <a:rPr lang="en-US" sz="5000" b="1" kern="0" spc="-189">
                <a:solidFill>
                  <a:srgbClr val="0F0B2E"/>
                </a:solidFill>
                <a:latin typeface="Poppins" pitchFamily="34" charset="0"/>
                <a:ea typeface="Poppins" pitchFamily="34" charset="-122"/>
                <a:cs typeface="Poppins" pitchFamily="34" charset="-120"/>
              </a:rPr>
              <a:t>The C-me </a:t>
            </a:r>
            <a:r>
              <a:rPr lang="en-US" sz="5000" b="1" kern="0" spc="-189">
                <a:gradFill>
                  <a:gsLst>
                    <a:gs pos="33000">
                      <a:srgbClr val="FED507"/>
                    </a:gs>
                    <a:gs pos="82000">
                      <a:srgbClr val="A7C93F"/>
                    </a:gs>
                  </a:gsLst>
                  <a:lin ang="2700000" scaled="0"/>
                </a:gradFill>
                <a:latin typeface="Poppins" pitchFamily="34" charset="0"/>
                <a:ea typeface="Poppins" pitchFamily="34" charset="-122"/>
                <a:cs typeface="Poppins" pitchFamily="34" charset="-120"/>
              </a:rPr>
              <a:t>colour wheel</a:t>
            </a:r>
            <a:endParaRPr lang="en-US" sz="5000">
              <a:gradFill>
                <a:gsLst>
                  <a:gs pos="33000">
                    <a:srgbClr val="FED507"/>
                  </a:gs>
                  <a:gs pos="82000">
                    <a:srgbClr val="A7C93F"/>
                  </a:gs>
                </a:gsLst>
                <a:lin ang="2700000" scaled="0"/>
              </a:gradFill>
            </a:endParaRPr>
          </a:p>
        </p:txBody>
      </p:sp>
      <p:pic>
        <p:nvPicPr>
          <p:cNvPr id="4" name="Image 0" descr="preencoded.png"/>
          <p:cNvPicPr>
            <a:picLocks noChangeAspect="1"/>
          </p:cNvPicPr>
          <p:nvPr/>
        </p:nvPicPr>
        <p:blipFill>
          <a:blip r:embed="rId4"/>
          <a:srcRect/>
          <a:stretch/>
        </p:blipFill>
        <p:spPr>
          <a:xfrm>
            <a:off x="6610350" y="3428107"/>
            <a:ext cx="5334000" cy="5334000"/>
          </a:xfrm>
          <a:prstGeom prst="rect">
            <a:avLst/>
          </a:prstGeom>
        </p:spPr>
      </p:pic>
      <p:sp>
        <p:nvSpPr>
          <p:cNvPr id="5" name="Shape 2"/>
          <p:cNvSpPr/>
          <p:nvPr/>
        </p:nvSpPr>
        <p:spPr>
          <a:xfrm>
            <a:off x="2476500" y="2728838"/>
            <a:ext cx="2095500" cy="1809750"/>
          </a:xfrm>
          <a:prstGeom prst="roundRect">
            <a:avLst>
              <a:gd name="adj" fmla="val 7368"/>
            </a:avLst>
          </a:prstGeom>
          <a:solidFill>
            <a:srgbClr val="FDFCF9"/>
          </a:solidFill>
          <a:ln/>
          <a:effectLst>
            <a:outerShdw blurRad="205852" dist="38100" dir="13500000" algn="br" rotWithShape="0">
              <a:prstClr val="black">
                <a:alpha val="40000"/>
              </a:prstClr>
            </a:outerShdw>
          </a:effectLst>
        </p:spPr>
        <p:txBody>
          <a:bodyPr/>
          <a:lstStyle/>
          <a:p>
            <a:endParaRPr lang="en-US"/>
          </a:p>
        </p:txBody>
      </p:sp>
      <p:sp>
        <p:nvSpPr>
          <p:cNvPr id="6" name="Text 3"/>
          <p:cNvSpPr/>
          <p:nvPr/>
        </p:nvSpPr>
        <p:spPr>
          <a:xfrm>
            <a:off x="2686050" y="2938388"/>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A keen eye for detail</a:t>
            </a:r>
            <a:endParaRPr lang="en-US" sz="1650"/>
          </a:p>
        </p:txBody>
      </p:sp>
      <p:sp>
        <p:nvSpPr>
          <p:cNvPr id="7" name="Text 4"/>
          <p:cNvSpPr/>
          <p:nvPr/>
        </p:nvSpPr>
        <p:spPr>
          <a:xfrm>
            <a:off x="2686050" y="4204767"/>
            <a:ext cx="52781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2DAAE2"/>
                </a:solidFill>
                <a:latin typeface="Menlo" pitchFamily="34" charset="0"/>
                <a:ea typeface="Menlo" pitchFamily="34" charset="-122"/>
                <a:cs typeface="Menlo" pitchFamily="34" charset="-120"/>
              </a:rPr>
              <a:t>BLUE</a:t>
            </a:r>
            <a:endParaRPr lang="en-US" sz="825"/>
          </a:p>
        </p:txBody>
      </p:sp>
      <p:sp>
        <p:nvSpPr>
          <p:cNvPr id="8" name="Text 5"/>
          <p:cNvSpPr/>
          <p:nvPr/>
        </p:nvSpPr>
        <p:spPr>
          <a:xfrm>
            <a:off x="4116586" y="4204767"/>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002</a:t>
            </a:r>
            <a:endParaRPr lang="en-US" sz="825"/>
          </a:p>
        </p:txBody>
      </p:sp>
      <p:sp>
        <p:nvSpPr>
          <p:cNvPr id="9" name="Shape 6"/>
          <p:cNvSpPr/>
          <p:nvPr/>
        </p:nvSpPr>
        <p:spPr>
          <a:xfrm>
            <a:off x="4762500" y="2728838"/>
            <a:ext cx="2095500" cy="1809750"/>
          </a:xfrm>
          <a:prstGeom prst="roundRect">
            <a:avLst>
              <a:gd name="adj" fmla="val 7368"/>
            </a:avLst>
          </a:prstGeom>
          <a:solidFill>
            <a:srgbClr val="FDFCF9"/>
          </a:solidFill>
          <a:ln/>
          <a:effectLst>
            <a:outerShdw blurRad="270626" dist="38100" dir="13500000" algn="br" rotWithShape="0">
              <a:prstClr val="black">
                <a:alpha val="40000"/>
              </a:prstClr>
            </a:outerShdw>
          </a:effectLst>
        </p:spPr>
        <p:txBody>
          <a:bodyPr/>
          <a:lstStyle/>
          <a:p>
            <a:endParaRPr lang="en-US"/>
          </a:p>
        </p:txBody>
      </p:sp>
      <p:sp>
        <p:nvSpPr>
          <p:cNvPr id="10" name="Text 7"/>
          <p:cNvSpPr/>
          <p:nvPr/>
        </p:nvSpPr>
        <p:spPr>
          <a:xfrm>
            <a:off x="4972050" y="2938388"/>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Brings clarity to complexity</a:t>
            </a:r>
            <a:endParaRPr lang="en-US" sz="1650"/>
          </a:p>
        </p:txBody>
      </p:sp>
      <p:sp>
        <p:nvSpPr>
          <p:cNvPr id="11" name="Text 8"/>
          <p:cNvSpPr/>
          <p:nvPr/>
        </p:nvSpPr>
        <p:spPr>
          <a:xfrm>
            <a:off x="4972050" y="4204767"/>
            <a:ext cx="52781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2DAAE2"/>
                </a:solidFill>
                <a:latin typeface="Menlo" pitchFamily="34" charset="0"/>
                <a:ea typeface="Menlo" pitchFamily="34" charset="-122"/>
                <a:cs typeface="Menlo" pitchFamily="34" charset="-120"/>
              </a:rPr>
              <a:t>BLUE</a:t>
            </a:r>
            <a:endParaRPr lang="en-US" sz="825"/>
          </a:p>
        </p:txBody>
      </p:sp>
      <p:sp>
        <p:nvSpPr>
          <p:cNvPr id="12" name="Text 9"/>
          <p:cNvSpPr/>
          <p:nvPr/>
        </p:nvSpPr>
        <p:spPr>
          <a:xfrm>
            <a:off x="6402586" y="4204767"/>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014</a:t>
            </a:r>
            <a:endParaRPr lang="en-US" sz="825"/>
          </a:p>
        </p:txBody>
      </p:sp>
      <p:sp>
        <p:nvSpPr>
          <p:cNvPr id="13" name="Shape 10"/>
          <p:cNvSpPr/>
          <p:nvPr/>
        </p:nvSpPr>
        <p:spPr>
          <a:xfrm>
            <a:off x="3048000" y="4062338"/>
            <a:ext cx="2095500" cy="1809750"/>
          </a:xfrm>
          <a:prstGeom prst="roundRect">
            <a:avLst>
              <a:gd name="adj" fmla="val 7368"/>
            </a:avLst>
          </a:prstGeom>
          <a:solidFill>
            <a:srgbClr val="FDFCF9"/>
          </a:solidFill>
          <a:ln/>
          <a:effectLst>
            <a:outerShdw blurRad="270626" dist="38100" dir="13500000" algn="br" rotWithShape="0">
              <a:prstClr val="black">
                <a:alpha val="40000"/>
              </a:prstClr>
            </a:outerShdw>
          </a:effectLst>
        </p:spPr>
        <p:txBody>
          <a:bodyPr/>
          <a:lstStyle/>
          <a:p>
            <a:endParaRPr lang="en-US"/>
          </a:p>
        </p:txBody>
      </p:sp>
      <p:sp>
        <p:nvSpPr>
          <p:cNvPr id="14" name="Text 11"/>
          <p:cNvSpPr/>
          <p:nvPr/>
        </p:nvSpPr>
        <p:spPr>
          <a:xfrm>
            <a:off x="3257550" y="4271888"/>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Enjoys problem solving</a:t>
            </a:r>
            <a:endParaRPr lang="en-US" sz="1650"/>
          </a:p>
        </p:txBody>
      </p:sp>
      <p:sp>
        <p:nvSpPr>
          <p:cNvPr id="15" name="Text 12"/>
          <p:cNvSpPr/>
          <p:nvPr/>
        </p:nvSpPr>
        <p:spPr>
          <a:xfrm>
            <a:off x="3257550" y="5538267"/>
            <a:ext cx="52781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2DAAE2"/>
                </a:solidFill>
                <a:latin typeface="Menlo" pitchFamily="34" charset="0"/>
                <a:ea typeface="Menlo" pitchFamily="34" charset="-122"/>
                <a:cs typeface="Menlo" pitchFamily="34" charset="-120"/>
              </a:rPr>
              <a:t>BLUE</a:t>
            </a:r>
            <a:endParaRPr lang="en-US" sz="825"/>
          </a:p>
        </p:txBody>
      </p:sp>
      <p:sp>
        <p:nvSpPr>
          <p:cNvPr id="16" name="Text 13"/>
          <p:cNvSpPr/>
          <p:nvPr/>
        </p:nvSpPr>
        <p:spPr>
          <a:xfrm>
            <a:off x="4688086" y="5538267"/>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041</a:t>
            </a:r>
            <a:endParaRPr lang="en-US" sz="825"/>
          </a:p>
        </p:txBody>
      </p:sp>
      <p:sp>
        <p:nvSpPr>
          <p:cNvPr id="17" name="Shape 14"/>
          <p:cNvSpPr/>
          <p:nvPr/>
        </p:nvSpPr>
        <p:spPr>
          <a:xfrm>
            <a:off x="5334000" y="4062338"/>
            <a:ext cx="2095500" cy="1809750"/>
          </a:xfrm>
          <a:prstGeom prst="roundRect">
            <a:avLst>
              <a:gd name="adj" fmla="val 7368"/>
            </a:avLst>
          </a:prstGeom>
          <a:solidFill>
            <a:srgbClr val="FDFCF9"/>
          </a:solidFill>
          <a:ln/>
          <a:effectLst>
            <a:outerShdw blurRad="270626" dist="38100" dir="13500000" algn="br" rotWithShape="0">
              <a:prstClr val="black">
                <a:alpha val="40000"/>
              </a:prstClr>
            </a:outerShdw>
          </a:effectLst>
        </p:spPr>
        <p:txBody>
          <a:bodyPr/>
          <a:lstStyle/>
          <a:p>
            <a:endParaRPr lang="en-US"/>
          </a:p>
        </p:txBody>
      </p:sp>
      <p:sp>
        <p:nvSpPr>
          <p:cNvPr id="18" name="Text 15"/>
          <p:cNvSpPr/>
          <p:nvPr/>
        </p:nvSpPr>
        <p:spPr>
          <a:xfrm>
            <a:off x="5543550" y="4271888"/>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Explores all options</a:t>
            </a:r>
            <a:endParaRPr lang="en-US" sz="1650"/>
          </a:p>
        </p:txBody>
      </p:sp>
      <p:sp>
        <p:nvSpPr>
          <p:cNvPr id="19" name="Text 16"/>
          <p:cNvSpPr/>
          <p:nvPr/>
        </p:nvSpPr>
        <p:spPr>
          <a:xfrm>
            <a:off x="5543550" y="5538267"/>
            <a:ext cx="52781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2DAAE2"/>
                </a:solidFill>
                <a:latin typeface="Menlo" pitchFamily="34" charset="0"/>
                <a:ea typeface="Menlo" pitchFamily="34" charset="-122"/>
                <a:cs typeface="Menlo" pitchFamily="34" charset="-120"/>
              </a:rPr>
              <a:t>BLUE</a:t>
            </a:r>
            <a:endParaRPr lang="en-US" sz="825"/>
          </a:p>
        </p:txBody>
      </p:sp>
      <p:sp>
        <p:nvSpPr>
          <p:cNvPr id="20" name="Text 17"/>
          <p:cNvSpPr/>
          <p:nvPr/>
        </p:nvSpPr>
        <p:spPr>
          <a:xfrm>
            <a:off x="6974086" y="5538267"/>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062</a:t>
            </a:r>
            <a:endParaRPr lang="en-US" sz="825"/>
          </a:p>
        </p:txBody>
      </p:sp>
      <p:sp>
        <p:nvSpPr>
          <p:cNvPr id="21" name="Shape 18"/>
          <p:cNvSpPr/>
          <p:nvPr/>
        </p:nvSpPr>
        <p:spPr>
          <a:xfrm>
            <a:off x="13716000" y="2728838"/>
            <a:ext cx="2095500" cy="1809750"/>
          </a:xfrm>
          <a:prstGeom prst="roundRect">
            <a:avLst>
              <a:gd name="adj" fmla="val 7368"/>
            </a:avLst>
          </a:prstGeom>
          <a:solidFill>
            <a:srgbClr val="FDFCF9"/>
          </a:solidFill>
          <a:ln/>
          <a:effectLst>
            <a:outerShdw blurRad="204526" dist="38100" dir="18900000" algn="bl" rotWithShape="0">
              <a:prstClr val="black">
                <a:alpha val="40000"/>
              </a:prstClr>
            </a:outerShdw>
          </a:effectLst>
        </p:spPr>
        <p:txBody>
          <a:bodyPr/>
          <a:lstStyle/>
          <a:p>
            <a:endParaRPr lang="en-US"/>
          </a:p>
        </p:txBody>
      </p:sp>
      <p:sp>
        <p:nvSpPr>
          <p:cNvPr id="22" name="Text 19"/>
          <p:cNvSpPr/>
          <p:nvPr/>
        </p:nvSpPr>
        <p:spPr>
          <a:xfrm>
            <a:off x="13925550" y="2938388"/>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High-impact style</a:t>
            </a:r>
            <a:endParaRPr lang="en-US" sz="1650"/>
          </a:p>
        </p:txBody>
      </p:sp>
      <p:sp>
        <p:nvSpPr>
          <p:cNvPr id="23" name="Text 20"/>
          <p:cNvSpPr/>
          <p:nvPr/>
        </p:nvSpPr>
        <p:spPr>
          <a:xfrm>
            <a:off x="13925550" y="4204767"/>
            <a:ext cx="44588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E84427"/>
                </a:solidFill>
                <a:latin typeface="Menlo" pitchFamily="34" charset="0"/>
                <a:ea typeface="Menlo" pitchFamily="34" charset="-122"/>
                <a:cs typeface="Menlo" pitchFamily="34" charset="-120"/>
              </a:rPr>
              <a:t>RED</a:t>
            </a:r>
            <a:endParaRPr lang="en-US" sz="825"/>
          </a:p>
        </p:txBody>
      </p:sp>
      <p:sp>
        <p:nvSpPr>
          <p:cNvPr id="24" name="Text 21"/>
          <p:cNvSpPr/>
          <p:nvPr/>
        </p:nvSpPr>
        <p:spPr>
          <a:xfrm>
            <a:off x="15356086" y="4204767"/>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002</a:t>
            </a:r>
            <a:endParaRPr lang="en-US" sz="825"/>
          </a:p>
        </p:txBody>
      </p:sp>
      <p:sp>
        <p:nvSpPr>
          <p:cNvPr id="25" name="Shape 22"/>
          <p:cNvSpPr/>
          <p:nvPr/>
        </p:nvSpPr>
        <p:spPr>
          <a:xfrm>
            <a:off x="11430000" y="2728838"/>
            <a:ext cx="2095500" cy="1809750"/>
          </a:xfrm>
          <a:prstGeom prst="roundRect">
            <a:avLst>
              <a:gd name="adj" fmla="val 7368"/>
            </a:avLst>
          </a:prstGeom>
          <a:solidFill>
            <a:srgbClr val="FDFCF9"/>
          </a:solidFill>
          <a:ln/>
          <a:effectLst>
            <a:outerShdw blurRad="204526" dist="38100" dir="18900000" algn="bl" rotWithShape="0">
              <a:prstClr val="black">
                <a:alpha val="40000"/>
              </a:prstClr>
            </a:outerShdw>
          </a:effectLst>
        </p:spPr>
        <p:txBody>
          <a:bodyPr/>
          <a:lstStyle/>
          <a:p>
            <a:endParaRPr lang="en-US"/>
          </a:p>
        </p:txBody>
      </p:sp>
      <p:sp>
        <p:nvSpPr>
          <p:cNvPr id="26" name="Text 23"/>
          <p:cNvSpPr/>
          <p:nvPr/>
        </p:nvSpPr>
        <p:spPr>
          <a:xfrm>
            <a:off x="11639550" y="2938388"/>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Direct and to the point</a:t>
            </a:r>
            <a:endParaRPr lang="en-US" sz="1650"/>
          </a:p>
        </p:txBody>
      </p:sp>
      <p:sp>
        <p:nvSpPr>
          <p:cNvPr id="27" name="Text 24"/>
          <p:cNvSpPr/>
          <p:nvPr/>
        </p:nvSpPr>
        <p:spPr>
          <a:xfrm>
            <a:off x="11639550" y="4204767"/>
            <a:ext cx="44588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E84427"/>
                </a:solidFill>
                <a:latin typeface="Menlo" pitchFamily="34" charset="0"/>
                <a:ea typeface="Menlo" pitchFamily="34" charset="-122"/>
                <a:cs typeface="Menlo" pitchFamily="34" charset="-120"/>
              </a:rPr>
              <a:t>RED</a:t>
            </a:r>
            <a:endParaRPr lang="en-US" sz="825"/>
          </a:p>
        </p:txBody>
      </p:sp>
      <p:sp>
        <p:nvSpPr>
          <p:cNvPr id="28" name="Text 25"/>
          <p:cNvSpPr/>
          <p:nvPr/>
        </p:nvSpPr>
        <p:spPr>
          <a:xfrm>
            <a:off x="13070086" y="4204767"/>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015</a:t>
            </a:r>
            <a:endParaRPr lang="en-US" sz="825"/>
          </a:p>
        </p:txBody>
      </p:sp>
      <p:sp>
        <p:nvSpPr>
          <p:cNvPr id="29" name="Shape 26"/>
          <p:cNvSpPr/>
          <p:nvPr/>
        </p:nvSpPr>
        <p:spPr>
          <a:xfrm>
            <a:off x="13144500" y="4062338"/>
            <a:ext cx="2095500" cy="1809750"/>
          </a:xfrm>
          <a:prstGeom prst="roundRect">
            <a:avLst>
              <a:gd name="adj" fmla="val 7368"/>
            </a:avLst>
          </a:prstGeom>
          <a:solidFill>
            <a:srgbClr val="FDFCF9"/>
          </a:solidFill>
          <a:ln/>
          <a:effectLst>
            <a:outerShdw blurRad="204526" dist="38100" dir="18900000" algn="bl" rotWithShape="0">
              <a:prstClr val="black">
                <a:alpha val="40000"/>
              </a:prstClr>
            </a:outerShdw>
          </a:effectLst>
        </p:spPr>
        <p:txBody>
          <a:bodyPr/>
          <a:lstStyle/>
          <a:p>
            <a:endParaRPr lang="en-US"/>
          </a:p>
        </p:txBody>
      </p:sp>
      <p:sp>
        <p:nvSpPr>
          <p:cNvPr id="30" name="Text 27"/>
          <p:cNvSpPr/>
          <p:nvPr/>
        </p:nvSpPr>
        <p:spPr>
          <a:xfrm>
            <a:off x="13354050" y="4271888"/>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Enjoys taking the lead</a:t>
            </a:r>
            <a:endParaRPr lang="en-US" sz="1650"/>
          </a:p>
        </p:txBody>
      </p:sp>
      <p:sp>
        <p:nvSpPr>
          <p:cNvPr id="31" name="Text 28"/>
          <p:cNvSpPr/>
          <p:nvPr/>
        </p:nvSpPr>
        <p:spPr>
          <a:xfrm>
            <a:off x="13354050" y="5538267"/>
            <a:ext cx="44588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E84427"/>
                </a:solidFill>
                <a:latin typeface="Menlo" pitchFamily="34" charset="0"/>
                <a:ea typeface="Menlo" pitchFamily="34" charset="-122"/>
                <a:cs typeface="Menlo" pitchFamily="34" charset="-120"/>
              </a:rPr>
              <a:t>RED</a:t>
            </a:r>
            <a:endParaRPr lang="en-US" sz="825"/>
          </a:p>
        </p:txBody>
      </p:sp>
      <p:sp>
        <p:nvSpPr>
          <p:cNvPr id="32" name="Text 29"/>
          <p:cNvSpPr/>
          <p:nvPr/>
        </p:nvSpPr>
        <p:spPr>
          <a:xfrm>
            <a:off x="14784586" y="5538267"/>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028</a:t>
            </a:r>
            <a:endParaRPr lang="en-US" sz="825"/>
          </a:p>
        </p:txBody>
      </p:sp>
      <p:sp>
        <p:nvSpPr>
          <p:cNvPr id="33" name="Shape 30"/>
          <p:cNvSpPr/>
          <p:nvPr/>
        </p:nvSpPr>
        <p:spPr>
          <a:xfrm>
            <a:off x="10858500" y="4062338"/>
            <a:ext cx="2095500" cy="1809750"/>
          </a:xfrm>
          <a:prstGeom prst="roundRect">
            <a:avLst>
              <a:gd name="adj" fmla="val 7368"/>
            </a:avLst>
          </a:prstGeom>
          <a:solidFill>
            <a:srgbClr val="FDFCF9"/>
          </a:solidFill>
          <a:ln/>
          <a:effectLst>
            <a:outerShdw blurRad="204526" dist="38100" dir="18900000" algn="bl" rotWithShape="0">
              <a:prstClr val="black">
                <a:alpha val="40000"/>
              </a:prstClr>
            </a:outerShdw>
          </a:effectLst>
        </p:spPr>
        <p:txBody>
          <a:bodyPr/>
          <a:lstStyle/>
          <a:p>
            <a:endParaRPr lang="en-US"/>
          </a:p>
        </p:txBody>
      </p:sp>
      <p:sp>
        <p:nvSpPr>
          <p:cNvPr id="34" name="Text 31"/>
          <p:cNvSpPr/>
          <p:nvPr/>
        </p:nvSpPr>
        <p:spPr>
          <a:xfrm>
            <a:off x="11068050" y="4271888"/>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Bold and determined</a:t>
            </a:r>
            <a:endParaRPr lang="en-US" sz="1650"/>
          </a:p>
        </p:txBody>
      </p:sp>
      <p:sp>
        <p:nvSpPr>
          <p:cNvPr id="35" name="Text 32"/>
          <p:cNvSpPr/>
          <p:nvPr/>
        </p:nvSpPr>
        <p:spPr>
          <a:xfrm>
            <a:off x="11068050" y="5538267"/>
            <a:ext cx="44588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E84427"/>
                </a:solidFill>
                <a:latin typeface="Menlo" pitchFamily="34" charset="0"/>
                <a:ea typeface="Menlo" pitchFamily="34" charset="-122"/>
                <a:cs typeface="Menlo" pitchFamily="34" charset="-120"/>
              </a:rPr>
              <a:t>RED</a:t>
            </a:r>
            <a:endParaRPr lang="en-US" sz="825"/>
          </a:p>
        </p:txBody>
      </p:sp>
      <p:sp>
        <p:nvSpPr>
          <p:cNvPr id="36" name="Text 33"/>
          <p:cNvSpPr/>
          <p:nvPr/>
        </p:nvSpPr>
        <p:spPr>
          <a:xfrm>
            <a:off x="12498586" y="5538267"/>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047</a:t>
            </a:r>
            <a:endParaRPr lang="en-US" sz="825"/>
          </a:p>
        </p:txBody>
      </p:sp>
      <p:sp>
        <p:nvSpPr>
          <p:cNvPr id="37" name="Shape 34"/>
          <p:cNvSpPr/>
          <p:nvPr/>
        </p:nvSpPr>
        <p:spPr>
          <a:xfrm>
            <a:off x="2476500" y="6191250"/>
            <a:ext cx="2095500" cy="1809750"/>
          </a:xfrm>
          <a:prstGeom prst="roundRect">
            <a:avLst>
              <a:gd name="adj" fmla="val 7368"/>
            </a:avLst>
          </a:prstGeom>
          <a:solidFill>
            <a:srgbClr val="FDFCF9"/>
          </a:solidFill>
          <a:ln/>
          <a:effectLst>
            <a:outerShdw blurRad="204025" dist="38100" dir="8100000" algn="tr" rotWithShape="0">
              <a:prstClr val="black">
                <a:alpha val="40000"/>
              </a:prstClr>
            </a:outerShdw>
          </a:effectLst>
        </p:spPr>
        <p:txBody>
          <a:bodyPr/>
          <a:lstStyle/>
          <a:p>
            <a:endParaRPr lang="en-US"/>
          </a:p>
        </p:txBody>
      </p:sp>
      <p:sp>
        <p:nvSpPr>
          <p:cNvPr id="38" name="Text 35"/>
          <p:cNvSpPr/>
          <p:nvPr/>
        </p:nvSpPr>
        <p:spPr>
          <a:xfrm>
            <a:off x="2686050" y="6400800"/>
            <a:ext cx="1752600" cy="779711"/>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Aligns vision, values and behaviour</a:t>
            </a:r>
            <a:endParaRPr lang="en-US" sz="1650"/>
          </a:p>
        </p:txBody>
      </p:sp>
      <p:sp>
        <p:nvSpPr>
          <p:cNvPr id="39" name="Text 36"/>
          <p:cNvSpPr/>
          <p:nvPr/>
        </p:nvSpPr>
        <p:spPr>
          <a:xfrm>
            <a:off x="2686050" y="7667179"/>
            <a:ext cx="60974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6B8A1A"/>
                </a:solidFill>
                <a:latin typeface="Menlo" pitchFamily="34" charset="0"/>
                <a:ea typeface="Menlo" pitchFamily="34" charset="-122"/>
                <a:cs typeface="Menlo" pitchFamily="34" charset="-120"/>
              </a:rPr>
              <a:t>GREEN</a:t>
            </a:r>
            <a:endParaRPr lang="en-US" sz="825"/>
          </a:p>
        </p:txBody>
      </p:sp>
      <p:sp>
        <p:nvSpPr>
          <p:cNvPr id="40" name="Text 37"/>
          <p:cNvSpPr/>
          <p:nvPr/>
        </p:nvSpPr>
        <p:spPr>
          <a:xfrm>
            <a:off x="4116586" y="7667179"/>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033</a:t>
            </a:r>
            <a:endParaRPr lang="en-US" sz="825"/>
          </a:p>
        </p:txBody>
      </p:sp>
      <p:sp>
        <p:nvSpPr>
          <p:cNvPr id="41" name="Shape 38"/>
          <p:cNvSpPr/>
          <p:nvPr/>
        </p:nvSpPr>
        <p:spPr>
          <a:xfrm>
            <a:off x="4762500" y="6191250"/>
            <a:ext cx="2095500" cy="1809750"/>
          </a:xfrm>
          <a:prstGeom prst="roundRect">
            <a:avLst>
              <a:gd name="adj" fmla="val 7368"/>
            </a:avLst>
          </a:prstGeom>
          <a:solidFill>
            <a:srgbClr val="FDFCF9"/>
          </a:solidFill>
          <a:ln/>
          <a:effectLst>
            <a:outerShdw blurRad="204025" dist="38100" dir="8100000" algn="tr" rotWithShape="0">
              <a:prstClr val="black">
                <a:alpha val="40000"/>
              </a:prstClr>
            </a:outerShdw>
          </a:effectLst>
        </p:spPr>
        <p:txBody>
          <a:bodyPr/>
          <a:lstStyle/>
          <a:p>
            <a:endParaRPr lang="en-US"/>
          </a:p>
        </p:txBody>
      </p:sp>
      <p:sp>
        <p:nvSpPr>
          <p:cNvPr id="42" name="Text 39"/>
          <p:cNvSpPr/>
          <p:nvPr/>
        </p:nvSpPr>
        <p:spPr>
          <a:xfrm>
            <a:off x="4972050" y="6400800"/>
            <a:ext cx="1752600" cy="779711"/>
          </a:xfrm>
          <a:prstGeom prst="rect">
            <a:avLst/>
          </a:prstGeom>
          <a:noFill/>
          <a:ln/>
        </p:spPr>
        <p:txBody>
          <a:bodyPr wrap="square" lIns="25400" tIns="25400" rIns="25400" bIns="25400" rtlCol="0" anchor="t">
            <a:normAutofit fontScale="925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Considers impact on others</a:t>
            </a:r>
            <a:endParaRPr lang="en-US" sz="1650"/>
          </a:p>
        </p:txBody>
      </p:sp>
      <p:sp>
        <p:nvSpPr>
          <p:cNvPr id="43" name="Text 40"/>
          <p:cNvSpPr/>
          <p:nvPr/>
        </p:nvSpPr>
        <p:spPr>
          <a:xfrm>
            <a:off x="4972050" y="7667179"/>
            <a:ext cx="60974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6B8A1A"/>
                </a:solidFill>
                <a:latin typeface="Menlo" pitchFamily="34" charset="0"/>
                <a:ea typeface="Menlo" pitchFamily="34" charset="-122"/>
                <a:cs typeface="Menlo" pitchFamily="34" charset="-120"/>
              </a:rPr>
              <a:t>GREEN</a:t>
            </a:r>
            <a:endParaRPr lang="en-US" sz="825"/>
          </a:p>
        </p:txBody>
      </p:sp>
      <p:sp>
        <p:nvSpPr>
          <p:cNvPr id="44" name="Text 41"/>
          <p:cNvSpPr/>
          <p:nvPr/>
        </p:nvSpPr>
        <p:spPr>
          <a:xfrm>
            <a:off x="6402586" y="7667179"/>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051</a:t>
            </a:r>
            <a:endParaRPr lang="en-US" sz="825"/>
          </a:p>
        </p:txBody>
      </p:sp>
      <p:sp>
        <p:nvSpPr>
          <p:cNvPr id="45" name="Shape 42"/>
          <p:cNvSpPr/>
          <p:nvPr/>
        </p:nvSpPr>
        <p:spPr>
          <a:xfrm>
            <a:off x="3048000" y="7524750"/>
            <a:ext cx="2095500" cy="1809750"/>
          </a:xfrm>
          <a:prstGeom prst="roundRect">
            <a:avLst>
              <a:gd name="adj" fmla="val 7368"/>
            </a:avLst>
          </a:prstGeom>
          <a:solidFill>
            <a:srgbClr val="FDFCF9"/>
          </a:solidFill>
          <a:ln/>
          <a:effectLst>
            <a:outerShdw blurRad="204025" dist="38100" dir="8100000" algn="tr" rotWithShape="0">
              <a:prstClr val="black">
                <a:alpha val="40000"/>
              </a:prstClr>
            </a:outerShdw>
          </a:effectLst>
        </p:spPr>
        <p:txBody>
          <a:bodyPr/>
          <a:lstStyle/>
          <a:p>
            <a:endParaRPr lang="en-US"/>
          </a:p>
        </p:txBody>
      </p:sp>
      <p:sp>
        <p:nvSpPr>
          <p:cNvPr id="46" name="Text 43"/>
          <p:cNvSpPr/>
          <p:nvPr/>
        </p:nvSpPr>
        <p:spPr>
          <a:xfrm>
            <a:off x="3257550" y="7734300"/>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A calming influence</a:t>
            </a:r>
            <a:endParaRPr lang="en-US" sz="1650"/>
          </a:p>
        </p:txBody>
      </p:sp>
      <p:sp>
        <p:nvSpPr>
          <p:cNvPr id="47" name="Text 44"/>
          <p:cNvSpPr/>
          <p:nvPr/>
        </p:nvSpPr>
        <p:spPr>
          <a:xfrm>
            <a:off x="3257550" y="9000679"/>
            <a:ext cx="60974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6B8A1A"/>
                </a:solidFill>
                <a:latin typeface="Menlo" pitchFamily="34" charset="0"/>
                <a:ea typeface="Menlo" pitchFamily="34" charset="-122"/>
                <a:cs typeface="Menlo" pitchFamily="34" charset="-120"/>
              </a:rPr>
              <a:t>GREEN</a:t>
            </a:r>
            <a:endParaRPr lang="en-US" sz="825"/>
          </a:p>
        </p:txBody>
      </p:sp>
      <p:sp>
        <p:nvSpPr>
          <p:cNvPr id="48" name="Text 45"/>
          <p:cNvSpPr/>
          <p:nvPr/>
        </p:nvSpPr>
        <p:spPr>
          <a:xfrm>
            <a:off x="4688086" y="9000679"/>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109</a:t>
            </a:r>
            <a:endParaRPr lang="en-US" sz="825"/>
          </a:p>
        </p:txBody>
      </p:sp>
      <p:sp>
        <p:nvSpPr>
          <p:cNvPr id="49" name="Shape 46"/>
          <p:cNvSpPr/>
          <p:nvPr/>
        </p:nvSpPr>
        <p:spPr>
          <a:xfrm>
            <a:off x="5334000" y="7524750"/>
            <a:ext cx="2095500" cy="1809750"/>
          </a:xfrm>
          <a:prstGeom prst="roundRect">
            <a:avLst>
              <a:gd name="adj" fmla="val 7368"/>
            </a:avLst>
          </a:prstGeom>
          <a:solidFill>
            <a:srgbClr val="FDFCF9"/>
          </a:solidFill>
          <a:ln/>
          <a:effectLst>
            <a:outerShdw blurRad="204025" dist="38100" dir="8100000" algn="tr" rotWithShape="0">
              <a:prstClr val="black">
                <a:alpha val="40000"/>
              </a:prstClr>
            </a:outerShdw>
          </a:effectLst>
        </p:spPr>
        <p:txBody>
          <a:bodyPr/>
          <a:lstStyle/>
          <a:p>
            <a:endParaRPr lang="en-US"/>
          </a:p>
        </p:txBody>
      </p:sp>
      <p:sp>
        <p:nvSpPr>
          <p:cNvPr id="50" name="Text 47"/>
          <p:cNvSpPr/>
          <p:nvPr/>
        </p:nvSpPr>
        <p:spPr>
          <a:xfrm>
            <a:off x="5543550" y="7734300"/>
            <a:ext cx="1752600" cy="532507"/>
          </a:xfrm>
          <a:prstGeom prst="rect">
            <a:avLst/>
          </a:prstGeom>
          <a:noFill/>
          <a:ln/>
        </p:spPr>
        <p:txBody>
          <a:bodyPr wrap="square" lIns="25400" tIns="25400" rIns="25400" bIns="25400" rtlCol="0" anchor="t">
            <a:normAutofit fontScale="925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Builds consensus</a:t>
            </a:r>
            <a:endParaRPr lang="en-US" sz="1650"/>
          </a:p>
        </p:txBody>
      </p:sp>
      <p:sp>
        <p:nvSpPr>
          <p:cNvPr id="51" name="Text 48"/>
          <p:cNvSpPr/>
          <p:nvPr/>
        </p:nvSpPr>
        <p:spPr>
          <a:xfrm>
            <a:off x="5543550" y="9000679"/>
            <a:ext cx="60974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6B8A1A"/>
                </a:solidFill>
                <a:latin typeface="Menlo" pitchFamily="34" charset="0"/>
                <a:ea typeface="Menlo" pitchFamily="34" charset="-122"/>
                <a:cs typeface="Menlo" pitchFamily="34" charset="-120"/>
              </a:rPr>
              <a:t>GREEN</a:t>
            </a:r>
            <a:endParaRPr lang="en-US" sz="825"/>
          </a:p>
        </p:txBody>
      </p:sp>
      <p:sp>
        <p:nvSpPr>
          <p:cNvPr id="52" name="Text 49"/>
          <p:cNvSpPr/>
          <p:nvPr/>
        </p:nvSpPr>
        <p:spPr>
          <a:xfrm>
            <a:off x="6974086" y="9000679"/>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012</a:t>
            </a:r>
            <a:endParaRPr lang="en-US" sz="825"/>
          </a:p>
        </p:txBody>
      </p:sp>
      <p:sp>
        <p:nvSpPr>
          <p:cNvPr id="53" name="Shape 50"/>
          <p:cNvSpPr/>
          <p:nvPr/>
        </p:nvSpPr>
        <p:spPr>
          <a:xfrm>
            <a:off x="13716000" y="6191250"/>
            <a:ext cx="2095500" cy="1809750"/>
          </a:xfrm>
          <a:prstGeom prst="roundRect">
            <a:avLst>
              <a:gd name="adj" fmla="val 7368"/>
            </a:avLst>
          </a:prstGeom>
          <a:solidFill>
            <a:srgbClr val="FDFCF9"/>
          </a:solidFill>
          <a:ln/>
          <a:effectLst>
            <a:outerShdw blurRad="209236" dist="38100" dir="2700000" algn="tl" rotWithShape="0">
              <a:prstClr val="black">
                <a:alpha val="40000"/>
              </a:prstClr>
            </a:outerShdw>
          </a:effectLst>
        </p:spPr>
        <p:txBody>
          <a:bodyPr/>
          <a:lstStyle/>
          <a:p>
            <a:endParaRPr lang="en-US"/>
          </a:p>
        </p:txBody>
      </p:sp>
      <p:sp>
        <p:nvSpPr>
          <p:cNvPr id="54" name="Text 51"/>
          <p:cNvSpPr/>
          <p:nvPr/>
        </p:nvSpPr>
        <p:spPr>
          <a:xfrm>
            <a:off x="13925550" y="6400800"/>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Expressive and persuasive</a:t>
            </a:r>
            <a:endParaRPr lang="en-US" sz="1650"/>
          </a:p>
        </p:txBody>
      </p:sp>
      <p:sp>
        <p:nvSpPr>
          <p:cNvPr id="55" name="Text 52"/>
          <p:cNvSpPr/>
          <p:nvPr/>
        </p:nvSpPr>
        <p:spPr>
          <a:xfrm>
            <a:off x="13925550" y="7667179"/>
            <a:ext cx="69167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B8970B"/>
                </a:solidFill>
                <a:latin typeface="Menlo" pitchFamily="34" charset="0"/>
                <a:ea typeface="Menlo" pitchFamily="34" charset="-122"/>
                <a:cs typeface="Menlo" pitchFamily="34" charset="-120"/>
              </a:rPr>
              <a:t>YELLOW</a:t>
            </a:r>
            <a:endParaRPr lang="en-US" sz="825"/>
          </a:p>
        </p:txBody>
      </p:sp>
      <p:sp>
        <p:nvSpPr>
          <p:cNvPr id="56" name="Text 53"/>
          <p:cNvSpPr/>
          <p:nvPr/>
        </p:nvSpPr>
        <p:spPr>
          <a:xfrm>
            <a:off x="15356086" y="7667179"/>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005</a:t>
            </a:r>
            <a:endParaRPr lang="en-US" sz="825"/>
          </a:p>
        </p:txBody>
      </p:sp>
      <p:sp>
        <p:nvSpPr>
          <p:cNvPr id="57" name="Shape 54"/>
          <p:cNvSpPr/>
          <p:nvPr/>
        </p:nvSpPr>
        <p:spPr>
          <a:xfrm>
            <a:off x="11430000" y="6191250"/>
            <a:ext cx="2095500" cy="1809750"/>
          </a:xfrm>
          <a:prstGeom prst="roundRect">
            <a:avLst>
              <a:gd name="adj" fmla="val 7368"/>
            </a:avLst>
          </a:prstGeom>
          <a:solidFill>
            <a:srgbClr val="FDFCF9"/>
          </a:solidFill>
          <a:ln/>
          <a:effectLst>
            <a:outerShdw blurRad="209236" dist="38100" dir="2700000" algn="tl" rotWithShape="0">
              <a:prstClr val="black">
                <a:alpha val="40000"/>
              </a:prstClr>
            </a:outerShdw>
          </a:effectLst>
        </p:spPr>
        <p:txBody>
          <a:bodyPr/>
          <a:lstStyle/>
          <a:p>
            <a:endParaRPr lang="en-US"/>
          </a:p>
        </p:txBody>
      </p:sp>
      <p:sp>
        <p:nvSpPr>
          <p:cNvPr id="58" name="Text 55"/>
          <p:cNvSpPr/>
          <p:nvPr/>
        </p:nvSpPr>
        <p:spPr>
          <a:xfrm>
            <a:off x="11639550" y="6400800"/>
            <a:ext cx="1752600" cy="779711"/>
          </a:xfrm>
          <a:prstGeom prst="rect">
            <a:avLst/>
          </a:prstGeom>
          <a:noFill/>
          <a:ln/>
        </p:spPr>
        <p:txBody>
          <a:bodyPr wrap="square" lIns="25400" tIns="25400" rIns="25400" bIns="25400" rtlCol="0" anchor="t">
            <a:normAutofit fontScale="925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Brings positivity to any problem</a:t>
            </a:r>
            <a:endParaRPr lang="en-US" sz="1650"/>
          </a:p>
        </p:txBody>
      </p:sp>
      <p:sp>
        <p:nvSpPr>
          <p:cNvPr id="59" name="Text 56"/>
          <p:cNvSpPr/>
          <p:nvPr/>
        </p:nvSpPr>
        <p:spPr>
          <a:xfrm>
            <a:off x="11639550" y="7667179"/>
            <a:ext cx="69167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B8970B"/>
                </a:solidFill>
                <a:latin typeface="Menlo" pitchFamily="34" charset="0"/>
                <a:ea typeface="Menlo" pitchFamily="34" charset="-122"/>
                <a:cs typeface="Menlo" pitchFamily="34" charset="-120"/>
              </a:rPr>
              <a:t>YELLOW</a:t>
            </a:r>
            <a:endParaRPr lang="en-US" sz="825"/>
          </a:p>
        </p:txBody>
      </p:sp>
      <p:sp>
        <p:nvSpPr>
          <p:cNvPr id="60" name="Text 57"/>
          <p:cNvSpPr/>
          <p:nvPr/>
        </p:nvSpPr>
        <p:spPr>
          <a:xfrm>
            <a:off x="13070086" y="7667179"/>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033</a:t>
            </a:r>
            <a:endParaRPr lang="en-US" sz="825"/>
          </a:p>
        </p:txBody>
      </p:sp>
      <p:sp>
        <p:nvSpPr>
          <p:cNvPr id="61" name="Shape 58"/>
          <p:cNvSpPr/>
          <p:nvPr/>
        </p:nvSpPr>
        <p:spPr>
          <a:xfrm>
            <a:off x="13144500" y="7524750"/>
            <a:ext cx="2095500" cy="1809750"/>
          </a:xfrm>
          <a:prstGeom prst="roundRect">
            <a:avLst>
              <a:gd name="adj" fmla="val 7368"/>
            </a:avLst>
          </a:prstGeom>
          <a:solidFill>
            <a:srgbClr val="FDFCF9"/>
          </a:solidFill>
          <a:ln/>
          <a:effectLst>
            <a:outerShdw blurRad="209236" dist="38100" dir="2700000" algn="tl" rotWithShape="0">
              <a:prstClr val="black">
                <a:alpha val="40000"/>
              </a:prstClr>
            </a:outerShdw>
          </a:effectLst>
        </p:spPr>
        <p:txBody>
          <a:bodyPr/>
          <a:lstStyle/>
          <a:p>
            <a:endParaRPr lang="en-US"/>
          </a:p>
        </p:txBody>
      </p:sp>
      <p:sp>
        <p:nvSpPr>
          <p:cNvPr id="62" name="Text 59"/>
          <p:cNvSpPr/>
          <p:nvPr/>
        </p:nvSpPr>
        <p:spPr>
          <a:xfrm>
            <a:off x="13354050" y="7734300"/>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Juggles many tasks at once</a:t>
            </a:r>
            <a:endParaRPr lang="en-US" sz="1650"/>
          </a:p>
        </p:txBody>
      </p:sp>
      <p:sp>
        <p:nvSpPr>
          <p:cNvPr id="63" name="Text 60"/>
          <p:cNvSpPr/>
          <p:nvPr/>
        </p:nvSpPr>
        <p:spPr>
          <a:xfrm>
            <a:off x="13354050" y="9000679"/>
            <a:ext cx="69167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B8970B"/>
                </a:solidFill>
                <a:latin typeface="Menlo" pitchFamily="34" charset="0"/>
                <a:ea typeface="Menlo" pitchFamily="34" charset="-122"/>
                <a:cs typeface="Menlo" pitchFamily="34" charset="-120"/>
              </a:rPr>
              <a:t>YELLOW</a:t>
            </a:r>
            <a:endParaRPr lang="en-US" sz="825"/>
          </a:p>
        </p:txBody>
      </p:sp>
      <p:sp>
        <p:nvSpPr>
          <p:cNvPr id="64" name="Text 61"/>
          <p:cNvSpPr/>
          <p:nvPr/>
        </p:nvSpPr>
        <p:spPr>
          <a:xfrm>
            <a:off x="14784586" y="9000679"/>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066</a:t>
            </a:r>
            <a:endParaRPr lang="en-US" sz="825"/>
          </a:p>
        </p:txBody>
      </p:sp>
      <p:sp>
        <p:nvSpPr>
          <p:cNvPr id="65" name="Shape 62"/>
          <p:cNvSpPr/>
          <p:nvPr/>
        </p:nvSpPr>
        <p:spPr>
          <a:xfrm>
            <a:off x="10858500" y="7524750"/>
            <a:ext cx="2095500" cy="1809750"/>
          </a:xfrm>
          <a:prstGeom prst="roundRect">
            <a:avLst>
              <a:gd name="adj" fmla="val 7368"/>
            </a:avLst>
          </a:prstGeom>
          <a:solidFill>
            <a:srgbClr val="FDFCF9"/>
          </a:solidFill>
          <a:ln/>
          <a:effectLst>
            <a:outerShdw blurRad="209236" dist="38100" dir="2700000" algn="tl" rotWithShape="0">
              <a:prstClr val="black">
                <a:alpha val="40000"/>
              </a:prstClr>
            </a:outerShdw>
          </a:effectLst>
        </p:spPr>
        <p:txBody>
          <a:bodyPr/>
          <a:lstStyle/>
          <a:p>
            <a:endParaRPr lang="en-US"/>
          </a:p>
        </p:txBody>
      </p:sp>
      <p:sp>
        <p:nvSpPr>
          <p:cNvPr id="66" name="Text 63"/>
          <p:cNvSpPr/>
          <p:nvPr/>
        </p:nvSpPr>
        <p:spPr>
          <a:xfrm>
            <a:off x="11068050" y="7734300"/>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Flexible and adventurous</a:t>
            </a:r>
            <a:endParaRPr lang="en-US" sz="1650"/>
          </a:p>
        </p:txBody>
      </p:sp>
      <p:sp>
        <p:nvSpPr>
          <p:cNvPr id="67" name="Text 64"/>
          <p:cNvSpPr/>
          <p:nvPr/>
        </p:nvSpPr>
        <p:spPr>
          <a:xfrm>
            <a:off x="11068050" y="9000679"/>
            <a:ext cx="69167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B8970B"/>
                </a:solidFill>
                <a:latin typeface="Menlo" pitchFamily="34" charset="0"/>
                <a:ea typeface="Menlo" pitchFamily="34" charset="-122"/>
                <a:cs typeface="Menlo" pitchFamily="34" charset="-120"/>
              </a:rPr>
              <a:t>YELLOW</a:t>
            </a:r>
            <a:endParaRPr lang="en-US" sz="825"/>
          </a:p>
        </p:txBody>
      </p:sp>
      <p:sp>
        <p:nvSpPr>
          <p:cNvPr id="68" name="Text 65"/>
          <p:cNvSpPr/>
          <p:nvPr/>
        </p:nvSpPr>
        <p:spPr>
          <a:xfrm>
            <a:off x="12498586" y="9000679"/>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021</a:t>
            </a:r>
            <a:endParaRPr lang="en-US" sz="825"/>
          </a:p>
        </p:txBody>
      </p:sp>
      <p:sp>
        <p:nvSpPr>
          <p:cNvPr id="69" name="Text 66"/>
          <p:cNvSpPr/>
          <p:nvPr/>
        </p:nvSpPr>
        <p:spPr>
          <a:xfrm>
            <a:off x="1143000" y="9593610"/>
            <a:ext cx="1124917"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THE WHEEL</a:t>
            </a:r>
            <a:endParaRPr lang="en-US" sz="1200"/>
          </a:p>
        </p:txBody>
      </p:sp>
      <p:sp>
        <p:nvSpPr>
          <p:cNvPr id="73" name="Round Same-side Corner of Rectangle 72">
            <a:extLst>
              <a:ext uri="{FF2B5EF4-FFF2-40B4-BE49-F238E27FC236}">
                <a16:creationId xmlns:a16="http://schemas.microsoft.com/office/drawing/2014/main" id="{AFD0531B-6D33-7CD4-08DB-9D26C815A1A0}"/>
              </a:ext>
            </a:extLst>
          </p:cNvPr>
          <p:cNvSpPr/>
          <p:nvPr/>
        </p:nvSpPr>
        <p:spPr>
          <a:xfrm>
            <a:off x="2481263" y="2724150"/>
            <a:ext cx="2085975" cy="90487"/>
          </a:xfrm>
          <a:prstGeom prst="round2SameRect">
            <a:avLst/>
          </a:prstGeom>
          <a:solidFill>
            <a:srgbClr val="2CAA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 Same-side Corner of Rectangle 73">
            <a:extLst>
              <a:ext uri="{FF2B5EF4-FFF2-40B4-BE49-F238E27FC236}">
                <a16:creationId xmlns:a16="http://schemas.microsoft.com/office/drawing/2014/main" id="{62D854BF-322F-FB30-0FE7-D29F1A8D4057}"/>
              </a:ext>
            </a:extLst>
          </p:cNvPr>
          <p:cNvSpPr/>
          <p:nvPr/>
        </p:nvSpPr>
        <p:spPr>
          <a:xfrm>
            <a:off x="4763479" y="2726921"/>
            <a:ext cx="2097292" cy="77239"/>
          </a:xfrm>
          <a:prstGeom prst="round2SameRect">
            <a:avLst/>
          </a:prstGeom>
          <a:solidFill>
            <a:srgbClr val="2CAA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Same-side Corner of Rectangle 76">
            <a:extLst>
              <a:ext uri="{FF2B5EF4-FFF2-40B4-BE49-F238E27FC236}">
                <a16:creationId xmlns:a16="http://schemas.microsoft.com/office/drawing/2014/main" id="{A6EBD707-2C34-4436-83A1-EFECA89A3C89}"/>
              </a:ext>
            </a:extLst>
          </p:cNvPr>
          <p:cNvSpPr/>
          <p:nvPr/>
        </p:nvSpPr>
        <p:spPr>
          <a:xfrm>
            <a:off x="5337057" y="4059728"/>
            <a:ext cx="2097292" cy="77239"/>
          </a:xfrm>
          <a:prstGeom prst="round2SameRect">
            <a:avLst/>
          </a:prstGeom>
          <a:solidFill>
            <a:srgbClr val="2CAA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 Same-side Corner of Rectangle 77">
            <a:extLst>
              <a:ext uri="{FF2B5EF4-FFF2-40B4-BE49-F238E27FC236}">
                <a16:creationId xmlns:a16="http://schemas.microsoft.com/office/drawing/2014/main" id="{15C1D2B4-9A6B-F2F4-6E26-1C77460FC6BA}"/>
              </a:ext>
            </a:extLst>
          </p:cNvPr>
          <p:cNvSpPr/>
          <p:nvPr/>
        </p:nvSpPr>
        <p:spPr>
          <a:xfrm>
            <a:off x="3045516" y="4056957"/>
            <a:ext cx="2097292" cy="77239"/>
          </a:xfrm>
          <a:prstGeom prst="round2SameRect">
            <a:avLst/>
          </a:prstGeom>
          <a:solidFill>
            <a:srgbClr val="2CAA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Same-side Corner of Rectangle 78">
            <a:extLst>
              <a:ext uri="{FF2B5EF4-FFF2-40B4-BE49-F238E27FC236}">
                <a16:creationId xmlns:a16="http://schemas.microsoft.com/office/drawing/2014/main" id="{262B928E-D1EB-8A5E-7546-82F99E952FF8}"/>
              </a:ext>
            </a:extLst>
          </p:cNvPr>
          <p:cNvSpPr/>
          <p:nvPr/>
        </p:nvSpPr>
        <p:spPr>
          <a:xfrm>
            <a:off x="11430654" y="2726298"/>
            <a:ext cx="2097292" cy="77239"/>
          </a:xfrm>
          <a:prstGeom prst="round2SameRect">
            <a:avLst/>
          </a:prstGeom>
          <a:solidFill>
            <a:srgbClr val="E84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Same-side Corner of Rectangle 79">
            <a:extLst>
              <a:ext uri="{FF2B5EF4-FFF2-40B4-BE49-F238E27FC236}">
                <a16:creationId xmlns:a16="http://schemas.microsoft.com/office/drawing/2014/main" id="{5CD6694A-F5D2-AD0F-C20C-42BA0D179A3A}"/>
              </a:ext>
            </a:extLst>
          </p:cNvPr>
          <p:cNvSpPr/>
          <p:nvPr/>
        </p:nvSpPr>
        <p:spPr>
          <a:xfrm>
            <a:off x="13716654" y="2723189"/>
            <a:ext cx="2097292" cy="77239"/>
          </a:xfrm>
          <a:prstGeom prst="round2SameRect">
            <a:avLst/>
          </a:prstGeom>
          <a:solidFill>
            <a:srgbClr val="E84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Same-side Corner of Rectangle 80">
            <a:extLst>
              <a:ext uri="{FF2B5EF4-FFF2-40B4-BE49-F238E27FC236}">
                <a16:creationId xmlns:a16="http://schemas.microsoft.com/office/drawing/2014/main" id="{DEB18578-02D8-7CC8-62C9-6C48247774DD}"/>
              </a:ext>
            </a:extLst>
          </p:cNvPr>
          <p:cNvSpPr/>
          <p:nvPr/>
        </p:nvSpPr>
        <p:spPr>
          <a:xfrm>
            <a:off x="10859847" y="4057013"/>
            <a:ext cx="2097292" cy="77239"/>
          </a:xfrm>
          <a:prstGeom prst="round2SameRect">
            <a:avLst/>
          </a:prstGeom>
          <a:solidFill>
            <a:srgbClr val="E84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Same-side Corner of Rectangle 81">
            <a:extLst>
              <a:ext uri="{FF2B5EF4-FFF2-40B4-BE49-F238E27FC236}">
                <a16:creationId xmlns:a16="http://schemas.microsoft.com/office/drawing/2014/main" id="{9598BF06-FA9A-4399-F42D-C013F6CF860D}"/>
              </a:ext>
            </a:extLst>
          </p:cNvPr>
          <p:cNvSpPr/>
          <p:nvPr/>
        </p:nvSpPr>
        <p:spPr>
          <a:xfrm>
            <a:off x="13148618" y="4061876"/>
            <a:ext cx="2097292" cy="77239"/>
          </a:xfrm>
          <a:prstGeom prst="round2SameRect">
            <a:avLst/>
          </a:prstGeom>
          <a:solidFill>
            <a:srgbClr val="E84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Same-side Corner of Rectangle 82">
            <a:extLst>
              <a:ext uri="{FF2B5EF4-FFF2-40B4-BE49-F238E27FC236}">
                <a16:creationId xmlns:a16="http://schemas.microsoft.com/office/drawing/2014/main" id="{097D2586-8E2B-C826-E9AE-3465CB2EF7FB}"/>
              </a:ext>
            </a:extLst>
          </p:cNvPr>
          <p:cNvSpPr/>
          <p:nvPr/>
        </p:nvSpPr>
        <p:spPr>
          <a:xfrm>
            <a:off x="13705279" y="6187455"/>
            <a:ext cx="2097292" cy="77239"/>
          </a:xfrm>
          <a:prstGeom prst="round2SameRect">
            <a:avLst/>
          </a:prstGeom>
          <a:solidFill>
            <a:srgbClr val="FED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Same-side Corner of Rectangle 83">
            <a:extLst>
              <a:ext uri="{FF2B5EF4-FFF2-40B4-BE49-F238E27FC236}">
                <a16:creationId xmlns:a16="http://schemas.microsoft.com/office/drawing/2014/main" id="{37AE3F24-6275-432F-0CE6-04141FA0782F}"/>
              </a:ext>
            </a:extLst>
          </p:cNvPr>
          <p:cNvSpPr/>
          <p:nvPr/>
        </p:nvSpPr>
        <p:spPr>
          <a:xfrm>
            <a:off x="11446625" y="6191611"/>
            <a:ext cx="2079810" cy="84498"/>
          </a:xfrm>
          <a:prstGeom prst="round2SameRect">
            <a:avLst/>
          </a:prstGeom>
          <a:solidFill>
            <a:srgbClr val="FED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Same-side Corner of Rectangle 84">
            <a:extLst>
              <a:ext uri="{FF2B5EF4-FFF2-40B4-BE49-F238E27FC236}">
                <a16:creationId xmlns:a16="http://schemas.microsoft.com/office/drawing/2014/main" id="{4A17AE8B-406C-C3A5-43D5-FB0424C9CB05}"/>
              </a:ext>
            </a:extLst>
          </p:cNvPr>
          <p:cNvSpPr/>
          <p:nvPr/>
        </p:nvSpPr>
        <p:spPr>
          <a:xfrm>
            <a:off x="13127763" y="7521210"/>
            <a:ext cx="2097292" cy="77239"/>
          </a:xfrm>
          <a:prstGeom prst="round2SameRect">
            <a:avLst/>
          </a:prstGeom>
          <a:solidFill>
            <a:srgbClr val="FED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Same-side Corner of Rectangle 85">
            <a:extLst>
              <a:ext uri="{FF2B5EF4-FFF2-40B4-BE49-F238E27FC236}">
                <a16:creationId xmlns:a16="http://schemas.microsoft.com/office/drawing/2014/main" id="{B9E92BB6-690B-322E-5C87-7DD3495A65E0}"/>
              </a:ext>
            </a:extLst>
          </p:cNvPr>
          <p:cNvSpPr/>
          <p:nvPr/>
        </p:nvSpPr>
        <p:spPr>
          <a:xfrm>
            <a:off x="10856201" y="7521211"/>
            <a:ext cx="2097292" cy="77239"/>
          </a:xfrm>
          <a:prstGeom prst="round2SameRect">
            <a:avLst/>
          </a:prstGeom>
          <a:solidFill>
            <a:srgbClr val="FED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Same-side Corner of Rectangle 89">
            <a:extLst>
              <a:ext uri="{FF2B5EF4-FFF2-40B4-BE49-F238E27FC236}">
                <a16:creationId xmlns:a16="http://schemas.microsoft.com/office/drawing/2014/main" id="{EE55F40C-87F9-F809-59FB-2373874066AC}"/>
              </a:ext>
            </a:extLst>
          </p:cNvPr>
          <p:cNvSpPr/>
          <p:nvPr/>
        </p:nvSpPr>
        <p:spPr>
          <a:xfrm>
            <a:off x="2475798" y="6185227"/>
            <a:ext cx="2097292" cy="77239"/>
          </a:xfrm>
          <a:prstGeom prst="round2SameRect">
            <a:avLst/>
          </a:prstGeom>
          <a:solidFill>
            <a:srgbClr val="A7C9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Same-side Corner of Rectangle 90">
            <a:extLst>
              <a:ext uri="{FF2B5EF4-FFF2-40B4-BE49-F238E27FC236}">
                <a16:creationId xmlns:a16="http://schemas.microsoft.com/office/drawing/2014/main" id="{9042169B-65F4-CCD2-398D-7600E60EA68B}"/>
              </a:ext>
            </a:extLst>
          </p:cNvPr>
          <p:cNvSpPr/>
          <p:nvPr/>
        </p:nvSpPr>
        <p:spPr>
          <a:xfrm>
            <a:off x="4761848" y="6184974"/>
            <a:ext cx="2097292" cy="77239"/>
          </a:xfrm>
          <a:prstGeom prst="round2SameRect">
            <a:avLst/>
          </a:prstGeom>
          <a:solidFill>
            <a:srgbClr val="A7C9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 Same-side Corner of Rectangle 91">
            <a:extLst>
              <a:ext uri="{FF2B5EF4-FFF2-40B4-BE49-F238E27FC236}">
                <a16:creationId xmlns:a16="http://schemas.microsoft.com/office/drawing/2014/main" id="{CF340E4E-CBC7-5627-8A0C-3B017DBD840A}"/>
              </a:ext>
            </a:extLst>
          </p:cNvPr>
          <p:cNvSpPr/>
          <p:nvPr/>
        </p:nvSpPr>
        <p:spPr>
          <a:xfrm>
            <a:off x="3042586" y="7516093"/>
            <a:ext cx="2097292" cy="77239"/>
          </a:xfrm>
          <a:prstGeom prst="round2SameRect">
            <a:avLst/>
          </a:prstGeom>
          <a:solidFill>
            <a:srgbClr val="A7C9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 Same-side Corner of Rectangle 92">
            <a:extLst>
              <a:ext uri="{FF2B5EF4-FFF2-40B4-BE49-F238E27FC236}">
                <a16:creationId xmlns:a16="http://schemas.microsoft.com/office/drawing/2014/main" id="{5A404BB5-B84F-603C-93B3-D2B86E9F6399}"/>
              </a:ext>
            </a:extLst>
          </p:cNvPr>
          <p:cNvSpPr/>
          <p:nvPr/>
        </p:nvSpPr>
        <p:spPr>
          <a:xfrm>
            <a:off x="5338110" y="7525618"/>
            <a:ext cx="2097292" cy="77239"/>
          </a:xfrm>
          <a:prstGeom prst="round2SameRect">
            <a:avLst/>
          </a:prstGeom>
          <a:solidFill>
            <a:srgbClr val="A7C9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a:extLst>
              <a:ext uri="{FF2B5EF4-FFF2-40B4-BE49-F238E27FC236}">
                <a16:creationId xmlns:a16="http://schemas.microsoft.com/office/drawing/2014/main" id="{1028DE59-DFDC-A2E0-DC95-40384F0A0892}"/>
              </a:ext>
            </a:extLst>
          </p:cNvPr>
          <p:cNvPicPr>
            <a:picLocks noChangeAspect="1"/>
          </p:cNvPicPr>
          <p:nvPr/>
        </p:nvPicPr>
        <p:blipFill>
          <a:blip r:embed="rId5"/>
          <a:stretch>
            <a:fillRect/>
          </a:stretch>
        </p:blipFill>
        <p:spPr>
          <a:xfrm>
            <a:off x="16679008" y="1069568"/>
            <a:ext cx="685800" cy="546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down)">
                                      <p:cBhvr>
                                        <p:cTn id="10" dur="500"/>
                                        <p:tgtEl>
                                          <p:spTgt spid="5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ipe(down)">
                                      <p:cBhvr>
                                        <p:cTn id="13" dur="500"/>
                                        <p:tgtEl>
                                          <p:spTgt spid="5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down)">
                                      <p:cBhvr>
                                        <p:cTn id="16" dur="500"/>
                                        <p:tgtEl>
                                          <p:spTgt spid="5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down)">
                                      <p:cBhvr>
                                        <p:cTn id="19" dur="500"/>
                                        <p:tgtEl>
                                          <p:spTgt spid="5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down)">
                                      <p:cBhvr>
                                        <p:cTn id="22" dur="500"/>
                                        <p:tgtEl>
                                          <p:spTgt spid="5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ipe(down)">
                                      <p:cBhvr>
                                        <p:cTn id="25" dur="500"/>
                                        <p:tgtEl>
                                          <p:spTgt spid="5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down)">
                                      <p:cBhvr>
                                        <p:cTn id="28" dur="500"/>
                                        <p:tgtEl>
                                          <p:spTgt spid="6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wipe(down)">
                                      <p:cBhvr>
                                        <p:cTn id="31" dur="500"/>
                                        <p:tgtEl>
                                          <p:spTgt spid="6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wipe(down)">
                                      <p:cBhvr>
                                        <p:cTn id="34" dur="500"/>
                                        <p:tgtEl>
                                          <p:spTgt spid="6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down)">
                                      <p:cBhvr>
                                        <p:cTn id="37" dur="500"/>
                                        <p:tgtEl>
                                          <p:spTgt spid="6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wipe(down)">
                                      <p:cBhvr>
                                        <p:cTn id="40" dur="500"/>
                                        <p:tgtEl>
                                          <p:spTgt spid="6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wipe(down)">
                                      <p:cBhvr>
                                        <p:cTn id="43" dur="500"/>
                                        <p:tgtEl>
                                          <p:spTgt spid="6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wipe(down)">
                                      <p:cBhvr>
                                        <p:cTn id="46" dur="500"/>
                                        <p:tgtEl>
                                          <p:spTgt spid="6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wipe(down)">
                                      <p:cBhvr>
                                        <p:cTn id="49" dur="500"/>
                                        <p:tgtEl>
                                          <p:spTgt spid="6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down)">
                                      <p:cBhvr>
                                        <p:cTn id="52" dur="500"/>
                                        <p:tgtEl>
                                          <p:spTgt spid="6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down)">
                                      <p:cBhvr>
                                        <p:cTn id="55" dur="500"/>
                                        <p:tgtEl>
                                          <p:spTgt spid="8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down)">
                                      <p:cBhvr>
                                        <p:cTn id="58" dur="500"/>
                                        <p:tgtEl>
                                          <p:spTgt spid="84"/>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wipe(down)">
                                      <p:cBhvr>
                                        <p:cTn id="61" dur="500"/>
                                        <p:tgtEl>
                                          <p:spTgt spid="8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wipe(down)">
                                      <p:cBhvr>
                                        <p:cTn id="64" dur="500"/>
                                        <p:tgtEl>
                                          <p:spTgt spid="8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down)">
                                      <p:cBhvr>
                                        <p:cTn id="69" dur="500"/>
                                        <p:tgtEl>
                                          <p:spTgt spid="37"/>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down)">
                                      <p:cBhvr>
                                        <p:cTn id="72" dur="500"/>
                                        <p:tgtEl>
                                          <p:spTgt spid="38"/>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down)">
                                      <p:cBhvr>
                                        <p:cTn id="75" dur="500"/>
                                        <p:tgtEl>
                                          <p:spTgt spid="39"/>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down)">
                                      <p:cBhvr>
                                        <p:cTn id="78" dur="500"/>
                                        <p:tgtEl>
                                          <p:spTgt spid="40"/>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down)">
                                      <p:cBhvr>
                                        <p:cTn id="81" dur="500"/>
                                        <p:tgtEl>
                                          <p:spTgt spid="41"/>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wipe(down)">
                                      <p:cBhvr>
                                        <p:cTn id="84" dur="500"/>
                                        <p:tgtEl>
                                          <p:spTgt spid="42"/>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down)">
                                      <p:cBhvr>
                                        <p:cTn id="87" dur="500"/>
                                        <p:tgtEl>
                                          <p:spTgt spid="43"/>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wipe(down)">
                                      <p:cBhvr>
                                        <p:cTn id="90" dur="500"/>
                                        <p:tgtEl>
                                          <p:spTgt spid="44"/>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wipe(down)">
                                      <p:cBhvr>
                                        <p:cTn id="93" dur="500"/>
                                        <p:tgtEl>
                                          <p:spTgt spid="45"/>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wipe(down)">
                                      <p:cBhvr>
                                        <p:cTn id="96" dur="500"/>
                                        <p:tgtEl>
                                          <p:spTgt spid="46"/>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wipe(down)">
                                      <p:cBhvr>
                                        <p:cTn id="99" dur="500"/>
                                        <p:tgtEl>
                                          <p:spTgt spid="47"/>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down)">
                                      <p:cBhvr>
                                        <p:cTn id="105" dur="500"/>
                                        <p:tgtEl>
                                          <p:spTgt spid="49"/>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wipe(down)">
                                      <p:cBhvr>
                                        <p:cTn id="108" dur="500"/>
                                        <p:tgtEl>
                                          <p:spTgt spid="50"/>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wipe(down)">
                                      <p:cBhvr>
                                        <p:cTn id="111" dur="500"/>
                                        <p:tgtEl>
                                          <p:spTgt spid="51"/>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wipe(down)">
                                      <p:cBhvr>
                                        <p:cTn id="114" dur="500"/>
                                        <p:tgtEl>
                                          <p:spTgt spid="52"/>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90"/>
                                        </p:tgtEl>
                                        <p:attrNameLst>
                                          <p:attrName>style.visibility</p:attrName>
                                        </p:attrNameLst>
                                      </p:cBhvr>
                                      <p:to>
                                        <p:strVal val="visible"/>
                                      </p:to>
                                    </p:set>
                                    <p:animEffect transition="in" filter="wipe(down)">
                                      <p:cBhvr>
                                        <p:cTn id="117" dur="500"/>
                                        <p:tgtEl>
                                          <p:spTgt spid="90"/>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91"/>
                                        </p:tgtEl>
                                        <p:attrNameLst>
                                          <p:attrName>style.visibility</p:attrName>
                                        </p:attrNameLst>
                                      </p:cBhvr>
                                      <p:to>
                                        <p:strVal val="visible"/>
                                      </p:to>
                                    </p:set>
                                    <p:animEffect transition="in" filter="wipe(down)">
                                      <p:cBhvr>
                                        <p:cTn id="120" dur="500"/>
                                        <p:tgtEl>
                                          <p:spTgt spid="91"/>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down)">
                                      <p:cBhvr>
                                        <p:cTn id="123" dur="500"/>
                                        <p:tgtEl>
                                          <p:spTgt spid="92"/>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93"/>
                                        </p:tgtEl>
                                        <p:attrNameLst>
                                          <p:attrName>style.visibility</p:attrName>
                                        </p:attrNameLst>
                                      </p:cBhvr>
                                      <p:to>
                                        <p:strVal val="visible"/>
                                      </p:to>
                                    </p:set>
                                    <p:animEffect transition="in" filter="wipe(down)">
                                      <p:cBhvr>
                                        <p:cTn id="126" dur="500"/>
                                        <p:tgtEl>
                                          <p:spTgt spid="93"/>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5"/>
                                        </p:tgtEl>
                                        <p:attrNameLst>
                                          <p:attrName>style.visibility</p:attrName>
                                        </p:attrNameLst>
                                      </p:cBhvr>
                                      <p:to>
                                        <p:strVal val="visible"/>
                                      </p:to>
                                    </p:set>
                                    <p:animEffect transition="in" filter="wipe(down)">
                                      <p:cBhvr>
                                        <p:cTn id="131" dur="500"/>
                                        <p:tgtEl>
                                          <p:spTgt spid="5"/>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6"/>
                                        </p:tgtEl>
                                        <p:attrNameLst>
                                          <p:attrName>style.visibility</p:attrName>
                                        </p:attrNameLst>
                                      </p:cBhvr>
                                      <p:to>
                                        <p:strVal val="visible"/>
                                      </p:to>
                                    </p:set>
                                    <p:animEffect transition="in" filter="wipe(down)">
                                      <p:cBhvr>
                                        <p:cTn id="134" dur="500"/>
                                        <p:tgtEl>
                                          <p:spTgt spid="6"/>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7"/>
                                        </p:tgtEl>
                                        <p:attrNameLst>
                                          <p:attrName>style.visibility</p:attrName>
                                        </p:attrNameLst>
                                      </p:cBhvr>
                                      <p:to>
                                        <p:strVal val="visible"/>
                                      </p:to>
                                    </p:set>
                                    <p:animEffect transition="in" filter="wipe(down)">
                                      <p:cBhvr>
                                        <p:cTn id="137" dur="500"/>
                                        <p:tgtEl>
                                          <p:spTgt spid="7"/>
                                        </p:tgtEl>
                                      </p:cBhvr>
                                    </p:animEffect>
                                  </p:childTnLst>
                                </p:cTn>
                              </p:par>
                              <p:par>
                                <p:cTn id="138" presetID="22" presetClass="entr" presetSubtype="4" fill="hold" grpId="0" nodeType="withEffect">
                                  <p:stCondLst>
                                    <p:cond delay="0"/>
                                  </p:stCondLst>
                                  <p:childTnLst>
                                    <p:set>
                                      <p:cBhvr>
                                        <p:cTn id="139" dur="1" fill="hold">
                                          <p:stCondLst>
                                            <p:cond delay="0"/>
                                          </p:stCondLst>
                                        </p:cTn>
                                        <p:tgtEl>
                                          <p:spTgt spid="8"/>
                                        </p:tgtEl>
                                        <p:attrNameLst>
                                          <p:attrName>style.visibility</p:attrName>
                                        </p:attrNameLst>
                                      </p:cBhvr>
                                      <p:to>
                                        <p:strVal val="visible"/>
                                      </p:to>
                                    </p:set>
                                    <p:animEffect transition="in" filter="wipe(down)">
                                      <p:cBhvr>
                                        <p:cTn id="140" dur="500"/>
                                        <p:tgtEl>
                                          <p:spTgt spid="8"/>
                                        </p:tgtEl>
                                      </p:cBhvr>
                                    </p:animEffect>
                                  </p:childTnLst>
                                </p:cTn>
                              </p:par>
                              <p:par>
                                <p:cTn id="141" presetID="22" presetClass="entr" presetSubtype="4" fill="hold" grpId="0" nodeType="withEffect">
                                  <p:stCondLst>
                                    <p:cond delay="0"/>
                                  </p:stCondLst>
                                  <p:childTnLst>
                                    <p:set>
                                      <p:cBhvr>
                                        <p:cTn id="142" dur="1" fill="hold">
                                          <p:stCondLst>
                                            <p:cond delay="0"/>
                                          </p:stCondLst>
                                        </p:cTn>
                                        <p:tgtEl>
                                          <p:spTgt spid="9"/>
                                        </p:tgtEl>
                                        <p:attrNameLst>
                                          <p:attrName>style.visibility</p:attrName>
                                        </p:attrNameLst>
                                      </p:cBhvr>
                                      <p:to>
                                        <p:strVal val="visible"/>
                                      </p:to>
                                    </p:set>
                                    <p:animEffect transition="in" filter="wipe(down)">
                                      <p:cBhvr>
                                        <p:cTn id="143" dur="500"/>
                                        <p:tgtEl>
                                          <p:spTgt spid="9"/>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10"/>
                                        </p:tgtEl>
                                        <p:attrNameLst>
                                          <p:attrName>style.visibility</p:attrName>
                                        </p:attrNameLst>
                                      </p:cBhvr>
                                      <p:to>
                                        <p:strVal val="visible"/>
                                      </p:to>
                                    </p:set>
                                    <p:animEffect transition="in" filter="wipe(down)">
                                      <p:cBhvr>
                                        <p:cTn id="146" dur="500"/>
                                        <p:tgtEl>
                                          <p:spTgt spid="10"/>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11"/>
                                        </p:tgtEl>
                                        <p:attrNameLst>
                                          <p:attrName>style.visibility</p:attrName>
                                        </p:attrNameLst>
                                      </p:cBhvr>
                                      <p:to>
                                        <p:strVal val="visible"/>
                                      </p:to>
                                    </p:set>
                                    <p:animEffect transition="in" filter="wipe(down)">
                                      <p:cBhvr>
                                        <p:cTn id="149" dur="500"/>
                                        <p:tgtEl>
                                          <p:spTgt spid="11"/>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12"/>
                                        </p:tgtEl>
                                        <p:attrNameLst>
                                          <p:attrName>style.visibility</p:attrName>
                                        </p:attrNameLst>
                                      </p:cBhvr>
                                      <p:to>
                                        <p:strVal val="visible"/>
                                      </p:to>
                                    </p:set>
                                    <p:animEffect transition="in" filter="wipe(down)">
                                      <p:cBhvr>
                                        <p:cTn id="152" dur="500"/>
                                        <p:tgtEl>
                                          <p:spTgt spid="12"/>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13"/>
                                        </p:tgtEl>
                                        <p:attrNameLst>
                                          <p:attrName>style.visibility</p:attrName>
                                        </p:attrNameLst>
                                      </p:cBhvr>
                                      <p:to>
                                        <p:strVal val="visible"/>
                                      </p:to>
                                    </p:set>
                                    <p:animEffect transition="in" filter="wipe(down)">
                                      <p:cBhvr>
                                        <p:cTn id="155" dur="500"/>
                                        <p:tgtEl>
                                          <p:spTgt spid="13"/>
                                        </p:tgtEl>
                                      </p:cBhvr>
                                    </p:animEffect>
                                  </p:childTnLst>
                                </p:cTn>
                              </p:par>
                              <p:par>
                                <p:cTn id="156" presetID="22" presetClass="entr" presetSubtype="4"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Effect transition="in" filter="wipe(down)">
                                      <p:cBhvr>
                                        <p:cTn id="158" dur="500"/>
                                        <p:tgtEl>
                                          <p:spTgt spid="14"/>
                                        </p:tgtEl>
                                      </p:cBhvr>
                                    </p:animEffect>
                                  </p:childTnLst>
                                </p:cTn>
                              </p:par>
                              <p:par>
                                <p:cTn id="159" presetID="22" presetClass="entr" presetSubtype="4" fill="hold" grpId="0" nodeType="withEffect">
                                  <p:stCondLst>
                                    <p:cond delay="0"/>
                                  </p:stCondLst>
                                  <p:childTnLst>
                                    <p:set>
                                      <p:cBhvr>
                                        <p:cTn id="160" dur="1" fill="hold">
                                          <p:stCondLst>
                                            <p:cond delay="0"/>
                                          </p:stCondLst>
                                        </p:cTn>
                                        <p:tgtEl>
                                          <p:spTgt spid="15"/>
                                        </p:tgtEl>
                                        <p:attrNameLst>
                                          <p:attrName>style.visibility</p:attrName>
                                        </p:attrNameLst>
                                      </p:cBhvr>
                                      <p:to>
                                        <p:strVal val="visible"/>
                                      </p:to>
                                    </p:set>
                                    <p:animEffect transition="in" filter="wipe(down)">
                                      <p:cBhvr>
                                        <p:cTn id="161" dur="500"/>
                                        <p:tgtEl>
                                          <p:spTgt spid="15"/>
                                        </p:tgtEl>
                                      </p:cBhvr>
                                    </p:animEffect>
                                  </p:childTnLst>
                                </p:cTn>
                              </p:par>
                              <p:par>
                                <p:cTn id="162" presetID="22" presetClass="entr" presetSubtype="4" fill="hold" grpId="0" nodeType="withEffect">
                                  <p:stCondLst>
                                    <p:cond delay="0"/>
                                  </p:stCondLst>
                                  <p:childTnLst>
                                    <p:set>
                                      <p:cBhvr>
                                        <p:cTn id="163" dur="1" fill="hold">
                                          <p:stCondLst>
                                            <p:cond delay="0"/>
                                          </p:stCondLst>
                                        </p:cTn>
                                        <p:tgtEl>
                                          <p:spTgt spid="16"/>
                                        </p:tgtEl>
                                        <p:attrNameLst>
                                          <p:attrName>style.visibility</p:attrName>
                                        </p:attrNameLst>
                                      </p:cBhvr>
                                      <p:to>
                                        <p:strVal val="visible"/>
                                      </p:to>
                                    </p:set>
                                    <p:animEffect transition="in" filter="wipe(down)">
                                      <p:cBhvr>
                                        <p:cTn id="164" dur="500"/>
                                        <p:tgtEl>
                                          <p:spTgt spid="16"/>
                                        </p:tgtEl>
                                      </p:cBhvr>
                                    </p:animEffect>
                                  </p:childTnLst>
                                </p:cTn>
                              </p:par>
                              <p:par>
                                <p:cTn id="165" presetID="22" presetClass="entr" presetSubtype="4" fill="hold" grpId="0" nodeType="withEffect">
                                  <p:stCondLst>
                                    <p:cond delay="0"/>
                                  </p:stCondLst>
                                  <p:childTnLst>
                                    <p:set>
                                      <p:cBhvr>
                                        <p:cTn id="166" dur="1" fill="hold">
                                          <p:stCondLst>
                                            <p:cond delay="0"/>
                                          </p:stCondLst>
                                        </p:cTn>
                                        <p:tgtEl>
                                          <p:spTgt spid="17"/>
                                        </p:tgtEl>
                                        <p:attrNameLst>
                                          <p:attrName>style.visibility</p:attrName>
                                        </p:attrNameLst>
                                      </p:cBhvr>
                                      <p:to>
                                        <p:strVal val="visible"/>
                                      </p:to>
                                    </p:set>
                                    <p:animEffect transition="in" filter="wipe(down)">
                                      <p:cBhvr>
                                        <p:cTn id="167" dur="500"/>
                                        <p:tgtEl>
                                          <p:spTgt spid="17"/>
                                        </p:tgtEl>
                                      </p:cBhvr>
                                    </p:animEffect>
                                  </p:childTnLst>
                                </p:cTn>
                              </p:par>
                              <p:par>
                                <p:cTn id="168" presetID="22" presetClass="entr" presetSubtype="4" fill="hold" grpId="0" nodeType="withEffect">
                                  <p:stCondLst>
                                    <p:cond delay="0"/>
                                  </p:stCondLst>
                                  <p:childTnLst>
                                    <p:set>
                                      <p:cBhvr>
                                        <p:cTn id="169" dur="1" fill="hold">
                                          <p:stCondLst>
                                            <p:cond delay="0"/>
                                          </p:stCondLst>
                                        </p:cTn>
                                        <p:tgtEl>
                                          <p:spTgt spid="18"/>
                                        </p:tgtEl>
                                        <p:attrNameLst>
                                          <p:attrName>style.visibility</p:attrName>
                                        </p:attrNameLst>
                                      </p:cBhvr>
                                      <p:to>
                                        <p:strVal val="visible"/>
                                      </p:to>
                                    </p:set>
                                    <p:animEffect transition="in" filter="wipe(down)">
                                      <p:cBhvr>
                                        <p:cTn id="170" dur="500"/>
                                        <p:tgtEl>
                                          <p:spTgt spid="18"/>
                                        </p:tgtEl>
                                      </p:cBhvr>
                                    </p:animEffect>
                                  </p:childTnLst>
                                </p:cTn>
                              </p:par>
                              <p:par>
                                <p:cTn id="171" presetID="22" presetClass="entr" presetSubtype="4" fill="hold" grpId="0" nodeType="withEffect">
                                  <p:stCondLst>
                                    <p:cond delay="0"/>
                                  </p:stCondLst>
                                  <p:childTnLst>
                                    <p:set>
                                      <p:cBhvr>
                                        <p:cTn id="172" dur="1" fill="hold">
                                          <p:stCondLst>
                                            <p:cond delay="0"/>
                                          </p:stCondLst>
                                        </p:cTn>
                                        <p:tgtEl>
                                          <p:spTgt spid="19"/>
                                        </p:tgtEl>
                                        <p:attrNameLst>
                                          <p:attrName>style.visibility</p:attrName>
                                        </p:attrNameLst>
                                      </p:cBhvr>
                                      <p:to>
                                        <p:strVal val="visible"/>
                                      </p:to>
                                    </p:set>
                                    <p:animEffect transition="in" filter="wipe(down)">
                                      <p:cBhvr>
                                        <p:cTn id="173" dur="500"/>
                                        <p:tgtEl>
                                          <p:spTgt spid="19"/>
                                        </p:tgtEl>
                                      </p:cBhvr>
                                    </p:animEffect>
                                  </p:childTnLst>
                                </p:cTn>
                              </p:par>
                              <p:par>
                                <p:cTn id="174" presetID="22" presetClass="entr" presetSubtype="4" fill="hold" grpId="0" nodeType="withEffect">
                                  <p:stCondLst>
                                    <p:cond delay="0"/>
                                  </p:stCondLst>
                                  <p:childTnLst>
                                    <p:set>
                                      <p:cBhvr>
                                        <p:cTn id="175" dur="1" fill="hold">
                                          <p:stCondLst>
                                            <p:cond delay="0"/>
                                          </p:stCondLst>
                                        </p:cTn>
                                        <p:tgtEl>
                                          <p:spTgt spid="20"/>
                                        </p:tgtEl>
                                        <p:attrNameLst>
                                          <p:attrName>style.visibility</p:attrName>
                                        </p:attrNameLst>
                                      </p:cBhvr>
                                      <p:to>
                                        <p:strVal val="visible"/>
                                      </p:to>
                                    </p:set>
                                    <p:animEffect transition="in" filter="wipe(down)">
                                      <p:cBhvr>
                                        <p:cTn id="176" dur="500"/>
                                        <p:tgtEl>
                                          <p:spTgt spid="20"/>
                                        </p:tgtEl>
                                      </p:cBhvr>
                                    </p:animEffect>
                                  </p:childTnLst>
                                </p:cTn>
                              </p:par>
                              <p:par>
                                <p:cTn id="177" presetID="22" presetClass="entr" presetSubtype="4" fill="hold" grpId="0" nodeType="withEffect">
                                  <p:stCondLst>
                                    <p:cond delay="0"/>
                                  </p:stCondLst>
                                  <p:childTnLst>
                                    <p:set>
                                      <p:cBhvr>
                                        <p:cTn id="178" dur="1" fill="hold">
                                          <p:stCondLst>
                                            <p:cond delay="0"/>
                                          </p:stCondLst>
                                        </p:cTn>
                                        <p:tgtEl>
                                          <p:spTgt spid="73"/>
                                        </p:tgtEl>
                                        <p:attrNameLst>
                                          <p:attrName>style.visibility</p:attrName>
                                        </p:attrNameLst>
                                      </p:cBhvr>
                                      <p:to>
                                        <p:strVal val="visible"/>
                                      </p:to>
                                    </p:set>
                                    <p:animEffect transition="in" filter="wipe(down)">
                                      <p:cBhvr>
                                        <p:cTn id="179" dur="500"/>
                                        <p:tgtEl>
                                          <p:spTgt spid="73"/>
                                        </p:tgtEl>
                                      </p:cBhvr>
                                    </p:animEffect>
                                  </p:childTnLst>
                                </p:cTn>
                              </p:par>
                              <p:par>
                                <p:cTn id="180" presetID="22" presetClass="entr" presetSubtype="4" fill="hold" grpId="0" nodeType="withEffect">
                                  <p:stCondLst>
                                    <p:cond delay="0"/>
                                  </p:stCondLst>
                                  <p:childTnLst>
                                    <p:set>
                                      <p:cBhvr>
                                        <p:cTn id="181" dur="1" fill="hold">
                                          <p:stCondLst>
                                            <p:cond delay="0"/>
                                          </p:stCondLst>
                                        </p:cTn>
                                        <p:tgtEl>
                                          <p:spTgt spid="74"/>
                                        </p:tgtEl>
                                        <p:attrNameLst>
                                          <p:attrName>style.visibility</p:attrName>
                                        </p:attrNameLst>
                                      </p:cBhvr>
                                      <p:to>
                                        <p:strVal val="visible"/>
                                      </p:to>
                                    </p:set>
                                    <p:animEffect transition="in" filter="wipe(down)">
                                      <p:cBhvr>
                                        <p:cTn id="182" dur="500"/>
                                        <p:tgtEl>
                                          <p:spTgt spid="74"/>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77"/>
                                        </p:tgtEl>
                                        <p:attrNameLst>
                                          <p:attrName>style.visibility</p:attrName>
                                        </p:attrNameLst>
                                      </p:cBhvr>
                                      <p:to>
                                        <p:strVal val="visible"/>
                                      </p:to>
                                    </p:set>
                                    <p:animEffect transition="in" filter="wipe(down)">
                                      <p:cBhvr>
                                        <p:cTn id="185" dur="500"/>
                                        <p:tgtEl>
                                          <p:spTgt spid="77"/>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78"/>
                                        </p:tgtEl>
                                        <p:attrNameLst>
                                          <p:attrName>style.visibility</p:attrName>
                                        </p:attrNameLst>
                                      </p:cBhvr>
                                      <p:to>
                                        <p:strVal val="visible"/>
                                      </p:to>
                                    </p:set>
                                    <p:animEffect transition="in" filter="wipe(down)">
                                      <p:cBhvr>
                                        <p:cTn id="188" dur="500"/>
                                        <p:tgtEl>
                                          <p:spTgt spid="78"/>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4" fill="hold" grpId="0" nodeType="clickEffect">
                                  <p:stCondLst>
                                    <p:cond delay="0"/>
                                  </p:stCondLst>
                                  <p:childTnLst>
                                    <p:set>
                                      <p:cBhvr>
                                        <p:cTn id="192" dur="1" fill="hold">
                                          <p:stCondLst>
                                            <p:cond delay="0"/>
                                          </p:stCondLst>
                                        </p:cTn>
                                        <p:tgtEl>
                                          <p:spTgt spid="21"/>
                                        </p:tgtEl>
                                        <p:attrNameLst>
                                          <p:attrName>style.visibility</p:attrName>
                                        </p:attrNameLst>
                                      </p:cBhvr>
                                      <p:to>
                                        <p:strVal val="visible"/>
                                      </p:to>
                                    </p:set>
                                    <p:animEffect transition="in" filter="wipe(down)">
                                      <p:cBhvr>
                                        <p:cTn id="193" dur="500"/>
                                        <p:tgtEl>
                                          <p:spTgt spid="21"/>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22"/>
                                        </p:tgtEl>
                                        <p:attrNameLst>
                                          <p:attrName>style.visibility</p:attrName>
                                        </p:attrNameLst>
                                      </p:cBhvr>
                                      <p:to>
                                        <p:strVal val="visible"/>
                                      </p:to>
                                    </p:set>
                                    <p:animEffect transition="in" filter="wipe(down)">
                                      <p:cBhvr>
                                        <p:cTn id="196" dur="500"/>
                                        <p:tgtEl>
                                          <p:spTgt spid="22"/>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23"/>
                                        </p:tgtEl>
                                        <p:attrNameLst>
                                          <p:attrName>style.visibility</p:attrName>
                                        </p:attrNameLst>
                                      </p:cBhvr>
                                      <p:to>
                                        <p:strVal val="visible"/>
                                      </p:to>
                                    </p:set>
                                    <p:animEffect transition="in" filter="wipe(down)">
                                      <p:cBhvr>
                                        <p:cTn id="199" dur="500"/>
                                        <p:tgtEl>
                                          <p:spTgt spid="23"/>
                                        </p:tgtEl>
                                      </p:cBhvr>
                                    </p:animEffect>
                                  </p:childTnLst>
                                </p:cTn>
                              </p:par>
                              <p:par>
                                <p:cTn id="200" presetID="22" presetClass="entr" presetSubtype="4" fill="hold" grpId="0" nodeType="withEffect">
                                  <p:stCondLst>
                                    <p:cond delay="0"/>
                                  </p:stCondLst>
                                  <p:childTnLst>
                                    <p:set>
                                      <p:cBhvr>
                                        <p:cTn id="201" dur="1" fill="hold">
                                          <p:stCondLst>
                                            <p:cond delay="0"/>
                                          </p:stCondLst>
                                        </p:cTn>
                                        <p:tgtEl>
                                          <p:spTgt spid="24"/>
                                        </p:tgtEl>
                                        <p:attrNameLst>
                                          <p:attrName>style.visibility</p:attrName>
                                        </p:attrNameLst>
                                      </p:cBhvr>
                                      <p:to>
                                        <p:strVal val="visible"/>
                                      </p:to>
                                    </p:set>
                                    <p:animEffect transition="in" filter="wipe(down)">
                                      <p:cBhvr>
                                        <p:cTn id="202" dur="500"/>
                                        <p:tgtEl>
                                          <p:spTgt spid="24"/>
                                        </p:tgtEl>
                                      </p:cBhvr>
                                    </p:animEffect>
                                  </p:childTnLst>
                                </p:cTn>
                              </p:par>
                              <p:par>
                                <p:cTn id="203" presetID="22" presetClass="entr" presetSubtype="4" fill="hold" grpId="0" nodeType="withEffect">
                                  <p:stCondLst>
                                    <p:cond delay="0"/>
                                  </p:stCondLst>
                                  <p:childTnLst>
                                    <p:set>
                                      <p:cBhvr>
                                        <p:cTn id="204" dur="1" fill="hold">
                                          <p:stCondLst>
                                            <p:cond delay="0"/>
                                          </p:stCondLst>
                                        </p:cTn>
                                        <p:tgtEl>
                                          <p:spTgt spid="25"/>
                                        </p:tgtEl>
                                        <p:attrNameLst>
                                          <p:attrName>style.visibility</p:attrName>
                                        </p:attrNameLst>
                                      </p:cBhvr>
                                      <p:to>
                                        <p:strVal val="visible"/>
                                      </p:to>
                                    </p:set>
                                    <p:animEffect transition="in" filter="wipe(down)">
                                      <p:cBhvr>
                                        <p:cTn id="205" dur="500"/>
                                        <p:tgtEl>
                                          <p:spTgt spid="25"/>
                                        </p:tgtEl>
                                      </p:cBhvr>
                                    </p:animEffect>
                                  </p:childTnLst>
                                </p:cTn>
                              </p:par>
                              <p:par>
                                <p:cTn id="206" presetID="22" presetClass="entr" presetSubtype="4" fill="hold" grpId="0" nodeType="withEffect">
                                  <p:stCondLst>
                                    <p:cond delay="0"/>
                                  </p:stCondLst>
                                  <p:childTnLst>
                                    <p:set>
                                      <p:cBhvr>
                                        <p:cTn id="207" dur="1" fill="hold">
                                          <p:stCondLst>
                                            <p:cond delay="0"/>
                                          </p:stCondLst>
                                        </p:cTn>
                                        <p:tgtEl>
                                          <p:spTgt spid="26"/>
                                        </p:tgtEl>
                                        <p:attrNameLst>
                                          <p:attrName>style.visibility</p:attrName>
                                        </p:attrNameLst>
                                      </p:cBhvr>
                                      <p:to>
                                        <p:strVal val="visible"/>
                                      </p:to>
                                    </p:set>
                                    <p:animEffect transition="in" filter="wipe(down)">
                                      <p:cBhvr>
                                        <p:cTn id="208" dur="500"/>
                                        <p:tgtEl>
                                          <p:spTgt spid="26"/>
                                        </p:tgtEl>
                                      </p:cBhvr>
                                    </p:animEffect>
                                  </p:childTnLst>
                                </p:cTn>
                              </p:par>
                              <p:par>
                                <p:cTn id="209" presetID="22" presetClass="entr" presetSubtype="4" fill="hold" grpId="0" nodeType="withEffect">
                                  <p:stCondLst>
                                    <p:cond delay="0"/>
                                  </p:stCondLst>
                                  <p:childTnLst>
                                    <p:set>
                                      <p:cBhvr>
                                        <p:cTn id="210" dur="1" fill="hold">
                                          <p:stCondLst>
                                            <p:cond delay="0"/>
                                          </p:stCondLst>
                                        </p:cTn>
                                        <p:tgtEl>
                                          <p:spTgt spid="27"/>
                                        </p:tgtEl>
                                        <p:attrNameLst>
                                          <p:attrName>style.visibility</p:attrName>
                                        </p:attrNameLst>
                                      </p:cBhvr>
                                      <p:to>
                                        <p:strVal val="visible"/>
                                      </p:to>
                                    </p:set>
                                    <p:animEffect transition="in" filter="wipe(down)">
                                      <p:cBhvr>
                                        <p:cTn id="211" dur="500"/>
                                        <p:tgtEl>
                                          <p:spTgt spid="27"/>
                                        </p:tgtEl>
                                      </p:cBhvr>
                                    </p:animEffect>
                                  </p:childTnLst>
                                </p:cTn>
                              </p:par>
                              <p:par>
                                <p:cTn id="212" presetID="22" presetClass="entr" presetSubtype="4" fill="hold" grpId="0" nodeType="withEffect">
                                  <p:stCondLst>
                                    <p:cond delay="0"/>
                                  </p:stCondLst>
                                  <p:childTnLst>
                                    <p:set>
                                      <p:cBhvr>
                                        <p:cTn id="213" dur="1" fill="hold">
                                          <p:stCondLst>
                                            <p:cond delay="0"/>
                                          </p:stCondLst>
                                        </p:cTn>
                                        <p:tgtEl>
                                          <p:spTgt spid="28"/>
                                        </p:tgtEl>
                                        <p:attrNameLst>
                                          <p:attrName>style.visibility</p:attrName>
                                        </p:attrNameLst>
                                      </p:cBhvr>
                                      <p:to>
                                        <p:strVal val="visible"/>
                                      </p:to>
                                    </p:set>
                                    <p:animEffect transition="in" filter="wipe(down)">
                                      <p:cBhvr>
                                        <p:cTn id="214" dur="500"/>
                                        <p:tgtEl>
                                          <p:spTgt spid="28"/>
                                        </p:tgtEl>
                                      </p:cBhvr>
                                    </p:animEffect>
                                  </p:childTnLst>
                                </p:cTn>
                              </p:par>
                              <p:par>
                                <p:cTn id="215" presetID="22" presetClass="entr" presetSubtype="4" fill="hold" grpId="0" nodeType="withEffect">
                                  <p:stCondLst>
                                    <p:cond delay="0"/>
                                  </p:stCondLst>
                                  <p:childTnLst>
                                    <p:set>
                                      <p:cBhvr>
                                        <p:cTn id="216" dur="1" fill="hold">
                                          <p:stCondLst>
                                            <p:cond delay="0"/>
                                          </p:stCondLst>
                                        </p:cTn>
                                        <p:tgtEl>
                                          <p:spTgt spid="29"/>
                                        </p:tgtEl>
                                        <p:attrNameLst>
                                          <p:attrName>style.visibility</p:attrName>
                                        </p:attrNameLst>
                                      </p:cBhvr>
                                      <p:to>
                                        <p:strVal val="visible"/>
                                      </p:to>
                                    </p:set>
                                    <p:animEffect transition="in" filter="wipe(down)">
                                      <p:cBhvr>
                                        <p:cTn id="217" dur="500"/>
                                        <p:tgtEl>
                                          <p:spTgt spid="29"/>
                                        </p:tgtEl>
                                      </p:cBhvr>
                                    </p:animEffect>
                                  </p:childTnLst>
                                </p:cTn>
                              </p:par>
                              <p:par>
                                <p:cTn id="218" presetID="22" presetClass="entr" presetSubtype="4" fill="hold" grpId="0" nodeType="withEffect">
                                  <p:stCondLst>
                                    <p:cond delay="0"/>
                                  </p:stCondLst>
                                  <p:childTnLst>
                                    <p:set>
                                      <p:cBhvr>
                                        <p:cTn id="219" dur="1" fill="hold">
                                          <p:stCondLst>
                                            <p:cond delay="0"/>
                                          </p:stCondLst>
                                        </p:cTn>
                                        <p:tgtEl>
                                          <p:spTgt spid="30"/>
                                        </p:tgtEl>
                                        <p:attrNameLst>
                                          <p:attrName>style.visibility</p:attrName>
                                        </p:attrNameLst>
                                      </p:cBhvr>
                                      <p:to>
                                        <p:strVal val="visible"/>
                                      </p:to>
                                    </p:set>
                                    <p:animEffect transition="in" filter="wipe(down)">
                                      <p:cBhvr>
                                        <p:cTn id="220" dur="500"/>
                                        <p:tgtEl>
                                          <p:spTgt spid="30"/>
                                        </p:tgtEl>
                                      </p:cBhvr>
                                    </p:animEffect>
                                  </p:childTnLst>
                                </p:cTn>
                              </p:par>
                              <p:par>
                                <p:cTn id="221" presetID="22" presetClass="entr" presetSubtype="4" fill="hold" grpId="0" nodeType="withEffect">
                                  <p:stCondLst>
                                    <p:cond delay="0"/>
                                  </p:stCondLst>
                                  <p:childTnLst>
                                    <p:set>
                                      <p:cBhvr>
                                        <p:cTn id="222" dur="1" fill="hold">
                                          <p:stCondLst>
                                            <p:cond delay="0"/>
                                          </p:stCondLst>
                                        </p:cTn>
                                        <p:tgtEl>
                                          <p:spTgt spid="31"/>
                                        </p:tgtEl>
                                        <p:attrNameLst>
                                          <p:attrName>style.visibility</p:attrName>
                                        </p:attrNameLst>
                                      </p:cBhvr>
                                      <p:to>
                                        <p:strVal val="visible"/>
                                      </p:to>
                                    </p:set>
                                    <p:animEffect transition="in" filter="wipe(down)">
                                      <p:cBhvr>
                                        <p:cTn id="223" dur="500"/>
                                        <p:tgtEl>
                                          <p:spTgt spid="31"/>
                                        </p:tgtEl>
                                      </p:cBhvr>
                                    </p:animEffect>
                                  </p:childTnLst>
                                </p:cTn>
                              </p:par>
                              <p:par>
                                <p:cTn id="224" presetID="22" presetClass="entr" presetSubtype="4" fill="hold" grpId="0" nodeType="withEffect">
                                  <p:stCondLst>
                                    <p:cond delay="0"/>
                                  </p:stCondLst>
                                  <p:childTnLst>
                                    <p:set>
                                      <p:cBhvr>
                                        <p:cTn id="225" dur="1" fill="hold">
                                          <p:stCondLst>
                                            <p:cond delay="0"/>
                                          </p:stCondLst>
                                        </p:cTn>
                                        <p:tgtEl>
                                          <p:spTgt spid="32"/>
                                        </p:tgtEl>
                                        <p:attrNameLst>
                                          <p:attrName>style.visibility</p:attrName>
                                        </p:attrNameLst>
                                      </p:cBhvr>
                                      <p:to>
                                        <p:strVal val="visible"/>
                                      </p:to>
                                    </p:set>
                                    <p:animEffect transition="in" filter="wipe(down)">
                                      <p:cBhvr>
                                        <p:cTn id="226" dur="500"/>
                                        <p:tgtEl>
                                          <p:spTgt spid="32"/>
                                        </p:tgtEl>
                                      </p:cBhvr>
                                    </p:animEffect>
                                  </p:childTnLst>
                                </p:cTn>
                              </p:par>
                              <p:par>
                                <p:cTn id="227" presetID="22" presetClass="entr" presetSubtype="4" fill="hold" grpId="0" nodeType="withEffect">
                                  <p:stCondLst>
                                    <p:cond delay="0"/>
                                  </p:stCondLst>
                                  <p:childTnLst>
                                    <p:set>
                                      <p:cBhvr>
                                        <p:cTn id="228" dur="1" fill="hold">
                                          <p:stCondLst>
                                            <p:cond delay="0"/>
                                          </p:stCondLst>
                                        </p:cTn>
                                        <p:tgtEl>
                                          <p:spTgt spid="33"/>
                                        </p:tgtEl>
                                        <p:attrNameLst>
                                          <p:attrName>style.visibility</p:attrName>
                                        </p:attrNameLst>
                                      </p:cBhvr>
                                      <p:to>
                                        <p:strVal val="visible"/>
                                      </p:to>
                                    </p:set>
                                    <p:animEffect transition="in" filter="wipe(down)">
                                      <p:cBhvr>
                                        <p:cTn id="229" dur="500"/>
                                        <p:tgtEl>
                                          <p:spTgt spid="33"/>
                                        </p:tgtEl>
                                      </p:cBhvr>
                                    </p:animEffect>
                                  </p:childTnLst>
                                </p:cTn>
                              </p:par>
                              <p:par>
                                <p:cTn id="230" presetID="22" presetClass="entr" presetSubtype="4" fill="hold" grpId="0" nodeType="withEffect">
                                  <p:stCondLst>
                                    <p:cond delay="0"/>
                                  </p:stCondLst>
                                  <p:childTnLst>
                                    <p:set>
                                      <p:cBhvr>
                                        <p:cTn id="231" dur="1" fill="hold">
                                          <p:stCondLst>
                                            <p:cond delay="0"/>
                                          </p:stCondLst>
                                        </p:cTn>
                                        <p:tgtEl>
                                          <p:spTgt spid="34"/>
                                        </p:tgtEl>
                                        <p:attrNameLst>
                                          <p:attrName>style.visibility</p:attrName>
                                        </p:attrNameLst>
                                      </p:cBhvr>
                                      <p:to>
                                        <p:strVal val="visible"/>
                                      </p:to>
                                    </p:set>
                                    <p:animEffect transition="in" filter="wipe(down)">
                                      <p:cBhvr>
                                        <p:cTn id="232" dur="500"/>
                                        <p:tgtEl>
                                          <p:spTgt spid="34"/>
                                        </p:tgtEl>
                                      </p:cBhvr>
                                    </p:animEffect>
                                  </p:childTnLst>
                                </p:cTn>
                              </p:par>
                              <p:par>
                                <p:cTn id="233" presetID="22" presetClass="entr" presetSubtype="4" fill="hold" grpId="0" nodeType="withEffect">
                                  <p:stCondLst>
                                    <p:cond delay="0"/>
                                  </p:stCondLst>
                                  <p:childTnLst>
                                    <p:set>
                                      <p:cBhvr>
                                        <p:cTn id="234" dur="1" fill="hold">
                                          <p:stCondLst>
                                            <p:cond delay="0"/>
                                          </p:stCondLst>
                                        </p:cTn>
                                        <p:tgtEl>
                                          <p:spTgt spid="35"/>
                                        </p:tgtEl>
                                        <p:attrNameLst>
                                          <p:attrName>style.visibility</p:attrName>
                                        </p:attrNameLst>
                                      </p:cBhvr>
                                      <p:to>
                                        <p:strVal val="visible"/>
                                      </p:to>
                                    </p:set>
                                    <p:animEffect transition="in" filter="wipe(down)">
                                      <p:cBhvr>
                                        <p:cTn id="235" dur="500"/>
                                        <p:tgtEl>
                                          <p:spTgt spid="35"/>
                                        </p:tgtEl>
                                      </p:cBhvr>
                                    </p:animEffect>
                                  </p:childTnLst>
                                </p:cTn>
                              </p:par>
                              <p:par>
                                <p:cTn id="236" presetID="22" presetClass="entr" presetSubtype="4" fill="hold" grpId="0" nodeType="withEffect">
                                  <p:stCondLst>
                                    <p:cond delay="0"/>
                                  </p:stCondLst>
                                  <p:childTnLst>
                                    <p:set>
                                      <p:cBhvr>
                                        <p:cTn id="237" dur="1" fill="hold">
                                          <p:stCondLst>
                                            <p:cond delay="0"/>
                                          </p:stCondLst>
                                        </p:cTn>
                                        <p:tgtEl>
                                          <p:spTgt spid="36"/>
                                        </p:tgtEl>
                                        <p:attrNameLst>
                                          <p:attrName>style.visibility</p:attrName>
                                        </p:attrNameLst>
                                      </p:cBhvr>
                                      <p:to>
                                        <p:strVal val="visible"/>
                                      </p:to>
                                    </p:set>
                                    <p:animEffect transition="in" filter="wipe(down)">
                                      <p:cBhvr>
                                        <p:cTn id="238" dur="500"/>
                                        <p:tgtEl>
                                          <p:spTgt spid="36"/>
                                        </p:tgtEl>
                                      </p:cBhvr>
                                    </p:animEffect>
                                  </p:childTnLst>
                                </p:cTn>
                              </p:par>
                              <p:par>
                                <p:cTn id="239" presetID="22" presetClass="entr" presetSubtype="4" fill="hold" grpId="0" nodeType="withEffect">
                                  <p:stCondLst>
                                    <p:cond delay="0"/>
                                  </p:stCondLst>
                                  <p:childTnLst>
                                    <p:set>
                                      <p:cBhvr>
                                        <p:cTn id="240" dur="1" fill="hold">
                                          <p:stCondLst>
                                            <p:cond delay="0"/>
                                          </p:stCondLst>
                                        </p:cTn>
                                        <p:tgtEl>
                                          <p:spTgt spid="79"/>
                                        </p:tgtEl>
                                        <p:attrNameLst>
                                          <p:attrName>style.visibility</p:attrName>
                                        </p:attrNameLst>
                                      </p:cBhvr>
                                      <p:to>
                                        <p:strVal val="visible"/>
                                      </p:to>
                                    </p:set>
                                    <p:animEffect transition="in" filter="wipe(down)">
                                      <p:cBhvr>
                                        <p:cTn id="241" dur="500"/>
                                        <p:tgtEl>
                                          <p:spTgt spid="79"/>
                                        </p:tgtEl>
                                      </p:cBhvr>
                                    </p:animEffect>
                                  </p:childTnLst>
                                </p:cTn>
                              </p:par>
                              <p:par>
                                <p:cTn id="242" presetID="22" presetClass="entr" presetSubtype="4" fill="hold" grpId="0" nodeType="withEffect">
                                  <p:stCondLst>
                                    <p:cond delay="0"/>
                                  </p:stCondLst>
                                  <p:childTnLst>
                                    <p:set>
                                      <p:cBhvr>
                                        <p:cTn id="243" dur="1" fill="hold">
                                          <p:stCondLst>
                                            <p:cond delay="0"/>
                                          </p:stCondLst>
                                        </p:cTn>
                                        <p:tgtEl>
                                          <p:spTgt spid="80"/>
                                        </p:tgtEl>
                                        <p:attrNameLst>
                                          <p:attrName>style.visibility</p:attrName>
                                        </p:attrNameLst>
                                      </p:cBhvr>
                                      <p:to>
                                        <p:strVal val="visible"/>
                                      </p:to>
                                    </p:set>
                                    <p:animEffect transition="in" filter="wipe(down)">
                                      <p:cBhvr>
                                        <p:cTn id="244" dur="500"/>
                                        <p:tgtEl>
                                          <p:spTgt spid="80"/>
                                        </p:tgtEl>
                                      </p:cBhvr>
                                    </p:animEffect>
                                  </p:childTnLst>
                                </p:cTn>
                              </p:par>
                              <p:par>
                                <p:cTn id="245" presetID="22" presetClass="entr" presetSubtype="4" fill="hold" grpId="0" nodeType="withEffect">
                                  <p:stCondLst>
                                    <p:cond delay="0"/>
                                  </p:stCondLst>
                                  <p:childTnLst>
                                    <p:set>
                                      <p:cBhvr>
                                        <p:cTn id="246" dur="1" fill="hold">
                                          <p:stCondLst>
                                            <p:cond delay="0"/>
                                          </p:stCondLst>
                                        </p:cTn>
                                        <p:tgtEl>
                                          <p:spTgt spid="81"/>
                                        </p:tgtEl>
                                        <p:attrNameLst>
                                          <p:attrName>style.visibility</p:attrName>
                                        </p:attrNameLst>
                                      </p:cBhvr>
                                      <p:to>
                                        <p:strVal val="visible"/>
                                      </p:to>
                                    </p:set>
                                    <p:animEffect transition="in" filter="wipe(down)">
                                      <p:cBhvr>
                                        <p:cTn id="247" dur="500"/>
                                        <p:tgtEl>
                                          <p:spTgt spid="81"/>
                                        </p:tgtEl>
                                      </p:cBhvr>
                                    </p:animEffect>
                                  </p:childTnLst>
                                </p:cTn>
                              </p:par>
                              <p:par>
                                <p:cTn id="248" presetID="22" presetClass="entr" presetSubtype="4" fill="hold" grpId="0" nodeType="withEffect">
                                  <p:stCondLst>
                                    <p:cond delay="0"/>
                                  </p:stCondLst>
                                  <p:childTnLst>
                                    <p:set>
                                      <p:cBhvr>
                                        <p:cTn id="249" dur="1" fill="hold">
                                          <p:stCondLst>
                                            <p:cond delay="0"/>
                                          </p:stCondLst>
                                        </p:cTn>
                                        <p:tgtEl>
                                          <p:spTgt spid="82"/>
                                        </p:tgtEl>
                                        <p:attrNameLst>
                                          <p:attrName>style.visibility</p:attrName>
                                        </p:attrNameLst>
                                      </p:cBhvr>
                                      <p:to>
                                        <p:strVal val="visible"/>
                                      </p:to>
                                    </p:set>
                                    <p:animEffect transition="in" filter="wipe(down)">
                                      <p:cBhvr>
                                        <p:cTn id="25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73" grpId="0" animBg="1"/>
      <p:bldP spid="74"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DFCF9"/>
        </a:solid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FOUNDATIONS OF C-ME</a:t>
            </a:r>
            <a:endParaRPr lang="en-US" sz="1650"/>
          </a:p>
        </p:txBody>
      </p:sp>
      <p:sp>
        <p:nvSpPr>
          <p:cNvPr id="4" name="Text 1"/>
          <p:cNvSpPr/>
          <p:nvPr/>
        </p:nvSpPr>
        <p:spPr>
          <a:xfrm>
            <a:off x="6467926" y="1987972"/>
            <a:ext cx="5352147" cy="678135"/>
          </a:xfrm>
          <a:prstGeom prst="rect">
            <a:avLst/>
          </a:prstGeom>
          <a:noFill/>
          <a:ln/>
        </p:spPr>
        <p:txBody>
          <a:bodyPr wrap="square" lIns="25400" tIns="25400" rIns="25400" bIns="25400" rtlCol="0" anchor="t">
            <a:normAutofit fontScale="92500" lnSpcReduction="20000"/>
          </a:bodyPr>
          <a:lstStyle/>
          <a:p>
            <a:pPr marL="0" indent="0" algn="ctr">
              <a:lnSpc>
                <a:spcPct val="105000"/>
              </a:lnSpc>
              <a:buNone/>
            </a:pPr>
            <a:r>
              <a:rPr lang="en-US" sz="4800" b="1" kern="0" spc="-96">
                <a:solidFill>
                  <a:srgbClr val="0F0B2E"/>
                </a:solidFill>
                <a:latin typeface="Poppins" pitchFamily="34" charset="0"/>
                <a:ea typeface="Poppins" pitchFamily="34" charset="-122"/>
                <a:cs typeface="Poppins" pitchFamily="34" charset="-120"/>
              </a:rPr>
              <a:t>Impact on others</a:t>
            </a:r>
            <a:endParaRPr lang="en-US" sz="4800"/>
          </a:p>
        </p:txBody>
      </p:sp>
      <p:sp>
        <p:nvSpPr>
          <p:cNvPr id="5" name="Text 2"/>
          <p:cNvSpPr/>
          <p:nvPr/>
        </p:nvSpPr>
        <p:spPr>
          <a:xfrm>
            <a:off x="7655761" y="3898538"/>
            <a:ext cx="2933951" cy="558105"/>
          </a:xfrm>
          <a:prstGeom prst="rect">
            <a:avLst/>
          </a:prstGeom>
          <a:noFill/>
          <a:ln/>
        </p:spPr>
        <p:txBody>
          <a:bodyPr wrap="square" lIns="25400" tIns="25400" rIns="25400" bIns="25400" rtlCol="0" anchor="t">
            <a:normAutofit fontScale="92500" lnSpcReduction="20000"/>
          </a:bodyPr>
          <a:lstStyle/>
          <a:p>
            <a:pPr marL="0" indent="0" algn="ctr">
              <a:lnSpc>
                <a:spcPct val="105000"/>
              </a:lnSpc>
              <a:buNone/>
            </a:pPr>
            <a:r>
              <a:rPr lang="en-US" sz="3900" b="1" kern="0" spc="-78">
                <a:solidFill>
                  <a:srgbClr val="0F0B2E"/>
                </a:solidFill>
                <a:latin typeface="Poppins" pitchFamily="34" charset="0"/>
                <a:ea typeface="Poppins" pitchFamily="34" charset="-122"/>
                <a:cs typeface="Poppins" pitchFamily="34" charset="-120"/>
              </a:rPr>
              <a:t>Behaviours</a:t>
            </a:r>
            <a:endParaRPr lang="en-US" sz="3900"/>
          </a:p>
        </p:txBody>
      </p:sp>
      <p:sp>
        <p:nvSpPr>
          <p:cNvPr id="6" name="Text 3"/>
          <p:cNvSpPr/>
          <p:nvPr/>
        </p:nvSpPr>
        <p:spPr>
          <a:xfrm>
            <a:off x="7791496" y="6101358"/>
            <a:ext cx="2705008" cy="518145"/>
          </a:xfrm>
          <a:prstGeom prst="rect">
            <a:avLst/>
          </a:prstGeom>
          <a:noFill/>
          <a:ln/>
        </p:spPr>
        <p:txBody>
          <a:bodyPr wrap="square" lIns="25400" tIns="25400" rIns="25400" bIns="25400" rtlCol="0" anchor="t">
            <a:normAutofit fontScale="92500" lnSpcReduction="20000"/>
          </a:bodyPr>
          <a:lstStyle/>
          <a:p>
            <a:pPr marL="0" indent="0" algn="ctr">
              <a:lnSpc>
                <a:spcPct val="105000"/>
              </a:lnSpc>
              <a:buNone/>
            </a:pPr>
            <a:r>
              <a:rPr lang="en-US" sz="3600" b="1" kern="0" spc="-72">
                <a:solidFill>
                  <a:srgbClr val="0F0B2E"/>
                </a:solidFill>
                <a:latin typeface="Poppins" pitchFamily="34" charset="0"/>
                <a:ea typeface="Poppins" pitchFamily="34" charset="-122"/>
                <a:cs typeface="Poppins" pitchFamily="34" charset="-120"/>
              </a:rPr>
              <a:t>Personality</a:t>
            </a:r>
            <a:endParaRPr lang="en-US" sz="3600"/>
          </a:p>
        </p:txBody>
      </p:sp>
      <p:sp>
        <p:nvSpPr>
          <p:cNvPr id="7" name="Text 4"/>
          <p:cNvSpPr/>
          <p:nvPr/>
        </p:nvSpPr>
        <p:spPr>
          <a:xfrm>
            <a:off x="7791496" y="6657603"/>
            <a:ext cx="2705008" cy="318120"/>
          </a:xfrm>
          <a:prstGeom prst="rect">
            <a:avLst/>
          </a:prstGeom>
          <a:noFill/>
          <a:ln/>
        </p:spPr>
        <p:txBody>
          <a:bodyPr wrap="square" lIns="25400" tIns="25400" rIns="25400" bIns="25400" rtlCol="0" anchor="t">
            <a:normAutofit fontScale="92500" lnSpcReduction="20000"/>
          </a:bodyPr>
          <a:lstStyle/>
          <a:p>
            <a:pPr marL="0" indent="0" algn="ctr">
              <a:lnSpc>
                <a:spcPct val="105000"/>
              </a:lnSpc>
              <a:buNone/>
            </a:pPr>
            <a:r>
              <a:rPr lang="en-US" sz="2100">
                <a:solidFill>
                  <a:srgbClr val="3D365C"/>
                </a:solidFill>
                <a:latin typeface="Poppins" pitchFamily="34" charset="0"/>
                <a:ea typeface="Poppins" pitchFamily="34" charset="-122"/>
                <a:cs typeface="Poppins" pitchFamily="34" charset="-120"/>
              </a:rPr>
              <a:t>values, beliefs</a:t>
            </a:r>
            <a:endParaRPr lang="en-US" sz="2100"/>
          </a:p>
        </p:txBody>
      </p:sp>
      <p:sp>
        <p:nvSpPr>
          <p:cNvPr id="8" name="Text 5"/>
          <p:cNvSpPr/>
          <p:nvPr/>
        </p:nvSpPr>
        <p:spPr>
          <a:xfrm>
            <a:off x="1143000" y="9593610"/>
            <a:ext cx="1459260"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FOUNDATIONS</a:t>
            </a:r>
            <a:endParaRPr lang="en-US" sz="1200"/>
          </a:p>
        </p:txBody>
      </p:sp>
      <p:sp>
        <p:nvSpPr>
          <p:cNvPr id="10" name="Oval 9">
            <a:extLst>
              <a:ext uri="{FF2B5EF4-FFF2-40B4-BE49-F238E27FC236}">
                <a16:creationId xmlns:a16="http://schemas.microsoft.com/office/drawing/2014/main" id="{F0CFD871-54C7-C641-3260-E68886EBEB30}"/>
              </a:ext>
            </a:extLst>
          </p:cNvPr>
          <p:cNvSpPr/>
          <p:nvPr/>
        </p:nvSpPr>
        <p:spPr>
          <a:xfrm>
            <a:off x="7506585" y="4803258"/>
            <a:ext cx="3240000" cy="3240000"/>
          </a:xfrm>
          <a:prstGeom prst="ellipse">
            <a:avLst/>
          </a:prstGeom>
          <a:noFill/>
          <a:ln w="158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AC100B0-BF36-0ECB-ABA3-A3B76272EF77}"/>
              </a:ext>
            </a:extLst>
          </p:cNvPr>
          <p:cNvSpPr/>
          <p:nvPr/>
        </p:nvSpPr>
        <p:spPr>
          <a:xfrm>
            <a:off x="5681326" y="3040912"/>
            <a:ext cx="6840000" cy="6840000"/>
          </a:xfrm>
          <a:prstGeom prst="ellipse">
            <a:avLst/>
          </a:prstGeom>
          <a:noFill/>
          <a:ln w="158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BE5A1020-8059-5E79-7D6C-CDF6AF1F7FCA}"/>
              </a:ext>
            </a:extLst>
          </p:cNvPr>
          <p:cNvCxnSpPr/>
          <p:nvPr/>
        </p:nvCxnSpPr>
        <p:spPr>
          <a:xfrm flipV="1">
            <a:off x="9080205" y="2594344"/>
            <a:ext cx="0" cy="1105786"/>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98A3F8B-F3C2-9114-DABA-2DD186C55A73}"/>
              </a:ext>
            </a:extLst>
          </p:cNvPr>
          <p:cNvCxnSpPr>
            <a:cxnSpLocks/>
          </p:cNvCxnSpPr>
          <p:nvPr/>
        </p:nvCxnSpPr>
        <p:spPr>
          <a:xfrm flipV="1">
            <a:off x="9083749" y="4469219"/>
            <a:ext cx="0" cy="1336158"/>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D7DE45DF-B3DF-FF77-C708-2D88611341CB}"/>
              </a:ext>
            </a:extLst>
          </p:cNvPr>
          <p:cNvPicPr>
            <a:picLocks noChangeAspect="1"/>
          </p:cNvPicPr>
          <p:nvPr/>
        </p:nvPicPr>
        <p:blipFill>
          <a:blip r:embed="rId3"/>
          <a:stretch>
            <a:fillRect/>
          </a:stretch>
        </p:blipFill>
        <p:spPr>
          <a:xfrm>
            <a:off x="13993333" y="3381152"/>
            <a:ext cx="1942576" cy="1547333"/>
          </a:xfrm>
          <a:prstGeom prst="rect">
            <a:avLst/>
          </a:prstGeom>
        </p:spPr>
      </p:pic>
      <p:cxnSp>
        <p:nvCxnSpPr>
          <p:cNvPr id="20" name="Straight Arrow Connector 19">
            <a:extLst>
              <a:ext uri="{FF2B5EF4-FFF2-40B4-BE49-F238E27FC236}">
                <a16:creationId xmlns:a16="http://schemas.microsoft.com/office/drawing/2014/main" id="{D58C1F04-3C9F-811C-A791-B12725F1EA2E}"/>
              </a:ext>
            </a:extLst>
          </p:cNvPr>
          <p:cNvCxnSpPr>
            <a:cxnSpLocks/>
          </p:cNvCxnSpPr>
          <p:nvPr/>
        </p:nvCxnSpPr>
        <p:spPr>
          <a:xfrm flipH="1">
            <a:off x="10696353" y="4107711"/>
            <a:ext cx="2934587" cy="0"/>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EXERCISE</a:t>
            </a:r>
            <a:endParaRPr lang="en-US" sz="1650"/>
          </a:p>
        </p:txBody>
      </p:sp>
      <p:sp>
        <p:nvSpPr>
          <p:cNvPr id="3" name="Text 1"/>
          <p:cNvSpPr/>
          <p:nvPr/>
        </p:nvSpPr>
        <p:spPr>
          <a:xfrm>
            <a:off x="1143000" y="1543943"/>
            <a:ext cx="16482060" cy="1964801"/>
          </a:xfrm>
          <a:prstGeom prst="rect">
            <a:avLst/>
          </a:prstGeom>
          <a:noFill/>
          <a:ln/>
        </p:spPr>
        <p:txBody>
          <a:bodyPr wrap="square" lIns="25400" tIns="25400" rIns="25400" bIns="25400" rtlCol="0" anchor="t">
            <a:normAutofit/>
          </a:bodyPr>
          <a:lstStyle/>
          <a:p>
            <a:pPr marL="0" indent="0" algn="l">
              <a:lnSpc>
                <a:spcPct val="95000"/>
              </a:lnSpc>
              <a:buNone/>
            </a:pPr>
            <a:r>
              <a:rPr lang="en-US" sz="5000" b="1" kern="0" spc="-189" dirty="0">
                <a:solidFill>
                  <a:srgbClr val="0F0B2E"/>
                </a:solidFill>
                <a:latin typeface="Poppins" pitchFamily="34" charset="0"/>
                <a:ea typeface="Poppins" pitchFamily="34" charset="-122"/>
                <a:cs typeface="Poppins" pitchFamily="34" charset="-120"/>
              </a:rPr>
              <a:t>C-me </a:t>
            </a:r>
            <a:r>
              <a:rPr lang="en-US" sz="5000" b="1" kern="0" spc="-189" dirty="0">
                <a:gradFill>
                  <a:gsLst>
                    <a:gs pos="22000">
                      <a:srgbClr val="FED507"/>
                    </a:gs>
                    <a:gs pos="71000">
                      <a:srgbClr val="A7C93F"/>
                    </a:gs>
                  </a:gsLst>
                  <a:lin ang="2700000" scaled="0"/>
                </a:gradFill>
                <a:latin typeface="Poppins" pitchFamily="34" charset="0"/>
                <a:ea typeface="Poppins" pitchFamily="34" charset="-122"/>
                <a:cs typeface="Poppins" pitchFamily="34" charset="-120"/>
              </a:rPr>
              <a:t>virtual </a:t>
            </a:r>
          </a:p>
          <a:p>
            <a:pPr marL="0" indent="0" algn="l">
              <a:lnSpc>
                <a:spcPct val="95000"/>
              </a:lnSpc>
              <a:buNone/>
            </a:pPr>
            <a:r>
              <a:rPr lang="en-US" sz="5000" b="1" kern="0" spc="-189" dirty="0">
                <a:gradFill>
                  <a:gsLst>
                    <a:gs pos="22000">
                      <a:srgbClr val="FED507"/>
                    </a:gs>
                    <a:gs pos="71000">
                      <a:srgbClr val="A7C93F"/>
                    </a:gs>
                  </a:gsLst>
                  <a:lin ang="2700000" scaled="0"/>
                </a:gradFill>
                <a:latin typeface="Poppins" pitchFamily="34" charset="0"/>
                <a:cs typeface="Poppins" pitchFamily="34" charset="-120"/>
              </a:rPr>
              <a:t>card game</a:t>
            </a:r>
            <a:r>
              <a:rPr lang="en-US" sz="5000" b="1" kern="0" spc="-189" dirty="0">
                <a:solidFill>
                  <a:srgbClr val="0F0B2E"/>
                </a:solidFill>
                <a:latin typeface="Poppins" pitchFamily="34" charset="0"/>
                <a:ea typeface="Poppins" pitchFamily="34" charset="-122"/>
                <a:cs typeface="Poppins" pitchFamily="34" charset="-120"/>
              </a:rPr>
              <a:t>.</a:t>
            </a:r>
            <a:endParaRPr lang="en-US" sz="5000" dirty="0"/>
          </a:p>
        </p:txBody>
      </p:sp>
      <p:sp>
        <p:nvSpPr>
          <p:cNvPr id="17" name="Text 15"/>
          <p:cNvSpPr/>
          <p:nvPr/>
        </p:nvSpPr>
        <p:spPr>
          <a:xfrm>
            <a:off x="1143000" y="9593610"/>
            <a:ext cx="1223814"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CARD GAME</a:t>
            </a:r>
            <a:endParaRPr lang="en-US" sz="1200"/>
          </a:p>
        </p:txBody>
      </p:sp>
      <p:pic>
        <p:nvPicPr>
          <p:cNvPr id="4" name="Picture 3">
            <a:extLst>
              <a:ext uri="{FF2B5EF4-FFF2-40B4-BE49-F238E27FC236}">
                <a16:creationId xmlns:a16="http://schemas.microsoft.com/office/drawing/2014/main" id="{0F939E02-7922-15FE-9BDC-AB6146CD56C7}"/>
              </a:ext>
            </a:extLst>
          </p:cNvPr>
          <p:cNvPicPr>
            <a:picLocks noChangeAspect="1"/>
          </p:cNvPicPr>
          <p:nvPr/>
        </p:nvPicPr>
        <p:blipFill>
          <a:blip r:embed="rId3"/>
          <a:stretch>
            <a:fillRect/>
          </a:stretch>
        </p:blipFill>
        <p:spPr>
          <a:xfrm>
            <a:off x="16679008" y="1069568"/>
            <a:ext cx="685800" cy="546265"/>
          </a:xfrm>
          <a:prstGeom prst="rect">
            <a:avLst/>
          </a:prstGeom>
        </p:spPr>
      </p:pic>
      <p:sp>
        <p:nvSpPr>
          <p:cNvPr id="18" name="Shape 3">
            <a:extLst>
              <a:ext uri="{FF2B5EF4-FFF2-40B4-BE49-F238E27FC236}">
                <a16:creationId xmlns:a16="http://schemas.microsoft.com/office/drawing/2014/main" id="{F60C16E5-C021-0B18-9288-841E3E9E41BD}"/>
              </a:ext>
            </a:extLst>
          </p:cNvPr>
          <p:cNvSpPr/>
          <p:nvPr/>
        </p:nvSpPr>
        <p:spPr>
          <a:xfrm>
            <a:off x="2488722" y="4350287"/>
            <a:ext cx="4241750" cy="3590851"/>
          </a:xfrm>
          <a:prstGeom prst="roundRect">
            <a:avLst>
              <a:gd name="adj" fmla="val 5305"/>
            </a:avLst>
          </a:prstGeom>
          <a:solidFill>
            <a:srgbClr val="FDFCF9"/>
          </a:solidFill>
          <a:ln w="9525">
            <a:solidFill>
              <a:srgbClr val="ECE9DF"/>
            </a:solidFill>
            <a:prstDash val="solid"/>
          </a:ln>
          <a:effectLst>
            <a:outerShdw blurRad="19050" dist="9525" dir="5400000" algn="bl" rotWithShape="0">
              <a:srgbClr val="0F0B2E">
                <a:alpha val="6000"/>
              </a:srgbClr>
            </a:outerShdw>
          </a:effectLst>
        </p:spPr>
        <p:txBody>
          <a:bodyPr/>
          <a:lstStyle/>
          <a:p>
            <a:endParaRPr lang="en-US"/>
          </a:p>
        </p:txBody>
      </p:sp>
      <p:sp>
        <p:nvSpPr>
          <p:cNvPr id="19" name="Text 4">
            <a:extLst>
              <a:ext uri="{FF2B5EF4-FFF2-40B4-BE49-F238E27FC236}">
                <a16:creationId xmlns:a16="http://schemas.microsoft.com/office/drawing/2014/main" id="{F2C5BF0B-5696-9E4E-D1DD-9C355B18E573}"/>
              </a:ext>
            </a:extLst>
          </p:cNvPr>
          <p:cNvSpPr/>
          <p:nvPr/>
        </p:nvSpPr>
        <p:spPr>
          <a:xfrm>
            <a:off x="2748850" y="4664612"/>
            <a:ext cx="3721493" cy="1809750"/>
          </a:xfrm>
          <a:prstGeom prst="rect">
            <a:avLst/>
          </a:prstGeom>
          <a:noFill/>
          <a:ln/>
        </p:spPr>
        <p:txBody>
          <a:bodyPr wrap="square" lIns="25400" tIns="25400" rIns="25400" bIns="25400" rtlCol="0" anchor="t">
            <a:normAutofit fontScale="92500" lnSpcReduction="10000"/>
          </a:bodyPr>
          <a:lstStyle/>
          <a:p>
            <a:pPr marL="0" indent="0" algn="ctr">
              <a:lnSpc>
                <a:spcPct val="155000"/>
              </a:lnSpc>
              <a:buNone/>
            </a:pPr>
            <a:r>
              <a:rPr lang="en-US" sz="9000">
                <a:solidFill>
                  <a:srgbClr val="0F0B2E"/>
                </a:solidFill>
                <a:latin typeface="Poppins" pitchFamily="34" charset="0"/>
                <a:ea typeface="Poppins" pitchFamily="34" charset="-122"/>
                <a:cs typeface="Poppins" pitchFamily="34" charset="-120"/>
              </a:rPr>
              <a:t>1</a:t>
            </a:r>
            <a:endParaRPr lang="en-US" sz="9000"/>
          </a:p>
        </p:txBody>
      </p:sp>
      <p:sp>
        <p:nvSpPr>
          <p:cNvPr id="20" name="Text 5">
            <a:extLst>
              <a:ext uri="{FF2B5EF4-FFF2-40B4-BE49-F238E27FC236}">
                <a16:creationId xmlns:a16="http://schemas.microsoft.com/office/drawing/2014/main" id="{AB745217-1DCC-6B33-C9D4-6668C753F543}"/>
              </a:ext>
            </a:extLst>
          </p:cNvPr>
          <p:cNvSpPr/>
          <p:nvPr/>
        </p:nvSpPr>
        <p:spPr>
          <a:xfrm>
            <a:off x="2748850" y="6550562"/>
            <a:ext cx="3721493" cy="451470"/>
          </a:xfrm>
          <a:prstGeom prst="rect">
            <a:avLst/>
          </a:prstGeom>
          <a:noFill/>
          <a:ln/>
        </p:spPr>
        <p:txBody>
          <a:bodyPr wrap="square" lIns="25400" tIns="25400" rIns="25400" bIns="25400" rtlCol="0" anchor="t">
            <a:noAutofit/>
          </a:bodyPr>
          <a:lstStyle/>
          <a:p>
            <a:pPr marL="0" indent="0" algn="ctr">
              <a:lnSpc>
                <a:spcPct val="155000"/>
              </a:lnSpc>
              <a:buNone/>
            </a:pPr>
            <a:r>
              <a:rPr lang="en-US" sz="2200" b="1" dirty="0">
                <a:solidFill>
                  <a:srgbClr val="0F0B2E"/>
                </a:solidFill>
                <a:latin typeface="Poppins" pitchFamily="34" charset="0"/>
                <a:ea typeface="Poppins" pitchFamily="34" charset="-122"/>
                <a:cs typeface="Poppins" pitchFamily="34" charset="-120"/>
              </a:rPr>
              <a:t>Draw the grid</a:t>
            </a:r>
            <a:endParaRPr lang="en-US" sz="2200" dirty="0"/>
          </a:p>
        </p:txBody>
      </p:sp>
      <p:sp>
        <p:nvSpPr>
          <p:cNvPr id="21" name="Text 6">
            <a:extLst>
              <a:ext uri="{FF2B5EF4-FFF2-40B4-BE49-F238E27FC236}">
                <a16:creationId xmlns:a16="http://schemas.microsoft.com/office/drawing/2014/main" id="{32B824D7-FB05-2783-7D5D-17BB22BBDB1C}"/>
              </a:ext>
            </a:extLst>
          </p:cNvPr>
          <p:cNvSpPr/>
          <p:nvPr/>
        </p:nvSpPr>
        <p:spPr>
          <a:xfrm>
            <a:off x="2748850" y="7040132"/>
            <a:ext cx="3721493" cy="624780"/>
          </a:xfrm>
          <a:prstGeom prst="rect">
            <a:avLst/>
          </a:prstGeom>
          <a:noFill/>
          <a:ln/>
        </p:spPr>
        <p:txBody>
          <a:bodyPr wrap="square" lIns="25400" tIns="25400" rIns="25400" bIns="25400" rtlCol="0" anchor="t">
            <a:noAutofit/>
          </a:bodyPr>
          <a:lstStyle/>
          <a:p>
            <a:pPr marL="0" indent="0" algn="ctr">
              <a:lnSpc>
                <a:spcPct val="140000"/>
              </a:lnSpc>
              <a:buNone/>
            </a:pPr>
            <a:r>
              <a:rPr lang="en-US" sz="1900" dirty="0">
                <a:solidFill>
                  <a:srgbClr val="3D365C"/>
                </a:solidFill>
                <a:latin typeface="Poppins" pitchFamily="34" charset="0"/>
                <a:ea typeface="Poppins" pitchFamily="34" charset="-122"/>
                <a:cs typeface="Poppins" pitchFamily="34" charset="-120"/>
              </a:rPr>
              <a:t>Numbers 1–16 down the side. Leave space to add info</a:t>
            </a:r>
            <a:endParaRPr lang="en-US" sz="1900" dirty="0"/>
          </a:p>
        </p:txBody>
      </p:sp>
      <p:sp>
        <p:nvSpPr>
          <p:cNvPr id="22" name="Shape 7">
            <a:extLst>
              <a:ext uri="{FF2B5EF4-FFF2-40B4-BE49-F238E27FC236}">
                <a16:creationId xmlns:a16="http://schemas.microsoft.com/office/drawing/2014/main" id="{B9BBB90D-CE78-1858-9918-35AAD3C239FD}"/>
              </a:ext>
            </a:extLst>
          </p:cNvPr>
          <p:cNvSpPr/>
          <p:nvPr/>
        </p:nvSpPr>
        <p:spPr>
          <a:xfrm>
            <a:off x="7035272" y="4350287"/>
            <a:ext cx="4241825" cy="3590851"/>
          </a:xfrm>
          <a:prstGeom prst="roundRect">
            <a:avLst>
              <a:gd name="adj" fmla="val 5305"/>
            </a:avLst>
          </a:prstGeom>
          <a:solidFill>
            <a:srgbClr val="FDFCF9"/>
          </a:solidFill>
          <a:ln w="9525">
            <a:solidFill>
              <a:srgbClr val="ECE9DF"/>
            </a:solidFill>
            <a:prstDash val="solid"/>
          </a:ln>
          <a:effectLst>
            <a:outerShdw blurRad="19050" dist="9525" dir="5400000" algn="bl" rotWithShape="0">
              <a:srgbClr val="0F0B2E">
                <a:alpha val="6000"/>
              </a:srgbClr>
            </a:outerShdw>
          </a:effectLst>
        </p:spPr>
        <p:txBody>
          <a:bodyPr/>
          <a:lstStyle/>
          <a:p>
            <a:endParaRPr lang="en-US"/>
          </a:p>
        </p:txBody>
      </p:sp>
      <p:sp>
        <p:nvSpPr>
          <p:cNvPr id="23" name="Text 8">
            <a:extLst>
              <a:ext uri="{FF2B5EF4-FFF2-40B4-BE49-F238E27FC236}">
                <a16:creationId xmlns:a16="http://schemas.microsoft.com/office/drawing/2014/main" id="{194AD7AB-357A-5C79-7D83-24CA7AA17A88}"/>
              </a:ext>
            </a:extLst>
          </p:cNvPr>
          <p:cNvSpPr/>
          <p:nvPr/>
        </p:nvSpPr>
        <p:spPr>
          <a:xfrm>
            <a:off x="7295400" y="4664612"/>
            <a:ext cx="3721570" cy="1809750"/>
          </a:xfrm>
          <a:prstGeom prst="rect">
            <a:avLst/>
          </a:prstGeom>
          <a:noFill/>
          <a:ln/>
        </p:spPr>
        <p:txBody>
          <a:bodyPr wrap="square" lIns="25400" tIns="25400" rIns="25400" bIns="25400" rtlCol="0" anchor="t">
            <a:normAutofit fontScale="92500" lnSpcReduction="10000"/>
          </a:bodyPr>
          <a:lstStyle/>
          <a:p>
            <a:pPr marL="0" indent="0" algn="ctr">
              <a:lnSpc>
                <a:spcPct val="155000"/>
              </a:lnSpc>
              <a:buNone/>
            </a:pPr>
            <a:r>
              <a:rPr lang="en-US" sz="9000">
                <a:solidFill>
                  <a:srgbClr val="0F0B2E"/>
                </a:solidFill>
                <a:latin typeface="Poppins" pitchFamily="34" charset="0"/>
                <a:ea typeface="Poppins" pitchFamily="34" charset="-122"/>
                <a:cs typeface="Poppins" pitchFamily="34" charset="-120"/>
              </a:rPr>
              <a:t>2</a:t>
            </a:r>
            <a:endParaRPr lang="en-US" sz="9000"/>
          </a:p>
        </p:txBody>
      </p:sp>
      <p:sp>
        <p:nvSpPr>
          <p:cNvPr id="24" name="Text 9">
            <a:extLst>
              <a:ext uri="{FF2B5EF4-FFF2-40B4-BE49-F238E27FC236}">
                <a16:creationId xmlns:a16="http://schemas.microsoft.com/office/drawing/2014/main" id="{1AA6E79F-622C-C1CA-0070-5C86DDC562A0}"/>
              </a:ext>
            </a:extLst>
          </p:cNvPr>
          <p:cNvSpPr/>
          <p:nvPr/>
        </p:nvSpPr>
        <p:spPr>
          <a:xfrm>
            <a:off x="7295400" y="6550562"/>
            <a:ext cx="3721570" cy="451470"/>
          </a:xfrm>
          <a:prstGeom prst="rect">
            <a:avLst/>
          </a:prstGeom>
          <a:noFill/>
          <a:ln/>
        </p:spPr>
        <p:txBody>
          <a:bodyPr wrap="square" lIns="25400" tIns="25400" rIns="25400" bIns="25400" rtlCol="0" anchor="t">
            <a:noAutofit/>
          </a:bodyPr>
          <a:lstStyle/>
          <a:p>
            <a:pPr marL="0" indent="0" algn="ctr">
              <a:lnSpc>
                <a:spcPct val="155000"/>
              </a:lnSpc>
              <a:buNone/>
            </a:pPr>
            <a:r>
              <a:rPr lang="en-US" sz="2200" b="1" dirty="0">
                <a:solidFill>
                  <a:srgbClr val="0F0B2E"/>
                </a:solidFill>
                <a:latin typeface="Poppins" pitchFamily="34" charset="0"/>
                <a:ea typeface="Poppins" pitchFamily="34" charset="-122"/>
                <a:cs typeface="Poppins" pitchFamily="34" charset="-120"/>
              </a:rPr>
              <a:t>Read + tick</a:t>
            </a:r>
            <a:endParaRPr lang="en-US" sz="2200" dirty="0"/>
          </a:p>
        </p:txBody>
      </p:sp>
      <p:sp>
        <p:nvSpPr>
          <p:cNvPr id="25" name="Text 10">
            <a:extLst>
              <a:ext uri="{FF2B5EF4-FFF2-40B4-BE49-F238E27FC236}">
                <a16:creationId xmlns:a16="http://schemas.microsoft.com/office/drawing/2014/main" id="{C2C6D913-C964-A8F4-7ECA-38B34099DBA0}"/>
              </a:ext>
            </a:extLst>
          </p:cNvPr>
          <p:cNvSpPr/>
          <p:nvPr/>
        </p:nvSpPr>
        <p:spPr>
          <a:xfrm>
            <a:off x="7295400" y="7040132"/>
            <a:ext cx="3721570" cy="624780"/>
          </a:xfrm>
          <a:prstGeom prst="rect">
            <a:avLst/>
          </a:prstGeom>
          <a:noFill/>
          <a:ln/>
        </p:spPr>
        <p:txBody>
          <a:bodyPr wrap="square" lIns="25400" tIns="25400" rIns="25400" bIns="25400" rtlCol="0" anchor="t">
            <a:noAutofit/>
          </a:bodyPr>
          <a:lstStyle/>
          <a:p>
            <a:pPr marL="0" indent="0" algn="ctr">
              <a:lnSpc>
                <a:spcPct val="140000"/>
              </a:lnSpc>
              <a:buNone/>
            </a:pPr>
            <a:r>
              <a:rPr lang="en-US" sz="1900" dirty="0">
                <a:solidFill>
                  <a:srgbClr val="3D365C"/>
                </a:solidFill>
                <a:latin typeface="Poppins" pitchFamily="34" charset="0"/>
                <a:ea typeface="Poppins" pitchFamily="34" charset="-122"/>
                <a:cs typeface="Poppins" pitchFamily="34" charset="-120"/>
              </a:rPr>
              <a:t>Tick ‘</a:t>
            </a:r>
            <a:r>
              <a:rPr lang="en-US" sz="1900" dirty="0" err="1">
                <a:solidFill>
                  <a:srgbClr val="3D365C"/>
                </a:solidFill>
                <a:latin typeface="Poppins" pitchFamily="34" charset="0"/>
                <a:ea typeface="Poppins" pitchFamily="34" charset="-122"/>
                <a:cs typeface="Poppins" pitchFamily="34" charset="-120"/>
              </a:rPr>
              <a:t>yes’</a:t>
            </a:r>
            <a:r>
              <a:rPr lang="en-US" sz="1900" dirty="0">
                <a:solidFill>
                  <a:srgbClr val="3D365C"/>
                </a:solidFill>
                <a:latin typeface="Poppins" pitchFamily="34" charset="0"/>
                <a:ea typeface="Poppins" pitchFamily="34" charset="-122"/>
                <a:cs typeface="Poppins" pitchFamily="34" charset="-120"/>
              </a:rPr>
              <a:t> if it sounds like you, cross ‘no’ if it doesn’t.</a:t>
            </a:r>
            <a:endParaRPr lang="en-US" sz="1900" dirty="0"/>
          </a:p>
        </p:txBody>
      </p:sp>
      <p:sp>
        <p:nvSpPr>
          <p:cNvPr id="26" name="Shape 11">
            <a:extLst>
              <a:ext uri="{FF2B5EF4-FFF2-40B4-BE49-F238E27FC236}">
                <a16:creationId xmlns:a16="http://schemas.microsoft.com/office/drawing/2014/main" id="{0B1F9D29-24DB-F6A5-5D82-566FDD5C2140}"/>
              </a:ext>
            </a:extLst>
          </p:cNvPr>
          <p:cNvSpPr/>
          <p:nvPr/>
        </p:nvSpPr>
        <p:spPr>
          <a:xfrm>
            <a:off x="11581897" y="4350287"/>
            <a:ext cx="4241825" cy="3590851"/>
          </a:xfrm>
          <a:prstGeom prst="roundRect">
            <a:avLst>
              <a:gd name="adj" fmla="val 5305"/>
            </a:avLst>
          </a:prstGeom>
          <a:solidFill>
            <a:srgbClr val="FDFCF9"/>
          </a:solidFill>
          <a:ln w="9525">
            <a:solidFill>
              <a:srgbClr val="ECE9DF"/>
            </a:solidFill>
            <a:prstDash val="solid"/>
          </a:ln>
          <a:effectLst>
            <a:outerShdw blurRad="19050" dist="9525" dir="5400000" algn="bl" rotWithShape="0">
              <a:srgbClr val="0F0B2E">
                <a:alpha val="6000"/>
              </a:srgbClr>
            </a:outerShdw>
          </a:effectLst>
        </p:spPr>
        <p:txBody>
          <a:bodyPr/>
          <a:lstStyle/>
          <a:p>
            <a:endParaRPr lang="en-US"/>
          </a:p>
        </p:txBody>
      </p:sp>
      <p:sp>
        <p:nvSpPr>
          <p:cNvPr id="27" name="Text 12">
            <a:extLst>
              <a:ext uri="{FF2B5EF4-FFF2-40B4-BE49-F238E27FC236}">
                <a16:creationId xmlns:a16="http://schemas.microsoft.com/office/drawing/2014/main" id="{AEAD23C1-383D-78C0-7408-BF634CD455B7}"/>
              </a:ext>
            </a:extLst>
          </p:cNvPr>
          <p:cNvSpPr/>
          <p:nvPr/>
        </p:nvSpPr>
        <p:spPr>
          <a:xfrm>
            <a:off x="11842025" y="4664612"/>
            <a:ext cx="3721570" cy="1809750"/>
          </a:xfrm>
          <a:prstGeom prst="rect">
            <a:avLst/>
          </a:prstGeom>
          <a:noFill/>
          <a:ln/>
        </p:spPr>
        <p:txBody>
          <a:bodyPr wrap="square" lIns="25400" tIns="25400" rIns="25400" bIns="25400" rtlCol="0" anchor="t">
            <a:normAutofit fontScale="92500" lnSpcReduction="10000"/>
          </a:bodyPr>
          <a:lstStyle/>
          <a:p>
            <a:pPr marL="0" indent="0" algn="ctr">
              <a:lnSpc>
                <a:spcPct val="155000"/>
              </a:lnSpc>
              <a:buNone/>
            </a:pPr>
            <a:r>
              <a:rPr lang="en-US" sz="9000">
                <a:solidFill>
                  <a:srgbClr val="0F0B2E"/>
                </a:solidFill>
                <a:latin typeface="Poppins" pitchFamily="34" charset="0"/>
                <a:ea typeface="Poppins" pitchFamily="34" charset="-122"/>
                <a:cs typeface="Poppins" pitchFamily="34" charset="-120"/>
              </a:rPr>
              <a:t>3</a:t>
            </a:r>
            <a:endParaRPr lang="en-US" sz="9000"/>
          </a:p>
        </p:txBody>
      </p:sp>
      <p:sp>
        <p:nvSpPr>
          <p:cNvPr id="28" name="Text 13">
            <a:extLst>
              <a:ext uri="{FF2B5EF4-FFF2-40B4-BE49-F238E27FC236}">
                <a16:creationId xmlns:a16="http://schemas.microsoft.com/office/drawing/2014/main" id="{74249665-A2B6-8E4F-9539-56164C96FCB7}"/>
              </a:ext>
            </a:extLst>
          </p:cNvPr>
          <p:cNvSpPr/>
          <p:nvPr/>
        </p:nvSpPr>
        <p:spPr>
          <a:xfrm>
            <a:off x="11842025" y="6550562"/>
            <a:ext cx="3721570" cy="451470"/>
          </a:xfrm>
          <a:prstGeom prst="rect">
            <a:avLst/>
          </a:prstGeom>
          <a:noFill/>
          <a:ln/>
        </p:spPr>
        <p:txBody>
          <a:bodyPr wrap="square" lIns="25400" tIns="25400" rIns="25400" bIns="25400" rtlCol="0" anchor="t">
            <a:noAutofit/>
          </a:bodyPr>
          <a:lstStyle/>
          <a:p>
            <a:pPr marL="0" indent="0" algn="ctr">
              <a:lnSpc>
                <a:spcPct val="155000"/>
              </a:lnSpc>
              <a:buNone/>
            </a:pPr>
            <a:r>
              <a:rPr lang="en-US" sz="2200" b="1" dirty="0">
                <a:solidFill>
                  <a:srgbClr val="0F0B2E"/>
                </a:solidFill>
                <a:latin typeface="Poppins" pitchFamily="34" charset="0"/>
                <a:ea typeface="Poppins" pitchFamily="34" charset="-122"/>
                <a:cs typeface="Poppins" pitchFamily="34" charset="-120"/>
              </a:rPr>
              <a:t>Reveal + tally</a:t>
            </a:r>
            <a:endParaRPr lang="en-US" sz="2200" dirty="0"/>
          </a:p>
        </p:txBody>
      </p:sp>
      <p:sp>
        <p:nvSpPr>
          <p:cNvPr id="29" name="Text 14">
            <a:extLst>
              <a:ext uri="{FF2B5EF4-FFF2-40B4-BE49-F238E27FC236}">
                <a16:creationId xmlns:a16="http://schemas.microsoft.com/office/drawing/2014/main" id="{53EAB3E2-AA0F-5AAC-FF6D-B67F25A5E64B}"/>
              </a:ext>
            </a:extLst>
          </p:cNvPr>
          <p:cNvSpPr/>
          <p:nvPr/>
        </p:nvSpPr>
        <p:spPr>
          <a:xfrm>
            <a:off x="11842025" y="7040132"/>
            <a:ext cx="3721570" cy="624780"/>
          </a:xfrm>
          <a:prstGeom prst="rect">
            <a:avLst/>
          </a:prstGeom>
          <a:noFill/>
          <a:ln/>
        </p:spPr>
        <p:txBody>
          <a:bodyPr wrap="square" lIns="25400" tIns="25400" rIns="25400" bIns="25400" rtlCol="0" anchor="t">
            <a:noAutofit/>
          </a:bodyPr>
          <a:lstStyle/>
          <a:p>
            <a:pPr marL="0" indent="0" algn="ctr">
              <a:lnSpc>
                <a:spcPct val="140000"/>
              </a:lnSpc>
              <a:buNone/>
            </a:pPr>
            <a:r>
              <a:rPr lang="en-US" sz="1900">
                <a:solidFill>
                  <a:srgbClr val="3D365C"/>
                </a:solidFill>
                <a:latin typeface="Poppins" pitchFamily="34" charset="0"/>
                <a:ea typeface="Poppins" pitchFamily="34" charset="-122"/>
                <a:cs typeface="Poppins" pitchFamily="34" charset="-120"/>
              </a:rPr>
              <a:t>See your colour preferences emerge.</a:t>
            </a:r>
            <a:endParaRPr lang="en-US" sz="19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43207-67C3-A994-F5D6-F2B7C7948FAB}"/>
            </a:ext>
          </a:extLst>
        </p:cNvPr>
        <p:cNvGrpSpPr/>
        <p:nvPr/>
      </p:nvGrpSpPr>
      <p:grpSpPr>
        <a:xfrm>
          <a:off x="0" y="0"/>
          <a:ext cx="0" cy="0"/>
          <a:chOff x="0" y="0"/>
          <a:chExt cx="0" cy="0"/>
        </a:xfrm>
      </p:grpSpPr>
      <p:sp>
        <p:nvSpPr>
          <p:cNvPr id="3" name="Shape 1">
            <a:extLst>
              <a:ext uri="{FF2B5EF4-FFF2-40B4-BE49-F238E27FC236}">
                <a16:creationId xmlns:a16="http://schemas.microsoft.com/office/drawing/2014/main" id="{6FE01E09-D297-06DC-B4D6-957BACF2A237}"/>
              </a:ext>
            </a:extLst>
          </p:cNvPr>
          <p:cNvSpPr/>
          <p:nvPr/>
        </p:nvSpPr>
        <p:spPr>
          <a:xfrm>
            <a:off x="1143000" y="2566913"/>
            <a:ext cx="7715250" cy="9525"/>
          </a:xfrm>
          <a:prstGeom prst="rect">
            <a:avLst/>
          </a:prstGeom>
          <a:solidFill>
            <a:srgbClr val="ECE9DF"/>
          </a:solidFill>
          <a:ln/>
        </p:spPr>
        <p:txBody>
          <a:bodyPr/>
          <a:lstStyle/>
          <a:p>
            <a:endParaRPr lang="en-US"/>
          </a:p>
        </p:txBody>
      </p:sp>
      <p:sp>
        <p:nvSpPr>
          <p:cNvPr id="4" name="Text 2">
            <a:extLst>
              <a:ext uri="{FF2B5EF4-FFF2-40B4-BE49-F238E27FC236}">
                <a16:creationId xmlns:a16="http://schemas.microsoft.com/office/drawing/2014/main" id="{240FBCCF-EC6A-6FFC-3E60-8B5846D81A2B}"/>
              </a:ext>
            </a:extLst>
          </p:cNvPr>
          <p:cNvSpPr/>
          <p:nvPr/>
        </p:nvSpPr>
        <p:spPr>
          <a:xfrm>
            <a:off x="1143000" y="2001143"/>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1.</a:t>
            </a:r>
            <a:endParaRPr lang="en-US" sz="2100"/>
          </a:p>
        </p:txBody>
      </p:sp>
      <p:sp>
        <p:nvSpPr>
          <p:cNvPr id="6" name="Shape 4">
            <a:extLst>
              <a:ext uri="{FF2B5EF4-FFF2-40B4-BE49-F238E27FC236}">
                <a16:creationId xmlns:a16="http://schemas.microsoft.com/office/drawing/2014/main" id="{130DBCFB-5483-AD3D-3483-8A2D6EAFACF5}"/>
              </a:ext>
            </a:extLst>
          </p:cNvPr>
          <p:cNvSpPr/>
          <p:nvPr/>
        </p:nvSpPr>
        <p:spPr>
          <a:xfrm>
            <a:off x="9429750" y="2566913"/>
            <a:ext cx="7715250" cy="9525"/>
          </a:xfrm>
          <a:prstGeom prst="rect">
            <a:avLst/>
          </a:prstGeom>
          <a:solidFill>
            <a:srgbClr val="ECE9DF"/>
          </a:solidFill>
          <a:ln/>
        </p:spPr>
        <p:txBody>
          <a:bodyPr/>
          <a:lstStyle/>
          <a:p>
            <a:endParaRPr lang="en-US"/>
          </a:p>
        </p:txBody>
      </p:sp>
      <p:sp>
        <p:nvSpPr>
          <p:cNvPr id="7" name="Text 5">
            <a:extLst>
              <a:ext uri="{FF2B5EF4-FFF2-40B4-BE49-F238E27FC236}">
                <a16:creationId xmlns:a16="http://schemas.microsoft.com/office/drawing/2014/main" id="{98AA3115-7C03-DBB0-E019-6268B0753D96}"/>
              </a:ext>
            </a:extLst>
          </p:cNvPr>
          <p:cNvSpPr/>
          <p:nvPr/>
        </p:nvSpPr>
        <p:spPr>
          <a:xfrm>
            <a:off x="9429750" y="2001143"/>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9.</a:t>
            </a:r>
            <a:endParaRPr lang="en-US" sz="2100"/>
          </a:p>
        </p:txBody>
      </p:sp>
      <p:sp>
        <p:nvSpPr>
          <p:cNvPr id="9" name="Shape 7">
            <a:extLst>
              <a:ext uri="{FF2B5EF4-FFF2-40B4-BE49-F238E27FC236}">
                <a16:creationId xmlns:a16="http://schemas.microsoft.com/office/drawing/2014/main" id="{7D43F99D-4493-D8A6-0D9E-026D0A1E328D}"/>
              </a:ext>
            </a:extLst>
          </p:cNvPr>
          <p:cNvSpPr/>
          <p:nvPr/>
        </p:nvSpPr>
        <p:spPr>
          <a:xfrm>
            <a:off x="1143000" y="3485108"/>
            <a:ext cx="7715250" cy="9525"/>
          </a:xfrm>
          <a:prstGeom prst="rect">
            <a:avLst/>
          </a:prstGeom>
          <a:solidFill>
            <a:srgbClr val="ECE9DF"/>
          </a:solidFill>
          <a:ln/>
        </p:spPr>
        <p:txBody>
          <a:bodyPr/>
          <a:lstStyle/>
          <a:p>
            <a:endParaRPr lang="en-US"/>
          </a:p>
        </p:txBody>
      </p:sp>
      <p:sp>
        <p:nvSpPr>
          <p:cNvPr id="10" name="Text 8">
            <a:extLst>
              <a:ext uri="{FF2B5EF4-FFF2-40B4-BE49-F238E27FC236}">
                <a16:creationId xmlns:a16="http://schemas.microsoft.com/office/drawing/2014/main" id="{8BF5FB53-495E-F23A-3E70-ACD169CBD8F3}"/>
              </a:ext>
            </a:extLst>
          </p:cNvPr>
          <p:cNvSpPr/>
          <p:nvPr/>
        </p:nvSpPr>
        <p:spPr>
          <a:xfrm>
            <a:off x="1143000" y="2919338"/>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2.</a:t>
            </a:r>
            <a:endParaRPr lang="en-US" sz="2100"/>
          </a:p>
        </p:txBody>
      </p:sp>
      <p:sp>
        <p:nvSpPr>
          <p:cNvPr id="12" name="Shape 10">
            <a:extLst>
              <a:ext uri="{FF2B5EF4-FFF2-40B4-BE49-F238E27FC236}">
                <a16:creationId xmlns:a16="http://schemas.microsoft.com/office/drawing/2014/main" id="{B6577D24-7EE3-7B11-4B0C-8F649F34F12F}"/>
              </a:ext>
            </a:extLst>
          </p:cNvPr>
          <p:cNvSpPr/>
          <p:nvPr/>
        </p:nvSpPr>
        <p:spPr>
          <a:xfrm>
            <a:off x="9429750" y="3485108"/>
            <a:ext cx="7715250" cy="9525"/>
          </a:xfrm>
          <a:prstGeom prst="rect">
            <a:avLst/>
          </a:prstGeom>
          <a:solidFill>
            <a:srgbClr val="ECE9DF"/>
          </a:solidFill>
          <a:ln/>
        </p:spPr>
        <p:txBody>
          <a:bodyPr/>
          <a:lstStyle/>
          <a:p>
            <a:endParaRPr lang="en-US"/>
          </a:p>
        </p:txBody>
      </p:sp>
      <p:sp>
        <p:nvSpPr>
          <p:cNvPr id="13" name="Text 11">
            <a:extLst>
              <a:ext uri="{FF2B5EF4-FFF2-40B4-BE49-F238E27FC236}">
                <a16:creationId xmlns:a16="http://schemas.microsoft.com/office/drawing/2014/main" id="{4FEE8C03-808B-68EF-A3C9-BBFDA492BE3A}"/>
              </a:ext>
            </a:extLst>
          </p:cNvPr>
          <p:cNvSpPr/>
          <p:nvPr/>
        </p:nvSpPr>
        <p:spPr>
          <a:xfrm>
            <a:off x="9429750" y="2919338"/>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10.</a:t>
            </a:r>
            <a:endParaRPr lang="en-US" sz="2100"/>
          </a:p>
        </p:txBody>
      </p:sp>
      <p:sp>
        <p:nvSpPr>
          <p:cNvPr id="15" name="Shape 13">
            <a:extLst>
              <a:ext uri="{FF2B5EF4-FFF2-40B4-BE49-F238E27FC236}">
                <a16:creationId xmlns:a16="http://schemas.microsoft.com/office/drawing/2014/main" id="{8FFEF875-D5C2-B08E-50D6-95F79458A098}"/>
              </a:ext>
            </a:extLst>
          </p:cNvPr>
          <p:cNvSpPr/>
          <p:nvPr/>
        </p:nvSpPr>
        <p:spPr>
          <a:xfrm>
            <a:off x="1143000" y="4403303"/>
            <a:ext cx="7715250" cy="9525"/>
          </a:xfrm>
          <a:prstGeom prst="rect">
            <a:avLst/>
          </a:prstGeom>
          <a:solidFill>
            <a:srgbClr val="ECE9DF"/>
          </a:solidFill>
          <a:ln/>
        </p:spPr>
        <p:txBody>
          <a:bodyPr/>
          <a:lstStyle/>
          <a:p>
            <a:endParaRPr lang="en-US"/>
          </a:p>
        </p:txBody>
      </p:sp>
      <p:sp>
        <p:nvSpPr>
          <p:cNvPr id="16" name="Text 14">
            <a:extLst>
              <a:ext uri="{FF2B5EF4-FFF2-40B4-BE49-F238E27FC236}">
                <a16:creationId xmlns:a16="http://schemas.microsoft.com/office/drawing/2014/main" id="{D6055442-F80A-9023-35A6-879CB5E50000}"/>
              </a:ext>
            </a:extLst>
          </p:cNvPr>
          <p:cNvSpPr/>
          <p:nvPr/>
        </p:nvSpPr>
        <p:spPr>
          <a:xfrm>
            <a:off x="1143000" y="3837533"/>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3.</a:t>
            </a:r>
            <a:endParaRPr lang="en-US" sz="2100"/>
          </a:p>
        </p:txBody>
      </p:sp>
      <p:sp>
        <p:nvSpPr>
          <p:cNvPr id="18" name="Shape 16">
            <a:extLst>
              <a:ext uri="{FF2B5EF4-FFF2-40B4-BE49-F238E27FC236}">
                <a16:creationId xmlns:a16="http://schemas.microsoft.com/office/drawing/2014/main" id="{7029B9F6-95AB-B8A4-2552-971D18BE6EA5}"/>
              </a:ext>
            </a:extLst>
          </p:cNvPr>
          <p:cNvSpPr/>
          <p:nvPr/>
        </p:nvSpPr>
        <p:spPr>
          <a:xfrm>
            <a:off x="9429750" y="4403303"/>
            <a:ext cx="7715250" cy="9525"/>
          </a:xfrm>
          <a:prstGeom prst="rect">
            <a:avLst/>
          </a:prstGeom>
          <a:solidFill>
            <a:srgbClr val="ECE9DF"/>
          </a:solidFill>
          <a:ln/>
        </p:spPr>
        <p:txBody>
          <a:bodyPr/>
          <a:lstStyle/>
          <a:p>
            <a:endParaRPr lang="en-US"/>
          </a:p>
        </p:txBody>
      </p:sp>
      <p:sp>
        <p:nvSpPr>
          <p:cNvPr id="19" name="Text 17">
            <a:extLst>
              <a:ext uri="{FF2B5EF4-FFF2-40B4-BE49-F238E27FC236}">
                <a16:creationId xmlns:a16="http://schemas.microsoft.com/office/drawing/2014/main" id="{565900B6-EB37-82D3-4811-B52313A6B18E}"/>
              </a:ext>
            </a:extLst>
          </p:cNvPr>
          <p:cNvSpPr/>
          <p:nvPr/>
        </p:nvSpPr>
        <p:spPr>
          <a:xfrm>
            <a:off x="9429750" y="3837533"/>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11.</a:t>
            </a:r>
            <a:endParaRPr lang="en-US" sz="2100"/>
          </a:p>
        </p:txBody>
      </p:sp>
      <p:sp>
        <p:nvSpPr>
          <p:cNvPr id="21" name="Shape 19">
            <a:extLst>
              <a:ext uri="{FF2B5EF4-FFF2-40B4-BE49-F238E27FC236}">
                <a16:creationId xmlns:a16="http://schemas.microsoft.com/office/drawing/2014/main" id="{B9E0D33D-A862-74A5-05D8-F08BDF99C123}"/>
              </a:ext>
            </a:extLst>
          </p:cNvPr>
          <p:cNvSpPr/>
          <p:nvPr/>
        </p:nvSpPr>
        <p:spPr>
          <a:xfrm>
            <a:off x="1143000" y="5321498"/>
            <a:ext cx="7715250" cy="9525"/>
          </a:xfrm>
          <a:prstGeom prst="rect">
            <a:avLst/>
          </a:prstGeom>
          <a:solidFill>
            <a:srgbClr val="ECE9DF"/>
          </a:solidFill>
          <a:ln/>
        </p:spPr>
        <p:txBody>
          <a:bodyPr/>
          <a:lstStyle/>
          <a:p>
            <a:endParaRPr lang="en-US"/>
          </a:p>
        </p:txBody>
      </p:sp>
      <p:sp>
        <p:nvSpPr>
          <p:cNvPr id="22" name="Text 20">
            <a:extLst>
              <a:ext uri="{FF2B5EF4-FFF2-40B4-BE49-F238E27FC236}">
                <a16:creationId xmlns:a16="http://schemas.microsoft.com/office/drawing/2014/main" id="{60DF5DF2-4810-0B9D-D0BA-8F65FE2F842E}"/>
              </a:ext>
            </a:extLst>
          </p:cNvPr>
          <p:cNvSpPr/>
          <p:nvPr/>
        </p:nvSpPr>
        <p:spPr>
          <a:xfrm>
            <a:off x="1143000" y="4755728"/>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4.</a:t>
            </a:r>
            <a:endParaRPr lang="en-US" sz="2100"/>
          </a:p>
        </p:txBody>
      </p:sp>
      <p:sp>
        <p:nvSpPr>
          <p:cNvPr id="24" name="Shape 22">
            <a:extLst>
              <a:ext uri="{FF2B5EF4-FFF2-40B4-BE49-F238E27FC236}">
                <a16:creationId xmlns:a16="http://schemas.microsoft.com/office/drawing/2014/main" id="{B080DF7C-A10F-C255-4DDB-8219F9F91D71}"/>
              </a:ext>
            </a:extLst>
          </p:cNvPr>
          <p:cNvSpPr/>
          <p:nvPr/>
        </p:nvSpPr>
        <p:spPr>
          <a:xfrm>
            <a:off x="9429750" y="5321498"/>
            <a:ext cx="7715250" cy="9525"/>
          </a:xfrm>
          <a:prstGeom prst="rect">
            <a:avLst/>
          </a:prstGeom>
          <a:solidFill>
            <a:srgbClr val="ECE9DF"/>
          </a:solidFill>
          <a:ln/>
        </p:spPr>
        <p:txBody>
          <a:bodyPr/>
          <a:lstStyle/>
          <a:p>
            <a:endParaRPr lang="en-US"/>
          </a:p>
        </p:txBody>
      </p:sp>
      <p:sp>
        <p:nvSpPr>
          <p:cNvPr id="25" name="Text 23">
            <a:extLst>
              <a:ext uri="{FF2B5EF4-FFF2-40B4-BE49-F238E27FC236}">
                <a16:creationId xmlns:a16="http://schemas.microsoft.com/office/drawing/2014/main" id="{DAFD6795-D6C0-E46B-963D-61C183422248}"/>
              </a:ext>
            </a:extLst>
          </p:cNvPr>
          <p:cNvSpPr/>
          <p:nvPr/>
        </p:nvSpPr>
        <p:spPr>
          <a:xfrm>
            <a:off x="9429750" y="4755728"/>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12.</a:t>
            </a:r>
            <a:endParaRPr lang="en-US" sz="2100"/>
          </a:p>
        </p:txBody>
      </p:sp>
      <p:sp>
        <p:nvSpPr>
          <p:cNvPr id="27" name="Shape 25">
            <a:extLst>
              <a:ext uri="{FF2B5EF4-FFF2-40B4-BE49-F238E27FC236}">
                <a16:creationId xmlns:a16="http://schemas.microsoft.com/office/drawing/2014/main" id="{41673D89-8A5F-DF0C-6EA0-8E3B3F7D99E6}"/>
              </a:ext>
            </a:extLst>
          </p:cNvPr>
          <p:cNvSpPr/>
          <p:nvPr/>
        </p:nvSpPr>
        <p:spPr>
          <a:xfrm>
            <a:off x="1143000" y="6239694"/>
            <a:ext cx="7715250" cy="9525"/>
          </a:xfrm>
          <a:prstGeom prst="rect">
            <a:avLst/>
          </a:prstGeom>
          <a:solidFill>
            <a:srgbClr val="ECE9DF"/>
          </a:solidFill>
          <a:ln/>
        </p:spPr>
        <p:txBody>
          <a:bodyPr/>
          <a:lstStyle/>
          <a:p>
            <a:endParaRPr lang="en-US"/>
          </a:p>
        </p:txBody>
      </p:sp>
      <p:sp>
        <p:nvSpPr>
          <p:cNvPr id="28" name="Text 26">
            <a:extLst>
              <a:ext uri="{FF2B5EF4-FFF2-40B4-BE49-F238E27FC236}">
                <a16:creationId xmlns:a16="http://schemas.microsoft.com/office/drawing/2014/main" id="{2172BFB4-E081-52F4-928C-4C447C58C079}"/>
              </a:ext>
            </a:extLst>
          </p:cNvPr>
          <p:cNvSpPr/>
          <p:nvPr/>
        </p:nvSpPr>
        <p:spPr>
          <a:xfrm>
            <a:off x="1143000" y="5673923"/>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5.</a:t>
            </a:r>
            <a:endParaRPr lang="en-US" sz="2100"/>
          </a:p>
        </p:txBody>
      </p:sp>
      <p:sp>
        <p:nvSpPr>
          <p:cNvPr id="30" name="Shape 28">
            <a:extLst>
              <a:ext uri="{FF2B5EF4-FFF2-40B4-BE49-F238E27FC236}">
                <a16:creationId xmlns:a16="http://schemas.microsoft.com/office/drawing/2014/main" id="{8B88AF3E-D82F-D7FA-CC95-2A4404C5BCD9}"/>
              </a:ext>
            </a:extLst>
          </p:cNvPr>
          <p:cNvSpPr/>
          <p:nvPr/>
        </p:nvSpPr>
        <p:spPr>
          <a:xfrm>
            <a:off x="9429750" y="6239694"/>
            <a:ext cx="7715250" cy="9525"/>
          </a:xfrm>
          <a:prstGeom prst="rect">
            <a:avLst/>
          </a:prstGeom>
          <a:solidFill>
            <a:srgbClr val="ECE9DF"/>
          </a:solidFill>
          <a:ln/>
        </p:spPr>
        <p:txBody>
          <a:bodyPr/>
          <a:lstStyle/>
          <a:p>
            <a:endParaRPr lang="en-US"/>
          </a:p>
        </p:txBody>
      </p:sp>
      <p:sp>
        <p:nvSpPr>
          <p:cNvPr id="31" name="Text 29">
            <a:extLst>
              <a:ext uri="{FF2B5EF4-FFF2-40B4-BE49-F238E27FC236}">
                <a16:creationId xmlns:a16="http://schemas.microsoft.com/office/drawing/2014/main" id="{28CAA4DF-7F2D-14DA-43FC-C070D147D6E1}"/>
              </a:ext>
            </a:extLst>
          </p:cNvPr>
          <p:cNvSpPr/>
          <p:nvPr/>
        </p:nvSpPr>
        <p:spPr>
          <a:xfrm>
            <a:off x="9429750" y="5673923"/>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13.</a:t>
            </a:r>
            <a:endParaRPr lang="en-US" sz="2100"/>
          </a:p>
        </p:txBody>
      </p:sp>
      <p:sp>
        <p:nvSpPr>
          <p:cNvPr id="33" name="Shape 31">
            <a:extLst>
              <a:ext uri="{FF2B5EF4-FFF2-40B4-BE49-F238E27FC236}">
                <a16:creationId xmlns:a16="http://schemas.microsoft.com/office/drawing/2014/main" id="{CB428D20-46BE-92F5-627D-B0FA40013D3B}"/>
              </a:ext>
            </a:extLst>
          </p:cNvPr>
          <p:cNvSpPr/>
          <p:nvPr/>
        </p:nvSpPr>
        <p:spPr>
          <a:xfrm>
            <a:off x="1143000" y="7157889"/>
            <a:ext cx="7715250" cy="9525"/>
          </a:xfrm>
          <a:prstGeom prst="rect">
            <a:avLst/>
          </a:prstGeom>
          <a:solidFill>
            <a:srgbClr val="ECE9DF"/>
          </a:solidFill>
          <a:ln/>
        </p:spPr>
        <p:txBody>
          <a:bodyPr/>
          <a:lstStyle/>
          <a:p>
            <a:endParaRPr lang="en-US"/>
          </a:p>
        </p:txBody>
      </p:sp>
      <p:sp>
        <p:nvSpPr>
          <p:cNvPr id="34" name="Text 32">
            <a:extLst>
              <a:ext uri="{FF2B5EF4-FFF2-40B4-BE49-F238E27FC236}">
                <a16:creationId xmlns:a16="http://schemas.microsoft.com/office/drawing/2014/main" id="{4F9BF47E-AED3-86EC-8222-9DC6A0FD38EE}"/>
              </a:ext>
            </a:extLst>
          </p:cNvPr>
          <p:cNvSpPr/>
          <p:nvPr/>
        </p:nvSpPr>
        <p:spPr>
          <a:xfrm>
            <a:off x="1143000" y="6592119"/>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6.</a:t>
            </a:r>
            <a:endParaRPr lang="en-US" sz="2100"/>
          </a:p>
        </p:txBody>
      </p:sp>
      <p:sp>
        <p:nvSpPr>
          <p:cNvPr id="36" name="Shape 34">
            <a:extLst>
              <a:ext uri="{FF2B5EF4-FFF2-40B4-BE49-F238E27FC236}">
                <a16:creationId xmlns:a16="http://schemas.microsoft.com/office/drawing/2014/main" id="{3E7BD3BA-F110-5C35-A102-C82097A6CE7C}"/>
              </a:ext>
            </a:extLst>
          </p:cNvPr>
          <p:cNvSpPr/>
          <p:nvPr/>
        </p:nvSpPr>
        <p:spPr>
          <a:xfrm>
            <a:off x="9429750" y="7157889"/>
            <a:ext cx="7715250" cy="9525"/>
          </a:xfrm>
          <a:prstGeom prst="rect">
            <a:avLst/>
          </a:prstGeom>
          <a:solidFill>
            <a:srgbClr val="ECE9DF"/>
          </a:solidFill>
          <a:ln/>
        </p:spPr>
        <p:txBody>
          <a:bodyPr/>
          <a:lstStyle/>
          <a:p>
            <a:endParaRPr lang="en-US"/>
          </a:p>
        </p:txBody>
      </p:sp>
      <p:sp>
        <p:nvSpPr>
          <p:cNvPr id="37" name="Text 35">
            <a:extLst>
              <a:ext uri="{FF2B5EF4-FFF2-40B4-BE49-F238E27FC236}">
                <a16:creationId xmlns:a16="http://schemas.microsoft.com/office/drawing/2014/main" id="{8100CE78-06AD-7573-A8D9-67CB0EDBA0F7}"/>
              </a:ext>
            </a:extLst>
          </p:cNvPr>
          <p:cNvSpPr/>
          <p:nvPr/>
        </p:nvSpPr>
        <p:spPr>
          <a:xfrm>
            <a:off x="9429750" y="6592119"/>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14.</a:t>
            </a:r>
            <a:endParaRPr lang="en-US" sz="2100"/>
          </a:p>
        </p:txBody>
      </p:sp>
      <p:sp>
        <p:nvSpPr>
          <p:cNvPr id="39" name="Shape 37">
            <a:extLst>
              <a:ext uri="{FF2B5EF4-FFF2-40B4-BE49-F238E27FC236}">
                <a16:creationId xmlns:a16="http://schemas.microsoft.com/office/drawing/2014/main" id="{17699A98-936D-64D0-0921-43E7D8859C47}"/>
              </a:ext>
            </a:extLst>
          </p:cNvPr>
          <p:cNvSpPr/>
          <p:nvPr/>
        </p:nvSpPr>
        <p:spPr>
          <a:xfrm>
            <a:off x="1143000" y="8076084"/>
            <a:ext cx="7715250" cy="9525"/>
          </a:xfrm>
          <a:prstGeom prst="rect">
            <a:avLst/>
          </a:prstGeom>
          <a:solidFill>
            <a:srgbClr val="ECE9DF"/>
          </a:solidFill>
          <a:ln/>
        </p:spPr>
        <p:txBody>
          <a:bodyPr/>
          <a:lstStyle/>
          <a:p>
            <a:endParaRPr lang="en-US"/>
          </a:p>
        </p:txBody>
      </p:sp>
      <p:sp>
        <p:nvSpPr>
          <p:cNvPr id="40" name="Text 38">
            <a:extLst>
              <a:ext uri="{FF2B5EF4-FFF2-40B4-BE49-F238E27FC236}">
                <a16:creationId xmlns:a16="http://schemas.microsoft.com/office/drawing/2014/main" id="{8C06DA30-2A17-9F11-5C20-DE39C5E9B33A}"/>
              </a:ext>
            </a:extLst>
          </p:cNvPr>
          <p:cNvSpPr/>
          <p:nvPr/>
        </p:nvSpPr>
        <p:spPr>
          <a:xfrm>
            <a:off x="1143000" y="7510314"/>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7.</a:t>
            </a:r>
            <a:endParaRPr lang="en-US" sz="2100"/>
          </a:p>
        </p:txBody>
      </p:sp>
      <p:sp>
        <p:nvSpPr>
          <p:cNvPr id="42" name="Shape 40">
            <a:extLst>
              <a:ext uri="{FF2B5EF4-FFF2-40B4-BE49-F238E27FC236}">
                <a16:creationId xmlns:a16="http://schemas.microsoft.com/office/drawing/2014/main" id="{34DA4FB6-1955-5448-6F72-F8D4C8B91548}"/>
              </a:ext>
            </a:extLst>
          </p:cNvPr>
          <p:cNvSpPr/>
          <p:nvPr/>
        </p:nvSpPr>
        <p:spPr>
          <a:xfrm>
            <a:off x="9429750" y="8076084"/>
            <a:ext cx="7715250" cy="9525"/>
          </a:xfrm>
          <a:prstGeom prst="rect">
            <a:avLst/>
          </a:prstGeom>
          <a:solidFill>
            <a:srgbClr val="ECE9DF"/>
          </a:solidFill>
          <a:ln/>
        </p:spPr>
        <p:txBody>
          <a:bodyPr/>
          <a:lstStyle/>
          <a:p>
            <a:endParaRPr lang="en-US"/>
          </a:p>
        </p:txBody>
      </p:sp>
      <p:sp>
        <p:nvSpPr>
          <p:cNvPr id="43" name="Text 41">
            <a:extLst>
              <a:ext uri="{FF2B5EF4-FFF2-40B4-BE49-F238E27FC236}">
                <a16:creationId xmlns:a16="http://schemas.microsoft.com/office/drawing/2014/main" id="{BD79547A-ACDA-321E-1F30-C39DAB3ADFE5}"/>
              </a:ext>
            </a:extLst>
          </p:cNvPr>
          <p:cNvSpPr/>
          <p:nvPr/>
        </p:nvSpPr>
        <p:spPr>
          <a:xfrm>
            <a:off x="9429750" y="7510314"/>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15.</a:t>
            </a:r>
            <a:endParaRPr lang="en-US" sz="2100"/>
          </a:p>
        </p:txBody>
      </p:sp>
      <p:sp>
        <p:nvSpPr>
          <p:cNvPr id="45" name="Shape 43">
            <a:extLst>
              <a:ext uri="{FF2B5EF4-FFF2-40B4-BE49-F238E27FC236}">
                <a16:creationId xmlns:a16="http://schemas.microsoft.com/office/drawing/2014/main" id="{C2F04FE6-25CF-322B-C333-E418FBB13DF1}"/>
              </a:ext>
            </a:extLst>
          </p:cNvPr>
          <p:cNvSpPr/>
          <p:nvPr/>
        </p:nvSpPr>
        <p:spPr>
          <a:xfrm>
            <a:off x="1143000" y="8994279"/>
            <a:ext cx="7715250" cy="9525"/>
          </a:xfrm>
          <a:prstGeom prst="rect">
            <a:avLst/>
          </a:prstGeom>
          <a:solidFill>
            <a:srgbClr val="ECE9DF"/>
          </a:solidFill>
          <a:ln/>
        </p:spPr>
        <p:txBody>
          <a:bodyPr/>
          <a:lstStyle/>
          <a:p>
            <a:endParaRPr lang="en-US"/>
          </a:p>
        </p:txBody>
      </p:sp>
      <p:sp>
        <p:nvSpPr>
          <p:cNvPr id="46" name="Text 44">
            <a:extLst>
              <a:ext uri="{FF2B5EF4-FFF2-40B4-BE49-F238E27FC236}">
                <a16:creationId xmlns:a16="http://schemas.microsoft.com/office/drawing/2014/main" id="{1224CF64-2BBA-7833-6413-AD8473DC2625}"/>
              </a:ext>
            </a:extLst>
          </p:cNvPr>
          <p:cNvSpPr/>
          <p:nvPr/>
        </p:nvSpPr>
        <p:spPr>
          <a:xfrm>
            <a:off x="1143000" y="8428509"/>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8.</a:t>
            </a:r>
            <a:endParaRPr lang="en-US" sz="2100"/>
          </a:p>
        </p:txBody>
      </p:sp>
      <p:sp>
        <p:nvSpPr>
          <p:cNvPr id="48" name="Shape 46">
            <a:extLst>
              <a:ext uri="{FF2B5EF4-FFF2-40B4-BE49-F238E27FC236}">
                <a16:creationId xmlns:a16="http://schemas.microsoft.com/office/drawing/2014/main" id="{3C30EADC-0E7F-517C-6D2D-69DC1507AFA6}"/>
              </a:ext>
            </a:extLst>
          </p:cNvPr>
          <p:cNvSpPr/>
          <p:nvPr/>
        </p:nvSpPr>
        <p:spPr>
          <a:xfrm>
            <a:off x="9429750" y="8994279"/>
            <a:ext cx="7715250" cy="9525"/>
          </a:xfrm>
          <a:prstGeom prst="rect">
            <a:avLst/>
          </a:prstGeom>
          <a:solidFill>
            <a:srgbClr val="ECE9DF"/>
          </a:solidFill>
          <a:ln/>
        </p:spPr>
        <p:txBody>
          <a:bodyPr/>
          <a:lstStyle/>
          <a:p>
            <a:endParaRPr lang="en-US"/>
          </a:p>
        </p:txBody>
      </p:sp>
      <p:sp>
        <p:nvSpPr>
          <p:cNvPr id="49" name="Text 47">
            <a:extLst>
              <a:ext uri="{FF2B5EF4-FFF2-40B4-BE49-F238E27FC236}">
                <a16:creationId xmlns:a16="http://schemas.microsoft.com/office/drawing/2014/main" id="{EA6A6B2C-B90D-2241-5170-5E2190BF8B4A}"/>
              </a:ext>
            </a:extLst>
          </p:cNvPr>
          <p:cNvSpPr/>
          <p:nvPr/>
        </p:nvSpPr>
        <p:spPr>
          <a:xfrm>
            <a:off x="9429750" y="8428509"/>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16.</a:t>
            </a:r>
            <a:endParaRPr lang="en-US" sz="2100"/>
          </a:p>
        </p:txBody>
      </p:sp>
      <p:sp>
        <p:nvSpPr>
          <p:cNvPr id="51" name="Text 49">
            <a:extLst>
              <a:ext uri="{FF2B5EF4-FFF2-40B4-BE49-F238E27FC236}">
                <a16:creationId xmlns:a16="http://schemas.microsoft.com/office/drawing/2014/main" id="{6590D2EA-2DFA-C494-ED71-8A93541533A6}"/>
              </a:ext>
            </a:extLst>
          </p:cNvPr>
          <p:cNvSpPr/>
          <p:nvPr/>
        </p:nvSpPr>
        <p:spPr>
          <a:xfrm>
            <a:off x="1143000" y="9593610"/>
            <a:ext cx="2111053"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dirty="0">
                <a:solidFill>
                  <a:srgbClr val="6B6588"/>
                </a:solidFill>
                <a:latin typeface="Poppins" pitchFamily="34" charset="0"/>
                <a:ea typeface="Poppins" pitchFamily="34" charset="-122"/>
                <a:cs typeface="Poppins" pitchFamily="34" charset="-120"/>
              </a:rPr>
              <a:t>CARD GAME</a:t>
            </a:r>
            <a:endParaRPr lang="en-US" sz="1200" dirty="0"/>
          </a:p>
        </p:txBody>
      </p:sp>
      <p:pic>
        <p:nvPicPr>
          <p:cNvPr id="53" name="Picture 52">
            <a:extLst>
              <a:ext uri="{FF2B5EF4-FFF2-40B4-BE49-F238E27FC236}">
                <a16:creationId xmlns:a16="http://schemas.microsoft.com/office/drawing/2014/main" id="{AF0B4DB4-5194-9619-49A7-597EED664F88}"/>
              </a:ext>
            </a:extLst>
          </p:cNvPr>
          <p:cNvPicPr>
            <a:picLocks noChangeAspect="1"/>
          </p:cNvPicPr>
          <p:nvPr/>
        </p:nvPicPr>
        <p:blipFill>
          <a:blip r:embed="rId3"/>
          <a:stretch>
            <a:fillRect/>
          </a:stretch>
        </p:blipFill>
        <p:spPr>
          <a:xfrm>
            <a:off x="16679008" y="1069568"/>
            <a:ext cx="685800" cy="546265"/>
          </a:xfrm>
          <a:prstGeom prst="rect">
            <a:avLst/>
          </a:prstGeom>
        </p:spPr>
      </p:pic>
      <p:sp>
        <p:nvSpPr>
          <p:cNvPr id="56" name="Text 0">
            <a:extLst>
              <a:ext uri="{FF2B5EF4-FFF2-40B4-BE49-F238E27FC236}">
                <a16:creationId xmlns:a16="http://schemas.microsoft.com/office/drawing/2014/main" id="{C9176B08-0EC0-EC28-267E-D7B69F250E1A}"/>
              </a:ext>
            </a:extLst>
          </p:cNvPr>
          <p:cNvSpPr/>
          <p:nvPr/>
        </p:nvSpPr>
        <p:spPr>
          <a:xfrm>
            <a:off x="872681" y="614339"/>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dirty="0">
                <a:solidFill>
                  <a:srgbClr val="6B6588"/>
                </a:solidFill>
                <a:latin typeface="Poppins" pitchFamily="34" charset="0"/>
                <a:ea typeface="Poppins" pitchFamily="34" charset="-122"/>
                <a:cs typeface="Poppins" pitchFamily="34" charset="-120"/>
              </a:rPr>
              <a:t>ACTION · DRAW NUMBERS 1–16 IN A LIST</a:t>
            </a:r>
            <a:endParaRPr lang="en-US" sz="1650" dirty="0"/>
          </a:p>
        </p:txBody>
      </p:sp>
      <p:sp>
        <p:nvSpPr>
          <p:cNvPr id="57" name="Text 1">
            <a:extLst>
              <a:ext uri="{FF2B5EF4-FFF2-40B4-BE49-F238E27FC236}">
                <a16:creationId xmlns:a16="http://schemas.microsoft.com/office/drawing/2014/main" id="{8D09BF27-221E-CD15-D712-FD24EE679C76}"/>
              </a:ext>
            </a:extLst>
          </p:cNvPr>
          <p:cNvSpPr/>
          <p:nvPr/>
        </p:nvSpPr>
        <p:spPr>
          <a:xfrm>
            <a:off x="840740" y="1071048"/>
            <a:ext cx="16482060" cy="544785"/>
          </a:xfrm>
          <a:prstGeom prst="rect">
            <a:avLst/>
          </a:prstGeom>
          <a:noFill/>
          <a:ln/>
        </p:spPr>
        <p:txBody>
          <a:bodyPr wrap="square" lIns="25400" tIns="25400" rIns="25400" bIns="25400" rtlCol="0" anchor="t">
            <a:noAutofit/>
          </a:bodyPr>
          <a:lstStyle/>
          <a:p>
            <a:pPr marL="0" indent="0" algn="l">
              <a:lnSpc>
                <a:spcPct val="95000"/>
              </a:lnSpc>
              <a:buNone/>
            </a:pPr>
            <a:r>
              <a:rPr lang="en-US" sz="3900" b="1" kern="0" spc="-147" dirty="0">
                <a:solidFill>
                  <a:srgbClr val="0F0B2E"/>
                </a:solidFill>
                <a:latin typeface="Poppins" pitchFamily="34" charset="0"/>
                <a:ea typeface="Poppins" pitchFamily="34" charset="-122"/>
                <a:cs typeface="Poppins" pitchFamily="34" charset="-120"/>
              </a:rPr>
              <a:t>Set up your </a:t>
            </a:r>
            <a:r>
              <a:rPr lang="en-US" sz="3900" b="1" kern="0" spc="-147" dirty="0">
                <a:gradFill>
                  <a:gsLst>
                    <a:gs pos="59000">
                      <a:srgbClr val="2CAAE3"/>
                    </a:gs>
                    <a:gs pos="45000">
                      <a:srgbClr val="2CAAE3"/>
                    </a:gs>
                    <a:gs pos="91000">
                      <a:srgbClr val="7030A0"/>
                    </a:gs>
                  </a:gsLst>
                  <a:lin ang="2700000" scaled="0"/>
                </a:gradFill>
                <a:latin typeface="Poppins" pitchFamily="34" charset="0"/>
                <a:ea typeface="Poppins" pitchFamily="34" charset="-122"/>
                <a:cs typeface="Poppins" pitchFamily="34" charset="-120"/>
              </a:rPr>
              <a:t>grid</a:t>
            </a:r>
            <a:r>
              <a:rPr lang="en-US" sz="3900" b="1" kern="0" spc="-147" dirty="0">
                <a:solidFill>
                  <a:srgbClr val="0F0B2E"/>
                </a:solidFill>
                <a:latin typeface="Poppins" pitchFamily="34" charset="0"/>
                <a:ea typeface="Poppins" pitchFamily="34" charset="-122"/>
                <a:cs typeface="Poppins" pitchFamily="34" charset="-120"/>
              </a:rPr>
              <a:t>.</a:t>
            </a:r>
            <a:endParaRPr lang="en-US" sz="3900" dirty="0"/>
          </a:p>
        </p:txBody>
      </p:sp>
    </p:spTree>
    <p:extLst>
      <p:ext uri="{BB962C8B-B14F-4D97-AF65-F5344CB8AC3E}">
        <p14:creationId xmlns:p14="http://schemas.microsoft.com/office/powerpoint/2010/main" val="762689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dirty="0">
                <a:solidFill>
                  <a:srgbClr val="6B6588"/>
                </a:solidFill>
                <a:latin typeface="Poppins" pitchFamily="34" charset="0"/>
                <a:ea typeface="Poppins" pitchFamily="34" charset="-122"/>
                <a:cs typeface="Poppins" pitchFamily="34" charset="-120"/>
              </a:rPr>
              <a:t>ACTION · TICK ‘YES’ IF IT DESCRIBES YOU</a:t>
            </a:r>
            <a:endParaRPr lang="en-US" sz="1650" dirty="0"/>
          </a:p>
        </p:txBody>
      </p:sp>
      <p:sp>
        <p:nvSpPr>
          <p:cNvPr id="3" name="Text 1"/>
          <p:cNvSpPr/>
          <p:nvPr/>
        </p:nvSpPr>
        <p:spPr>
          <a:xfrm>
            <a:off x="1117600" y="1527273"/>
            <a:ext cx="16482060" cy="544785"/>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4200" b="1" kern="0" spc="-147" dirty="0">
                <a:solidFill>
                  <a:srgbClr val="0F0B2E"/>
                </a:solidFill>
                <a:latin typeface="Poppins" pitchFamily="34" charset="0"/>
                <a:ea typeface="Poppins" pitchFamily="34" charset="-122"/>
                <a:cs typeface="Poppins" pitchFamily="34" charset="-120"/>
              </a:rPr>
              <a:t>Cards </a:t>
            </a:r>
            <a:r>
              <a:rPr lang="en-US" sz="4200" b="1" kern="0" spc="-147" dirty="0">
                <a:gradFill>
                  <a:gsLst>
                    <a:gs pos="67000">
                      <a:srgbClr val="2CAAE3"/>
                    </a:gs>
                    <a:gs pos="50000">
                      <a:srgbClr val="A7C93F"/>
                    </a:gs>
                  </a:gsLst>
                  <a:lin ang="2700000" scaled="0"/>
                </a:gradFill>
                <a:latin typeface="Poppins" pitchFamily="34" charset="0"/>
                <a:ea typeface="Poppins" pitchFamily="34" charset="-122"/>
                <a:cs typeface="Poppins" pitchFamily="34" charset="-120"/>
              </a:rPr>
              <a:t>1–8.</a:t>
            </a:r>
            <a:endParaRPr lang="en-US" sz="4200" dirty="0">
              <a:gradFill>
                <a:gsLst>
                  <a:gs pos="67000">
                    <a:srgbClr val="2CAAE3"/>
                  </a:gs>
                  <a:gs pos="50000">
                    <a:srgbClr val="A7C93F"/>
                  </a:gs>
                </a:gsLst>
                <a:lin ang="2700000" scaled="0"/>
              </a:gradFill>
            </a:endParaRPr>
          </a:p>
        </p:txBody>
      </p:sp>
      <p:sp>
        <p:nvSpPr>
          <p:cNvPr id="4" name="Text 2"/>
          <p:cNvSpPr/>
          <p:nvPr/>
        </p:nvSpPr>
        <p:spPr>
          <a:xfrm>
            <a:off x="3002533" y="2584028"/>
            <a:ext cx="157609"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1</a:t>
            </a:r>
            <a:endParaRPr lang="en-US" sz="1800"/>
          </a:p>
        </p:txBody>
      </p:sp>
      <p:sp>
        <p:nvSpPr>
          <p:cNvPr id="5" name="Shape 3"/>
          <p:cNvSpPr/>
          <p:nvPr/>
        </p:nvSpPr>
        <p:spPr>
          <a:xfrm>
            <a:off x="1947863" y="2907878"/>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6" name="Text 4"/>
          <p:cNvSpPr/>
          <p:nvPr/>
        </p:nvSpPr>
        <p:spPr>
          <a:xfrm>
            <a:off x="2166938" y="3317453"/>
            <a:ext cx="18288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Bold and determined</a:t>
            </a:r>
            <a:endParaRPr lang="en-US" sz="1650"/>
          </a:p>
        </p:txBody>
      </p:sp>
      <p:sp>
        <p:nvSpPr>
          <p:cNvPr id="7" name="Text 5"/>
          <p:cNvSpPr/>
          <p:nvPr/>
        </p:nvSpPr>
        <p:spPr>
          <a:xfrm>
            <a:off x="7045672" y="2584028"/>
            <a:ext cx="205606"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2</a:t>
            </a:r>
            <a:endParaRPr lang="en-US" sz="1800"/>
          </a:p>
        </p:txBody>
      </p:sp>
      <p:sp>
        <p:nvSpPr>
          <p:cNvPr id="8" name="Shape 6"/>
          <p:cNvSpPr/>
          <p:nvPr/>
        </p:nvSpPr>
        <p:spPr>
          <a:xfrm>
            <a:off x="6015038" y="2907878"/>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9" name="Text 7"/>
          <p:cNvSpPr/>
          <p:nvPr/>
        </p:nvSpPr>
        <p:spPr>
          <a:xfrm>
            <a:off x="6234113" y="3317453"/>
            <a:ext cx="1828800" cy="779711"/>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Unites the team around shared values</a:t>
            </a:r>
            <a:endParaRPr lang="en-US" sz="1650"/>
          </a:p>
        </p:txBody>
      </p:sp>
      <p:sp>
        <p:nvSpPr>
          <p:cNvPr id="10" name="Text 8"/>
          <p:cNvSpPr/>
          <p:nvPr/>
        </p:nvSpPr>
        <p:spPr>
          <a:xfrm>
            <a:off x="11108382" y="2584028"/>
            <a:ext cx="214536"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3</a:t>
            </a:r>
            <a:endParaRPr lang="en-US" sz="1800"/>
          </a:p>
        </p:txBody>
      </p:sp>
      <p:sp>
        <p:nvSpPr>
          <p:cNvPr id="11" name="Shape 9"/>
          <p:cNvSpPr/>
          <p:nvPr/>
        </p:nvSpPr>
        <p:spPr>
          <a:xfrm>
            <a:off x="10082213" y="2907878"/>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12" name="Text 10"/>
          <p:cNvSpPr/>
          <p:nvPr/>
        </p:nvSpPr>
        <p:spPr>
          <a:xfrm>
            <a:off x="10301288" y="3317453"/>
            <a:ext cx="1828800" cy="779711"/>
          </a:xfrm>
          <a:prstGeom prst="rect">
            <a:avLst/>
          </a:prstGeom>
          <a:noFill/>
          <a:ln/>
        </p:spPr>
        <p:txBody>
          <a:bodyPr wrap="square" lIns="25400" tIns="25400" rIns="25400" bIns="25400" rtlCol="0" anchor="t">
            <a:normAutofit fontScale="925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Boundless energy for new tasks</a:t>
            </a:r>
            <a:endParaRPr lang="en-US" sz="1650"/>
          </a:p>
        </p:txBody>
      </p:sp>
      <p:sp>
        <p:nvSpPr>
          <p:cNvPr id="13" name="Text 11"/>
          <p:cNvSpPr/>
          <p:nvPr/>
        </p:nvSpPr>
        <p:spPr>
          <a:xfrm>
            <a:off x="15167893" y="2584028"/>
            <a:ext cx="229865"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4</a:t>
            </a:r>
            <a:endParaRPr lang="en-US" sz="1800"/>
          </a:p>
        </p:txBody>
      </p:sp>
      <p:sp>
        <p:nvSpPr>
          <p:cNvPr id="14" name="Shape 12"/>
          <p:cNvSpPr/>
          <p:nvPr/>
        </p:nvSpPr>
        <p:spPr>
          <a:xfrm>
            <a:off x="14149388" y="2907878"/>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15" name="Text 13"/>
          <p:cNvSpPr/>
          <p:nvPr/>
        </p:nvSpPr>
        <p:spPr>
          <a:xfrm>
            <a:off x="14368463" y="3317453"/>
            <a:ext cx="18288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A keen eye for detail</a:t>
            </a:r>
            <a:endParaRPr lang="en-US" sz="1650"/>
          </a:p>
        </p:txBody>
      </p:sp>
      <p:sp>
        <p:nvSpPr>
          <p:cNvPr id="16" name="Text 14"/>
          <p:cNvSpPr/>
          <p:nvPr/>
        </p:nvSpPr>
        <p:spPr>
          <a:xfrm>
            <a:off x="2969716" y="6111627"/>
            <a:ext cx="223242"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5</a:t>
            </a:r>
            <a:endParaRPr lang="en-US" sz="1800"/>
          </a:p>
        </p:txBody>
      </p:sp>
      <p:sp>
        <p:nvSpPr>
          <p:cNvPr id="17" name="Shape 15"/>
          <p:cNvSpPr/>
          <p:nvPr/>
        </p:nvSpPr>
        <p:spPr>
          <a:xfrm>
            <a:off x="1947863" y="6435477"/>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18" name="Text 16"/>
          <p:cNvSpPr/>
          <p:nvPr/>
        </p:nvSpPr>
        <p:spPr>
          <a:xfrm>
            <a:off x="2166938" y="6845052"/>
            <a:ext cx="1828800" cy="779711"/>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Can see both sides of an argument</a:t>
            </a:r>
            <a:endParaRPr lang="en-US" sz="1650"/>
          </a:p>
        </p:txBody>
      </p:sp>
      <p:sp>
        <p:nvSpPr>
          <p:cNvPr id="19" name="Text 17"/>
          <p:cNvSpPr/>
          <p:nvPr/>
        </p:nvSpPr>
        <p:spPr>
          <a:xfrm>
            <a:off x="7038603" y="6111627"/>
            <a:ext cx="219819"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6</a:t>
            </a:r>
            <a:endParaRPr lang="en-US" sz="1800"/>
          </a:p>
        </p:txBody>
      </p:sp>
      <p:sp>
        <p:nvSpPr>
          <p:cNvPr id="20" name="Shape 18"/>
          <p:cNvSpPr/>
          <p:nvPr/>
        </p:nvSpPr>
        <p:spPr>
          <a:xfrm>
            <a:off x="6015038" y="6435477"/>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21" name="Text 19"/>
          <p:cNvSpPr/>
          <p:nvPr/>
        </p:nvSpPr>
        <p:spPr>
          <a:xfrm>
            <a:off x="6234113" y="6845052"/>
            <a:ext cx="1828800" cy="1026914"/>
          </a:xfrm>
          <a:prstGeom prst="rect">
            <a:avLst/>
          </a:prstGeom>
          <a:noFill/>
          <a:ln/>
        </p:spPr>
        <p:txBody>
          <a:bodyPr wrap="square" lIns="25400" tIns="25400" rIns="25400" bIns="25400" rtlCol="0" anchor="t">
            <a:normAutofit fontScale="925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Entertains colleagues when things get dull</a:t>
            </a:r>
            <a:endParaRPr lang="en-US" sz="1650"/>
          </a:p>
        </p:txBody>
      </p:sp>
      <p:sp>
        <p:nvSpPr>
          <p:cNvPr id="22" name="Text 20"/>
          <p:cNvSpPr/>
          <p:nvPr/>
        </p:nvSpPr>
        <p:spPr>
          <a:xfrm>
            <a:off x="11119247" y="6111627"/>
            <a:ext cx="192807"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7</a:t>
            </a:r>
            <a:endParaRPr lang="en-US" sz="1800"/>
          </a:p>
        </p:txBody>
      </p:sp>
      <p:sp>
        <p:nvSpPr>
          <p:cNvPr id="23" name="Shape 21"/>
          <p:cNvSpPr/>
          <p:nvPr/>
        </p:nvSpPr>
        <p:spPr>
          <a:xfrm>
            <a:off x="10082213" y="6435477"/>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24" name="Text 22"/>
          <p:cNvSpPr/>
          <p:nvPr/>
        </p:nvSpPr>
        <p:spPr>
          <a:xfrm>
            <a:off x="10301288" y="6845052"/>
            <a:ext cx="18288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Confronts issues head on</a:t>
            </a:r>
            <a:endParaRPr lang="en-US" sz="1650"/>
          </a:p>
        </p:txBody>
      </p:sp>
      <p:sp>
        <p:nvSpPr>
          <p:cNvPr id="25" name="Text 23"/>
          <p:cNvSpPr/>
          <p:nvPr/>
        </p:nvSpPr>
        <p:spPr>
          <a:xfrm>
            <a:off x="15171018" y="6111627"/>
            <a:ext cx="223689"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8</a:t>
            </a:r>
            <a:endParaRPr lang="en-US" sz="1800"/>
          </a:p>
        </p:txBody>
      </p:sp>
      <p:sp>
        <p:nvSpPr>
          <p:cNvPr id="26" name="Shape 24"/>
          <p:cNvSpPr/>
          <p:nvPr/>
        </p:nvSpPr>
        <p:spPr>
          <a:xfrm>
            <a:off x="14149388" y="6435477"/>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27" name="Text 25"/>
          <p:cNvSpPr/>
          <p:nvPr/>
        </p:nvSpPr>
        <p:spPr>
          <a:xfrm>
            <a:off x="14368463" y="6845052"/>
            <a:ext cx="18288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Explores all options</a:t>
            </a:r>
            <a:endParaRPr lang="en-US" sz="1650"/>
          </a:p>
        </p:txBody>
      </p:sp>
      <p:sp>
        <p:nvSpPr>
          <p:cNvPr id="28" name="Text 26"/>
          <p:cNvSpPr/>
          <p:nvPr/>
        </p:nvSpPr>
        <p:spPr>
          <a:xfrm>
            <a:off x="1143000" y="9593610"/>
            <a:ext cx="1223814"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CARD GAME</a:t>
            </a:r>
            <a:endParaRPr lang="en-US" sz="1200"/>
          </a:p>
        </p:txBody>
      </p:sp>
      <p:pic>
        <p:nvPicPr>
          <p:cNvPr id="30" name="Picture 29">
            <a:extLst>
              <a:ext uri="{FF2B5EF4-FFF2-40B4-BE49-F238E27FC236}">
                <a16:creationId xmlns:a16="http://schemas.microsoft.com/office/drawing/2014/main" id="{A56058DA-9196-921A-CC37-1F3ECF1D9432}"/>
              </a:ext>
            </a:extLst>
          </p:cNvPr>
          <p:cNvPicPr>
            <a:picLocks noChangeAspect="1"/>
          </p:cNvPicPr>
          <p:nvPr/>
        </p:nvPicPr>
        <p:blipFill>
          <a:blip r:embed="rId4"/>
          <a:stretch>
            <a:fillRect/>
          </a:stretch>
        </p:blipFill>
        <p:spPr>
          <a:xfrm>
            <a:off x="16679008" y="1069568"/>
            <a:ext cx="685800" cy="546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ACTION · TICK ‘YES’ IF IT DESCRIBES YOU</a:t>
            </a:r>
            <a:endParaRPr lang="en-US" sz="1650"/>
          </a:p>
        </p:txBody>
      </p:sp>
      <p:sp>
        <p:nvSpPr>
          <p:cNvPr id="3" name="Text 1"/>
          <p:cNvSpPr/>
          <p:nvPr/>
        </p:nvSpPr>
        <p:spPr>
          <a:xfrm>
            <a:off x="1143000" y="1543943"/>
            <a:ext cx="16482060" cy="544785"/>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4200" b="1" kern="0" spc="-147">
                <a:solidFill>
                  <a:srgbClr val="0F0B2E"/>
                </a:solidFill>
                <a:latin typeface="Poppins" pitchFamily="34" charset="0"/>
                <a:ea typeface="Poppins" pitchFamily="34" charset="-122"/>
                <a:cs typeface="Poppins" pitchFamily="34" charset="-120"/>
              </a:rPr>
              <a:t>Cards </a:t>
            </a:r>
            <a:r>
              <a:rPr lang="en-US" sz="4200" b="1" kern="0" spc="-147">
                <a:gradFill>
                  <a:gsLst>
                    <a:gs pos="22000">
                      <a:srgbClr val="2CAAE3"/>
                    </a:gs>
                    <a:gs pos="71000">
                      <a:srgbClr val="7030A0"/>
                    </a:gs>
                  </a:gsLst>
                  <a:lin ang="2700000" scaled="0"/>
                </a:gradFill>
                <a:latin typeface="Poppins" pitchFamily="34" charset="0"/>
                <a:ea typeface="Poppins" pitchFamily="34" charset="-122"/>
                <a:cs typeface="Poppins" pitchFamily="34" charset="-120"/>
              </a:rPr>
              <a:t>9–16</a:t>
            </a:r>
            <a:r>
              <a:rPr lang="en-US" sz="4200" b="1" kern="0" spc="-147">
                <a:solidFill>
                  <a:srgbClr val="0F0B2E"/>
                </a:solidFill>
                <a:latin typeface="Poppins" pitchFamily="34" charset="0"/>
                <a:ea typeface="Poppins" pitchFamily="34" charset="-122"/>
                <a:cs typeface="Poppins" pitchFamily="34" charset="-120"/>
              </a:rPr>
              <a:t>.</a:t>
            </a:r>
            <a:endParaRPr lang="en-US" sz="4200"/>
          </a:p>
        </p:txBody>
      </p:sp>
      <p:sp>
        <p:nvSpPr>
          <p:cNvPr id="4" name="Text 2"/>
          <p:cNvSpPr/>
          <p:nvPr/>
        </p:nvSpPr>
        <p:spPr>
          <a:xfrm>
            <a:off x="2974479" y="2584028"/>
            <a:ext cx="213643"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9</a:t>
            </a:r>
            <a:endParaRPr lang="en-US" sz="1800"/>
          </a:p>
        </p:txBody>
      </p:sp>
      <p:sp>
        <p:nvSpPr>
          <p:cNvPr id="5" name="Shape 3"/>
          <p:cNvSpPr/>
          <p:nvPr/>
        </p:nvSpPr>
        <p:spPr>
          <a:xfrm>
            <a:off x="1947863" y="2907878"/>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6" name="Text 4"/>
          <p:cNvSpPr/>
          <p:nvPr/>
        </p:nvSpPr>
        <p:spPr>
          <a:xfrm>
            <a:off x="2166938" y="3317453"/>
            <a:ext cx="18288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Grounded and precise</a:t>
            </a:r>
            <a:endParaRPr lang="en-US" sz="1650"/>
          </a:p>
        </p:txBody>
      </p:sp>
      <p:sp>
        <p:nvSpPr>
          <p:cNvPr id="7" name="Text 5"/>
          <p:cNvSpPr/>
          <p:nvPr/>
        </p:nvSpPr>
        <p:spPr>
          <a:xfrm>
            <a:off x="6996113" y="2584028"/>
            <a:ext cx="304800"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10</a:t>
            </a:r>
            <a:endParaRPr lang="en-US" sz="1800"/>
          </a:p>
        </p:txBody>
      </p:sp>
      <p:sp>
        <p:nvSpPr>
          <p:cNvPr id="8" name="Shape 6"/>
          <p:cNvSpPr/>
          <p:nvPr/>
        </p:nvSpPr>
        <p:spPr>
          <a:xfrm>
            <a:off x="6015038" y="2907878"/>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9" name="Text 7"/>
          <p:cNvSpPr/>
          <p:nvPr/>
        </p:nvSpPr>
        <p:spPr>
          <a:xfrm>
            <a:off x="6234113" y="3317453"/>
            <a:ext cx="18288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Flexible and adventurous</a:t>
            </a:r>
            <a:endParaRPr lang="en-US" sz="1650"/>
          </a:p>
        </p:txBody>
      </p:sp>
      <p:sp>
        <p:nvSpPr>
          <p:cNvPr id="10" name="Text 8"/>
          <p:cNvSpPr/>
          <p:nvPr/>
        </p:nvSpPr>
        <p:spPr>
          <a:xfrm>
            <a:off x="11096179" y="2584028"/>
            <a:ext cx="239018"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11</a:t>
            </a:r>
            <a:endParaRPr lang="en-US" sz="1800"/>
          </a:p>
        </p:txBody>
      </p:sp>
      <p:sp>
        <p:nvSpPr>
          <p:cNvPr id="11" name="Shape 9"/>
          <p:cNvSpPr/>
          <p:nvPr/>
        </p:nvSpPr>
        <p:spPr>
          <a:xfrm>
            <a:off x="10082213" y="2907878"/>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12" name="Text 10"/>
          <p:cNvSpPr/>
          <p:nvPr/>
        </p:nvSpPr>
        <p:spPr>
          <a:xfrm>
            <a:off x="10301288" y="3317453"/>
            <a:ext cx="18288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Expressive and persuasive</a:t>
            </a:r>
            <a:endParaRPr lang="en-US" sz="1650"/>
          </a:p>
        </p:txBody>
      </p:sp>
      <p:sp>
        <p:nvSpPr>
          <p:cNvPr id="13" name="Text 11"/>
          <p:cNvSpPr/>
          <p:nvPr/>
        </p:nvSpPr>
        <p:spPr>
          <a:xfrm>
            <a:off x="15139318" y="2584028"/>
            <a:ext cx="287015"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12</a:t>
            </a:r>
            <a:endParaRPr lang="en-US" sz="1800"/>
          </a:p>
        </p:txBody>
      </p:sp>
      <p:sp>
        <p:nvSpPr>
          <p:cNvPr id="14" name="Shape 12"/>
          <p:cNvSpPr/>
          <p:nvPr/>
        </p:nvSpPr>
        <p:spPr>
          <a:xfrm>
            <a:off x="14149388" y="2907878"/>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15" name="Text 13"/>
          <p:cNvSpPr/>
          <p:nvPr/>
        </p:nvSpPr>
        <p:spPr>
          <a:xfrm>
            <a:off x="14368463" y="3317453"/>
            <a:ext cx="1828800" cy="779711"/>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Drives others to achieve great things</a:t>
            </a:r>
            <a:endParaRPr lang="en-US" sz="1650"/>
          </a:p>
        </p:txBody>
      </p:sp>
      <p:sp>
        <p:nvSpPr>
          <p:cNvPr id="16" name="Text 14"/>
          <p:cNvSpPr/>
          <p:nvPr/>
        </p:nvSpPr>
        <p:spPr>
          <a:xfrm>
            <a:off x="2933328" y="6111627"/>
            <a:ext cx="295945"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13</a:t>
            </a:r>
            <a:endParaRPr lang="en-US" sz="1800"/>
          </a:p>
        </p:txBody>
      </p:sp>
      <p:sp>
        <p:nvSpPr>
          <p:cNvPr id="17" name="Shape 15"/>
          <p:cNvSpPr/>
          <p:nvPr/>
        </p:nvSpPr>
        <p:spPr>
          <a:xfrm>
            <a:off x="1947863" y="6435477"/>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18" name="Text 16"/>
          <p:cNvSpPr/>
          <p:nvPr/>
        </p:nvSpPr>
        <p:spPr>
          <a:xfrm>
            <a:off x="2166938" y="6845052"/>
            <a:ext cx="18288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Quick to rise to a challenge</a:t>
            </a:r>
            <a:endParaRPr lang="en-US" sz="1650"/>
          </a:p>
        </p:txBody>
      </p:sp>
      <p:sp>
        <p:nvSpPr>
          <p:cNvPr id="19" name="Text 17"/>
          <p:cNvSpPr/>
          <p:nvPr/>
        </p:nvSpPr>
        <p:spPr>
          <a:xfrm>
            <a:off x="6992838" y="6111627"/>
            <a:ext cx="311274"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14</a:t>
            </a:r>
            <a:endParaRPr lang="en-US" sz="1800"/>
          </a:p>
        </p:txBody>
      </p:sp>
      <p:sp>
        <p:nvSpPr>
          <p:cNvPr id="20" name="Shape 18"/>
          <p:cNvSpPr/>
          <p:nvPr/>
        </p:nvSpPr>
        <p:spPr>
          <a:xfrm>
            <a:off x="6015038" y="6435477"/>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21" name="Text 19"/>
          <p:cNvSpPr/>
          <p:nvPr/>
        </p:nvSpPr>
        <p:spPr>
          <a:xfrm>
            <a:off x="6234113" y="6845052"/>
            <a:ext cx="1828800" cy="1026914"/>
          </a:xfrm>
          <a:prstGeom prst="rect">
            <a:avLst/>
          </a:prstGeom>
          <a:noFill/>
          <a:ln/>
        </p:spPr>
        <p:txBody>
          <a:bodyPr wrap="square" lIns="25400" tIns="25400" rIns="25400" bIns="25400" rtlCol="0" anchor="t">
            <a:normAutofit/>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Remains focused until the task is complete</a:t>
            </a:r>
            <a:endParaRPr lang="en-US" sz="1650"/>
          </a:p>
        </p:txBody>
      </p:sp>
      <p:sp>
        <p:nvSpPr>
          <p:cNvPr id="22" name="Text 20"/>
          <p:cNvSpPr/>
          <p:nvPr/>
        </p:nvSpPr>
        <p:spPr>
          <a:xfrm>
            <a:off x="11063362" y="6111627"/>
            <a:ext cx="304577"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15</a:t>
            </a:r>
            <a:endParaRPr lang="en-US" sz="1800"/>
          </a:p>
        </p:txBody>
      </p:sp>
      <p:sp>
        <p:nvSpPr>
          <p:cNvPr id="23" name="Shape 21"/>
          <p:cNvSpPr/>
          <p:nvPr/>
        </p:nvSpPr>
        <p:spPr>
          <a:xfrm>
            <a:off x="10082213" y="6435477"/>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24" name="Text 22"/>
          <p:cNvSpPr/>
          <p:nvPr/>
        </p:nvSpPr>
        <p:spPr>
          <a:xfrm>
            <a:off x="10301288" y="6845052"/>
            <a:ext cx="18288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Inclusive and non-critical</a:t>
            </a:r>
            <a:endParaRPr lang="en-US" sz="1650"/>
          </a:p>
        </p:txBody>
      </p:sp>
      <p:sp>
        <p:nvSpPr>
          <p:cNvPr id="25" name="Text 23"/>
          <p:cNvSpPr/>
          <p:nvPr/>
        </p:nvSpPr>
        <p:spPr>
          <a:xfrm>
            <a:off x="15132248" y="6111627"/>
            <a:ext cx="301154"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16</a:t>
            </a:r>
            <a:endParaRPr lang="en-US" sz="1800"/>
          </a:p>
        </p:txBody>
      </p:sp>
      <p:sp>
        <p:nvSpPr>
          <p:cNvPr id="26" name="Shape 24"/>
          <p:cNvSpPr/>
          <p:nvPr/>
        </p:nvSpPr>
        <p:spPr>
          <a:xfrm>
            <a:off x="14149388" y="6435477"/>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27" name="Text 25"/>
          <p:cNvSpPr/>
          <p:nvPr/>
        </p:nvSpPr>
        <p:spPr>
          <a:xfrm>
            <a:off x="14368463" y="6845052"/>
            <a:ext cx="1828800" cy="1026914"/>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Considers the impact of decisions on others</a:t>
            </a:r>
            <a:endParaRPr lang="en-US" sz="1650"/>
          </a:p>
        </p:txBody>
      </p:sp>
      <p:sp>
        <p:nvSpPr>
          <p:cNvPr id="28" name="Text 26"/>
          <p:cNvSpPr/>
          <p:nvPr/>
        </p:nvSpPr>
        <p:spPr>
          <a:xfrm>
            <a:off x="1143000" y="9593610"/>
            <a:ext cx="1223814"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CARD GAME</a:t>
            </a:r>
            <a:endParaRPr lang="en-US" sz="1200"/>
          </a:p>
        </p:txBody>
      </p:sp>
      <p:pic>
        <p:nvPicPr>
          <p:cNvPr id="30" name="Picture 29">
            <a:extLst>
              <a:ext uri="{FF2B5EF4-FFF2-40B4-BE49-F238E27FC236}">
                <a16:creationId xmlns:a16="http://schemas.microsoft.com/office/drawing/2014/main" id="{F8582DBB-D03B-389F-8B7C-A0AAAB83161A}"/>
              </a:ext>
            </a:extLst>
          </p:cNvPr>
          <p:cNvPicPr>
            <a:picLocks noChangeAspect="1"/>
          </p:cNvPicPr>
          <p:nvPr/>
        </p:nvPicPr>
        <p:blipFill>
          <a:blip r:embed="rId4"/>
          <a:stretch>
            <a:fillRect/>
          </a:stretch>
        </p:blipFill>
        <p:spPr>
          <a:xfrm>
            <a:off x="16679008" y="1069568"/>
            <a:ext cx="685800" cy="546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DFCF9"/>
        </a:solid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ACTION · MATCH THE COLOUR TO THE STATEMENT</a:t>
            </a:r>
            <a:endParaRPr lang="en-US" sz="1650"/>
          </a:p>
        </p:txBody>
      </p:sp>
      <p:sp>
        <p:nvSpPr>
          <p:cNvPr id="3" name="Shape 1"/>
          <p:cNvSpPr/>
          <p:nvPr/>
        </p:nvSpPr>
        <p:spPr>
          <a:xfrm>
            <a:off x="1143000" y="2566913"/>
            <a:ext cx="7715250" cy="9525"/>
          </a:xfrm>
          <a:prstGeom prst="rect">
            <a:avLst/>
          </a:prstGeom>
          <a:solidFill>
            <a:srgbClr val="ECE9DF"/>
          </a:solidFill>
          <a:ln/>
        </p:spPr>
        <p:txBody>
          <a:bodyPr/>
          <a:lstStyle/>
          <a:p>
            <a:endParaRPr lang="en-US"/>
          </a:p>
        </p:txBody>
      </p:sp>
      <p:sp>
        <p:nvSpPr>
          <p:cNvPr id="4" name="Text 2"/>
          <p:cNvSpPr/>
          <p:nvPr/>
        </p:nvSpPr>
        <p:spPr>
          <a:xfrm>
            <a:off x="1143000" y="2001143"/>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1.</a:t>
            </a:r>
            <a:endParaRPr lang="en-US" sz="2100"/>
          </a:p>
        </p:txBody>
      </p:sp>
      <p:sp>
        <p:nvSpPr>
          <p:cNvPr id="5" name="Text 3"/>
          <p:cNvSpPr/>
          <p:nvPr/>
        </p:nvSpPr>
        <p:spPr>
          <a:xfrm>
            <a:off x="1866900" y="2039243"/>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0F0B2E"/>
                </a:solidFill>
                <a:latin typeface="Poppins" pitchFamily="34" charset="0"/>
                <a:ea typeface="Poppins" pitchFamily="34" charset="-122"/>
                <a:cs typeface="Poppins" pitchFamily="34" charset="-120"/>
              </a:rPr>
              <a:t>✓</a:t>
            </a:r>
            <a:endParaRPr lang="en-US" sz="2400"/>
          </a:p>
        </p:txBody>
      </p:sp>
      <p:sp>
        <p:nvSpPr>
          <p:cNvPr id="6" name="Shape 4"/>
          <p:cNvSpPr/>
          <p:nvPr/>
        </p:nvSpPr>
        <p:spPr>
          <a:xfrm>
            <a:off x="9429750" y="2566913"/>
            <a:ext cx="7715250" cy="9525"/>
          </a:xfrm>
          <a:prstGeom prst="rect">
            <a:avLst/>
          </a:prstGeom>
          <a:solidFill>
            <a:srgbClr val="ECE9DF"/>
          </a:solidFill>
          <a:ln/>
        </p:spPr>
        <p:txBody>
          <a:bodyPr/>
          <a:lstStyle/>
          <a:p>
            <a:endParaRPr lang="en-US"/>
          </a:p>
        </p:txBody>
      </p:sp>
      <p:sp>
        <p:nvSpPr>
          <p:cNvPr id="7" name="Text 5"/>
          <p:cNvSpPr/>
          <p:nvPr/>
        </p:nvSpPr>
        <p:spPr>
          <a:xfrm>
            <a:off x="9429750" y="2001143"/>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9.</a:t>
            </a:r>
            <a:endParaRPr lang="en-US" sz="2100"/>
          </a:p>
        </p:txBody>
      </p:sp>
      <p:sp>
        <p:nvSpPr>
          <p:cNvPr id="8" name="Text 6"/>
          <p:cNvSpPr/>
          <p:nvPr/>
        </p:nvSpPr>
        <p:spPr>
          <a:xfrm>
            <a:off x="10153650" y="2039243"/>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6B6588"/>
                </a:solidFill>
                <a:latin typeface="Poppins" pitchFamily="34" charset="0"/>
                <a:ea typeface="Poppins" pitchFamily="34" charset="-122"/>
                <a:cs typeface="Poppins" pitchFamily="34" charset="-120"/>
              </a:rPr>
              <a:t>✕</a:t>
            </a:r>
            <a:endParaRPr lang="en-US" sz="2400"/>
          </a:p>
        </p:txBody>
      </p:sp>
      <p:sp>
        <p:nvSpPr>
          <p:cNvPr id="9" name="Shape 7"/>
          <p:cNvSpPr/>
          <p:nvPr/>
        </p:nvSpPr>
        <p:spPr>
          <a:xfrm>
            <a:off x="1143000" y="3485108"/>
            <a:ext cx="7715250" cy="9525"/>
          </a:xfrm>
          <a:prstGeom prst="rect">
            <a:avLst/>
          </a:prstGeom>
          <a:solidFill>
            <a:srgbClr val="ECE9DF"/>
          </a:solidFill>
          <a:ln/>
        </p:spPr>
        <p:txBody>
          <a:bodyPr/>
          <a:lstStyle/>
          <a:p>
            <a:endParaRPr lang="en-US"/>
          </a:p>
        </p:txBody>
      </p:sp>
      <p:sp>
        <p:nvSpPr>
          <p:cNvPr id="10" name="Text 8"/>
          <p:cNvSpPr/>
          <p:nvPr/>
        </p:nvSpPr>
        <p:spPr>
          <a:xfrm>
            <a:off x="1143000" y="2919338"/>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2.</a:t>
            </a:r>
            <a:endParaRPr lang="en-US" sz="2100"/>
          </a:p>
        </p:txBody>
      </p:sp>
      <p:sp>
        <p:nvSpPr>
          <p:cNvPr id="11" name="Text 9"/>
          <p:cNvSpPr/>
          <p:nvPr/>
        </p:nvSpPr>
        <p:spPr>
          <a:xfrm>
            <a:off x="1866900" y="2957438"/>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6B6588"/>
                </a:solidFill>
                <a:latin typeface="Poppins" pitchFamily="34" charset="0"/>
                <a:ea typeface="Poppins" pitchFamily="34" charset="-122"/>
                <a:cs typeface="Poppins" pitchFamily="34" charset="-120"/>
              </a:rPr>
              <a:t>✕</a:t>
            </a:r>
            <a:endParaRPr lang="en-US" sz="2400"/>
          </a:p>
        </p:txBody>
      </p:sp>
      <p:sp>
        <p:nvSpPr>
          <p:cNvPr id="12" name="Shape 10"/>
          <p:cNvSpPr/>
          <p:nvPr/>
        </p:nvSpPr>
        <p:spPr>
          <a:xfrm>
            <a:off x="9429750" y="3485108"/>
            <a:ext cx="7715250" cy="9525"/>
          </a:xfrm>
          <a:prstGeom prst="rect">
            <a:avLst/>
          </a:prstGeom>
          <a:solidFill>
            <a:srgbClr val="ECE9DF"/>
          </a:solidFill>
          <a:ln/>
        </p:spPr>
        <p:txBody>
          <a:bodyPr/>
          <a:lstStyle/>
          <a:p>
            <a:endParaRPr lang="en-US"/>
          </a:p>
        </p:txBody>
      </p:sp>
      <p:sp>
        <p:nvSpPr>
          <p:cNvPr id="13" name="Text 11"/>
          <p:cNvSpPr/>
          <p:nvPr/>
        </p:nvSpPr>
        <p:spPr>
          <a:xfrm>
            <a:off x="9429750" y="2919338"/>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10.</a:t>
            </a:r>
            <a:endParaRPr lang="en-US" sz="2100"/>
          </a:p>
        </p:txBody>
      </p:sp>
      <p:sp>
        <p:nvSpPr>
          <p:cNvPr id="14" name="Text 12"/>
          <p:cNvSpPr/>
          <p:nvPr/>
        </p:nvSpPr>
        <p:spPr>
          <a:xfrm>
            <a:off x="10153650" y="2957438"/>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0F0B2E"/>
                </a:solidFill>
                <a:latin typeface="Poppins" pitchFamily="34" charset="0"/>
                <a:ea typeface="Poppins" pitchFamily="34" charset="-122"/>
                <a:cs typeface="Poppins" pitchFamily="34" charset="-120"/>
              </a:rPr>
              <a:t>✓</a:t>
            </a:r>
            <a:endParaRPr lang="en-US" sz="2400"/>
          </a:p>
        </p:txBody>
      </p:sp>
      <p:sp>
        <p:nvSpPr>
          <p:cNvPr id="15" name="Shape 13"/>
          <p:cNvSpPr/>
          <p:nvPr/>
        </p:nvSpPr>
        <p:spPr>
          <a:xfrm>
            <a:off x="1143000" y="4403303"/>
            <a:ext cx="7715250" cy="9525"/>
          </a:xfrm>
          <a:prstGeom prst="rect">
            <a:avLst/>
          </a:prstGeom>
          <a:solidFill>
            <a:srgbClr val="ECE9DF"/>
          </a:solidFill>
          <a:ln/>
        </p:spPr>
        <p:txBody>
          <a:bodyPr/>
          <a:lstStyle/>
          <a:p>
            <a:endParaRPr lang="en-US"/>
          </a:p>
        </p:txBody>
      </p:sp>
      <p:sp>
        <p:nvSpPr>
          <p:cNvPr id="16" name="Text 14"/>
          <p:cNvSpPr/>
          <p:nvPr/>
        </p:nvSpPr>
        <p:spPr>
          <a:xfrm>
            <a:off x="1143000" y="3837533"/>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3.</a:t>
            </a:r>
            <a:endParaRPr lang="en-US" sz="2100"/>
          </a:p>
        </p:txBody>
      </p:sp>
      <p:sp>
        <p:nvSpPr>
          <p:cNvPr id="17" name="Text 15"/>
          <p:cNvSpPr/>
          <p:nvPr/>
        </p:nvSpPr>
        <p:spPr>
          <a:xfrm>
            <a:off x="1866900" y="3875633"/>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0F0B2E"/>
                </a:solidFill>
                <a:latin typeface="Poppins" pitchFamily="34" charset="0"/>
                <a:ea typeface="Poppins" pitchFamily="34" charset="-122"/>
                <a:cs typeface="Poppins" pitchFamily="34" charset="-120"/>
              </a:rPr>
              <a:t>✓</a:t>
            </a:r>
            <a:endParaRPr lang="en-US" sz="2400"/>
          </a:p>
        </p:txBody>
      </p:sp>
      <p:sp>
        <p:nvSpPr>
          <p:cNvPr id="18" name="Shape 16"/>
          <p:cNvSpPr/>
          <p:nvPr/>
        </p:nvSpPr>
        <p:spPr>
          <a:xfrm>
            <a:off x="9429750" y="4403303"/>
            <a:ext cx="7715250" cy="9525"/>
          </a:xfrm>
          <a:prstGeom prst="rect">
            <a:avLst/>
          </a:prstGeom>
          <a:solidFill>
            <a:srgbClr val="ECE9DF"/>
          </a:solidFill>
          <a:ln/>
        </p:spPr>
        <p:txBody>
          <a:bodyPr/>
          <a:lstStyle/>
          <a:p>
            <a:endParaRPr lang="en-US"/>
          </a:p>
        </p:txBody>
      </p:sp>
      <p:sp>
        <p:nvSpPr>
          <p:cNvPr id="19" name="Text 17"/>
          <p:cNvSpPr/>
          <p:nvPr/>
        </p:nvSpPr>
        <p:spPr>
          <a:xfrm>
            <a:off x="9429750" y="3837533"/>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11.</a:t>
            </a:r>
            <a:endParaRPr lang="en-US" sz="2100"/>
          </a:p>
        </p:txBody>
      </p:sp>
      <p:sp>
        <p:nvSpPr>
          <p:cNvPr id="20" name="Text 18"/>
          <p:cNvSpPr/>
          <p:nvPr/>
        </p:nvSpPr>
        <p:spPr>
          <a:xfrm>
            <a:off x="10153650" y="3875633"/>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0F0B2E"/>
                </a:solidFill>
                <a:latin typeface="Poppins" pitchFamily="34" charset="0"/>
                <a:ea typeface="Poppins" pitchFamily="34" charset="-122"/>
                <a:cs typeface="Poppins" pitchFamily="34" charset="-120"/>
              </a:rPr>
              <a:t>✓</a:t>
            </a:r>
            <a:endParaRPr lang="en-US" sz="2400"/>
          </a:p>
        </p:txBody>
      </p:sp>
      <p:sp>
        <p:nvSpPr>
          <p:cNvPr id="21" name="Shape 19"/>
          <p:cNvSpPr/>
          <p:nvPr/>
        </p:nvSpPr>
        <p:spPr>
          <a:xfrm>
            <a:off x="1143000" y="5321498"/>
            <a:ext cx="7715250" cy="9525"/>
          </a:xfrm>
          <a:prstGeom prst="rect">
            <a:avLst/>
          </a:prstGeom>
          <a:solidFill>
            <a:srgbClr val="ECE9DF"/>
          </a:solidFill>
          <a:ln/>
        </p:spPr>
        <p:txBody>
          <a:bodyPr/>
          <a:lstStyle/>
          <a:p>
            <a:endParaRPr lang="en-US"/>
          </a:p>
        </p:txBody>
      </p:sp>
      <p:sp>
        <p:nvSpPr>
          <p:cNvPr id="22" name="Text 20"/>
          <p:cNvSpPr/>
          <p:nvPr/>
        </p:nvSpPr>
        <p:spPr>
          <a:xfrm>
            <a:off x="1143000" y="4755728"/>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4.</a:t>
            </a:r>
            <a:endParaRPr lang="en-US" sz="2100"/>
          </a:p>
        </p:txBody>
      </p:sp>
      <p:sp>
        <p:nvSpPr>
          <p:cNvPr id="23" name="Text 21"/>
          <p:cNvSpPr/>
          <p:nvPr/>
        </p:nvSpPr>
        <p:spPr>
          <a:xfrm>
            <a:off x="1866900" y="4793828"/>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0F0B2E"/>
                </a:solidFill>
                <a:latin typeface="Poppins" pitchFamily="34" charset="0"/>
                <a:ea typeface="Poppins" pitchFamily="34" charset="-122"/>
                <a:cs typeface="Poppins" pitchFamily="34" charset="-120"/>
              </a:rPr>
              <a:t>✓</a:t>
            </a:r>
            <a:endParaRPr lang="en-US" sz="2400"/>
          </a:p>
        </p:txBody>
      </p:sp>
      <p:sp>
        <p:nvSpPr>
          <p:cNvPr id="24" name="Shape 22"/>
          <p:cNvSpPr/>
          <p:nvPr/>
        </p:nvSpPr>
        <p:spPr>
          <a:xfrm>
            <a:off x="9429750" y="5321498"/>
            <a:ext cx="7715250" cy="9525"/>
          </a:xfrm>
          <a:prstGeom prst="rect">
            <a:avLst/>
          </a:prstGeom>
          <a:solidFill>
            <a:srgbClr val="ECE9DF"/>
          </a:solidFill>
          <a:ln/>
        </p:spPr>
        <p:txBody>
          <a:bodyPr/>
          <a:lstStyle/>
          <a:p>
            <a:endParaRPr lang="en-US"/>
          </a:p>
        </p:txBody>
      </p:sp>
      <p:sp>
        <p:nvSpPr>
          <p:cNvPr id="25" name="Text 23"/>
          <p:cNvSpPr/>
          <p:nvPr/>
        </p:nvSpPr>
        <p:spPr>
          <a:xfrm>
            <a:off x="9429750" y="4755728"/>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12.</a:t>
            </a:r>
            <a:endParaRPr lang="en-US" sz="2100"/>
          </a:p>
        </p:txBody>
      </p:sp>
      <p:sp>
        <p:nvSpPr>
          <p:cNvPr id="26" name="Text 24"/>
          <p:cNvSpPr/>
          <p:nvPr/>
        </p:nvSpPr>
        <p:spPr>
          <a:xfrm>
            <a:off x="10153650" y="4793828"/>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6B6588"/>
                </a:solidFill>
                <a:latin typeface="Poppins" pitchFamily="34" charset="0"/>
                <a:ea typeface="Poppins" pitchFamily="34" charset="-122"/>
                <a:cs typeface="Poppins" pitchFamily="34" charset="-120"/>
              </a:rPr>
              <a:t>✕</a:t>
            </a:r>
            <a:endParaRPr lang="en-US" sz="2400"/>
          </a:p>
        </p:txBody>
      </p:sp>
      <p:sp>
        <p:nvSpPr>
          <p:cNvPr id="27" name="Shape 25"/>
          <p:cNvSpPr/>
          <p:nvPr/>
        </p:nvSpPr>
        <p:spPr>
          <a:xfrm>
            <a:off x="1143000" y="6239694"/>
            <a:ext cx="7715250" cy="9525"/>
          </a:xfrm>
          <a:prstGeom prst="rect">
            <a:avLst/>
          </a:prstGeom>
          <a:solidFill>
            <a:srgbClr val="ECE9DF"/>
          </a:solidFill>
          <a:ln/>
        </p:spPr>
        <p:txBody>
          <a:bodyPr/>
          <a:lstStyle/>
          <a:p>
            <a:endParaRPr lang="en-US"/>
          </a:p>
        </p:txBody>
      </p:sp>
      <p:sp>
        <p:nvSpPr>
          <p:cNvPr id="28" name="Text 26"/>
          <p:cNvSpPr/>
          <p:nvPr/>
        </p:nvSpPr>
        <p:spPr>
          <a:xfrm>
            <a:off x="1143000" y="5673923"/>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5.</a:t>
            </a:r>
            <a:endParaRPr lang="en-US" sz="2100"/>
          </a:p>
        </p:txBody>
      </p:sp>
      <p:sp>
        <p:nvSpPr>
          <p:cNvPr id="29" name="Text 27"/>
          <p:cNvSpPr/>
          <p:nvPr/>
        </p:nvSpPr>
        <p:spPr>
          <a:xfrm>
            <a:off x="1866900" y="5712023"/>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6B6588"/>
                </a:solidFill>
                <a:latin typeface="Poppins" pitchFamily="34" charset="0"/>
                <a:ea typeface="Poppins" pitchFamily="34" charset="-122"/>
                <a:cs typeface="Poppins" pitchFamily="34" charset="-120"/>
              </a:rPr>
              <a:t>✕</a:t>
            </a:r>
            <a:endParaRPr lang="en-US" sz="2400"/>
          </a:p>
        </p:txBody>
      </p:sp>
      <p:sp>
        <p:nvSpPr>
          <p:cNvPr id="30" name="Shape 28"/>
          <p:cNvSpPr/>
          <p:nvPr/>
        </p:nvSpPr>
        <p:spPr>
          <a:xfrm>
            <a:off x="9429750" y="6239694"/>
            <a:ext cx="7715250" cy="9525"/>
          </a:xfrm>
          <a:prstGeom prst="rect">
            <a:avLst/>
          </a:prstGeom>
          <a:solidFill>
            <a:srgbClr val="ECE9DF"/>
          </a:solidFill>
          <a:ln/>
        </p:spPr>
        <p:txBody>
          <a:bodyPr/>
          <a:lstStyle/>
          <a:p>
            <a:endParaRPr lang="en-US"/>
          </a:p>
        </p:txBody>
      </p:sp>
      <p:sp>
        <p:nvSpPr>
          <p:cNvPr id="31" name="Text 29"/>
          <p:cNvSpPr/>
          <p:nvPr/>
        </p:nvSpPr>
        <p:spPr>
          <a:xfrm>
            <a:off x="9429750" y="5673923"/>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13.</a:t>
            </a:r>
            <a:endParaRPr lang="en-US" sz="2100"/>
          </a:p>
        </p:txBody>
      </p:sp>
      <p:sp>
        <p:nvSpPr>
          <p:cNvPr id="32" name="Text 30"/>
          <p:cNvSpPr/>
          <p:nvPr/>
        </p:nvSpPr>
        <p:spPr>
          <a:xfrm>
            <a:off x="10153650" y="5712023"/>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0F0B2E"/>
                </a:solidFill>
                <a:latin typeface="Poppins" pitchFamily="34" charset="0"/>
                <a:ea typeface="Poppins" pitchFamily="34" charset="-122"/>
                <a:cs typeface="Poppins" pitchFamily="34" charset="-120"/>
              </a:rPr>
              <a:t>✓</a:t>
            </a:r>
            <a:endParaRPr lang="en-US" sz="2400"/>
          </a:p>
        </p:txBody>
      </p:sp>
      <p:sp>
        <p:nvSpPr>
          <p:cNvPr id="33" name="Shape 31"/>
          <p:cNvSpPr/>
          <p:nvPr/>
        </p:nvSpPr>
        <p:spPr>
          <a:xfrm>
            <a:off x="1143000" y="7157889"/>
            <a:ext cx="7715250" cy="9525"/>
          </a:xfrm>
          <a:prstGeom prst="rect">
            <a:avLst/>
          </a:prstGeom>
          <a:solidFill>
            <a:srgbClr val="ECE9DF"/>
          </a:solidFill>
          <a:ln/>
        </p:spPr>
        <p:txBody>
          <a:bodyPr/>
          <a:lstStyle/>
          <a:p>
            <a:endParaRPr lang="en-US"/>
          </a:p>
        </p:txBody>
      </p:sp>
      <p:sp>
        <p:nvSpPr>
          <p:cNvPr id="34" name="Text 32"/>
          <p:cNvSpPr/>
          <p:nvPr/>
        </p:nvSpPr>
        <p:spPr>
          <a:xfrm>
            <a:off x="1143000" y="6592119"/>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6.</a:t>
            </a:r>
            <a:endParaRPr lang="en-US" sz="2100"/>
          </a:p>
        </p:txBody>
      </p:sp>
      <p:sp>
        <p:nvSpPr>
          <p:cNvPr id="35" name="Text 33"/>
          <p:cNvSpPr/>
          <p:nvPr/>
        </p:nvSpPr>
        <p:spPr>
          <a:xfrm>
            <a:off x="1866900" y="6630219"/>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0F0B2E"/>
                </a:solidFill>
                <a:latin typeface="Poppins" pitchFamily="34" charset="0"/>
                <a:ea typeface="Poppins" pitchFamily="34" charset="-122"/>
                <a:cs typeface="Poppins" pitchFamily="34" charset="-120"/>
              </a:rPr>
              <a:t>✓</a:t>
            </a:r>
            <a:endParaRPr lang="en-US" sz="2400"/>
          </a:p>
        </p:txBody>
      </p:sp>
      <p:sp>
        <p:nvSpPr>
          <p:cNvPr id="36" name="Shape 34"/>
          <p:cNvSpPr/>
          <p:nvPr/>
        </p:nvSpPr>
        <p:spPr>
          <a:xfrm>
            <a:off x="9429750" y="7157889"/>
            <a:ext cx="7715250" cy="9525"/>
          </a:xfrm>
          <a:prstGeom prst="rect">
            <a:avLst/>
          </a:prstGeom>
          <a:solidFill>
            <a:srgbClr val="ECE9DF"/>
          </a:solidFill>
          <a:ln/>
        </p:spPr>
        <p:txBody>
          <a:bodyPr/>
          <a:lstStyle/>
          <a:p>
            <a:endParaRPr lang="en-US"/>
          </a:p>
        </p:txBody>
      </p:sp>
      <p:sp>
        <p:nvSpPr>
          <p:cNvPr id="37" name="Text 35"/>
          <p:cNvSpPr/>
          <p:nvPr/>
        </p:nvSpPr>
        <p:spPr>
          <a:xfrm>
            <a:off x="9429750" y="6592119"/>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14.</a:t>
            </a:r>
            <a:endParaRPr lang="en-US" sz="2100"/>
          </a:p>
        </p:txBody>
      </p:sp>
      <p:sp>
        <p:nvSpPr>
          <p:cNvPr id="38" name="Text 36"/>
          <p:cNvSpPr/>
          <p:nvPr/>
        </p:nvSpPr>
        <p:spPr>
          <a:xfrm>
            <a:off x="10153650" y="6630219"/>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0F0B2E"/>
                </a:solidFill>
                <a:latin typeface="Poppins" pitchFamily="34" charset="0"/>
                <a:ea typeface="Poppins" pitchFamily="34" charset="-122"/>
                <a:cs typeface="Poppins" pitchFamily="34" charset="-120"/>
              </a:rPr>
              <a:t>✓</a:t>
            </a:r>
            <a:endParaRPr lang="en-US" sz="2400"/>
          </a:p>
        </p:txBody>
      </p:sp>
      <p:sp>
        <p:nvSpPr>
          <p:cNvPr id="39" name="Shape 37"/>
          <p:cNvSpPr/>
          <p:nvPr/>
        </p:nvSpPr>
        <p:spPr>
          <a:xfrm>
            <a:off x="1143000" y="8076084"/>
            <a:ext cx="7715250" cy="9525"/>
          </a:xfrm>
          <a:prstGeom prst="rect">
            <a:avLst/>
          </a:prstGeom>
          <a:solidFill>
            <a:srgbClr val="ECE9DF"/>
          </a:solidFill>
          <a:ln/>
        </p:spPr>
        <p:txBody>
          <a:bodyPr/>
          <a:lstStyle/>
          <a:p>
            <a:endParaRPr lang="en-US"/>
          </a:p>
        </p:txBody>
      </p:sp>
      <p:sp>
        <p:nvSpPr>
          <p:cNvPr id="40" name="Text 38"/>
          <p:cNvSpPr/>
          <p:nvPr/>
        </p:nvSpPr>
        <p:spPr>
          <a:xfrm>
            <a:off x="1143000" y="7510314"/>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7.</a:t>
            </a:r>
            <a:endParaRPr lang="en-US" sz="2100"/>
          </a:p>
        </p:txBody>
      </p:sp>
      <p:sp>
        <p:nvSpPr>
          <p:cNvPr id="41" name="Text 39"/>
          <p:cNvSpPr/>
          <p:nvPr/>
        </p:nvSpPr>
        <p:spPr>
          <a:xfrm>
            <a:off x="1866900" y="7548414"/>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6B6588"/>
                </a:solidFill>
                <a:latin typeface="Poppins" pitchFamily="34" charset="0"/>
                <a:ea typeface="Poppins" pitchFamily="34" charset="-122"/>
                <a:cs typeface="Poppins" pitchFamily="34" charset="-120"/>
              </a:rPr>
              <a:t>✕</a:t>
            </a:r>
            <a:endParaRPr lang="en-US" sz="2400"/>
          </a:p>
        </p:txBody>
      </p:sp>
      <p:sp>
        <p:nvSpPr>
          <p:cNvPr id="42" name="Shape 40"/>
          <p:cNvSpPr/>
          <p:nvPr/>
        </p:nvSpPr>
        <p:spPr>
          <a:xfrm>
            <a:off x="9429750" y="8076084"/>
            <a:ext cx="7715250" cy="9525"/>
          </a:xfrm>
          <a:prstGeom prst="rect">
            <a:avLst/>
          </a:prstGeom>
          <a:solidFill>
            <a:srgbClr val="ECE9DF"/>
          </a:solidFill>
          <a:ln/>
        </p:spPr>
        <p:txBody>
          <a:bodyPr/>
          <a:lstStyle/>
          <a:p>
            <a:endParaRPr lang="en-US"/>
          </a:p>
        </p:txBody>
      </p:sp>
      <p:sp>
        <p:nvSpPr>
          <p:cNvPr id="43" name="Text 41"/>
          <p:cNvSpPr/>
          <p:nvPr/>
        </p:nvSpPr>
        <p:spPr>
          <a:xfrm>
            <a:off x="9429750" y="7510314"/>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15.</a:t>
            </a:r>
            <a:endParaRPr lang="en-US" sz="2100"/>
          </a:p>
        </p:txBody>
      </p:sp>
      <p:sp>
        <p:nvSpPr>
          <p:cNvPr id="44" name="Text 42"/>
          <p:cNvSpPr/>
          <p:nvPr/>
        </p:nvSpPr>
        <p:spPr>
          <a:xfrm>
            <a:off x="10153650" y="7548414"/>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6B6588"/>
                </a:solidFill>
                <a:latin typeface="Poppins" pitchFamily="34" charset="0"/>
                <a:ea typeface="Poppins" pitchFamily="34" charset="-122"/>
                <a:cs typeface="Poppins" pitchFamily="34" charset="-120"/>
              </a:rPr>
              <a:t>✕</a:t>
            </a:r>
            <a:endParaRPr lang="en-US" sz="2400"/>
          </a:p>
        </p:txBody>
      </p:sp>
      <p:sp>
        <p:nvSpPr>
          <p:cNvPr id="45" name="Shape 43"/>
          <p:cNvSpPr/>
          <p:nvPr/>
        </p:nvSpPr>
        <p:spPr>
          <a:xfrm>
            <a:off x="1143000" y="8994279"/>
            <a:ext cx="7715250" cy="9525"/>
          </a:xfrm>
          <a:prstGeom prst="rect">
            <a:avLst/>
          </a:prstGeom>
          <a:solidFill>
            <a:srgbClr val="ECE9DF"/>
          </a:solidFill>
          <a:ln/>
        </p:spPr>
        <p:txBody>
          <a:bodyPr/>
          <a:lstStyle/>
          <a:p>
            <a:endParaRPr lang="en-US"/>
          </a:p>
        </p:txBody>
      </p:sp>
      <p:sp>
        <p:nvSpPr>
          <p:cNvPr id="46" name="Text 44"/>
          <p:cNvSpPr/>
          <p:nvPr/>
        </p:nvSpPr>
        <p:spPr>
          <a:xfrm>
            <a:off x="1143000" y="8428509"/>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8.</a:t>
            </a:r>
            <a:endParaRPr lang="en-US" sz="2100"/>
          </a:p>
        </p:txBody>
      </p:sp>
      <p:sp>
        <p:nvSpPr>
          <p:cNvPr id="47" name="Text 45"/>
          <p:cNvSpPr/>
          <p:nvPr/>
        </p:nvSpPr>
        <p:spPr>
          <a:xfrm>
            <a:off x="1866900" y="8466609"/>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0F0B2E"/>
                </a:solidFill>
                <a:latin typeface="Poppins" pitchFamily="34" charset="0"/>
                <a:ea typeface="Poppins" pitchFamily="34" charset="-122"/>
                <a:cs typeface="Poppins" pitchFamily="34" charset="-120"/>
              </a:rPr>
              <a:t>✓</a:t>
            </a:r>
            <a:endParaRPr lang="en-US" sz="2400"/>
          </a:p>
        </p:txBody>
      </p:sp>
      <p:sp>
        <p:nvSpPr>
          <p:cNvPr id="48" name="Shape 46"/>
          <p:cNvSpPr/>
          <p:nvPr/>
        </p:nvSpPr>
        <p:spPr>
          <a:xfrm>
            <a:off x="9429750" y="8994279"/>
            <a:ext cx="7715250" cy="9525"/>
          </a:xfrm>
          <a:prstGeom prst="rect">
            <a:avLst/>
          </a:prstGeom>
          <a:solidFill>
            <a:srgbClr val="ECE9DF"/>
          </a:solidFill>
          <a:ln/>
        </p:spPr>
        <p:txBody>
          <a:bodyPr/>
          <a:lstStyle/>
          <a:p>
            <a:endParaRPr lang="en-US"/>
          </a:p>
        </p:txBody>
      </p:sp>
      <p:sp>
        <p:nvSpPr>
          <p:cNvPr id="49" name="Text 47"/>
          <p:cNvSpPr/>
          <p:nvPr/>
        </p:nvSpPr>
        <p:spPr>
          <a:xfrm>
            <a:off x="9429750" y="8428509"/>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16.</a:t>
            </a:r>
            <a:endParaRPr lang="en-US" sz="2100"/>
          </a:p>
        </p:txBody>
      </p:sp>
      <p:sp>
        <p:nvSpPr>
          <p:cNvPr id="50" name="Text 48"/>
          <p:cNvSpPr/>
          <p:nvPr/>
        </p:nvSpPr>
        <p:spPr>
          <a:xfrm>
            <a:off x="10153650" y="8466609"/>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0F0B2E"/>
                </a:solidFill>
                <a:latin typeface="Poppins" pitchFamily="34" charset="0"/>
                <a:ea typeface="Poppins" pitchFamily="34" charset="-122"/>
                <a:cs typeface="Poppins" pitchFamily="34" charset="-120"/>
              </a:rPr>
              <a:t>✓</a:t>
            </a:r>
            <a:endParaRPr lang="en-US" sz="2400"/>
          </a:p>
        </p:txBody>
      </p:sp>
      <p:sp>
        <p:nvSpPr>
          <p:cNvPr id="51" name="Text 49"/>
          <p:cNvSpPr/>
          <p:nvPr/>
        </p:nvSpPr>
        <p:spPr>
          <a:xfrm>
            <a:off x="1143000" y="9593610"/>
            <a:ext cx="2111053"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CARD GAME · REVEAL</a:t>
            </a:r>
            <a:endParaRPr lang="en-US" sz="1200"/>
          </a:p>
        </p:txBody>
      </p:sp>
      <p:pic>
        <p:nvPicPr>
          <p:cNvPr id="53" name="Picture 52">
            <a:extLst>
              <a:ext uri="{FF2B5EF4-FFF2-40B4-BE49-F238E27FC236}">
                <a16:creationId xmlns:a16="http://schemas.microsoft.com/office/drawing/2014/main" id="{00466D26-1EF0-5761-E586-A1FD146DAF9B}"/>
              </a:ext>
            </a:extLst>
          </p:cNvPr>
          <p:cNvPicPr>
            <a:picLocks noChangeAspect="1"/>
          </p:cNvPicPr>
          <p:nvPr/>
        </p:nvPicPr>
        <p:blipFill>
          <a:blip r:embed="rId3"/>
          <a:stretch>
            <a:fillRect/>
          </a:stretch>
        </p:blipFill>
        <p:spPr>
          <a:xfrm>
            <a:off x="16679008" y="1069568"/>
            <a:ext cx="685800" cy="5462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5" name="Shape 18">
            <a:extLst>
              <a:ext uri="{FF2B5EF4-FFF2-40B4-BE49-F238E27FC236}">
                <a16:creationId xmlns:a16="http://schemas.microsoft.com/office/drawing/2014/main" id="{EE342F9E-D3F7-9E49-1B4C-37BF2813DD2C}"/>
              </a:ext>
            </a:extLst>
          </p:cNvPr>
          <p:cNvSpPr/>
          <p:nvPr/>
        </p:nvSpPr>
        <p:spPr>
          <a:xfrm>
            <a:off x="6012161" y="6449853"/>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34" name="Shape 15">
            <a:extLst>
              <a:ext uri="{FF2B5EF4-FFF2-40B4-BE49-F238E27FC236}">
                <a16:creationId xmlns:a16="http://schemas.microsoft.com/office/drawing/2014/main" id="{67A2CBA5-38C9-B50D-CA0A-D1BAAA7570E3}"/>
              </a:ext>
            </a:extLst>
          </p:cNvPr>
          <p:cNvSpPr/>
          <p:nvPr/>
        </p:nvSpPr>
        <p:spPr>
          <a:xfrm>
            <a:off x="1944986" y="6449853"/>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36" name="Shape 21">
            <a:extLst>
              <a:ext uri="{FF2B5EF4-FFF2-40B4-BE49-F238E27FC236}">
                <a16:creationId xmlns:a16="http://schemas.microsoft.com/office/drawing/2014/main" id="{DA2493E0-9D7F-F672-84D2-9774C68F51DC}"/>
              </a:ext>
            </a:extLst>
          </p:cNvPr>
          <p:cNvSpPr/>
          <p:nvPr/>
        </p:nvSpPr>
        <p:spPr>
          <a:xfrm>
            <a:off x="10079336" y="6449853"/>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37" name="Shape 24">
            <a:extLst>
              <a:ext uri="{FF2B5EF4-FFF2-40B4-BE49-F238E27FC236}">
                <a16:creationId xmlns:a16="http://schemas.microsoft.com/office/drawing/2014/main" id="{3A01DF2E-CC13-F25E-2685-1FD908FC4BB9}"/>
              </a:ext>
            </a:extLst>
          </p:cNvPr>
          <p:cNvSpPr/>
          <p:nvPr/>
        </p:nvSpPr>
        <p:spPr>
          <a:xfrm>
            <a:off x="14146511" y="6449853"/>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33" name="Shape 12">
            <a:extLst>
              <a:ext uri="{FF2B5EF4-FFF2-40B4-BE49-F238E27FC236}">
                <a16:creationId xmlns:a16="http://schemas.microsoft.com/office/drawing/2014/main" id="{59BD9E66-DCE6-8D21-3C0C-C4FDD7C571E4}"/>
              </a:ext>
            </a:extLst>
          </p:cNvPr>
          <p:cNvSpPr/>
          <p:nvPr/>
        </p:nvSpPr>
        <p:spPr>
          <a:xfrm>
            <a:off x="14146511" y="2922254"/>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13" name="Text 11"/>
          <p:cNvSpPr/>
          <p:nvPr/>
        </p:nvSpPr>
        <p:spPr>
          <a:xfrm>
            <a:off x="15167893" y="2584028"/>
            <a:ext cx="229865"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4</a:t>
            </a:r>
            <a:endParaRPr lang="en-US" sz="1800"/>
          </a:p>
        </p:txBody>
      </p:sp>
      <p:sp>
        <p:nvSpPr>
          <p:cNvPr id="14" name="Shape 12"/>
          <p:cNvSpPr/>
          <p:nvPr/>
        </p:nvSpPr>
        <p:spPr>
          <a:xfrm>
            <a:off x="14149388" y="2907878"/>
            <a:ext cx="2190750" cy="2738438"/>
          </a:xfrm>
          <a:prstGeom prst="roundRect">
            <a:avLst>
              <a:gd name="adj" fmla="val 6087"/>
            </a:avLst>
          </a:prstGeom>
          <a:solidFill>
            <a:srgbClr val="FDFCF9"/>
          </a:solidFill>
          <a:ln w="47625">
            <a:solidFill>
              <a:srgbClr val="2DAAE2"/>
            </a:solidFill>
            <a:prstDash val="solid"/>
          </a:ln>
          <a:effectLst>
            <a:outerShdw blurRad="19050" dist="9525" dir="5400000" algn="bl" rotWithShape="0">
              <a:srgbClr val="0F0B2E">
                <a:alpha val="6000"/>
              </a:srgbClr>
            </a:outerShdw>
          </a:effectLst>
        </p:spPr>
        <p:txBody>
          <a:bodyPr/>
          <a:lstStyle/>
          <a:p>
            <a:endParaRPr lang="en-US"/>
          </a:p>
        </p:txBody>
      </p:sp>
      <p:sp>
        <p:nvSpPr>
          <p:cNvPr id="15" name="Text 13"/>
          <p:cNvSpPr/>
          <p:nvPr/>
        </p:nvSpPr>
        <p:spPr>
          <a:xfrm>
            <a:off x="14406563" y="3355553"/>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A keen eye for detail</a:t>
            </a:r>
            <a:endParaRPr lang="en-US" sz="1650"/>
          </a:p>
        </p:txBody>
      </p:sp>
      <p:sp>
        <p:nvSpPr>
          <p:cNvPr id="32" name="Shape 9">
            <a:extLst>
              <a:ext uri="{FF2B5EF4-FFF2-40B4-BE49-F238E27FC236}">
                <a16:creationId xmlns:a16="http://schemas.microsoft.com/office/drawing/2014/main" id="{04C7DA0F-5896-8C86-7936-4DD54794E5D9}"/>
              </a:ext>
            </a:extLst>
          </p:cNvPr>
          <p:cNvSpPr/>
          <p:nvPr/>
        </p:nvSpPr>
        <p:spPr>
          <a:xfrm>
            <a:off x="10079336" y="2922254"/>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10" name="Text 8"/>
          <p:cNvSpPr/>
          <p:nvPr/>
        </p:nvSpPr>
        <p:spPr>
          <a:xfrm>
            <a:off x="11108382" y="2584028"/>
            <a:ext cx="214536"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3</a:t>
            </a:r>
            <a:endParaRPr lang="en-US" sz="1800"/>
          </a:p>
        </p:txBody>
      </p:sp>
      <p:sp>
        <p:nvSpPr>
          <p:cNvPr id="11" name="Shape 9"/>
          <p:cNvSpPr/>
          <p:nvPr/>
        </p:nvSpPr>
        <p:spPr>
          <a:xfrm>
            <a:off x="10082213" y="2907878"/>
            <a:ext cx="2190750" cy="2738438"/>
          </a:xfrm>
          <a:prstGeom prst="roundRect">
            <a:avLst>
              <a:gd name="adj" fmla="val 6087"/>
            </a:avLst>
          </a:prstGeom>
          <a:solidFill>
            <a:srgbClr val="FDFCF9"/>
          </a:solidFill>
          <a:ln w="47625">
            <a:solidFill>
              <a:srgbClr val="FFD508"/>
            </a:solidFill>
            <a:prstDash val="solid"/>
          </a:ln>
          <a:effectLst>
            <a:outerShdw blurRad="19050" dist="9525" dir="5400000" algn="bl" rotWithShape="0">
              <a:srgbClr val="0F0B2E">
                <a:alpha val="6000"/>
              </a:srgbClr>
            </a:outerShdw>
          </a:effectLst>
        </p:spPr>
        <p:txBody>
          <a:bodyPr/>
          <a:lstStyle/>
          <a:p>
            <a:endParaRPr lang="en-US"/>
          </a:p>
        </p:txBody>
      </p:sp>
      <p:sp>
        <p:nvSpPr>
          <p:cNvPr id="12" name="Text 10"/>
          <p:cNvSpPr/>
          <p:nvPr/>
        </p:nvSpPr>
        <p:spPr>
          <a:xfrm>
            <a:off x="10339388" y="3355553"/>
            <a:ext cx="1752600" cy="779711"/>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Boundless energy for new tasks</a:t>
            </a:r>
            <a:endParaRPr lang="en-US" sz="1650"/>
          </a:p>
        </p:txBody>
      </p:sp>
      <p:sp>
        <p:nvSpPr>
          <p:cNvPr id="30" name="Shape 3">
            <a:extLst>
              <a:ext uri="{FF2B5EF4-FFF2-40B4-BE49-F238E27FC236}">
                <a16:creationId xmlns:a16="http://schemas.microsoft.com/office/drawing/2014/main" id="{A4732DE3-2750-20B0-3EB3-F7822A995F86}"/>
              </a:ext>
            </a:extLst>
          </p:cNvPr>
          <p:cNvSpPr/>
          <p:nvPr/>
        </p:nvSpPr>
        <p:spPr>
          <a:xfrm>
            <a:off x="1944986" y="2922254"/>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4" name="Text 2"/>
          <p:cNvSpPr/>
          <p:nvPr/>
        </p:nvSpPr>
        <p:spPr>
          <a:xfrm>
            <a:off x="3002533" y="2584028"/>
            <a:ext cx="157609"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1</a:t>
            </a:r>
            <a:endParaRPr lang="en-US" sz="1800"/>
          </a:p>
        </p:txBody>
      </p:sp>
      <p:sp>
        <p:nvSpPr>
          <p:cNvPr id="5" name="Shape 3"/>
          <p:cNvSpPr/>
          <p:nvPr/>
        </p:nvSpPr>
        <p:spPr>
          <a:xfrm>
            <a:off x="1947863" y="2907878"/>
            <a:ext cx="2190750" cy="2738438"/>
          </a:xfrm>
          <a:prstGeom prst="roundRect">
            <a:avLst>
              <a:gd name="adj" fmla="val 6087"/>
            </a:avLst>
          </a:prstGeom>
          <a:solidFill>
            <a:srgbClr val="FDFCF9"/>
          </a:solidFill>
          <a:ln w="47625">
            <a:solidFill>
              <a:srgbClr val="E84427"/>
            </a:solidFill>
            <a:prstDash val="solid"/>
          </a:ln>
          <a:effectLst>
            <a:outerShdw blurRad="19050" dist="9525" dir="5400000" algn="bl" rotWithShape="0">
              <a:srgbClr val="0F0B2E">
                <a:alpha val="6000"/>
              </a:srgbClr>
            </a:outerShdw>
          </a:effectLst>
        </p:spPr>
        <p:txBody>
          <a:bodyPr/>
          <a:lstStyle/>
          <a:p>
            <a:endParaRPr lang="en-US"/>
          </a:p>
        </p:txBody>
      </p:sp>
      <p:sp>
        <p:nvSpPr>
          <p:cNvPr id="6" name="Text 4"/>
          <p:cNvSpPr/>
          <p:nvPr/>
        </p:nvSpPr>
        <p:spPr>
          <a:xfrm>
            <a:off x="2205038" y="3355553"/>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Bold and determined</a:t>
            </a:r>
            <a:endParaRPr lang="en-US" sz="1650"/>
          </a:p>
        </p:txBody>
      </p:sp>
      <p:sp>
        <p:nvSpPr>
          <p:cNvPr id="31" name="Shape 6">
            <a:extLst>
              <a:ext uri="{FF2B5EF4-FFF2-40B4-BE49-F238E27FC236}">
                <a16:creationId xmlns:a16="http://schemas.microsoft.com/office/drawing/2014/main" id="{AC909ECD-9374-8336-BB8E-69576F6DBEFC}"/>
              </a:ext>
            </a:extLst>
          </p:cNvPr>
          <p:cNvSpPr/>
          <p:nvPr/>
        </p:nvSpPr>
        <p:spPr>
          <a:xfrm>
            <a:off x="6012161" y="2922254"/>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7" name="Text 5"/>
          <p:cNvSpPr/>
          <p:nvPr/>
        </p:nvSpPr>
        <p:spPr>
          <a:xfrm>
            <a:off x="7045672" y="2584028"/>
            <a:ext cx="205606"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2</a:t>
            </a:r>
            <a:endParaRPr lang="en-US" sz="1800"/>
          </a:p>
        </p:txBody>
      </p:sp>
      <p:sp>
        <p:nvSpPr>
          <p:cNvPr id="8" name="Shape 6"/>
          <p:cNvSpPr/>
          <p:nvPr/>
        </p:nvSpPr>
        <p:spPr>
          <a:xfrm>
            <a:off x="6015038" y="2907878"/>
            <a:ext cx="2190750" cy="2738438"/>
          </a:xfrm>
          <a:prstGeom prst="roundRect">
            <a:avLst>
              <a:gd name="adj" fmla="val 6087"/>
            </a:avLst>
          </a:prstGeom>
          <a:solidFill>
            <a:srgbClr val="FDFCF9"/>
          </a:solidFill>
          <a:ln w="47625">
            <a:solidFill>
              <a:srgbClr val="A7C93F"/>
            </a:solidFill>
            <a:prstDash val="solid"/>
          </a:ln>
          <a:effectLst>
            <a:outerShdw blurRad="19050" dist="9525" dir="5400000" algn="bl" rotWithShape="0">
              <a:srgbClr val="0F0B2E">
                <a:alpha val="6000"/>
              </a:srgbClr>
            </a:outerShdw>
          </a:effectLst>
        </p:spPr>
        <p:txBody>
          <a:bodyPr/>
          <a:lstStyle/>
          <a:p>
            <a:endParaRPr lang="en-US"/>
          </a:p>
        </p:txBody>
      </p:sp>
      <p:sp>
        <p:nvSpPr>
          <p:cNvPr id="9" name="Text 7"/>
          <p:cNvSpPr/>
          <p:nvPr/>
        </p:nvSpPr>
        <p:spPr>
          <a:xfrm>
            <a:off x="6272213" y="3355553"/>
            <a:ext cx="1752600" cy="779711"/>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Unites the team around shared values</a:t>
            </a:r>
            <a:endParaRPr lang="en-US" sz="1650"/>
          </a:p>
        </p:txBody>
      </p:sp>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CARD COLOURS · 1–8</a:t>
            </a:r>
            <a:endParaRPr lang="en-US" sz="1650"/>
          </a:p>
        </p:txBody>
      </p:sp>
      <p:sp>
        <p:nvSpPr>
          <p:cNvPr id="3" name="Text 1"/>
          <p:cNvSpPr/>
          <p:nvPr/>
        </p:nvSpPr>
        <p:spPr>
          <a:xfrm>
            <a:off x="1143000" y="1543943"/>
            <a:ext cx="16482060" cy="544785"/>
          </a:xfrm>
          <a:prstGeom prst="rect">
            <a:avLst/>
          </a:prstGeom>
          <a:noFill/>
          <a:ln/>
        </p:spPr>
        <p:txBody>
          <a:bodyPr wrap="square" lIns="25400" tIns="25400" rIns="25400" bIns="25400" rtlCol="0" anchor="t">
            <a:normAutofit fontScale="92500" lnSpcReduction="20000"/>
          </a:bodyPr>
          <a:lstStyle/>
          <a:p>
            <a:pPr>
              <a:lnSpc>
                <a:spcPct val="95000"/>
              </a:lnSpc>
            </a:pPr>
            <a:r>
              <a:rPr lang="en-US" sz="4200" b="1" kern="0" spc="-147">
                <a:solidFill>
                  <a:srgbClr val="000000"/>
                </a:solidFill>
                <a:latin typeface="Poppins" pitchFamily="34" charset="0"/>
                <a:ea typeface="Poppins" pitchFamily="34" charset="-122"/>
                <a:cs typeface="Poppins" pitchFamily="34" charset="-120"/>
              </a:rPr>
              <a:t>Reveal </a:t>
            </a:r>
            <a:r>
              <a:rPr lang="en-US" sz="4200" b="1" kern="0" spc="-147">
                <a:solidFill>
                  <a:srgbClr val="0F0B2E"/>
                </a:solidFill>
                <a:latin typeface="Poppins" pitchFamily="34" charset="0"/>
                <a:ea typeface="Poppins" pitchFamily="34" charset="-122"/>
                <a:cs typeface="Poppins" pitchFamily="34" charset="-120"/>
              </a:rPr>
              <a:t>the </a:t>
            </a:r>
            <a:r>
              <a:rPr lang="en-US" sz="4200" b="1" kern="0" spc="-147">
                <a:gradFill>
                  <a:gsLst>
                    <a:gs pos="84000">
                      <a:srgbClr val="2CAAE3"/>
                    </a:gs>
                    <a:gs pos="57000">
                      <a:srgbClr val="A7C93F"/>
                    </a:gs>
                  </a:gsLst>
                  <a:lin ang="2700000" scaled="0"/>
                </a:gradFill>
                <a:latin typeface="Poppins" pitchFamily="34" charset="0"/>
                <a:ea typeface="Poppins" pitchFamily="34" charset="-122"/>
                <a:cs typeface="Poppins" pitchFamily="34" charset="-120"/>
              </a:rPr>
              <a:t>colour</a:t>
            </a:r>
            <a:r>
              <a:rPr lang="en-US" sz="4200" b="1" kern="0" spc="-147">
                <a:solidFill>
                  <a:srgbClr val="0F0B2E"/>
                </a:solidFill>
                <a:latin typeface="Poppins" pitchFamily="34" charset="0"/>
                <a:ea typeface="Poppins" pitchFamily="34" charset="-122"/>
                <a:cs typeface="Poppins" pitchFamily="34" charset="-120"/>
              </a:rPr>
              <a:t>.</a:t>
            </a:r>
            <a:endParaRPr lang="en-US" sz="4200"/>
          </a:p>
        </p:txBody>
      </p:sp>
      <p:sp>
        <p:nvSpPr>
          <p:cNvPr id="16" name="Text 14"/>
          <p:cNvSpPr/>
          <p:nvPr/>
        </p:nvSpPr>
        <p:spPr>
          <a:xfrm>
            <a:off x="2969716" y="6111627"/>
            <a:ext cx="223242"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5</a:t>
            </a:r>
            <a:endParaRPr lang="en-US" sz="1800"/>
          </a:p>
        </p:txBody>
      </p:sp>
      <p:sp>
        <p:nvSpPr>
          <p:cNvPr id="17" name="Shape 15"/>
          <p:cNvSpPr/>
          <p:nvPr/>
        </p:nvSpPr>
        <p:spPr>
          <a:xfrm>
            <a:off x="1947863" y="6435477"/>
            <a:ext cx="2190750" cy="2738438"/>
          </a:xfrm>
          <a:prstGeom prst="roundRect">
            <a:avLst>
              <a:gd name="adj" fmla="val 6087"/>
            </a:avLst>
          </a:prstGeom>
          <a:solidFill>
            <a:srgbClr val="FDFCF9"/>
          </a:solidFill>
          <a:ln w="47625">
            <a:solidFill>
              <a:srgbClr val="A7C93F"/>
            </a:solidFill>
            <a:prstDash val="solid"/>
          </a:ln>
          <a:effectLst>
            <a:outerShdw blurRad="19050" dist="9525" dir="5400000" algn="bl" rotWithShape="0">
              <a:srgbClr val="0F0B2E">
                <a:alpha val="6000"/>
              </a:srgbClr>
            </a:outerShdw>
          </a:effectLst>
        </p:spPr>
        <p:txBody>
          <a:bodyPr/>
          <a:lstStyle/>
          <a:p>
            <a:endParaRPr lang="en-US"/>
          </a:p>
        </p:txBody>
      </p:sp>
      <p:sp>
        <p:nvSpPr>
          <p:cNvPr id="18" name="Text 16"/>
          <p:cNvSpPr/>
          <p:nvPr/>
        </p:nvSpPr>
        <p:spPr>
          <a:xfrm>
            <a:off x="2205038" y="6883152"/>
            <a:ext cx="1752600" cy="779711"/>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Can see both sides of an argument</a:t>
            </a:r>
            <a:endParaRPr lang="en-US" sz="1650"/>
          </a:p>
        </p:txBody>
      </p:sp>
      <p:sp>
        <p:nvSpPr>
          <p:cNvPr id="19" name="Text 17"/>
          <p:cNvSpPr/>
          <p:nvPr/>
        </p:nvSpPr>
        <p:spPr>
          <a:xfrm>
            <a:off x="7038603" y="6111627"/>
            <a:ext cx="219819"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6</a:t>
            </a:r>
            <a:endParaRPr lang="en-US" sz="1800"/>
          </a:p>
        </p:txBody>
      </p:sp>
      <p:sp>
        <p:nvSpPr>
          <p:cNvPr id="20" name="Shape 18"/>
          <p:cNvSpPr/>
          <p:nvPr/>
        </p:nvSpPr>
        <p:spPr>
          <a:xfrm>
            <a:off x="6015038" y="6435477"/>
            <a:ext cx="2190750" cy="2738438"/>
          </a:xfrm>
          <a:prstGeom prst="roundRect">
            <a:avLst>
              <a:gd name="adj" fmla="val 6087"/>
            </a:avLst>
          </a:prstGeom>
          <a:solidFill>
            <a:srgbClr val="FDFCF9"/>
          </a:solidFill>
          <a:ln w="47625">
            <a:solidFill>
              <a:srgbClr val="FFD508"/>
            </a:solidFill>
            <a:prstDash val="solid"/>
          </a:ln>
          <a:effectLst>
            <a:outerShdw blurRad="19050" dist="9525" dir="5400000" algn="bl" rotWithShape="0">
              <a:srgbClr val="0F0B2E">
                <a:alpha val="6000"/>
              </a:srgbClr>
            </a:outerShdw>
          </a:effectLst>
        </p:spPr>
        <p:txBody>
          <a:bodyPr/>
          <a:lstStyle/>
          <a:p>
            <a:endParaRPr lang="en-US"/>
          </a:p>
        </p:txBody>
      </p:sp>
      <p:sp>
        <p:nvSpPr>
          <p:cNvPr id="21" name="Text 19"/>
          <p:cNvSpPr/>
          <p:nvPr/>
        </p:nvSpPr>
        <p:spPr>
          <a:xfrm>
            <a:off x="6272213" y="6883152"/>
            <a:ext cx="1752600" cy="1026914"/>
          </a:xfrm>
          <a:prstGeom prst="rect">
            <a:avLst/>
          </a:prstGeom>
          <a:noFill/>
          <a:ln/>
        </p:spPr>
        <p:txBody>
          <a:bodyPr wrap="square" lIns="25400" tIns="25400" rIns="25400" bIns="25400" rtlCol="0" anchor="t">
            <a:normAutofit fontScale="925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Entertains colleagues when things get dull</a:t>
            </a:r>
            <a:endParaRPr lang="en-US" sz="1650"/>
          </a:p>
        </p:txBody>
      </p:sp>
      <p:sp>
        <p:nvSpPr>
          <p:cNvPr id="22" name="Text 20"/>
          <p:cNvSpPr/>
          <p:nvPr/>
        </p:nvSpPr>
        <p:spPr>
          <a:xfrm>
            <a:off x="11119247" y="6111627"/>
            <a:ext cx="192807"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7</a:t>
            </a:r>
            <a:endParaRPr lang="en-US" sz="1800"/>
          </a:p>
        </p:txBody>
      </p:sp>
      <p:sp>
        <p:nvSpPr>
          <p:cNvPr id="23" name="Shape 21"/>
          <p:cNvSpPr/>
          <p:nvPr/>
        </p:nvSpPr>
        <p:spPr>
          <a:xfrm>
            <a:off x="10082213" y="6435477"/>
            <a:ext cx="2190750" cy="2738438"/>
          </a:xfrm>
          <a:prstGeom prst="roundRect">
            <a:avLst>
              <a:gd name="adj" fmla="val 6087"/>
            </a:avLst>
          </a:prstGeom>
          <a:solidFill>
            <a:srgbClr val="FDFCF9"/>
          </a:solidFill>
          <a:ln w="47625">
            <a:solidFill>
              <a:srgbClr val="E84427"/>
            </a:solidFill>
            <a:prstDash val="solid"/>
          </a:ln>
          <a:effectLst>
            <a:outerShdw blurRad="19050" dist="9525" dir="5400000" algn="bl" rotWithShape="0">
              <a:srgbClr val="0F0B2E">
                <a:alpha val="6000"/>
              </a:srgbClr>
            </a:outerShdw>
          </a:effectLst>
        </p:spPr>
        <p:txBody>
          <a:bodyPr/>
          <a:lstStyle/>
          <a:p>
            <a:endParaRPr lang="en-US"/>
          </a:p>
        </p:txBody>
      </p:sp>
      <p:sp>
        <p:nvSpPr>
          <p:cNvPr id="24" name="Text 22"/>
          <p:cNvSpPr/>
          <p:nvPr/>
        </p:nvSpPr>
        <p:spPr>
          <a:xfrm>
            <a:off x="10339388" y="6883152"/>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Confronts issues head on</a:t>
            </a:r>
            <a:endParaRPr lang="en-US" sz="1650"/>
          </a:p>
        </p:txBody>
      </p:sp>
      <p:sp>
        <p:nvSpPr>
          <p:cNvPr id="25" name="Text 23"/>
          <p:cNvSpPr/>
          <p:nvPr/>
        </p:nvSpPr>
        <p:spPr>
          <a:xfrm>
            <a:off x="15171018" y="6111627"/>
            <a:ext cx="223689"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8</a:t>
            </a:r>
            <a:endParaRPr lang="en-US" sz="1800"/>
          </a:p>
        </p:txBody>
      </p:sp>
      <p:sp>
        <p:nvSpPr>
          <p:cNvPr id="26" name="Shape 24"/>
          <p:cNvSpPr/>
          <p:nvPr/>
        </p:nvSpPr>
        <p:spPr>
          <a:xfrm>
            <a:off x="14149388" y="6435477"/>
            <a:ext cx="2190750" cy="2738438"/>
          </a:xfrm>
          <a:prstGeom prst="roundRect">
            <a:avLst>
              <a:gd name="adj" fmla="val 6087"/>
            </a:avLst>
          </a:prstGeom>
          <a:solidFill>
            <a:srgbClr val="FDFCF9"/>
          </a:solidFill>
          <a:ln w="47625">
            <a:solidFill>
              <a:srgbClr val="2DAAE2"/>
            </a:solidFill>
            <a:prstDash val="solid"/>
          </a:ln>
          <a:effectLst>
            <a:outerShdw blurRad="19050" dist="9525" dir="5400000" algn="bl" rotWithShape="0">
              <a:srgbClr val="0F0B2E">
                <a:alpha val="6000"/>
              </a:srgbClr>
            </a:outerShdw>
          </a:effectLst>
        </p:spPr>
        <p:txBody>
          <a:bodyPr/>
          <a:lstStyle/>
          <a:p>
            <a:endParaRPr lang="en-US"/>
          </a:p>
        </p:txBody>
      </p:sp>
      <p:sp>
        <p:nvSpPr>
          <p:cNvPr id="27" name="Text 25"/>
          <p:cNvSpPr/>
          <p:nvPr/>
        </p:nvSpPr>
        <p:spPr>
          <a:xfrm>
            <a:off x="14406563" y="6883152"/>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Explores all options</a:t>
            </a:r>
            <a:endParaRPr lang="en-US" sz="1650"/>
          </a:p>
        </p:txBody>
      </p:sp>
      <p:sp>
        <p:nvSpPr>
          <p:cNvPr id="28" name="Text 26"/>
          <p:cNvSpPr/>
          <p:nvPr/>
        </p:nvSpPr>
        <p:spPr>
          <a:xfrm>
            <a:off x="1143000" y="9593610"/>
            <a:ext cx="2111053"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CARD GAME · REVEAL</a:t>
            </a:r>
            <a:endParaRPr lang="en-US" sz="1200"/>
          </a:p>
        </p:txBody>
      </p:sp>
      <p:pic>
        <p:nvPicPr>
          <p:cNvPr id="38" name="Picture 37">
            <a:extLst>
              <a:ext uri="{FF2B5EF4-FFF2-40B4-BE49-F238E27FC236}">
                <a16:creationId xmlns:a16="http://schemas.microsoft.com/office/drawing/2014/main" id="{DBCF1BEB-E656-7F24-69E5-359D78C84A7E}"/>
              </a:ext>
            </a:extLst>
          </p:cNvPr>
          <p:cNvPicPr>
            <a:picLocks noChangeAspect="1"/>
          </p:cNvPicPr>
          <p:nvPr/>
        </p:nvPicPr>
        <p:blipFill>
          <a:blip r:embed="rId4"/>
          <a:stretch>
            <a:fillRect/>
          </a:stretch>
        </p:blipFill>
        <p:spPr>
          <a:xfrm>
            <a:off x="16679008" y="1069568"/>
            <a:ext cx="685800" cy="546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5" grpId="0" animBg="1"/>
      <p:bldP spid="8" grpId="0" animBg="1"/>
      <p:bldP spid="17" grpId="0" animBg="1"/>
      <p:bldP spid="20" grpId="0" animBg="1"/>
      <p:bldP spid="23"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name="Slide 1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 name="Shape 3">
            <a:extLst>
              <a:ext uri="{FF2B5EF4-FFF2-40B4-BE49-F238E27FC236}">
                <a16:creationId xmlns:a16="http://schemas.microsoft.com/office/drawing/2014/main" id="{2DCA35C0-6E89-275F-B42A-55EF4D8980EB}"/>
              </a:ext>
            </a:extLst>
          </p:cNvPr>
          <p:cNvSpPr/>
          <p:nvPr/>
        </p:nvSpPr>
        <p:spPr>
          <a:xfrm>
            <a:off x="1944986" y="2922254"/>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31" name="Shape 6">
            <a:extLst>
              <a:ext uri="{FF2B5EF4-FFF2-40B4-BE49-F238E27FC236}">
                <a16:creationId xmlns:a16="http://schemas.microsoft.com/office/drawing/2014/main" id="{7EB2E7B2-1C23-B659-AD0F-37E1AFBAB9E2}"/>
              </a:ext>
            </a:extLst>
          </p:cNvPr>
          <p:cNvSpPr/>
          <p:nvPr/>
        </p:nvSpPr>
        <p:spPr>
          <a:xfrm>
            <a:off x="6012161" y="2922254"/>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32" name="Shape 9">
            <a:extLst>
              <a:ext uri="{FF2B5EF4-FFF2-40B4-BE49-F238E27FC236}">
                <a16:creationId xmlns:a16="http://schemas.microsoft.com/office/drawing/2014/main" id="{1206A1B1-AAB5-76AE-CC14-97DC07A2C66C}"/>
              </a:ext>
            </a:extLst>
          </p:cNvPr>
          <p:cNvSpPr/>
          <p:nvPr/>
        </p:nvSpPr>
        <p:spPr>
          <a:xfrm>
            <a:off x="10079336" y="2922254"/>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33" name="Shape 12">
            <a:extLst>
              <a:ext uri="{FF2B5EF4-FFF2-40B4-BE49-F238E27FC236}">
                <a16:creationId xmlns:a16="http://schemas.microsoft.com/office/drawing/2014/main" id="{C5AC221C-C9CC-F5AB-D160-056D9668DB44}"/>
              </a:ext>
            </a:extLst>
          </p:cNvPr>
          <p:cNvSpPr/>
          <p:nvPr/>
        </p:nvSpPr>
        <p:spPr>
          <a:xfrm>
            <a:off x="14146511" y="2922254"/>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34" name="Shape 15">
            <a:extLst>
              <a:ext uri="{FF2B5EF4-FFF2-40B4-BE49-F238E27FC236}">
                <a16:creationId xmlns:a16="http://schemas.microsoft.com/office/drawing/2014/main" id="{1CF7BE02-FC99-42A6-DFA4-531F838C25B5}"/>
              </a:ext>
            </a:extLst>
          </p:cNvPr>
          <p:cNvSpPr/>
          <p:nvPr/>
        </p:nvSpPr>
        <p:spPr>
          <a:xfrm>
            <a:off x="1944986" y="6449853"/>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35" name="Shape 18">
            <a:extLst>
              <a:ext uri="{FF2B5EF4-FFF2-40B4-BE49-F238E27FC236}">
                <a16:creationId xmlns:a16="http://schemas.microsoft.com/office/drawing/2014/main" id="{7560CCB2-112D-6661-4534-0E0C78EEB6E1}"/>
              </a:ext>
            </a:extLst>
          </p:cNvPr>
          <p:cNvSpPr/>
          <p:nvPr/>
        </p:nvSpPr>
        <p:spPr>
          <a:xfrm>
            <a:off x="6012161" y="6449853"/>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36" name="Shape 21">
            <a:extLst>
              <a:ext uri="{FF2B5EF4-FFF2-40B4-BE49-F238E27FC236}">
                <a16:creationId xmlns:a16="http://schemas.microsoft.com/office/drawing/2014/main" id="{EFE4D864-350E-694E-AA29-00635D16759E}"/>
              </a:ext>
            </a:extLst>
          </p:cNvPr>
          <p:cNvSpPr/>
          <p:nvPr/>
        </p:nvSpPr>
        <p:spPr>
          <a:xfrm>
            <a:off x="10079336" y="6449853"/>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37" name="Shape 24">
            <a:extLst>
              <a:ext uri="{FF2B5EF4-FFF2-40B4-BE49-F238E27FC236}">
                <a16:creationId xmlns:a16="http://schemas.microsoft.com/office/drawing/2014/main" id="{14FE81F7-4889-A877-9FB9-F4EB164C9A43}"/>
              </a:ext>
            </a:extLst>
          </p:cNvPr>
          <p:cNvSpPr/>
          <p:nvPr/>
        </p:nvSpPr>
        <p:spPr>
          <a:xfrm>
            <a:off x="14146511" y="6449853"/>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CARD COLOURS · 9–16</a:t>
            </a:r>
            <a:endParaRPr lang="en-US" sz="1650"/>
          </a:p>
        </p:txBody>
      </p:sp>
      <p:sp>
        <p:nvSpPr>
          <p:cNvPr id="3" name="Text 1"/>
          <p:cNvSpPr/>
          <p:nvPr/>
        </p:nvSpPr>
        <p:spPr>
          <a:xfrm>
            <a:off x="1143000" y="1543943"/>
            <a:ext cx="16482060" cy="544785"/>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4200" b="1" kern="0" spc="-147">
                <a:solidFill>
                  <a:srgbClr val="000000"/>
                </a:solidFill>
                <a:latin typeface="Poppins" pitchFamily="34" charset="0"/>
                <a:ea typeface="Poppins" pitchFamily="34" charset="-122"/>
                <a:cs typeface="Poppins" pitchFamily="34" charset="-120"/>
              </a:rPr>
              <a:t>Reveal </a:t>
            </a:r>
            <a:r>
              <a:rPr lang="en-US" sz="4200" b="1" kern="0" spc="-147">
                <a:solidFill>
                  <a:srgbClr val="0F0B2E"/>
                </a:solidFill>
                <a:latin typeface="Poppins" pitchFamily="34" charset="0"/>
                <a:ea typeface="Poppins" pitchFamily="34" charset="-122"/>
                <a:cs typeface="Poppins" pitchFamily="34" charset="-120"/>
              </a:rPr>
              <a:t>the </a:t>
            </a:r>
            <a:r>
              <a:rPr lang="en-US" sz="4200" b="1" kern="0" spc="-147">
                <a:gradFill>
                  <a:gsLst>
                    <a:gs pos="84000">
                      <a:srgbClr val="2CAAE3"/>
                    </a:gs>
                    <a:gs pos="57000">
                      <a:srgbClr val="A7C93F"/>
                    </a:gs>
                  </a:gsLst>
                  <a:lin ang="2700000" scaled="0"/>
                </a:gradFill>
                <a:latin typeface="Poppins" pitchFamily="34" charset="0"/>
                <a:ea typeface="Poppins" pitchFamily="34" charset="-122"/>
                <a:cs typeface="Poppins" pitchFamily="34" charset="-120"/>
              </a:rPr>
              <a:t>colour</a:t>
            </a:r>
            <a:r>
              <a:rPr lang="en-US" sz="4200" b="1" kern="0" spc="-147">
                <a:solidFill>
                  <a:srgbClr val="0F0B2E"/>
                </a:solidFill>
                <a:latin typeface="Poppins" pitchFamily="34" charset="0"/>
                <a:ea typeface="Poppins" pitchFamily="34" charset="-122"/>
                <a:cs typeface="Poppins" pitchFamily="34" charset="-120"/>
              </a:rPr>
              <a:t>.</a:t>
            </a:r>
            <a:endParaRPr lang="en-US" sz="4200"/>
          </a:p>
        </p:txBody>
      </p:sp>
      <p:sp>
        <p:nvSpPr>
          <p:cNvPr id="4" name="Text 2"/>
          <p:cNvSpPr/>
          <p:nvPr/>
        </p:nvSpPr>
        <p:spPr>
          <a:xfrm>
            <a:off x="2974479" y="2584028"/>
            <a:ext cx="213643"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9</a:t>
            </a:r>
            <a:endParaRPr lang="en-US" sz="1800"/>
          </a:p>
        </p:txBody>
      </p:sp>
      <p:sp>
        <p:nvSpPr>
          <p:cNvPr id="5" name="Shape 3"/>
          <p:cNvSpPr/>
          <p:nvPr/>
        </p:nvSpPr>
        <p:spPr>
          <a:xfrm>
            <a:off x="1947863" y="2907878"/>
            <a:ext cx="2190750" cy="2738438"/>
          </a:xfrm>
          <a:prstGeom prst="roundRect">
            <a:avLst>
              <a:gd name="adj" fmla="val 6087"/>
            </a:avLst>
          </a:prstGeom>
          <a:solidFill>
            <a:srgbClr val="FDFCF9"/>
          </a:solidFill>
          <a:ln w="47625">
            <a:solidFill>
              <a:srgbClr val="2DAAE2"/>
            </a:solidFill>
            <a:prstDash val="solid"/>
          </a:ln>
          <a:effectLst>
            <a:outerShdw blurRad="19050" dist="9525" dir="5400000" algn="bl" rotWithShape="0">
              <a:srgbClr val="0F0B2E">
                <a:alpha val="6000"/>
              </a:srgbClr>
            </a:outerShdw>
          </a:effectLst>
        </p:spPr>
        <p:txBody>
          <a:bodyPr/>
          <a:lstStyle/>
          <a:p>
            <a:endParaRPr lang="en-US"/>
          </a:p>
        </p:txBody>
      </p:sp>
      <p:sp>
        <p:nvSpPr>
          <p:cNvPr id="6" name="Text 4"/>
          <p:cNvSpPr/>
          <p:nvPr/>
        </p:nvSpPr>
        <p:spPr>
          <a:xfrm>
            <a:off x="2205038" y="3355553"/>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Grounded and precise</a:t>
            </a:r>
            <a:endParaRPr lang="en-US" sz="1650"/>
          </a:p>
        </p:txBody>
      </p:sp>
      <p:sp>
        <p:nvSpPr>
          <p:cNvPr id="7" name="Text 5"/>
          <p:cNvSpPr/>
          <p:nvPr/>
        </p:nvSpPr>
        <p:spPr>
          <a:xfrm>
            <a:off x="6996113" y="2584028"/>
            <a:ext cx="304800"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10</a:t>
            </a:r>
            <a:endParaRPr lang="en-US" sz="1800"/>
          </a:p>
        </p:txBody>
      </p:sp>
      <p:sp>
        <p:nvSpPr>
          <p:cNvPr id="8" name="Shape 6"/>
          <p:cNvSpPr/>
          <p:nvPr/>
        </p:nvSpPr>
        <p:spPr>
          <a:xfrm>
            <a:off x="6015038" y="2907878"/>
            <a:ext cx="2190750" cy="2738438"/>
          </a:xfrm>
          <a:prstGeom prst="roundRect">
            <a:avLst>
              <a:gd name="adj" fmla="val 6087"/>
            </a:avLst>
          </a:prstGeom>
          <a:solidFill>
            <a:srgbClr val="FDFCF9"/>
          </a:solidFill>
          <a:ln w="47625">
            <a:solidFill>
              <a:srgbClr val="FFD508"/>
            </a:solidFill>
            <a:prstDash val="solid"/>
          </a:ln>
          <a:effectLst>
            <a:outerShdw blurRad="19050" dist="9525" dir="5400000" algn="bl" rotWithShape="0">
              <a:srgbClr val="0F0B2E">
                <a:alpha val="6000"/>
              </a:srgbClr>
            </a:outerShdw>
          </a:effectLst>
        </p:spPr>
        <p:txBody>
          <a:bodyPr/>
          <a:lstStyle/>
          <a:p>
            <a:endParaRPr lang="en-US"/>
          </a:p>
        </p:txBody>
      </p:sp>
      <p:sp>
        <p:nvSpPr>
          <p:cNvPr id="9" name="Text 7"/>
          <p:cNvSpPr/>
          <p:nvPr/>
        </p:nvSpPr>
        <p:spPr>
          <a:xfrm>
            <a:off x="6272213" y="3355553"/>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Flexible and adventurous</a:t>
            </a:r>
            <a:endParaRPr lang="en-US" sz="1650"/>
          </a:p>
        </p:txBody>
      </p:sp>
      <p:sp>
        <p:nvSpPr>
          <p:cNvPr id="10" name="Text 8"/>
          <p:cNvSpPr/>
          <p:nvPr/>
        </p:nvSpPr>
        <p:spPr>
          <a:xfrm>
            <a:off x="11096179" y="2584028"/>
            <a:ext cx="239018"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11</a:t>
            </a:r>
            <a:endParaRPr lang="en-US" sz="1800"/>
          </a:p>
        </p:txBody>
      </p:sp>
      <p:sp>
        <p:nvSpPr>
          <p:cNvPr id="11" name="Shape 9"/>
          <p:cNvSpPr/>
          <p:nvPr/>
        </p:nvSpPr>
        <p:spPr>
          <a:xfrm>
            <a:off x="10082213" y="2907878"/>
            <a:ext cx="2190750" cy="2738438"/>
          </a:xfrm>
          <a:prstGeom prst="roundRect">
            <a:avLst>
              <a:gd name="adj" fmla="val 6087"/>
            </a:avLst>
          </a:prstGeom>
          <a:solidFill>
            <a:srgbClr val="FDFCF9"/>
          </a:solidFill>
          <a:ln w="47625">
            <a:solidFill>
              <a:srgbClr val="FFD508"/>
            </a:solidFill>
            <a:prstDash val="solid"/>
          </a:ln>
          <a:effectLst>
            <a:outerShdw blurRad="19050" dist="9525" dir="5400000" algn="bl" rotWithShape="0">
              <a:srgbClr val="0F0B2E">
                <a:alpha val="6000"/>
              </a:srgbClr>
            </a:outerShdw>
          </a:effectLst>
        </p:spPr>
        <p:txBody>
          <a:bodyPr/>
          <a:lstStyle/>
          <a:p>
            <a:endParaRPr lang="en-US"/>
          </a:p>
        </p:txBody>
      </p:sp>
      <p:sp>
        <p:nvSpPr>
          <p:cNvPr id="12" name="Text 10"/>
          <p:cNvSpPr/>
          <p:nvPr/>
        </p:nvSpPr>
        <p:spPr>
          <a:xfrm>
            <a:off x="10339388" y="3355553"/>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Expressive and persuasive</a:t>
            </a:r>
            <a:endParaRPr lang="en-US" sz="1650"/>
          </a:p>
        </p:txBody>
      </p:sp>
      <p:sp>
        <p:nvSpPr>
          <p:cNvPr id="13" name="Text 11"/>
          <p:cNvSpPr/>
          <p:nvPr/>
        </p:nvSpPr>
        <p:spPr>
          <a:xfrm>
            <a:off x="15139318" y="2584028"/>
            <a:ext cx="287015"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12</a:t>
            </a:r>
            <a:endParaRPr lang="en-US" sz="1800"/>
          </a:p>
        </p:txBody>
      </p:sp>
      <p:sp>
        <p:nvSpPr>
          <p:cNvPr id="14" name="Shape 12"/>
          <p:cNvSpPr/>
          <p:nvPr/>
        </p:nvSpPr>
        <p:spPr>
          <a:xfrm>
            <a:off x="14149388" y="2907878"/>
            <a:ext cx="2190750" cy="2738438"/>
          </a:xfrm>
          <a:prstGeom prst="roundRect">
            <a:avLst>
              <a:gd name="adj" fmla="val 6087"/>
            </a:avLst>
          </a:prstGeom>
          <a:solidFill>
            <a:srgbClr val="FDFCF9"/>
          </a:solidFill>
          <a:ln w="47625">
            <a:solidFill>
              <a:srgbClr val="E84427"/>
            </a:solidFill>
            <a:prstDash val="solid"/>
          </a:ln>
          <a:effectLst>
            <a:outerShdw blurRad="19050" dist="9525" dir="5400000" algn="bl" rotWithShape="0">
              <a:srgbClr val="0F0B2E">
                <a:alpha val="6000"/>
              </a:srgbClr>
            </a:outerShdw>
          </a:effectLst>
        </p:spPr>
        <p:txBody>
          <a:bodyPr/>
          <a:lstStyle/>
          <a:p>
            <a:endParaRPr lang="en-US"/>
          </a:p>
        </p:txBody>
      </p:sp>
      <p:sp>
        <p:nvSpPr>
          <p:cNvPr id="15" name="Text 13"/>
          <p:cNvSpPr/>
          <p:nvPr/>
        </p:nvSpPr>
        <p:spPr>
          <a:xfrm>
            <a:off x="14406563" y="3355553"/>
            <a:ext cx="1752600" cy="779711"/>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Drives others to achieve great things</a:t>
            </a:r>
            <a:endParaRPr lang="en-US" sz="1650"/>
          </a:p>
        </p:txBody>
      </p:sp>
      <p:sp>
        <p:nvSpPr>
          <p:cNvPr id="16" name="Text 14"/>
          <p:cNvSpPr/>
          <p:nvPr/>
        </p:nvSpPr>
        <p:spPr>
          <a:xfrm>
            <a:off x="2933328" y="6111627"/>
            <a:ext cx="295945"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13</a:t>
            </a:r>
            <a:endParaRPr lang="en-US" sz="1800"/>
          </a:p>
        </p:txBody>
      </p:sp>
      <p:sp>
        <p:nvSpPr>
          <p:cNvPr id="17" name="Shape 15"/>
          <p:cNvSpPr/>
          <p:nvPr/>
        </p:nvSpPr>
        <p:spPr>
          <a:xfrm>
            <a:off x="1947863" y="6435477"/>
            <a:ext cx="2190750" cy="2738438"/>
          </a:xfrm>
          <a:prstGeom prst="roundRect">
            <a:avLst>
              <a:gd name="adj" fmla="val 6087"/>
            </a:avLst>
          </a:prstGeom>
          <a:solidFill>
            <a:srgbClr val="FDFCF9"/>
          </a:solidFill>
          <a:ln w="47625">
            <a:solidFill>
              <a:srgbClr val="E84427"/>
            </a:solidFill>
            <a:prstDash val="solid"/>
          </a:ln>
          <a:effectLst>
            <a:outerShdw blurRad="19050" dist="9525" dir="5400000" algn="bl" rotWithShape="0">
              <a:srgbClr val="0F0B2E">
                <a:alpha val="6000"/>
              </a:srgbClr>
            </a:outerShdw>
          </a:effectLst>
        </p:spPr>
        <p:txBody>
          <a:bodyPr/>
          <a:lstStyle/>
          <a:p>
            <a:endParaRPr lang="en-US"/>
          </a:p>
        </p:txBody>
      </p:sp>
      <p:sp>
        <p:nvSpPr>
          <p:cNvPr id="18" name="Text 16"/>
          <p:cNvSpPr/>
          <p:nvPr/>
        </p:nvSpPr>
        <p:spPr>
          <a:xfrm>
            <a:off x="2205038" y="6883152"/>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Quick to rise to a challenge</a:t>
            </a:r>
            <a:endParaRPr lang="en-US" sz="1650"/>
          </a:p>
        </p:txBody>
      </p:sp>
      <p:sp>
        <p:nvSpPr>
          <p:cNvPr id="19" name="Text 17"/>
          <p:cNvSpPr/>
          <p:nvPr/>
        </p:nvSpPr>
        <p:spPr>
          <a:xfrm>
            <a:off x="6992838" y="6111627"/>
            <a:ext cx="311274"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14</a:t>
            </a:r>
            <a:endParaRPr lang="en-US" sz="1800"/>
          </a:p>
        </p:txBody>
      </p:sp>
      <p:sp>
        <p:nvSpPr>
          <p:cNvPr id="20" name="Shape 18"/>
          <p:cNvSpPr/>
          <p:nvPr/>
        </p:nvSpPr>
        <p:spPr>
          <a:xfrm>
            <a:off x="6015038" y="6435477"/>
            <a:ext cx="2190750" cy="2738438"/>
          </a:xfrm>
          <a:prstGeom prst="roundRect">
            <a:avLst>
              <a:gd name="adj" fmla="val 6087"/>
            </a:avLst>
          </a:prstGeom>
          <a:solidFill>
            <a:srgbClr val="FDFCF9"/>
          </a:solidFill>
          <a:ln w="47625">
            <a:solidFill>
              <a:srgbClr val="2DAAE2"/>
            </a:solidFill>
            <a:prstDash val="solid"/>
          </a:ln>
          <a:effectLst>
            <a:outerShdw blurRad="19050" dist="9525" dir="5400000" algn="bl" rotWithShape="0">
              <a:srgbClr val="0F0B2E">
                <a:alpha val="6000"/>
              </a:srgbClr>
            </a:outerShdw>
          </a:effectLst>
        </p:spPr>
        <p:txBody>
          <a:bodyPr/>
          <a:lstStyle/>
          <a:p>
            <a:endParaRPr lang="en-US"/>
          </a:p>
        </p:txBody>
      </p:sp>
      <p:sp>
        <p:nvSpPr>
          <p:cNvPr id="21" name="Text 19"/>
          <p:cNvSpPr/>
          <p:nvPr/>
        </p:nvSpPr>
        <p:spPr>
          <a:xfrm>
            <a:off x="6272213" y="6883152"/>
            <a:ext cx="1752600" cy="1026914"/>
          </a:xfrm>
          <a:prstGeom prst="rect">
            <a:avLst/>
          </a:prstGeom>
          <a:noFill/>
          <a:ln/>
        </p:spPr>
        <p:txBody>
          <a:bodyPr wrap="square" lIns="25400" tIns="25400" rIns="25400" bIns="25400" rtlCol="0" anchor="t">
            <a:normAutofit fontScale="925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Remains focused until the task is complete</a:t>
            </a:r>
            <a:endParaRPr lang="en-US" sz="1650"/>
          </a:p>
        </p:txBody>
      </p:sp>
      <p:sp>
        <p:nvSpPr>
          <p:cNvPr id="22" name="Text 20"/>
          <p:cNvSpPr/>
          <p:nvPr/>
        </p:nvSpPr>
        <p:spPr>
          <a:xfrm>
            <a:off x="11063362" y="6111627"/>
            <a:ext cx="304577"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15</a:t>
            </a:r>
            <a:endParaRPr lang="en-US" sz="1800"/>
          </a:p>
        </p:txBody>
      </p:sp>
      <p:sp>
        <p:nvSpPr>
          <p:cNvPr id="23" name="Shape 21"/>
          <p:cNvSpPr/>
          <p:nvPr/>
        </p:nvSpPr>
        <p:spPr>
          <a:xfrm>
            <a:off x="10082213" y="6435477"/>
            <a:ext cx="2190750" cy="2738438"/>
          </a:xfrm>
          <a:prstGeom prst="roundRect">
            <a:avLst>
              <a:gd name="adj" fmla="val 6087"/>
            </a:avLst>
          </a:prstGeom>
          <a:solidFill>
            <a:srgbClr val="FDFCF9"/>
          </a:solidFill>
          <a:ln w="47625">
            <a:solidFill>
              <a:srgbClr val="A7C93F"/>
            </a:solidFill>
            <a:prstDash val="solid"/>
          </a:ln>
          <a:effectLst>
            <a:outerShdw blurRad="19050" dist="9525" dir="5400000" algn="bl" rotWithShape="0">
              <a:srgbClr val="0F0B2E">
                <a:alpha val="6000"/>
              </a:srgbClr>
            </a:outerShdw>
          </a:effectLst>
        </p:spPr>
        <p:txBody>
          <a:bodyPr/>
          <a:lstStyle/>
          <a:p>
            <a:endParaRPr lang="en-US"/>
          </a:p>
        </p:txBody>
      </p:sp>
      <p:sp>
        <p:nvSpPr>
          <p:cNvPr id="24" name="Text 22"/>
          <p:cNvSpPr/>
          <p:nvPr/>
        </p:nvSpPr>
        <p:spPr>
          <a:xfrm>
            <a:off x="10339388" y="6883152"/>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Inclusive and non-critical</a:t>
            </a:r>
            <a:endParaRPr lang="en-US" sz="1650"/>
          </a:p>
        </p:txBody>
      </p:sp>
      <p:sp>
        <p:nvSpPr>
          <p:cNvPr id="25" name="Text 23"/>
          <p:cNvSpPr/>
          <p:nvPr/>
        </p:nvSpPr>
        <p:spPr>
          <a:xfrm>
            <a:off x="15132248" y="6111627"/>
            <a:ext cx="301154"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r>
              <a:rPr lang="en-US" sz="1800" b="1">
                <a:solidFill>
                  <a:srgbClr val="3D365C"/>
                </a:solidFill>
                <a:latin typeface="Poppins" pitchFamily="34" charset="0"/>
                <a:ea typeface="Poppins" pitchFamily="34" charset="-122"/>
                <a:cs typeface="Poppins" pitchFamily="34" charset="-120"/>
              </a:rPr>
              <a:t>16</a:t>
            </a:r>
            <a:endParaRPr lang="en-US" sz="1800"/>
          </a:p>
        </p:txBody>
      </p:sp>
      <p:sp>
        <p:nvSpPr>
          <p:cNvPr id="26" name="Shape 24"/>
          <p:cNvSpPr/>
          <p:nvPr/>
        </p:nvSpPr>
        <p:spPr>
          <a:xfrm>
            <a:off x="14149388" y="6435477"/>
            <a:ext cx="2190750" cy="2738438"/>
          </a:xfrm>
          <a:prstGeom prst="roundRect">
            <a:avLst>
              <a:gd name="adj" fmla="val 6087"/>
            </a:avLst>
          </a:prstGeom>
          <a:solidFill>
            <a:srgbClr val="FDFCF9"/>
          </a:solidFill>
          <a:ln w="47625">
            <a:solidFill>
              <a:srgbClr val="A7C93F"/>
            </a:solidFill>
            <a:prstDash val="solid"/>
          </a:ln>
          <a:effectLst>
            <a:outerShdw blurRad="19050" dist="9525" dir="5400000" algn="bl" rotWithShape="0">
              <a:srgbClr val="0F0B2E">
                <a:alpha val="6000"/>
              </a:srgbClr>
            </a:outerShdw>
          </a:effectLst>
        </p:spPr>
        <p:txBody>
          <a:bodyPr/>
          <a:lstStyle/>
          <a:p>
            <a:endParaRPr lang="en-US"/>
          </a:p>
        </p:txBody>
      </p:sp>
      <p:sp>
        <p:nvSpPr>
          <p:cNvPr id="27" name="Text 25"/>
          <p:cNvSpPr/>
          <p:nvPr/>
        </p:nvSpPr>
        <p:spPr>
          <a:xfrm>
            <a:off x="14406563" y="6883152"/>
            <a:ext cx="1752600" cy="1026914"/>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Considers the impact of decisions on others</a:t>
            </a:r>
            <a:endParaRPr lang="en-US" sz="1650"/>
          </a:p>
        </p:txBody>
      </p:sp>
      <p:sp>
        <p:nvSpPr>
          <p:cNvPr id="28" name="Text 26"/>
          <p:cNvSpPr/>
          <p:nvPr/>
        </p:nvSpPr>
        <p:spPr>
          <a:xfrm>
            <a:off x="1143000" y="9593610"/>
            <a:ext cx="2111053"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CARD GAME · REVEAL</a:t>
            </a:r>
            <a:endParaRPr lang="en-US" sz="1200"/>
          </a:p>
        </p:txBody>
      </p:sp>
      <p:pic>
        <p:nvPicPr>
          <p:cNvPr id="38" name="Picture 37">
            <a:extLst>
              <a:ext uri="{FF2B5EF4-FFF2-40B4-BE49-F238E27FC236}">
                <a16:creationId xmlns:a16="http://schemas.microsoft.com/office/drawing/2014/main" id="{97F9D882-AE62-7649-1C44-6D944E6BAB3B}"/>
              </a:ext>
            </a:extLst>
          </p:cNvPr>
          <p:cNvPicPr>
            <a:picLocks noChangeAspect="1"/>
          </p:cNvPicPr>
          <p:nvPr/>
        </p:nvPicPr>
        <p:blipFill>
          <a:blip r:embed="rId4"/>
          <a:stretch>
            <a:fillRect/>
          </a:stretch>
        </p:blipFill>
        <p:spPr>
          <a:xfrm>
            <a:off x="16679008" y="1069568"/>
            <a:ext cx="685800" cy="546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4" grpId="0" animBg="1"/>
      <p:bldP spid="17" grpId="0" animBg="1"/>
      <p:bldP spid="20" grpId="0" animBg="1"/>
      <p:bldP spid="23"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name="Slide 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FACILITATOR NOTES · DELIVERY</a:t>
            </a:r>
            <a:endParaRPr lang="en-US" sz="1650"/>
          </a:p>
        </p:txBody>
      </p:sp>
      <p:sp>
        <p:nvSpPr>
          <p:cNvPr id="3" name="Text 1"/>
          <p:cNvSpPr/>
          <p:nvPr/>
        </p:nvSpPr>
        <p:spPr>
          <a:xfrm>
            <a:off x="1143000" y="1543943"/>
            <a:ext cx="16482060" cy="689595"/>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5400" b="1" kern="0" spc="-189">
                <a:solidFill>
                  <a:srgbClr val="0F0B2E"/>
                </a:solidFill>
                <a:latin typeface="Poppins" pitchFamily="34" charset="0"/>
                <a:ea typeface="Poppins" pitchFamily="34" charset="-122"/>
                <a:cs typeface="Poppins" pitchFamily="34" charset="-120"/>
              </a:rPr>
              <a:t>Session delivery.</a:t>
            </a:r>
            <a:endParaRPr lang="en-US" sz="5400"/>
          </a:p>
        </p:txBody>
      </p:sp>
      <p:sp>
        <p:nvSpPr>
          <p:cNvPr id="4" name="Text 2"/>
          <p:cNvSpPr/>
          <p:nvPr/>
        </p:nvSpPr>
        <p:spPr>
          <a:xfrm>
            <a:off x="1143000" y="2652638"/>
            <a:ext cx="13493307" cy="1363935"/>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2400">
                <a:solidFill>
                  <a:srgbClr val="3D365C"/>
                </a:solidFill>
                <a:latin typeface="Poppins" pitchFamily="34" charset="0"/>
                <a:ea typeface="Poppins" pitchFamily="34" charset="-122"/>
                <a:cs typeface="Poppins" pitchFamily="34" charset="-120"/>
              </a:rPr>
              <a:t>We encourage you to </a:t>
            </a:r>
            <a:r>
              <a:rPr lang="en-US" sz="2400" b="1">
                <a:solidFill>
                  <a:srgbClr val="3D365C"/>
                </a:solidFill>
                <a:latin typeface="Poppins" pitchFamily="34" charset="0"/>
                <a:ea typeface="Poppins" pitchFamily="34" charset="-122"/>
                <a:cs typeface="Poppins" pitchFamily="34" charset="-120"/>
              </a:rPr>
              <a:t>run through all the slides </a:t>
            </a:r>
            <a:r>
              <a:rPr lang="en-US" sz="2400">
                <a:solidFill>
                  <a:srgbClr val="3D365C"/>
                </a:solidFill>
                <a:latin typeface="Poppins" pitchFamily="34" charset="0"/>
                <a:ea typeface="Poppins" pitchFamily="34" charset="-122"/>
                <a:cs typeface="Poppins" pitchFamily="34" charset="-120"/>
              </a:rPr>
              <a:t>ahead of delivering them in slideshow mode. Some slides are </a:t>
            </a:r>
            <a:r>
              <a:rPr lang="en-US" sz="2400" b="1">
                <a:solidFill>
                  <a:srgbClr val="3D365C"/>
                </a:solidFill>
                <a:latin typeface="Poppins" pitchFamily="34" charset="0"/>
                <a:ea typeface="Poppins" pitchFamily="34" charset="-122"/>
                <a:cs typeface="Poppins" pitchFamily="34" charset="-120"/>
              </a:rPr>
              <a:t>static </a:t>
            </a:r>
            <a:r>
              <a:rPr lang="en-US" sz="2400">
                <a:solidFill>
                  <a:srgbClr val="3D365C"/>
                </a:solidFill>
                <a:latin typeface="Poppins" pitchFamily="34" charset="0"/>
                <a:ea typeface="Poppins" pitchFamily="34" charset="-122"/>
                <a:cs typeface="Poppins" pitchFamily="34" charset="-120"/>
              </a:rPr>
              <a:t>and others include </a:t>
            </a:r>
            <a:r>
              <a:rPr lang="en-US" sz="2400" b="1">
                <a:solidFill>
                  <a:srgbClr val="3D365C"/>
                </a:solidFill>
                <a:latin typeface="Poppins" pitchFamily="34" charset="0"/>
                <a:ea typeface="Poppins" pitchFamily="34" charset="-122"/>
                <a:cs typeface="Poppins" pitchFamily="34" charset="-120"/>
              </a:rPr>
              <a:t>animations </a:t>
            </a:r>
            <a:r>
              <a:rPr lang="en-US" sz="2400">
                <a:solidFill>
                  <a:srgbClr val="3D365C"/>
                </a:solidFill>
                <a:latin typeface="Poppins" pitchFamily="34" charset="0"/>
                <a:ea typeface="Poppins" pitchFamily="34" charset="-122"/>
                <a:cs typeface="Poppins" pitchFamily="34" charset="-120"/>
              </a:rPr>
              <a:t>- please check that the animations work as expected.</a:t>
            </a:r>
            <a:endParaRPr lang="en-US" sz="2400"/>
          </a:p>
        </p:txBody>
      </p:sp>
      <p:sp>
        <p:nvSpPr>
          <p:cNvPr id="5" name="Text 3"/>
          <p:cNvSpPr/>
          <p:nvPr/>
        </p:nvSpPr>
        <p:spPr>
          <a:xfrm>
            <a:off x="1143000" y="4207073"/>
            <a:ext cx="13493307" cy="480045"/>
          </a:xfrm>
          <a:prstGeom prst="rect">
            <a:avLst/>
          </a:prstGeom>
          <a:noFill/>
          <a:ln/>
        </p:spPr>
        <p:txBody>
          <a:bodyPr wrap="square" lIns="25400" tIns="25400" rIns="25400" bIns="25400" rtlCol="0" anchor="t">
            <a:normAutofit fontScale="92500" lnSpcReduction="10000"/>
          </a:bodyPr>
          <a:lstStyle/>
          <a:p>
            <a:pPr marL="0" indent="0" algn="l">
              <a:lnSpc>
                <a:spcPct val="145000"/>
              </a:lnSpc>
              <a:buNone/>
            </a:pPr>
            <a:r>
              <a:rPr lang="en-US" sz="2400">
                <a:solidFill>
                  <a:srgbClr val="3D365C"/>
                </a:solidFill>
                <a:latin typeface="Poppins" pitchFamily="34" charset="0"/>
                <a:ea typeface="Poppins" pitchFamily="34" charset="-122"/>
                <a:cs typeface="Poppins" pitchFamily="34" charset="-120"/>
              </a:rPr>
              <a:t>Brief </a:t>
            </a:r>
            <a:r>
              <a:rPr lang="en-US" sz="2400" b="1">
                <a:solidFill>
                  <a:srgbClr val="3D365C"/>
                </a:solidFill>
                <a:latin typeface="Poppins" pitchFamily="34" charset="0"/>
                <a:ea typeface="Poppins" pitchFamily="34" charset="-122"/>
                <a:cs typeface="Poppins" pitchFamily="34" charset="-120"/>
              </a:rPr>
              <a:t>notes </a:t>
            </a:r>
            <a:r>
              <a:rPr lang="en-US" sz="2400">
                <a:solidFill>
                  <a:srgbClr val="3D365C"/>
                </a:solidFill>
                <a:latin typeface="Poppins" pitchFamily="34" charset="0"/>
                <a:ea typeface="Poppins" pitchFamily="34" charset="-122"/>
                <a:cs typeface="Poppins" pitchFamily="34" charset="-120"/>
              </a:rPr>
              <a:t>are provided below each slide to give delivery guidance.</a:t>
            </a:r>
            <a:endParaRPr lang="en-US" sz="2400"/>
          </a:p>
        </p:txBody>
      </p:sp>
      <p:sp>
        <p:nvSpPr>
          <p:cNvPr id="6" name="Text 4"/>
          <p:cNvSpPr/>
          <p:nvPr/>
        </p:nvSpPr>
        <p:spPr>
          <a:xfrm>
            <a:off x="1143000" y="9593610"/>
            <a:ext cx="2501801"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FOUNDATION WORKSHOP</a:t>
            </a:r>
            <a:endParaRPr lang="en-US" sz="1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DFCF9"/>
        </a:solid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ACTION · COUNT YOUR ‘YES’ CARDS BY COLOUR</a:t>
            </a:r>
            <a:endParaRPr lang="en-US" sz="1650"/>
          </a:p>
        </p:txBody>
      </p:sp>
      <p:sp>
        <p:nvSpPr>
          <p:cNvPr id="3" name="Text 1"/>
          <p:cNvSpPr/>
          <p:nvPr/>
        </p:nvSpPr>
        <p:spPr>
          <a:xfrm>
            <a:off x="1143000" y="1543943"/>
            <a:ext cx="16482060" cy="544785"/>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4200" b="1" kern="0" spc="-147">
                <a:solidFill>
                  <a:srgbClr val="000000"/>
                </a:solidFill>
                <a:latin typeface="Poppins" pitchFamily="34" charset="0"/>
                <a:ea typeface="Poppins" pitchFamily="34" charset="-122"/>
                <a:cs typeface="Poppins" pitchFamily="34" charset="-120"/>
              </a:rPr>
              <a:t>Tally </a:t>
            </a:r>
            <a:r>
              <a:rPr lang="en-US" sz="4200" b="1" kern="0" spc="-147">
                <a:solidFill>
                  <a:srgbClr val="0F0B2E"/>
                </a:solidFill>
                <a:latin typeface="Poppins" pitchFamily="34" charset="0"/>
                <a:ea typeface="Poppins" pitchFamily="34" charset="-122"/>
                <a:cs typeface="Poppins" pitchFamily="34" charset="-120"/>
              </a:rPr>
              <a:t>your </a:t>
            </a:r>
            <a:r>
              <a:rPr lang="en-US" sz="4200" b="1" kern="0" spc="-147">
                <a:gradFill>
                  <a:gsLst>
                    <a:gs pos="84000">
                      <a:srgbClr val="FED507"/>
                    </a:gs>
                    <a:gs pos="55000">
                      <a:srgbClr val="E84227"/>
                    </a:gs>
                  </a:gsLst>
                  <a:lin ang="2700000" scaled="0"/>
                </a:gradFill>
                <a:latin typeface="Poppins" pitchFamily="34" charset="0"/>
                <a:ea typeface="Poppins" pitchFamily="34" charset="-122"/>
                <a:cs typeface="Poppins" pitchFamily="34" charset="-120"/>
              </a:rPr>
              <a:t>colours</a:t>
            </a:r>
            <a:r>
              <a:rPr lang="en-US" sz="4200" b="1" kern="0" spc="-147">
                <a:solidFill>
                  <a:srgbClr val="0F0B2E"/>
                </a:solidFill>
                <a:latin typeface="Poppins" pitchFamily="34" charset="0"/>
                <a:ea typeface="Poppins" pitchFamily="34" charset="-122"/>
                <a:cs typeface="Poppins" pitchFamily="34" charset="-120"/>
              </a:rPr>
              <a:t>.</a:t>
            </a:r>
            <a:endParaRPr lang="en-US" sz="4200"/>
          </a:p>
        </p:txBody>
      </p:sp>
      <p:sp>
        <p:nvSpPr>
          <p:cNvPr id="4" name="Shape 2"/>
          <p:cNvSpPr/>
          <p:nvPr/>
        </p:nvSpPr>
        <p:spPr>
          <a:xfrm>
            <a:off x="1143000" y="2941253"/>
            <a:ext cx="4159225" cy="9525"/>
          </a:xfrm>
          <a:prstGeom prst="rect">
            <a:avLst/>
          </a:prstGeom>
          <a:solidFill>
            <a:srgbClr val="ECE9DF"/>
          </a:solidFill>
          <a:ln/>
        </p:spPr>
        <p:txBody>
          <a:bodyPr/>
          <a:lstStyle/>
          <a:p>
            <a:endParaRPr lang="en-US"/>
          </a:p>
        </p:txBody>
      </p:sp>
      <p:sp>
        <p:nvSpPr>
          <p:cNvPr id="5" name="Text 3"/>
          <p:cNvSpPr/>
          <p:nvPr/>
        </p:nvSpPr>
        <p:spPr>
          <a:xfrm>
            <a:off x="1143000" y="2375483"/>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1</a:t>
            </a:r>
            <a:endParaRPr lang="en-US" sz="2100"/>
          </a:p>
        </p:txBody>
      </p:sp>
      <p:sp>
        <p:nvSpPr>
          <p:cNvPr id="6" name="Shape 4"/>
          <p:cNvSpPr/>
          <p:nvPr/>
        </p:nvSpPr>
        <p:spPr>
          <a:xfrm>
            <a:off x="3009900" y="2499308"/>
            <a:ext cx="171450" cy="171450"/>
          </a:xfrm>
          <a:prstGeom prst="ellipse">
            <a:avLst/>
          </a:prstGeom>
          <a:solidFill>
            <a:srgbClr val="E84427"/>
          </a:solidFill>
          <a:ln/>
        </p:spPr>
        <p:txBody>
          <a:bodyPr/>
          <a:lstStyle/>
          <a:p>
            <a:endParaRPr lang="en-US"/>
          </a:p>
        </p:txBody>
      </p:sp>
      <p:sp>
        <p:nvSpPr>
          <p:cNvPr id="7" name="Text 5"/>
          <p:cNvSpPr/>
          <p:nvPr/>
        </p:nvSpPr>
        <p:spPr>
          <a:xfrm>
            <a:off x="3314700" y="2421248"/>
            <a:ext cx="506239" cy="357188"/>
          </a:xfrm>
          <a:prstGeom prst="rect">
            <a:avLst/>
          </a:prstGeom>
          <a:noFill/>
          <a:ln/>
        </p:spPr>
        <p:txBody>
          <a:bodyPr wrap="square" lIns="0" tIns="0" rIns="0" bIns="0" rtlCol="0" anchor="t">
            <a:normAutofit/>
          </a:bodyPr>
          <a:lstStyle/>
          <a:p>
            <a:pPr marL="0" indent="0" algn="l">
              <a:lnSpc>
                <a:spcPct val="135000"/>
              </a:lnSpc>
              <a:buNone/>
            </a:pPr>
            <a:r>
              <a:rPr lang="en-US" sz="1800">
                <a:solidFill>
                  <a:srgbClr val="0F0B2E"/>
                </a:solidFill>
                <a:latin typeface="Poppins" pitchFamily="34" charset="0"/>
                <a:ea typeface="Poppins" pitchFamily="34" charset="-122"/>
                <a:cs typeface="Poppins" pitchFamily="34" charset="-120"/>
              </a:rPr>
              <a:t>Red</a:t>
            </a:r>
            <a:endParaRPr lang="en-US" sz="1800"/>
          </a:p>
        </p:txBody>
      </p:sp>
      <p:sp>
        <p:nvSpPr>
          <p:cNvPr id="8" name="Shape 6"/>
          <p:cNvSpPr/>
          <p:nvPr/>
        </p:nvSpPr>
        <p:spPr>
          <a:xfrm>
            <a:off x="5873725" y="2941253"/>
            <a:ext cx="4159225" cy="9525"/>
          </a:xfrm>
          <a:prstGeom prst="rect">
            <a:avLst/>
          </a:prstGeom>
          <a:solidFill>
            <a:srgbClr val="ECE9DF"/>
          </a:solidFill>
          <a:ln/>
        </p:spPr>
        <p:txBody>
          <a:bodyPr/>
          <a:lstStyle/>
          <a:p>
            <a:endParaRPr lang="en-US"/>
          </a:p>
        </p:txBody>
      </p:sp>
      <p:sp>
        <p:nvSpPr>
          <p:cNvPr id="9" name="Text 7"/>
          <p:cNvSpPr/>
          <p:nvPr/>
        </p:nvSpPr>
        <p:spPr>
          <a:xfrm>
            <a:off x="5873725" y="2375483"/>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9</a:t>
            </a:r>
            <a:endParaRPr lang="en-US" sz="2100"/>
          </a:p>
        </p:txBody>
      </p:sp>
      <p:sp>
        <p:nvSpPr>
          <p:cNvPr id="10" name="Shape 8"/>
          <p:cNvSpPr/>
          <p:nvPr/>
        </p:nvSpPr>
        <p:spPr>
          <a:xfrm>
            <a:off x="7607275" y="2499308"/>
            <a:ext cx="171450" cy="171450"/>
          </a:xfrm>
          <a:prstGeom prst="ellipse">
            <a:avLst/>
          </a:prstGeom>
          <a:solidFill>
            <a:srgbClr val="2DAAE2"/>
          </a:solidFill>
          <a:ln/>
        </p:spPr>
        <p:txBody>
          <a:bodyPr/>
          <a:lstStyle/>
          <a:p>
            <a:endParaRPr lang="en-US"/>
          </a:p>
        </p:txBody>
      </p:sp>
      <p:sp>
        <p:nvSpPr>
          <p:cNvPr id="11" name="Text 9"/>
          <p:cNvSpPr/>
          <p:nvPr/>
        </p:nvSpPr>
        <p:spPr>
          <a:xfrm>
            <a:off x="7912075" y="2421248"/>
            <a:ext cx="556096" cy="357188"/>
          </a:xfrm>
          <a:prstGeom prst="rect">
            <a:avLst/>
          </a:prstGeom>
          <a:noFill/>
          <a:ln/>
        </p:spPr>
        <p:txBody>
          <a:bodyPr wrap="square" lIns="0" tIns="0" rIns="0" bIns="0" rtlCol="0" anchor="t">
            <a:normAutofit/>
          </a:bodyPr>
          <a:lstStyle/>
          <a:p>
            <a:pPr marL="0" indent="0" algn="l">
              <a:lnSpc>
                <a:spcPct val="135000"/>
              </a:lnSpc>
              <a:buNone/>
            </a:pPr>
            <a:r>
              <a:rPr lang="en-US" sz="1800">
                <a:solidFill>
                  <a:srgbClr val="0F0B2E"/>
                </a:solidFill>
                <a:latin typeface="Poppins" pitchFamily="34" charset="0"/>
                <a:ea typeface="Poppins" pitchFamily="34" charset="-122"/>
                <a:cs typeface="Poppins" pitchFamily="34" charset="-120"/>
              </a:rPr>
              <a:t>Blue</a:t>
            </a:r>
            <a:endParaRPr lang="en-US" sz="1800"/>
          </a:p>
        </p:txBody>
      </p:sp>
      <p:sp>
        <p:nvSpPr>
          <p:cNvPr id="12" name="Shape 10"/>
          <p:cNvSpPr/>
          <p:nvPr/>
        </p:nvSpPr>
        <p:spPr>
          <a:xfrm>
            <a:off x="1143000" y="3859449"/>
            <a:ext cx="4159225" cy="9525"/>
          </a:xfrm>
          <a:prstGeom prst="rect">
            <a:avLst/>
          </a:prstGeom>
          <a:solidFill>
            <a:srgbClr val="ECE9DF"/>
          </a:solidFill>
          <a:ln/>
        </p:spPr>
        <p:txBody>
          <a:bodyPr/>
          <a:lstStyle/>
          <a:p>
            <a:endParaRPr lang="en-US"/>
          </a:p>
        </p:txBody>
      </p:sp>
      <p:sp>
        <p:nvSpPr>
          <p:cNvPr id="13" name="Text 11"/>
          <p:cNvSpPr/>
          <p:nvPr/>
        </p:nvSpPr>
        <p:spPr>
          <a:xfrm>
            <a:off x="1143000" y="3293678"/>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2</a:t>
            </a:r>
            <a:endParaRPr lang="en-US" sz="2100"/>
          </a:p>
        </p:txBody>
      </p:sp>
      <p:sp>
        <p:nvSpPr>
          <p:cNvPr id="14" name="Shape 12"/>
          <p:cNvSpPr/>
          <p:nvPr/>
        </p:nvSpPr>
        <p:spPr>
          <a:xfrm>
            <a:off x="3009900" y="3417503"/>
            <a:ext cx="171450" cy="171450"/>
          </a:xfrm>
          <a:prstGeom prst="ellipse">
            <a:avLst/>
          </a:prstGeom>
          <a:solidFill>
            <a:srgbClr val="A7C93F"/>
          </a:solidFill>
          <a:ln/>
        </p:spPr>
        <p:txBody>
          <a:bodyPr/>
          <a:lstStyle/>
          <a:p>
            <a:endParaRPr lang="en-US"/>
          </a:p>
        </p:txBody>
      </p:sp>
      <p:sp>
        <p:nvSpPr>
          <p:cNvPr id="15" name="Text 13"/>
          <p:cNvSpPr/>
          <p:nvPr/>
        </p:nvSpPr>
        <p:spPr>
          <a:xfrm>
            <a:off x="3314700" y="3339443"/>
            <a:ext cx="774129" cy="357188"/>
          </a:xfrm>
          <a:prstGeom prst="rect">
            <a:avLst/>
          </a:prstGeom>
          <a:noFill/>
          <a:ln/>
        </p:spPr>
        <p:txBody>
          <a:bodyPr wrap="square" lIns="0" tIns="0" rIns="0" bIns="0" rtlCol="0" anchor="t">
            <a:normAutofit/>
          </a:bodyPr>
          <a:lstStyle/>
          <a:p>
            <a:pPr marL="0" indent="0" algn="l">
              <a:lnSpc>
                <a:spcPct val="135000"/>
              </a:lnSpc>
              <a:buNone/>
            </a:pPr>
            <a:r>
              <a:rPr lang="en-US" sz="1800">
                <a:solidFill>
                  <a:srgbClr val="0F0B2E"/>
                </a:solidFill>
                <a:latin typeface="Poppins" pitchFamily="34" charset="0"/>
                <a:ea typeface="Poppins" pitchFamily="34" charset="-122"/>
                <a:cs typeface="Poppins" pitchFamily="34" charset="-120"/>
              </a:rPr>
              <a:t>Green</a:t>
            </a:r>
            <a:endParaRPr lang="en-US" sz="1800"/>
          </a:p>
        </p:txBody>
      </p:sp>
      <p:sp>
        <p:nvSpPr>
          <p:cNvPr id="16" name="Shape 14"/>
          <p:cNvSpPr/>
          <p:nvPr/>
        </p:nvSpPr>
        <p:spPr>
          <a:xfrm>
            <a:off x="5873725" y="3859449"/>
            <a:ext cx="4159225" cy="9525"/>
          </a:xfrm>
          <a:prstGeom prst="rect">
            <a:avLst/>
          </a:prstGeom>
          <a:solidFill>
            <a:srgbClr val="ECE9DF"/>
          </a:solidFill>
          <a:ln/>
        </p:spPr>
        <p:txBody>
          <a:bodyPr/>
          <a:lstStyle/>
          <a:p>
            <a:endParaRPr lang="en-US"/>
          </a:p>
        </p:txBody>
      </p:sp>
      <p:sp>
        <p:nvSpPr>
          <p:cNvPr id="17" name="Text 15"/>
          <p:cNvSpPr/>
          <p:nvPr/>
        </p:nvSpPr>
        <p:spPr>
          <a:xfrm>
            <a:off x="5873725" y="3293678"/>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10</a:t>
            </a:r>
            <a:endParaRPr lang="en-US" sz="2100"/>
          </a:p>
        </p:txBody>
      </p:sp>
      <p:sp>
        <p:nvSpPr>
          <p:cNvPr id="18" name="Shape 16"/>
          <p:cNvSpPr/>
          <p:nvPr/>
        </p:nvSpPr>
        <p:spPr>
          <a:xfrm>
            <a:off x="7607275" y="3417503"/>
            <a:ext cx="171450" cy="171450"/>
          </a:xfrm>
          <a:prstGeom prst="ellipse">
            <a:avLst/>
          </a:prstGeom>
          <a:solidFill>
            <a:srgbClr val="FFD508"/>
          </a:solidFill>
          <a:ln/>
        </p:spPr>
        <p:txBody>
          <a:bodyPr/>
          <a:lstStyle/>
          <a:p>
            <a:endParaRPr lang="en-US"/>
          </a:p>
        </p:txBody>
      </p:sp>
      <p:sp>
        <p:nvSpPr>
          <p:cNvPr id="19" name="Text 17"/>
          <p:cNvSpPr/>
          <p:nvPr/>
        </p:nvSpPr>
        <p:spPr>
          <a:xfrm>
            <a:off x="7912075" y="3339443"/>
            <a:ext cx="801588" cy="357188"/>
          </a:xfrm>
          <a:prstGeom prst="rect">
            <a:avLst/>
          </a:prstGeom>
          <a:noFill/>
          <a:ln/>
        </p:spPr>
        <p:txBody>
          <a:bodyPr wrap="square" lIns="0" tIns="0" rIns="0" bIns="0" rtlCol="0" anchor="t">
            <a:normAutofit/>
          </a:bodyPr>
          <a:lstStyle/>
          <a:p>
            <a:pPr marL="0" indent="0" algn="l">
              <a:lnSpc>
                <a:spcPct val="135000"/>
              </a:lnSpc>
              <a:buNone/>
            </a:pPr>
            <a:r>
              <a:rPr lang="en-US" sz="1800">
                <a:solidFill>
                  <a:srgbClr val="0F0B2E"/>
                </a:solidFill>
                <a:latin typeface="Poppins" pitchFamily="34" charset="0"/>
                <a:ea typeface="Poppins" pitchFamily="34" charset="-122"/>
                <a:cs typeface="Poppins" pitchFamily="34" charset="-120"/>
              </a:rPr>
              <a:t>Yellow</a:t>
            </a:r>
            <a:endParaRPr lang="en-US" sz="1800"/>
          </a:p>
        </p:txBody>
      </p:sp>
      <p:sp>
        <p:nvSpPr>
          <p:cNvPr id="20" name="Shape 18"/>
          <p:cNvSpPr/>
          <p:nvPr/>
        </p:nvSpPr>
        <p:spPr>
          <a:xfrm>
            <a:off x="1143000" y="4777644"/>
            <a:ext cx="4159225" cy="9525"/>
          </a:xfrm>
          <a:prstGeom prst="rect">
            <a:avLst/>
          </a:prstGeom>
          <a:solidFill>
            <a:srgbClr val="ECE9DF"/>
          </a:solidFill>
          <a:ln/>
        </p:spPr>
        <p:txBody>
          <a:bodyPr/>
          <a:lstStyle/>
          <a:p>
            <a:endParaRPr lang="en-US"/>
          </a:p>
        </p:txBody>
      </p:sp>
      <p:sp>
        <p:nvSpPr>
          <p:cNvPr id="21" name="Text 19"/>
          <p:cNvSpPr/>
          <p:nvPr/>
        </p:nvSpPr>
        <p:spPr>
          <a:xfrm>
            <a:off x="1143000" y="4211874"/>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3</a:t>
            </a:r>
            <a:endParaRPr lang="en-US" sz="2100"/>
          </a:p>
        </p:txBody>
      </p:sp>
      <p:sp>
        <p:nvSpPr>
          <p:cNvPr id="22" name="Shape 20"/>
          <p:cNvSpPr/>
          <p:nvPr/>
        </p:nvSpPr>
        <p:spPr>
          <a:xfrm>
            <a:off x="3009900" y="4335699"/>
            <a:ext cx="171450" cy="171450"/>
          </a:xfrm>
          <a:prstGeom prst="ellipse">
            <a:avLst/>
          </a:prstGeom>
          <a:solidFill>
            <a:srgbClr val="FFD508"/>
          </a:solidFill>
          <a:ln/>
        </p:spPr>
        <p:txBody>
          <a:bodyPr/>
          <a:lstStyle/>
          <a:p>
            <a:endParaRPr lang="en-US"/>
          </a:p>
        </p:txBody>
      </p:sp>
      <p:sp>
        <p:nvSpPr>
          <p:cNvPr id="23" name="Text 21"/>
          <p:cNvSpPr/>
          <p:nvPr/>
        </p:nvSpPr>
        <p:spPr>
          <a:xfrm>
            <a:off x="3314700" y="4257638"/>
            <a:ext cx="801588" cy="357188"/>
          </a:xfrm>
          <a:prstGeom prst="rect">
            <a:avLst/>
          </a:prstGeom>
          <a:noFill/>
          <a:ln/>
        </p:spPr>
        <p:txBody>
          <a:bodyPr wrap="square" lIns="0" tIns="0" rIns="0" bIns="0" rtlCol="0" anchor="t">
            <a:normAutofit/>
          </a:bodyPr>
          <a:lstStyle/>
          <a:p>
            <a:pPr marL="0" indent="0" algn="l">
              <a:lnSpc>
                <a:spcPct val="135000"/>
              </a:lnSpc>
              <a:buNone/>
            </a:pPr>
            <a:r>
              <a:rPr lang="en-US" sz="1800">
                <a:solidFill>
                  <a:srgbClr val="0F0B2E"/>
                </a:solidFill>
                <a:latin typeface="Poppins" pitchFamily="34" charset="0"/>
                <a:ea typeface="Poppins" pitchFamily="34" charset="-122"/>
                <a:cs typeface="Poppins" pitchFamily="34" charset="-120"/>
              </a:rPr>
              <a:t>Yellow</a:t>
            </a:r>
            <a:endParaRPr lang="en-US" sz="1800"/>
          </a:p>
        </p:txBody>
      </p:sp>
      <p:sp>
        <p:nvSpPr>
          <p:cNvPr id="24" name="Shape 22"/>
          <p:cNvSpPr/>
          <p:nvPr/>
        </p:nvSpPr>
        <p:spPr>
          <a:xfrm>
            <a:off x="5873725" y="4777644"/>
            <a:ext cx="4159225" cy="9525"/>
          </a:xfrm>
          <a:prstGeom prst="rect">
            <a:avLst/>
          </a:prstGeom>
          <a:solidFill>
            <a:srgbClr val="ECE9DF"/>
          </a:solidFill>
          <a:ln/>
        </p:spPr>
        <p:txBody>
          <a:bodyPr/>
          <a:lstStyle/>
          <a:p>
            <a:endParaRPr lang="en-US"/>
          </a:p>
        </p:txBody>
      </p:sp>
      <p:sp>
        <p:nvSpPr>
          <p:cNvPr id="25" name="Text 23"/>
          <p:cNvSpPr/>
          <p:nvPr/>
        </p:nvSpPr>
        <p:spPr>
          <a:xfrm>
            <a:off x="5873725" y="4211874"/>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11</a:t>
            </a:r>
            <a:endParaRPr lang="en-US" sz="2100"/>
          </a:p>
        </p:txBody>
      </p:sp>
      <p:sp>
        <p:nvSpPr>
          <p:cNvPr id="26" name="Shape 24"/>
          <p:cNvSpPr/>
          <p:nvPr/>
        </p:nvSpPr>
        <p:spPr>
          <a:xfrm>
            <a:off x="7607275" y="4335699"/>
            <a:ext cx="171450" cy="171450"/>
          </a:xfrm>
          <a:prstGeom prst="ellipse">
            <a:avLst/>
          </a:prstGeom>
          <a:solidFill>
            <a:srgbClr val="FFD508"/>
          </a:solidFill>
          <a:ln/>
        </p:spPr>
        <p:txBody>
          <a:bodyPr/>
          <a:lstStyle/>
          <a:p>
            <a:endParaRPr lang="en-US"/>
          </a:p>
        </p:txBody>
      </p:sp>
      <p:sp>
        <p:nvSpPr>
          <p:cNvPr id="27" name="Text 25"/>
          <p:cNvSpPr/>
          <p:nvPr/>
        </p:nvSpPr>
        <p:spPr>
          <a:xfrm>
            <a:off x="7912075" y="4257638"/>
            <a:ext cx="801588" cy="357188"/>
          </a:xfrm>
          <a:prstGeom prst="rect">
            <a:avLst/>
          </a:prstGeom>
          <a:noFill/>
          <a:ln/>
        </p:spPr>
        <p:txBody>
          <a:bodyPr wrap="square" lIns="0" tIns="0" rIns="0" bIns="0" rtlCol="0" anchor="t">
            <a:normAutofit/>
          </a:bodyPr>
          <a:lstStyle/>
          <a:p>
            <a:pPr marL="0" indent="0" algn="l">
              <a:lnSpc>
                <a:spcPct val="135000"/>
              </a:lnSpc>
              <a:buNone/>
            </a:pPr>
            <a:r>
              <a:rPr lang="en-US" sz="1800">
                <a:solidFill>
                  <a:srgbClr val="0F0B2E"/>
                </a:solidFill>
                <a:latin typeface="Poppins" pitchFamily="34" charset="0"/>
                <a:ea typeface="Poppins" pitchFamily="34" charset="-122"/>
                <a:cs typeface="Poppins" pitchFamily="34" charset="-120"/>
              </a:rPr>
              <a:t>Yellow</a:t>
            </a:r>
            <a:endParaRPr lang="en-US" sz="1800"/>
          </a:p>
        </p:txBody>
      </p:sp>
      <p:sp>
        <p:nvSpPr>
          <p:cNvPr id="28" name="Shape 26"/>
          <p:cNvSpPr/>
          <p:nvPr/>
        </p:nvSpPr>
        <p:spPr>
          <a:xfrm>
            <a:off x="1143000" y="5695839"/>
            <a:ext cx="4159225" cy="9525"/>
          </a:xfrm>
          <a:prstGeom prst="rect">
            <a:avLst/>
          </a:prstGeom>
          <a:solidFill>
            <a:srgbClr val="ECE9DF"/>
          </a:solidFill>
          <a:ln/>
        </p:spPr>
        <p:txBody>
          <a:bodyPr/>
          <a:lstStyle/>
          <a:p>
            <a:endParaRPr lang="en-US"/>
          </a:p>
        </p:txBody>
      </p:sp>
      <p:sp>
        <p:nvSpPr>
          <p:cNvPr id="29" name="Text 27"/>
          <p:cNvSpPr/>
          <p:nvPr/>
        </p:nvSpPr>
        <p:spPr>
          <a:xfrm>
            <a:off x="1143000" y="5130069"/>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4</a:t>
            </a:r>
            <a:endParaRPr lang="en-US" sz="2100"/>
          </a:p>
        </p:txBody>
      </p:sp>
      <p:sp>
        <p:nvSpPr>
          <p:cNvPr id="30" name="Shape 28"/>
          <p:cNvSpPr/>
          <p:nvPr/>
        </p:nvSpPr>
        <p:spPr>
          <a:xfrm>
            <a:off x="3009900" y="5253894"/>
            <a:ext cx="171450" cy="171450"/>
          </a:xfrm>
          <a:prstGeom prst="ellipse">
            <a:avLst/>
          </a:prstGeom>
          <a:solidFill>
            <a:srgbClr val="2DAAE2"/>
          </a:solidFill>
          <a:ln/>
        </p:spPr>
        <p:txBody>
          <a:bodyPr/>
          <a:lstStyle/>
          <a:p>
            <a:endParaRPr lang="en-US"/>
          </a:p>
        </p:txBody>
      </p:sp>
      <p:sp>
        <p:nvSpPr>
          <p:cNvPr id="31" name="Text 29"/>
          <p:cNvSpPr/>
          <p:nvPr/>
        </p:nvSpPr>
        <p:spPr>
          <a:xfrm>
            <a:off x="3314700" y="5175833"/>
            <a:ext cx="556096" cy="357188"/>
          </a:xfrm>
          <a:prstGeom prst="rect">
            <a:avLst/>
          </a:prstGeom>
          <a:noFill/>
          <a:ln/>
        </p:spPr>
        <p:txBody>
          <a:bodyPr wrap="square" lIns="0" tIns="0" rIns="0" bIns="0" rtlCol="0" anchor="t">
            <a:normAutofit/>
          </a:bodyPr>
          <a:lstStyle/>
          <a:p>
            <a:pPr marL="0" indent="0" algn="l">
              <a:lnSpc>
                <a:spcPct val="135000"/>
              </a:lnSpc>
              <a:buNone/>
            </a:pPr>
            <a:r>
              <a:rPr lang="en-US" sz="1800">
                <a:solidFill>
                  <a:srgbClr val="0F0B2E"/>
                </a:solidFill>
                <a:latin typeface="Poppins" pitchFamily="34" charset="0"/>
                <a:ea typeface="Poppins" pitchFamily="34" charset="-122"/>
                <a:cs typeface="Poppins" pitchFamily="34" charset="-120"/>
              </a:rPr>
              <a:t>Blue</a:t>
            </a:r>
            <a:endParaRPr lang="en-US" sz="1800"/>
          </a:p>
        </p:txBody>
      </p:sp>
      <p:sp>
        <p:nvSpPr>
          <p:cNvPr id="32" name="Shape 30"/>
          <p:cNvSpPr/>
          <p:nvPr/>
        </p:nvSpPr>
        <p:spPr>
          <a:xfrm>
            <a:off x="5873725" y="5695839"/>
            <a:ext cx="4159225" cy="9525"/>
          </a:xfrm>
          <a:prstGeom prst="rect">
            <a:avLst/>
          </a:prstGeom>
          <a:solidFill>
            <a:srgbClr val="ECE9DF"/>
          </a:solidFill>
          <a:ln/>
        </p:spPr>
        <p:txBody>
          <a:bodyPr/>
          <a:lstStyle/>
          <a:p>
            <a:endParaRPr lang="en-US"/>
          </a:p>
        </p:txBody>
      </p:sp>
      <p:sp>
        <p:nvSpPr>
          <p:cNvPr id="33" name="Text 31"/>
          <p:cNvSpPr/>
          <p:nvPr/>
        </p:nvSpPr>
        <p:spPr>
          <a:xfrm>
            <a:off x="5873725" y="5130069"/>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12</a:t>
            </a:r>
            <a:endParaRPr lang="en-US" sz="2100"/>
          </a:p>
        </p:txBody>
      </p:sp>
      <p:sp>
        <p:nvSpPr>
          <p:cNvPr id="34" name="Shape 32"/>
          <p:cNvSpPr/>
          <p:nvPr/>
        </p:nvSpPr>
        <p:spPr>
          <a:xfrm>
            <a:off x="7607275" y="5253894"/>
            <a:ext cx="171450" cy="171450"/>
          </a:xfrm>
          <a:prstGeom prst="ellipse">
            <a:avLst/>
          </a:prstGeom>
          <a:solidFill>
            <a:srgbClr val="E84427"/>
          </a:solidFill>
          <a:ln/>
        </p:spPr>
        <p:txBody>
          <a:bodyPr/>
          <a:lstStyle/>
          <a:p>
            <a:endParaRPr lang="en-US"/>
          </a:p>
        </p:txBody>
      </p:sp>
      <p:sp>
        <p:nvSpPr>
          <p:cNvPr id="35" name="Text 33"/>
          <p:cNvSpPr/>
          <p:nvPr/>
        </p:nvSpPr>
        <p:spPr>
          <a:xfrm>
            <a:off x="7912075" y="5175833"/>
            <a:ext cx="506239" cy="357188"/>
          </a:xfrm>
          <a:prstGeom prst="rect">
            <a:avLst/>
          </a:prstGeom>
          <a:noFill/>
          <a:ln/>
        </p:spPr>
        <p:txBody>
          <a:bodyPr wrap="square" lIns="0" tIns="0" rIns="0" bIns="0" rtlCol="0" anchor="t">
            <a:normAutofit/>
          </a:bodyPr>
          <a:lstStyle/>
          <a:p>
            <a:pPr marL="0" indent="0" algn="l">
              <a:lnSpc>
                <a:spcPct val="135000"/>
              </a:lnSpc>
              <a:buNone/>
            </a:pPr>
            <a:r>
              <a:rPr lang="en-US" sz="1800">
                <a:solidFill>
                  <a:srgbClr val="0F0B2E"/>
                </a:solidFill>
                <a:latin typeface="Poppins" pitchFamily="34" charset="0"/>
                <a:ea typeface="Poppins" pitchFamily="34" charset="-122"/>
                <a:cs typeface="Poppins" pitchFamily="34" charset="-120"/>
              </a:rPr>
              <a:t>Red</a:t>
            </a:r>
            <a:endParaRPr lang="en-US" sz="1800"/>
          </a:p>
        </p:txBody>
      </p:sp>
      <p:sp>
        <p:nvSpPr>
          <p:cNvPr id="36" name="Shape 34"/>
          <p:cNvSpPr/>
          <p:nvPr/>
        </p:nvSpPr>
        <p:spPr>
          <a:xfrm>
            <a:off x="1143000" y="6614034"/>
            <a:ext cx="4159225" cy="9525"/>
          </a:xfrm>
          <a:prstGeom prst="rect">
            <a:avLst/>
          </a:prstGeom>
          <a:solidFill>
            <a:srgbClr val="ECE9DF"/>
          </a:solidFill>
          <a:ln/>
        </p:spPr>
        <p:txBody>
          <a:bodyPr/>
          <a:lstStyle/>
          <a:p>
            <a:endParaRPr lang="en-US"/>
          </a:p>
        </p:txBody>
      </p:sp>
      <p:sp>
        <p:nvSpPr>
          <p:cNvPr id="37" name="Text 35"/>
          <p:cNvSpPr/>
          <p:nvPr/>
        </p:nvSpPr>
        <p:spPr>
          <a:xfrm>
            <a:off x="1143000" y="6048264"/>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5</a:t>
            </a:r>
            <a:endParaRPr lang="en-US" sz="2100"/>
          </a:p>
        </p:txBody>
      </p:sp>
      <p:sp>
        <p:nvSpPr>
          <p:cNvPr id="38" name="Shape 36"/>
          <p:cNvSpPr/>
          <p:nvPr/>
        </p:nvSpPr>
        <p:spPr>
          <a:xfrm>
            <a:off x="3009900" y="6172089"/>
            <a:ext cx="171450" cy="171450"/>
          </a:xfrm>
          <a:prstGeom prst="ellipse">
            <a:avLst/>
          </a:prstGeom>
          <a:solidFill>
            <a:srgbClr val="A7C93F"/>
          </a:solidFill>
          <a:ln/>
        </p:spPr>
        <p:txBody>
          <a:bodyPr/>
          <a:lstStyle/>
          <a:p>
            <a:endParaRPr lang="en-US"/>
          </a:p>
        </p:txBody>
      </p:sp>
      <p:sp>
        <p:nvSpPr>
          <p:cNvPr id="39" name="Text 37"/>
          <p:cNvSpPr/>
          <p:nvPr/>
        </p:nvSpPr>
        <p:spPr>
          <a:xfrm>
            <a:off x="3314700" y="6094028"/>
            <a:ext cx="774129" cy="357188"/>
          </a:xfrm>
          <a:prstGeom prst="rect">
            <a:avLst/>
          </a:prstGeom>
          <a:noFill/>
          <a:ln/>
        </p:spPr>
        <p:txBody>
          <a:bodyPr wrap="square" lIns="0" tIns="0" rIns="0" bIns="0" rtlCol="0" anchor="t">
            <a:normAutofit/>
          </a:bodyPr>
          <a:lstStyle/>
          <a:p>
            <a:pPr marL="0" indent="0" algn="l">
              <a:lnSpc>
                <a:spcPct val="135000"/>
              </a:lnSpc>
              <a:buNone/>
            </a:pPr>
            <a:r>
              <a:rPr lang="en-US" sz="1800">
                <a:solidFill>
                  <a:srgbClr val="0F0B2E"/>
                </a:solidFill>
                <a:latin typeface="Poppins" pitchFamily="34" charset="0"/>
                <a:ea typeface="Poppins" pitchFamily="34" charset="-122"/>
                <a:cs typeface="Poppins" pitchFamily="34" charset="-120"/>
              </a:rPr>
              <a:t>Green</a:t>
            </a:r>
            <a:endParaRPr lang="en-US" sz="1800"/>
          </a:p>
        </p:txBody>
      </p:sp>
      <p:sp>
        <p:nvSpPr>
          <p:cNvPr id="40" name="Shape 38"/>
          <p:cNvSpPr/>
          <p:nvPr/>
        </p:nvSpPr>
        <p:spPr>
          <a:xfrm>
            <a:off x="5873725" y="6614034"/>
            <a:ext cx="4159225" cy="9525"/>
          </a:xfrm>
          <a:prstGeom prst="rect">
            <a:avLst/>
          </a:prstGeom>
          <a:solidFill>
            <a:srgbClr val="ECE9DF"/>
          </a:solidFill>
          <a:ln/>
        </p:spPr>
        <p:txBody>
          <a:bodyPr/>
          <a:lstStyle/>
          <a:p>
            <a:endParaRPr lang="en-US"/>
          </a:p>
        </p:txBody>
      </p:sp>
      <p:sp>
        <p:nvSpPr>
          <p:cNvPr id="41" name="Text 39"/>
          <p:cNvSpPr/>
          <p:nvPr/>
        </p:nvSpPr>
        <p:spPr>
          <a:xfrm>
            <a:off x="5873725" y="6048264"/>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13</a:t>
            </a:r>
            <a:endParaRPr lang="en-US" sz="2100"/>
          </a:p>
        </p:txBody>
      </p:sp>
      <p:sp>
        <p:nvSpPr>
          <p:cNvPr id="42" name="Shape 40"/>
          <p:cNvSpPr/>
          <p:nvPr/>
        </p:nvSpPr>
        <p:spPr>
          <a:xfrm>
            <a:off x="7607275" y="6172089"/>
            <a:ext cx="171450" cy="171450"/>
          </a:xfrm>
          <a:prstGeom prst="ellipse">
            <a:avLst/>
          </a:prstGeom>
          <a:solidFill>
            <a:srgbClr val="E84427"/>
          </a:solidFill>
          <a:ln/>
        </p:spPr>
        <p:txBody>
          <a:bodyPr/>
          <a:lstStyle/>
          <a:p>
            <a:endParaRPr lang="en-US"/>
          </a:p>
        </p:txBody>
      </p:sp>
      <p:sp>
        <p:nvSpPr>
          <p:cNvPr id="43" name="Text 41"/>
          <p:cNvSpPr/>
          <p:nvPr/>
        </p:nvSpPr>
        <p:spPr>
          <a:xfrm>
            <a:off x="7912075" y="6094028"/>
            <a:ext cx="506239" cy="357188"/>
          </a:xfrm>
          <a:prstGeom prst="rect">
            <a:avLst/>
          </a:prstGeom>
          <a:noFill/>
          <a:ln/>
        </p:spPr>
        <p:txBody>
          <a:bodyPr wrap="square" lIns="0" tIns="0" rIns="0" bIns="0" rtlCol="0" anchor="t">
            <a:normAutofit/>
          </a:bodyPr>
          <a:lstStyle/>
          <a:p>
            <a:pPr marL="0" indent="0" algn="l">
              <a:lnSpc>
                <a:spcPct val="135000"/>
              </a:lnSpc>
              <a:buNone/>
            </a:pPr>
            <a:r>
              <a:rPr lang="en-US" sz="1800">
                <a:solidFill>
                  <a:srgbClr val="0F0B2E"/>
                </a:solidFill>
                <a:latin typeface="Poppins" pitchFamily="34" charset="0"/>
                <a:ea typeface="Poppins" pitchFamily="34" charset="-122"/>
                <a:cs typeface="Poppins" pitchFamily="34" charset="-120"/>
              </a:rPr>
              <a:t>Red</a:t>
            </a:r>
            <a:endParaRPr lang="en-US" sz="1800"/>
          </a:p>
        </p:txBody>
      </p:sp>
      <p:sp>
        <p:nvSpPr>
          <p:cNvPr id="44" name="Shape 42"/>
          <p:cNvSpPr/>
          <p:nvPr/>
        </p:nvSpPr>
        <p:spPr>
          <a:xfrm>
            <a:off x="1143000" y="7532229"/>
            <a:ext cx="4159225" cy="9525"/>
          </a:xfrm>
          <a:prstGeom prst="rect">
            <a:avLst/>
          </a:prstGeom>
          <a:solidFill>
            <a:srgbClr val="ECE9DF"/>
          </a:solidFill>
          <a:ln/>
        </p:spPr>
        <p:txBody>
          <a:bodyPr/>
          <a:lstStyle/>
          <a:p>
            <a:endParaRPr lang="en-US"/>
          </a:p>
        </p:txBody>
      </p:sp>
      <p:sp>
        <p:nvSpPr>
          <p:cNvPr id="45" name="Text 43"/>
          <p:cNvSpPr/>
          <p:nvPr/>
        </p:nvSpPr>
        <p:spPr>
          <a:xfrm>
            <a:off x="1143000" y="6966459"/>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6</a:t>
            </a:r>
            <a:endParaRPr lang="en-US" sz="2100"/>
          </a:p>
        </p:txBody>
      </p:sp>
      <p:sp>
        <p:nvSpPr>
          <p:cNvPr id="46" name="Shape 44"/>
          <p:cNvSpPr/>
          <p:nvPr/>
        </p:nvSpPr>
        <p:spPr>
          <a:xfrm>
            <a:off x="3009900" y="7090284"/>
            <a:ext cx="171450" cy="171450"/>
          </a:xfrm>
          <a:prstGeom prst="ellipse">
            <a:avLst/>
          </a:prstGeom>
          <a:solidFill>
            <a:srgbClr val="FFD508"/>
          </a:solidFill>
          <a:ln/>
        </p:spPr>
        <p:txBody>
          <a:bodyPr/>
          <a:lstStyle/>
          <a:p>
            <a:endParaRPr lang="en-US"/>
          </a:p>
        </p:txBody>
      </p:sp>
      <p:sp>
        <p:nvSpPr>
          <p:cNvPr id="47" name="Text 45"/>
          <p:cNvSpPr/>
          <p:nvPr/>
        </p:nvSpPr>
        <p:spPr>
          <a:xfrm>
            <a:off x="3314700" y="7012224"/>
            <a:ext cx="801588" cy="357188"/>
          </a:xfrm>
          <a:prstGeom prst="rect">
            <a:avLst/>
          </a:prstGeom>
          <a:noFill/>
          <a:ln/>
        </p:spPr>
        <p:txBody>
          <a:bodyPr wrap="square" lIns="0" tIns="0" rIns="0" bIns="0" rtlCol="0" anchor="t">
            <a:normAutofit/>
          </a:bodyPr>
          <a:lstStyle/>
          <a:p>
            <a:pPr marL="0" indent="0" algn="l">
              <a:lnSpc>
                <a:spcPct val="135000"/>
              </a:lnSpc>
              <a:buNone/>
            </a:pPr>
            <a:r>
              <a:rPr lang="en-US" sz="1800">
                <a:solidFill>
                  <a:srgbClr val="0F0B2E"/>
                </a:solidFill>
                <a:latin typeface="Poppins" pitchFamily="34" charset="0"/>
                <a:ea typeface="Poppins" pitchFamily="34" charset="-122"/>
                <a:cs typeface="Poppins" pitchFamily="34" charset="-120"/>
              </a:rPr>
              <a:t>Yellow</a:t>
            </a:r>
            <a:endParaRPr lang="en-US" sz="1800"/>
          </a:p>
        </p:txBody>
      </p:sp>
      <p:sp>
        <p:nvSpPr>
          <p:cNvPr id="48" name="Shape 46"/>
          <p:cNvSpPr/>
          <p:nvPr/>
        </p:nvSpPr>
        <p:spPr>
          <a:xfrm>
            <a:off x="5873725" y="7532229"/>
            <a:ext cx="4159225" cy="9525"/>
          </a:xfrm>
          <a:prstGeom prst="rect">
            <a:avLst/>
          </a:prstGeom>
          <a:solidFill>
            <a:srgbClr val="ECE9DF"/>
          </a:solidFill>
          <a:ln/>
        </p:spPr>
        <p:txBody>
          <a:bodyPr/>
          <a:lstStyle/>
          <a:p>
            <a:endParaRPr lang="en-US"/>
          </a:p>
        </p:txBody>
      </p:sp>
      <p:sp>
        <p:nvSpPr>
          <p:cNvPr id="49" name="Text 47"/>
          <p:cNvSpPr/>
          <p:nvPr/>
        </p:nvSpPr>
        <p:spPr>
          <a:xfrm>
            <a:off x="5873725" y="6966459"/>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14</a:t>
            </a:r>
            <a:endParaRPr lang="en-US" sz="2100"/>
          </a:p>
        </p:txBody>
      </p:sp>
      <p:sp>
        <p:nvSpPr>
          <p:cNvPr id="50" name="Shape 48"/>
          <p:cNvSpPr/>
          <p:nvPr/>
        </p:nvSpPr>
        <p:spPr>
          <a:xfrm>
            <a:off x="7607275" y="7090284"/>
            <a:ext cx="171450" cy="171450"/>
          </a:xfrm>
          <a:prstGeom prst="ellipse">
            <a:avLst/>
          </a:prstGeom>
          <a:solidFill>
            <a:srgbClr val="2DAAE2"/>
          </a:solidFill>
          <a:ln/>
        </p:spPr>
        <p:txBody>
          <a:bodyPr/>
          <a:lstStyle/>
          <a:p>
            <a:endParaRPr lang="en-US"/>
          </a:p>
        </p:txBody>
      </p:sp>
      <p:sp>
        <p:nvSpPr>
          <p:cNvPr id="51" name="Text 49"/>
          <p:cNvSpPr/>
          <p:nvPr/>
        </p:nvSpPr>
        <p:spPr>
          <a:xfrm>
            <a:off x="7912075" y="7012224"/>
            <a:ext cx="556096" cy="357188"/>
          </a:xfrm>
          <a:prstGeom prst="rect">
            <a:avLst/>
          </a:prstGeom>
          <a:noFill/>
          <a:ln/>
        </p:spPr>
        <p:txBody>
          <a:bodyPr wrap="square" lIns="0" tIns="0" rIns="0" bIns="0" rtlCol="0" anchor="t">
            <a:normAutofit/>
          </a:bodyPr>
          <a:lstStyle/>
          <a:p>
            <a:pPr marL="0" indent="0" algn="l">
              <a:lnSpc>
                <a:spcPct val="135000"/>
              </a:lnSpc>
              <a:buNone/>
            </a:pPr>
            <a:r>
              <a:rPr lang="en-US" sz="1800">
                <a:solidFill>
                  <a:srgbClr val="0F0B2E"/>
                </a:solidFill>
                <a:latin typeface="Poppins" pitchFamily="34" charset="0"/>
                <a:ea typeface="Poppins" pitchFamily="34" charset="-122"/>
                <a:cs typeface="Poppins" pitchFamily="34" charset="-120"/>
              </a:rPr>
              <a:t>Blue</a:t>
            </a:r>
            <a:endParaRPr lang="en-US" sz="1800"/>
          </a:p>
        </p:txBody>
      </p:sp>
      <p:sp>
        <p:nvSpPr>
          <p:cNvPr id="52" name="Shape 50"/>
          <p:cNvSpPr/>
          <p:nvPr/>
        </p:nvSpPr>
        <p:spPr>
          <a:xfrm>
            <a:off x="1143000" y="8450424"/>
            <a:ext cx="4159225" cy="9525"/>
          </a:xfrm>
          <a:prstGeom prst="rect">
            <a:avLst/>
          </a:prstGeom>
          <a:solidFill>
            <a:srgbClr val="ECE9DF"/>
          </a:solidFill>
          <a:ln/>
        </p:spPr>
        <p:txBody>
          <a:bodyPr/>
          <a:lstStyle/>
          <a:p>
            <a:endParaRPr lang="en-US"/>
          </a:p>
        </p:txBody>
      </p:sp>
      <p:sp>
        <p:nvSpPr>
          <p:cNvPr id="53" name="Text 51"/>
          <p:cNvSpPr/>
          <p:nvPr/>
        </p:nvSpPr>
        <p:spPr>
          <a:xfrm>
            <a:off x="1143000" y="7884654"/>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7</a:t>
            </a:r>
            <a:endParaRPr lang="en-US" sz="2100"/>
          </a:p>
        </p:txBody>
      </p:sp>
      <p:sp>
        <p:nvSpPr>
          <p:cNvPr id="54" name="Shape 52"/>
          <p:cNvSpPr/>
          <p:nvPr/>
        </p:nvSpPr>
        <p:spPr>
          <a:xfrm>
            <a:off x="3009900" y="8008479"/>
            <a:ext cx="171450" cy="171450"/>
          </a:xfrm>
          <a:prstGeom prst="ellipse">
            <a:avLst/>
          </a:prstGeom>
          <a:solidFill>
            <a:srgbClr val="E84427"/>
          </a:solidFill>
          <a:ln/>
        </p:spPr>
        <p:txBody>
          <a:bodyPr/>
          <a:lstStyle/>
          <a:p>
            <a:endParaRPr lang="en-US"/>
          </a:p>
        </p:txBody>
      </p:sp>
      <p:sp>
        <p:nvSpPr>
          <p:cNvPr id="55" name="Text 53"/>
          <p:cNvSpPr/>
          <p:nvPr/>
        </p:nvSpPr>
        <p:spPr>
          <a:xfrm>
            <a:off x="3314700" y="7930419"/>
            <a:ext cx="506239" cy="357188"/>
          </a:xfrm>
          <a:prstGeom prst="rect">
            <a:avLst/>
          </a:prstGeom>
          <a:noFill/>
          <a:ln/>
        </p:spPr>
        <p:txBody>
          <a:bodyPr wrap="square" lIns="0" tIns="0" rIns="0" bIns="0" rtlCol="0" anchor="t">
            <a:normAutofit/>
          </a:bodyPr>
          <a:lstStyle/>
          <a:p>
            <a:pPr marL="0" indent="0" algn="l">
              <a:lnSpc>
                <a:spcPct val="135000"/>
              </a:lnSpc>
              <a:buNone/>
            </a:pPr>
            <a:r>
              <a:rPr lang="en-US" sz="1800">
                <a:solidFill>
                  <a:srgbClr val="0F0B2E"/>
                </a:solidFill>
                <a:latin typeface="Poppins" pitchFamily="34" charset="0"/>
                <a:ea typeface="Poppins" pitchFamily="34" charset="-122"/>
                <a:cs typeface="Poppins" pitchFamily="34" charset="-120"/>
              </a:rPr>
              <a:t>Red</a:t>
            </a:r>
            <a:endParaRPr lang="en-US" sz="1800"/>
          </a:p>
        </p:txBody>
      </p:sp>
      <p:sp>
        <p:nvSpPr>
          <p:cNvPr id="56" name="Shape 54"/>
          <p:cNvSpPr/>
          <p:nvPr/>
        </p:nvSpPr>
        <p:spPr>
          <a:xfrm>
            <a:off x="5873725" y="8450424"/>
            <a:ext cx="4159225" cy="9525"/>
          </a:xfrm>
          <a:prstGeom prst="rect">
            <a:avLst/>
          </a:prstGeom>
          <a:solidFill>
            <a:srgbClr val="ECE9DF"/>
          </a:solidFill>
          <a:ln/>
        </p:spPr>
        <p:txBody>
          <a:bodyPr/>
          <a:lstStyle/>
          <a:p>
            <a:endParaRPr lang="en-US"/>
          </a:p>
        </p:txBody>
      </p:sp>
      <p:sp>
        <p:nvSpPr>
          <p:cNvPr id="57" name="Text 55"/>
          <p:cNvSpPr/>
          <p:nvPr/>
        </p:nvSpPr>
        <p:spPr>
          <a:xfrm>
            <a:off x="5873725" y="7884654"/>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15</a:t>
            </a:r>
            <a:endParaRPr lang="en-US" sz="2100"/>
          </a:p>
        </p:txBody>
      </p:sp>
      <p:sp>
        <p:nvSpPr>
          <p:cNvPr id="58" name="Shape 56"/>
          <p:cNvSpPr/>
          <p:nvPr/>
        </p:nvSpPr>
        <p:spPr>
          <a:xfrm>
            <a:off x="7607275" y="8008479"/>
            <a:ext cx="171450" cy="171450"/>
          </a:xfrm>
          <a:prstGeom prst="ellipse">
            <a:avLst/>
          </a:prstGeom>
          <a:solidFill>
            <a:srgbClr val="A7C93F"/>
          </a:solidFill>
          <a:ln/>
        </p:spPr>
        <p:txBody>
          <a:bodyPr/>
          <a:lstStyle/>
          <a:p>
            <a:endParaRPr lang="en-US"/>
          </a:p>
        </p:txBody>
      </p:sp>
      <p:sp>
        <p:nvSpPr>
          <p:cNvPr id="59" name="Text 57"/>
          <p:cNvSpPr/>
          <p:nvPr/>
        </p:nvSpPr>
        <p:spPr>
          <a:xfrm>
            <a:off x="7912075" y="7930419"/>
            <a:ext cx="774129" cy="357188"/>
          </a:xfrm>
          <a:prstGeom prst="rect">
            <a:avLst/>
          </a:prstGeom>
          <a:noFill/>
          <a:ln/>
        </p:spPr>
        <p:txBody>
          <a:bodyPr wrap="square" lIns="0" tIns="0" rIns="0" bIns="0" rtlCol="0" anchor="t">
            <a:normAutofit/>
          </a:bodyPr>
          <a:lstStyle/>
          <a:p>
            <a:pPr marL="0" indent="0" algn="l">
              <a:lnSpc>
                <a:spcPct val="135000"/>
              </a:lnSpc>
              <a:buNone/>
            </a:pPr>
            <a:r>
              <a:rPr lang="en-US" sz="1800">
                <a:solidFill>
                  <a:srgbClr val="0F0B2E"/>
                </a:solidFill>
                <a:latin typeface="Poppins" pitchFamily="34" charset="0"/>
                <a:ea typeface="Poppins" pitchFamily="34" charset="-122"/>
                <a:cs typeface="Poppins" pitchFamily="34" charset="-120"/>
              </a:rPr>
              <a:t>Green</a:t>
            </a:r>
            <a:endParaRPr lang="en-US" sz="1800"/>
          </a:p>
        </p:txBody>
      </p:sp>
      <p:sp>
        <p:nvSpPr>
          <p:cNvPr id="60" name="Shape 58"/>
          <p:cNvSpPr/>
          <p:nvPr/>
        </p:nvSpPr>
        <p:spPr>
          <a:xfrm>
            <a:off x="1143000" y="9368619"/>
            <a:ext cx="4159225" cy="9525"/>
          </a:xfrm>
          <a:prstGeom prst="rect">
            <a:avLst/>
          </a:prstGeom>
          <a:solidFill>
            <a:srgbClr val="ECE9DF"/>
          </a:solidFill>
          <a:ln/>
        </p:spPr>
        <p:txBody>
          <a:bodyPr/>
          <a:lstStyle/>
          <a:p>
            <a:endParaRPr lang="en-US"/>
          </a:p>
        </p:txBody>
      </p:sp>
      <p:sp>
        <p:nvSpPr>
          <p:cNvPr id="61" name="Text 59"/>
          <p:cNvSpPr/>
          <p:nvPr/>
        </p:nvSpPr>
        <p:spPr>
          <a:xfrm>
            <a:off x="1143000" y="8802849"/>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8</a:t>
            </a:r>
            <a:endParaRPr lang="en-US" sz="2100"/>
          </a:p>
        </p:txBody>
      </p:sp>
      <p:sp>
        <p:nvSpPr>
          <p:cNvPr id="62" name="Shape 60"/>
          <p:cNvSpPr/>
          <p:nvPr/>
        </p:nvSpPr>
        <p:spPr>
          <a:xfrm>
            <a:off x="3009900" y="8926674"/>
            <a:ext cx="171450" cy="171450"/>
          </a:xfrm>
          <a:prstGeom prst="ellipse">
            <a:avLst/>
          </a:prstGeom>
          <a:solidFill>
            <a:srgbClr val="2DAAE2"/>
          </a:solidFill>
          <a:ln/>
        </p:spPr>
        <p:txBody>
          <a:bodyPr/>
          <a:lstStyle/>
          <a:p>
            <a:endParaRPr lang="en-US"/>
          </a:p>
        </p:txBody>
      </p:sp>
      <p:sp>
        <p:nvSpPr>
          <p:cNvPr id="63" name="Text 61"/>
          <p:cNvSpPr/>
          <p:nvPr/>
        </p:nvSpPr>
        <p:spPr>
          <a:xfrm>
            <a:off x="3314700" y="8848614"/>
            <a:ext cx="556096" cy="357188"/>
          </a:xfrm>
          <a:prstGeom prst="rect">
            <a:avLst/>
          </a:prstGeom>
          <a:noFill/>
          <a:ln/>
        </p:spPr>
        <p:txBody>
          <a:bodyPr wrap="square" lIns="0" tIns="0" rIns="0" bIns="0" rtlCol="0" anchor="t">
            <a:normAutofit/>
          </a:bodyPr>
          <a:lstStyle/>
          <a:p>
            <a:pPr marL="0" indent="0" algn="l">
              <a:lnSpc>
                <a:spcPct val="135000"/>
              </a:lnSpc>
              <a:buNone/>
            </a:pPr>
            <a:r>
              <a:rPr lang="en-US" sz="1800">
                <a:solidFill>
                  <a:srgbClr val="0F0B2E"/>
                </a:solidFill>
                <a:latin typeface="Poppins" pitchFamily="34" charset="0"/>
                <a:ea typeface="Poppins" pitchFamily="34" charset="-122"/>
                <a:cs typeface="Poppins" pitchFamily="34" charset="-120"/>
              </a:rPr>
              <a:t>Blue</a:t>
            </a:r>
            <a:endParaRPr lang="en-US" sz="1800"/>
          </a:p>
        </p:txBody>
      </p:sp>
      <p:sp>
        <p:nvSpPr>
          <p:cNvPr id="64" name="Shape 62"/>
          <p:cNvSpPr/>
          <p:nvPr/>
        </p:nvSpPr>
        <p:spPr>
          <a:xfrm>
            <a:off x="5873725" y="9368619"/>
            <a:ext cx="4159225" cy="9525"/>
          </a:xfrm>
          <a:prstGeom prst="rect">
            <a:avLst/>
          </a:prstGeom>
          <a:solidFill>
            <a:srgbClr val="ECE9DF"/>
          </a:solidFill>
          <a:ln/>
        </p:spPr>
        <p:txBody>
          <a:bodyPr/>
          <a:lstStyle/>
          <a:p>
            <a:endParaRPr lang="en-US"/>
          </a:p>
        </p:txBody>
      </p:sp>
      <p:sp>
        <p:nvSpPr>
          <p:cNvPr id="65" name="Text 63"/>
          <p:cNvSpPr/>
          <p:nvPr/>
        </p:nvSpPr>
        <p:spPr>
          <a:xfrm>
            <a:off x="5873725" y="8802849"/>
            <a:ext cx="60960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a:solidFill>
                  <a:srgbClr val="6B6588"/>
                </a:solidFill>
                <a:latin typeface="Poppins" pitchFamily="34" charset="0"/>
                <a:ea typeface="Poppins" pitchFamily="34" charset="-122"/>
                <a:cs typeface="Poppins" pitchFamily="34" charset="-120"/>
              </a:rPr>
              <a:t>16</a:t>
            </a:r>
            <a:endParaRPr lang="en-US" sz="2100"/>
          </a:p>
        </p:txBody>
      </p:sp>
      <p:sp>
        <p:nvSpPr>
          <p:cNvPr id="66" name="Shape 64"/>
          <p:cNvSpPr/>
          <p:nvPr/>
        </p:nvSpPr>
        <p:spPr>
          <a:xfrm>
            <a:off x="7607275" y="8926674"/>
            <a:ext cx="171450" cy="171450"/>
          </a:xfrm>
          <a:prstGeom prst="ellipse">
            <a:avLst/>
          </a:prstGeom>
          <a:solidFill>
            <a:srgbClr val="A7C93F"/>
          </a:solidFill>
          <a:ln/>
        </p:spPr>
        <p:txBody>
          <a:bodyPr/>
          <a:lstStyle/>
          <a:p>
            <a:endParaRPr lang="en-US"/>
          </a:p>
        </p:txBody>
      </p:sp>
      <p:sp>
        <p:nvSpPr>
          <p:cNvPr id="67" name="Text 65"/>
          <p:cNvSpPr/>
          <p:nvPr/>
        </p:nvSpPr>
        <p:spPr>
          <a:xfrm>
            <a:off x="7912075" y="8848614"/>
            <a:ext cx="774129" cy="357188"/>
          </a:xfrm>
          <a:prstGeom prst="rect">
            <a:avLst/>
          </a:prstGeom>
          <a:noFill/>
          <a:ln/>
        </p:spPr>
        <p:txBody>
          <a:bodyPr wrap="square" lIns="0" tIns="0" rIns="0" bIns="0" rtlCol="0" anchor="t">
            <a:normAutofit/>
          </a:bodyPr>
          <a:lstStyle/>
          <a:p>
            <a:pPr marL="0" indent="0" algn="l">
              <a:lnSpc>
                <a:spcPct val="135000"/>
              </a:lnSpc>
              <a:buNone/>
            </a:pPr>
            <a:r>
              <a:rPr lang="en-US" sz="1800">
                <a:solidFill>
                  <a:srgbClr val="0F0B2E"/>
                </a:solidFill>
                <a:latin typeface="Poppins" pitchFamily="34" charset="0"/>
                <a:ea typeface="Poppins" pitchFamily="34" charset="-122"/>
                <a:cs typeface="Poppins" pitchFamily="34" charset="-120"/>
              </a:rPr>
              <a:t>Green</a:t>
            </a:r>
            <a:endParaRPr lang="en-US" sz="1800"/>
          </a:p>
        </p:txBody>
      </p:sp>
      <p:sp>
        <p:nvSpPr>
          <p:cNvPr id="68" name="Text 66"/>
          <p:cNvSpPr/>
          <p:nvPr/>
        </p:nvSpPr>
        <p:spPr>
          <a:xfrm>
            <a:off x="10794950" y="3999942"/>
            <a:ext cx="6540474"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TOTAL ‘YES’ CARDS (EXAMPLE)</a:t>
            </a:r>
            <a:endParaRPr lang="en-US" sz="1650"/>
          </a:p>
        </p:txBody>
      </p:sp>
      <p:sp>
        <p:nvSpPr>
          <p:cNvPr id="69" name="Shape 67"/>
          <p:cNvSpPr/>
          <p:nvPr/>
        </p:nvSpPr>
        <p:spPr>
          <a:xfrm>
            <a:off x="10794950" y="4477085"/>
            <a:ext cx="6349975" cy="3124200"/>
          </a:xfrm>
          <a:prstGeom prst="roundRect">
            <a:avLst>
              <a:gd name="adj" fmla="val 6098"/>
            </a:avLst>
          </a:prstGeom>
          <a:solidFill>
            <a:srgbClr val="FDFCF9"/>
          </a:solidFill>
          <a:ln w="19050">
            <a:solidFill>
              <a:srgbClr val="0F0B2E"/>
            </a:solidFill>
            <a:prstDash val="solid"/>
          </a:ln>
          <a:effectLst>
            <a:outerShdw blurRad="19050" dist="9525" dir="5400000" algn="bl" rotWithShape="0">
              <a:srgbClr val="0F0B2E">
                <a:alpha val="6000"/>
              </a:srgbClr>
            </a:outerShdw>
          </a:effectLst>
        </p:spPr>
        <p:txBody>
          <a:bodyPr/>
          <a:lstStyle/>
          <a:p>
            <a:endParaRPr lang="en-US"/>
          </a:p>
        </p:txBody>
      </p:sp>
      <p:sp>
        <p:nvSpPr>
          <p:cNvPr id="70" name="Shape 68"/>
          <p:cNvSpPr/>
          <p:nvPr/>
        </p:nvSpPr>
        <p:spPr>
          <a:xfrm>
            <a:off x="11195000" y="4981836"/>
            <a:ext cx="171450" cy="171450"/>
          </a:xfrm>
          <a:prstGeom prst="ellipse">
            <a:avLst/>
          </a:prstGeom>
          <a:solidFill>
            <a:srgbClr val="E84427"/>
          </a:solidFill>
          <a:ln/>
        </p:spPr>
        <p:txBody>
          <a:bodyPr/>
          <a:lstStyle/>
          <a:p>
            <a:endParaRPr lang="en-US"/>
          </a:p>
        </p:txBody>
      </p:sp>
      <p:sp>
        <p:nvSpPr>
          <p:cNvPr id="71" name="Text 69"/>
          <p:cNvSpPr/>
          <p:nvPr/>
        </p:nvSpPr>
        <p:spPr>
          <a:xfrm>
            <a:off x="11518850" y="4875201"/>
            <a:ext cx="591741" cy="414338"/>
          </a:xfrm>
          <a:prstGeom prst="rect">
            <a:avLst/>
          </a:prstGeom>
          <a:noFill/>
          <a:ln/>
        </p:spPr>
        <p:txBody>
          <a:bodyPr wrap="square" lIns="0" tIns="0" rIns="0" bIns="0" rtlCol="0" anchor="t">
            <a:normAutofit fontScale="92500"/>
          </a:bodyPr>
          <a:lstStyle/>
          <a:p>
            <a:pPr marL="0" indent="0" algn="l">
              <a:lnSpc>
                <a:spcPct val="155000"/>
              </a:lnSpc>
              <a:buNone/>
            </a:pPr>
            <a:r>
              <a:rPr lang="en-US" sz="2100" b="1">
                <a:solidFill>
                  <a:srgbClr val="0F0B2E"/>
                </a:solidFill>
                <a:latin typeface="Poppins" pitchFamily="34" charset="0"/>
                <a:ea typeface="Poppins" pitchFamily="34" charset="-122"/>
                <a:cs typeface="Poppins" pitchFamily="34" charset="-120"/>
              </a:rPr>
              <a:t>Red</a:t>
            </a:r>
            <a:endParaRPr lang="en-US" sz="2100"/>
          </a:p>
        </p:txBody>
      </p:sp>
      <p:sp>
        <p:nvSpPr>
          <p:cNvPr id="72" name="Text 70"/>
          <p:cNvSpPr/>
          <p:nvPr/>
        </p:nvSpPr>
        <p:spPr>
          <a:xfrm>
            <a:off x="16393864" y="4800935"/>
            <a:ext cx="427211" cy="5715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4200" b="1" kern="0" spc="-126">
                <a:solidFill>
                  <a:srgbClr val="E84427"/>
                </a:solidFill>
                <a:latin typeface="Poppins" pitchFamily="34" charset="0"/>
                <a:cs typeface="Poppins" pitchFamily="34" charset="-120"/>
              </a:rPr>
              <a:t>2</a:t>
            </a:r>
            <a:endParaRPr lang="en-US" sz="4200"/>
          </a:p>
        </p:txBody>
      </p:sp>
      <p:sp>
        <p:nvSpPr>
          <p:cNvPr id="73" name="Shape 71"/>
          <p:cNvSpPr/>
          <p:nvPr/>
        </p:nvSpPr>
        <p:spPr>
          <a:xfrm>
            <a:off x="11195000" y="5629536"/>
            <a:ext cx="171450" cy="171450"/>
          </a:xfrm>
          <a:prstGeom prst="ellipse">
            <a:avLst/>
          </a:prstGeom>
          <a:solidFill>
            <a:srgbClr val="FFD508"/>
          </a:solidFill>
          <a:ln/>
        </p:spPr>
        <p:txBody>
          <a:bodyPr/>
          <a:lstStyle/>
          <a:p>
            <a:endParaRPr lang="en-US"/>
          </a:p>
        </p:txBody>
      </p:sp>
      <p:sp>
        <p:nvSpPr>
          <p:cNvPr id="74" name="Text 72"/>
          <p:cNvSpPr/>
          <p:nvPr/>
        </p:nvSpPr>
        <p:spPr>
          <a:xfrm>
            <a:off x="11518850" y="5522901"/>
            <a:ext cx="980629" cy="414338"/>
          </a:xfrm>
          <a:prstGeom prst="rect">
            <a:avLst/>
          </a:prstGeom>
          <a:noFill/>
          <a:ln/>
        </p:spPr>
        <p:txBody>
          <a:bodyPr wrap="square" lIns="0" tIns="0" rIns="0" bIns="0" rtlCol="0" anchor="t">
            <a:normAutofit fontScale="92500"/>
          </a:bodyPr>
          <a:lstStyle/>
          <a:p>
            <a:pPr marL="0" indent="0" algn="l">
              <a:lnSpc>
                <a:spcPct val="155000"/>
              </a:lnSpc>
              <a:buNone/>
            </a:pPr>
            <a:r>
              <a:rPr lang="en-US" sz="2100" b="1">
                <a:solidFill>
                  <a:srgbClr val="0F0B2E"/>
                </a:solidFill>
                <a:latin typeface="Poppins" pitchFamily="34" charset="0"/>
                <a:ea typeface="Poppins" pitchFamily="34" charset="-122"/>
                <a:cs typeface="Poppins" pitchFamily="34" charset="-120"/>
              </a:rPr>
              <a:t>Yellow</a:t>
            </a:r>
            <a:endParaRPr lang="en-US" sz="2100"/>
          </a:p>
        </p:txBody>
      </p:sp>
      <p:sp>
        <p:nvSpPr>
          <p:cNvPr id="75" name="Text 73"/>
          <p:cNvSpPr/>
          <p:nvPr/>
        </p:nvSpPr>
        <p:spPr>
          <a:xfrm>
            <a:off x="16393864" y="5448635"/>
            <a:ext cx="427211" cy="5715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4200" b="1" kern="0" spc="-126">
                <a:solidFill>
                  <a:srgbClr val="FED507"/>
                </a:solidFill>
                <a:latin typeface="Poppins" pitchFamily="34" charset="0"/>
                <a:cs typeface="Poppins" pitchFamily="34" charset="-120"/>
              </a:rPr>
              <a:t>3</a:t>
            </a:r>
            <a:endParaRPr lang="en-US" sz="4200">
              <a:solidFill>
                <a:srgbClr val="FED507"/>
              </a:solidFill>
            </a:endParaRPr>
          </a:p>
        </p:txBody>
      </p:sp>
      <p:sp>
        <p:nvSpPr>
          <p:cNvPr id="76" name="Shape 74"/>
          <p:cNvSpPr/>
          <p:nvPr/>
        </p:nvSpPr>
        <p:spPr>
          <a:xfrm>
            <a:off x="11195000" y="6277236"/>
            <a:ext cx="171450" cy="171450"/>
          </a:xfrm>
          <a:prstGeom prst="ellipse">
            <a:avLst/>
          </a:prstGeom>
          <a:solidFill>
            <a:srgbClr val="A7C93F"/>
          </a:solidFill>
          <a:ln/>
        </p:spPr>
        <p:txBody>
          <a:bodyPr/>
          <a:lstStyle/>
          <a:p>
            <a:endParaRPr lang="en-US"/>
          </a:p>
        </p:txBody>
      </p:sp>
      <p:sp>
        <p:nvSpPr>
          <p:cNvPr id="77" name="Text 75"/>
          <p:cNvSpPr/>
          <p:nvPr/>
        </p:nvSpPr>
        <p:spPr>
          <a:xfrm>
            <a:off x="11518850" y="6170601"/>
            <a:ext cx="905917" cy="414338"/>
          </a:xfrm>
          <a:prstGeom prst="rect">
            <a:avLst/>
          </a:prstGeom>
          <a:noFill/>
          <a:ln/>
        </p:spPr>
        <p:txBody>
          <a:bodyPr wrap="square" lIns="0" tIns="0" rIns="0" bIns="0" rtlCol="0" anchor="t">
            <a:normAutofit fontScale="92500"/>
          </a:bodyPr>
          <a:lstStyle/>
          <a:p>
            <a:pPr marL="0" indent="0" algn="l">
              <a:lnSpc>
                <a:spcPct val="155000"/>
              </a:lnSpc>
              <a:buNone/>
            </a:pPr>
            <a:r>
              <a:rPr lang="en-US" sz="2100" b="1">
                <a:solidFill>
                  <a:srgbClr val="0F0B2E"/>
                </a:solidFill>
                <a:latin typeface="Poppins" pitchFamily="34" charset="0"/>
                <a:ea typeface="Poppins" pitchFamily="34" charset="-122"/>
                <a:cs typeface="Poppins" pitchFamily="34" charset="-120"/>
              </a:rPr>
              <a:t>Green</a:t>
            </a:r>
            <a:endParaRPr lang="en-US" sz="2100"/>
          </a:p>
        </p:txBody>
      </p:sp>
      <p:sp>
        <p:nvSpPr>
          <p:cNvPr id="78" name="Text 76"/>
          <p:cNvSpPr/>
          <p:nvPr/>
        </p:nvSpPr>
        <p:spPr>
          <a:xfrm>
            <a:off x="16393864" y="6096335"/>
            <a:ext cx="427211" cy="5715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4200" b="1" kern="0" spc="-126">
                <a:solidFill>
                  <a:srgbClr val="A7C93F"/>
                </a:solidFill>
                <a:latin typeface="Poppins" pitchFamily="34" charset="0"/>
                <a:cs typeface="Poppins" pitchFamily="34" charset="-120"/>
              </a:rPr>
              <a:t>1</a:t>
            </a:r>
            <a:endParaRPr lang="en-US" sz="4200">
              <a:solidFill>
                <a:srgbClr val="A7C93F"/>
              </a:solidFill>
            </a:endParaRPr>
          </a:p>
        </p:txBody>
      </p:sp>
      <p:sp>
        <p:nvSpPr>
          <p:cNvPr id="79" name="Shape 77"/>
          <p:cNvSpPr/>
          <p:nvPr/>
        </p:nvSpPr>
        <p:spPr>
          <a:xfrm>
            <a:off x="11195000" y="6924936"/>
            <a:ext cx="171450" cy="171450"/>
          </a:xfrm>
          <a:prstGeom prst="ellipse">
            <a:avLst/>
          </a:prstGeom>
          <a:solidFill>
            <a:srgbClr val="2DAAE2"/>
          </a:solidFill>
          <a:ln/>
        </p:spPr>
        <p:txBody>
          <a:bodyPr/>
          <a:lstStyle/>
          <a:p>
            <a:endParaRPr lang="en-US"/>
          </a:p>
        </p:txBody>
      </p:sp>
      <p:sp>
        <p:nvSpPr>
          <p:cNvPr id="80" name="Text 78"/>
          <p:cNvSpPr/>
          <p:nvPr/>
        </p:nvSpPr>
        <p:spPr>
          <a:xfrm>
            <a:off x="11518850" y="6818301"/>
            <a:ext cx="672033" cy="414338"/>
          </a:xfrm>
          <a:prstGeom prst="rect">
            <a:avLst/>
          </a:prstGeom>
          <a:noFill/>
          <a:ln/>
        </p:spPr>
        <p:txBody>
          <a:bodyPr wrap="square" lIns="0" tIns="0" rIns="0" bIns="0" rtlCol="0" anchor="t">
            <a:normAutofit fontScale="92500"/>
          </a:bodyPr>
          <a:lstStyle/>
          <a:p>
            <a:pPr marL="0" indent="0" algn="l">
              <a:lnSpc>
                <a:spcPct val="155000"/>
              </a:lnSpc>
              <a:buNone/>
            </a:pPr>
            <a:r>
              <a:rPr lang="en-US" sz="2100" b="1">
                <a:solidFill>
                  <a:srgbClr val="0F0B2E"/>
                </a:solidFill>
                <a:latin typeface="Poppins" pitchFamily="34" charset="0"/>
                <a:ea typeface="Poppins" pitchFamily="34" charset="-122"/>
                <a:cs typeface="Poppins" pitchFamily="34" charset="-120"/>
              </a:rPr>
              <a:t>Blue</a:t>
            </a:r>
            <a:endParaRPr lang="en-US" sz="2100"/>
          </a:p>
        </p:txBody>
      </p:sp>
      <p:sp>
        <p:nvSpPr>
          <p:cNvPr id="81" name="Text 79"/>
          <p:cNvSpPr/>
          <p:nvPr/>
        </p:nvSpPr>
        <p:spPr>
          <a:xfrm>
            <a:off x="16393864" y="6744035"/>
            <a:ext cx="427211" cy="5715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4200" b="1" kern="0" spc="-126">
                <a:solidFill>
                  <a:srgbClr val="2DAAE2"/>
                </a:solidFill>
                <a:latin typeface="Poppins" pitchFamily="34" charset="0"/>
                <a:cs typeface="Poppins" pitchFamily="34" charset="-120"/>
              </a:rPr>
              <a:t>3</a:t>
            </a:r>
            <a:endParaRPr lang="en-US" sz="4200"/>
          </a:p>
        </p:txBody>
      </p:sp>
      <p:sp>
        <p:nvSpPr>
          <p:cNvPr id="82" name="Text 80"/>
          <p:cNvSpPr/>
          <p:nvPr/>
        </p:nvSpPr>
        <p:spPr>
          <a:xfrm>
            <a:off x="1143000" y="9593610"/>
            <a:ext cx="1976065"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CARD GAME · TALLY</a:t>
            </a:r>
            <a:endParaRPr lang="en-US" sz="1200"/>
          </a:p>
        </p:txBody>
      </p:sp>
      <p:pic>
        <p:nvPicPr>
          <p:cNvPr id="84" name="Picture 83">
            <a:extLst>
              <a:ext uri="{FF2B5EF4-FFF2-40B4-BE49-F238E27FC236}">
                <a16:creationId xmlns:a16="http://schemas.microsoft.com/office/drawing/2014/main" id="{28A8BC05-6197-2617-6880-EED9FE2B0F3A}"/>
              </a:ext>
            </a:extLst>
          </p:cNvPr>
          <p:cNvPicPr>
            <a:picLocks noChangeAspect="1"/>
          </p:cNvPicPr>
          <p:nvPr/>
        </p:nvPicPr>
        <p:blipFill>
          <a:blip r:embed="rId3"/>
          <a:stretch>
            <a:fillRect/>
          </a:stretch>
        </p:blipFill>
        <p:spPr>
          <a:xfrm>
            <a:off x="16679008" y="1069568"/>
            <a:ext cx="685800" cy="546265"/>
          </a:xfrm>
          <a:prstGeom prst="rect">
            <a:avLst/>
          </a:prstGeom>
        </p:spPr>
      </p:pic>
      <p:sp>
        <p:nvSpPr>
          <p:cNvPr id="85" name="Text 3">
            <a:extLst>
              <a:ext uri="{FF2B5EF4-FFF2-40B4-BE49-F238E27FC236}">
                <a16:creationId xmlns:a16="http://schemas.microsoft.com/office/drawing/2014/main" id="{E275A276-3F58-D7FA-D383-DC7F03056E03}"/>
              </a:ext>
            </a:extLst>
          </p:cNvPr>
          <p:cNvSpPr/>
          <p:nvPr/>
        </p:nvSpPr>
        <p:spPr>
          <a:xfrm>
            <a:off x="1638300" y="2497448"/>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0F0B2E"/>
                </a:solidFill>
                <a:latin typeface="Poppins" pitchFamily="34" charset="0"/>
                <a:ea typeface="Poppins" pitchFamily="34" charset="-122"/>
                <a:cs typeface="Poppins" pitchFamily="34" charset="-120"/>
              </a:rPr>
              <a:t>✓</a:t>
            </a:r>
            <a:endParaRPr lang="en-US" sz="2400"/>
          </a:p>
        </p:txBody>
      </p:sp>
      <p:sp>
        <p:nvSpPr>
          <p:cNvPr id="86" name="Text 9">
            <a:extLst>
              <a:ext uri="{FF2B5EF4-FFF2-40B4-BE49-F238E27FC236}">
                <a16:creationId xmlns:a16="http://schemas.microsoft.com/office/drawing/2014/main" id="{05EFCFC3-5CFF-2FF8-957D-C3E58EEB221C}"/>
              </a:ext>
            </a:extLst>
          </p:cNvPr>
          <p:cNvSpPr/>
          <p:nvPr/>
        </p:nvSpPr>
        <p:spPr>
          <a:xfrm>
            <a:off x="1638300" y="3415643"/>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6B6588"/>
                </a:solidFill>
                <a:latin typeface="Poppins" pitchFamily="34" charset="0"/>
                <a:ea typeface="Poppins" pitchFamily="34" charset="-122"/>
                <a:cs typeface="Poppins" pitchFamily="34" charset="-120"/>
              </a:rPr>
              <a:t>✕</a:t>
            </a:r>
            <a:endParaRPr lang="en-US" sz="2400"/>
          </a:p>
        </p:txBody>
      </p:sp>
      <p:sp>
        <p:nvSpPr>
          <p:cNvPr id="87" name="Text 15">
            <a:extLst>
              <a:ext uri="{FF2B5EF4-FFF2-40B4-BE49-F238E27FC236}">
                <a16:creationId xmlns:a16="http://schemas.microsoft.com/office/drawing/2014/main" id="{448D8401-0F5D-367A-DBA0-149ED5E19D19}"/>
              </a:ext>
            </a:extLst>
          </p:cNvPr>
          <p:cNvSpPr/>
          <p:nvPr/>
        </p:nvSpPr>
        <p:spPr>
          <a:xfrm>
            <a:off x="1638300" y="4333838"/>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0F0B2E"/>
                </a:solidFill>
                <a:latin typeface="Poppins" pitchFamily="34" charset="0"/>
                <a:ea typeface="Poppins" pitchFamily="34" charset="-122"/>
                <a:cs typeface="Poppins" pitchFamily="34" charset="-120"/>
              </a:rPr>
              <a:t>✓</a:t>
            </a:r>
            <a:endParaRPr lang="en-US" sz="2400"/>
          </a:p>
        </p:txBody>
      </p:sp>
      <p:sp>
        <p:nvSpPr>
          <p:cNvPr id="88" name="Text 21">
            <a:extLst>
              <a:ext uri="{FF2B5EF4-FFF2-40B4-BE49-F238E27FC236}">
                <a16:creationId xmlns:a16="http://schemas.microsoft.com/office/drawing/2014/main" id="{20BF27F6-D6A2-E6F5-13A4-172FE87A9B02}"/>
              </a:ext>
            </a:extLst>
          </p:cNvPr>
          <p:cNvSpPr/>
          <p:nvPr/>
        </p:nvSpPr>
        <p:spPr>
          <a:xfrm>
            <a:off x="1638300" y="5252033"/>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0F0B2E"/>
                </a:solidFill>
                <a:latin typeface="Poppins" pitchFamily="34" charset="0"/>
                <a:ea typeface="Poppins" pitchFamily="34" charset="-122"/>
                <a:cs typeface="Poppins" pitchFamily="34" charset="-120"/>
              </a:rPr>
              <a:t>✓</a:t>
            </a:r>
            <a:endParaRPr lang="en-US" sz="2400"/>
          </a:p>
        </p:txBody>
      </p:sp>
      <p:sp>
        <p:nvSpPr>
          <p:cNvPr id="89" name="Text 27">
            <a:extLst>
              <a:ext uri="{FF2B5EF4-FFF2-40B4-BE49-F238E27FC236}">
                <a16:creationId xmlns:a16="http://schemas.microsoft.com/office/drawing/2014/main" id="{7398E01F-21C8-0A7F-826B-70C7F417B475}"/>
              </a:ext>
            </a:extLst>
          </p:cNvPr>
          <p:cNvSpPr/>
          <p:nvPr/>
        </p:nvSpPr>
        <p:spPr>
          <a:xfrm>
            <a:off x="1638300" y="6170228"/>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6B6588"/>
                </a:solidFill>
                <a:latin typeface="Poppins" pitchFamily="34" charset="0"/>
                <a:ea typeface="Poppins" pitchFamily="34" charset="-122"/>
                <a:cs typeface="Poppins" pitchFamily="34" charset="-120"/>
              </a:rPr>
              <a:t>✕</a:t>
            </a:r>
            <a:endParaRPr lang="en-US" sz="2400"/>
          </a:p>
        </p:txBody>
      </p:sp>
      <p:sp>
        <p:nvSpPr>
          <p:cNvPr id="90" name="Text 33">
            <a:extLst>
              <a:ext uri="{FF2B5EF4-FFF2-40B4-BE49-F238E27FC236}">
                <a16:creationId xmlns:a16="http://schemas.microsoft.com/office/drawing/2014/main" id="{F533ABE2-2BD3-3D00-068D-114C3445CAA9}"/>
              </a:ext>
            </a:extLst>
          </p:cNvPr>
          <p:cNvSpPr/>
          <p:nvPr/>
        </p:nvSpPr>
        <p:spPr>
          <a:xfrm>
            <a:off x="1638300" y="7088424"/>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0F0B2E"/>
                </a:solidFill>
                <a:latin typeface="Poppins" pitchFamily="34" charset="0"/>
                <a:ea typeface="Poppins" pitchFamily="34" charset="-122"/>
                <a:cs typeface="Poppins" pitchFamily="34" charset="-120"/>
              </a:rPr>
              <a:t>✓</a:t>
            </a:r>
            <a:endParaRPr lang="en-US" sz="2400"/>
          </a:p>
        </p:txBody>
      </p:sp>
      <p:sp>
        <p:nvSpPr>
          <p:cNvPr id="91" name="Text 39">
            <a:extLst>
              <a:ext uri="{FF2B5EF4-FFF2-40B4-BE49-F238E27FC236}">
                <a16:creationId xmlns:a16="http://schemas.microsoft.com/office/drawing/2014/main" id="{4AA4EFE9-E1D5-301F-C951-F7DA7E8D085D}"/>
              </a:ext>
            </a:extLst>
          </p:cNvPr>
          <p:cNvSpPr/>
          <p:nvPr/>
        </p:nvSpPr>
        <p:spPr>
          <a:xfrm>
            <a:off x="1638300" y="8006619"/>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6B6588"/>
                </a:solidFill>
                <a:latin typeface="Poppins" pitchFamily="34" charset="0"/>
                <a:ea typeface="Poppins" pitchFamily="34" charset="-122"/>
                <a:cs typeface="Poppins" pitchFamily="34" charset="-120"/>
              </a:rPr>
              <a:t>✕</a:t>
            </a:r>
            <a:endParaRPr lang="en-US" sz="2400"/>
          </a:p>
        </p:txBody>
      </p:sp>
      <p:sp>
        <p:nvSpPr>
          <p:cNvPr id="92" name="Text 45">
            <a:extLst>
              <a:ext uri="{FF2B5EF4-FFF2-40B4-BE49-F238E27FC236}">
                <a16:creationId xmlns:a16="http://schemas.microsoft.com/office/drawing/2014/main" id="{7F3C5267-C9D0-DF70-BCDE-5F855401A3FD}"/>
              </a:ext>
            </a:extLst>
          </p:cNvPr>
          <p:cNvSpPr/>
          <p:nvPr/>
        </p:nvSpPr>
        <p:spPr>
          <a:xfrm>
            <a:off x="1638300" y="8924814"/>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0F0B2E"/>
                </a:solidFill>
                <a:latin typeface="Poppins" pitchFamily="34" charset="0"/>
                <a:ea typeface="Poppins" pitchFamily="34" charset="-122"/>
                <a:cs typeface="Poppins" pitchFamily="34" charset="-120"/>
              </a:rPr>
              <a:t>✓</a:t>
            </a:r>
            <a:endParaRPr lang="en-US" sz="2400"/>
          </a:p>
        </p:txBody>
      </p:sp>
      <p:sp>
        <p:nvSpPr>
          <p:cNvPr id="93" name="Text 6">
            <a:extLst>
              <a:ext uri="{FF2B5EF4-FFF2-40B4-BE49-F238E27FC236}">
                <a16:creationId xmlns:a16="http://schemas.microsoft.com/office/drawing/2014/main" id="{186BF75D-2BF5-B474-E2B2-2C9ECD15CDBC}"/>
              </a:ext>
            </a:extLst>
          </p:cNvPr>
          <p:cNvSpPr/>
          <p:nvPr/>
        </p:nvSpPr>
        <p:spPr>
          <a:xfrm>
            <a:off x="6496050" y="2497448"/>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6B6588"/>
                </a:solidFill>
                <a:latin typeface="Poppins" pitchFamily="34" charset="0"/>
                <a:ea typeface="Poppins" pitchFamily="34" charset="-122"/>
                <a:cs typeface="Poppins" pitchFamily="34" charset="-120"/>
              </a:rPr>
              <a:t>✕</a:t>
            </a:r>
            <a:endParaRPr lang="en-US" sz="2400"/>
          </a:p>
        </p:txBody>
      </p:sp>
      <p:sp>
        <p:nvSpPr>
          <p:cNvPr id="94" name="Text 12">
            <a:extLst>
              <a:ext uri="{FF2B5EF4-FFF2-40B4-BE49-F238E27FC236}">
                <a16:creationId xmlns:a16="http://schemas.microsoft.com/office/drawing/2014/main" id="{A9DAB7D6-E8C5-4CCC-8CD7-390575A5F461}"/>
              </a:ext>
            </a:extLst>
          </p:cNvPr>
          <p:cNvSpPr/>
          <p:nvPr/>
        </p:nvSpPr>
        <p:spPr>
          <a:xfrm>
            <a:off x="6496050" y="3415643"/>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0F0B2E"/>
                </a:solidFill>
                <a:latin typeface="Poppins" pitchFamily="34" charset="0"/>
                <a:ea typeface="Poppins" pitchFamily="34" charset="-122"/>
                <a:cs typeface="Poppins" pitchFamily="34" charset="-120"/>
              </a:rPr>
              <a:t>✓</a:t>
            </a:r>
            <a:endParaRPr lang="en-US" sz="2400"/>
          </a:p>
        </p:txBody>
      </p:sp>
      <p:sp>
        <p:nvSpPr>
          <p:cNvPr id="95" name="Text 18">
            <a:extLst>
              <a:ext uri="{FF2B5EF4-FFF2-40B4-BE49-F238E27FC236}">
                <a16:creationId xmlns:a16="http://schemas.microsoft.com/office/drawing/2014/main" id="{5C49E5A9-1865-C635-1DEF-7BA4B873E657}"/>
              </a:ext>
            </a:extLst>
          </p:cNvPr>
          <p:cNvSpPr/>
          <p:nvPr/>
        </p:nvSpPr>
        <p:spPr>
          <a:xfrm>
            <a:off x="6496050" y="4333838"/>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0F0B2E"/>
                </a:solidFill>
                <a:latin typeface="Poppins" pitchFamily="34" charset="0"/>
                <a:ea typeface="Poppins" pitchFamily="34" charset="-122"/>
                <a:cs typeface="Poppins" pitchFamily="34" charset="-120"/>
              </a:rPr>
              <a:t>✓</a:t>
            </a:r>
            <a:endParaRPr lang="en-US" sz="2400"/>
          </a:p>
        </p:txBody>
      </p:sp>
      <p:sp>
        <p:nvSpPr>
          <p:cNvPr id="96" name="Text 24">
            <a:extLst>
              <a:ext uri="{FF2B5EF4-FFF2-40B4-BE49-F238E27FC236}">
                <a16:creationId xmlns:a16="http://schemas.microsoft.com/office/drawing/2014/main" id="{67097782-A1D9-0E78-56B1-61F6BC4B95A2}"/>
              </a:ext>
            </a:extLst>
          </p:cNvPr>
          <p:cNvSpPr/>
          <p:nvPr/>
        </p:nvSpPr>
        <p:spPr>
          <a:xfrm>
            <a:off x="6496050" y="5252033"/>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6B6588"/>
                </a:solidFill>
                <a:latin typeface="Poppins" pitchFamily="34" charset="0"/>
                <a:ea typeface="Poppins" pitchFamily="34" charset="-122"/>
                <a:cs typeface="Poppins" pitchFamily="34" charset="-120"/>
              </a:rPr>
              <a:t>✕</a:t>
            </a:r>
            <a:endParaRPr lang="en-US" sz="2400"/>
          </a:p>
        </p:txBody>
      </p:sp>
      <p:sp>
        <p:nvSpPr>
          <p:cNvPr id="97" name="Text 30">
            <a:extLst>
              <a:ext uri="{FF2B5EF4-FFF2-40B4-BE49-F238E27FC236}">
                <a16:creationId xmlns:a16="http://schemas.microsoft.com/office/drawing/2014/main" id="{241D43EE-640C-4B81-6D50-96F3CE70B86D}"/>
              </a:ext>
            </a:extLst>
          </p:cNvPr>
          <p:cNvSpPr/>
          <p:nvPr/>
        </p:nvSpPr>
        <p:spPr>
          <a:xfrm>
            <a:off x="6496050" y="6170228"/>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0F0B2E"/>
                </a:solidFill>
                <a:latin typeface="Poppins" pitchFamily="34" charset="0"/>
                <a:ea typeface="Poppins" pitchFamily="34" charset="-122"/>
                <a:cs typeface="Poppins" pitchFamily="34" charset="-120"/>
              </a:rPr>
              <a:t>✓</a:t>
            </a:r>
            <a:endParaRPr lang="en-US" sz="2400"/>
          </a:p>
        </p:txBody>
      </p:sp>
      <p:sp>
        <p:nvSpPr>
          <p:cNvPr id="98" name="Text 36">
            <a:extLst>
              <a:ext uri="{FF2B5EF4-FFF2-40B4-BE49-F238E27FC236}">
                <a16:creationId xmlns:a16="http://schemas.microsoft.com/office/drawing/2014/main" id="{AF32B10F-F446-44B1-4A9B-ECBEA2EB7AC1}"/>
              </a:ext>
            </a:extLst>
          </p:cNvPr>
          <p:cNvSpPr/>
          <p:nvPr/>
        </p:nvSpPr>
        <p:spPr>
          <a:xfrm>
            <a:off x="6496050" y="7088424"/>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0F0B2E"/>
                </a:solidFill>
                <a:latin typeface="Poppins" pitchFamily="34" charset="0"/>
                <a:ea typeface="Poppins" pitchFamily="34" charset="-122"/>
                <a:cs typeface="Poppins" pitchFamily="34" charset="-120"/>
              </a:rPr>
              <a:t>✓</a:t>
            </a:r>
            <a:endParaRPr lang="en-US" sz="2400"/>
          </a:p>
        </p:txBody>
      </p:sp>
      <p:sp>
        <p:nvSpPr>
          <p:cNvPr id="99" name="Text 42">
            <a:extLst>
              <a:ext uri="{FF2B5EF4-FFF2-40B4-BE49-F238E27FC236}">
                <a16:creationId xmlns:a16="http://schemas.microsoft.com/office/drawing/2014/main" id="{AA89ED0A-AB2F-726D-5C20-BD89B40681B1}"/>
              </a:ext>
            </a:extLst>
          </p:cNvPr>
          <p:cNvSpPr/>
          <p:nvPr/>
        </p:nvSpPr>
        <p:spPr>
          <a:xfrm>
            <a:off x="6496050" y="8006619"/>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6B6588"/>
                </a:solidFill>
                <a:latin typeface="Poppins" pitchFamily="34" charset="0"/>
                <a:ea typeface="Poppins" pitchFamily="34" charset="-122"/>
                <a:cs typeface="Poppins" pitchFamily="34" charset="-120"/>
              </a:rPr>
              <a:t>✕</a:t>
            </a:r>
            <a:endParaRPr lang="en-US" sz="2400"/>
          </a:p>
        </p:txBody>
      </p:sp>
      <p:sp>
        <p:nvSpPr>
          <p:cNvPr id="100" name="Text 48">
            <a:extLst>
              <a:ext uri="{FF2B5EF4-FFF2-40B4-BE49-F238E27FC236}">
                <a16:creationId xmlns:a16="http://schemas.microsoft.com/office/drawing/2014/main" id="{CD097762-AF14-7991-3DC2-F552584198EF}"/>
              </a:ext>
            </a:extLst>
          </p:cNvPr>
          <p:cNvSpPr/>
          <p:nvPr/>
        </p:nvSpPr>
        <p:spPr>
          <a:xfrm>
            <a:off x="6496050" y="8924814"/>
            <a:ext cx="7201091" cy="3429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400" b="1">
                <a:solidFill>
                  <a:srgbClr val="0F0B2E"/>
                </a:solidFill>
                <a:latin typeface="Poppins" pitchFamily="34" charset="0"/>
                <a:ea typeface="Poppins" pitchFamily="34" charset="-122"/>
                <a:cs typeface="Poppins" pitchFamily="34" charset="-120"/>
              </a:rPr>
              <a:t>✓</a:t>
            </a:r>
            <a:endParaRPr lang="en-US"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DFCF9"/>
        </a:solid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VIRTUAL CARD GAME·REFLECTION</a:t>
            </a:r>
            <a:endParaRPr lang="en-US" sz="1650"/>
          </a:p>
        </p:txBody>
      </p:sp>
      <p:sp>
        <p:nvSpPr>
          <p:cNvPr id="3" name="Text 1"/>
          <p:cNvSpPr/>
          <p:nvPr/>
        </p:nvSpPr>
        <p:spPr>
          <a:xfrm>
            <a:off x="1143000" y="1543943"/>
            <a:ext cx="16482060" cy="689595"/>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5400" b="1" kern="0" spc="-189" dirty="0">
                <a:solidFill>
                  <a:srgbClr val="0F0B2E"/>
                </a:solidFill>
                <a:latin typeface="Poppins" pitchFamily="34" charset="0"/>
                <a:ea typeface="Poppins" pitchFamily="34" charset="-122"/>
                <a:cs typeface="Poppins" pitchFamily="34" charset="-120"/>
              </a:rPr>
              <a:t>What does your </a:t>
            </a:r>
            <a:r>
              <a:rPr lang="en-US" sz="5400" b="1" kern="0" spc="-189" dirty="0">
                <a:gradFill>
                  <a:gsLst>
                    <a:gs pos="75000">
                      <a:srgbClr val="FED507"/>
                    </a:gs>
                    <a:gs pos="54000">
                      <a:srgbClr val="E84227"/>
                    </a:gs>
                  </a:gsLst>
                  <a:lin ang="2700000" scaled="0"/>
                </a:gradFill>
                <a:latin typeface="Poppins" pitchFamily="34" charset="0"/>
                <a:ea typeface="Poppins" pitchFamily="34" charset="-122"/>
                <a:cs typeface="Poppins" pitchFamily="34" charset="-120"/>
              </a:rPr>
              <a:t>tally</a:t>
            </a:r>
            <a:r>
              <a:rPr lang="en-US" sz="5400" b="1" kern="0" spc="-189" dirty="0">
                <a:solidFill>
                  <a:srgbClr val="000000"/>
                </a:solidFill>
                <a:latin typeface="Poppins" pitchFamily="34" charset="0"/>
                <a:ea typeface="Poppins" pitchFamily="34" charset="-122"/>
                <a:cs typeface="Poppins" pitchFamily="34" charset="-120"/>
              </a:rPr>
              <a:t> </a:t>
            </a:r>
            <a:r>
              <a:rPr lang="en-US" sz="5400" b="1" kern="0" spc="-189" dirty="0">
                <a:solidFill>
                  <a:srgbClr val="0F0B2E"/>
                </a:solidFill>
                <a:latin typeface="Poppins" pitchFamily="34" charset="0"/>
                <a:ea typeface="Poppins" pitchFamily="34" charset="-122"/>
                <a:cs typeface="Poppins" pitchFamily="34" charset="-120"/>
              </a:rPr>
              <a:t>tell you?</a:t>
            </a:r>
            <a:endParaRPr lang="en-US" sz="5400" dirty="0"/>
          </a:p>
        </p:txBody>
      </p:sp>
      <p:sp>
        <p:nvSpPr>
          <p:cNvPr id="4" name="Shape 2"/>
          <p:cNvSpPr/>
          <p:nvPr/>
        </p:nvSpPr>
        <p:spPr>
          <a:xfrm>
            <a:off x="1143000" y="3307854"/>
            <a:ext cx="685800" cy="685800"/>
          </a:xfrm>
          <a:prstGeom prst="ellipse">
            <a:avLst/>
          </a:prstGeom>
          <a:solidFill>
            <a:srgbClr val="0F0B2E"/>
          </a:solidFill>
          <a:ln/>
        </p:spPr>
        <p:txBody>
          <a:bodyPr/>
          <a:lstStyle/>
          <a:p>
            <a:endParaRPr lang="en-US"/>
          </a:p>
        </p:txBody>
      </p:sp>
      <p:sp>
        <p:nvSpPr>
          <p:cNvPr id="5" name="Text 3"/>
          <p:cNvSpPr/>
          <p:nvPr/>
        </p:nvSpPr>
        <p:spPr>
          <a:xfrm>
            <a:off x="1104900" y="3238842"/>
            <a:ext cx="762000" cy="723900"/>
          </a:xfrm>
          <a:prstGeom prst="rect">
            <a:avLst/>
          </a:prstGeom>
          <a:noFill/>
          <a:ln/>
        </p:spPr>
        <p:txBody>
          <a:bodyPr wrap="square" lIns="25400" tIns="25400" rIns="25400" bIns="25400" rtlCol="0" anchor="ctr">
            <a:normAutofit/>
          </a:bodyPr>
          <a:lstStyle/>
          <a:p>
            <a:pPr marL="0" indent="0" algn="ctr">
              <a:lnSpc>
                <a:spcPct val="155000"/>
              </a:lnSpc>
              <a:buNone/>
            </a:pPr>
            <a:r>
              <a:rPr lang="en-US" sz="2100" b="1">
                <a:solidFill>
                  <a:srgbClr val="FDFCF9"/>
                </a:solidFill>
                <a:latin typeface="Poppins" pitchFamily="34" charset="0"/>
                <a:ea typeface="Poppins" pitchFamily="34" charset="-122"/>
                <a:cs typeface="Poppins" pitchFamily="34" charset="-120"/>
              </a:rPr>
              <a:t>?</a:t>
            </a:r>
            <a:endParaRPr lang="en-US" sz="2100"/>
          </a:p>
        </p:txBody>
      </p:sp>
      <p:sp>
        <p:nvSpPr>
          <p:cNvPr id="6" name="Text 4"/>
          <p:cNvSpPr/>
          <p:nvPr/>
        </p:nvSpPr>
        <p:spPr>
          <a:xfrm>
            <a:off x="2109877" y="3395948"/>
            <a:ext cx="10812492" cy="597706"/>
          </a:xfrm>
          <a:prstGeom prst="rect">
            <a:avLst/>
          </a:prstGeom>
          <a:noFill/>
          <a:ln/>
        </p:spPr>
        <p:txBody>
          <a:bodyPr wrap="square" lIns="25400" tIns="25400" rIns="25400" bIns="25400" rtlCol="0" anchor="t">
            <a:normAutofit/>
          </a:bodyPr>
          <a:lstStyle/>
          <a:p>
            <a:pPr marL="0" indent="0" algn="l">
              <a:lnSpc>
                <a:spcPct val="120000"/>
              </a:lnSpc>
              <a:buNone/>
            </a:pPr>
            <a:r>
              <a:rPr lang="en-US" sz="2500" b="1">
                <a:solidFill>
                  <a:srgbClr val="0F0B2E"/>
                </a:solidFill>
                <a:latin typeface="Poppins" pitchFamily="34" charset="0"/>
                <a:ea typeface="Poppins" pitchFamily="34" charset="-122"/>
                <a:cs typeface="Poppins" pitchFamily="34" charset="-120"/>
              </a:rPr>
              <a:t>How many different </a:t>
            </a:r>
            <a:r>
              <a:rPr lang="en-US" sz="2500" b="1" err="1">
                <a:solidFill>
                  <a:srgbClr val="0F0B2E"/>
                </a:solidFill>
                <a:latin typeface="Poppins" pitchFamily="34" charset="0"/>
                <a:ea typeface="Poppins" pitchFamily="34" charset="-122"/>
                <a:cs typeface="Poppins" pitchFamily="34" charset="-120"/>
              </a:rPr>
              <a:t>colour</a:t>
            </a:r>
            <a:r>
              <a:rPr lang="en-US" sz="2500" b="1">
                <a:solidFill>
                  <a:srgbClr val="0F0B2E"/>
                </a:solidFill>
                <a:latin typeface="Poppins" pitchFamily="34" charset="0"/>
                <a:ea typeface="Poppins" pitchFamily="34" charset="-122"/>
                <a:cs typeface="Poppins" pitchFamily="34" charset="-120"/>
              </a:rPr>
              <a:t> preferences have you identified?</a:t>
            </a:r>
            <a:endParaRPr lang="en-US" sz="2500"/>
          </a:p>
        </p:txBody>
      </p:sp>
      <p:sp>
        <p:nvSpPr>
          <p:cNvPr id="7" name="Shape 5"/>
          <p:cNvSpPr/>
          <p:nvPr/>
        </p:nvSpPr>
        <p:spPr>
          <a:xfrm>
            <a:off x="2078247" y="4027842"/>
            <a:ext cx="874514" cy="889213"/>
          </a:xfrm>
          <a:prstGeom prst="ellipse">
            <a:avLst/>
          </a:prstGeom>
          <a:ln w="14288">
            <a:solidFill>
              <a:srgbClr val="ECE9DF"/>
            </a:solidFill>
            <a:prstDash val="solid"/>
          </a:ln>
        </p:spPr>
        <p:txBody>
          <a:bodyPr/>
          <a:lstStyle/>
          <a:p>
            <a:endParaRPr lang="en-US"/>
          </a:p>
        </p:txBody>
      </p:sp>
      <p:sp>
        <p:nvSpPr>
          <p:cNvPr id="8" name="Text 6"/>
          <p:cNvSpPr/>
          <p:nvPr/>
        </p:nvSpPr>
        <p:spPr>
          <a:xfrm>
            <a:off x="2376488" y="4059384"/>
            <a:ext cx="312539" cy="723900"/>
          </a:xfrm>
          <a:prstGeom prst="rect">
            <a:avLst/>
          </a:prstGeom>
          <a:noFill/>
          <a:ln/>
        </p:spPr>
        <p:txBody>
          <a:bodyPr wrap="square" lIns="25400" tIns="25400" rIns="25400" bIns="25400" rtlCol="0" anchor="ctr">
            <a:normAutofit/>
          </a:bodyPr>
          <a:lstStyle/>
          <a:p>
            <a:pPr marL="0" indent="0" algn="ctr">
              <a:lnSpc>
                <a:spcPct val="155000"/>
              </a:lnSpc>
              <a:buNone/>
            </a:pPr>
            <a:r>
              <a:rPr lang="en-US" sz="2100" b="1" kern="0" spc="42">
                <a:solidFill>
                  <a:srgbClr val="0F0B2E"/>
                </a:solidFill>
                <a:latin typeface="Poppins" pitchFamily="34" charset="0"/>
                <a:ea typeface="Poppins" pitchFamily="34" charset="-122"/>
                <a:cs typeface="Poppins" pitchFamily="34" charset="-120"/>
              </a:rPr>
              <a:t>1?</a:t>
            </a:r>
            <a:endParaRPr lang="en-US" sz="2100"/>
          </a:p>
        </p:txBody>
      </p:sp>
      <p:sp>
        <p:nvSpPr>
          <p:cNvPr id="10" name="Text 8"/>
          <p:cNvSpPr/>
          <p:nvPr/>
        </p:nvSpPr>
        <p:spPr>
          <a:xfrm>
            <a:off x="3403402" y="4059384"/>
            <a:ext cx="375493" cy="723900"/>
          </a:xfrm>
          <a:prstGeom prst="rect">
            <a:avLst/>
          </a:prstGeom>
          <a:noFill/>
          <a:ln/>
        </p:spPr>
        <p:txBody>
          <a:bodyPr wrap="square" lIns="25400" tIns="25400" rIns="25400" bIns="25400" rtlCol="0" anchor="ctr">
            <a:normAutofit/>
          </a:bodyPr>
          <a:lstStyle/>
          <a:p>
            <a:pPr marL="0" indent="0" algn="ctr">
              <a:lnSpc>
                <a:spcPct val="155000"/>
              </a:lnSpc>
              <a:buNone/>
            </a:pPr>
            <a:r>
              <a:rPr lang="en-US" sz="2100" b="1" kern="0" spc="42">
                <a:solidFill>
                  <a:srgbClr val="0F0B2E"/>
                </a:solidFill>
                <a:latin typeface="Poppins" pitchFamily="34" charset="0"/>
                <a:ea typeface="Poppins" pitchFamily="34" charset="-122"/>
                <a:cs typeface="Poppins" pitchFamily="34" charset="-120"/>
              </a:rPr>
              <a:t>2?</a:t>
            </a:r>
            <a:endParaRPr lang="en-US" sz="2100"/>
          </a:p>
        </p:txBody>
      </p:sp>
      <p:sp>
        <p:nvSpPr>
          <p:cNvPr id="12" name="Text 10"/>
          <p:cNvSpPr/>
          <p:nvPr/>
        </p:nvSpPr>
        <p:spPr>
          <a:xfrm>
            <a:off x="4493270" y="4059384"/>
            <a:ext cx="384274" cy="723900"/>
          </a:xfrm>
          <a:prstGeom prst="rect">
            <a:avLst/>
          </a:prstGeom>
          <a:noFill/>
          <a:ln/>
        </p:spPr>
        <p:txBody>
          <a:bodyPr wrap="square" lIns="25400" tIns="25400" rIns="25400" bIns="25400" rtlCol="0" anchor="ctr">
            <a:normAutofit/>
          </a:bodyPr>
          <a:lstStyle/>
          <a:p>
            <a:pPr marL="0" indent="0" algn="ctr">
              <a:lnSpc>
                <a:spcPct val="155000"/>
              </a:lnSpc>
              <a:buNone/>
            </a:pPr>
            <a:r>
              <a:rPr lang="en-US" sz="2100" b="1" kern="0" spc="42">
                <a:solidFill>
                  <a:srgbClr val="0F0B2E"/>
                </a:solidFill>
                <a:latin typeface="Poppins" pitchFamily="34" charset="0"/>
                <a:ea typeface="Poppins" pitchFamily="34" charset="-122"/>
                <a:cs typeface="Poppins" pitchFamily="34" charset="-120"/>
              </a:rPr>
              <a:t>3?</a:t>
            </a:r>
            <a:endParaRPr lang="en-US" sz="2100"/>
          </a:p>
        </p:txBody>
      </p:sp>
      <p:sp>
        <p:nvSpPr>
          <p:cNvPr id="14" name="Text 12"/>
          <p:cNvSpPr/>
          <p:nvPr/>
        </p:nvSpPr>
        <p:spPr>
          <a:xfrm>
            <a:off x="5591919" y="4059384"/>
            <a:ext cx="398413" cy="723900"/>
          </a:xfrm>
          <a:prstGeom prst="rect">
            <a:avLst/>
          </a:prstGeom>
          <a:noFill/>
          <a:ln/>
        </p:spPr>
        <p:txBody>
          <a:bodyPr wrap="square" lIns="25400" tIns="25400" rIns="25400" bIns="25400" rtlCol="0" anchor="ctr">
            <a:normAutofit/>
          </a:bodyPr>
          <a:lstStyle/>
          <a:p>
            <a:pPr marL="0" indent="0" algn="ctr">
              <a:lnSpc>
                <a:spcPct val="155000"/>
              </a:lnSpc>
              <a:buNone/>
            </a:pPr>
            <a:r>
              <a:rPr lang="en-US" sz="2100" b="1" kern="0" spc="42">
                <a:solidFill>
                  <a:srgbClr val="0F0B2E"/>
                </a:solidFill>
                <a:latin typeface="Poppins" pitchFamily="34" charset="0"/>
                <a:ea typeface="Poppins" pitchFamily="34" charset="-122"/>
                <a:cs typeface="Poppins" pitchFamily="34" charset="-120"/>
              </a:rPr>
              <a:t>4?</a:t>
            </a:r>
            <a:endParaRPr lang="en-US" sz="2100"/>
          </a:p>
        </p:txBody>
      </p:sp>
      <p:sp>
        <p:nvSpPr>
          <p:cNvPr id="15" name="Shape 13"/>
          <p:cNvSpPr/>
          <p:nvPr/>
        </p:nvSpPr>
        <p:spPr>
          <a:xfrm>
            <a:off x="1143000" y="5744319"/>
            <a:ext cx="685800" cy="685800"/>
          </a:xfrm>
          <a:prstGeom prst="ellipse">
            <a:avLst/>
          </a:prstGeom>
          <a:solidFill>
            <a:srgbClr val="0F0B2E"/>
          </a:solidFill>
          <a:ln/>
        </p:spPr>
        <p:txBody>
          <a:bodyPr/>
          <a:lstStyle/>
          <a:p>
            <a:endParaRPr lang="en-US"/>
          </a:p>
        </p:txBody>
      </p:sp>
      <p:sp>
        <p:nvSpPr>
          <p:cNvPr id="16" name="Text 14"/>
          <p:cNvSpPr/>
          <p:nvPr/>
        </p:nvSpPr>
        <p:spPr>
          <a:xfrm>
            <a:off x="1104900" y="5675307"/>
            <a:ext cx="762000" cy="723900"/>
          </a:xfrm>
          <a:prstGeom prst="rect">
            <a:avLst/>
          </a:prstGeom>
          <a:noFill/>
          <a:ln/>
        </p:spPr>
        <p:txBody>
          <a:bodyPr wrap="square" lIns="25400" tIns="25400" rIns="25400" bIns="25400" rtlCol="0" anchor="ctr">
            <a:normAutofit/>
          </a:bodyPr>
          <a:lstStyle/>
          <a:p>
            <a:pPr marL="0" indent="0" algn="ctr">
              <a:lnSpc>
                <a:spcPct val="155000"/>
              </a:lnSpc>
              <a:buNone/>
            </a:pPr>
            <a:r>
              <a:rPr lang="en-US" sz="2100" b="1">
                <a:solidFill>
                  <a:srgbClr val="FDFCF9"/>
                </a:solidFill>
                <a:latin typeface="Poppins" pitchFamily="34" charset="0"/>
                <a:ea typeface="Poppins" pitchFamily="34" charset="-122"/>
                <a:cs typeface="Poppins" pitchFamily="34" charset="-120"/>
              </a:rPr>
              <a:t>?</a:t>
            </a:r>
            <a:endParaRPr lang="en-US" sz="2100"/>
          </a:p>
        </p:txBody>
      </p:sp>
      <p:sp>
        <p:nvSpPr>
          <p:cNvPr id="17" name="Text 15"/>
          <p:cNvSpPr/>
          <p:nvPr/>
        </p:nvSpPr>
        <p:spPr>
          <a:xfrm>
            <a:off x="2247900" y="5881464"/>
            <a:ext cx="4644777" cy="449535"/>
          </a:xfrm>
          <a:prstGeom prst="rect">
            <a:avLst/>
          </a:prstGeom>
          <a:noFill/>
          <a:ln/>
        </p:spPr>
        <p:txBody>
          <a:bodyPr wrap="square" lIns="25400" tIns="25400" rIns="25400" bIns="25400" rtlCol="0" anchor="t">
            <a:normAutofit fontScale="92500" lnSpcReduction="20000"/>
          </a:bodyPr>
          <a:lstStyle/>
          <a:p>
            <a:pPr marL="0" indent="0" algn="l">
              <a:lnSpc>
                <a:spcPct val="120000"/>
              </a:lnSpc>
              <a:buNone/>
            </a:pPr>
            <a:r>
              <a:rPr lang="en-US" sz="2700" b="1">
                <a:solidFill>
                  <a:srgbClr val="0F0B2E"/>
                </a:solidFill>
                <a:latin typeface="Poppins" pitchFamily="34" charset="0"/>
                <a:ea typeface="Poppins" pitchFamily="34" charset="-122"/>
                <a:cs typeface="Poppins" pitchFamily="34" charset="-120"/>
              </a:rPr>
              <a:t>What might this tell us?</a:t>
            </a:r>
            <a:endParaRPr lang="en-US" sz="2700"/>
          </a:p>
        </p:txBody>
      </p:sp>
      <p:sp>
        <p:nvSpPr>
          <p:cNvPr id="18" name="Shape 16"/>
          <p:cNvSpPr/>
          <p:nvPr/>
        </p:nvSpPr>
        <p:spPr>
          <a:xfrm>
            <a:off x="1143000" y="6931413"/>
            <a:ext cx="685800" cy="685800"/>
          </a:xfrm>
          <a:prstGeom prst="ellipse">
            <a:avLst/>
          </a:prstGeom>
          <a:solidFill>
            <a:srgbClr val="0F0B2E"/>
          </a:solidFill>
          <a:ln/>
        </p:spPr>
        <p:txBody>
          <a:bodyPr/>
          <a:lstStyle/>
          <a:p>
            <a:endParaRPr lang="en-US"/>
          </a:p>
        </p:txBody>
      </p:sp>
      <p:sp>
        <p:nvSpPr>
          <p:cNvPr id="19" name="Text 17"/>
          <p:cNvSpPr/>
          <p:nvPr/>
        </p:nvSpPr>
        <p:spPr>
          <a:xfrm>
            <a:off x="1104900" y="6879654"/>
            <a:ext cx="762000" cy="723900"/>
          </a:xfrm>
          <a:prstGeom prst="rect">
            <a:avLst/>
          </a:prstGeom>
          <a:noFill/>
          <a:ln/>
        </p:spPr>
        <p:txBody>
          <a:bodyPr wrap="square" lIns="25400" tIns="25400" rIns="25400" bIns="25400" rtlCol="0" anchor="ctr">
            <a:normAutofit/>
          </a:bodyPr>
          <a:lstStyle/>
          <a:p>
            <a:pPr marL="0" indent="0" algn="ctr">
              <a:lnSpc>
                <a:spcPct val="155000"/>
              </a:lnSpc>
              <a:buNone/>
            </a:pPr>
            <a:r>
              <a:rPr lang="en-US" sz="2100" b="1">
                <a:solidFill>
                  <a:srgbClr val="FDFCF9"/>
                </a:solidFill>
                <a:latin typeface="Poppins" pitchFamily="34" charset="0"/>
                <a:ea typeface="Poppins" pitchFamily="34" charset="-122"/>
                <a:cs typeface="Poppins" pitchFamily="34" charset="-120"/>
              </a:rPr>
              <a:t>?</a:t>
            </a:r>
            <a:endParaRPr lang="en-US" sz="2100"/>
          </a:p>
        </p:txBody>
      </p:sp>
      <p:sp>
        <p:nvSpPr>
          <p:cNvPr id="20" name="Text 18"/>
          <p:cNvSpPr/>
          <p:nvPr/>
        </p:nvSpPr>
        <p:spPr>
          <a:xfrm>
            <a:off x="2247900" y="7035406"/>
            <a:ext cx="7724236" cy="860971"/>
          </a:xfrm>
          <a:prstGeom prst="rect">
            <a:avLst/>
          </a:prstGeom>
          <a:noFill/>
          <a:ln/>
        </p:spPr>
        <p:txBody>
          <a:bodyPr wrap="square" lIns="25400" tIns="25400" rIns="25400" bIns="25400" rtlCol="0" anchor="t">
            <a:normAutofit/>
          </a:bodyPr>
          <a:lstStyle/>
          <a:p>
            <a:pPr marL="0" indent="0" algn="l">
              <a:lnSpc>
                <a:spcPct val="120000"/>
              </a:lnSpc>
              <a:buNone/>
            </a:pPr>
            <a:r>
              <a:rPr lang="en-US" sz="2500" b="1">
                <a:solidFill>
                  <a:srgbClr val="0F0B2E"/>
                </a:solidFill>
                <a:latin typeface="Poppins" pitchFamily="34" charset="0"/>
                <a:ea typeface="Poppins" pitchFamily="34" charset="-122"/>
                <a:cs typeface="Poppins" pitchFamily="34" charset="-120"/>
              </a:rPr>
              <a:t>What are your top two </a:t>
            </a:r>
            <a:r>
              <a:rPr lang="en-US" sz="2500" b="1" err="1">
                <a:solidFill>
                  <a:srgbClr val="0F0B2E"/>
                </a:solidFill>
                <a:latin typeface="Poppins" pitchFamily="34" charset="0"/>
                <a:ea typeface="Poppins" pitchFamily="34" charset="-122"/>
                <a:cs typeface="Poppins" pitchFamily="34" charset="-120"/>
              </a:rPr>
              <a:t>colours</a:t>
            </a:r>
            <a:r>
              <a:rPr lang="en-US" sz="2500" b="1">
                <a:solidFill>
                  <a:srgbClr val="0F0B2E"/>
                </a:solidFill>
                <a:latin typeface="Poppins" pitchFamily="34" charset="0"/>
                <a:ea typeface="Poppins" pitchFamily="34" charset="-122"/>
                <a:cs typeface="Poppins" pitchFamily="34" charset="-120"/>
              </a:rPr>
              <a:t>?</a:t>
            </a:r>
            <a:endParaRPr lang="en-US" sz="2500"/>
          </a:p>
        </p:txBody>
      </p:sp>
      <p:sp>
        <p:nvSpPr>
          <p:cNvPr id="21" name="Text 19"/>
          <p:cNvSpPr/>
          <p:nvPr/>
        </p:nvSpPr>
        <p:spPr>
          <a:xfrm>
            <a:off x="1143000" y="9593610"/>
            <a:ext cx="2205707"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CARD GAME · REFLECT</a:t>
            </a:r>
            <a:endParaRPr lang="en-US" sz="1200"/>
          </a:p>
        </p:txBody>
      </p:sp>
      <p:sp>
        <p:nvSpPr>
          <p:cNvPr id="23" name="Shape 5">
            <a:extLst>
              <a:ext uri="{FF2B5EF4-FFF2-40B4-BE49-F238E27FC236}">
                <a16:creationId xmlns:a16="http://schemas.microsoft.com/office/drawing/2014/main" id="{128598E8-A8E3-6639-DA09-10EEB4DC1CBD}"/>
              </a:ext>
            </a:extLst>
          </p:cNvPr>
          <p:cNvSpPr/>
          <p:nvPr/>
        </p:nvSpPr>
        <p:spPr>
          <a:xfrm>
            <a:off x="3127794" y="4024967"/>
            <a:ext cx="874514" cy="889213"/>
          </a:xfrm>
          <a:prstGeom prst="ellipse">
            <a:avLst/>
          </a:prstGeom>
          <a:ln w="14288">
            <a:solidFill>
              <a:srgbClr val="ECE9DF"/>
            </a:solidFill>
            <a:prstDash val="solid"/>
          </a:ln>
        </p:spPr>
        <p:txBody>
          <a:bodyPr/>
          <a:lstStyle/>
          <a:p>
            <a:endParaRPr lang="en-US"/>
          </a:p>
        </p:txBody>
      </p:sp>
      <p:sp>
        <p:nvSpPr>
          <p:cNvPr id="24" name="Shape 5">
            <a:extLst>
              <a:ext uri="{FF2B5EF4-FFF2-40B4-BE49-F238E27FC236}">
                <a16:creationId xmlns:a16="http://schemas.microsoft.com/office/drawing/2014/main" id="{0148691D-BF5C-25DB-A9BC-7C40AAB965E8}"/>
              </a:ext>
            </a:extLst>
          </p:cNvPr>
          <p:cNvSpPr/>
          <p:nvPr/>
        </p:nvSpPr>
        <p:spPr>
          <a:xfrm>
            <a:off x="4214722" y="4024966"/>
            <a:ext cx="874514" cy="889213"/>
          </a:xfrm>
          <a:prstGeom prst="ellipse">
            <a:avLst/>
          </a:prstGeom>
          <a:ln w="14288">
            <a:solidFill>
              <a:srgbClr val="ECE9DF"/>
            </a:solidFill>
            <a:prstDash val="solid"/>
          </a:ln>
        </p:spPr>
        <p:txBody>
          <a:bodyPr/>
          <a:lstStyle/>
          <a:p>
            <a:endParaRPr lang="en-US"/>
          </a:p>
        </p:txBody>
      </p:sp>
      <p:sp>
        <p:nvSpPr>
          <p:cNvPr id="25" name="Shape 5">
            <a:extLst>
              <a:ext uri="{FF2B5EF4-FFF2-40B4-BE49-F238E27FC236}">
                <a16:creationId xmlns:a16="http://schemas.microsoft.com/office/drawing/2014/main" id="{F2448EC6-6308-B158-A641-9A65A87D99FF}"/>
              </a:ext>
            </a:extLst>
          </p:cNvPr>
          <p:cNvSpPr/>
          <p:nvPr/>
        </p:nvSpPr>
        <p:spPr>
          <a:xfrm>
            <a:off x="5336156" y="4042220"/>
            <a:ext cx="874514" cy="889213"/>
          </a:xfrm>
          <a:prstGeom prst="ellipse">
            <a:avLst/>
          </a:prstGeom>
          <a:ln w="14288">
            <a:solidFill>
              <a:srgbClr val="ECE9DF"/>
            </a:solidFill>
            <a:prstDash val="solid"/>
          </a:ln>
        </p:spPr>
        <p:txBody>
          <a:bodyPr/>
          <a:lstStyle/>
          <a:p>
            <a:endParaRPr lang="en-US"/>
          </a:p>
        </p:txBody>
      </p:sp>
      <p:pic>
        <p:nvPicPr>
          <p:cNvPr id="9" name="Picture 8">
            <a:extLst>
              <a:ext uri="{FF2B5EF4-FFF2-40B4-BE49-F238E27FC236}">
                <a16:creationId xmlns:a16="http://schemas.microsoft.com/office/drawing/2014/main" id="{BCE0D2A3-C849-702E-0D2E-77718A0907D1}"/>
              </a:ext>
            </a:extLst>
          </p:cNvPr>
          <p:cNvPicPr>
            <a:picLocks noChangeAspect="1"/>
          </p:cNvPicPr>
          <p:nvPr/>
        </p:nvPicPr>
        <p:blipFill>
          <a:blip r:embed="rId3"/>
          <a:stretch>
            <a:fillRect/>
          </a:stretch>
        </p:blipFill>
        <p:spPr>
          <a:xfrm>
            <a:off x="16679008" y="1069568"/>
            <a:ext cx="685800" cy="546265"/>
          </a:xfrm>
          <a:prstGeom prst="rect">
            <a:avLst/>
          </a:prstGeom>
        </p:spPr>
      </p:pic>
      <p:sp>
        <p:nvSpPr>
          <p:cNvPr id="11" name="Shape 18">
            <a:extLst>
              <a:ext uri="{FF2B5EF4-FFF2-40B4-BE49-F238E27FC236}">
                <a16:creationId xmlns:a16="http://schemas.microsoft.com/office/drawing/2014/main" id="{0AA274EB-F50C-9DB4-172A-FBF330D3252F}"/>
              </a:ext>
            </a:extLst>
          </p:cNvPr>
          <p:cNvSpPr/>
          <p:nvPr/>
        </p:nvSpPr>
        <p:spPr>
          <a:xfrm>
            <a:off x="12641557" y="3997598"/>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13" name="Shape 21">
            <a:extLst>
              <a:ext uri="{FF2B5EF4-FFF2-40B4-BE49-F238E27FC236}">
                <a16:creationId xmlns:a16="http://schemas.microsoft.com/office/drawing/2014/main" id="{52D5C8FF-8708-0EF1-02A2-356EC25F923C}"/>
              </a:ext>
            </a:extLst>
          </p:cNvPr>
          <p:cNvSpPr/>
          <p:nvPr/>
        </p:nvSpPr>
        <p:spPr>
          <a:xfrm>
            <a:off x="14796805" y="3498835"/>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22" name="Shape 18">
            <a:extLst>
              <a:ext uri="{FF2B5EF4-FFF2-40B4-BE49-F238E27FC236}">
                <a16:creationId xmlns:a16="http://schemas.microsoft.com/office/drawing/2014/main" id="{AF75D046-EEDF-49D3-F54A-9FB87E4A3107}"/>
              </a:ext>
            </a:extLst>
          </p:cNvPr>
          <p:cNvSpPr/>
          <p:nvPr/>
        </p:nvSpPr>
        <p:spPr>
          <a:xfrm>
            <a:off x="12415832" y="3983222"/>
            <a:ext cx="2190750" cy="2738438"/>
          </a:xfrm>
          <a:prstGeom prst="roundRect">
            <a:avLst>
              <a:gd name="adj" fmla="val 6087"/>
            </a:avLst>
          </a:prstGeom>
          <a:solidFill>
            <a:srgbClr val="FDFCF9"/>
          </a:solidFill>
          <a:ln w="47625">
            <a:solidFill>
              <a:srgbClr val="2DAAE2"/>
            </a:solidFill>
            <a:prstDash val="solid"/>
          </a:ln>
          <a:effectLst>
            <a:outerShdw blurRad="63500" sx="102000" sy="102000" algn="ctr" rotWithShape="0">
              <a:prstClr val="black">
                <a:alpha val="40000"/>
              </a:prstClr>
            </a:outerShdw>
          </a:effectLst>
        </p:spPr>
        <p:txBody>
          <a:bodyPr/>
          <a:lstStyle/>
          <a:p>
            <a:endParaRPr lang="en-US"/>
          </a:p>
        </p:txBody>
      </p:sp>
      <p:sp>
        <p:nvSpPr>
          <p:cNvPr id="26" name="Text 19">
            <a:extLst>
              <a:ext uri="{FF2B5EF4-FFF2-40B4-BE49-F238E27FC236}">
                <a16:creationId xmlns:a16="http://schemas.microsoft.com/office/drawing/2014/main" id="{7BAD0F4C-B7BC-92D0-330A-A69DB9AC3163}"/>
              </a:ext>
            </a:extLst>
          </p:cNvPr>
          <p:cNvSpPr/>
          <p:nvPr/>
        </p:nvSpPr>
        <p:spPr>
          <a:xfrm>
            <a:off x="12673007" y="4430897"/>
            <a:ext cx="1752600" cy="1026914"/>
          </a:xfrm>
          <a:prstGeom prst="rect">
            <a:avLst/>
          </a:prstGeom>
          <a:noFill/>
          <a:ln/>
        </p:spPr>
        <p:txBody>
          <a:bodyPr wrap="square" lIns="25400" tIns="25400" rIns="25400" bIns="25400" rtlCol="0" anchor="t">
            <a:normAutofit fontScale="92500"/>
          </a:bodyPr>
          <a:lstStyle/>
          <a:p>
            <a:pPr marL="0" indent="0" algn="l">
              <a:lnSpc>
                <a:spcPct val="118000"/>
              </a:lnSpc>
              <a:buNone/>
            </a:pPr>
            <a:r>
              <a:rPr lang="en-US" sz="1650" b="1" kern="0" spc="-16" dirty="0">
                <a:solidFill>
                  <a:srgbClr val="0F0B2E"/>
                </a:solidFill>
                <a:latin typeface="Poppins" pitchFamily="34" charset="0"/>
                <a:ea typeface="Poppins" pitchFamily="34" charset="-122"/>
                <a:cs typeface="Poppins" pitchFamily="34" charset="-120"/>
              </a:rPr>
              <a:t>Remains focused until the task is complete</a:t>
            </a:r>
            <a:endParaRPr lang="en-US" sz="1650" dirty="0"/>
          </a:p>
        </p:txBody>
      </p:sp>
      <p:sp>
        <p:nvSpPr>
          <p:cNvPr id="27" name="Shape 21">
            <a:extLst>
              <a:ext uri="{FF2B5EF4-FFF2-40B4-BE49-F238E27FC236}">
                <a16:creationId xmlns:a16="http://schemas.microsoft.com/office/drawing/2014/main" id="{6996F489-5F42-6728-2FBB-7BCF25080A24}"/>
              </a:ext>
            </a:extLst>
          </p:cNvPr>
          <p:cNvSpPr/>
          <p:nvPr/>
        </p:nvSpPr>
        <p:spPr>
          <a:xfrm>
            <a:off x="14799682" y="3484459"/>
            <a:ext cx="2190750" cy="2738438"/>
          </a:xfrm>
          <a:prstGeom prst="roundRect">
            <a:avLst>
              <a:gd name="adj" fmla="val 6087"/>
            </a:avLst>
          </a:prstGeom>
          <a:solidFill>
            <a:srgbClr val="FDFCF9"/>
          </a:solidFill>
          <a:ln w="47625">
            <a:solidFill>
              <a:srgbClr val="A7C93F"/>
            </a:solidFill>
            <a:prstDash val="solid"/>
          </a:ln>
          <a:effectLst>
            <a:outerShdw blurRad="63500" sx="102000" sy="102000" algn="ctr" rotWithShape="0">
              <a:prstClr val="black">
                <a:alpha val="40000"/>
              </a:prstClr>
            </a:outerShdw>
          </a:effectLst>
        </p:spPr>
        <p:txBody>
          <a:bodyPr/>
          <a:lstStyle/>
          <a:p>
            <a:endParaRPr lang="en-US"/>
          </a:p>
        </p:txBody>
      </p:sp>
      <p:sp>
        <p:nvSpPr>
          <p:cNvPr id="28" name="Text 22">
            <a:extLst>
              <a:ext uri="{FF2B5EF4-FFF2-40B4-BE49-F238E27FC236}">
                <a16:creationId xmlns:a16="http://schemas.microsoft.com/office/drawing/2014/main" id="{EB985B8F-B6AD-0F27-DAEF-110875113BFA}"/>
              </a:ext>
            </a:extLst>
          </p:cNvPr>
          <p:cNvSpPr/>
          <p:nvPr/>
        </p:nvSpPr>
        <p:spPr>
          <a:xfrm>
            <a:off x="15056857" y="3932134"/>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Inclusive and non-critical</a:t>
            </a:r>
            <a:endParaRPr lang="en-US" sz="1650"/>
          </a:p>
        </p:txBody>
      </p:sp>
      <p:sp>
        <p:nvSpPr>
          <p:cNvPr id="29" name="Shape 9">
            <a:extLst>
              <a:ext uri="{FF2B5EF4-FFF2-40B4-BE49-F238E27FC236}">
                <a16:creationId xmlns:a16="http://schemas.microsoft.com/office/drawing/2014/main" id="{FC19FD2C-7431-41C9-64C1-85F8BE4333C3}"/>
              </a:ext>
            </a:extLst>
          </p:cNvPr>
          <p:cNvSpPr/>
          <p:nvPr/>
        </p:nvSpPr>
        <p:spPr>
          <a:xfrm>
            <a:off x="11949697" y="6060309"/>
            <a:ext cx="2190750" cy="2738438"/>
          </a:xfrm>
          <a:prstGeom prst="roundRect">
            <a:avLst>
              <a:gd name="adj" fmla="val 6087"/>
            </a:avLst>
          </a:prstGeom>
          <a:solidFill>
            <a:srgbClr val="FDFCF9"/>
          </a:solidFill>
          <a:ln w="9525">
            <a:solidFill>
              <a:srgbClr val="0F0B2E">
                <a:alpha val="5000"/>
              </a:srgbClr>
            </a:solidFill>
            <a:prstDash val="solid"/>
          </a:ln>
          <a:effectLst>
            <a:outerShdw blurRad="19050" dist="9525" dir="5400000" algn="bl" rotWithShape="0">
              <a:srgbClr val="0F0B2E">
                <a:alpha val="6000"/>
              </a:srgbClr>
            </a:outerShdw>
          </a:effectLst>
        </p:spPr>
        <p:txBody>
          <a:bodyPr/>
          <a:lstStyle/>
          <a:p>
            <a:endParaRPr lang="en-US"/>
          </a:p>
        </p:txBody>
      </p:sp>
      <p:sp>
        <p:nvSpPr>
          <p:cNvPr id="30" name="Text 8">
            <a:extLst>
              <a:ext uri="{FF2B5EF4-FFF2-40B4-BE49-F238E27FC236}">
                <a16:creationId xmlns:a16="http://schemas.microsoft.com/office/drawing/2014/main" id="{17FA9BB1-4462-F502-8105-5FD6D930F263}"/>
              </a:ext>
            </a:extLst>
          </p:cNvPr>
          <p:cNvSpPr/>
          <p:nvPr/>
        </p:nvSpPr>
        <p:spPr>
          <a:xfrm>
            <a:off x="12966540" y="5722083"/>
            <a:ext cx="239018" cy="266700"/>
          </a:xfrm>
          <a:prstGeom prst="rect">
            <a:avLst/>
          </a:prstGeom>
          <a:noFill/>
          <a:ln/>
        </p:spPr>
        <p:txBody>
          <a:bodyPr wrap="square" lIns="25400" tIns="25400" rIns="25400" bIns="25400" rtlCol="0" anchor="t">
            <a:normAutofit fontScale="85000" lnSpcReduction="10000"/>
          </a:bodyPr>
          <a:lstStyle/>
          <a:p>
            <a:pPr marL="0" indent="0" algn="l">
              <a:lnSpc>
                <a:spcPct val="100000"/>
              </a:lnSpc>
              <a:buNone/>
            </a:pPr>
            <a:endParaRPr lang="en-US" sz="1800" b="1" dirty="0">
              <a:solidFill>
                <a:srgbClr val="3D365C"/>
              </a:solidFill>
              <a:latin typeface="Poppins" pitchFamily="34" charset="0"/>
              <a:ea typeface="Poppins" pitchFamily="34" charset="-122"/>
              <a:cs typeface="Poppins" pitchFamily="34" charset="-120"/>
            </a:endParaRPr>
          </a:p>
        </p:txBody>
      </p:sp>
      <p:sp>
        <p:nvSpPr>
          <p:cNvPr id="31" name="Shape 9">
            <a:extLst>
              <a:ext uri="{FF2B5EF4-FFF2-40B4-BE49-F238E27FC236}">
                <a16:creationId xmlns:a16="http://schemas.microsoft.com/office/drawing/2014/main" id="{B0AFA81B-937A-BDB9-112D-70949A7BF92C}"/>
              </a:ext>
            </a:extLst>
          </p:cNvPr>
          <p:cNvSpPr/>
          <p:nvPr/>
        </p:nvSpPr>
        <p:spPr>
          <a:xfrm>
            <a:off x="11952574" y="6045933"/>
            <a:ext cx="2190750" cy="2738438"/>
          </a:xfrm>
          <a:prstGeom prst="roundRect">
            <a:avLst>
              <a:gd name="adj" fmla="val 6087"/>
            </a:avLst>
          </a:prstGeom>
          <a:solidFill>
            <a:srgbClr val="FDFCF9"/>
          </a:solidFill>
          <a:ln w="47625">
            <a:solidFill>
              <a:srgbClr val="FFD508"/>
            </a:solidFill>
            <a:prstDash val="solid"/>
          </a:ln>
          <a:effectLst>
            <a:outerShdw blurRad="63500" sx="102000" sy="102000" algn="ctr" rotWithShape="0">
              <a:prstClr val="black">
                <a:alpha val="40000"/>
              </a:prstClr>
            </a:outerShdw>
          </a:effectLst>
        </p:spPr>
        <p:txBody>
          <a:bodyPr/>
          <a:lstStyle/>
          <a:p>
            <a:endParaRPr lang="en-US"/>
          </a:p>
        </p:txBody>
      </p:sp>
      <p:sp>
        <p:nvSpPr>
          <p:cNvPr id="32" name="Text 10">
            <a:extLst>
              <a:ext uri="{FF2B5EF4-FFF2-40B4-BE49-F238E27FC236}">
                <a16:creationId xmlns:a16="http://schemas.microsoft.com/office/drawing/2014/main" id="{87FC8857-7302-F223-59CB-5BDE6BFE54A4}"/>
              </a:ext>
            </a:extLst>
          </p:cNvPr>
          <p:cNvSpPr/>
          <p:nvPr/>
        </p:nvSpPr>
        <p:spPr>
          <a:xfrm>
            <a:off x="12209749" y="6493608"/>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Expressive and persuasive</a:t>
            </a:r>
            <a:endParaRPr lang="en-US" sz="1650"/>
          </a:p>
        </p:txBody>
      </p:sp>
      <p:grpSp>
        <p:nvGrpSpPr>
          <p:cNvPr id="33" name="Group 32">
            <a:extLst>
              <a:ext uri="{FF2B5EF4-FFF2-40B4-BE49-F238E27FC236}">
                <a16:creationId xmlns:a16="http://schemas.microsoft.com/office/drawing/2014/main" id="{CAF8902E-DB13-44DE-5CD1-49DDFCD73F0C}"/>
              </a:ext>
            </a:extLst>
          </p:cNvPr>
          <p:cNvGrpSpPr/>
          <p:nvPr/>
        </p:nvGrpSpPr>
        <p:grpSpPr>
          <a:xfrm>
            <a:off x="14375387" y="5853586"/>
            <a:ext cx="2190750" cy="2738438"/>
            <a:chOff x="14791027" y="6414695"/>
            <a:chExt cx="2190750" cy="2738438"/>
          </a:xfrm>
        </p:grpSpPr>
        <p:sp>
          <p:nvSpPr>
            <p:cNvPr id="34" name="Shape 15">
              <a:extLst>
                <a:ext uri="{FF2B5EF4-FFF2-40B4-BE49-F238E27FC236}">
                  <a16:creationId xmlns:a16="http://schemas.microsoft.com/office/drawing/2014/main" id="{5A2BCEE7-DB92-8E36-D9A0-17F5559D316C}"/>
                </a:ext>
              </a:extLst>
            </p:cNvPr>
            <p:cNvSpPr/>
            <p:nvPr/>
          </p:nvSpPr>
          <p:spPr>
            <a:xfrm>
              <a:off x="14791027" y="6414695"/>
              <a:ext cx="2190750" cy="2738438"/>
            </a:xfrm>
            <a:prstGeom prst="roundRect">
              <a:avLst>
                <a:gd name="adj" fmla="val 6087"/>
              </a:avLst>
            </a:prstGeom>
            <a:solidFill>
              <a:srgbClr val="FDFCF9"/>
            </a:solidFill>
            <a:ln w="47625">
              <a:solidFill>
                <a:srgbClr val="E84427"/>
              </a:solidFill>
              <a:prstDash val="solid"/>
            </a:ln>
            <a:effectLst>
              <a:outerShdw blurRad="63500" sx="102000" sy="102000" algn="ctr" rotWithShape="0">
                <a:prstClr val="black">
                  <a:alpha val="40000"/>
                </a:prstClr>
              </a:outerShdw>
            </a:effectLst>
          </p:spPr>
          <p:txBody>
            <a:bodyPr/>
            <a:lstStyle/>
            <a:p>
              <a:endParaRPr lang="en-US"/>
            </a:p>
          </p:txBody>
        </p:sp>
        <p:sp>
          <p:nvSpPr>
            <p:cNvPr id="35" name="Text 16">
              <a:extLst>
                <a:ext uri="{FF2B5EF4-FFF2-40B4-BE49-F238E27FC236}">
                  <a16:creationId xmlns:a16="http://schemas.microsoft.com/office/drawing/2014/main" id="{F0B8A78A-9B14-74D2-6055-27D94C3D0E7A}"/>
                </a:ext>
              </a:extLst>
            </p:cNvPr>
            <p:cNvSpPr/>
            <p:nvPr/>
          </p:nvSpPr>
          <p:spPr>
            <a:xfrm>
              <a:off x="15048202" y="6862370"/>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dirty="0">
                  <a:solidFill>
                    <a:srgbClr val="0F0B2E"/>
                  </a:solidFill>
                  <a:latin typeface="Poppins" pitchFamily="34" charset="0"/>
                  <a:ea typeface="Poppins" pitchFamily="34" charset="-122"/>
                  <a:cs typeface="Poppins" pitchFamily="34" charset="-120"/>
                </a:rPr>
                <a:t>Quick to rise to a challenge</a:t>
              </a:r>
              <a:endParaRPr lang="en-US" sz="165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animBg="1"/>
      <p:bldP spid="12" grpId="0" animBg="1"/>
      <p:bldP spid="14" grpId="0" animBg="1"/>
      <p:bldP spid="15" grpId="0" animBg="1"/>
      <p:bldP spid="17" grpId="0" animBg="1"/>
      <p:bldP spid="18" grpId="0" animBg="1"/>
      <p:bldP spid="20" grpId="0" animBg="1"/>
      <p:bldP spid="23" grpId="0" animBg="1"/>
      <p:bldP spid="24" grpId="0" animBg="1"/>
      <p:bldP spid="25" grpId="0" animBg="1"/>
      <p:bldP spid="22" grpId="0" animBg="1"/>
      <p:bldP spid="27"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5F3EC"/>
        </a:solid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dirty="0">
                <a:solidFill>
                  <a:srgbClr val="6B6588"/>
                </a:solidFill>
                <a:latin typeface="Poppins" pitchFamily="34" charset="0"/>
                <a:ea typeface="Poppins" pitchFamily="34" charset="-122"/>
                <a:cs typeface="Poppins" pitchFamily="34" charset="-120"/>
              </a:rPr>
              <a:t>CARD GAME – IN THE ROOM</a:t>
            </a:r>
            <a:endParaRPr lang="en-US" sz="1650" dirty="0"/>
          </a:p>
        </p:txBody>
      </p:sp>
      <p:sp>
        <p:nvSpPr>
          <p:cNvPr id="3" name="Text 1"/>
          <p:cNvSpPr/>
          <p:nvPr/>
        </p:nvSpPr>
        <p:spPr>
          <a:xfrm>
            <a:off x="1143000" y="1543943"/>
            <a:ext cx="16482060" cy="906735"/>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7200" b="1" kern="0" spc="-252">
                <a:solidFill>
                  <a:srgbClr val="0F0B2E"/>
                </a:solidFill>
                <a:latin typeface="Poppins" pitchFamily="34" charset="0"/>
                <a:ea typeface="Poppins" pitchFamily="34" charset="-122"/>
                <a:cs typeface="Poppins" pitchFamily="34" charset="-120"/>
              </a:rPr>
              <a:t>C-me </a:t>
            </a:r>
            <a:r>
              <a:rPr lang="en-US" sz="7200" b="1" kern="0" spc="-252">
                <a:gradFill>
                  <a:gsLst>
                    <a:gs pos="75000">
                      <a:srgbClr val="FED507"/>
                    </a:gs>
                    <a:gs pos="54000">
                      <a:srgbClr val="E84227"/>
                    </a:gs>
                  </a:gsLst>
                  <a:lin ang="2700000" scaled="0"/>
                </a:gradFill>
                <a:latin typeface="Poppins" pitchFamily="34" charset="0"/>
                <a:ea typeface="Poppins" pitchFamily="34" charset="-122"/>
                <a:cs typeface="Poppins" pitchFamily="34" charset="-120"/>
              </a:rPr>
              <a:t>card game</a:t>
            </a:r>
            <a:r>
              <a:rPr lang="en-US" sz="7200" b="1" kern="0" spc="-252">
                <a:solidFill>
                  <a:srgbClr val="0F0B2E"/>
                </a:solidFill>
                <a:latin typeface="Poppins" pitchFamily="34" charset="0"/>
                <a:ea typeface="Poppins" pitchFamily="34" charset="-122"/>
                <a:cs typeface="Poppins" pitchFamily="34" charset="-120"/>
              </a:rPr>
              <a:t>.</a:t>
            </a:r>
            <a:endParaRPr lang="en-US" sz="7200"/>
          </a:p>
        </p:txBody>
      </p:sp>
      <p:sp>
        <p:nvSpPr>
          <p:cNvPr id="24" name="Text 18"/>
          <p:cNvSpPr/>
          <p:nvPr/>
        </p:nvSpPr>
        <p:spPr>
          <a:xfrm>
            <a:off x="1143000" y="9593610"/>
            <a:ext cx="1223814"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CARD GAME</a:t>
            </a:r>
            <a:endParaRPr lang="en-US" sz="1200"/>
          </a:p>
        </p:txBody>
      </p:sp>
      <p:pic>
        <p:nvPicPr>
          <p:cNvPr id="27" name="Picture 26">
            <a:extLst>
              <a:ext uri="{FF2B5EF4-FFF2-40B4-BE49-F238E27FC236}">
                <a16:creationId xmlns:a16="http://schemas.microsoft.com/office/drawing/2014/main" id="{CB4E8859-5862-2715-66D5-6046B72FE2A9}"/>
              </a:ext>
            </a:extLst>
          </p:cNvPr>
          <p:cNvPicPr>
            <a:picLocks noChangeAspect="1"/>
          </p:cNvPicPr>
          <p:nvPr/>
        </p:nvPicPr>
        <p:blipFill>
          <a:blip r:embed="rId3"/>
          <a:stretch>
            <a:fillRect/>
          </a:stretch>
        </p:blipFill>
        <p:spPr>
          <a:xfrm rot="21335464">
            <a:off x="12864642" y="4142995"/>
            <a:ext cx="1831241" cy="2590536"/>
          </a:xfrm>
          <a:prstGeom prst="rect">
            <a:avLst/>
          </a:prstGeom>
        </p:spPr>
      </p:pic>
      <p:pic>
        <p:nvPicPr>
          <p:cNvPr id="29" name="Picture 28">
            <a:extLst>
              <a:ext uri="{FF2B5EF4-FFF2-40B4-BE49-F238E27FC236}">
                <a16:creationId xmlns:a16="http://schemas.microsoft.com/office/drawing/2014/main" id="{5F1092CB-E84A-FDA1-2890-F3CAA2E696E8}"/>
              </a:ext>
            </a:extLst>
          </p:cNvPr>
          <p:cNvPicPr>
            <a:picLocks noChangeAspect="1"/>
          </p:cNvPicPr>
          <p:nvPr/>
        </p:nvPicPr>
        <p:blipFill>
          <a:blip r:embed="rId4"/>
          <a:stretch>
            <a:fillRect/>
          </a:stretch>
        </p:blipFill>
        <p:spPr>
          <a:xfrm>
            <a:off x="14595893" y="4114720"/>
            <a:ext cx="2311879" cy="2768546"/>
          </a:xfrm>
          <a:prstGeom prst="rect">
            <a:avLst/>
          </a:prstGeom>
        </p:spPr>
      </p:pic>
      <p:pic>
        <p:nvPicPr>
          <p:cNvPr id="31" name="Picture 30">
            <a:extLst>
              <a:ext uri="{FF2B5EF4-FFF2-40B4-BE49-F238E27FC236}">
                <a16:creationId xmlns:a16="http://schemas.microsoft.com/office/drawing/2014/main" id="{844CB939-3417-B183-CF01-62A3BD0D868A}"/>
              </a:ext>
            </a:extLst>
          </p:cNvPr>
          <p:cNvPicPr>
            <a:picLocks noChangeAspect="1"/>
          </p:cNvPicPr>
          <p:nvPr/>
        </p:nvPicPr>
        <p:blipFill>
          <a:blip r:embed="rId5"/>
          <a:stretch>
            <a:fillRect/>
          </a:stretch>
        </p:blipFill>
        <p:spPr>
          <a:xfrm>
            <a:off x="10714008" y="4099806"/>
            <a:ext cx="2242868" cy="2717828"/>
          </a:xfrm>
          <a:prstGeom prst="rect">
            <a:avLst/>
          </a:prstGeom>
        </p:spPr>
      </p:pic>
      <p:pic>
        <p:nvPicPr>
          <p:cNvPr id="33" name="Picture 32">
            <a:extLst>
              <a:ext uri="{FF2B5EF4-FFF2-40B4-BE49-F238E27FC236}">
                <a16:creationId xmlns:a16="http://schemas.microsoft.com/office/drawing/2014/main" id="{376781FA-AB77-F109-77F9-997D6ADB8C5A}"/>
              </a:ext>
            </a:extLst>
          </p:cNvPr>
          <p:cNvPicPr>
            <a:picLocks noChangeAspect="1"/>
          </p:cNvPicPr>
          <p:nvPr/>
        </p:nvPicPr>
        <p:blipFill>
          <a:blip r:embed="rId6"/>
          <a:stretch>
            <a:fillRect/>
          </a:stretch>
        </p:blipFill>
        <p:spPr>
          <a:xfrm rot="154704">
            <a:off x="8936966" y="4123838"/>
            <a:ext cx="1949569" cy="2497200"/>
          </a:xfrm>
          <a:prstGeom prst="rect">
            <a:avLst/>
          </a:prstGeom>
        </p:spPr>
      </p:pic>
      <p:pic>
        <p:nvPicPr>
          <p:cNvPr id="35" name="Picture 34">
            <a:extLst>
              <a:ext uri="{FF2B5EF4-FFF2-40B4-BE49-F238E27FC236}">
                <a16:creationId xmlns:a16="http://schemas.microsoft.com/office/drawing/2014/main" id="{0BF6C2D6-5F74-D775-84CC-DF62967AE726}"/>
              </a:ext>
            </a:extLst>
          </p:cNvPr>
          <p:cNvPicPr>
            <a:picLocks noChangeAspect="1"/>
          </p:cNvPicPr>
          <p:nvPr/>
        </p:nvPicPr>
        <p:blipFill>
          <a:blip r:embed="rId7"/>
          <a:stretch>
            <a:fillRect/>
          </a:stretch>
        </p:blipFill>
        <p:spPr>
          <a:xfrm rot="21215334">
            <a:off x="6901133" y="4191758"/>
            <a:ext cx="1999052" cy="2519353"/>
          </a:xfrm>
          <a:prstGeom prst="rect">
            <a:avLst/>
          </a:prstGeom>
        </p:spPr>
      </p:pic>
      <p:pic>
        <p:nvPicPr>
          <p:cNvPr id="37" name="Picture 36">
            <a:extLst>
              <a:ext uri="{FF2B5EF4-FFF2-40B4-BE49-F238E27FC236}">
                <a16:creationId xmlns:a16="http://schemas.microsoft.com/office/drawing/2014/main" id="{F42BA5AD-5209-BD26-9C8D-E6F34DB9E9C9}"/>
              </a:ext>
            </a:extLst>
          </p:cNvPr>
          <p:cNvPicPr>
            <a:picLocks noChangeAspect="1"/>
          </p:cNvPicPr>
          <p:nvPr/>
        </p:nvPicPr>
        <p:blipFill>
          <a:blip r:embed="rId8"/>
          <a:stretch>
            <a:fillRect/>
          </a:stretch>
        </p:blipFill>
        <p:spPr>
          <a:xfrm rot="21418091">
            <a:off x="5008478" y="4226944"/>
            <a:ext cx="1829304" cy="2474942"/>
          </a:xfrm>
          <a:prstGeom prst="rect">
            <a:avLst/>
          </a:prstGeom>
        </p:spPr>
      </p:pic>
      <p:pic>
        <p:nvPicPr>
          <p:cNvPr id="41" name="Picture 40">
            <a:extLst>
              <a:ext uri="{FF2B5EF4-FFF2-40B4-BE49-F238E27FC236}">
                <a16:creationId xmlns:a16="http://schemas.microsoft.com/office/drawing/2014/main" id="{406760EC-C1C5-D391-FB23-ABAAC04DC276}"/>
              </a:ext>
            </a:extLst>
          </p:cNvPr>
          <p:cNvPicPr>
            <a:picLocks noChangeAspect="1"/>
          </p:cNvPicPr>
          <p:nvPr/>
        </p:nvPicPr>
        <p:blipFill>
          <a:blip r:embed="rId9"/>
          <a:stretch>
            <a:fillRect/>
          </a:stretch>
        </p:blipFill>
        <p:spPr>
          <a:xfrm rot="20922373">
            <a:off x="1214972" y="4172344"/>
            <a:ext cx="1864648" cy="2522760"/>
          </a:xfrm>
          <a:prstGeom prst="rect">
            <a:avLst/>
          </a:prstGeom>
        </p:spPr>
      </p:pic>
      <p:pic>
        <p:nvPicPr>
          <p:cNvPr id="39" name="Picture 38">
            <a:extLst>
              <a:ext uri="{FF2B5EF4-FFF2-40B4-BE49-F238E27FC236}">
                <a16:creationId xmlns:a16="http://schemas.microsoft.com/office/drawing/2014/main" id="{A05D118F-0E24-AA80-0D5D-467D26482509}"/>
              </a:ext>
            </a:extLst>
          </p:cNvPr>
          <p:cNvPicPr>
            <a:picLocks noChangeAspect="1"/>
          </p:cNvPicPr>
          <p:nvPr/>
        </p:nvPicPr>
        <p:blipFill>
          <a:blip r:embed="rId10"/>
          <a:stretch>
            <a:fillRect/>
          </a:stretch>
        </p:blipFill>
        <p:spPr>
          <a:xfrm rot="2917655">
            <a:off x="2520441" y="3959207"/>
            <a:ext cx="2935741" cy="3021247"/>
          </a:xfrm>
          <a:prstGeom prst="rect">
            <a:avLst/>
          </a:prstGeom>
        </p:spPr>
      </p:pic>
      <p:pic>
        <p:nvPicPr>
          <p:cNvPr id="4" name="Picture 3">
            <a:extLst>
              <a:ext uri="{FF2B5EF4-FFF2-40B4-BE49-F238E27FC236}">
                <a16:creationId xmlns:a16="http://schemas.microsoft.com/office/drawing/2014/main" id="{7E0EF877-01A2-75F0-3C40-3DF3C46E6F55}"/>
              </a:ext>
            </a:extLst>
          </p:cNvPr>
          <p:cNvPicPr>
            <a:picLocks noChangeAspect="1"/>
          </p:cNvPicPr>
          <p:nvPr/>
        </p:nvPicPr>
        <p:blipFill>
          <a:blip r:embed="rId11"/>
          <a:stretch>
            <a:fillRect/>
          </a:stretch>
        </p:blipFill>
        <p:spPr>
          <a:xfrm>
            <a:off x="16679008" y="1069568"/>
            <a:ext cx="685800" cy="54626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DFCF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A6943-F7DC-4B5F-3B62-DFF5F325A9C4}"/>
              </a:ext>
            </a:extLst>
          </p:cNvPr>
          <p:cNvPicPr>
            <a:picLocks noChangeAspect="1"/>
          </p:cNvPicPr>
          <p:nvPr/>
        </p:nvPicPr>
        <p:blipFill>
          <a:blip r:embed="rId3"/>
          <a:stretch/>
        </p:blipFill>
        <p:spPr>
          <a:xfrm>
            <a:off x="5873260" y="2696309"/>
            <a:ext cx="6576647" cy="6576647"/>
          </a:xfrm>
          <a:prstGeom prst="rect">
            <a:avLst/>
          </a:prstGeom>
        </p:spPr>
      </p:pic>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C-ME PREFERENCE AROUND THE WHEEL</a:t>
            </a:r>
            <a:endParaRPr lang="en-US" sz="1650"/>
          </a:p>
        </p:txBody>
      </p:sp>
      <p:sp>
        <p:nvSpPr>
          <p:cNvPr id="3" name="Text 1"/>
          <p:cNvSpPr/>
          <p:nvPr/>
        </p:nvSpPr>
        <p:spPr>
          <a:xfrm>
            <a:off x="1143000" y="1474931"/>
            <a:ext cx="16482060" cy="689595"/>
          </a:xfrm>
          <a:prstGeom prst="rect">
            <a:avLst/>
          </a:prstGeom>
          <a:noFill/>
          <a:ln/>
        </p:spPr>
        <p:txBody>
          <a:bodyPr wrap="square" lIns="25400" tIns="25400" rIns="25400" bIns="25400" rtlCol="0" anchor="t">
            <a:noAutofit/>
          </a:bodyPr>
          <a:lstStyle/>
          <a:p>
            <a:pPr marL="0" indent="0" algn="l">
              <a:lnSpc>
                <a:spcPct val="95000"/>
              </a:lnSpc>
              <a:buNone/>
            </a:pPr>
            <a:r>
              <a:rPr lang="en-US" sz="5000" b="1" kern="0" spc="-189">
                <a:gradFill>
                  <a:gsLst>
                    <a:gs pos="53000">
                      <a:srgbClr val="FED507"/>
                    </a:gs>
                    <a:gs pos="8000">
                      <a:srgbClr val="E84227"/>
                    </a:gs>
                  </a:gsLst>
                  <a:lin ang="2700000" scaled="0"/>
                </a:gradFill>
                <a:latin typeface="Poppins" pitchFamily="34" charset="0"/>
                <a:ea typeface="Poppins" pitchFamily="34" charset="-122"/>
                <a:cs typeface="Poppins" pitchFamily="34" charset="-120"/>
              </a:rPr>
              <a:t>The wheel</a:t>
            </a:r>
            <a:r>
              <a:rPr lang="en-US" sz="5000" b="1" kern="0" spc="-189">
                <a:solidFill>
                  <a:srgbClr val="0F0B2E"/>
                </a:solidFill>
                <a:latin typeface="Poppins" pitchFamily="34" charset="0"/>
                <a:ea typeface="Poppins" pitchFamily="34" charset="-122"/>
                <a:cs typeface="Poppins" pitchFamily="34" charset="-120"/>
              </a:rPr>
              <a:t>, </a:t>
            </a:r>
            <a:r>
              <a:rPr lang="en-US" sz="5000" b="1" kern="0" spc="-189">
                <a:solidFill>
                  <a:srgbClr val="000000"/>
                </a:solidFill>
                <a:latin typeface="Poppins" pitchFamily="34" charset="0"/>
                <a:ea typeface="Poppins" pitchFamily="34" charset="-122"/>
                <a:cs typeface="Poppins" pitchFamily="34" charset="-120"/>
              </a:rPr>
              <a:t>revisited</a:t>
            </a:r>
            <a:r>
              <a:rPr lang="en-US" sz="5000" b="1" kern="0" spc="-189">
                <a:solidFill>
                  <a:srgbClr val="0F0B2E"/>
                </a:solidFill>
                <a:latin typeface="Poppins" pitchFamily="34" charset="0"/>
                <a:ea typeface="Poppins" pitchFamily="34" charset="-122"/>
                <a:cs typeface="Poppins" pitchFamily="34" charset="-120"/>
              </a:rPr>
              <a:t>.</a:t>
            </a:r>
            <a:endParaRPr lang="en-US" sz="5000"/>
          </a:p>
        </p:txBody>
      </p:sp>
      <p:sp>
        <p:nvSpPr>
          <p:cNvPr id="45" name="Shape 42"/>
          <p:cNvSpPr/>
          <p:nvPr/>
        </p:nvSpPr>
        <p:spPr>
          <a:xfrm>
            <a:off x="3048000" y="7524750"/>
            <a:ext cx="2095500" cy="1809750"/>
          </a:xfrm>
          <a:prstGeom prst="roundRect">
            <a:avLst>
              <a:gd name="adj" fmla="val 7368"/>
            </a:avLst>
          </a:prstGeom>
          <a:solidFill>
            <a:srgbClr val="FDFCF9"/>
          </a:solidFill>
          <a:ln/>
          <a:effectLst>
            <a:outerShdw blurRad="19050" dist="9525" dir="5400000" algn="bl" rotWithShape="0">
              <a:srgbClr val="0F0B2E">
                <a:alpha val="8000"/>
              </a:srgbClr>
            </a:outerShdw>
          </a:effectLst>
        </p:spPr>
        <p:txBody>
          <a:bodyPr/>
          <a:lstStyle/>
          <a:p>
            <a:endParaRPr lang="en-US"/>
          </a:p>
        </p:txBody>
      </p:sp>
      <p:sp>
        <p:nvSpPr>
          <p:cNvPr id="49" name="Shape 46"/>
          <p:cNvSpPr/>
          <p:nvPr/>
        </p:nvSpPr>
        <p:spPr>
          <a:xfrm>
            <a:off x="5334000" y="7524750"/>
            <a:ext cx="2095500" cy="1809750"/>
          </a:xfrm>
          <a:prstGeom prst="roundRect">
            <a:avLst>
              <a:gd name="adj" fmla="val 7368"/>
            </a:avLst>
          </a:prstGeom>
          <a:solidFill>
            <a:srgbClr val="FDFCF9"/>
          </a:solidFill>
          <a:ln/>
          <a:effectLst>
            <a:outerShdw blurRad="19050" dist="9525" dir="5400000" algn="bl" rotWithShape="0">
              <a:srgbClr val="0F0B2E">
                <a:alpha val="8000"/>
              </a:srgbClr>
            </a:outerShdw>
          </a:effectLst>
        </p:spPr>
        <p:txBody>
          <a:bodyPr/>
          <a:lstStyle/>
          <a:p>
            <a:endParaRPr lang="en-US"/>
          </a:p>
        </p:txBody>
      </p:sp>
      <p:sp>
        <p:nvSpPr>
          <p:cNvPr id="61" name="Shape 58"/>
          <p:cNvSpPr/>
          <p:nvPr/>
        </p:nvSpPr>
        <p:spPr>
          <a:xfrm>
            <a:off x="13144500" y="7524750"/>
            <a:ext cx="2095500" cy="1809750"/>
          </a:xfrm>
          <a:prstGeom prst="roundRect">
            <a:avLst>
              <a:gd name="adj" fmla="val 7368"/>
            </a:avLst>
          </a:prstGeom>
          <a:solidFill>
            <a:srgbClr val="FDFCF9"/>
          </a:solidFill>
          <a:ln/>
          <a:effectLst>
            <a:outerShdw blurRad="19050" dist="9525" dir="5400000" algn="bl" rotWithShape="0">
              <a:srgbClr val="0F0B2E">
                <a:alpha val="8000"/>
              </a:srgbClr>
            </a:outerShdw>
          </a:effectLst>
        </p:spPr>
        <p:txBody>
          <a:bodyPr/>
          <a:lstStyle/>
          <a:p>
            <a:endParaRPr lang="en-US"/>
          </a:p>
        </p:txBody>
      </p:sp>
      <p:sp>
        <p:nvSpPr>
          <p:cNvPr id="65" name="Shape 62"/>
          <p:cNvSpPr/>
          <p:nvPr/>
        </p:nvSpPr>
        <p:spPr>
          <a:xfrm>
            <a:off x="10858500" y="7524750"/>
            <a:ext cx="2095500" cy="1809750"/>
          </a:xfrm>
          <a:prstGeom prst="roundRect">
            <a:avLst>
              <a:gd name="adj" fmla="val 7368"/>
            </a:avLst>
          </a:prstGeom>
          <a:solidFill>
            <a:srgbClr val="FDFCF9"/>
          </a:solidFill>
          <a:ln/>
          <a:effectLst>
            <a:outerShdw blurRad="19050" dist="9525" dir="5400000" algn="bl" rotWithShape="0">
              <a:srgbClr val="0F0B2E">
                <a:alpha val="8000"/>
              </a:srgbClr>
            </a:outerShdw>
          </a:effectLst>
        </p:spPr>
        <p:txBody>
          <a:bodyPr/>
          <a:lstStyle/>
          <a:p>
            <a:endParaRPr lang="en-US"/>
          </a:p>
        </p:txBody>
      </p:sp>
      <p:sp>
        <p:nvSpPr>
          <p:cNvPr id="69" name="Text 66"/>
          <p:cNvSpPr/>
          <p:nvPr/>
        </p:nvSpPr>
        <p:spPr>
          <a:xfrm>
            <a:off x="1143000" y="9593610"/>
            <a:ext cx="1124917"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THE WHEEL</a:t>
            </a:r>
            <a:endParaRPr lang="en-US" sz="1200"/>
          </a:p>
        </p:txBody>
      </p:sp>
      <p:sp>
        <p:nvSpPr>
          <p:cNvPr id="153" name="Shape 2">
            <a:extLst>
              <a:ext uri="{FF2B5EF4-FFF2-40B4-BE49-F238E27FC236}">
                <a16:creationId xmlns:a16="http://schemas.microsoft.com/office/drawing/2014/main" id="{03ABA6FF-FB3F-DBD5-67BA-8BCA652AEAB8}"/>
              </a:ext>
            </a:extLst>
          </p:cNvPr>
          <p:cNvSpPr/>
          <p:nvPr/>
        </p:nvSpPr>
        <p:spPr>
          <a:xfrm>
            <a:off x="2476500" y="2728838"/>
            <a:ext cx="2095500" cy="1809750"/>
          </a:xfrm>
          <a:prstGeom prst="roundRect">
            <a:avLst>
              <a:gd name="adj" fmla="val 7368"/>
            </a:avLst>
          </a:prstGeom>
          <a:solidFill>
            <a:srgbClr val="FDFCF9"/>
          </a:solidFill>
          <a:ln/>
          <a:effectLst>
            <a:outerShdw blurRad="205852" dist="38100" dir="13500000" algn="br" rotWithShape="0">
              <a:prstClr val="black">
                <a:alpha val="40000"/>
              </a:prstClr>
            </a:outerShdw>
          </a:effectLst>
        </p:spPr>
        <p:txBody>
          <a:bodyPr/>
          <a:lstStyle/>
          <a:p>
            <a:endParaRPr lang="en-US"/>
          </a:p>
        </p:txBody>
      </p:sp>
      <p:sp>
        <p:nvSpPr>
          <p:cNvPr id="154" name="Text 3">
            <a:extLst>
              <a:ext uri="{FF2B5EF4-FFF2-40B4-BE49-F238E27FC236}">
                <a16:creationId xmlns:a16="http://schemas.microsoft.com/office/drawing/2014/main" id="{F65AD901-68A4-A4FB-B93D-75464DA5DDB7}"/>
              </a:ext>
            </a:extLst>
          </p:cNvPr>
          <p:cNvSpPr/>
          <p:nvPr/>
        </p:nvSpPr>
        <p:spPr>
          <a:xfrm>
            <a:off x="2686050" y="2938388"/>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kern="0" spc="-16" dirty="0">
                <a:solidFill>
                  <a:srgbClr val="0F0B2E"/>
                </a:solidFill>
                <a:latin typeface="Poppins" pitchFamily="34" charset="0"/>
                <a:ea typeface="Poppins" pitchFamily="34" charset="-122"/>
                <a:cs typeface="Poppins" pitchFamily="34" charset="-120"/>
              </a:rPr>
              <a:t>A keen eye for detail</a:t>
            </a:r>
            <a:endParaRPr lang="en-US" sz="1650" dirty="0"/>
          </a:p>
        </p:txBody>
      </p:sp>
      <p:sp>
        <p:nvSpPr>
          <p:cNvPr id="155" name="Text 4">
            <a:extLst>
              <a:ext uri="{FF2B5EF4-FFF2-40B4-BE49-F238E27FC236}">
                <a16:creationId xmlns:a16="http://schemas.microsoft.com/office/drawing/2014/main" id="{5E83F8D4-0B6C-4E53-129F-F870EB4A3B21}"/>
              </a:ext>
            </a:extLst>
          </p:cNvPr>
          <p:cNvSpPr/>
          <p:nvPr/>
        </p:nvSpPr>
        <p:spPr>
          <a:xfrm>
            <a:off x="2686050" y="4204767"/>
            <a:ext cx="52781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2DAAE2"/>
                </a:solidFill>
                <a:latin typeface="Menlo" pitchFamily="34" charset="0"/>
                <a:ea typeface="Menlo" pitchFamily="34" charset="-122"/>
                <a:cs typeface="Menlo" pitchFamily="34" charset="-120"/>
              </a:rPr>
              <a:t>BLUE</a:t>
            </a:r>
            <a:endParaRPr lang="en-US" sz="825"/>
          </a:p>
        </p:txBody>
      </p:sp>
      <p:sp>
        <p:nvSpPr>
          <p:cNvPr id="156" name="Text 5">
            <a:extLst>
              <a:ext uri="{FF2B5EF4-FFF2-40B4-BE49-F238E27FC236}">
                <a16:creationId xmlns:a16="http://schemas.microsoft.com/office/drawing/2014/main" id="{C2E5CD05-12F3-0E96-3C7B-C4361C20A15E}"/>
              </a:ext>
            </a:extLst>
          </p:cNvPr>
          <p:cNvSpPr/>
          <p:nvPr/>
        </p:nvSpPr>
        <p:spPr>
          <a:xfrm>
            <a:off x="4116586" y="4204767"/>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002</a:t>
            </a:r>
            <a:endParaRPr lang="en-US" sz="825"/>
          </a:p>
        </p:txBody>
      </p:sp>
      <p:sp>
        <p:nvSpPr>
          <p:cNvPr id="157" name="Shape 6">
            <a:extLst>
              <a:ext uri="{FF2B5EF4-FFF2-40B4-BE49-F238E27FC236}">
                <a16:creationId xmlns:a16="http://schemas.microsoft.com/office/drawing/2014/main" id="{75ED3BBB-3A04-76E0-6452-A93D474A1E2B}"/>
              </a:ext>
            </a:extLst>
          </p:cNvPr>
          <p:cNvSpPr/>
          <p:nvPr/>
        </p:nvSpPr>
        <p:spPr>
          <a:xfrm>
            <a:off x="4762500" y="2728838"/>
            <a:ext cx="2095500" cy="1809750"/>
          </a:xfrm>
          <a:prstGeom prst="roundRect">
            <a:avLst>
              <a:gd name="adj" fmla="val 7368"/>
            </a:avLst>
          </a:prstGeom>
          <a:solidFill>
            <a:srgbClr val="FDFCF9"/>
          </a:solidFill>
          <a:ln/>
          <a:effectLst>
            <a:outerShdw blurRad="270626" dist="38100" dir="13500000" algn="br" rotWithShape="0">
              <a:prstClr val="black">
                <a:alpha val="40000"/>
              </a:prstClr>
            </a:outerShdw>
          </a:effectLst>
        </p:spPr>
        <p:txBody>
          <a:bodyPr/>
          <a:lstStyle/>
          <a:p>
            <a:endParaRPr lang="en-US"/>
          </a:p>
        </p:txBody>
      </p:sp>
      <p:sp>
        <p:nvSpPr>
          <p:cNvPr id="158" name="Text 7">
            <a:extLst>
              <a:ext uri="{FF2B5EF4-FFF2-40B4-BE49-F238E27FC236}">
                <a16:creationId xmlns:a16="http://schemas.microsoft.com/office/drawing/2014/main" id="{EF01E37F-6CD8-387C-D00E-210C31C180D7}"/>
              </a:ext>
            </a:extLst>
          </p:cNvPr>
          <p:cNvSpPr/>
          <p:nvPr/>
        </p:nvSpPr>
        <p:spPr>
          <a:xfrm>
            <a:off x="4972050" y="2938388"/>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kern="0" spc="-16">
                <a:solidFill>
                  <a:srgbClr val="0F0B2E"/>
                </a:solidFill>
                <a:latin typeface="Poppins" pitchFamily="34" charset="0"/>
                <a:ea typeface="Poppins" pitchFamily="34" charset="-122"/>
                <a:cs typeface="Poppins" pitchFamily="34" charset="-120"/>
              </a:rPr>
              <a:t>Brings clarity to complexity</a:t>
            </a:r>
            <a:endParaRPr lang="en-US" sz="1650"/>
          </a:p>
        </p:txBody>
      </p:sp>
      <p:sp>
        <p:nvSpPr>
          <p:cNvPr id="159" name="Text 8">
            <a:extLst>
              <a:ext uri="{FF2B5EF4-FFF2-40B4-BE49-F238E27FC236}">
                <a16:creationId xmlns:a16="http://schemas.microsoft.com/office/drawing/2014/main" id="{0EB77534-CC77-0EAA-9CD1-0D6F75A3EB09}"/>
              </a:ext>
            </a:extLst>
          </p:cNvPr>
          <p:cNvSpPr/>
          <p:nvPr/>
        </p:nvSpPr>
        <p:spPr>
          <a:xfrm>
            <a:off x="4972050" y="4204767"/>
            <a:ext cx="52781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2DAAE2"/>
                </a:solidFill>
                <a:latin typeface="Menlo" pitchFamily="34" charset="0"/>
                <a:ea typeface="Menlo" pitchFamily="34" charset="-122"/>
                <a:cs typeface="Menlo" pitchFamily="34" charset="-120"/>
              </a:rPr>
              <a:t>BLUE</a:t>
            </a:r>
            <a:endParaRPr lang="en-US" sz="825"/>
          </a:p>
        </p:txBody>
      </p:sp>
      <p:sp>
        <p:nvSpPr>
          <p:cNvPr id="160" name="Text 9">
            <a:extLst>
              <a:ext uri="{FF2B5EF4-FFF2-40B4-BE49-F238E27FC236}">
                <a16:creationId xmlns:a16="http://schemas.microsoft.com/office/drawing/2014/main" id="{81945FFF-A072-24C9-1896-70531DD5EFDD}"/>
              </a:ext>
            </a:extLst>
          </p:cNvPr>
          <p:cNvSpPr/>
          <p:nvPr/>
        </p:nvSpPr>
        <p:spPr>
          <a:xfrm>
            <a:off x="6402586" y="4204767"/>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014</a:t>
            </a:r>
            <a:endParaRPr lang="en-US" sz="825"/>
          </a:p>
        </p:txBody>
      </p:sp>
      <p:sp>
        <p:nvSpPr>
          <p:cNvPr id="161" name="Shape 10">
            <a:extLst>
              <a:ext uri="{FF2B5EF4-FFF2-40B4-BE49-F238E27FC236}">
                <a16:creationId xmlns:a16="http://schemas.microsoft.com/office/drawing/2014/main" id="{0A628EA6-3172-808B-84C3-A79FF40994D9}"/>
              </a:ext>
            </a:extLst>
          </p:cNvPr>
          <p:cNvSpPr/>
          <p:nvPr/>
        </p:nvSpPr>
        <p:spPr>
          <a:xfrm>
            <a:off x="3048000" y="4062338"/>
            <a:ext cx="2095500" cy="1809750"/>
          </a:xfrm>
          <a:prstGeom prst="roundRect">
            <a:avLst>
              <a:gd name="adj" fmla="val 7368"/>
            </a:avLst>
          </a:prstGeom>
          <a:solidFill>
            <a:srgbClr val="FDFCF9"/>
          </a:solidFill>
          <a:ln/>
          <a:effectLst>
            <a:outerShdw blurRad="270626" dist="38100" dir="13500000" algn="br" rotWithShape="0">
              <a:prstClr val="black">
                <a:alpha val="40000"/>
              </a:prstClr>
            </a:outerShdw>
          </a:effectLst>
        </p:spPr>
        <p:txBody>
          <a:bodyPr/>
          <a:lstStyle/>
          <a:p>
            <a:endParaRPr lang="en-US"/>
          </a:p>
        </p:txBody>
      </p:sp>
      <p:sp>
        <p:nvSpPr>
          <p:cNvPr id="162" name="Text 11">
            <a:extLst>
              <a:ext uri="{FF2B5EF4-FFF2-40B4-BE49-F238E27FC236}">
                <a16:creationId xmlns:a16="http://schemas.microsoft.com/office/drawing/2014/main" id="{69069C4B-D8C2-4FAF-2716-168D7243CE93}"/>
              </a:ext>
            </a:extLst>
          </p:cNvPr>
          <p:cNvSpPr/>
          <p:nvPr/>
        </p:nvSpPr>
        <p:spPr>
          <a:xfrm>
            <a:off x="3257550" y="4271888"/>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kern="0" spc="-16">
                <a:solidFill>
                  <a:srgbClr val="0F0B2E"/>
                </a:solidFill>
                <a:latin typeface="Poppins" pitchFamily="34" charset="0"/>
                <a:ea typeface="Poppins" pitchFamily="34" charset="-122"/>
                <a:cs typeface="Poppins" pitchFamily="34" charset="-120"/>
              </a:rPr>
              <a:t>Enjoys problem solving</a:t>
            </a:r>
            <a:endParaRPr lang="en-US" sz="1650"/>
          </a:p>
        </p:txBody>
      </p:sp>
      <p:sp>
        <p:nvSpPr>
          <p:cNvPr id="163" name="Text 12">
            <a:extLst>
              <a:ext uri="{FF2B5EF4-FFF2-40B4-BE49-F238E27FC236}">
                <a16:creationId xmlns:a16="http://schemas.microsoft.com/office/drawing/2014/main" id="{5F4CEFF3-B9BB-24EA-5C61-54CC7819D145}"/>
              </a:ext>
            </a:extLst>
          </p:cNvPr>
          <p:cNvSpPr/>
          <p:nvPr/>
        </p:nvSpPr>
        <p:spPr>
          <a:xfrm>
            <a:off x="3257550" y="5538267"/>
            <a:ext cx="52781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2DAAE2"/>
                </a:solidFill>
                <a:latin typeface="Menlo" pitchFamily="34" charset="0"/>
                <a:ea typeface="Menlo" pitchFamily="34" charset="-122"/>
                <a:cs typeface="Menlo" pitchFamily="34" charset="-120"/>
              </a:rPr>
              <a:t>BLUE</a:t>
            </a:r>
            <a:endParaRPr lang="en-US" sz="825"/>
          </a:p>
        </p:txBody>
      </p:sp>
      <p:sp>
        <p:nvSpPr>
          <p:cNvPr id="164" name="Text 13">
            <a:extLst>
              <a:ext uri="{FF2B5EF4-FFF2-40B4-BE49-F238E27FC236}">
                <a16:creationId xmlns:a16="http://schemas.microsoft.com/office/drawing/2014/main" id="{4246E8E4-17F9-6563-A7EF-E872C63777B0}"/>
              </a:ext>
            </a:extLst>
          </p:cNvPr>
          <p:cNvSpPr/>
          <p:nvPr/>
        </p:nvSpPr>
        <p:spPr>
          <a:xfrm>
            <a:off x="4688086" y="5538267"/>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041</a:t>
            </a:r>
            <a:endParaRPr lang="en-US" sz="825"/>
          </a:p>
        </p:txBody>
      </p:sp>
      <p:sp>
        <p:nvSpPr>
          <p:cNvPr id="165" name="Shape 14">
            <a:extLst>
              <a:ext uri="{FF2B5EF4-FFF2-40B4-BE49-F238E27FC236}">
                <a16:creationId xmlns:a16="http://schemas.microsoft.com/office/drawing/2014/main" id="{37A0DFF2-9C3C-5F9C-5C97-6C9A0D64289F}"/>
              </a:ext>
            </a:extLst>
          </p:cNvPr>
          <p:cNvSpPr/>
          <p:nvPr/>
        </p:nvSpPr>
        <p:spPr>
          <a:xfrm>
            <a:off x="5334000" y="4062338"/>
            <a:ext cx="2095500" cy="1809750"/>
          </a:xfrm>
          <a:prstGeom prst="roundRect">
            <a:avLst>
              <a:gd name="adj" fmla="val 7368"/>
            </a:avLst>
          </a:prstGeom>
          <a:solidFill>
            <a:srgbClr val="FDFCF9"/>
          </a:solidFill>
          <a:ln/>
          <a:effectLst>
            <a:outerShdw blurRad="270626" dist="38100" dir="13500000" algn="br" rotWithShape="0">
              <a:prstClr val="black">
                <a:alpha val="40000"/>
              </a:prstClr>
            </a:outerShdw>
          </a:effectLst>
        </p:spPr>
        <p:txBody>
          <a:bodyPr/>
          <a:lstStyle/>
          <a:p>
            <a:endParaRPr lang="en-US"/>
          </a:p>
        </p:txBody>
      </p:sp>
      <p:sp>
        <p:nvSpPr>
          <p:cNvPr id="166" name="Text 15">
            <a:extLst>
              <a:ext uri="{FF2B5EF4-FFF2-40B4-BE49-F238E27FC236}">
                <a16:creationId xmlns:a16="http://schemas.microsoft.com/office/drawing/2014/main" id="{16CA8227-499E-9C75-2D39-A29C82D5760C}"/>
              </a:ext>
            </a:extLst>
          </p:cNvPr>
          <p:cNvSpPr/>
          <p:nvPr/>
        </p:nvSpPr>
        <p:spPr>
          <a:xfrm>
            <a:off x="5543550" y="4271888"/>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kern="0" spc="-16">
                <a:solidFill>
                  <a:srgbClr val="0F0B2E"/>
                </a:solidFill>
                <a:latin typeface="Poppins" pitchFamily="34" charset="0"/>
                <a:ea typeface="Poppins" pitchFamily="34" charset="-122"/>
                <a:cs typeface="Poppins" pitchFamily="34" charset="-120"/>
              </a:rPr>
              <a:t>Explores all options</a:t>
            </a:r>
            <a:endParaRPr lang="en-US" sz="1650"/>
          </a:p>
        </p:txBody>
      </p:sp>
      <p:sp>
        <p:nvSpPr>
          <p:cNvPr id="167" name="Text 16">
            <a:extLst>
              <a:ext uri="{FF2B5EF4-FFF2-40B4-BE49-F238E27FC236}">
                <a16:creationId xmlns:a16="http://schemas.microsoft.com/office/drawing/2014/main" id="{35AB0416-9423-6D9C-E4A8-0DDA31FED7E0}"/>
              </a:ext>
            </a:extLst>
          </p:cNvPr>
          <p:cNvSpPr/>
          <p:nvPr/>
        </p:nvSpPr>
        <p:spPr>
          <a:xfrm>
            <a:off x="5543550" y="5538267"/>
            <a:ext cx="52781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2DAAE2"/>
                </a:solidFill>
                <a:latin typeface="Menlo" pitchFamily="34" charset="0"/>
                <a:ea typeface="Menlo" pitchFamily="34" charset="-122"/>
                <a:cs typeface="Menlo" pitchFamily="34" charset="-120"/>
              </a:rPr>
              <a:t>BLUE</a:t>
            </a:r>
            <a:endParaRPr lang="en-US" sz="825"/>
          </a:p>
        </p:txBody>
      </p:sp>
      <p:sp>
        <p:nvSpPr>
          <p:cNvPr id="168" name="Text 17">
            <a:extLst>
              <a:ext uri="{FF2B5EF4-FFF2-40B4-BE49-F238E27FC236}">
                <a16:creationId xmlns:a16="http://schemas.microsoft.com/office/drawing/2014/main" id="{57585251-AC63-5350-9EF0-982B3DF76EF1}"/>
              </a:ext>
            </a:extLst>
          </p:cNvPr>
          <p:cNvSpPr/>
          <p:nvPr/>
        </p:nvSpPr>
        <p:spPr>
          <a:xfrm>
            <a:off x="6974086" y="5538267"/>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062</a:t>
            </a:r>
            <a:endParaRPr lang="en-US" sz="825"/>
          </a:p>
        </p:txBody>
      </p:sp>
      <p:sp>
        <p:nvSpPr>
          <p:cNvPr id="169" name="Shape 18">
            <a:extLst>
              <a:ext uri="{FF2B5EF4-FFF2-40B4-BE49-F238E27FC236}">
                <a16:creationId xmlns:a16="http://schemas.microsoft.com/office/drawing/2014/main" id="{19FDBD17-929B-D2C3-A800-5F7DCE376425}"/>
              </a:ext>
            </a:extLst>
          </p:cNvPr>
          <p:cNvSpPr/>
          <p:nvPr/>
        </p:nvSpPr>
        <p:spPr>
          <a:xfrm>
            <a:off x="13716000" y="2728838"/>
            <a:ext cx="2095500" cy="1809750"/>
          </a:xfrm>
          <a:prstGeom prst="roundRect">
            <a:avLst>
              <a:gd name="adj" fmla="val 7368"/>
            </a:avLst>
          </a:prstGeom>
          <a:solidFill>
            <a:srgbClr val="FDFCF9"/>
          </a:solidFill>
          <a:ln/>
          <a:effectLst>
            <a:outerShdw blurRad="204526" dist="38100" dir="18900000" algn="bl" rotWithShape="0">
              <a:prstClr val="black">
                <a:alpha val="40000"/>
              </a:prstClr>
            </a:outerShdw>
          </a:effectLst>
        </p:spPr>
        <p:txBody>
          <a:bodyPr/>
          <a:lstStyle/>
          <a:p>
            <a:endParaRPr lang="en-US"/>
          </a:p>
        </p:txBody>
      </p:sp>
      <p:sp>
        <p:nvSpPr>
          <p:cNvPr id="170" name="Text 19">
            <a:extLst>
              <a:ext uri="{FF2B5EF4-FFF2-40B4-BE49-F238E27FC236}">
                <a16:creationId xmlns:a16="http://schemas.microsoft.com/office/drawing/2014/main" id="{2794DF47-CAF5-FCD3-DB75-F59E7680284E}"/>
              </a:ext>
            </a:extLst>
          </p:cNvPr>
          <p:cNvSpPr/>
          <p:nvPr/>
        </p:nvSpPr>
        <p:spPr>
          <a:xfrm>
            <a:off x="13925550" y="2938388"/>
            <a:ext cx="1752600" cy="532507"/>
          </a:xfrm>
          <a:prstGeom prst="rect">
            <a:avLst/>
          </a:prstGeom>
          <a:noFill/>
          <a:ln/>
        </p:spPr>
        <p:txBody>
          <a:bodyPr wrap="square" lIns="25400" tIns="25400" rIns="25400" bIns="25400" rtlCol="0" anchor="t">
            <a:normAutofit fontScale="92500"/>
          </a:bodyPr>
          <a:lstStyle/>
          <a:p>
            <a:pPr marL="0" indent="0" algn="l">
              <a:lnSpc>
                <a:spcPct val="118000"/>
              </a:lnSpc>
              <a:buNone/>
            </a:pPr>
            <a:r>
              <a:rPr lang="en-US" sz="1650" kern="0" spc="-16">
                <a:solidFill>
                  <a:srgbClr val="0F0B2E"/>
                </a:solidFill>
                <a:latin typeface="Poppins" pitchFamily="34" charset="0"/>
                <a:ea typeface="Poppins" pitchFamily="34" charset="-122"/>
                <a:cs typeface="Poppins" pitchFamily="34" charset="-120"/>
              </a:rPr>
              <a:t>High-impact style</a:t>
            </a:r>
            <a:endParaRPr lang="en-US" sz="1650"/>
          </a:p>
        </p:txBody>
      </p:sp>
      <p:sp>
        <p:nvSpPr>
          <p:cNvPr id="171" name="Text 20">
            <a:extLst>
              <a:ext uri="{FF2B5EF4-FFF2-40B4-BE49-F238E27FC236}">
                <a16:creationId xmlns:a16="http://schemas.microsoft.com/office/drawing/2014/main" id="{32DF42A7-A7E7-B33B-F152-1C4737B580F7}"/>
              </a:ext>
            </a:extLst>
          </p:cNvPr>
          <p:cNvSpPr/>
          <p:nvPr/>
        </p:nvSpPr>
        <p:spPr>
          <a:xfrm>
            <a:off x="13925550" y="4204767"/>
            <a:ext cx="44588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E84427"/>
                </a:solidFill>
                <a:latin typeface="Menlo" pitchFamily="34" charset="0"/>
                <a:ea typeface="Menlo" pitchFamily="34" charset="-122"/>
                <a:cs typeface="Menlo" pitchFamily="34" charset="-120"/>
              </a:rPr>
              <a:t>RED</a:t>
            </a:r>
            <a:endParaRPr lang="en-US" sz="825"/>
          </a:p>
        </p:txBody>
      </p:sp>
      <p:sp>
        <p:nvSpPr>
          <p:cNvPr id="172" name="Text 21">
            <a:extLst>
              <a:ext uri="{FF2B5EF4-FFF2-40B4-BE49-F238E27FC236}">
                <a16:creationId xmlns:a16="http://schemas.microsoft.com/office/drawing/2014/main" id="{53FC5EC2-BFF9-AD35-80B9-8705DDF2FE18}"/>
              </a:ext>
            </a:extLst>
          </p:cNvPr>
          <p:cNvSpPr/>
          <p:nvPr/>
        </p:nvSpPr>
        <p:spPr>
          <a:xfrm>
            <a:off x="15356086" y="4204767"/>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002</a:t>
            </a:r>
            <a:endParaRPr lang="en-US" sz="825"/>
          </a:p>
        </p:txBody>
      </p:sp>
      <p:sp>
        <p:nvSpPr>
          <p:cNvPr id="173" name="Shape 22">
            <a:extLst>
              <a:ext uri="{FF2B5EF4-FFF2-40B4-BE49-F238E27FC236}">
                <a16:creationId xmlns:a16="http://schemas.microsoft.com/office/drawing/2014/main" id="{7EA5586F-14CC-92C3-3A70-7EBF2AA5AB71}"/>
              </a:ext>
            </a:extLst>
          </p:cNvPr>
          <p:cNvSpPr/>
          <p:nvPr/>
        </p:nvSpPr>
        <p:spPr>
          <a:xfrm>
            <a:off x="11430000" y="2728838"/>
            <a:ext cx="2095500" cy="1809750"/>
          </a:xfrm>
          <a:prstGeom prst="roundRect">
            <a:avLst>
              <a:gd name="adj" fmla="val 7368"/>
            </a:avLst>
          </a:prstGeom>
          <a:solidFill>
            <a:srgbClr val="FDFCF9"/>
          </a:solidFill>
          <a:ln/>
          <a:effectLst>
            <a:outerShdw blurRad="204526" dist="38100" dir="18900000" algn="bl" rotWithShape="0">
              <a:prstClr val="black">
                <a:alpha val="40000"/>
              </a:prstClr>
            </a:outerShdw>
          </a:effectLst>
        </p:spPr>
        <p:txBody>
          <a:bodyPr/>
          <a:lstStyle/>
          <a:p>
            <a:endParaRPr lang="en-US"/>
          </a:p>
        </p:txBody>
      </p:sp>
      <p:sp>
        <p:nvSpPr>
          <p:cNvPr id="174" name="Text 23">
            <a:extLst>
              <a:ext uri="{FF2B5EF4-FFF2-40B4-BE49-F238E27FC236}">
                <a16:creationId xmlns:a16="http://schemas.microsoft.com/office/drawing/2014/main" id="{8D5C9044-3518-E3B4-8158-1B4CD58B2BAE}"/>
              </a:ext>
            </a:extLst>
          </p:cNvPr>
          <p:cNvSpPr/>
          <p:nvPr/>
        </p:nvSpPr>
        <p:spPr>
          <a:xfrm>
            <a:off x="11639550" y="2938388"/>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kern="0" spc="-16">
                <a:solidFill>
                  <a:srgbClr val="0F0B2E"/>
                </a:solidFill>
                <a:latin typeface="Poppins" pitchFamily="34" charset="0"/>
                <a:ea typeface="Poppins" pitchFamily="34" charset="-122"/>
                <a:cs typeface="Poppins" pitchFamily="34" charset="-120"/>
              </a:rPr>
              <a:t>Direct and to the point</a:t>
            </a:r>
            <a:endParaRPr lang="en-US" sz="1650"/>
          </a:p>
        </p:txBody>
      </p:sp>
      <p:sp>
        <p:nvSpPr>
          <p:cNvPr id="175" name="Text 24">
            <a:extLst>
              <a:ext uri="{FF2B5EF4-FFF2-40B4-BE49-F238E27FC236}">
                <a16:creationId xmlns:a16="http://schemas.microsoft.com/office/drawing/2014/main" id="{1AC7AFBF-B576-864E-6DDD-9182FE960F39}"/>
              </a:ext>
            </a:extLst>
          </p:cNvPr>
          <p:cNvSpPr/>
          <p:nvPr/>
        </p:nvSpPr>
        <p:spPr>
          <a:xfrm>
            <a:off x="11639550" y="4204767"/>
            <a:ext cx="44588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E84427"/>
                </a:solidFill>
                <a:latin typeface="Menlo" pitchFamily="34" charset="0"/>
                <a:ea typeface="Menlo" pitchFamily="34" charset="-122"/>
                <a:cs typeface="Menlo" pitchFamily="34" charset="-120"/>
              </a:rPr>
              <a:t>RED</a:t>
            </a:r>
            <a:endParaRPr lang="en-US" sz="825"/>
          </a:p>
        </p:txBody>
      </p:sp>
      <p:sp>
        <p:nvSpPr>
          <p:cNvPr id="176" name="Text 25">
            <a:extLst>
              <a:ext uri="{FF2B5EF4-FFF2-40B4-BE49-F238E27FC236}">
                <a16:creationId xmlns:a16="http://schemas.microsoft.com/office/drawing/2014/main" id="{EDC4D27A-1AD0-9FFF-5AF9-CF41D2787FFE}"/>
              </a:ext>
            </a:extLst>
          </p:cNvPr>
          <p:cNvSpPr/>
          <p:nvPr/>
        </p:nvSpPr>
        <p:spPr>
          <a:xfrm>
            <a:off x="13070086" y="4204767"/>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015</a:t>
            </a:r>
            <a:endParaRPr lang="en-US" sz="825"/>
          </a:p>
        </p:txBody>
      </p:sp>
      <p:sp>
        <p:nvSpPr>
          <p:cNvPr id="177" name="Shape 26">
            <a:extLst>
              <a:ext uri="{FF2B5EF4-FFF2-40B4-BE49-F238E27FC236}">
                <a16:creationId xmlns:a16="http://schemas.microsoft.com/office/drawing/2014/main" id="{FCF1F735-A63E-F7CE-C3BE-758AB01D0EF3}"/>
              </a:ext>
            </a:extLst>
          </p:cNvPr>
          <p:cNvSpPr/>
          <p:nvPr/>
        </p:nvSpPr>
        <p:spPr>
          <a:xfrm>
            <a:off x="13144500" y="4062338"/>
            <a:ext cx="2095500" cy="1809750"/>
          </a:xfrm>
          <a:prstGeom prst="roundRect">
            <a:avLst>
              <a:gd name="adj" fmla="val 7368"/>
            </a:avLst>
          </a:prstGeom>
          <a:solidFill>
            <a:srgbClr val="FDFCF9"/>
          </a:solidFill>
          <a:ln/>
          <a:effectLst>
            <a:outerShdw blurRad="204526" dist="38100" dir="18900000" algn="bl" rotWithShape="0">
              <a:prstClr val="black">
                <a:alpha val="40000"/>
              </a:prstClr>
            </a:outerShdw>
          </a:effectLst>
        </p:spPr>
        <p:txBody>
          <a:bodyPr/>
          <a:lstStyle/>
          <a:p>
            <a:endParaRPr lang="en-US"/>
          </a:p>
        </p:txBody>
      </p:sp>
      <p:sp>
        <p:nvSpPr>
          <p:cNvPr id="178" name="Text 27">
            <a:extLst>
              <a:ext uri="{FF2B5EF4-FFF2-40B4-BE49-F238E27FC236}">
                <a16:creationId xmlns:a16="http://schemas.microsoft.com/office/drawing/2014/main" id="{3781915A-78C0-DC5D-93FB-A3B63333B5B7}"/>
              </a:ext>
            </a:extLst>
          </p:cNvPr>
          <p:cNvSpPr/>
          <p:nvPr/>
        </p:nvSpPr>
        <p:spPr>
          <a:xfrm>
            <a:off x="13354050" y="4271888"/>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kern="0" spc="-16">
                <a:solidFill>
                  <a:srgbClr val="0F0B2E"/>
                </a:solidFill>
                <a:latin typeface="Poppins" pitchFamily="34" charset="0"/>
                <a:ea typeface="Poppins" pitchFamily="34" charset="-122"/>
                <a:cs typeface="Poppins" pitchFamily="34" charset="-120"/>
              </a:rPr>
              <a:t>Enjoys taking the lead</a:t>
            </a:r>
            <a:endParaRPr lang="en-US" sz="1650"/>
          </a:p>
        </p:txBody>
      </p:sp>
      <p:sp>
        <p:nvSpPr>
          <p:cNvPr id="179" name="Text 28">
            <a:extLst>
              <a:ext uri="{FF2B5EF4-FFF2-40B4-BE49-F238E27FC236}">
                <a16:creationId xmlns:a16="http://schemas.microsoft.com/office/drawing/2014/main" id="{26583943-1C1E-B956-7F23-0E0EE741BC1A}"/>
              </a:ext>
            </a:extLst>
          </p:cNvPr>
          <p:cNvSpPr/>
          <p:nvPr/>
        </p:nvSpPr>
        <p:spPr>
          <a:xfrm>
            <a:off x="13354050" y="5538267"/>
            <a:ext cx="44588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E84427"/>
                </a:solidFill>
                <a:latin typeface="Menlo" pitchFamily="34" charset="0"/>
                <a:ea typeface="Menlo" pitchFamily="34" charset="-122"/>
                <a:cs typeface="Menlo" pitchFamily="34" charset="-120"/>
              </a:rPr>
              <a:t>RED</a:t>
            </a:r>
            <a:endParaRPr lang="en-US" sz="825"/>
          </a:p>
        </p:txBody>
      </p:sp>
      <p:sp>
        <p:nvSpPr>
          <p:cNvPr id="180" name="Text 29">
            <a:extLst>
              <a:ext uri="{FF2B5EF4-FFF2-40B4-BE49-F238E27FC236}">
                <a16:creationId xmlns:a16="http://schemas.microsoft.com/office/drawing/2014/main" id="{7044CDBE-F7E0-BD36-5327-40E6867D6012}"/>
              </a:ext>
            </a:extLst>
          </p:cNvPr>
          <p:cNvSpPr/>
          <p:nvPr/>
        </p:nvSpPr>
        <p:spPr>
          <a:xfrm>
            <a:off x="14784586" y="5538267"/>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028</a:t>
            </a:r>
            <a:endParaRPr lang="en-US" sz="825"/>
          </a:p>
        </p:txBody>
      </p:sp>
      <p:sp>
        <p:nvSpPr>
          <p:cNvPr id="181" name="Shape 30">
            <a:extLst>
              <a:ext uri="{FF2B5EF4-FFF2-40B4-BE49-F238E27FC236}">
                <a16:creationId xmlns:a16="http://schemas.microsoft.com/office/drawing/2014/main" id="{4CBDE3A4-053F-1F14-6D31-6B74F99A6D9A}"/>
              </a:ext>
            </a:extLst>
          </p:cNvPr>
          <p:cNvSpPr/>
          <p:nvPr/>
        </p:nvSpPr>
        <p:spPr>
          <a:xfrm>
            <a:off x="10858500" y="4062338"/>
            <a:ext cx="2095500" cy="1809750"/>
          </a:xfrm>
          <a:prstGeom prst="roundRect">
            <a:avLst>
              <a:gd name="adj" fmla="val 7368"/>
            </a:avLst>
          </a:prstGeom>
          <a:solidFill>
            <a:srgbClr val="FDFCF9"/>
          </a:solidFill>
          <a:ln/>
          <a:effectLst>
            <a:outerShdw blurRad="204526" dist="38100" dir="18900000" algn="bl" rotWithShape="0">
              <a:prstClr val="black">
                <a:alpha val="40000"/>
              </a:prstClr>
            </a:outerShdw>
          </a:effectLst>
        </p:spPr>
        <p:txBody>
          <a:bodyPr/>
          <a:lstStyle/>
          <a:p>
            <a:endParaRPr lang="en-US"/>
          </a:p>
        </p:txBody>
      </p:sp>
      <p:sp>
        <p:nvSpPr>
          <p:cNvPr id="182" name="Text 31">
            <a:extLst>
              <a:ext uri="{FF2B5EF4-FFF2-40B4-BE49-F238E27FC236}">
                <a16:creationId xmlns:a16="http://schemas.microsoft.com/office/drawing/2014/main" id="{D4D46149-6FB6-9BFB-6BF8-7238ABD94CB8}"/>
              </a:ext>
            </a:extLst>
          </p:cNvPr>
          <p:cNvSpPr/>
          <p:nvPr/>
        </p:nvSpPr>
        <p:spPr>
          <a:xfrm>
            <a:off x="11068050" y="4271888"/>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kern="0" spc="-16">
                <a:solidFill>
                  <a:srgbClr val="0F0B2E"/>
                </a:solidFill>
                <a:latin typeface="Poppins" pitchFamily="34" charset="0"/>
                <a:ea typeface="Poppins" pitchFamily="34" charset="-122"/>
                <a:cs typeface="Poppins" pitchFamily="34" charset="-120"/>
              </a:rPr>
              <a:t>Bold and determined</a:t>
            </a:r>
            <a:endParaRPr lang="en-US" sz="1650"/>
          </a:p>
        </p:txBody>
      </p:sp>
      <p:sp>
        <p:nvSpPr>
          <p:cNvPr id="183" name="Text 32">
            <a:extLst>
              <a:ext uri="{FF2B5EF4-FFF2-40B4-BE49-F238E27FC236}">
                <a16:creationId xmlns:a16="http://schemas.microsoft.com/office/drawing/2014/main" id="{B2A46663-A1E1-F95D-3BB7-E15F25021463}"/>
              </a:ext>
            </a:extLst>
          </p:cNvPr>
          <p:cNvSpPr/>
          <p:nvPr/>
        </p:nvSpPr>
        <p:spPr>
          <a:xfrm>
            <a:off x="11068050" y="5538267"/>
            <a:ext cx="44588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E84427"/>
                </a:solidFill>
                <a:latin typeface="Menlo" pitchFamily="34" charset="0"/>
                <a:ea typeface="Menlo" pitchFamily="34" charset="-122"/>
                <a:cs typeface="Menlo" pitchFamily="34" charset="-120"/>
              </a:rPr>
              <a:t>RED</a:t>
            </a:r>
            <a:endParaRPr lang="en-US" sz="825"/>
          </a:p>
        </p:txBody>
      </p:sp>
      <p:sp>
        <p:nvSpPr>
          <p:cNvPr id="184" name="Text 33">
            <a:extLst>
              <a:ext uri="{FF2B5EF4-FFF2-40B4-BE49-F238E27FC236}">
                <a16:creationId xmlns:a16="http://schemas.microsoft.com/office/drawing/2014/main" id="{C289F069-8CCA-A8AA-76C6-38F10E910094}"/>
              </a:ext>
            </a:extLst>
          </p:cNvPr>
          <p:cNvSpPr/>
          <p:nvPr/>
        </p:nvSpPr>
        <p:spPr>
          <a:xfrm>
            <a:off x="12498586" y="5538267"/>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047</a:t>
            </a:r>
            <a:endParaRPr lang="en-US" sz="825"/>
          </a:p>
        </p:txBody>
      </p:sp>
      <p:sp>
        <p:nvSpPr>
          <p:cNvPr id="185" name="Shape 34">
            <a:extLst>
              <a:ext uri="{FF2B5EF4-FFF2-40B4-BE49-F238E27FC236}">
                <a16:creationId xmlns:a16="http://schemas.microsoft.com/office/drawing/2014/main" id="{0FB891F4-68A8-4A6C-1858-B496387DBB82}"/>
              </a:ext>
            </a:extLst>
          </p:cNvPr>
          <p:cNvSpPr/>
          <p:nvPr/>
        </p:nvSpPr>
        <p:spPr>
          <a:xfrm>
            <a:off x="2476500" y="6191250"/>
            <a:ext cx="2095500" cy="1809750"/>
          </a:xfrm>
          <a:prstGeom prst="roundRect">
            <a:avLst>
              <a:gd name="adj" fmla="val 7368"/>
            </a:avLst>
          </a:prstGeom>
          <a:solidFill>
            <a:srgbClr val="FDFCF9"/>
          </a:solidFill>
          <a:ln/>
          <a:effectLst>
            <a:outerShdw blurRad="204025" dist="38100" dir="8100000" algn="tr" rotWithShape="0">
              <a:prstClr val="black">
                <a:alpha val="40000"/>
              </a:prstClr>
            </a:outerShdw>
          </a:effectLst>
        </p:spPr>
        <p:txBody>
          <a:bodyPr/>
          <a:lstStyle/>
          <a:p>
            <a:endParaRPr lang="en-US"/>
          </a:p>
        </p:txBody>
      </p:sp>
      <p:sp>
        <p:nvSpPr>
          <p:cNvPr id="186" name="Text 35">
            <a:extLst>
              <a:ext uri="{FF2B5EF4-FFF2-40B4-BE49-F238E27FC236}">
                <a16:creationId xmlns:a16="http://schemas.microsoft.com/office/drawing/2014/main" id="{3C960374-1724-9FD4-A3BC-A52031C073B1}"/>
              </a:ext>
            </a:extLst>
          </p:cNvPr>
          <p:cNvSpPr/>
          <p:nvPr/>
        </p:nvSpPr>
        <p:spPr>
          <a:xfrm>
            <a:off x="2686050" y="6400800"/>
            <a:ext cx="1752600" cy="779711"/>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kern="0" spc="-16">
                <a:solidFill>
                  <a:srgbClr val="0F0B2E"/>
                </a:solidFill>
                <a:latin typeface="Poppins" pitchFamily="34" charset="0"/>
                <a:ea typeface="Poppins" pitchFamily="34" charset="-122"/>
                <a:cs typeface="Poppins" pitchFamily="34" charset="-120"/>
              </a:rPr>
              <a:t>Aligns vision, values and behaviour</a:t>
            </a:r>
            <a:endParaRPr lang="en-US" sz="1650"/>
          </a:p>
        </p:txBody>
      </p:sp>
      <p:sp>
        <p:nvSpPr>
          <p:cNvPr id="187" name="Text 36">
            <a:extLst>
              <a:ext uri="{FF2B5EF4-FFF2-40B4-BE49-F238E27FC236}">
                <a16:creationId xmlns:a16="http://schemas.microsoft.com/office/drawing/2014/main" id="{5877B3F0-5CD3-FB95-B29B-F37A17ED08C7}"/>
              </a:ext>
            </a:extLst>
          </p:cNvPr>
          <p:cNvSpPr/>
          <p:nvPr/>
        </p:nvSpPr>
        <p:spPr>
          <a:xfrm>
            <a:off x="2686050" y="7667179"/>
            <a:ext cx="60974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6B8A1A"/>
                </a:solidFill>
                <a:latin typeface="Menlo" pitchFamily="34" charset="0"/>
                <a:ea typeface="Menlo" pitchFamily="34" charset="-122"/>
                <a:cs typeface="Menlo" pitchFamily="34" charset="-120"/>
              </a:rPr>
              <a:t>GREEN</a:t>
            </a:r>
            <a:endParaRPr lang="en-US" sz="825"/>
          </a:p>
        </p:txBody>
      </p:sp>
      <p:sp>
        <p:nvSpPr>
          <p:cNvPr id="188" name="Text 37">
            <a:extLst>
              <a:ext uri="{FF2B5EF4-FFF2-40B4-BE49-F238E27FC236}">
                <a16:creationId xmlns:a16="http://schemas.microsoft.com/office/drawing/2014/main" id="{A4BC2261-D25C-F658-D24B-7402C4C457CD}"/>
              </a:ext>
            </a:extLst>
          </p:cNvPr>
          <p:cNvSpPr/>
          <p:nvPr/>
        </p:nvSpPr>
        <p:spPr>
          <a:xfrm>
            <a:off x="4116586" y="7667179"/>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033</a:t>
            </a:r>
            <a:endParaRPr lang="en-US" sz="825"/>
          </a:p>
        </p:txBody>
      </p:sp>
      <p:sp>
        <p:nvSpPr>
          <p:cNvPr id="189" name="Shape 38">
            <a:extLst>
              <a:ext uri="{FF2B5EF4-FFF2-40B4-BE49-F238E27FC236}">
                <a16:creationId xmlns:a16="http://schemas.microsoft.com/office/drawing/2014/main" id="{1E6AEB89-4129-CFF0-8C48-C7201B5890FC}"/>
              </a:ext>
            </a:extLst>
          </p:cNvPr>
          <p:cNvSpPr/>
          <p:nvPr/>
        </p:nvSpPr>
        <p:spPr>
          <a:xfrm>
            <a:off x="4762500" y="6191250"/>
            <a:ext cx="2095500" cy="1809750"/>
          </a:xfrm>
          <a:prstGeom prst="roundRect">
            <a:avLst>
              <a:gd name="adj" fmla="val 7368"/>
            </a:avLst>
          </a:prstGeom>
          <a:solidFill>
            <a:srgbClr val="FDFCF9"/>
          </a:solidFill>
          <a:ln/>
          <a:effectLst>
            <a:outerShdw blurRad="204025" dist="38100" dir="8100000" algn="tr" rotWithShape="0">
              <a:prstClr val="black">
                <a:alpha val="40000"/>
              </a:prstClr>
            </a:outerShdw>
          </a:effectLst>
        </p:spPr>
        <p:txBody>
          <a:bodyPr/>
          <a:lstStyle/>
          <a:p>
            <a:endParaRPr lang="en-US"/>
          </a:p>
        </p:txBody>
      </p:sp>
      <p:sp>
        <p:nvSpPr>
          <p:cNvPr id="190" name="Text 39">
            <a:extLst>
              <a:ext uri="{FF2B5EF4-FFF2-40B4-BE49-F238E27FC236}">
                <a16:creationId xmlns:a16="http://schemas.microsoft.com/office/drawing/2014/main" id="{59399EB4-EB2D-78A1-41E3-C978E7FA0F0E}"/>
              </a:ext>
            </a:extLst>
          </p:cNvPr>
          <p:cNvSpPr/>
          <p:nvPr/>
        </p:nvSpPr>
        <p:spPr>
          <a:xfrm>
            <a:off x="4972050" y="6400800"/>
            <a:ext cx="1752600" cy="779711"/>
          </a:xfrm>
          <a:prstGeom prst="rect">
            <a:avLst/>
          </a:prstGeom>
          <a:noFill/>
          <a:ln/>
        </p:spPr>
        <p:txBody>
          <a:bodyPr wrap="square" lIns="25400" tIns="25400" rIns="25400" bIns="25400" rtlCol="0" anchor="t">
            <a:normAutofit fontScale="92500"/>
          </a:bodyPr>
          <a:lstStyle/>
          <a:p>
            <a:pPr marL="0" indent="0" algn="l">
              <a:lnSpc>
                <a:spcPct val="118000"/>
              </a:lnSpc>
              <a:buNone/>
            </a:pPr>
            <a:r>
              <a:rPr lang="en-US" sz="1650" kern="0" spc="-16">
                <a:solidFill>
                  <a:srgbClr val="0F0B2E"/>
                </a:solidFill>
                <a:latin typeface="Poppins" pitchFamily="34" charset="0"/>
                <a:ea typeface="Poppins" pitchFamily="34" charset="-122"/>
                <a:cs typeface="Poppins" pitchFamily="34" charset="-120"/>
              </a:rPr>
              <a:t>Considers impact on others</a:t>
            </a:r>
            <a:endParaRPr lang="en-US" sz="1650"/>
          </a:p>
        </p:txBody>
      </p:sp>
      <p:sp>
        <p:nvSpPr>
          <p:cNvPr id="191" name="Text 40">
            <a:extLst>
              <a:ext uri="{FF2B5EF4-FFF2-40B4-BE49-F238E27FC236}">
                <a16:creationId xmlns:a16="http://schemas.microsoft.com/office/drawing/2014/main" id="{6DD40EAD-853B-2A75-B2C3-F4E1C6C3ACE4}"/>
              </a:ext>
            </a:extLst>
          </p:cNvPr>
          <p:cNvSpPr/>
          <p:nvPr/>
        </p:nvSpPr>
        <p:spPr>
          <a:xfrm>
            <a:off x="4972050" y="7667179"/>
            <a:ext cx="60974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6B8A1A"/>
                </a:solidFill>
                <a:latin typeface="Menlo" pitchFamily="34" charset="0"/>
                <a:ea typeface="Menlo" pitchFamily="34" charset="-122"/>
                <a:cs typeface="Menlo" pitchFamily="34" charset="-120"/>
              </a:rPr>
              <a:t>GREEN</a:t>
            </a:r>
            <a:endParaRPr lang="en-US" sz="825"/>
          </a:p>
        </p:txBody>
      </p:sp>
      <p:sp>
        <p:nvSpPr>
          <p:cNvPr id="192" name="Text 41">
            <a:extLst>
              <a:ext uri="{FF2B5EF4-FFF2-40B4-BE49-F238E27FC236}">
                <a16:creationId xmlns:a16="http://schemas.microsoft.com/office/drawing/2014/main" id="{E4E081B4-4259-E5A9-F356-75D1A7E19B1F}"/>
              </a:ext>
            </a:extLst>
          </p:cNvPr>
          <p:cNvSpPr/>
          <p:nvPr/>
        </p:nvSpPr>
        <p:spPr>
          <a:xfrm>
            <a:off x="6402586" y="7667179"/>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051</a:t>
            </a:r>
            <a:endParaRPr lang="en-US" sz="825"/>
          </a:p>
        </p:txBody>
      </p:sp>
      <p:sp>
        <p:nvSpPr>
          <p:cNvPr id="193" name="Shape 42">
            <a:extLst>
              <a:ext uri="{FF2B5EF4-FFF2-40B4-BE49-F238E27FC236}">
                <a16:creationId xmlns:a16="http://schemas.microsoft.com/office/drawing/2014/main" id="{B8C2CD4E-4234-9ED1-7DA2-7C1B49CC8C52}"/>
              </a:ext>
            </a:extLst>
          </p:cNvPr>
          <p:cNvSpPr/>
          <p:nvPr/>
        </p:nvSpPr>
        <p:spPr>
          <a:xfrm>
            <a:off x="3048000" y="7524750"/>
            <a:ext cx="2095500" cy="1809750"/>
          </a:xfrm>
          <a:prstGeom prst="roundRect">
            <a:avLst>
              <a:gd name="adj" fmla="val 7368"/>
            </a:avLst>
          </a:prstGeom>
          <a:solidFill>
            <a:srgbClr val="FDFCF9"/>
          </a:solidFill>
          <a:ln/>
          <a:effectLst>
            <a:outerShdw blurRad="204025" dist="38100" dir="8100000" algn="tr" rotWithShape="0">
              <a:prstClr val="black">
                <a:alpha val="40000"/>
              </a:prstClr>
            </a:outerShdw>
          </a:effectLst>
        </p:spPr>
        <p:txBody>
          <a:bodyPr/>
          <a:lstStyle/>
          <a:p>
            <a:endParaRPr lang="en-US"/>
          </a:p>
        </p:txBody>
      </p:sp>
      <p:sp>
        <p:nvSpPr>
          <p:cNvPr id="194" name="Text 43">
            <a:extLst>
              <a:ext uri="{FF2B5EF4-FFF2-40B4-BE49-F238E27FC236}">
                <a16:creationId xmlns:a16="http://schemas.microsoft.com/office/drawing/2014/main" id="{1EA54CE1-4BA9-F366-8F05-14FB26BEA93C}"/>
              </a:ext>
            </a:extLst>
          </p:cNvPr>
          <p:cNvSpPr/>
          <p:nvPr/>
        </p:nvSpPr>
        <p:spPr>
          <a:xfrm>
            <a:off x="3257550" y="7734300"/>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kern="0" spc="-16">
                <a:solidFill>
                  <a:srgbClr val="0F0B2E"/>
                </a:solidFill>
                <a:latin typeface="Poppins" pitchFamily="34" charset="0"/>
                <a:ea typeface="Poppins" pitchFamily="34" charset="-122"/>
                <a:cs typeface="Poppins" pitchFamily="34" charset="-120"/>
              </a:rPr>
              <a:t>A calming influence</a:t>
            </a:r>
            <a:endParaRPr lang="en-US" sz="1650"/>
          </a:p>
        </p:txBody>
      </p:sp>
      <p:sp>
        <p:nvSpPr>
          <p:cNvPr id="195" name="Text 44">
            <a:extLst>
              <a:ext uri="{FF2B5EF4-FFF2-40B4-BE49-F238E27FC236}">
                <a16:creationId xmlns:a16="http://schemas.microsoft.com/office/drawing/2014/main" id="{55237BA5-C528-DB64-4D4B-D00EEC6263D3}"/>
              </a:ext>
            </a:extLst>
          </p:cNvPr>
          <p:cNvSpPr/>
          <p:nvPr/>
        </p:nvSpPr>
        <p:spPr>
          <a:xfrm>
            <a:off x="3257550" y="9000679"/>
            <a:ext cx="60974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6B8A1A"/>
                </a:solidFill>
                <a:latin typeface="Menlo" pitchFamily="34" charset="0"/>
                <a:ea typeface="Menlo" pitchFamily="34" charset="-122"/>
                <a:cs typeface="Menlo" pitchFamily="34" charset="-120"/>
              </a:rPr>
              <a:t>GREEN</a:t>
            </a:r>
            <a:endParaRPr lang="en-US" sz="825"/>
          </a:p>
        </p:txBody>
      </p:sp>
      <p:sp>
        <p:nvSpPr>
          <p:cNvPr id="196" name="Text 45">
            <a:extLst>
              <a:ext uri="{FF2B5EF4-FFF2-40B4-BE49-F238E27FC236}">
                <a16:creationId xmlns:a16="http://schemas.microsoft.com/office/drawing/2014/main" id="{311956CA-1900-5629-9DED-92D6ACAE4124}"/>
              </a:ext>
            </a:extLst>
          </p:cNvPr>
          <p:cNvSpPr/>
          <p:nvPr/>
        </p:nvSpPr>
        <p:spPr>
          <a:xfrm>
            <a:off x="4688086" y="9000679"/>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109</a:t>
            </a:r>
            <a:endParaRPr lang="en-US" sz="825"/>
          </a:p>
        </p:txBody>
      </p:sp>
      <p:sp>
        <p:nvSpPr>
          <p:cNvPr id="197" name="Shape 46">
            <a:extLst>
              <a:ext uri="{FF2B5EF4-FFF2-40B4-BE49-F238E27FC236}">
                <a16:creationId xmlns:a16="http://schemas.microsoft.com/office/drawing/2014/main" id="{258C5C54-CAB5-3B34-FCA0-2ECF8BFDC633}"/>
              </a:ext>
            </a:extLst>
          </p:cNvPr>
          <p:cNvSpPr/>
          <p:nvPr/>
        </p:nvSpPr>
        <p:spPr>
          <a:xfrm>
            <a:off x="5334000" y="7524750"/>
            <a:ext cx="2095500" cy="1809750"/>
          </a:xfrm>
          <a:prstGeom prst="roundRect">
            <a:avLst>
              <a:gd name="adj" fmla="val 7368"/>
            </a:avLst>
          </a:prstGeom>
          <a:solidFill>
            <a:srgbClr val="FDFCF9"/>
          </a:solidFill>
          <a:ln/>
          <a:effectLst>
            <a:outerShdw blurRad="204025" dist="38100" dir="8100000" algn="tr" rotWithShape="0">
              <a:prstClr val="black">
                <a:alpha val="40000"/>
              </a:prstClr>
            </a:outerShdw>
          </a:effectLst>
        </p:spPr>
        <p:txBody>
          <a:bodyPr/>
          <a:lstStyle/>
          <a:p>
            <a:endParaRPr lang="en-US"/>
          </a:p>
        </p:txBody>
      </p:sp>
      <p:sp>
        <p:nvSpPr>
          <p:cNvPr id="198" name="Text 47">
            <a:extLst>
              <a:ext uri="{FF2B5EF4-FFF2-40B4-BE49-F238E27FC236}">
                <a16:creationId xmlns:a16="http://schemas.microsoft.com/office/drawing/2014/main" id="{95776920-7069-AF4C-0842-8D8071D52FAB}"/>
              </a:ext>
            </a:extLst>
          </p:cNvPr>
          <p:cNvSpPr/>
          <p:nvPr/>
        </p:nvSpPr>
        <p:spPr>
          <a:xfrm>
            <a:off x="5543550" y="7734300"/>
            <a:ext cx="1752600" cy="532507"/>
          </a:xfrm>
          <a:prstGeom prst="rect">
            <a:avLst/>
          </a:prstGeom>
          <a:noFill/>
          <a:ln/>
        </p:spPr>
        <p:txBody>
          <a:bodyPr wrap="square" lIns="25400" tIns="25400" rIns="25400" bIns="25400" rtlCol="0" anchor="t">
            <a:normAutofit fontScale="92500"/>
          </a:bodyPr>
          <a:lstStyle/>
          <a:p>
            <a:pPr marL="0" indent="0" algn="l">
              <a:lnSpc>
                <a:spcPct val="118000"/>
              </a:lnSpc>
              <a:buNone/>
            </a:pPr>
            <a:r>
              <a:rPr lang="en-US" sz="1650" kern="0" spc="-16">
                <a:solidFill>
                  <a:srgbClr val="0F0B2E"/>
                </a:solidFill>
                <a:latin typeface="Poppins" pitchFamily="34" charset="0"/>
                <a:ea typeface="Poppins" pitchFamily="34" charset="-122"/>
                <a:cs typeface="Poppins" pitchFamily="34" charset="-120"/>
              </a:rPr>
              <a:t>Builds consensus</a:t>
            </a:r>
            <a:endParaRPr lang="en-US" sz="1650"/>
          </a:p>
        </p:txBody>
      </p:sp>
      <p:sp>
        <p:nvSpPr>
          <p:cNvPr id="199" name="Text 48">
            <a:extLst>
              <a:ext uri="{FF2B5EF4-FFF2-40B4-BE49-F238E27FC236}">
                <a16:creationId xmlns:a16="http://schemas.microsoft.com/office/drawing/2014/main" id="{DAB9390D-49E2-7039-5B61-B280D47741FA}"/>
              </a:ext>
            </a:extLst>
          </p:cNvPr>
          <p:cNvSpPr/>
          <p:nvPr/>
        </p:nvSpPr>
        <p:spPr>
          <a:xfrm>
            <a:off x="5543550" y="9000679"/>
            <a:ext cx="60974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6B8A1A"/>
                </a:solidFill>
                <a:latin typeface="Menlo" pitchFamily="34" charset="0"/>
                <a:ea typeface="Menlo" pitchFamily="34" charset="-122"/>
                <a:cs typeface="Menlo" pitchFamily="34" charset="-120"/>
              </a:rPr>
              <a:t>GREEN</a:t>
            </a:r>
            <a:endParaRPr lang="en-US" sz="825"/>
          </a:p>
        </p:txBody>
      </p:sp>
      <p:sp>
        <p:nvSpPr>
          <p:cNvPr id="200" name="Text 49">
            <a:extLst>
              <a:ext uri="{FF2B5EF4-FFF2-40B4-BE49-F238E27FC236}">
                <a16:creationId xmlns:a16="http://schemas.microsoft.com/office/drawing/2014/main" id="{3565878A-56F9-7F7A-667A-1E6C2ADD6BA8}"/>
              </a:ext>
            </a:extLst>
          </p:cNvPr>
          <p:cNvSpPr/>
          <p:nvPr/>
        </p:nvSpPr>
        <p:spPr>
          <a:xfrm>
            <a:off x="6974086" y="9000679"/>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012</a:t>
            </a:r>
            <a:endParaRPr lang="en-US" sz="825"/>
          </a:p>
        </p:txBody>
      </p:sp>
      <p:sp>
        <p:nvSpPr>
          <p:cNvPr id="201" name="Shape 50">
            <a:extLst>
              <a:ext uri="{FF2B5EF4-FFF2-40B4-BE49-F238E27FC236}">
                <a16:creationId xmlns:a16="http://schemas.microsoft.com/office/drawing/2014/main" id="{D41B85F7-20B0-4002-E64D-C49FB4D9ACB0}"/>
              </a:ext>
            </a:extLst>
          </p:cNvPr>
          <p:cNvSpPr/>
          <p:nvPr/>
        </p:nvSpPr>
        <p:spPr>
          <a:xfrm>
            <a:off x="13716000" y="6191250"/>
            <a:ext cx="2095500" cy="1809750"/>
          </a:xfrm>
          <a:prstGeom prst="roundRect">
            <a:avLst>
              <a:gd name="adj" fmla="val 7368"/>
            </a:avLst>
          </a:prstGeom>
          <a:solidFill>
            <a:srgbClr val="FDFCF9"/>
          </a:solidFill>
          <a:ln/>
          <a:effectLst>
            <a:outerShdw blurRad="209236" dist="38100" dir="2700000" algn="tl" rotWithShape="0">
              <a:prstClr val="black">
                <a:alpha val="40000"/>
              </a:prstClr>
            </a:outerShdw>
          </a:effectLst>
        </p:spPr>
        <p:txBody>
          <a:bodyPr/>
          <a:lstStyle/>
          <a:p>
            <a:endParaRPr lang="en-US"/>
          </a:p>
        </p:txBody>
      </p:sp>
      <p:sp>
        <p:nvSpPr>
          <p:cNvPr id="202" name="Text 51">
            <a:extLst>
              <a:ext uri="{FF2B5EF4-FFF2-40B4-BE49-F238E27FC236}">
                <a16:creationId xmlns:a16="http://schemas.microsoft.com/office/drawing/2014/main" id="{0287DBD5-167C-F277-8157-27136AFE7112}"/>
              </a:ext>
            </a:extLst>
          </p:cNvPr>
          <p:cNvSpPr/>
          <p:nvPr/>
        </p:nvSpPr>
        <p:spPr>
          <a:xfrm>
            <a:off x="13925550" y="6400800"/>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kern="0" spc="-16">
                <a:solidFill>
                  <a:srgbClr val="0F0B2E"/>
                </a:solidFill>
                <a:latin typeface="Poppins" pitchFamily="34" charset="0"/>
                <a:ea typeface="Poppins" pitchFamily="34" charset="-122"/>
                <a:cs typeface="Poppins" pitchFamily="34" charset="-120"/>
              </a:rPr>
              <a:t>Expressive and persuasive</a:t>
            </a:r>
            <a:endParaRPr lang="en-US" sz="1650"/>
          </a:p>
        </p:txBody>
      </p:sp>
      <p:sp>
        <p:nvSpPr>
          <p:cNvPr id="203" name="Text 52">
            <a:extLst>
              <a:ext uri="{FF2B5EF4-FFF2-40B4-BE49-F238E27FC236}">
                <a16:creationId xmlns:a16="http://schemas.microsoft.com/office/drawing/2014/main" id="{5E199283-C634-8FA7-F10F-4B708D30D30C}"/>
              </a:ext>
            </a:extLst>
          </p:cNvPr>
          <p:cNvSpPr/>
          <p:nvPr/>
        </p:nvSpPr>
        <p:spPr>
          <a:xfrm>
            <a:off x="13925550" y="7667179"/>
            <a:ext cx="69167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B8970B"/>
                </a:solidFill>
                <a:latin typeface="Menlo" pitchFamily="34" charset="0"/>
                <a:ea typeface="Menlo" pitchFamily="34" charset="-122"/>
                <a:cs typeface="Menlo" pitchFamily="34" charset="-120"/>
              </a:rPr>
              <a:t>YELLOW</a:t>
            </a:r>
            <a:endParaRPr lang="en-US" sz="825"/>
          </a:p>
        </p:txBody>
      </p:sp>
      <p:sp>
        <p:nvSpPr>
          <p:cNvPr id="204" name="Text 53">
            <a:extLst>
              <a:ext uri="{FF2B5EF4-FFF2-40B4-BE49-F238E27FC236}">
                <a16:creationId xmlns:a16="http://schemas.microsoft.com/office/drawing/2014/main" id="{E8A403FC-7878-2303-1EE9-ED4C68F90BAF}"/>
              </a:ext>
            </a:extLst>
          </p:cNvPr>
          <p:cNvSpPr/>
          <p:nvPr/>
        </p:nvSpPr>
        <p:spPr>
          <a:xfrm>
            <a:off x="15356086" y="7667179"/>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005</a:t>
            </a:r>
            <a:endParaRPr lang="en-US" sz="825"/>
          </a:p>
        </p:txBody>
      </p:sp>
      <p:sp>
        <p:nvSpPr>
          <p:cNvPr id="205" name="Shape 54">
            <a:extLst>
              <a:ext uri="{FF2B5EF4-FFF2-40B4-BE49-F238E27FC236}">
                <a16:creationId xmlns:a16="http://schemas.microsoft.com/office/drawing/2014/main" id="{B0C123FD-D208-EA61-5EE3-5D51ECC56CF4}"/>
              </a:ext>
            </a:extLst>
          </p:cNvPr>
          <p:cNvSpPr/>
          <p:nvPr/>
        </p:nvSpPr>
        <p:spPr>
          <a:xfrm>
            <a:off x="11430000" y="6191250"/>
            <a:ext cx="2095500" cy="1809750"/>
          </a:xfrm>
          <a:prstGeom prst="roundRect">
            <a:avLst>
              <a:gd name="adj" fmla="val 7368"/>
            </a:avLst>
          </a:prstGeom>
          <a:solidFill>
            <a:srgbClr val="FDFCF9"/>
          </a:solidFill>
          <a:ln/>
          <a:effectLst>
            <a:outerShdw blurRad="209236" dist="38100" dir="2700000" algn="tl" rotWithShape="0">
              <a:prstClr val="black">
                <a:alpha val="40000"/>
              </a:prstClr>
            </a:outerShdw>
          </a:effectLst>
        </p:spPr>
        <p:txBody>
          <a:bodyPr/>
          <a:lstStyle/>
          <a:p>
            <a:endParaRPr lang="en-US"/>
          </a:p>
        </p:txBody>
      </p:sp>
      <p:sp>
        <p:nvSpPr>
          <p:cNvPr id="206" name="Text 55">
            <a:extLst>
              <a:ext uri="{FF2B5EF4-FFF2-40B4-BE49-F238E27FC236}">
                <a16:creationId xmlns:a16="http://schemas.microsoft.com/office/drawing/2014/main" id="{E8CB109C-08E0-AAF4-9E59-83D738A94D71}"/>
              </a:ext>
            </a:extLst>
          </p:cNvPr>
          <p:cNvSpPr/>
          <p:nvPr/>
        </p:nvSpPr>
        <p:spPr>
          <a:xfrm>
            <a:off x="11639550" y="6400800"/>
            <a:ext cx="1752600" cy="779711"/>
          </a:xfrm>
          <a:prstGeom prst="rect">
            <a:avLst/>
          </a:prstGeom>
          <a:noFill/>
          <a:ln/>
        </p:spPr>
        <p:txBody>
          <a:bodyPr wrap="square" lIns="25400" tIns="25400" rIns="25400" bIns="25400" rtlCol="0" anchor="t">
            <a:normAutofit/>
          </a:bodyPr>
          <a:lstStyle/>
          <a:p>
            <a:pPr marL="0" indent="0" algn="l">
              <a:lnSpc>
                <a:spcPct val="118000"/>
              </a:lnSpc>
              <a:buNone/>
            </a:pPr>
            <a:r>
              <a:rPr lang="en-US" sz="1650" kern="0" spc="-16">
                <a:solidFill>
                  <a:srgbClr val="0F0B2E"/>
                </a:solidFill>
                <a:latin typeface="Poppins" pitchFamily="34" charset="0"/>
                <a:ea typeface="Poppins" pitchFamily="34" charset="-122"/>
                <a:cs typeface="Poppins" pitchFamily="34" charset="-120"/>
              </a:rPr>
              <a:t>Brings positivity to any problem</a:t>
            </a:r>
            <a:endParaRPr lang="en-US" sz="1650"/>
          </a:p>
        </p:txBody>
      </p:sp>
      <p:sp>
        <p:nvSpPr>
          <p:cNvPr id="207" name="Text 56">
            <a:extLst>
              <a:ext uri="{FF2B5EF4-FFF2-40B4-BE49-F238E27FC236}">
                <a16:creationId xmlns:a16="http://schemas.microsoft.com/office/drawing/2014/main" id="{A2246681-F278-1296-3E6E-C76E25376268}"/>
              </a:ext>
            </a:extLst>
          </p:cNvPr>
          <p:cNvSpPr/>
          <p:nvPr/>
        </p:nvSpPr>
        <p:spPr>
          <a:xfrm>
            <a:off x="11639550" y="7667179"/>
            <a:ext cx="69167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B8970B"/>
                </a:solidFill>
                <a:latin typeface="Menlo" pitchFamily="34" charset="0"/>
                <a:ea typeface="Menlo" pitchFamily="34" charset="-122"/>
                <a:cs typeface="Menlo" pitchFamily="34" charset="-120"/>
              </a:rPr>
              <a:t>YELLOW</a:t>
            </a:r>
            <a:endParaRPr lang="en-US" sz="825"/>
          </a:p>
        </p:txBody>
      </p:sp>
      <p:sp>
        <p:nvSpPr>
          <p:cNvPr id="208" name="Text 57">
            <a:extLst>
              <a:ext uri="{FF2B5EF4-FFF2-40B4-BE49-F238E27FC236}">
                <a16:creationId xmlns:a16="http://schemas.microsoft.com/office/drawing/2014/main" id="{CD9C19A3-C24F-CEA6-81B2-6B3519757100}"/>
              </a:ext>
            </a:extLst>
          </p:cNvPr>
          <p:cNvSpPr/>
          <p:nvPr/>
        </p:nvSpPr>
        <p:spPr>
          <a:xfrm>
            <a:off x="13070086" y="7667179"/>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033</a:t>
            </a:r>
            <a:endParaRPr lang="en-US" sz="825"/>
          </a:p>
        </p:txBody>
      </p:sp>
      <p:sp>
        <p:nvSpPr>
          <p:cNvPr id="209" name="Shape 58">
            <a:extLst>
              <a:ext uri="{FF2B5EF4-FFF2-40B4-BE49-F238E27FC236}">
                <a16:creationId xmlns:a16="http://schemas.microsoft.com/office/drawing/2014/main" id="{33B92493-01E5-686F-883E-6436267858D7}"/>
              </a:ext>
            </a:extLst>
          </p:cNvPr>
          <p:cNvSpPr/>
          <p:nvPr/>
        </p:nvSpPr>
        <p:spPr>
          <a:xfrm>
            <a:off x="13144500" y="7524750"/>
            <a:ext cx="2095500" cy="1809750"/>
          </a:xfrm>
          <a:prstGeom prst="roundRect">
            <a:avLst>
              <a:gd name="adj" fmla="val 7368"/>
            </a:avLst>
          </a:prstGeom>
          <a:solidFill>
            <a:srgbClr val="FDFCF9"/>
          </a:solidFill>
          <a:ln/>
          <a:effectLst>
            <a:outerShdw blurRad="209236" dist="38100" dir="2700000" algn="tl" rotWithShape="0">
              <a:prstClr val="black">
                <a:alpha val="40000"/>
              </a:prstClr>
            </a:outerShdw>
          </a:effectLst>
        </p:spPr>
        <p:txBody>
          <a:bodyPr/>
          <a:lstStyle/>
          <a:p>
            <a:endParaRPr lang="en-US"/>
          </a:p>
        </p:txBody>
      </p:sp>
      <p:sp>
        <p:nvSpPr>
          <p:cNvPr id="210" name="Text 59">
            <a:extLst>
              <a:ext uri="{FF2B5EF4-FFF2-40B4-BE49-F238E27FC236}">
                <a16:creationId xmlns:a16="http://schemas.microsoft.com/office/drawing/2014/main" id="{1F3A3808-C2FE-BBA0-A2C0-2E7DCBA508FD}"/>
              </a:ext>
            </a:extLst>
          </p:cNvPr>
          <p:cNvSpPr/>
          <p:nvPr/>
        </p:nvSpPr>
        <p:spPr>
          <a:xfrm>
            <a:off x="13354050" y="7734300"/>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kern="0" spc="-16">
                <a:solidFill>
                  <a:srgbClr val="0F0B2E"/>
                </a:solidFill>
                <a:latin typeface="Poppins" pitchFamily="34" charset="0"/>
                <a:ea typeface="Poppins" pitchFamily="34" charset="-122"/>
                <a:cs typeface="Poppins" pitchFamily="34" charset="-120"/>
              </a:rPr>
              <a:t>Juggles many tasks at once</a:t>
            </a:r>
            <a:endParaRPr lang="en-US" sz="1650"/>
          </a:p>
        </p:txBody>
      </p:sp>
      <p:sp>
        <p:nvSpPr>
          <p:cNvPr id="211" name="Text 60">
            <a:extLst>
              <a:ext uri="{FF2B5EF4-FFF2-40B4-BE49-F238E27FC236}">
                <a16:creationId xmlns:a16="http://schemas.microsoft.com/office/drawing/2014/main" id="{53ECBEDC-DF53-B005-53E8-71FBFA3C5400}"/>
              </a:ext>
            </a:extLst>
          </p:cNvPr>
          <p:cNvSpPr/>
          <p:nvPr/>
        </p:nvSpPr>
        <p:spPr>
          <a:xfrm>
            <a:off x="13354050" y="9000679"/>
            <a:ext cx="69167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B8970B"/>
                </a:solidFill>
                <a:latin typeface="Menlo" pitchFamily="34" charset="0"/>
                <a:ea typeface="Menlo" pitchFamily="34" charset="-122"/>
                <a:cs typeface="Menlo" pitchFamily="34" charset="-120"/>
              </a:rPr>
              <a:t>YELLOW</a:t>
            </a:r>
            <a:endParaRPr lang="en-US" sz="825"/>
          </a:p>
        </p:txBody>
      </p:sp>
      <p:sp>
        <p:nvSpPr>
          <p:cNvPr id="212" name="Text 61">
            <a:extLst>
              <a:ext uri="{FF2B5EF4-FFF2-40B4-BE49-F238E27FC236}">
                <a16:creationId xmlns:a16="http://schemas.microsoft.com/office/drawing/2014/main" id="{A4FE406A-8B20-F484-8C3E-ED8875EACF42}"/>
              </a:ext>
            </a:extLst>
          </p:cNvPr>
          <p:cNvSpPr/>
          <p:nvPr/>
        </p:nvSpPr>
        <p:spPr>
          <a:xfrm>
            <a:off x="14784586" y="9000679"/>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066</a:t>
            </a:r>
            <a:endParaRPr lang="en-US" sz="825"/>
          </a:p>
        </p:txBody>
      </p:sp>
      <p:sp>
        <p:nvSpPr>
          <p:cNvPr id="213" name="Shape 62">
            <a:extLst>
              <a:ext uri="{FF2B5EF4-FFF2-40B4-BE49-F238E27FC236}">
                <a16:creationId xmlns:a16="http://schemas.microsoft.com/office/drawing/2014/main" id="{7DE29165-BDB3-7AA3-3D24-F07C691DC508}"/>
              </a:ext>
            </a:extLst>
          </p:cNvPr>
          <p:cNvSpPr/>
          <p:nvPr/>
        </p:nvSpPr>
        <p:spPr>
          <a:xfrm>
            <a:off x="10858500" y="7524750"/>
            <a:ext cx="2095500" cy="1809750"/>
          </a:xfrm>
          <a:prstGeom prst="roundRect">
            <a:avLst>
              <a:gd name="adj" fmla="val 7368"/>
            </a:avLst>
          </a:prstGeom>
          <a:solidFill>
            <a:srgbClr val="FDFCF9"/>
          </a:solidFill>
          <a:ln/>
          <a:effectLst>
            <a:outerShdw blurRad="209236" dist="38100" dir="2700000" algn="tl" rotWithShape="0">
              <a:prstClr val="black">
                <a:alpha val="40000"/>
              </a:prstClr>
            </a:outerShdw>
          </a:effectLst>
        </p:spPr>
        <p:txBody>
          <a:bodyPr/>
          <a:lstStyle/>
          <a:p>
            <a:endParaRPr lang="en-US"/>
          </a:p>
        </p:txBody>
      </p:sp>
      <p:sp>
        <p:nvSpPr>
          <p:cNvPr id="214" name="Text 63">
            <a:extLst>
              <a:ext uri="{FF2B5EF4-FFF2-40B4-BE49-F238E27FC236}">
                <a16:creationId xmlns:a16="http://schemas.microsoft.com/office/drawing/2014/main" id="{14B7E895-8719-EED5-D9DF-350B44040941}"/>
              </a:ext>
            </a:extLst>
          </p:cNvPr>
          <p:cNvSpPr/>
          <p:nvPr/>
        </p:nvSpPr>
        <p:spPr>
          <a:xfrm>
            <a:off x="11068050" y="7734300"/>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kern="0" spc="-16">
                <a:solidFill>
                  <a:srgbClr val="0F0B2E"/>
                </a:solidFill>
                <a:latin typeface="Poppins" pitchFamily="34" charset="0"/>
                <a:ea typeface="Poppins" pitchFamily="34" charset="-122"/>
                <a:cs typeface="Poppins" pitchFamily="34" charset="-120"/>
              </a:rPr>
              <a:t>Flexible and adventurous</a:t>
            </a:r>
            <a:endParaRPr lang="en-US" sz="1650"/>
          </a:p>
        </p:txBody>
      </p:sp>
      <p:sp>
        <p:nvSpPr>
          <p:cNvPr id="215" name="Text 64">
            <a:extLst>
              <a:ext uri="{FF2B5EF4-FFF2-40B4-BE49-F238E27FC236}">
                <a16:creationId xmlns:a16="http://schemas.microsoft.com/office/drawing/2014/main" id="{9B54AAE9-F766-EFD2-CDBD-287C27BDD02C}"/>
              </a:ext>
            </a:extLst>
          </p:cNvPr>
          <p:cNvSpPr/>
          <p:nvPr/>
        </p:nvSpPr>
        <p:spPr>
          <a:xfrm>
            <a:off x="11068050" y="9000679"/>
            <a:ext cx="69167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B8970B"/>
                </a:solidFill>
                <a:latin typeface="Menlo" pitchFamily="34" charset="0"/>
                <a:ea typeface="Menlo" pitchFamily="34" charset="-122"/>
                <a:cs typeface="Menlo" pitchFamily="34" charset="-120"/>
              </a:rPr>
              <a:t>YELLOW</a:t>
            </a:r>
            <a:endParaRPr lang="en-US" sz="825"/>
          </a:p>
        </p:txBody>
      </p:sp>
      <p:sp>
        <p:nvSpPr>
          <p:cNvPr id="216" name="Text 65">
            <a:extLst>
              <a:ext uri="{FF2B5EF4-FFF2-40B4-BE49-F238E27FC236}">
                <a16:creationId xmlns:a16="http://schemas.microsoft.com/office/drawing/2014/main" id="{7A6957A2-A4C3-0B3D-8946-B18D36FAAE55}"/>
              </a:ext>
            </a:extLst>
          </p:cNvPr>
          <p:cNvSpPr/>
          <p:nvPr/>
        </p:nvSpPr>
        <p:spPr>
          <a:xfrm>
            <a:off x="12498586" y="9000679"/>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021</a:t>
            </a:r>
            <a:endParaRPr lang="en-US" sz="825"/>
          </a:p>
        </p:txBody>
      </p:sp>
      <p:sp>
        <p:nvSpPr>
          <p:cNvPr id="217" name="Round Same-side Corner of Rectangle 216">
            <a:extLst>
              <a:ext uri="{FF2B5EF4-FFF2-40B4-BE49-F238E27FC236}">
                <a16:creationId xmlns:a16="http://schemas.microsoft.com/office/drawing/2014/main" id="{EB37A7A8-FAD8-DDFF-4A59-8F21C79B91F8}"/>
              </a:ext>
            </a:extLst>
          </p:cNvPr>
          <p:cNvSpPr/>
          <p:nvPr/>
        </p:nvSpPr>
        <p:spPr>
          <a:xfrm>
            <a:off x="2481263" y="2724150"/>
            <a:ext cx="2085975" cy="90487"/>
          </a:xfrm>
          <a:prstGeom prst="round2SameRect">
            <a:avLst/>
          </a:prstGeom>
          <a:solidFill>
            <a:srgbClr val="2CAA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 Same-side Corner of Rectangle 217">
            <a:extLst>
              <a:ext uri="{FF2B5EF4-FFF2-40B4-BE49-F238E27FC236}">
                <a16:creationId xmlns:a16="http://schemas.microsoft.com/office/drawing/2014/main" id="{F8C5C79A-1B15-8D78-D063-649DC48686F3}"/>
              </a:ext>
            </a:extLst>
          </p:cNvPr>
          <p:cNvSpPr/>
          <p:nvPr/>
        </p:nvSpPr>
        <p:spPr>
          <a:xfrm>
            <a:off x="4763479" y="2726921"/>
            <a:ext cx="2097292" cy="77239"/>
          </a:xfrm>
          <a:prstGeom prst="round2SameRect">
            <a:avLst/>
          </a:prstGeom>
          <a:solidFill>
            <a:srgbClr val="2CAA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 Same-side Corner of Rectangle 218">
            <a:extLst>
              <a:ext uri="{FF2B5EF4-FFF2-40B4-BE49-F238E27FC236}">
                <a16:creationId xmlns:a16="http://schemas.microsoft.com/office/drawing/2014/main" id="{A7D44B55-CA8E-621E-3707-E9EB1738E32A}"/>
              </a:ext>
            </a:extLst>
          </p:cNvPr>
          <p:cNvSpPr/>
          <p:nvPr/>
        </p:nvSpPr>
        <p:spPr>
          <a:xfrm>
            <a:off x="5337057" y="4059728"/>
            <a:ext cx="2097292" cy="77239"/>
          </a:xfrm>
          <a:prstGeom prst="round2SameRect">
            <a:avLst/>
          </a:prstGeom>
          <a:solidFill>
            <a:srgbClr val="2CAA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 Same-side Corner of Rectangle 219">
            <a:extLst>
              <a:ext uri="{FF2B5EF4-FFF2-40B4-BE49-F238E27FC236}">
                <a16:creationId xmlns:a16="http://schemas.microsoft.com/office/drawing/2014/main" id="{FA6E5700-08B9-B3E5-3F16-6C4CB18FE74C}"/>
              </a:ext>
            </a:extLst>
          </p:cNvPr>
          <p:cNvSpPr/>
          <p:nvPr/>
        </p:nvSpPr>
        <p:spPr>
          <a:xfrm>
            <a:off x="3045516" y="4056957"/>
            <a:ext cx="2097292" cy="77239"/>
          </a:xfrm>
          <a:prstGeom prst="round2SameRect">
            <a:avLst/>
          </a:prstGeom>
          <a:solidFill>
            <a:srgbClr val="2CAA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 Same-side Corner of Rectangle 220">
            <a:extLst>
              <a:ext uri="{FF2B5EF4-FFF2-40B4-BE49-F238E27FC236}">
                <a16:creationId xmlns:a16="http://schemas.microsoft.com/office/drawing/2014/main" id="{ADF9268D-1F0B-2541-71E7-07A28758B2A4}"/>
              </a:ext>
            </a:extLst>
          </p:cNvPr>
          <p:cNvSpPr/>
          <p:nvPr/>
        </p:nvSpPr>
        <p:spPr>
          <a:xfrm>
            <a:off x="11430654" y="2726298"/>
            <a:ext cx="2097292" cy="77239"/>
          </a:xfrm>
          <a:prstGeom prst="round2SameRect">
            <a:avLst/>
          </a:prstGeom>
          <a:solidFill>
            <a:srgbClr val="E84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 Same-side Corner of Rectangle 221">
            <a:extLst>
              <a:ext uri="{FF2B5EF4-FFF2-40B4-BE49-F238E27FC236}">
                <a16:creationId xmlns:a16="http://schemas.microsoft.com/office/drawing/2014/main" id="{B43DD314-FF23-E57F-1DA3-6589F07A96C1}"/>
              </a:ext>
            </a:extLst>
          </p:cNvPr>
          <p:cNvSpPr/>
          <p:nvPr/>
        </p:nvSpPr>
        <p:spPr>
          <a:xfrm>
            <a:off x="13716654" y="2723189"/>
            <a:ext cx="2097292" cy="77239"/>
          </a:xfrm>
          <a:prstGeom prst="round2SameRect">
            <a:avLst/>
          </a:prstGeom>
          <a:solidFill>
            <a:srgbClr val="E84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 Same-side Corner of Rectangle 222">
            <a:extLst>
              <a:ext uri="{FF2B5EF4-FFF2-40B4-BE49-F238E27FC236}">
                <a16:creationId xmlns:a16="http://schemas.microsoft.com/office/drawing/2014/main" id="{DCAB251E-36C8-CFE7-CD46-197E5DAAE60B}"/>
              </a:ext>
            </a:extLst>
          </p:cNvPr>
          <p:cNvSpPr/>
          <p:nvPr/>
        </p:nvSpPr>
        <p:spPr>
          <a:xfrm>
            <a:off x="10859847" y="4057013"/>
            <a:ext cx="2097292" cy="77239"/>
          </a:xfrm>
          <a:prstGeom prst="round2SameRect">
            <a:avLst/>
          </a:prstGeom>
          <a:solidFill>
            <a:srgbClr val="E84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 Same-side Corner of Rectangle 223">
            <a:extLst>
              <a:ext uri="{FF2B5EF4-FFF2-40B4-BE49-F238E27FC236}">
                <a16:creationId xmlns:a16="http://schemas.microsoft.com/office/drawing/2014/main" id="{24D718AE-D391-7CF3-D5B2-EDAE7702B792}"/>
              </a:ext>
            </a:extLst>
          </p:cNvPr>
          <p:cNvSpPr/>
          <p:nvPr/>
        </p:nvSpPr>
        <p:spPr>
          <a:xfrm>
            <a:off x="13148618" y="4061876"/>
            <a:ext cx="2097292" cy="77239"/>
          </a:xfrm>
          <a:prstGeom prst="round2SameRect">
            <a:avLst/>
          </a:prstGeom>
          <a:solidFill>
            <a:srgbClr val="E84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 Same-side Corner of Rectangle 224">
            <a:extLst>
              <a:ext uri="{FF2B5EF4-FFF2-40B4-BE49-F238E27FC236}">
                <a16:creationId xmlns:a16="http://schemas.microsoft.com/office/drawing/2014/main" id="{137B5EA8-13DB-9CCA-B0C1-F1BE674E4374}"/>
              </a:ext>
            </a:extLst>
          </p:cNvPr>
          <p:cNvSpPr/>
          <p:nvPr/>
        </p:nvSpPr>
        <p:spPr>
          <a:xfrm>
            <a:off x="13705279" y="6187455"/>
            <a:ext cx="2097292" cy="77239"/>
          </a:xfrm>
          <a:prstGeom prst="round2SameRect">
            <a:avLst/>
          </a:prstGeom>
          <a:solidFill>
            <a:srgbClr val="FED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 Same-side Corner of Rectangle 225">
            <a:extLst>
              <a:ext uri="{FF2B5EF4-FFF2-40B4-BE49-F238E27FC236}">
                <a16:creationId xmlns:a16="http://schemas.microsoft.com/office/drawing/2014/main" id="{99782BDF-B0B9-604C-2FEA-F7D39463E7D6}"/>
              </a:ext>
            </a:extLst>
          </p:cNvPr>
          <p:cNvSpPr/>
          <p:nvPr/>
        </p:nvSpPr>
        <p:spPr>
          <a:xfrm>
            <a:off x="11429143" y="6187455"/>
            <a:ext cx="2097292" cy="77239"/>
          </a:xfrm>
          <a:prstGeom prst="round2SameRect">
            <a:avLst/>
          </a:prstGeom>
          <a:solidFill>
            <a:srgbClr val="FED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 Same-side Corner of Rectangle 226">
            <a:extLst>
              <a:ext uri="{FF2B5EF4-FFF2-40B4-BE49-F238E27FC236}">
                <a16:creationId xmlns:a16="http://schemas.microsoft.com/office/drawing/2014/main" id="{11531FF3-BCBD-E729-59B3-2FFFDA705B3A}"/>
              </a:ext>
            </a:extLst>
          </p:cNvPr>
          <p:cNvSpPr/>
          <p:nvPr/>
        </p:nvSpPr>
        <p:spPr>
          <a:xfrm>
            <a:off x="13127763" y="7525366"/>
            <a:ext cx="2097292" cy="77239"/>
          </a:xfrm>
          <a:prstGeom prst="round2SameRect">
            <a:avLst/>
          </a:prstGeom>
          <a:solidFill>
            <a:srgbClr val="FED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 Same-side Corner of Rectangle 227">
            <a:extLst>
              <a:ext uri="{FF2B5EF4-FFF2-40B4-BE49-F238E27FC236}">
                <a16:creationId xmlns:a16="http://schemas.microsoft.com/office/drawing/2014/main" id="{A509584A-B627-E225-8B93-D08CA1166355}"/>
              </a:ext>
            </a:extLst>
          </p:cNvPr>
          <p:cNvSpPr/>
          <p:nvPr/>
        </p:nvSpPr>
        <p:spPr>
          <a:xfrm>
            <a:off x="10856201" y="7525367"/>
            <a:ext cx="2097292" cy="77239"/>
          </a:xfrm>
          <a:prstGeom prst="round2SameRect">
            <a:avLst/>
          </a:prstGeom>
          <a:solidFill>
            <a:srgbClr val="FED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 Same-side Corner of Rectangle 228">
            <a:extLst>
              <a:ext uri="{FF2B5EF4-FFF2-40B4-BE49-F238E27FC236}">
                <a16:creationId xmlns:a16="http://schemas.microsoft.com/office/drawing/2014/main" id="{C2A3E8D4-8C8D-E836-90A8-53CF38C2A7DA}"/>
              </a:ext>
            </a:extLst>
          </p:cNvPr>
          <p:cNvSpPr/>
          <p:nvPr/>
        </p:nvSpPr>
        <p:spPr>
          <a:xfrm>
            <a:off x="2475798" y="6185227"/>
            <a:ext cx="2097292" cy="77239"/>
          </a:xfrm>
          <a:prstGeom prst="round2SameRect">
            <a:avLst/>
          </a:prstGeom>
          <a:solidFill>
            <a:srgbClr val="A7C9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 Same-side Corner of Rectangle 229">
            <a:extLst>
              <a:ext uri="{FF2B5EF4-FFF2-40B4-BE49-F238E27FC236}">
                <a16:creationId xmlns:a16="http://schemas.microsoft.com/office/drawing/2014/main" id="{F928AF68-0C91-EB3F-4CC7-1B5EA5840F98}"/>
              </a:ext>
            </a:extLst>
          </p:cNvPr>
          <p:cNvSpPr/>
          <p:nvPr/>
        </p:nvSpPr>
        <p:spPr>
          <a:xfrm>
            <a:off x="4761848" y="6184974"/>
            <a:ext cx="2097292" cy="77239"/>
          </a:xfrm>
          <a:prstGeom prst="round2SameRect">
            <a:avLst/>
          </a:prstGeom>
          <a:solidFill>
            <a:srgbClr val="A7C9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 Same-side Corner of Rectangle 230">
            <a:extLst>
              <a:ext uri="{FF2B5EF4-FFF2-40B4-BE49-F238E27FC236}">
                <a16:creationId xmlns:a16="http://schemas.microsoft.com/office/drawing/2014/main" id="{D1BC8DD5-8274-1591-7343-290B584ECCB3}"/>
              </a:ext>
            </a:extLst>
          </p:cNvPr>
          <p:cNvSpPr/>
          <p:nvPr/>
        </p:nvSpPr>
        <p:spPr>
          <a:xfrm>
            <a:off x="3042586" y="7516093"/>
            <a:ext cx="2097292" cy="77239"/>
          </a:xfrm>
          <a:prstGeom prst="round2SameRect">
            <a:avLst/>
          </a:prstGeom>
          <a:solidFill>
            <a:srgbClr val="A7C9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 Same-side Corner of Rectangle 231">
            <a:extLst>
              <a:ext uri="{FF2B5EF4-FFF2-40B4-BE49-F238E27FC236}">
                <a16:creationId xmlns:a16="http://schemas.microsoft.com/office/drawing/2014/main" id="{BC999587-2805-226E-CF6E-BD0491C83AC2}"/>
              </a:ext>
            </a:extLst>
          </p:cNvPr>
          <p:cNvSpPr/>
          <p:nvPr/>
        </p:nvSpPr>
        <p:spPr>
          <a:xfrm>
            <a:off x="5338110" y="7525618"/>
            <a:ext cx="2097292" cy="77239"/>
          </a:xfrm>
          <a:prstGeom prst="round2SameRect">
            <a:avLst/>
          </a:prstGeom>
          <a:solidFill>
            <a:srgbClr val="A7C9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87E1211-8023-A10C-FBA5-55DC7A79301A}"/>
              </a:ext>
            </a:extLst>
          </p:cNvPr>
          <p:cNvPicPr>
            <a:picLocks noChangeAspect="1"/>
          </p:cNvPicPr>
          <p:nvPr/>
        </p:nvPicPr>
        <p:blipFill>
          <a:blip r:embed="rId4"/>
          <a:stretch>
            <a:fillRect/>
          </a:stretch>
        </p:blipFill>
        <p:spPr>
          <a:xfrm>
            <a:off x="16679008" y="1069568"/>
            <a:ext cx="685800" cy="546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9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9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9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9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9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9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9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9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9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0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2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3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3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3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5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5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5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5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5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5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5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6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6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6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6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6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6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6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6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6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218"/>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219"/>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2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69"/>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70"/>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71"/>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72"/>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73"/>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74"/>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75"/>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76"/>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77"/>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78"/>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79"/>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80"/>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81"/>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82"/>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83"/>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84"/>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221"/>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22"/>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223"/>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9" grpId="0" animBg="1"/>
      <p:bldP spid="61" grpId="0" animBg="1"/>
      <p:bldP spid="65"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FDFCF9"/>
        </a:solidFill>
        <a:effectLst/>
      </p:bgPr>
    </p:bg>
    <p:spTree>
      <p:nvGrpSpPr>
        <p:cNvPr id="1" name=""/>
        <p:cNvGrpSpPr/>
        <p:nvPr/>
      </p:nvGrpSpPr>
      <p:grpSpPr>
        <a:xfrm>
          <a:off x="0" y="0"/>
          <a:ext cx="0" cy="0"/>
          <a:chOff x="0" y="0"/>
          <a:chExt cx="0" cy="0"/>
        </a:xfrm>
      </p:grpSpPr>
      <p:sp>
        <p:nvSpPr>
          <p:cNvPr id="2" name="Shape 0"/>
          <p:cNvSpPr/>
          <p:nvPr/>
        </p:nvSpPr>
        <p:spPr>
          <a:xfrm>
            <a:off x="1143000" y="1038671"/>
            <a:ext cx="762000" cy="762000"/>
          </a:xfrm>
          <a:prstGeom prst="roundRect">
            <a:avLst>
              <a:gd name="adj" fmla="val 20000"/>
            </a:avLst>
          </a:prstGeom>
          <a:solidFill>
            <a:srgbClr val="FFD508"/>
          </a:solidFill>
          <a:ln/>
        </p:spPr>
        <p:txBody>
          <a:bodyPr/>
          <a:lstStyle/>
          <a:p>
            <a:endParaRPr lang="en-US"/>
          </a:p>
        </p:txBody>
      </p:sp>
      <p:sp>
        <p:nvSpPr>
          <p:cNvPr id="3" name="Text 1"/>
          <p:cNvSpPr/>
          <p:nvPr/>
        </p:nvSpPr>
        <p:spPr>
          <a:xfrm>
            <a:off x="1104900" y="1038671"/>
            <a:ext cx="838200" cy="800100"/>
          </a:xfrm>
          <a:prstGeom prst="rect">
            <a:avLst/>
          </a:prstGeom>
          <a:noFill/>
          <a:ln/>
        </p:spPr>
        <p:txBody>
          <a:bodyPr wrap="square" lIns="25400" tIns="25400" rIns="25400" bIns="25400" rtlCol="0" anchor="ctr">
            <a:normAutofit/>
          </a:bodyPr>
          <a:lstStyle/>
          <a:p>
            <a:pPr marL="0" indent="0" algn="ctr">
              <a:lnSpc>
                <a:spcPct val="155000"/>
              </a:lnSpc>
              <a:buNone/>
            </a:pPr>
            <a:r>
              <a:rPr lang="en-US" sz="2700" b="1">
                <a:solidFill>
                  <a:srgbClr val="0F0B2E"/>
                </a:solidFill>
                <a:latin typeface="Poppins" pitchFamily="34" charset="0"/>
                <a:ea typeface="Poppins" pitchFamily="34" charset="-122"/>
                <a:cs typeface="Poppins" pitchFamily="34" charset="-120"/>
              </a:rPr>
              <a:t>Y</a:t>
            </a:r>
            <a:endParaRPr lang="en-US" sz="2700"/>
          </a:p>
        </p:txBody>
      </p:sp>
      <p:sp>
        <p:nvSpPr>
          <p:cNvPr id="4" name="Text 2"/>
          <p:cNvSpPr/>
          <p:nvPr/>
        </p:nvSpPr>
        <p:spPr>
          <a:xfrm>
            <a:off x="2133600" y="952500"/>
            <a:ext cx="5811796"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YELLOW PREFERENCE</a:t>
            </a:r>
            <a:endParaRPr lang="en-US" sz="1650"/>
          </a:p>
        </p:txBody>
      </p:sp>
      <p:sp>
        <p:nvSpPr>
          <p:cNvPr id="5" name="Text 3"/>
          <p:cNvSpPr/>
          <p:nvPr/>
        </p:nvSpPr>
        <p:spPr>
          <a:xfrm>
            <a:off x="2133600" y="1277243"/>
            <a:ext cx="5811796" cy="647700"/>
          </a:xfrm>
          <a:prstGeom prst="rect">
            <a:avLst/>
          </a:prstGeom>
          <a:noFill/>
          <a:ln/>
        </p:spPr>
        <p:txBody>
          <a:bodyPr wrap="square" lIns="25400" tIns="25400" rIns="25400" bIns="25400" rtlCol="0" anchor="t">
            <a:normAutofit/>
          </a:bodyPr>
          <a:lstStyle/>
          <a:p>
            <a:pPr marL="0" indent="0" algn="l">
              <a:lnSpc>
                <a:spcPct val="100000"/>
              </a:lnSpc>
              <a:buNone/>
            </a:pPr>
            <a:r>
              <a:rPr lang="en-US" sz="3900" b="1" kern="0" spc="-144">
                <a:solidFill>
                  <a:srgbClr val="0F0B2E"/>
                </a:solidFill>
                <a:latin typeface="Poppins" pitchFamily="34" charset="0"/>
                <a:ea typeface="Poppins" pitchFamily="34" charset="-122"/>
                <a:cs typeface="Poppins" pitchFamily="34" charset="-120"/>
              </a:rPr>
              <a:t>Good day · bad day</a:t>
            </a:r>
            <a:endParaRPr lang="en-US" sz="3900"/>
          </a:p>
        </p:txBody>
      </p:sp>
      <p:sp>
        <p:nvSpPr>
          <p:cNvPr id="6" name="Text 4"/>
          <p:cNvSpPr/>
          <p:nvPr/>
        </p:nvSpPr>
        <p:spPr>
          <a:xfrm>
            <a:off x="1143000" y="2344043"/>
            <a:ext cx="7946708" cy="388590"/>
          </a:xfrm>
          <a:prstGeom prst="rect">
            <a:avLst/>
          </a:prstGeom>
          <a:noFill/>
          <a:ln/>
        </p:spPr>
        <p:txBody>
          <a:bodyPr wrap="square" lIns="25400" tIns="25400" rIns="25400" bIns="25400" rtlCol="0" anchor="t">
            <a:normAutofit fontScale="92500" lnSpcReduction="20000"/>
          </a:bodyPr>
          <a:lstStyle/>
          <a:p>
            <a:pPr marL="0" indent="0" algn="l">
              <a:lnSpc>
                <a:spcPct val="115000"/>
              </a:lnSpc>
              <a:buNone/>
            </a:pPr>
            <a:r>
              <a:rPr lang="en-US" sz="2400" b="1" kern="0" spc="240">
                <a:solidFill>
                  <a:srgbClr val="FFD508"/>
                </a:solidFill>
                <a:latin typeface="Poppins" pitchFamily="34" charset="0"/>
                <a:ea typeface="Poppins" pitchFamily="34" charset="-122"/>
                <a:cs typeface="Poppins" pitchFamily="34" charset="-120"/>
              </a:rPr>
              <a:t>GOOD DAY · RESILIENT STRENGTHS</a:t>
            </a:r>
            <a:endParaRPr lang="en-US" sz="2400"/>
          </a:p>
        </p:txBody>
      </p:sp>
      <p:sp>
        <p:nvSpPr>
          <p:cNvPr id="7" name="Text 5"/>
          <p:cNvSpPr/>
          <p:nvPr/>
        </p:nvSpPr>
        <p:spPr>
          <a:xfrm>
            <a:off x="1159426" y="2940386"/>
            <a:ext cx="7964805" cy="6286202"/>
          </a:xfrm>
          <a:prstGeom prst="rect">
            <a:avLst/>
          </a:prstGeom>
          <a:noFill/>
          <a:ln/>
        </p:spPr>
        <p:txBody>
          <a:bodyPr wrap="square" lIns="25400" tIns="25400" rIns="25400" bIns="25400" rtlCol="0" anchor="t">
            <a:normAutofit/>
          </a:bodyPr>
          <a:lstStyle/>
          <a:p>
            <a:pPr marL="342900" indent="-342900" algn="l">
              <a:lnSpc>
                <a:spcPct val="130000"/>
              </a:lnSpc>
              <a:buClr>
                <a:srgbClr val="FED50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Infectious energy</a:t>
            </a:r>
            <a:endParaRPr lang="en-US" sz="1950"/>
          </a:p>
          <a:p>
            <a:pPr marL="342900" indent="-342900" algn="l">
              <a:lnSpc>
                <a:spcPct val="130000"/>
              </a:lnSpc>
              <a:buClr>
                <a:srgbClr val="FED50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Positive outlook</a:t>
            </a:r>
            <a:endParaRPr lang="en-US" sz="1950"/>
          </a:p>
          <a:p>
            <a:pPr marL="342900" indent="-342900" algn="l">
              <a:lnSpc>
                <a:spcPct val="130000"/>
              </a:lnSpc>
              <a:buClr>
                <a:srgbClr val="FED50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Fast paced</a:t>
            </a:r>
            <a:endParaRPr lang="en-US" sz="1950"/>
          </a:p>
          <a:p>
            <a:pPr marL="342900" indent="-342900" algn="l">
              <a:lnSpc>
                <a:spcPct val="130000"/>
              </a:lnSpc>
              <a:buClr>
                <a:srgbClr val="FED50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Sees the opportunities</a:t>
            </a:r>
            <a:endParaRPr lang="en-US" sz="1950"/>
          </a:p>
          <a:p>
            <a:pPr marL="342900" indent="-342900" algn="l">
              <a:lnSpc>
                <a:spcPct val="130000"/>
              </a:lnSpc>
              <a:buClr>
                <a:srgbClr val="FED50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Interested in everything</a:t>
            </a:r>
            <a:endParaRPr lang="en-US" sz="1950"/>
          </a:p>
          <a:p>
            <a:pPr marL="342900" indent="-342900" algn="l">
              <a:lnSpc>
                <a:spcPct val="130000"/>
              </a:lnSpc>
              <a:buClr>
                <a:srgbClr val="FED50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Embraces change</a:t>
            </a:r>
            <a:endParaRPr lang="en-US" sz="1950"/>
          </a:p>
          <a:p>
            <a:pPr marL="342900" indent="-342900" algn="l">
              <a:lnSpc>
                <a:spcPct val="130000"/>
              </a:lnSpc>
              <a:buClr>
                <a:srgbClr val="FED50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Lively, sociable + fun</a:t>
            </a:r>
            <a:endParaRPr lang="en-US" sz="1950"/>
          </a:p>
          <a:p>
            <a:pPr marL="342900" indent="-342900" algn="l">
              <a:lnSpc>
                <a:spcPct val="130000"/>
              </a:lnSpc>
              <a:buClr>
                <a:srgbClr val="FED50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Inspirational + visionary</a:t>
            </a:r>
            <a:endParaRPr lang="en-US" sz="1950"/>
          </a:p>
          <a:p>
            <a:pPr marL="342900" indent="-342900" algn="l">
              <a:lnSpc>
                <a:spcPct val="130000"/>
              </a:lnSpc>
              <a:buClr>
                <a:srgbClr val="FED50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Not afraid to take risks</a:t>
            </a:r>
            <a:endParaRPr lang="en-US" sz="1950"/>
          </a:p>
          <a:p>
            <a:pPr marL="342900" indent="-342900" algn="l">
              <a:lnSpc>
                <a:spcPct val="130000"/>
              </a:lnSpc>
              <a:buClr>
                <a:srgbClr val="FED50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Spontaneous + imaginative</a:t>
            </a:r>
            <a:endParaRPr lang="en-US" sz="1950"/>
          </a:p>
        </p:txBody>
      </p:sp>
      <p:sp>
        <p:nvSpPr>
          <p:cNvPr id="8" name="Text 6"/>
          <p:cNvSpPr/>
          <p:nvPr/>
        </p:nvSpPr>
        <p:spPr>
          <a:xfrm>
            <a:off x="9257221" y="2361296"/>
            <a:ext cx="7946708" cy="388590"/>
          </a:xfrm>
          <a:prstGeom prst="rect">
            <a:avLst/>
          </a:prstGeom>
          <a:noFill/>
          <a:ln/>
        </p:spPr>
        <p:txBody>
          <a:bodyPr wrap="square" lIns="25400" tIns="25400" rIns="25400" bIns="25400" rtlCol="0" anchor="t">
            <a:normAutofit fontScale="92500" lnSpcReduction="20000"/>
          </a:bodyPr>
          <a:lstStyle/>
          <a:p>
            <a:pPr marL="0" indent="0" algn="l">
              <a:lnSpc>
                <a:spcPct val="115000"/>
              </a:lnSpc>
              <a:buNone/>
            </a:pPr>
            <a:r>
              <a:rPr lang="en-US" sz="2400" b="1" kern="0" spc="240">
                <a:solidFill>
                  <a:srgbClr val="6B6588"/>
                </a:solidFill>
                <a:latin typeface="Poppins" pitchFamily="34" charset="0"/>
                <a:ea typeface="Poppins" pitchFamily="34" charset="-122"/>
                <a:cs typeface="Poppins" pitchFamily="34" charset="-120"/>
              </a:rPr>
              <a:t>ON A BAD DAY</a:t>
            </a:r>
            <a:endParaRPr lang="en-US" sz="2400"/>
          </a:p>
        </p:txBody>
      </p:sp>
      <p:sp>
        <p:nvSpPr>
          <p:cNvPr id="9" name="Text 7"/>
          <p:cNvSpPr/>
          <p:nvPr/>
        </p:nvSpPr>
        <p:spPr>
          <a:xfrm>
            <a:off x="9256395" y="2923133"/>
            <a:ext cx="7964805" cy="4377482"/>
          </a:xfrm>
          <a:prstGeom prst="rect">
            <a:avLst/>
          </a:prstGeom>
          <a:noFill/>
          <a:ln/>
        </p:spPr>
        <p:txBody>
          <a:bodyPr wrap="square" lIns="25400" tIns="25400" rIns="25400" bIns="25400" rtlCol="0" anchor="t">
            <a:normAutofit/>
          </a:bodyPr>
          <a:lstStyle/>
          <a:p>
            <a:pPr marL="342900" indent="-342900" algn="l">
              <a:lnSpc>
                <a:spcPct val="130000"/>
              </a:lnSpc>
              <a:buClr>
                <a:srgbClr val="FED50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May miss important details</a:t>
            </a:r>
            <a:endParaRPr lang="en-US" sz="1950"/>
          </a:p>
          <a:p>
            <a:pPr marL="342900" indent="-342900" algn="l">
              <a:lnSpc>
                <a:spcPct val="130000"/>
              </a:lnSpc>
              <a:buClr>
                <a:srgbClr val="FED50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Can appear disorganised</a:t>
            </a:r>
            <a:endParaRPr lang="en-US" sz="1950"/>
          </a:p>
          <a:p>
            <a:pPr marL="342900" indent="-342900" algn="l">
              <a:lnSpc>
                <a:spcPct val="130000"/>
              </a:lnSpc>
              <a:buClr>
                <a:srgbClr val="FED50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May have a short attention span</a:t>
            </a:r>
            <a:endParaRPr lang="en-US" sz="1950"/>
          </a:p>
          <a:p>
            <a:pPr marL="342900" indent="-342900" algn="l">
              <a:lnSpc>
                <a:spcPct val="130000"/>
              </a:lnSpc>
              <a:buClr>
                <a:srgbClr val="FED50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Poor time management</a:t>
            </a:r>
            <a:endParaRPr lang="en-US" sz="1950"/>
          </a:p>
          <a:p>
            <a:pPr marL="342900" indent="-342900" algn="l">
              <a:lnSpc>
                <a:spcPct val="130000"/>
              </a:lnSpc>
              <a:buClr>
                <a:srgbClr val="FED50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Potential to ignore downsides</a:t>
            </a:r>
            <a:endParaRPr lang="en-US" sz="1950"/>
          </a:p>
          <a:p>
            <a:pPr marL="342900" indent="-342900" algn="l">
              <a:lnSpc>
                <a:spcPct val="130000"/>
              </a:lnSpc>
              <a:buClr>
                <a:srgbClr val="FED50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Inclined to talk too much</a:t>
            </a:r>
            <a:endParaRPr lang="en-US" sz="1950"/>
          </a:p>
          <a:p>
            <a:pPr marL="342900" indent="-342900" algn="l">
              <a:lnSpc>
                <a:spcPct val="130000"/>
              </a:lnSpc>
              <a:buClr>
                <a:srgbClr val="FED50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May not finish what they start</a:t>
            </a:r>
            <a:endParaRPr lang="en-US" sz="1950"/>
          </a:p>
        </p:txBody>
      </p:sp>
      <p:sp>
        <p:nvSpPr>
          <p:cNvPr id="10" name="Text 8"/>
          <p:cNvSpPr/>
          <p:nvPr/>
        </p:nvSpPr>
        <p:spPr>
          <a:xfrm>
            <a:off x="1143000" y="9593610"/>
            <a:ext cx="836116"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YELLOW</a:t>
            </a:r>
            <a:endParaRPr lang="en-US" sz="1200"/>
          </a:p>
        </p:txBody>
      </p:sp>
      <p:sp>
        <p:nvSpPr>
          <p:cNvPr id="12" name="Shape 58">
            <a:extLst>
              <a:ext uri="{FF2B5EF4-FFF2-40B4-BE49-F238E27FC236}">
                <a16:creationId xmlns:a16="http://schemas.microsoft.com/office/drawing/2014/main" id="{464FF5F3-CE9C-7F25-F557-534C227D439B}"/>
              </a:ext>
            </a:extLst>
          </p:cNvPr>
          <p:cNvSpPr/>
          <p:nvPr/>
        </p:nvSpPr>
        <p:spPr>
          <a:xfrm>
            <a:off x="13144500" y="7524750"/>
            <a:ext cx="2095500" cy="1809750"/>
          </a:xfrm>
          <a:prstGeom prst="roundRect">
            <a:avLst>
              <a:gd name="adj" fmla="val 7368"/>
            </a:avLst>
          </a:prstGeom>
          <a:solidFill>
            <a:srgbClr val="FDFCF9"/>
          </a:solidFill>
          <a:ln/>
          <a:effectLst>
            <a:outerShdw blurRad="19050" dist="9525" dir="5400000" algn="bl" rotWithShape="0">
              <a:srgbClr val="0F0B2E">
                <a:alpha val="8000"/>
              </a:srgbClr>
            </a:outerShdw>
          </a:effectLst>
        </p:spPr>
        <p:txBody>
          <a:bodyPr/>
          <a:lstStyle/>
          <a:p>
            <a:endParaRPr lang="en-US"/>
          </a:p>
        </p:txBody>
      </p:sp>
      <p:sp>
        <p:nvSpPr>
          <p:cNvPr id="13" name="Shape 62">
            <a:extLst>
              <a:ext uri="{FF2B5EF4-FFF2-40B4-BE49-F238E27FC236}">
                <a16:creationId xmlns:a16="http://schemas.microsoft.com/office/drawing/2014/main" id="{0091091B-4579-F2D6-0D19-B5186378367F}"/>
              </a:ext>
            </a:extLst>
          </p:cNvPr>
          <p:cNvSpPr/>
          <p:nvPr/>
        </p:nvSpPr>
        <p:spPr>
          <a:xfrm>
            <a:off x="10858500" y="7524750"/>
            <a:ext cx="2095500" cy="1809750"/>
          </a:xfrm>
          <a:prstGeom prst="roundRect">
            <a:avLst>
              <a:gd name="adj" fmla="val 7368"/>
            </a:avLst>
          </a:prstGeom>
          <a:solidFill>
            <a:srgbClr val="FDFCF9"/>
          </a:solidFill>
          <a:ln/>
          <a:effectLst>
            <a:outerShdw blurRad="19050" dist="9525" dir="5400000" algn="bl" rotWithShape="0">
              <a:srgbClr val="0F0B2E">
                <a:alpha val="8000"/>
              </a:srgbClr>
            </a:outerShdw>
          </a:effectLst>
        </p:spPr>
        <p:txBody>
          <a:bodyPr/>
          <a:lstStyle/>
          <a:p>
            <a:endParaRPr lang="en-US"/>
          </a:p>
        </p:txBody>
      </p:sp>
      <p:sp>
        <p:nvSpPr>
          <p:cNvPr id="14" name="Shape 50">
            <a:extLst>
              <a:ext uri="{FF2B5EF4-FFF2-40B4-BE49-F238E27FC236}">
                <a16:creationId xmlns:a16="http://schemas.microsoft.com/office/drawing/2014/main" id="{76768210-582D-9BD3-C80C-5067BFD5D412}"/>
              </a:ext>
            </a:extLst>
          </p:cNvPr>
          <p:cNvSpPr/>
          <p:nvPr/>
        </p:nvSpPr>
        <p:spPr>
          <a:xfrm>
            <a:off x="13716000" y="6191250"/>
            <a:ext cx="2095500" cy="1809750"/>
          </a:xfrm>
          <a:prstGeom prst="roundRect">
            <a:avLst>
              <a:gd name="adj" fmla="val 7368"/>
            </a:avLst>
          </a:prstGeom>
          <a:solidFill>
            <a:srgbClr val="FDFCF9"/>
          </a:solidFill>
          <a:ln/>
          <a:effectLst>
            <a:outerShdw blurRad="209236" dist="38100" dir="2700000" algn="tl" rotWithShape="0">
              <a:prstClr val="black">
                <a:alpha val="40000"/>
              </a:prstClr>
            </a:outerShdw>
          </a:effectLst>
        </p:spPr>
        <p:txBody>
          <a:bodyPr/>
          <a:lstStyle/>
          <a:p>
            <a:endParaRPr lang="en-US"/>
          </a:p>
        </p:txBody>
      </p:sp>
      <p:sp>
        <p:nvSpPr>
          <p:cNvPr id="15" name="Text 51">
            <a:extLst>
              <a:ext uri="{FF2B5EF4-FFF2-40B4-BE49-F238E27FC236}">
                <a16:creationId xmlns:a16="http://schemas.microsoft.com/office/drawing/2014/main" id="{F59C2F7E-94DC-81D7-FBE4-3722377F7FD4}"/>
              </a:ext>
            </a:extLst>
          </p:cNvPr>
          <p:cNvSpPr/>
          <p:nvPr/>
        </p:nvSpPr>
        <p:spPr>
          <a:xfrm>
            <a:off x="13925550" y="6400800"/>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Expressive and persuasive</a:t>
            </a:r>
            <a:endParaRPr lang="en-US" sz="1650"/>
          </a:p>
        </p:txBody>
      </p:sp>
      <p:sp>
        <p:nvSpPr>
          <p:cNvPr id="16" name="Text 52">
            <a:extLst>
              <a:ext uri="{FF2B5EF4-FFF2-40B4-BE49-F238E27FC236}">
                <a16:creationId xmlns:a16="http://schemas.microsoft.com/office/drawing/2014/main" id="{AB30BC92-F87A-16F7-FDC4-AB62DCF48AA7}"/>
              </a:ext>
            </a:extLst>
          </p:cNvPr>
          <p:cNvSpPr/>
          <p:nvPr/>
        </p:nvSpPr>
        <p:spPr>
          <a:xfrm>
            <a:off x="13925550" y="7667179"/>
            <a:ext cx="69167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B8970B"/>
                </a:solidFill>
                <a:latin typeface="Menlo" pitchFamily="34" charset="0"/>
                <a:ea typeface="Menlo" pitchFamily="34" charset="-122"/>
                <a:cs typeface="Menlo" pitchFamily="34" charset="-120"/>
              </a:rPr>
              <a:t>YELLOW</a:t>
            </a:r>
            <a:endParaRPr lang="en-US" sz="825"/>
          </a:p>
        </p:txBody>
      </p:sp>
      <p:sp>
        <p:nvSpPr>
          <p:cNvPr id="17" name="Text 53">
            <a:extLst>
              <a:ext uri="{FF2B5EF4-FFF2-40B4-BE49-F238E27FC236}">
                <a16:creationId xmlns:a16="http://schemas.microsoft.com/office/drawing/2014/main" id="{8DDB0EA9-B25C-D717-822C-338997341EAB}"/>
              </a:ext>
            </a:extLst>
          </p:cNvPr>
          <p:cNvSpPr/>
          <p:nvPr/>
        </p:nvSpPr>
        <p:spPr>
          <a:xfrm>
            <a:off x="15356086" y="7667179"/>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005</a:t>
            </a:r>
            <a:endParaRPr lang="en-US" sz="825"/>
          </a:p>
        </p:txBody>
      </p:sp>
      <p:sp>
        <p:nvSpPr>
          <p:cNvPr id="18" name="Shape 54">
            <a:extLst>
              <a:ext uri="{FF2B5EF4-FFF2-40B4-BE49-F238E27FC236}">
                <a16:creationId xmlns:a16="http://schemas.microsoft.com/office/drawing/2014/main" id="{9AB686A7-E7A7-B849-FC28-A343C23ADF58}"/>
              </a:ext>
            </a:extLst>
          </p:cNvPr>
          <p:cNvSpPr/>
          <p:nvPr/>
        </p:nvSpPr>
        <p:spPr>
          <a:xfrm>
            <a:off x="11430000" y="6191250"/>
            <a:ext cx="2095500" cy="1809750"/>
          </a:xfrm>
          <a:prstGeom prst="roundRect">
            <a:avLst>
              <a:gd name="adj" fmla="val 7368"/>
            </a:avLst>
          </a:prstGeom>
          <a:solidFill>
            <a:srgbClr val="FDFCF9"/>
          </a:solidFill>
          <a:ln/>
          <a:effectLst>
            <a:outerShdw blurRad="209236" dist="38100" dir="2700000" algn="tl" rotWithShape="0">
              <a:prstClr val="black">
                <a:alpha val="40000"/>
              </a:prstClr>
            </a:outerShdw>
          </a:effectLst>
        </p:spPr>
        <p:txBody>
          <a:bodyPr/>
          <a:lstStyle/>
          <a:p>
            <a:endParaRPr lang="en-US"/>
          </a:p>
        </p:txBody>
      </p:sp>
      <p:sp>
        <p:nvSpPr>
          <p:cNvPr id="19" name="Text 55">
            <a:extLst>
              <a:ext uri="{FF2B5EF4-FFF2-40B4-BE49-F238E27FC236}">
                <a16:creationId xmlns:a16="http://schemas.microsoft.com/office/drawing/2014/main" id="{FC7BFF5B-1E27-D522-BB2B-FE8043730AB0}"/>
              </a:ext>
            </a:extLst>
          </p:cNvPr>
          <p:cNvSpPr/>
          <p:nvPr/>
        </p:nvSpPr>
        <p:spPr>
          <a:xfrm>
            <a:off x="11639550" y="6400800"/>
            <a:ext cx="1752600" cy="779711"/>
          </a:xfrm>
          <a:prstGeom prst="rect">
            <a:avLst/>
          </a:prstGeom>
          <a:noFill/>
          <a:ln/>
        </p:spPr>
        <p:txBody>
          <a:bodyPr wrap="square" lIns="25400" tIns="25400" rIns="25400" bIns="25400" rtlCol="0" anchor="t">
            <a:normAutofit fontScale="925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Brings positivity to any problem</a:t>
            </a:r>
            <a:endParaRPr lang="en-US" sz="1650"/>
          </a:p>
        </p:txBody>
      </p:sp>
      <p:sp>
        <p:nvSpPr>
          <p:cNvPr id="20" name="Text 56">
            <a:extLst>
              <a:ext uri="{FF2B5EF4-FFF2-40B4-BE49-F238E27FC236}">
                <a16:creationId xmlns:a16="http://schemas.microsoft.com/office/drawing/2014/main" id="{F3B83B3F-BD58-8C93-43F7-787937EF249D}"/>
              </a:ext>
            </a:extLst>
          </p:cNvPr>
          <p:cNvSpPr/>
          <p:nvPr/>
        </p:nvSpPr>
        <p:spPr>
          <a:xfrm>
            <a:off x="11639550" y="7667179"/>
            <a:ext cx="69167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B8970B"/>
                </a:solidFill>
                <a:latin typeface="Menlo" pitchFamily="34" charset="0"/>
                <a:ea typeface="Menlo" pitchFamily="34" charset="-122"/>
                <a:cs typeface="Menlo" pitchFamily="34" charset="-120"/>
              </a:rPr>
              <a:t>YELLOW</a:t>
            </a:r>
            <a:endParaRPr lang="en-US" sz="825"/>
          </a:p>
        </p:txBody>
      </p:sp>
      <p:sp>
        <p:nvSpPr>
          <p:cNvPr id="21" name="Text 57">
            <a:extLst>
              <a:ext uri="{FF2B5EF4-FFF2-40B4-BE49-F238E27FC236}">
                <a16:creationId xmlns:a16="http://schemas.microsoft.com/office/drawing/2014/main" id="{F52D8555-1A22-60A9-8506-6BC93401E2EA}"/>
              </a:ext>
            </a:extLst>
          </p:cNvPr>
          <p:cNvSpPr/>
          <p:nvPr/>
        </p:nvSpPr>
        <p:spPr>
          <a:xfrm>
            <a:off x="13070086" y="7667179"/>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033</a:t>
            </a:r>
            <a:endParaRPr lang="en-US" sz="825"/>
          </a:p>
        </p:txBody>
      </p:sp>
      <p:sp>
        <p:nvSpPr>
          <p:cNvPr id="22" name="Shape 58">
            <a:extLst>
              <a:ext uri="{FF2B5EF4-FFF2-40B4-BE49-F238E27FC236}">
                <a16:creationId xmlns:a16="http://schemas.microsoft.com/office/drawing/2014/main" id="{CD810F74-B130-1835-7C54-453DF789C4AC}"/>
              </a:ext>
            </a:extLst>
          </p:cNvPr>
          <p:cNvSpPr/>
          <p:nvPr/>
        </p:nvSpPr>
        <p:spPr>
          <a:xfrm>
            <a:off x="13144500" y="7524750"/>
            <a:ext cx="2095500" cy="1809750"/>
          </a:xfrm>
          <a:prstGeom prst="roundRect">
            <a:avLst>
              <a:gd name="adj" fmla="val 7368"/>
            </a:avLst>
          </a:prstGeom>
          <a:solidFill>
            <a:srgbClr val="FDFCF9"/>
          </a:solidFill>
          <a:ln/>
          <a:effectLst>
            <a:outerShdw blurRad="209236" dist="38100" dir="2700000" algn="tl" rotWithShape="0">
              <a:prstClr val="black">
                <a:alpha val="40000"/>
              </a:prstClr>
            </a:outerShdw>
          </a:effectLst>
        </p:spPr>
        <p:txBody>
          <a:bodyPr/>
          <a:lstStyle/>
          <a:p>
            <a:endParaRPr lang="en-US"/>
          </a:p>
        </p:txBody>
      </p:sp>
      <p:sp>
        <p:nvSpPr>
          <p:cNvPr id="23" name="Text 59">
            <a:extLst>
              <a:ext uri="{FF2B5EF4-FFF2-40B4-BE49-F238E27FC236}">
                <a16:creationId xmlns:a16="http://schemas.microsoft.com/office/drawing/2014/main" id="{A8E15837-CDE8-7304-A4F1-7A2F11BCBE1E}"/>
              </a:ext>
            </a:extLst>
          </p:cNvPr>
          <p:cNvSpPr/>
          <p:nvPr/>
        </p:nvSpPr>
        <p:spPr>
          <a:xfrm>
            <a:off x="13354050" y="7734300"/>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Juggles many tasks at once</a:t>
            </a:r>
            <a:endParaRPr lang="en-US" sz="1650"/>
          </a:p>
        </p:txBody>
      </p:sp>
      <p:sp>
        <p:nvSpPr>
          <p:cNvPr id="24" name="Text 60">
            <a:extLst>
              <a:ext uri="{FF2B5EF4-FFF2-40B4-BE49-F238E27FC236}">
                <a16:creationId xmlns:a16="http://schemas.microsoft.com/office/drawing/2014/main" id="{6A7D15F8-F2C4-2EB4-5F58-5295F8DAB0C6}"/>
              </a:ext>
            </a:extLst>
          </p:cNvPr>
          <p:cNvSpPr/>
          <p:nvPr/>
        </p:nvSpPr>
        <p:spPr>
          <a:xfrm>
            <a:off x="13354050" y="9000679"/>
            <a:ext cx="69167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B8970B"/>
                </a:solidFill>
                <a:latin typeface="Menlo" pitchFamily="34" charset="0"/>
                <a:ea typeface="Menlo" pitchFamily="34" charset="-122"/>
                <a:cs typeface="Menlo" pitchFamily="34" charset="-120"/>
              </a:rPr>
              <a:t>YELLOW</a:t>
            </a:r>
            <a:endParaRPr lang="en-US" sz="825"/>
          </a:p>
        </p:txBody>
      </p:sp>
      <p:sp>
        <p:nvSpPr>
          <p:cNvPr id="25" name="Text 61">
            <a:extLst>
              <a:ext uri="{FF2B5EF4-FFF2-40B4-BE49-F238E27FC236}">
                <a16:creationId xmlns:a16="http://schemas.microsoft.com/office/drawing/2014/main" id="{D83FCF7D-451A-CF5E-635D-132800EDC681}"/>
              </a:ext>
            </a:extLst>
          </p:cNvPr>
          <p:cNvSpPr/>
          <p:nvPr/>
        </p:nvSpPr>
        <p:spPr>
          <a:xfrm>
            <a:off x="14784586" y="9000679"/>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066</a:t>
            </a:r>
            <a:endParaRPr lang="en-US" sz="825"/>
          </a:p>
        </p:txBody>
      </p:sp>
      <p:sp>
        <p:nvSpPr>
          <p:cNvPr id="26" name="Shape 62">
            <a:extLst>
              <a:ext uri="{FF2B5EF4-FFF2-40B4-BE49-F238E27FC236}">
                <a16:creationId xmlns:a16="http://schemas.microsoft.com/office/drawing/2014/main" id="{0C586F69-A6D3-6B8C-A84C-E272D467B52D}"/>
              </a:ext>
            </a:extLst>
          </p:cNvPr>
          <p:cNvSpPr/>
          <p:nvPr/>
        </p:nvSpPr>
        <p:spPr>
          <a:xfrm>
            <a:off x="10858500" y="7524750"/>
            <a:ext cx="2095500" cy="1809750"/>
          </a:xfrm>
          <a:prstGeom prst="roundRect">
            <a:avLst>
              <a:gd name="adj" fmla="val 7368"/>
            </a:avLst>
          </a:prstGeom>
          <a:solidFill>
            <a:srgbClr val="FDFCF9"/>
          </a:solidFill>
          <a:ln/>
          <a:effectLst>
            <a:outerShdw blurRad="209236" dist="38100" dir="2700000" algn="tl" rotWithShape="0">
              <a:prstClr val="black">
                <a:alpha val="40000"/>
              </a:prstClr>
            </a:outerShdw>
          </a:effectLst>
        </p:spPr>
        <p:txBody>
          <a:bodyPr/>
          <a:lstStyle/>
          <a:p>
            <a:endParaRPr lang="en-US"/>
          </a:p>
        </p:txBody>
      </p:sp>
      <p:sp>
        <p:nvSpPr>
          <p:cNvPr id="27" name="Text 63">
            <a:extLst>
              <a:ext uri="{FF2B5EF4-FFF2-40B4-BE49-F238E27FC236}">
                <a16:creationId xmlns:a16="http://schemas.microsoft.com/office/drawing/2014/main" id="{7B9585F0-3B1F-CA0B-5EF6-4834D711F7E3}"/>
              </a:ext>
            </a:extLst>
          </p:cNvPr>
          <p:cNvSpPr/>
          <p:nvPr/>
        </p:nvSpPr>
        <p:spPr>
          <a:xfrm>
            <a:off x="11068050" y="7734300"/>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Flexible and adventurous</a:t>
            </a:r>
            <a:endParaRPr lang="en-US" sz="1650"/>
          </a:p>
        </p:txBody>
      </p:sp>
      <p:sp>
        <p:nvSpPr>
          <p:cNvPr id="28" name="Text 64">
            <a:extLst>
              <a:ext uri="{FF2B5EF4-FFF2-40B4-BE49-F238E27FC236}">
                <a16:creationId xmlns:a16="http://schemas.microsoft.com/office/drawing/2014/main" id="{125D5DB2-499C-633A-AE66-797E234DE34C}"/>
              </a:ext>
            </a:extLst>
          </p:cNvPr>
          <p:cNvSpPr/>
          <p:nvPr/>
        </p:nvSpPr>
        <p:spPr>
          <a:xfrm>
            <a:off x="11068050" y="9000679"/>
            <a:ext cx="69167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B8970B"/>
                </a:solidFill>
                <a:latin typeface="Menlo" pitchFamily="34" charset="0"/>
                <a:ea typeface="Menlo" pitchFamily="34" charset="-122"/>
                <a:cs typeface="Menlo" pitchFamily="34" charset="-120"/>
              </a:rPr>
              <a:t>YELLOW</a:t>
            </a:r>
            <a:endParaRPr lang="en-US" sz="825"/>
          </a:p>
        </p:txBody>
      </p:sp>
      <p:sp>
        <p:nvSpPr>
          <p:cNvPr id="29" name="Text 65">
            <a:extLst>
              <a:ext uri="{FF2B5EF4-FFF2-40B4-BE49-F238E27FC236}">
                <a16:creationId xmlns:a16="http://schemas.microsoft.com/office/drawing/2014/main" id="{1F058BB6-047D-DD81-50A0-B2FA1167BD81}"/>
              </a:ext>
            </a:extLst>
          </p:cNvPr>
          <p:cNvSpPr/>
          <p:nvPr/>
        </p:nvSpPr>
        <p:spPr>
          <a:xfrm>
            <a:off x="12498586" y="9000679"/>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021</a:t>
            </a:r>
            <a:endParaRPr lang="en-US" sz="825"/>
          </a:p>
        </p:txBody>
      </p:sp>
      <p:sp>
        <p:nvSpPr>
          <p:cNvPr id="30" name="Round Same-side Corner of Rectangle 29">
            <a:extLst>
              <a:ext uri="{FF2B5EF4-FFF2-40B4-BE49-F238E27FC236}">
                <a16:creationId xmlns:a16="http://schemas.microsoft.com/office/drawing/2014/main" id="{7AB506A1-CF82-328E-C401-9CF93593534B}"/>
              </a:ext>
            </a:extLst>
          </p:cNvPr>
          <p:cNvSpPr/>
          <p:nvPr/>
        </p:nvSpPr>
        <p:spPr>
          <a:xfrm>
            <a:off x="13705279" y="6187455"/>
            <a:ext cx="2097292" cy="77239"/>
          </a:xfrm>
          <a:prstGeom prst="round2SameRect">
            <a:avLst/>
          </a:prstGeom>
          <a:solidFill>
            <a:srgbClr val="FED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Same-side Corner of Rectangle 30">
            <a:extLst>
              <a:ext uri="{FF2B5EF4-FFF2-40B4-BE49-F238E27FC236}">
                <a16:creationId xmlns:a16="http://schemas.microsoft.com/office/drawing/2014/main" id="{628C6DCC-5894-1CDB-CFC9-B717EF1101BD}"/>
              </a:ext>
            </a:extLst>
          </p:cNvPr>
          <p:cNvSpPr/>
          <p:nvPr/>
        </p:nvSpPr>
        <p:spPr>
          <a:xfrm>
            <a:off x="11429143" y="6187455"/>
            <a:ext cx="2097292" cy="77239"/>
          </a:xfrm>
          <a:prstGeom prst="round2SameRect">
            <a:avLst/>
          </a:prstGeom>
          <a:solidFill>
            <a:srgbClr val="FED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Same-side Corner of Rectangle 31">
            <a:extLst>
              <a:ext uri="{FF2B5EF4-FFF2-40B4-BE49-F238E27FC236}">
                <a16:creationId xmlns:a16="http://schemas.microsoft.com/office/drawing/2014/main" id="{16269B8F-16ED-DE8E-F442-8A32DFC8A535}"/>
              </a:ext>
            </a:extLst>
          </p:cNvPr>
          <p:cNvSpPr/>
          <p:nvPr/>
        </p:nvSpPr>
        <p:spPr>
          <a:xfrm>
            <a:off x="13127763" y="7525366"/>
            <a:ext cx="2097292" cy="77239"/>
          </a:xfrm>
          <a:prstGeom prst="round2SameRect">
            <a:avLst/>
          </a:prstGeom>
          <a:solidFill>
            <a:srgbClr val="FED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Same-side Corner of Rectangle 32">
            <a:extLst>
              <a:ext uri="{FF2B5EF4-FFF2-40B4-BE49-F238E27FC236}">
                <a16:creationId xmlns:a16="http://schemas.microsoft.com/office/drawing/2014/main" id="{8DA312C4-6C6A-E242-18D9-C39CF98C998F}"/>
              </a:ext>
            </a:extLst>
          </p:cNvPr>
          <p:cNvSpPr/>
          <p:nvPr/>
        </p:nvSpPr>
        <p:spPr>
          <a:xfrm>
            <a:off x="10856201" y="7525367"/>
            <a:ext cx="2097292" cy="77239"/>
          </a:xfrm>
          <a:prstGeom prst="round2SameRect">
            <a:avLst/>
          </a:prstGeom>
          <a:solidFill>
            <a:srgbClr val="FED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7DC20A86-C013-7E02-8CF1-DA90B6475E08}"/>
              </a:ext>
            </a:extLst>
          </p:cNvPr>
          <p:cNvPicPr>
            <a:picLocks noChangeAspect="1"/>
          </p:cNvPicPr>
          <p:nvPr/>
        </p:nvPicPr>
        <p:blipFill>
          <a:blip r:embed="rId3"/>
          <a:stretch>
            <a:fillRect/>
          </a:stretch>
        </p:blipFill>
        <p:spPr>
          <a:xfrm>
            <a:off x="16679008" y="1069568"/>
            <a:ext cx="685800" cy="546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FDFCF9"/>
        </a:solidFill>
        <a:effectLst/>
      </p:bgPr>
    </p:bg>
    <p:spTree>
      <p:nvGrpSpPr>
        <p:cNvPr id="1" name=""/>
        <p:cNvGrpSpPr/>
        <p:nvPr/>
      </p:nvGrpSpPr>
      <p:grpSpPr>
        <a:xfrm>
          <a:off x="0" y="0"/>
          <a:ext cx="0" cy="0"/>
          <a:chOff x="0" y="0"/>
          <a:chExt cx="0" cy="0"/>
        </a:xfrm>
      </p:grpSpPr>
      <p:sp>
        <p:nvSpPr>
          <p:cNvPr id="2" name="Shape 0"/>
          <p:cNvSpPr/>
          <p:nvPr/>
        </p:nvSpPr>
        <p:spPr>
          <a:xfrm>
            <a:off x="1143000" y="1038671"/>
            <a:ext cx="762000" cy="762000"/>
          </a:xfrm>
          <a:prstGeom prst="roundRect">
            <a:avLst>
              <a:gd name="adj" fmla="val 20000"/>
            </a:avLst>
          </a:prstGeom>
          <a:solidFill>
            <a:srgbClr val="A7C93F"/>
          </a:solidFill>
          <a:ln/>
        </p:spPr>
        <p:txBody>
          <a:bodyPr/>
          <a:lstStyle/>
          <a:p>
            <a:endParaRPr lang="en-US"/>
          </a:p>
        </p:txBody>
      </p:sp>
      <p:sp>
        <p:nvSpPr>
          <p:cNvPr id="3" name="Text 1"/>
          <p:cNvSpPr/>
          <p:nvPr/>
        </p:nvSpPr>
        <p:spPr>
          <a:xfrm>
            <a:off x="1104900" y="1038671"/>
            <a:ext cx="838200" cy="800100"/>
          </a:xfrm>
          <a:prstGeom prst="rect">
            <a:avLst/>
          </a:prstGeom>
          <a:noFill/>
          <a:ln/>
        </p:spPr>
        <p:txBody>
          <a:bodyPr wrap="square" lIns="25400" tIns="25400" rIns="25400" bIns="25400" rtlCol="0" anchor="ctr">
            <a:normAutofit/>
          </a:bodyPr>
          <a:lstStyle/>
          <a:p>
            <a:pPr marL="0" indent="0" algn="ctr">
              <a:lnSpc>
                <a:spcPct val="155000"/>
              </a:lnSpc>
              <a:buNone/>
            </a:pPr>
            <a:r>
              <a:rPr lang="en-US" sz="2700" b="1">
                <a:solidFill>
                  <a:srgbClr val="0F0B2E"/>
                </a:solidFill>
                <a:latin typeface="Poppins" pitchFamily="34" charset="0"/>
                <a:ea typeface="Poppins" pitchFamily="34" charset="-122"/>
                <a:cs typeface="Poppins" pitchFamily="34" charset="-120"/>
              </a:rPr>
              <a:t>G</a:t>
            </a:r>
            <a:endParaRPr lang="en-US" sz="2700"/>
          </a:p>
        </p:txBody>
      </p:sp>
      <p:sp>
        <p:nvSpPr>
          <p:cNvPr id="4" name="Text 2"/>
          <p:cNvSpPr/>
          <p:nvPr/>
        </p:nvSpPr>
        <p:spPr>
          <a:xfrm>
            <a:off x="2133600" y="952500"/>
            <a:ext cx="5811796"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GREEN PREFERENCE</a:t>
            </a:r>
            <a:endParaRPr lang="en-US" sz="1650"/>
          </a:p>
        </p:txBody>
      </p:sp>
      <p:sp>
        <p:nvSpPr>
          <p:cNvPr id="5" name="Text 3"/>
          <p:cNvSpPr/>
          <p:nvPr/>
        </p:nvSpPr>
        <p:spPr>
          <a:xfrm>
            <a:off x="2133600" y="1277243"/>
            <a:ext cx="5811796" cy="647700"/>
          </a:xfrm>
          <a:prstGeom prst="rect">
            <a:avLst/>
          </a:prstGeom>
          <a:noFill/>
          <a:ln/>
        </p:spPr>
        <p:txBody>
          <a:bodyPr wrap="square" lIns="25400" tIns="25400" rIns="25400" bIns="25400" rtlCol="0" anchor="t">
            <a:normAutofit/>
          </a:bodyPr>
          <a:lstStyle/>
          <a:p>
            <a:pPr marL="0" indent="0" algn="l">
              <a:lnSpc>
                <a:spcPct val="100000"/>
              </a:lnSpc>
              <a:buNone/>
            </a:pPr>
            <a:r>
              <a:rPr lang="en-US" sz="3900" b="1" kern="0" spc="-144">
                <a:solidFill>
                  <a:srgbClr val="0F0B2E"/>
                </a:solidFill>
                <a:latin typeface="Poppins" pitchFamily="34" charset="0"/>
                <a:ea typeface="Poppins" pitchFamily="34" charset="-122"/>
                <a:cs typeface="Poppins" pitchFamily="34" charset="-120"/>
              </a:rPr>
              <a:t>Good day · bad day</a:t>
            </a:r>
            <a:endParaRPr lang="en-US" sz="3900"/>
          </a:p>
        </p:txBody>
      </p:sp>
      <p:sp>
        <p:nvSpPr>
          <p:cNvPr id="6" name="Text 4"/>
          <p:cNvSpPr/>
          <p:nvPr/>
        </p:nvSpPr>
        <p:spPr>
          <a:xfrm>
            <a:off x="1143000" y="2344043"/>
            <a:ext cx="7946708" cy="388590"/>
          </a:xfrm>
          <a:prstGeom prst="rect">
            <a:avLst/>
          </a:prstGeom>
          <a:noFill/>
          <a:ln/>
        </p:spPr>
        <p:txBody>
          <a:bodyPr wrap="square" lIns="25400" tIns="25400" rIns="25400" bIns="25400" rtlCol="0" anchor="t">
            <a:normAutofit fontScale="92500" lnSpcReduction="20000"/>
          </a:bodyPr>
          <a:lstStyle/>
          <a:p>
            <a:pPr marL="0" indent="0" algn="l">
              <a:lnSpc>
                <a:spcPct val="115000"/>
              </a:lnSpc>
              <a:buNone/>
            </a:pPr>
            <a:r>
              <a:rPr lang="en-US" sz="2400" b="1" kern="0" spc="240">
                <a:solidFill>
                  <a:srgbClr val="A7C93F"/>
                </a:solidFill>
                <a:latin typeface="Poppins" pitchFamily="34" charset="0"/>
                <a:ea typeface="Poppins" pitchFamily="34" charset="-122"/>
                <a:cs typeface="Poppins" pitchFamily="34" charset="-120"/>
              </a:rPr>
              <a:t>GOOD DAY · RESILIENT STRENGTHS</a:t>
            </a:r>
            <a:endParaRPr lang="en-US" sz="2400">
              <a:solidFill>
                <a:srgbClr val="A7C93F"/>
              </a:solidFill>
            </a:endParaRPr>
          </a:p>
        </p:txBody>
      </p:sp>
      <p:sp>
        <p:nvSpPr>
          <p:cNvPr id="7" name="Text 5"/>
          <p:cNvSpPr/>
          <p:nvPr/>
        </p:nvSpPr>
        <p:spPr>
          <a:xfrm>
            <a:off x="1176678" y="2923133"/>
            <a:ext cx="7964805" cy="6286202"/>
          </a:xfrm>
          <a:prstGeom prst="rect">
            <a:avLst/>
          </a:prstGeom>
          <a:noFill/>
          <a:ln/>
        </p:spPr>
        <p:txBody>
          <a:bodyPr wrap="square" lIns="25400" tIns="25400" rIns="25400" bIns="25400" rtlCol="0" anchor="t">
            <a:normAutofit/>
          </a:bodyPr>
          <a:lstStyle/>
          <a:p>
            <a:pPr marL="342900" indent="-342900" algn="l">
              <a:lnSpc>
                <a:spcPct val="130000"/>
              </a:lnSpc>
              <a:buClr>
                <a:srgbClr val="A7C93F"/>
              </a:buClr>
              <a:buFont typeface="Arial" panose="020B0604020202020204" pitchFamily="34" charset="0"/>
              <a:buChar char="•"/>
            </a:pPr>
            <a:r>
              <a:rPr lang="en-US" sz="1950" dirty="0">
                <a:solidFill>
                  <a:srgbClr val="0F0B2E"/>
                </a:solidFill>
                <a:latin typeface="Poppins" pitchFamily="34" charset="0"/>
                <a:ea typeface="Poppins" pitchFamily="34" charset="-122"/>
                <a:cs typeface="Poppins" pitchFamily="34" charset="-120"/>
              </a:rPr>
              <a:t>Respects others’ values</a:t>
            </a:r>
            <a:endParaRPr lang="en-US" sz="1950" dirty="0"/>
          </a:p>
          <a:p>
            <a:pPr marL="342900" indent="-342900" algn="l">
              <a:lnSpc>
                <a:spcPct val="130000"/>
              </a:lnSpc>
              <a:buClr>
                <a:srgbClr val="A7C93F"/>
              </a:buClr>
              <a:buFont typeface="Arial" panose="020B0604020202020204" pitchFamily="34" charset="0"/>
              <a:buChar char="•"/>
            </a:pPr>
            <a:r>
              <a:rPr lang="en-US" sz="1950" dirty="0">
                <a:solidFill>
                  <a:srgbClr val="0F0B2E"/>
                </a:solidFill>
                <a:latin typeface="Poppins" pitchFamily="34" charset="0"/>
                <a:ea typeface="Poppins" pitchFamily="34" charset="-122"/>
                <a:cs typeface="Poppins" pitchFamily="34" charset="-120"/>
              </a:rPr>
              <a:t>Follows through</a:t>
            </a:r>
            <a:endParaRPr lang="en-US" sz="1950" dirty="0"/>
          </a:p>
          <a:p>
            <a:pPr marL="342900" indent="-342900" algn="l">
              <a:lnSpc>
                <a:spcPct val="130000"/>
              </a:lnSpc>
              <a:buClr>
                <a:srgbClr val="A7C93F"/>
              </a:buClr>
              <a:buFont typeface="Arial" panose="020B0604020202020204" pitchFamily="34" charset="0"/>
              <a:buChar char="•"/>
            </a:pPr>
            <a:r>
              <a:rPr lang="en-US" sz="1950" dirty="0">
                <a:solidFill>
                  <a:srgbClr val="0F0B2E"/>
                </a:solidFill>
                <a:latin typeface="Poppins" pitchFamily="34" charset="0"/>
                <a:ea typeface="Poppins" pitchFamily="34" charset="-122"/>
                <a:cs typeface="Poppins" pitchFamily="34" charset="-120"/>
              </a:rPr>
              <a:t>Generous</a:t>
            </a:r>
            <a:endParaRPr lang="en-US" sz="1950" dirty="0"/>
          </a:p>
          <a:p>
            <a:pPr marL="342900" indent="-342900" algn="l">
              <a:lnSpc>
                <a:spcPct val="130000"/>
              </a:lnSpc>
              <a:buClr>
                <a:srgbClr val="A7C93F"/>
              </a:buClr>
              <a:buFont typeface="Arial" panose="020B0604020202020204" pitchFamily="34" charset="0"/>
              <a:buChar char="•"/>
            </a:pPr>
            <a:r>
              <a:rPr lang="en-US" sz="1950" dirty="0">
                <a:solidFill>
                  <a:srgbClr val="0F0B2E"/>
                </a:solidFill>
                <a:latin typeface="Poppins" pitchFamily="34" charset="0"/>
                <a:ea typeface="Poppins" pitchFamily="34" charset="-122"/>
                <a:cs typeface="Poppins" pitchFamily="34" charset="-120"/>
              </a:rPr>
              <a:t>Works for a democratic solution</a:t>
            </a:r>
            <a:endParaRPr lang="en-US" sz="1950" dirty="0"/>
          </a:p>
          <a:p>
            <a:pPr marL="342900" indent="-342900" algn="l">
              <a:lnSpc>
                <a:spcPct val="130000"/>
              </a:lnSpc>
              <a:buClr>
                <a:srgbClr val="A7C93F"/>
              </a:buClr>
              <a:buFont typeface="Arial" panose="020B0604020202020204" pitchFamily="34" charset="0"/>
              <a:buChar char="•"/>
            </a:pPr>
            <a:r>
              <a:rPr lang="en-US" sz="1950" dirty="0">
                <a:solidFill>
                  <a:srgbClr val="0F0B2E"/>
                </a:solidFill>
                <a:latin typeface="Poppins" pitchFamily="34" charset="0"/>
                <a:ea typeface="Poppins" pitchFamily="34" charset="-122"/>
                <a:cs typeface="Poppins" pitchFamily="34" charset="-120"/>
              </a:rPr>
              <a:t>Tactful + diplomatic</a:t>
            </a:r>
            <a:endParaRPr lang="en-US" sz="1950" dirty="0"/>
          </a:p>
          <a:p>
            <a:pPr marL="342900" indent="-342900" algn="l">
              <a:lnSpc>
                <a:spcPct val="130000"/>
              </a:lnSpc>
              <a:buClr>
                <a:srgbClr val="A7C93F"/>
              </a:buClr>
              <a:buFont typeface="Arial" panose="020B0604020202020204" pitchFamily="34" charset="0"/>
              <a:buChar char="•"/>
            </a:pPr>
            <a:r>
              <a:rPr lang="en-US" sz="1950" dirty="0">
                <a:solidFill>
                  <a:srgbClr val="0F0B2E"/>
                </a:solidFill>
                <a:latin typeface="Poppins" pitchFamily="34" charset="0"/>
                <a:ea typeface="Poppins" pitchFamily="34" charset="-122"/>
                <a:cs typeface="Poppins" pitchFamily="34" charset="-120"/>
              </a:rPr>
              <a:t>Can see both sides of an argument</a:t>
            </a:r>
            <a:endParaRPr lang="en-US" sz="1950" dirty="0"/>
          </a:p>
          <a:p>
            <a:pPr marL="342900" indent="-342900" algn="l">
              <a:lnSpc>
                <a:spcPct val="130000"/>
              </a:lnSpc>
              <a:buClr>
                <a:srgbClr val="A7C93F"/>
              </a:buClr>
              <a:buFont typeface="Arial" panose="020B0604020202020204" pitchFamily="34" charset="0"/>
              <a:buChar char="•"/>
            </a:pPr>
            <a:r>
              <a:rPr lang="en-US" sz="1950" dirty="0">
                <a:solidFill>
                  <a:srgbClr val="0F0B2E"/>
                </a:solidFill>
                <a:latin typeface="Poppins" pitchFamily="34" charset="0"/>
                <a:ea typeface="Poppins" pitchFamily="34" charset="-122"/>
                <a:cs typeface="Poppins" pitchFamily="34" charset="-120"/>
              </a:rPr>
              <a:t>Team player</a:t>
            </a:r>
            <a:endParaRPr lang="en-US" sz="1950" dirty="0"/>
          </a:p>
          <a:p>
            <a:pPr marL="342900" indent="-342900" algn="l">
              <a:lnSpc>
                <a:spcPct val="130000"/>
              </a:lnSpc>
              <a:buClr>
                <a:srgbClr val="A7C93F"/>
              </a:buClr>
              <a:buFont typeface="Arial" panose="020B0604020202020204" pitchFamily="34" charset="0"/>
              <a:buChar char="•"/>
            </a:pPr>
            <a:r>
              <a:rPr lang="en-US" sz="1950" dirty="0">
                <a:solidFill>
                  <a:srgbClr val="0F0B2E"/>
                </a:solidFill>
                <a:latin typeface="Poppins" pitchFamily="34" charset="0"/>
                <a:ea typeface="Poppins" pitchFamily="34" charset="-122"/>
                <a:cs typeface="Poppins" pitchFamily="34" charset="-120"/>
              </a:rPr>
              <a:t>Thoughtful + considerate</a:t>
            </a:r>
            <a:endParaRPr lang="en-US" sz="1950" dirty="0"/>
          </a:p>
          <a:p>
            <a:pPr marL="342900" indent="-342900" algn="l">
              <a:lnSpc>
                <a:spcPct val="130000"/>
              </a:lnSpc>
              <a:buClr>
                <a:srgbClr val="A7C93F"/>
              </a:buClr>
              <a:buFont typeface="Arial" panose="020B0604020202020204" pitchFamily="34" charset="0"/>
              <a:buChar char="•"/>
            </a:pPr>
            <a:r>
              <a:rPr lang="en-US" sz="1950" dirty="0">
                <a:solidFill>
                  <a:srgbClr val="0F0B2E"/>
                </a:solidFill>
                <a:latin typeface="Poppins" pitchFamily="34" charset="0"/>
                <a:ea typeface="Poppins" pitchFamily="34" charset="-122"/>
                <a:cs typeface="Poppins" pitchFamily="34" charset="-120"/>
              </a:rPr>
              <a:t>Tolerant + open-minded</a:t>
            </a:r>
            <a:endParaRPr lang="en-US" sz="1950" dirty="0"/>
          </a:p>
          <a:p>
            <a:pPr marL="342900" indent="-342900" algn="l">
              <a:lnSpc>
                <a:spcPct val="130000"/>
              </a:lnSpc>
              <a:buClr>
                <a:srgbClr val="A7C93F"/>
              </a:buClr>
              <a:buFont typeface="Arial" panose="020B0604020202020204" pitchFamily="34" charset="0"/>
              <a:buChar char="•"/>
            </a:pPr>
            <a:r>
              <a:rPr lang="en-US" sz="1950" dirty="0">
                <a:solidFill>
                  <a:srgbClr val="0F0B2E"/>
                </a:solidFill>
                <a:latin typeface="Poppins" pitchFamily="34" charset="0"/>
                <a:ea typeface="Poppins" pitchFamily="34" charset="-122"/>
                <a:cs typeface="Poppins" pitchFamily="34" charset="-120"/>
              </a:rPr>
              <a:t>Steady + reliable</a:t>
            </a:r>
            <a:endParaRPr lang="en-US" sz="1950" dirty="0"/>
          </a:p>
        </p:txBody>
      </p:sp>
      <p:sp>
        <p:nvSpPr>
          <p:cNvPr id="8" name="Text 6"/>
          <p:cNvSpPr/>
          <p:nvPr/>
        </p:nvSpPr>
        <p:spPr>
          <a:xfrm>
            <a:off x="9257222" y="2378549"/>
            <a:ext cx="7946708" cy="388590"/>
          </a:xfrm>
          <a:prstGeom prst="rect">
            <a:avLst/>
          </a:prstGeom>
          <a:noFill/>
          <a:ln/>
        </p:spPr>
        <p:txBody>
          <a:bodyPr wrap="square" lIns="25400" tIns="25400" rIns="25400" bIns="25400" rtlCol="0" anchor="t">
            <a:normAutofit fontScale="92500" lnSpcReduction="20000"/>
          </a:bodyPr>
          <a:lstStyle/>
          <a:p>
            <a:pPr marL="0" indent="0" algn="l">
              <a:lnSpc>
                <a:spcPct val="115000"/>
              </a:lnSpc>
              <a:buNone/>
            </a:pPr>
            <a:r>
              <a:rPr lang="en-US" sz="2400" b="1" kern="0" spc="240">
                <a:solidFill>
                  <a:srgbClr val="6B6588"/>
                </a:solidFill>
                <a:latin typeface="Poppins" pitchFamily="34" charset="0"/>
                <a:ea typeface="Poppins" pitchFamily="34" charset="-122"/>
                <a:cs typeface="Poppins" pitchFamily="34" charset="-120"/>
              </a:rPr>
              <a:t>ON A BAD DAY</a:t>
            </a:r>
            <a:endParaRPr lang="en-US" sz="2400"/>
          </a:p>
        </p:txBody>
      </p:sp>
      <p:sp>
        <p:nvSpPr>
          <p:cNvPr id="9" name="Text 7"/>
          <p:cNvSpPr/>
          <p:nvPr/>
        </p:nvSpPr>
        <p:spPr>
          <a:xfrm>
            <a:off x="9256395" y="2923133"/>
            <a:ext cx="7964805" cy="4377482"/>
          </a:xfrm>
          <a:prstGeom prst="rect">
            <a:avLst/>
          </a:prstGeom>
          <a:noFill/>
          <a:ln/>
        </p:spPr>
        <p:txBody>
          <a:bodyPr wrap="square" lIns="25400" tIns="25400" rIns="25400" bIns="25400" rtlCol="0" anchor="t">
            <a:normAutofit/>
          </a:bodyPr>
          <a:lstStyle/>
          <a:p>
            <a:pPr marL="342900" indent="-342900" algn="l">
              <a:lnSpc>
                <a:spcPct val="130000"/>
              </a:lnSpc>
              <a:buClr>
                <a:srgbClr val="A7C93F"/>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Appears to lack urgency</a:t>
            </a:r>
            <a:endParaRPr lang="en-US" sz="1950"/>
          </a:p>
          <a:p>
            <a:pPr marL="342900" indent="-342900" algn="l">
              <a:lnSpc>
                <a:spcPct val="130000"/>
              </a:lnSpc>
              <a:buClr>
                <a:srgbClr val="A7C93F"/>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Can be indecisive</a:t>
            </a:r>
            <a:endParaRPr lang="en-US" sz="1950"/>
          </a:p>
          <a:p>
            <a:pPr marL="342900" indent="-342900" algn="l">
              <a:lnSpc>
                <a:spcPct val="130000"/>
              </a:lnSpc>
              <a:buClr>
                <a:srgbClr val="A7C93F"/>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Often self-critical</a:t>
            </a:r>
            <a:endParaRPr lang="en-US" sz="1950"/>
          </a:p>
          <a:p>
            <a:pPr marL="342900" indent="-342900" algn="l">
              <a:lnSpc>
                <a:spcPct val="130000"/>
              </a:lnSpc>
              <a:buClr>
                <a:srgbClr val="A7C93F"/>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Tendency to procrastinate</a:t>
            </a:r>
            <a:endParaRPr lang="en-US" sz="1950"/>
          </a:p>
          <a:p>
            <a:pPr marL="342900" indent="-342900" algn="l">
              <a:lnSpc>
                <a:spcPct val="130000"/>
              </a:lnSpc>
              <a:buClr>
                <a:srgbClr val="A7C93F"/>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Slow to venture an opinion</a:t>
            </a:r>
            <a:endParaRPr lang="en-US" sz="1950"/>
          </a:p>
          <a:p>
            <a:pPr marL="342900" indent="-342900" algn="l">
              <a:lnSpc>
                <a:spcPct val="130000"/>
              </a:lnSpc>
              <a:buClr>
                <a:srgbClr val="A7C93F"/>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Finds </a:t>
            </a:r>
            <a:r>
              <a:rPr lang="en-US" sz="1950" err="1">
                <a:solidFill>
                  <a:srgbClr val="0F0B2E"/>
                </a:solidFill>
                <a:latin typeface="Poppins" pitchFamily="34" charset="0"/>
                <a:ea typeface="Poppins" pitchFamily="34" charset="-122"/>
                <a:cs typeface="Poppins" pitchFamily="34" charset="-120"/>
              </a:rPr>
              <a:t>prioritising</a:t>
            </a:r>
            <a:r>
              <a:rPr lang="en-US" sz="1950">
                <a:solidFill>
                  <a:srgbClr val="0F0B2E"/>
                </a:solidFill>
                <a:latin typeface="Poppins" pitchFamily="34" charset="0"/>
                <a:ea typeface="Poppins" pitchFamily="34" charset="-122"/>
                <a:cs typeface="Poppins" pitchFamily="34" charset="-120"/>
              </a:rPr>
              <a:t> difficult</a:t>
            </a:r>
            <a:endParaRPr lang="en-US" sz="1950"/>
          </a:p>
          <a:p>
            <a:pPr marL="342900" indent="-342900" algn="l">
              <a:lnSpc>
                <a:spcPct val="130000"/>
              </a:lnSpc>
              <a:buClr>
                <a:srgbClr val="A7C93F"/>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Spends too long in discussion</a:t>
            </a:r>
            <a:endParaRPr lang="en-US" sz="1950"/>
          </a:p>
        </p:txBody>
      </p:sp>
      <p:sp>
        <p:nvSpPr>
          <p:cNvPr id="10" name="Text 8"/>
          <p:cNvSpPr/>
          <p:nvPr/>
        </p:nvSpPr>
        <p:spPr>
          <a:xfrm>
            <a:off x="1143000" y="9593610"/>
            <a:ext cx="694953"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GREEN</a:t>
            </a:r>
            <a:endParaRPr lang="en-US" sz="1200"/>
          </a:p>
        </p:txBody>
      </p:sp>
      <p:sp>
        <p:nvSpPr>
          <p:cNvPr id="12" name="Shape 34">
            <a:extLst>
              <a:ext uri="{FF2B5EF4-FFF2-40B4-BE49-F238E27FC236}">
                <a16:creationId xmlns:a16="http://schemas.microsoft.com/office/drawing/2014/main" id="{84B92F52-0245-63C1-0FB9-9E0F31999154}"/>
              </a:ext>
            </a:extLst>
          </p:cNvPr>
          <p:cNvSpPr/>
          <p:nvPr/>
        </p:nvSpPr>
        <p:spPr>
          <a:xfrm>
            <a:off x="11965553" y="6208503"/>
            <a:ext cx="2095500" cy="1809750"/>
          </a:xfrm>
          <a:prstGeom prst="roundRect">
            <a:avLst>
              <a:gd name="adj" fmla="val 7368"/>
            </a:avLst>
          </a:prstGeom>
          <a:solidFill>
            <a:srgbClr val="FDFCF9"/>
          </a:solidFill>
          <a:ln/>
          <a:effectLst>
            <a:outerShdw blurRad="204025" dist="38100" dir="8100000" algn="tr" rotWithShape="0">
              <a:prstClr val="black">
                <a:alpha val="40000"/>
              </a:prstClr>
            </a:outerShdw>
          </a:effectLst>
        </p:spPr>
        <p:txBody>
          <a:bodyPr/>
          <a:lstStyle/>
          <a:p>
            <a:endParaRPr lang="en-US"/>
          </a:p>
        </p:txBody>
      </p:sp>
      <p:sp>
        <p:nvSpPr>
          <p:cNvPr id="13" name="Text 35">
            <a:extLst>
              <a:ext uri="{FF2B5EF4-FFF2-40B4-BE49-F238E27FC236}">
                <a16:creationId xmlns:a16="http://schemas.microsoft.com/office/drawing/2014/main" id="{84DFE5B0-6351-2CC2-3824-6EF61848520D}"/>
              </a:ext>
            </a:extLst>
          </p:cNvPr>
          <p:cNvSpPr/>
          <p:nvPr/>
        </p:nvSpPr>
        <p:spPr>
          <a:xfrm>
            <a:off x="12175103" y="6418053"/>
            <a:ext cx="1752600" cy="779711"/>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Aligns vision, values and behaviour</a:t>
            </a:r>
            <a:endParaRPr lang="en-US" sz="1650"/>
          </a:p>
        </p:txBody>
      </p:sp>
      <p:sp>
        <p:nvSpPr>
          <p:cNvPr id="14" name="Text 36">
            <a:extLst>
              <a:ext uri="{FF2B5EF4-FFF2-40B4-BE49-F238E27FC236}">
                <a16:creationId xmlns:a16="http://schemas.microsoft.com/office/drawing/2014/main" id="{2AF6F885-CB03-E844-D3E1-27577B848FFC}"/>
              </a:ext>
            </a:extLst>
          </p:cNvPr>
          <p:cNvSpPr/>
          <p:nvPr/>
        </p:nvSpPr>
        <p:spPr>
          <a:xfrm>
            <a:off x="12175103" y="7684432"/>
            <a:ext cx="60974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6B8A1A"/>
                </a:solidFill>
                <a:latin typeface="Menlo" pitchFamily="34" charset="0"/>
                <a:ea typeface="Menlo" pitchFamily="34" charset="-122"/>
                <a:cs typeface="Menlo" pitchFamily="34" charset="-120"/>
              </a:rPr>
              <a:t>GREEN</a:t>
            </a:r>
            <a:endParaRPr lang="en-US" sz="825"/>
          </a:p>
        </p:txBody>
      </p:sp>
      <p:sp>
        <p:nvSpPr>
          <p:cNvPr id="15" name="Text 37">
            <a:extLst>
              <a:ext uri="{FF2B5EF4-FFF2-40B4-BE49-F238E27FC236}">
                <a16:creationId xmlns:a16="http://schemas.microsoft.com/office/drawing/2014/main" id="{8E22B21C-14A0-0195-07F7-F226D33EA113}"/>
              </a:ext>
            </a:extLst>
          </p:cNvPr>
          <p:cNvSpPr/>
          <p:nvPr/>
        </p:nvSpPr>
        <p:spPr>
          <a:xfrm>
            <a:off x="13605639" y="7684432"/>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033</a:t>
            </a:r>
            <a:endParaRPr lang="en-US" sz="825"/>
          </a:p>
        </p:txBody>
      </p:sp>
      <p:sp>
        <p:nvSpPr>
          <p:cNvPr id="16" name="Shape 38">
            <a:extLst>
              <a:ext uri="{FF2B5EF4-FFF2-40B4-BE49-F238E27FC236}">
                <a16:creationId xmlns:a16="http://schemas.microsoft.com/office/drawing/2014/main" id="{055CB4A1-9D07-EA40-BBBA-9EFDB308C944}"/>
              </a:ext>
            </a:extLst>
          </p:cNvPr>
          <p:cNvSpPr/>
          <p:nvPr/>
        </p:nvSpPr>
        <p:spPr>
          <a:xfrm>
            <a:off x="14251553" y="6208503"/>
            <a:ext cx="2095500" cy="1809750"/>
          </a:xfrm>
          <a:prstGeom prst="roundRect">
            <a:avLst>
              <a:gd name="adj" fmla="val 7368"/>
            </a:avLst>
          </a:prstGeom>
          <a:solidFill>
            <a:srgbClr val="FDFCF9"/>
          </a:solidFill>
          <a:ln/>
          <a:effectLst>
            <a:outerShdw blurRad="204025" dist="38100" dir="8100000" algn="tr" rotWithShape="0">
              <a:prstClr val="black">
                <a:alpha val="40000"/>
              </a:prstClr>
            </a:outerShdw>
          </a:effectLst>
        </p:spPr>
        <p:txBody>
          <a:bodyPr/>
          <a:lstStyle/>
          <a:p>
            <a:endParaRPr lang="en-US"/>
          </a:p>
        </p:txBody>
      </p:sp>
      <p:sp>
        <p:nvSpPr>
          <p:cNvPr id="17" name="Text 39">
            <a:extLst>
              <a:ext uri="{FF2B5EF4-FFF2-40B4-BE49-F238E27FC236}">
                <a16:creationId xmlns:a16="http://schemas.microsoft.com/office/drawing/2014/main" id="{0A17652A-9AA9-4971-75E3-9F7828D2DCC7}"/>
              </a:ext>
            </a:extLst>
          </p:cNvPr>
          <p:cNvSpPr/>
          <p:nvPr/>
        </p:nvSpPr>
        <p:spPr>
          <a:xfrm>
            <a:off x="14461103" y="6418053"/>
            <a:ext cx="1752600" cy="779711"/>
          </a:xfrm>
          <a:prstGeom prst="rect">
            <a:avLst/>
          </a:prstGeom>
          <a:noFill/>
          <a:ln/>
        </p:spPr>
        <p:txBody>
          <a:bodyPr wrap="square" lIns="25400" tIns="25400" rIns="25400" bIns="25400" rtlCol="0" anchor="t">
            <a:normAutofit fontScale="925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Considers impact on others</a:t>
            </a:r>
            <a:endParaRPr lang="en-US" sz="1650"/>
          </a:p>
        </p:txBody>
      </p:sp>
      <p:sp>
        <p:nvSpPr>
          <p:cNvPr id="18" name="Text 40">
            <a:extLst>
              <a:ext uri="{FF2B5EF4-FFF2-40B4-BE49-F238E27FC236}">
                <a16:creationId xmlns:a16="http://schemas.microsoft.com/office/drawing/2014/main" id="{0A619D84-AA7E-C1FB-B4D8-1F17DD94E5DB}"/>
              </a:ext>
            </a:extLst>
          </p:cNvPr>
          <p:cNvSpPr/>
          <p:nvPr/>
        </p:nvSpPr>
        <p:spPr>
          <a:xfrm>
            <a:off x="14461103" y="7684432"/>
            <a:ext cx="60974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6B8A1A"/>
                </a:solidFill>
                <a:latin typeface="Menlo" pitchFamily="34" charset="0"/>
                <a:ea typeface="Menlo" pitchFamily="34" charset="-122"/>
                <a:cs typeface="Menlo" pitchFamily="34" charset="-120"/>
              </a:rPr>
              <a:t>GREEN</a:t>
            </a:r>
            <a:endParaRPr lang="en-US" sz="825"/>
          </a:p>
        </p:txBody>
      </p:sp>
      <p:sp>
        <p:nvSpPr>
          <p:cNvPr id="19" name="Text 41">
            <a:extLst>
              <a:ext uri="{FF2B5EF4-FFF2-40B4-BE49-F238E27FC236}">
                <a16:creationId xmlns:a16="http://schemas.microsoft.com/office/drawing/2014/main" id="{6927084B-7DC5-A8F4-CEBB-0A9D68C997B8}"/>
              </a:ext>
            </a:extLst>
          </p:cNvPr>
          <p:cNvSpPr/>
          <p:nvPr/>
        </p:nvSpPr>
        <p:spPr>
          <a:xfrm>
            <a:off x="15891639" y="7684432"/>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051</a:t>
            </a:r>
            <a:endParaRPr lang="en-US" sz="825"/>
          </a:p>
        </p:txBody>
      </p:sp>
      <p:sp>
        <p:nvSpPr>
          <p:cNvPr id="20" name="Shape 42">
            <a:extLst>
              <a:ext uri="{FF2B5EF4-FFF2-40B4-BE49-F238E27FC236}">
                <a16:creationId xmlns:a16="http://schemas.microsoft.com/office/drawing/2014/main" id="{9C26B1E5-84B1-D593-E5F4-03788B0715B2}"/>
              </a:ext>
            </a:extLst>
          </p:cNvPr>
          <p:cNvSpPr/>
          <p:nvPr/>
        </p:nvSpPr>
        <p:spPr>
          <a:xfrm>
            <a:off x="11294849" y="7524750"/>
            <a:ext cx="2095500" cy="1809750"/>
          </a:xfrm>
          <a:prstGeom prst="roundRect">
            <a:avLst>
              <a:gd name="adj" fmla="val 7368"/>
            </a:avLst>
          </a:prstGeom>
          <a:solidFill>
            <a:srgbClr val="FDFCF9"/>
          </a:solidFill>
          <a:ln/>
          <a:effectLst>
            <a:outerShdw blurRad="204025" dist="38100" dir="8100000" algn="tr" rotWithShape="0">
              <a:prstClr val="black">
                <a:alpha val="40000"/>
              </a:prstClr>
            </a:outerShdw>
          </a:effectLst>
        </p:spPr>
        <p:txBody>
          <a:bodyPr/>
          <a:lstStyle/>
          <a:p>
            <a:endParaRPr lang="en-US"/>
          </a:p>
        </p:txBody>
      </p:sp>
      <p:sp>
        <p:nvSpPr>
          <p:cNvPr id="21" name="Text 43">
            <a:extLst>
              <a:ext uri="{FF2B5EF4-FFF2-40B4-BE49-F238E27FC236}">
                <a16:creationId xmlns:a16="http://schemas.microsoft.com/office/drawing/2014/main" id="{BB8545CC-7F86-EA15-9748-098B37D51AEF}"/>
              </a:ext>
            </a:extLst>
          </p:cNvPr>
          <p:cNvSpPr/>
          <p:nvPr/>
        </p:nvSpPr>
        <p:spPr>
          <a:xfrm>
            <a:off x="11504399" y="7734300"/>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A calming influence</a:t>
            </a:r>
            <a:endParaRPr lang="en-US" sz="1650"/>
          </a:p>
        </p:txBody>
      </p:sp>
      <p:sp>
        <p:nvSpPr>
          <p:cNvPr id="22" name="Text 44">
            <a:extLst>
              <a:ext uri="{FF2B5EF4-FFF2-40B4-BE49-F238E27FC236}">
                <a16:creationId xmlns:a16="http://schemas.microsoft.com/office/drawing/2014/main" id="{941B6402-494A-FE50-38A1-CF9F22683E25}"/>
              </a:ext>
            </a:extLst>
          </p:cNvPr>
          <p:cNvSpPr/>
          <p:nvPr/>
        </p:nvSpPr>
        <p:spPr>
          <a:xfrm>
            <a:off x="11504399" y="9000679"/>
            <a:ext cx="60974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6B8A1A"/>
                </a:solidFill>
                <a:latin typeface="Menlo" pitchFamily="34" charset="0"/>
                <a:ea typeface="Menlo" pitchFamily="34" charset="-122"/>
                <a:cs typeface="Menlo" pitchFamily="34" charset="-120"/>
              </a:rPr>
              <a:t>GREEN</a:t>
            </a:r>
            <a:endParaRPr lang="en-US" sz="825"/>
          </a:p>
        </p:txBody>
      </p:sp>
      <p:sp>
        <p:nvSpPr>
          <p:cNvPr id="23" name="Text 45">
            <a:extLst>
              <a:ext uri="{FF2B5EF4-FFF2-40B4-BE49-F238E27FC236}">
                <a16:creationId xmlns:a16="http://schemas.microsoft.com/office/drawing/2014/main" id="{A424C09A-9BF7-E206-98CC-6133AED9EE00}"/>
              </a:ext>
            </a:extLst>
          </p:cNvPr>
          <p:cNvSpPr/>
          <p:nvPr/>
        </p:nvSpPr>
        <p:spPr>
          <a:xfrm>
            <a:off x="12934935" y="9000679"/>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109</a:t>
            </a:r>
            <a:endParaRPr lang="en-US" sz="825"/>
          </a:p>
        </p:txBody>
      </p:sp>
      <p:sp>
        <p:nvSpPr>
          <p:cNvPr id="24" name="Shape 46">
            <a:extLst>
              <a:ext uri="{FF2B5EF4-FFF2-40B4-BE49-F238E27FC236}">
                <a16:creationId xmlns:a16="http://schemas.microsoft.com/office/drawing/2014/main" id="{60D4877D-1716-3C7F-8526-D2964944BCFD}"/>
              </a:ext>
            </a:extLst>
          </p:cNvPr>
          <p:cNvSpPr/>
          <p:nvPr/>
        </p:nvSpPr>
        <p:spPr>
          <a:xfrm>
            <a:off x="13580849" y="7524750"/>
            <a:ext cx="2095500" cy="1809750"/>
          </a:xfrm>
          <a:prstGeom prst="roundRect">
            <a:avLst>
              <a:gd name="adj" fmla="val 7368"/>
            </a:avLst>
          </a:prstGeom>
          <a:solidFill>
            <a:srgbClr val="FDFCF9"/>
          </a:solidFill>
          <a:ln/>
          <a:effectLst>
            <a:outerShdw blurRad="204025" dist="38100" dir="8100000" algn="tr" rotWithShape="0">
              <a:prstClr val="black">
                <a:alpha val="40000"/>
              </a:prstClr>
            </a:outerShdw>
          </a:effectLst>
        </p:spPr>
        <p:txBody>
          <a:bodyPr/>
          <a:lstStyle/>
          <a:p>
            <a:endParaRPr lang="en-US"/>
          </a:p>
        </p:txBody>
      </p:sp>
      <p:sp>
        <p:nvSpPr>
          <p:cNvPr id="25" name="Text 47">
            <a:extLst>
              <a:ext uri="{FF2B5EF4-FFF2-40B4-BE49-F238E27FC236}">
                <a16:creationId xmlns:a16="http://schemas.microsoft.com/office/drawing/2014/main" id="{1080386C-1F43-EC1A-E773-4A15C3547E45}"/>
              </a:ext>
            </a:extLst>
          </p:cNvPr>
          <p:cNvSpPr/>
          <p:nvPr/>
        </p:nvSpPr>
        <p:spPr>
          <a:xfrm>
            <a:off x="13790399" y="7734300"/>
            <a:ext cx="1752600" cy="532507"/>
          </a:xfrm>
          <a:prstGeom prst="rect">
            <a:avLst/>
          </a:prstGeom>
          <a:noFill/>
          <a:ln/>
        </p:spPr>
        <p:txBody>
          <a:bodyPr wrap="square" lIns="25400" tIns="25400" rIns="25400" bIns="25400" rtlCol="0" anchor="t">
            <a:normAutofit fontScale="925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Builds consensus</a:t>
            </a:r>
            <a:endParaRPr lang="en-US" sz="1650"/>
          </a:p>
        </p:txBody>
      </p:sp>
      <p:sp>
        <p:nvSpPr>
          <p:cNvPr id="26" name="Text 48">
            <a:extLst>
              <a:ext uri="{FF2B5EF4-FFF2-40B4-BE49-F238E27FC236}">
                <a16:creationId xmlns:a16="http://schemas.microsoft.com/office/drawing/2014/main" id="{AEE134F8-84E6-0301-EA71-B3F00E5BA141}"/>
              </a:ext>
            </a:extLst>
          </p:cNvPr>
          <p:cNvSpPr/>
          <p:nvPr/>
        </p:nvSpPr>
        <p:spPr>
          <a:xfrm>
            <a:off x="13790399" y="9000679"/>
            <a:ext cx="60974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6B8A1A"/>
                </a:solidFill>
                <a:latin typeface="Menlo" pitchFamily="34" charset="0"/>
                <a:ea typeface="Menlo" pitchFamily="34" charset="-122"/>
                <a:cs typeface="Menlo" pitchFamily="34" charset="-120"/>
              </a:rPr>
              <a:t>GREEN</a:t>
            </a:r>
            <a:endParaRPr lang="en-US" sz="825"/>
          </a:p>
        </p:txBody>
      </p:sp>
      <p:sp>
        <p:nvSpPr>
          <p:cNvPr id="27" name="Text 49">
            <a:extLst>
              <a:ext uri="{FF2B5EF4-FFF2-40B4-BE49-F238E27FC236}">
                <a16:creationId xmlns:a16="http://schemas.microsoft.com/office/drawing/2014/main" id="{D41CA93C-7881-B909-AAB4-B36114790341}"/>
              </a:ext>
            </a:extLst>
          </p:cNvPr>
          <p:cNvSpPr/>
          <p:nvPr/>
        </p:nvSpPr>
        <p:spPr>
          <a:xfrm>
            <a:off x="15220935" y="9000679"/>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012</a:t>
            </a:r>
            <a:endParaRPr lang="en-US" sz="825"/>
          </a:p>
        </p:txBody>
      </p:sp>
      <p:sp>
        <p:nvSpPr>
          <p:cNvPr id="28" name="Round Same-side Corner of Rectangle 27">
            <a:extLst>
              <a:ext uri="{FF2B5EF4-FFF2-40B4-BE49-F238E27FC236}">
                <a16:creationId xmlns:a16="http://schemas.microsoft.com/office/drawing/2014/main" id="{79899435-0250-0BED-89BD-2DB4ABD4444A}"/>
              </a:ext>
            </a:extLst>
          </p:cNvPr>
          <p:cNvSpPr/>
          <p:nvPr/>
        </p:nvSpPr>
        <p:spPr>
          <a:xfrm>
            <a:off x="11964851" y="6202480"/>
            <a:ext cx="2097292" cy="77239"/>
          </a:xfrm>
          <a:prstGeom prst="round2SameRect">
            <a:avLst/>
          </a:prstGeom>
          <a:solidFill>
            <a:srgbClr val="A7C9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Same-side Corner of Rectangle 28">
            <a:extLst>
              <a:ext uri="{FF2B5EF4-FFF2-40B4-BE49-F238E27FC236}">
                <a16:creationId xmlns:a16="http://schemas.microsoft.com/office/drawing/2014/main" id="{5569EA33-0C04-B040-E2E9-1FEFB5C83A3C}"/>
              </a:ext>
            </a:extLst>
          </p:cNvPr>
          <p:cNvSpPr/>
          <p:nvPr/>
        </p:nvSpPr>
        <p:spPr>
          <a:xfrm>
            <a:off x="14250901" y="6202227"/>
            <a:ext cx="2097292" cy="77239"/>
          </a:xfrm>
          <a:prstGeom prst="round2SameRect">
            <a:avLst/>
          </a:prstGeom>
          <a:solidFill>
            <a:srgbClr val="A7C9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Same-side Corner of Rectangle 29">
            <a:extLst>
              <a:ext uri="{FF2B5EF4-FFF2-40B4-BE49-F238E27FC236}">
                <a16:creationId xmlns:a16="http://schemas.microsoft.com/office/drawing/2014/main" id="{B1A1035A-A21E-0388-4B7E-6F025CEA21AA}"/>
              </a:ext>
            </a:extLst>
          </p:cNvPr>
          <p:cNvSpPr/>
          <p:nvPr/>
        </p:nvSpPr>
        <p:spPr>
          <a:xfrm>
            <a:off x="11289436" y="7516093"/>
            <a:ext cx="2097292" cy="77239"/>
          </a:xfrm>
          <a:prstGeom prst="round2SameRect">
            <a:avLst/>
          </a:prstGeom>
          <a:solidFill>
            <a:srgbClr val="A7C9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Same-side Corner of Rectangle 30">
            <a:extLst>
              <a:ext uri="{FF2B5EF4-FFF2-40B4-BE49-F238E27FC236}">
                <a16:creationId xmlns:a16="http://schemas.microsoft.com/office/drawing/2014/main" id="{B8FB863C-BFBD-584C-8A23-713140F3A333}"/>
              </a:ext>
            </a:extLst>
          </p:cNvPr>
          <p:cNvSpPr/>
          <p:nvPr/>
        </p:nvSpPr>
        <p:spPr>
          <a:xfrm>
            <a:off x="13584960" y="7525618"/>
            <a:ext cx="2097292" cy="77239"/>
          </a:xfrm>
          <a:prstGeom prst="round2SameRect">
            <a:avLst/>
          </a:prstGeom>
          <a:solidFill>
            <a:srgbClr val="A7C9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C4EFB3D7-DE3A-BC4B-2742-74C2938E5AD5}"/>
              </a:ext>
            </a:extLst>
          </p:cNvPr>
          <p:cNvPicPr>
            <a:picLocks noChangeAspect="1"/>
          </p:cNvPicPr>
          <p:nvPr/>
        </p:nvPicPr>
        <p:blipFill>
          <a:blip r:embed="rId3"/>
          <a:stretch>
            <a:fillRect/>
          </a:stretch>
        </p:blipFill>
        <p:spPr>
          <a:xfrm>
            <a:off x="16679008" y="1069568"/>
            <a:ext cx="685800" cy="546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FDFCF9"/>
        </a:solidFill>
        <a:effectLst/>
      </p:bgPr>
    </p:bg>
    <p:spTree>
      <p:nvGrpSpPr>
        <p:cNvPr id="1" name=""/>
        <p:cNvGrpSpPr/>
        <p:nvPr/>
      </p:nvGrpSpPr>
      <p:grpSpPr>
        <a:xfrm>
          <a:off x="0" y="0"/>
          <a:ext cx="0" cy="0"/>
          <a:chOff x="0" y="0"/>
          <a:chExt cx="0" cy="0"/>
        </a:xfrm>
      </p:grpSpPr>
      <p:sp>
        <p:nvSpPr>
          <p:cNvPr id="2" name="Shape 0"/>
          <p:cNvSpPr/>
          <p:nvPr/>
        </p:nvSpPr>
        <p:spPr>
          <a:xfrm>
            <a:off x="1143000" y="1038671"/>
            <a:ext cx="762000" cy="762000"/>
          </a:xfrm>
          <a:prstGeom prst="roundRect">
            <a:avLst>
              <a:gd name="adj" fmla="val 20000"/>
            </a:avLst>
          </a:prstGeom>
          <a:solidFill>
            <a:srgbClr val="2DAAE2"/>
          </a:solidFill>
          <a:ln/>
        </p:spPr>
        <p:txBody>
          <a:bodyPr/>
          <a:lstStyle/>
          <a:p>
            <a:endParaRPr lang="en-US"/>
          </a:p>
        </p:txBody>
      </p:sp>
      <p:sp>
        <p:nvSpPr>
          <p:cNvPr id="3" name="Text 1"/>
          <p:cNvSpPr/>
          <p:nvPr/>
        </p:nvSpPr>
        <p:spPr>
          <a:xfrm>
            <a:off x="1104900" y="1038671"/>
            <a:ext cx="838200" cy="800100"/>
          </a:xfrm>
          <a:prstGeom prst="rect">
            <a:avLst/>
          </a:prstGeom>
          <a:noFill/>
          <a:ln/>
        </p:spPr>
        <p:txBody>
          <a:bodyPr wrap="square" lIns="25400" tIns="25400" rIns="25400" bIns="25400" rtlCol="0" anchor="ctr">
            <a:normAutofit/>
          </a:bodyPr>
          <a:lstStyle/>
          <a:p>
            <a:pPr marL="0" indent="0" algn="ctr">
              <a:lnSpc>
                <a:spcPct val="155000"/>
              </a:lnSpc>
              <a:buNone/>
            </a:pPr>
            <a:r>
              <a:rPr lang="en-US" sz="2700" b="1">
                <a:solidFill>
                  <a:srgbClr val="FFFFFF"/>
                </a:solidFill>
                <a:latin typeface="Poppins" pitchFamily="34" charset="0"/>
                <a:ea typeface="Poppins" pitchFamily="34" charset="-122"/>
                <a:cs typeface="Poppins" pitchFamily="34" charset="-120"/>
              </a:rPr>
              <a:t>B</a:t>
            </a:r>
            <a:endParaRPr lang="en-US" sz="2700"/>
          </a:p>
        </p:txBody>
      </p:sp>
      <p:sp>
        <p:nvSpPr>
          <p:cNvPr id="4" name="Text 2"/>
          <p:cNvSpPr/>
          <p:nvPr/>
        </p:nvSpPr>
        <p:spPr>
          <a:xfrm>
            <a:off x="2133600" y="952500"/>
            <a:ext cx="5811796"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BLUE PREFERENCE</a:t>
            </a:r>
            <a:endParaRPr lang="en-US" sz="1650"/>
          </a:p>
        </p:txBody>
      </p:sp>
      <p:sp>
        <p:nvSpPr>
          <p:cNvPr id="5" name="Text 3"/>
          <p:cNvSpPr/>
          <p:nvPr/>
        </p:nvSpPr>
        <p:spPr>
          <a:xfrm>
            <a:off x="2133600" y="1277243"/>
            <a:ext cx="5811796" cy="647700"/>
          </a:xfrm>
          <a:prstGeom prst="rect">
            <a:avLst/>
          </a:prstGeom>
          <a:noFill/>
          <a:ln/>
        </p:spPr>
        <p:txBody>
          <a:bodyPr wrap="square" lIns="25400" tIns="25400" rIns="25400" bIns="25400" rtlCol="0" anchor="t">
            <a:normAutofit/>
          </a:bodyPr>
          <a:lstStyle/>
          <a:p>
            <a:pPr marL="0" indent="0" algn="l">
              <a:lnSpc>
                <a:spcPct val="100000"/>
              </a:lnSpc>
              <a:buNone/>
            </a:pPr>
            <a:r>
              <a:rPr lang="en-US" sz="3900" b="1" kern="0" spc="-144">
                <a:solidFill>
                  <a:srgbClr val="0F0B2E"/>
                </a:solidFill>
                <a:latin typeface="Poppins" pitchFamily="34" charset="0"/>
                <a:ea typeface="Poppins" pitchFamily="34" charset="-122"/>
                <a:cs typeface="Poppins" pitchFamily="34" charset="-120"/>
              </a:rPr>
              <a:t>Good day · bad day</a:t>
            </a:r>
            <a:endParaRPr lang="en-US" sz="3900"/>
          </a:p>
        </p:txBody>
      </p:sp>
      <p:sp>
        <p:nvSpPr>
          <p:cNvPr id="6" name="Text 4"/>
          <p:cNvSpPr/>
          <p:nvPr/>
        </p:nvSpPr>
        <p:spPr>
          <a:xfrm>
            <a:off x="1143000" y="2344043"/>
            <a:ext cx="7946708" cy="388590"/>
          </a:xfrm>
          <a:prstGeom prst="rect">
            <a:avLst/>
          </a:prstGeom>
          <a:noFill/>
          <a:ln/>
        </p:spPr>
        <p:txBody>
          <a:bodyPr wrap="square" lIns="25400" tIns="25400" rIns="25400" bIns="25400" rtlCol="0" anchor="t">
            <a:normAutofit fontScale="92500" lnSpcReduction="20000"/>
          </a:bodyPr>
          <a:lstStyle/>
          <a:p>
            <a:pPr marL="0" indent="0" algn="l">
              <a:lnSpc>
                <a:spcPct val="115000"/>
              </a:lnSpc>
              <a:buNone/>
            </a:pPr>
            <a:r>
              <a:rPr lang="en-US" sz="2400" b="1" kern="0" spc="240">
                <a:solidFill>
                  <a:srgbClr val="2DAAE2"/>
                </a:solidFill>
                <a:latin typeface="Poppins" pitchFamily="34" charset="0"/>
                <a:ea typeface="Poppins" pitchFamily="34" charset="-122"/>
                <a:cs typeface="Poppins" pitchFamily="34" charset="-120"/>
              </a:rPr>
              <a:t>GOOD DAY · RESILIENT STRENGTHS</a:t>
            </a:r>
            <a:endParaRPr lang="en-US" sz="2400"/>
          </a:p>
        </p:txBody>
      </p:sp>
      <p:sp>
        <p:nvSpPr>
          <p:cNvPr id="7" name="Text 5"/>
          <p:cNvSpPr/>
          <p:nvPr/>
        </p:nvSpPr>
        <p:spPr>
          <a:xfrm>
            <a:off x="1176679" y="2923133"/>
            <a:ext cx="7964805" cy="6286202"/>
          </a:xfrm>
          <a:prstGeom prst="rect">
            <a:avLst/>
          </a:prstGeom>
          <a:noFill/>
          <a:ln/>
        </p:spPr>
        <p:txBody>
          <a:bodyPr wrap="square" lIns="25400" tIns="25400" rIns="25400" bIns="25400" rtlCol="0" anchor="t">
            <a:normAutofit/>
          </a:bodyPr>
          <a:lstStyle/>
          <a:p>
            <a:pPr marL="342900" indent="-342900" algn="l">
              <a:lnSpc>
                <a:spcPct val="130000"/>
              </a:lnSpc>
              <a:buClr>
                <a:srgbClr val="2CAAE3"/>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Logical + analytical</a:t>
            </a:r>
            <a:endParaRPr lang="en-US" sz="1950"/>
          </a:p>
          <a:p>
            <a:pPr marL="342900" indent="-342900" algn="l">
              <a:lnSpc>
                <a:spcPct val="130000"/>
              </a:lnSpc>
              <a:buClr>
                <a:srgbClr val="2CAAE3"/>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Prepares for contingencies</a:t>
            </a:r>
            <a:endParaRPr lang="en-US" sz="1950"/>
          </a:p>
          <a:p>
            <a:pPr marL="342900" indent="-342900" algn="l">
              <a:lnSpc>
                <a:spcPct val="130000"/>
              </a:lnSpc>
              <a:buClr>
                <a:srgbClr val="2CAAE3"/>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Realistic</a:t>
            </a:r>
            <a:endParaRPr lang="en-US" sz="1950"/>
          </a:p>
          <a:p>
            <a:pPr marL="342900" indent="-342900" algn="l">
              <a:lnSpc>
                <a:spcPct val="130000"/>
              </a:lnSpc>
              <a:buClr>
                <a:srgbClr val="2CAAE3"/>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Sets high standards</a:t>
            </a:r>
            <a:endParaRPr lang="en-US" sz="1950"/>
          </a:p>
          <a:p>
            <a:pPr marL="342900" indent="-342900" algn="l">
              <a:lnSpc>
                <a:spcPct val="130000"/>
              </a:lnSpc>
              <a:buClr>
                <a:srgbClr val="2CAAE3"/>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Methodical + systematic</a:t>
            </a:r>
            <a:endParaRPr lang="en-US" sz="1950"/>
          </a:p>
          <a:p>
            <a:pPr marL="342900" indent="-342900" algn="l">
              <a:lnSpc>
                <a:spcPct val="130000"/>
              </a:lnSpc>
              <a:buClr>
                <a:srgbClr val="2CAAE3"/>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Takes care of the details</a:t>
            </a:r>
            <a:endParaRPr lang="en-US" sz="1950"/>
          </a:p>
          <a:p>
            <a:pPr marL="342900" indent="-342900" algn="l">
              <a:lnSpc>
                <a:spcPct val="130000"/>
              </a:lnSpc>
              <a:buClr>
                <a:srgbClr val="2CAAE3"/>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Strong sense of duty</a:t>
            </a:r>
            <a:endParaRPr lang="en-US" sz="1950"/>
          </a:p>
          <a:p>
            <a:pPr marL="342900" indent="-342900" algn="l">
              <a:lnSpc>
                <a:spcPct val="130000"/>
              </a:lnSpc>
              <a:buClr>
                <a:srgbClr val="2CAAE3"/>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Structured + disciplined</a:t>
            </a:r>
            <a:endParaRPr lang="en-US" sz="1950"/>
          </a:p>
          <a:p>
            <a:pPr marL="342900" indent="-342900" algn="l">
              <a:lnSpc>
                <a:spcPct val="130000"/>
              </a:lnSpc>
              <a:buClr>
                <a:srgbClr val="2CAAE3"/>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Takes a balanced view</a:t>
            </a:r>
            <a:endParaRPr lang="en-US" sz="1950"/>
          </a:p>
          <a:p>
            <a:pPr marL="342900" indent="-342900" algn="l">
              <a:lnSpc>
                <a:spcPct val="130000"/>
              </a:lnSpc>
              <a:buClr>
                <a:srgbClr val="2CAAE3"/>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Considers all the facts</a:t>
            </a:r>
            <a:endParaRPr lang="en-US" sz="1950"/>
          </a:p>
        </p:txBody>
      </p:sp>
      <p:sp>
        <p:nvSpPr>
          <p:cNvPr id="8" name="Text 6"/>
          <p:cNvSpPr/>
          <p:nvPr/>
        </p:nvSpPr>
        <p:spPr>
          <a:xfrm>
            <a:off x="9222716" y="2361296"/>
            <a:ext cx="7946708" cy="388590"/>
          </a:xfrm>
          <a:prstGeom prst="rect">
            <a:avLst/>
          </a:prstGeom>
          <a:noFill/>
          <a:ln/>
        </p:spPr>
        <p:txBody>
          <a:bodyPr wrap="square" lIns="25400" tIns="25400" rIns="25400" bIns="25400" rtlCol="0" anchor="t">
            <a:normAutofit fontScale="92500" lnSpcReduction="20000"/>
          </a:bodyPr>
          <a:lstStyle/>
          <a:p>
            <a:pPr marL="0" indent="0" algn="l">
              <a:lnSpc>
                <a:spcPct val="115000"/>
              </a:lnSpc>
              <a:buNone/>
            </a:pPr>
            <a:r>
              <a:rPr lang="en-US" sz="2400" b="1" kern="0" spc="240">
                <a:solidFill>
                  <a:srgbClr val="6B6588"/>
                </a:solidFill>
                <a:latin typeface="Poppins" pitchFamily="34" charset="0"/>
                <a:ea typeface="Poppins" pitchFamily="34" charset="-122"/>
                <a:cs typeface="Poppins" pitchFamily="34" charset="-120"/>
              </a:rPr>
              <a:t>ON A BAD DAY</a:t>
            </a:r>
            <a:endParaRPr lang="en-US" sz="2400"/>
          </a:p>
        </p:txBody>
      </p:sp>
      <p:sp>
        <p:nvSpPr>
          <p:cNvPr id="9" name="Text 7"/>
          <p:cNvSpPr/>
          <p:nvPr/>
        </p:nvSpPr>
        <p:spPr>
          <a:xfrm>
            <a:off x="9256395" y="2923133"/>
            <a:ext cx="7964805" cy="4377482"/>
          </a:xfrm>
          <a:prstGeom prst="rect">
            <a:avLst/>
          </a:prstGeom>
          <a:noFill/>
          <a:ln/>
        </p:spPr>
        <p:txBody>
          <a:bodyPr wrap="square" lIns="25400" tIns="25400" rIns="25400" bIns="25400" rtlCol="0" anchor="t">
            <a:normAutofit/>
          </a:bodyPr>
          <a:lstStyle/>
          <a:p>
            <a:pPr marL="342900" indent="-342900" algn="l">
              <a:lnSpc>
                <a:spcPct val="130000"/>
              </a:lnSpc>
              <a:buClr>
                <a:srgbClr val="2CAAE3"/>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Tendency to </a:t>
            </a:r>
            <a:r>
              <a:rPr lang="en-US" sz="1950" err="1">
                <a:solidFill>
                  <a:srgbClr val="0F0B2E"/>
                </a:solidFill>
                <a:latin typeface="Poppins" pitchFamily="34" charset="0"/>
                <a:ea typeface="Poppins" pitchFamily="34" charset="-122"/>
                <a:cs typeface="Poppins" pitchFamily="34" charset="-120"/>
              </a:rPr>
              <a:t>overanalyse</a:t>
            </a:r>
            <a:endParaRPr lang="en-US" sz="1950"/>
          </a:p>
          <a:p>
            <a:pPr marL="342900" indent="-342900" algn="l">
              <a:lnSpc>
                <a:spcPct val="130000"/>
              </a:lnSpc>
              <a:buClr>
                <a:srgbClr val="2CAAE3"/>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Can be resistant to change</a:t>
            </a:r>
            <a:endParaRPr lang="en-US" sz="1950"/>
          </a:p>
          <a:p>
            <a:pPr marL="342900" indent="-342900" algn="l">
              <a:lnSpc>
                <a:spcPct val="130000"/>
              </a:lnSpc>
              <a:buClr>
                <a:srgbClr val="2CAAE3"/>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Points out the downsides</a:t>
            </a:r>
            <a:endParaRPr lang="en-US" sz="1950"/>
          </a:p>
          <a:p>
            <a:pPr marL="342900" indent="-342900" algn="l">
              <a:lnSpc>
                <a:spcPct val="130000"/>
              </a:lnSpc>
              <a:buClr>
                <a:srgbClr val="2CAAE3"/>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May obsess over the details</a:t>
            </a:r>
            <a:endParaRPr lang="en-US" sz="1950"/>
          </a:p>
          <a:p>
            <a:pPr marL="342900" indent="-342900" algn="l">
              <a:lnSpc>
                <a:spcPct val="130000"/>
              </a:lnSpc>
              <a:buClr>
                <a:srgbClr val="2CAAE3"/>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Can slow the team down</a:t>
            </a:r>
            <a:endParaRPr lang="en-US" sz="1950"/>
          </a:p>
          <a:p>
            <a:pPr marL="342900" indent="-342900" algn="l">
              <a:lnSpc>
                <a:spcPct val="130000"/>
              </a:lnSpc>
              <a:buClr>
                <a:srgbClr val="2CAAE3"/>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Lacks spontaneity</a:t>
            </a:r>
            <a:endParaRPr lang="en-US" sz="1950"/>
          </a:p>
          <a:p>
            <a:pPr marL="342900" indent="-342900" algn="l">
              <a:lnSpc>
                <a:spcPct val="130000"/>
              </a:lnSpc>
              <a:buClr>
                <a:srgbClr val="2CAAE3"/>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Can be constrained by ‘the rules’</a:t>
            </a:r>
            <a:endParaRPr lang="en-US" sz="1950"/>
          </a:p>
        </p:txBody>
      </p:sp>
      <p:sp>
        <p:nvSpPr>
          <p:cNvPr id="10" name="Text 8"/>
          <p:cNvSpPr/>
          <p:nvPr/>
        </p:nvSpPr>
        <p:spPr>
          <a:xfrm>
            <a:off x="1143000" y="9593610"/>
            <a:ext cx="537121"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BLUE</a:t>
            </a:r>
            <a:endParaRPr lang="en-US" sz="1200"/>
          </a:p>
        </p:txBody>
      </p:sp>
      <p:sp>
        <p:nvSpPr>
          <p:cNvPr id="12" name="Shape 2">
            <a:extLst>
              <a:ext uri="{FF2B5EF4-FFF2-40B4-BE49-F238E27FC236}">
                <a16:creationId xmlns:a16="http://schemas.microsoft.com/office/drawing/2014/main" id="{7C26B790-A4CC-805B-9F71-DB0CD84E5F70}"/>
              </a:ext>
            </a:extLst>
          </p:cNvPr>
          <p:cNvSpPr/>
          <p:nvPr/>
        </p:nvSpPr>
        <p:spPr>
          <a:xfrm>
            <a:off x="11637752" y="6282921"/>
            <a:ext cx="2095500" cy="1809750"/>
          </a:xfrm>
          <a:prstGeom prst="roundRect">
            <a:avLst>
              <a:gd name="adj" fmla="val 7368"/>
            </a:avLst>
          </a:prstGeom>
          <a:solidFill>
            <a:srgbClr val="FDFCF9"/>
          </a:solidFill>
          <a:ln/>
          <a:effectLst>
            <a:outerShdw blurRad="205852" dist="38100" dir="13500000" algn="br" rotWithShape="0">
              <a:prstClr val="black">
                <a:alpha val="40000"/>
              </a:prstClr>
            </a:outerShdw>
          </a:effectLst>
        </p:spPr>
        <p:txBody>
          <a:bodyPr/>
          <a:lstStyle/>
          <a:p>
            <a:endParaRPr lang="en-US"/>
          </a:p>
        </p:txBody>
      </p:sp>
      <p:sp>
        <p:nvSpPr>
          <p:cNvPr id="13" name="Text 3">
            <a:extLst>
              <a:ext uri="{FF2B5EF4-FFF2-40B4-BE49-F238E27FC236}">
                <a16:creationId xmlns:a16="http://schemas.microsoft.com/office/drawing/2014/main" id="{04B63AD1-3C26-21FA-0987-793BEF0FAD5B}"/>
              </a:ext>
            </a:extLst>
          </p:cNvPr>
          <p:cNvSpPr/>
          <p:nvPr/>
        </p:nvSpPr>
        <p:spPr>
          <a:xfrm>
            <a:off x="11847302" y="6492471"/>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A keen eye for detail</a:t>
            </a:r>
            <a:endParaRPr lang="en-US" sz="1650"/>
          </a:p>
        </p:txBody>
      </p:sp>
      <p:sp>
        <p:nvSpPr>
          <p:cNvPr id="14" name="Text 4">
            <a:extLst>
              <a:ext uri="{FF2B5EF4-FFF2-40B4-BE49-F238E27FC236}">
                <a16:creationId xmlns:a16="http://schemas.microsoft.com/office/drawing/2014/main" id="{2E3F08F0-4CB4-C746-2D6F-BFC869CCC7CF}"/>
              </a:ext>
            </a:extLst>
          </p:cNvPr>
          <p:cNvSpPr/>
          <p:nvPr/>
        </p:nvSpPr>
        <p:spPr>
          <a:xfrm>
            <a:off x="11847302" y="7758850"/>
            <a:ext cx="52781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2DAAE2"/>
                </a:solidFill>
                <a:latin typeface="Menlo" pitchFamily="34" charset="0"/>
                <a:ea typeface="Menlo" pitchFamily="34" charset="-122"/>
                <a:cs typeface="Menlo" pitchFamily="34" charset="-120"/>
              </a:rPr>
              <a:t>BLUE</a:t>
            </a:r>
            <a:endParaRPr lang="en-US" sz="825"/>
          </a:p>
        </p:txBody>
      </p:sp>
      <p:sp>
        <p:nvSpPr>
          <p:cNvPr id="15" name="Text 5">
            <a:extLst>
              <a:ext uri="{FF2B5EF4-FFF2-40B4-BE49-F238E27FC236}">
                <a16:creationId xmlns:a16="http://schemas.microsoft.com/office/drawing/2014/main" id="{852074F6-96D7-6346-9394-02F853E48EEC}"/>
              </a:ext>
            </a:extLst>
          </p:cNvPr>
          <p:cNvSpPr/>
          <p:nvPr/>
        </p:nvSpPr>
        <p:spPr>
          <a:xfrm>
            <a:off x="13277838" y="7758850"/>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002</a:t>
            </a:r>
            <a:endParaRPr lang="en-US" sz="825"/>
          </a:p>
        </p:txBody>
      </p:sp>
      <p:sp>
        <p:nvSpPr>
          <p:cNvPr id="16" name="Shape 6">
            <a:extLst>
              <a:ext uri="{FF2B5EF4-FFF2-40B4-BE49-F238E27FC236}">
                <a16:creationId xmlns:a16="http://schemas.microsoft.com/office/drawing/2014/main" id="{F0FDCB7A-4186-ADCE-E16D-ED9E751B21F5}"/>
              </a:ext>
            </a:extLst>
          </p:cNvPr>
          <p:cNvSpPr/>
          <p:nvPr/>
        </p:nvSpPr>
        <p:spPr>
          <a:xfrm>
            <a:off x="13923752" y="6282921"/>
            <a:ext cx="2095500" cy="1809750"/>
          </a:xfrm>
          <a:prstGeom prst="roundRect">
            <a:avLst>
              <a:gd name="adj" fmla="val 7368"/>
            </a:avLst>
          </a:prstGeom>
          <a:solidFill>
            <a:srgbClr val="FDFCF9"/>
          </a:solidFill>
          <a:ln/>
          <a:effectLst>
            <a:outerShdw blurRad="270626" dist="38100" dir="13500000" algn="br" rotWithShape="0">
              <a:prstClr val="black">
                <a:alpha val="40000"/>
              </a:prstClr>
            </a:outerShdw>
          </a:effectLst>
        </p:spPr>
        <p:txBody>
          <a:bodyPr/>
          <a:lstStyle/>
          <a:p>
            <a:endParaRPr lang="en-US"/>
          </a:p>
        </p:txBody>
      </p:sp>
      <p:sp>
        <p:nvSpPr>
          <p:cNvPr id="17" name="Text 7">
            <a:extLst>
              <a:ext uri="{FF2B5EF4-FFF2-40B4-BE49-F238E27FC236}">
                <a16:creationId xmlns:a16="http://schemas.microsoft.com/office/drawing/2014/main" id="{33A6186B-94DA-CB40-709C-8412E2230EE1}"/>
              </a:ext>
            </a:extLst>
          </p:cNvPr>
          <p:cNvSpPr/>
          <p:nvPr/>
        </p:nvSpPr>
        <p:spPr>
          <a:xfrm>
            <a:off x="14133302" y="6492471"/>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Brings clarity to complexity</a:t>
            </a:r>
            <a:endParaRPr lang="en-US" sz="1650"/>
          </a:p>
        </p:txBody>
      </p:sp>
      <p:sp>
        <p:nvSpPr>
          <p:cNvPr id="18" name="Text 8">
            <a:extLst>
              <a:ext uri="{FF2B5EF4-FFF2-40B4-BE49-F238E27FC236}">
                <a16:creationId xmlns:a16="http://schemas.microsoft.com/office/drawing/2014/main" id="{E7CE43A5-AA29-3E4C-F99E-86A3B9EAE728}"/>
              </a:ext>
            </a:extLst>
          </p:cNvPr>
          <p:cNvSpPr/>
          <p:nvPr/>
        </p:nvSpPr>
        <p:spPr>
          <a:xfrm>
            <a:off x="14133302" y="7758850"/>
            <a:ext cx="52781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2DAAE2"/>
                </a:solidFill>
                <a:latin typeface="Menlo" pitchFamily="34" charset="0"/>
                <a:ea typeface="Menlo" pitchFamily="34" charset="-122"/>
                <a:cs typeface="Menlo" pitchFamily="34" charset="-120"/>
              </a:rPr>
              <a:t>BLUE</a:t>
            </a:r>
            <a:endParaRPr lang="en-US" sz="825"/>
          </a:p>
        </p:txBody>
      </p:sp>
      <p:sp>
        <p:nvSpPr>
          <p:cNvPr id="19" name="Text 9">
            <a:extLst>
              <a:ext uri="{FF2B5EF4-FFF2-40B4-BE49-F238E27FC236}">
                <a16:creationId xmlns:a16="http://schemas.microsoft.com/office/drawing/2014/main" id="{996B577B-A3E2-0989-761F-46C5A0D9CF80}"/>
              </a:ext>
            </a:extLst>
          </p:cNvPr>
          <p:cNvSpPr/>
          <p:nvPr/>
        </p:nvSpPr>
        <p:spPr>
          <a:xfrm>
            <a:off x="15563838" y="7758850"/>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014</a:t>
            </a:r>
            <a:endParaRPr lang="en-US" sz="825"/>
          </a:p>
        </p:txBody>
      </p:sp>
      <p:sp>
        <p:nvSpPr>
          <p:cNvPr id="20" name="Shape 10">
            <a:extLst>
              <a:ext uri="{FF2B5EF4-FFF2-40B4-BE49-F238E27FC236}">
                <a16:creationId xmlns:a16="http://schemas.microsoft.com/office/drawing/2014/main" id="{A52590E8-A5AE-A6AF-81FE-D85B02A68E1F}"/>
              </a:ext>
            </a:extLst>
          </p:cNvPr>
          <p:cNvSpPr/>
          <p:nvPr/>
        </p:nvSpPr>
        <p:spPr>
          <a:xfrm>
            <a:off x="10984302" y="7616421"/>
            <a:ext cx="2095500" cy="1809750"/>
          </a:xfrm>
          <a:prstGeom prst="roundRect">
            <a:avLst>
              <a:gd name="adj" fmla="val 7368"/>
            </a:avLst>
          </a:prstGeom>
          <a:solidFill>
            <a:srgbClr val="FDFCF9"/>
          </a:solidFill>
          <a:ln/>
          <a:effectLst>
            <a:outerShdw blurRad="270626" dist="38100" dir="13500000" algn="br" rotWithShape="0">
              <a:prstClr val="black">
                <a:alpha val="40000"/>
              </a:prstClr>
            </a:outerShdw>
          </a:effectLst>
        </p:spPr>
        <p:txBody>
          <a:bodyPr/>
          <a:lstStyle/>
          <a:p>
            <a:endParaRPr lang="en-US"/>
          </a:p>
        </p:txBody>
      </p:sp>
      <p:sp>
        <p:nvSpPr>
          <p:cNvPr id="21" name="Text 11">
            <a:extLst>
              <a:ext uri="{FF2B5EF4-FFF2-40B4-BE49-F238E27FC236}">
                <a16:creationId xmlns:a16="http://schemas.microsoft.com/office/drawing/2014/main" id="{C41CC079-1406-6665-4CF4-EF1EB3C4754C}"/>
              </a:ext>
            </a:extLst>
          </p:cNvPr>
          <p:cNvSpPr/>
          <p:nvPr/>
        </p:nvSpPr>
        <p:spPr>
          <a:xfrm>
            <a:off x="11193852" y="7825971"/>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Enjoys problem solving</a:t>
            </a:r>
            <a:endParaRPr lang="en-US" sz="1650"/>
          </a:p>
        </p:txBody>
      </p:sp>
      <p:sp>
        <p:nvSpPr>
          <p:cNvPr id="22" name="Text 12">
            <a:extLst>
              <a:ext uri="{FF2B5EF4-FFF2-40B4-BE49-F238E27FC236}">
                <a16:creationId xmlns:a16="http://schemas.microsoft.com/office/drawing/2014/main" id="{7866B17A-8BB3-AD3E-FFEA-DADC9B66204B}"/>
              </a:ext>
            </a:extLst>
          </p:cNvPr>
          <p:cNvSpPr/>
          <p:nvPr/>
        </p:nvSpPr>
        <p:spPr>
          <a:xfrm>
            <a:off x="11193852" y="9092350"/>
            <a:ext cx="52781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2DAAE2"/>
                </a:solidFill>
                <a:latin typeface="Menlo" pitchFamily="34" charset="0"/>
                <a:ea typeface="Menlo" pitchFamily="34" charset="-122"/>
                <a:cs typeface="Menlo" pitchFamily="34" charset="-120"/>
              </a:rPr>
              <a:t>BLUE</a:t>
            </a:r>
            <a:endParaRPr lang="en-US" sz="825"/>
          </a:p>
        </p:txBody>
      </p:sp>
      <p:sp>
        <p:nvSpPr>
          <p:cNvPr id="23" name="Text 13">
            <a:extLst>
              <a:ext uri="{FF2B5EF4-FFF2-40B4-BE49-F238E27FC236}">
                <a16:creationId xmlns:a16="http://schemas.microsoft.com/office/drawing/2014/main" id="{3E080E70-50C9-A91D-F800-6D9727254E64}"/>
              </a:ext>
            </a:extLst>
          </p:cNvPr>
          <p:cNvSpPr/>
          <p:nvPr/>
        </p:nvSpPr>
        <p:spPr>
          <a:xfrm>
            <a:off x="12624388" y="9092350"/>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041</a:t>
            </a:r>
            <a:endParaRPr lang="en-US" sz="825"/>
          </a:p>
        </p:txBody>
      </p:sp>
      <p:sp>
        <p:nvSpPr>
          <p:cNvPr id="24" name="Shape 14">
            <a:extLst>
              <a:ext uri="{FF2B5EF4-FFF2-40B4-BE49-F238E27FC236}">
                <a16:creationId xmlns:a16="http://schemas.microsoft.com/office/drawing/2014/main" id="{3BA22D60-7215-D7AC-981B-81997F2BCBC7}"/>
              </a:ext>
            </a:extLst>
          </p:cNvPr>
          <p:cNvSpPr/>
          <p:nvPr/>
        </p:nvSpPr>
        <p:spPr>
          <a:xfrm>
            <a:off x="13270302" y="7616421"/>
            <a:ext cx="2095500" cy="1809750"/>
          </a:xfrm>
          <a:prstGeom prst="roundRect">
            <a:avLst>
              <a:gd name="adj" fmla="val 7368"/>
            </a:avLst>
          </a:prstGeom>
          <a:solidFill>
            <a:srgbClr val="FDFCF9"/>
          </a:solidFill>
          <a:ln/>
          <a:effectLst>
            <a:outerShdw blurRad="270626" dist="38100" dir="13500000" algn="br" rotWithShape="0">
              <a:prstClr val="black">
                <a:alpha val="40000"/>
              </a:prstClr>
            </a:outerShdw>
          </a:effectLst>
        </p:spPr>
        <p:txBody>
          <a:bodyPr/>
          <a:lstStyle/>
          <a:p>
            <a:endParaRPr lang="en-US"/>
          </a:p>
        </p:txBody>
      </p:sp>
      <p:sp>
        <p:nvSpPr>
          <p:cNvPr id="25" name="Text 15">
            <a:extLst>
              <a:ext uri="{FF2B5EF4-FFF2-40B4-BE49-F238E27FC236}">
                <a16:creationId xmlns:a16="http://schemas.microsoft.com/office/drawing/2014/main" id="{2A0AD735-F24B-DF69-82B5-592156D70D76}"/>
              </a:ext>
            </a:extLst>
          </p:cNvPr>
          <p:cNvSpPr/>
          <p:nvPr/>
        </p:nvSpPr>
        <p:spPr>
          <a:xfrm>
            <a:off x="13479852" y="7825971"/>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Explores all options</a:t>
            </a:r>
            <a:endParaRPr lang="en-US" sz="1650"/>
          </a:p>
        </p:txBody>
      </p:sp>
      <p:sp>
        <p:nvSpPr>
          <p:cNvPr id="26" name="Text 16">
            <a:extLst>
              <a:ext uri="{FF2B5EF4-FFF2-40B4-BE49-F238E27FC236}">
                <a16:creationId xmlns:a16="http://schemas.microsoft.com/office/drawing/2014/main" id="{C7678ED8-54B7-17AF-87EC-C2662FDD019A}"/>
              </a:ext>
            </a:extLst>
          </p:cNvPr>
          <p:cNvSpPr/>
          <p:nvPr/>
        </p:nvSpPr>
        <p:spPr>
          <a:xfrm>
            <a:off x="13479852" y="9092350"/>
            <a:ext cx="52781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2DAAE2"/>
                </a:solidFill>
                <a:latin typeface="Menlo" pitchFamily="34" charset="0"/>
                <a:ea typeface="Menlo" pitchFamily="34" charset="-122"/>
                <a:cs typeface="Menlo" pitchFamily="34" charset="-120"/>
              </a:rPr>
              <a:t>BLUE</a:t>
            </a:r>
            <a:endParaRPr lang="en-US" sz="825"/>
          </a:p>
        </p:txBody>
      </p:sp>
      <p:sp>
        <p:nvSpPr>
          <p:cNvPr id="27" name="Text 17">
            <a:extLst>
              <a:ext uri="{FF2B5EF4-FFF2-40B4-BE49-F238E27FC236}">
                <a16:creationId xmlns:a16="http://schemas.microsoft.com/office/drawing/2014/main" id="{E40B5E37-C36D-1A27-4B91-5280CD59E2EB}"/>
              </a:ext>
            </a:extLst>
          </p:cNvPr>
          <p:cNvSpPr/>
          <p:nvPr/>
        </p:nvSpPr>
        <p:spPr>
          <a:xfrm>
            <a:off x="14910388" y="9092350"/>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062</a:t>
            </a:r>
            <a:endParaRPr lang="en-US" sz="825"/>
          </a:p>
        </p:txBody>
      </p:sp>
      <p:sp>
        <p:nvSpPr>
          <p:cNvPr id="28" name="Round Same-side Corner of Rectangle 27">
            <a:extLst>
              <a:ext uri="{FF2B5EF4-FFF2-40B4-BE49-F238E27FC236}">
                <a16:creationId xmlns:a16="http://schemas.microsoft.com/office/drawing/2014/main" id="{9ECB7107-B5FF-E8FB-8960-DFD8792028D9}"/>
              </a:ext>
            </a:extLst>
          </p:cNvPr>
          <p:cNvSpPr/>
          <p:nvPr/>
        </p:nvSpPr>
        <p:spPr>
          <a:xfrm>
            <a:off x="11642515" y="6278233"/>
            <a:ext cx="2085975" cy="90487"/>
          </a:xfrm>
          <a:prstGeom prst="round2SameRect">
            <a:avLst/>
          </a:prstGeom>
          <a:solidFill>
            <a:srgbClr val="2CAA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Same-side Corner of Rectangle 28">
            <a:extLst>
              <a:ext uri="{FF2B5EF4-FFF2-40B4-BE49-F238E27FC236}">
                <a16:creationId xmlns:a16="http://schemas.microsoft.com/office/drawing/2014/main" id="{D037E5BD-78BE-C670-8602-AE2F3D038E5F}"/>
              </a:ext>
            </a:extLst>
          </p:cNvPr>
          <p:cNvSpPr/>
          <p:nvPr/>
        </p:nvSpPr>
        <p:spPr>
          <a:xfrm>
            <a:off x="13924731" y="6281004"/>
            <a:ext cx="2097292" cy="77239"/>
          </a:xfrm>
          <a:prstGeom prst="round2SameRect">
            <a:avLst/>
          </a:prstGeom>
          <a:solidFill>
            <a:srgbClr val="2CAA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Same-side Corner of Rectangle 29">
            <a:extLst>
              <a:ext uri="{FF2B5EF4-FFF2-40B4-BE49-F238E27FC236}">
                <a16:creationId xmlns:a16="http://schemas.microsoft.com/office/drawing/2014/main" id="{36D19729-CC6B-7D48-1EE6-7A9204EB138C}"/>
              </a:ext>
            </a:extLst>
          </p:cNvPr>
          <p:cNvSpPr/>
          <p:nvPr/>
        </p:nvSpPr>
        <p:spPr>
          <a:xfrm>
            <a:off x="13273358" y="7613811"/>
            <a:ext cx="2097292" cy="77239"/>
          </a:xfrm>
          <a:prstGeom prst="round2SameRect">
            <a:avLst/>
          </a:prstGeom>
          <a:solidFill>
            <a:srgbClr val="2CAA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Same-side Corner of Rectangle 30">
            <a:extLst>
              <a:ext uri="{FF2B5EF4-FFF2-40B4-BE49-F238E27FC236}">
                <a16:creationId xmlns:a16="http://schemas.microsoft.com/office/drawing/2014/main" id="{3E04576B-1EF4-9614-2C66-6A8FBFE9618A}"/>
              </a:ext>
            </a:extLst>
          </p:cNvPr>
          <p:cNvSpPr/>
          <p:nvPr/>
        </p:nvSpPr>
        <p:spPr>
          <a:xfrm>
            <a:off x="10981817" y="7611040"/>
            <a:ext cx="2097292" cy="77239"/>
          </a:xfrm>
          <a:prstGeom prst="round2SameRect">
            <a:avLst/>
          </a:prstGeom>
          <a:solidFill>
            <a:srgbClr val="2CAA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4813E3AC-1550-F4D8-B88F-D7175261B014}"/>
              </a:ext>
            </a:extLst>
          </p:cNvPr>
          <p:cNvPicPr>
            <a:picLocks noChangeAspect="1"/>
          </p:cNvPicPr>
          <p:nvPr/>
        </p:nvPicPr>
        <p:blipFill>
          <a:blip r:embed="rId3"/>
          <a:stretch>
            <a:fillRect/>
          </a:stretch>
        </p:blipFill>
        <p:spPr>
          <a:xfrm>
            <a:off x="16679008" y="1069568"/>
            <a:ext cx="685800" cy="546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FDFCF9"/>
        </a:solidFill>
        <a:effectLst/>
      </p:bgPr>
    </p:bg>
    <p:spTree>
      <p:nvGrpSpPr>
        <p:cNvPr id="1" name=""/>
        <p:cNvGrpSpPr/>
        <p:nvPr/>
      </p:nvGrpSpPr>
      <p:grpSpPr>
        <a:xfrm>
          <a:off x="0" y="0"/>
          <a:ext cx="0" cy="0"/>
          <a:chOff x="0" y="0"/>
          <a:chExt cx="0" cy="0"/>
        </a:xfrm>
      </p:grpSpPr>
      <p:sp>
        <p:nvSpPr>
          <p:cNvPr id="2" name="Shape 0"/>
          <p:cNvSpPr/>
          <p:nvPr/>
        </p:nvSpPr>
        <p:spPr>
          <a:xfrm>
            <a:off x="1143000" y="1038671"/>
            <a:ext cx="762000" cy="762000"/>
          </a:xfrm>
          <a:prstGeom prst="roundRect">
            <a:avLst>
              <a:gd name="adj" fmla="val 20000"/>
            </a:avLst>
          </a:prstGeom>
          <a:solidFill>
            <a:srgbClr val="E84427"/>
          </a:solidFill>
          <a:ln/>
        </p:spPr>
        <p:txBody>
          <a:bodyPr/>
          <a:lstStyle/>
          <a:p>
            <a:endParaRPr lang="en-US"/>
          </a:p>
        </p:txBody>
      </p:sp>
      <p:sp>
        <p:nvSpPr>
          <p:cNvPr id="3" name="Text 1"/>
          <p:cNvSpPr/>
          <p:nvPr/>
        </p:nvSpPr>
        <p:spPr>
          <a:xfrm>
            <a:off x="1104900" y="1038671"/>
            <a:ext cx="838200" cy="800100"/>
          </a:xfrm>
          <a:prstGeom prst="rect">
            <a:avLst/>
          </a:prstGeom>
          <a:noFill/>
          <a:ln/>
        </p:spPr>
        <p:txBody>
          <a:bodyPr wrap="square" lIns="25400" tIns="25400" rIns="25400" bIns="25400" rtlCol="0" anchor="ctr">
            <a:normAutofit/>
          </a:bodyPr>
          <a:lstStyle/>
          <a:p>
            <a:pPr marL="0" indent="0" algn="ctr">
              <a:lnSpc>
                <a:spcPct val="155000"/>
              </a:lnSpc>
              <a:buNone/>
            </a:pPr>
            <a:r>
              <a:rPr lang="en-US" sz="2700" b="1">
                <a:solidFill>
                  <a:srgbClr val="FFFFFF"/>
                </a:solidFill>
                <a:latin typeface="Poppins" pitchFamily="34" charset="0"/>
                <a:ea typeface="Poppins" pitchFamily="34" charset="-122"/>
                <a:cs typeface="Poppins" pitchFamily="34" charset="-120"/>
              </a:rPr>
              <a:t>R</a:t>
            </a:r>
            <a:endParaRPr lang="en-US" sz="2700"/>
          </a:p>
        </p:txBody>
      </p:sp>
      <p:sp>
        <p:nvSpPr>
          <p:cNvPr id="4" name="Text 2"/>
          <p:cNvSpPr/>
          <p:nvPr/>
        </p:nvSpPr>
        <p:spPr>
          <a:xfrm>
            <a:off x="2133600" y="952500"/>
            <a:ext cx="5811796"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RED PREFERENCE</a:t>
            </a:r>
            <a:endParaRPr lang="en-US" sz="1650"/>
          </a:p>
        </p:txBody>
      </p:sp>
      <p:sp>
        <p:nvSpPr>
          <p:cNvPr id="5" name="Text 3"/>
          <p:cNvSpPr/>
          <p:nvPr/>
        </p:nvSpPr>
        <p:spPr>
          <a:xfrm>
            <a:off x="2133600" y="1277243"/>
            <a:ext cx="5811796" cy="647700"/>
          </a:xfrm>
          <a:prstGeom prst="rect">
            <a:avLst/>
          </a:prstGeom>
          <a:noFill/>
          <a:ln/>
        </p:spPr>
        <p:txBody>
          <a:bodyPr wrap="square" lIns="25400" tIns="25400" rIns="25400" bIns="25400" rtlCol="0" anchor="t">
            <a:normAutofit/>
          </a:bodyPr>
          <a:lstStyle/>
          <a:p>
            <a:pPr marL="0" indent="0" algn="l">
              <a:lnSpc>
                <a:spcPct val="100000"/>
              </a:lnSpc>
              <a:buNone/>
            </a:pPr>
            <a:r>
              <a:rPr lang="en-US" sz="3900" b="1" kern="0" spc="-144">
                <a:solidFill>
                  <a:srgbClr val="0F0B2E"/>
                </a:solidFill>
                <a:latin typeface="Poppins" pitchFamily="34" charset="0"/>
                <a:ea typeface="Poppins" pitchFamily="34" charset="-122"/>
                <a:cs typeface="Poppins" pitchFamily="34" charset="-120"/>
              </a:rPr>
              <a:t>Good day · bad day</a:t>
            </a:r>
            <a:endParaRPr lang="en-US" sz="3900"/>
          </a:p>
        </p:txBody>
      </p:sp>
      <p:sp>
        <p:nvSpPr>
          <p:cNvPr id="6" name="Text 4"/>
          <p:cNvSpPr/>
          <p:nvPr/>
        </p:nvSpPr>
        <p:spPr>
          <a:xfrm>
            <a:off x="1143000" y="2344043"/>
            <a:ext cx="7946708" cy="388590"/>
          </a:xfrm>
          <a:prstGeom prst="rect">
            <a:avLst/>
          </a:prstGeom>
          <a:noFill/>
          <a:ln/>
        </p:spPr>
        <p:txBody>
          <a:bodyPr wrap="square" lIns="25400" tIns="25400" rIns="25400" bIns="25400" rtlCol="0" anchor="t">
            <a:normAutofit fontScale="92500" lnSpcReduction="20000"/>
          </a:bodyPr>
          <a:lstStyle/>
          <a:p>
            <a:pPr marL="0" indent="0" algn="l">
              <a:lnSpc>
                <a:spcPct val="115000"/>
              </a:lnSpc>
              <a:buNone/>
            </a:pPr>
            <a:r>
              <a:rPr lang="en-US" sz="2400" b="1" kern="0" spc="240">
                <a:solidFill>
                  <a:srgbClr val="E84427"/>
                </a:solidFill>
                <a:latin typeface="Poppins" pitchFamily="34" charset="0"/>
                <a:ea typeface="Poppins" pitchFamily="34" charset="-122"/>
                <a:cs typeface="Poppins" pitchFamily="34" charset="-120"/>
              </a:rPr>
              <a:t>GOOD DAY · RESILIENT STRENGTHS</a:t>
            </a:r>
            <a:endParaRPr lang="en-US" sz="2400"/>
          </a:p>
        </p:txBody>
      </p:sp>
      <p:sp>
        <p:nvSpPr>
          <p:cNvPr id="7" name="Text 5"/>
          <p:cNvSpPr/>
          <p:nvPr/>
        </p:nvSpPr>
        <p:spPr>
          <a:xfrm>
            <a:off x="1159426" y="2905880"/>
            <a:ext cx="7964805" cy="6286202"/>
          </a:xfrm>
          <a:prstGeom prst="rect">
            <a:avLst/>
          </a:prstGeom>
          <a:noFill/>
          <a:ln/>
        </p:spPr>
        <p:txBody>
          <a:bodyPr wrap="square" lIns="25400" tIns="25400" rIns="25400" bIns="25400" rtlCol="0" anchor="t">
            <a:normAutofit/>
          </a:bodyPr>
          <a:lstStyle/>
          <a:p>
            <a:pPr marL="342900" indent="-342900" algn="l">
              <a:lnSpc>
                <a:spcPct val="130000"/>
              </a:lnSpc>
              <a:buClr>
                <a:srgbClr val="E8422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Quick to determine priorities</a:t>
            </a:r>
            <a:endParaRPr lang="en-US" sz="1950"/>
          </a:p>
          <a:p>
            <a:pPr marL="342900" indent="-342900" algn="l">
              <a:lnSpc>
                <a:spcPct val="130000"/>
              </a:lnSpc>
              <a:buClr>
                <a:srgbClr val="E8422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Drives hard for delivery</a:t>
            </a:r>
            <a:endParaRPr lang="en-US" sz="1950"/>
          </a:p>
          <a:p>
            <a:pPr marL="342900" indent="-342900" algn="l">
              <a:lnSpc>
                <a:spcPct val="130000"/>
              </a:lnSpc>
              <a:buClr>
                <a:srgbClr val="E8422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Focuses on results</a:t>
            </a:r>
            <a:endParaRPr lang="en-US" sz="1950"/>
          </a:p>
          <a:p>
            <a:pPr marL="342900" indent="-342900" algn="l">
              <a:lnSpc>
                <a:spcPct val="130000"/>
              </a:lnSpc>
              <a:buClr>
                <a:srgbClr val="E8422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Pragmatic decision maker</a:t>
            </a:r>
            <a:endParaRPr lang="en-US" sz="1950"/>
          </a:p>
          <a:p>
            <a:pPr marL="342900" indent="-342900" algn="l">
              <a:lnSpc>
                <a:spcPct val="130000"/>
              </a:lnSpc>
              <a:buClr>
                <a:srgbClr val="E8422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Powerful advocate for the team</a:t>
            </a:r>
            <a:endParaRPr lang="en-US" sz="1950"/>
          </a:p>
          <a:p>
            <a:pPr marL="342900" indent="-342900" algn="l">
              <a:lnSpc>
                <a:spcPct val="130000"/>
              </a:lnSpc>
              <a:buClr>
                <a:srgbClr val="E8422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Confident + resourceful</a:t>
            </a:r>
            <a:endParaRPr lang="en-US" sz="1950"/>
          </a:p>
          <a:p>
            <a:pPr marL="342900" indent="-342900" algn="l">
              <a:lnSpc>
                <a:spcPct val="130000"/>
              </a:lnSpc>
              <a:buClr>
                <a:srgbClr val="E8422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Enjoys setting challenging goals</a:t>
            </a:r>
            <a:endParaRPr lang="en-US" sz="1950"/>
          </a:p>
          <a:p>
            <a:pPr marL="342900" indent="-342900" algn="l">
              <a:lnSpc>
                <a:spcPct val="130000"/>
              </a:lnSpc>
              <a:buClr>
                <a:srgbClr val="E8422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Brings clear direction</a:t>
            </a:r>
            <a:endParaRPr lang="en-US" sz="1950"/>
          </a:p>
          <a:p>
            <a:pPr marL="342900" indent="-342900" algn="l">
              <a:lnSpc>
                <a:spcPct val="130000"/>
              </a:lnSpc>
              <a:buClr>
                <a:srgbClr val="E8422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Sets a fast pace</a:t>
            </a:r>
            <a:endParaRPr lang="en-US" sz="1950"/>
          </a:p>
          <a:p>
            <a:pPr marL="342900" indent="-342900" algn="l">
              <a:lnSpc>
                <a:spcPct val="130000"/>
              </a:lnSpc>
              <a:buClr>
                <a:srgbClr val="E8422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Forges strategic partnerships</a:t>
            </a:r>
            <a:endParaRPr lang="en-US" sz="1950"/>
          </a:p>
        </p:txBody>
      </p:sp>
      <p:sp>
        <p:nvSpPr>
          <p:cNvPr id="8" name="Text 6"/>
          <p:cNvSpPr/>
          <p:nvPr/>
        </p:nvSpPr>
        <p:spPr>
          <a:xfrm>
            <a:off x="9205464" y="2361296"/>
            <a:ext cx="7946708" cy="388590"/>
          </a:xfrm>
          <a:prstGeom prst="rect">
            <a:avLst/>
          </a:prstGeom>
          <a:noFill/>
          <a:ln/>
        </p:spPr>
        <p:txBody>
          <a:bodyPr wrap="square" lIns="25400" tIns="25400" rIns="25400" bIns="25400" rtlCol="0" anchor="t">
            <a:normAutofit fontScale="92500" lnSpcReduction="20000"/>
          </a:bodyPr>
          <a:lstStyle/>
          <a:p>
            <a:pPr marL="0" indent="0" algn="l">
              <a:lnSpc>
                <a:spcPct val="115000"/>
              </a:lnSpc>
              <a:buNone/>
            </a:pPr>
            <a:r>
              <a:rPr lang="en-US" sz="2400" b="1" kern="0" spc="240">
                <a:solidFill>
                  <a:srgbClr val="6B6588"/>
                </a:solidFill>
                <a:latin typeface="Poppins" pitchFamily="34" charset="0"/>
                <a:ea typeface="Poppins" pitchFamily="34" charset="-122"/>
                <a:cs typeface="Poppins" pitchFamily="34" charset="-120"/>
              </a:rPr>
              <a:t>ON A BAD DAY</a:t>
            </a:r>
            <a:endParaRPr lang="en-US" sz="2400"/>
          </a:p>
        </p:txBody>
      </p:sp>
      <p:sp>
        <p:nvSpPr>
          <p:cNvPr id="9" name="Text 7"/>
          <p:cNvSpPr/>
          <p:nvPr/>
        </p:nvSpPr>
        <p:spPr>
          <a:xfrm>
            <a:off x="9256395" y="2923133"/>
            <a:ext cx="7964805" cy="4377482"/>
          </a:xfrm>
          <a:prstGeom prst="rect">
            <a:avLst/>
          </a:prstGeom>
          <a:noFill/>
          <a:ln/>
        </p:spPr>
        <p:txBody>
          <a:bodyPr wrap="square" lIns="25400" tIns="25400" rIns="25400" bIns="25400" rtlCol="0" anchor="t">
            <a:normAutofit/>
          </a:bodyPr>
          <a:lstStyle/>
          <a:p>
            <a:pPr marL="342900" indent="-342900" algn="l">
              <a:lnSpc>
                <a:spcPct val="130000"/>
              </a:lnSpc>
              <a:buClr>
                <a:srgbClr val="E8422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Can be intolerant under pressure</a:t>
            </a:r>
            <a:endParaRPr lang="en-US" sz="1950"/>
          </a:p>
          <a:p>
            <a:pPr marL="342900" indent="-342900" algn="l">
              <a:lnSpc>
                <a:spcPct val="130000"/>
              </a:lnSpc>
              <a:buClr>
                <a:srgbClr val="E8422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Dominates discussion</a:t>
            </a:r>
            <a:endParaRPr lang="en-US" sz="1950"/>
          </a:p>
          <a:p>
            <a:pPr marL="342900" indent="-342900" algn="l">
              <a:lnSpc>
                <a:spcPct val="130000"/>
              </a:lnSpc>
              <a:buClr>
                <a:srgbClr val="E8422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Focus on results can appear ruthless</a:t>
            </a:r>
            <a:endParaRPr lang="en-US" sz="1950"/>
          </a:p>
          <a:p>
            <a:pPr marL="342900" indent="-342900" algn="l">
              <a:lnSpc>
                <a:spcPct val="130000"/>
              </a:lnSpc>
              <a:buClr>
                <a:srgbClr val="E8422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Competitive streak can be overplayed</a:t>
            </a:r>
            <a:endParaRPr lang="en-US" sz="1950"/>
          </a:p>
          <a:p>
            <a:pPr marL="342900" indent="-342900" algn="l">
              <a:lnSpc>
                <a:spcPct val="130000"/>
              </a:lnSpc>
              <a:buClr>
                <a:srgbClr val="E8422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Dismissive of others’ views</a:t>
            </a:r>
            <a:endParaRPr lang="en-US" sz="1950"/>
          </a:p>
          <a:p>
            <a:pPr marL="342900" indent="-342900" algn="l">
              <a:lnSpc>
                <a:spcPct val="130000"/>
              </a:lnSpc>
              <a:buClr>
                <a:srgbClr val="E8422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Imposes seemingly impossible standards</a:t>
            </a:r>
            <a:endParaRPr lang="en-US" sz="1950"/>
          </a:p>
          <a:p>
            <a:pPr marL="342900" indent="-342900" algn="l">
              <a:lnSpc>
                <a:spcPct val="130000"/>
              </a:lnSpc>
              <a:buClr>
                <a:srgbClr val="E84227"/>
              </a:buClr>
              <a:buFont typeface="Arial" panose="020B0604020202020204" pitchFamily="34" charset="0"/>
              <a:buChar char="•"/>
            </a:pPr>
            <a:r>
              <a:rPr lang="en-US" sz="1950">
                <a:solidFill>
                  <a:srgbClr val="0F0B2E"/>
                </a:solidFill>
                <a:latin typeface="Poppins" pitchFamily="34" charset="0"/>
                <a:ea typeface="Poppins" pitchFamily="34" charset="-122"/>
                <a:cs typeface="Poppins" pitchFamily="34" charset="-120"/>
              </a:rPr>
              <a:t>Need for action can override planning</a:t>
            </a:r>
            <a:endParaRPr lang="en-US" sz="1950"/>
          </a:p>
        </p:txBody>
      </p:sp>
      <p:sp>
        <p:nvSpPr>
          <p:cNvPr id="10" name="Text 8"/>
          <p:cNvSpPr/>
          <p:nvPr/>
        </p:nvSpPr>
        <p:spPr>
          <a:xfrm>
            <a:off x="1143000" y="9593610"/>
            <a:ext cx="443210"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RED</a:t>
            </a:r>
            <a:endParaRPr lang="en-US" sz="1200"/>
          </a:p>
        </p:txBody>
      </p:sp>
      <p:sp>
        <p:nvSpPr>
          <p:cNvPr id="12" name="Shape 18">
            <a:extLst>
              <a:ext uri="{FF2B5EF4-FFF2-40B4-BE49-F238E27FC236}">
                <a16:creationId xmlns:a16="http://schemas.microsoft.com/office/drawing/2014/main" id="{C55170C8-9A3B-7988-559D-5A820FF71BD4}"/>
              </a:ext>
            </a:extLst>
          </p:cNvPr>
          <p:cNvSpPr/>
          <p:nvPr/>
        </p:nvSpPr>
        <p:spPr>
          <a:xfrm>
            <a:off x="14440619" y="6231163"/>
            <a:ext cx="2095500" cy="1809750"/>
          </a:xfrm>
          <a:prstGeom prst="roundRect">
            <a:avLst>
              <a:gd name="adj" fmla="val 7368"/>
            </a:avLst>
          </a:prstGeom>
          <a:solidFill>
            <a:srgbClr val="FDFCF9"/>
          </a:solidFill>
          <a:ln/>
          <a:effectLst>
            <a:outerShdw blurRad="204526" dist="38100" dir="18900000" algn="bl" rotWithShape="0">
              <a:prstClr val="black">
                <a:alpha val="40000"/>
              </a:prstClr>
            </a:outerShdw>
          </a:effectLst>
        </p:spPr>
        <p:txBody>
          <a:bodyPr/>
          <a:lstStyle/>
          <a:p>
            <a:endParaRPr lang="en-US"/>
          </a:p>
        </p:txBody>
      </p:sp>
      <p:sp>
        <p:nvSpPr>
          <p:cNvPr id="13" name="Text 19">
            <a:extLst>
              <a:ext uri="{FF2B5EF4-FFF2-40B4-BE49-F238E27FC236}">
                <a16:creationId xmlns:a16="http://schemas.microsoft.com/office/drawing/2014/main" id="{01EE4B5B-6018-9CFF-DC8E-3E4CAA69624F}"/>
              </a:ext>
            </a:extLst>
          </p:cNvPr>
          <p:cNvSpPr/>
          <p:nvPr/>
        </p:nvSpPr>
        <p:spPr>
          <a:xfrm>
            <a:off x="14650169" y="6440713"/>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High-impact style</a:t>
            </a:r>
            <a:endParaRPr lang="en-US" sz="1650"/>
          </a:p>
        </p:txBody>
      </p:sp>
      <p:sp>
        <p:nvSpPr>
          <p:cNvPr id="14" name="Text 20">
            <a:extLst>
              <a:ext uri="{FF2B5EF4-FFF2-40B4-BE49-F238E27FC236}">
                <a16:creationId xmlns:a16="http://schemas.microsoft.com/office/drawing/2014/main" id="{278B41DF-C306-4507-935B-1E5C2EE4D9E2}"/>
              </a:ext>
            </a:extLst>
          </p:cNvPr>
          <p:cNvSpPr/>
          <p:nvPr/>
        </p:nvSpPr>
        <p:spPr>
          <a:xfrm>
            <a:off x="14650169" y="7707092"/>
            <a:ext cx="44588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E84427"/>
                </a:solidFill>
                <a:latin typeface="Menlo" pitchFamily="34" charset="0"/>
                <a:ea typeface="Menlo" pitchFamily="34" charset="-122"/>
                <a:cs typeface="Menlo" pitchFamily="34" charset="-120"/>
              </a:rPr>
              <a:t>RED</a:t>
            </a:r>
            <a:endParaRPr lang="en-US" sz="825"/>
          </a:p>
        </p:txBody>
      </p:sp>
      <p:sp>
        <p:nvSpPr>
          <p:cNvPr id="15" name="Text 21">
            <a:extLst>
              <a:ext uri="{FF2B5EF4-FFF2-40B4-BE49-F238E27FC236}">
                <a16:creationId xmlns:a16="http://schemas.microsoft.com/office/drawing/2014/main" id="{29C4D17C-AB08-F635-FF10-8042A2E47FA6}"/>
              </a:ext>
            </a:extLst>
          </p:cNvPr>
          <p:cNvSpPr/>
          <p:nvPr/>
        </p:nvSpPr>
        <p:spPr>
          <a:xfrm>
            <a:off x="16080705" y="7707092"/>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002</a:t>
            </a:r>
            <a:endParaRPr lang="en-US" sz="825"/>
          </a:p>
        </p:txBody>
      </p:sp>
      <p:sp>
        <p:nvSpPr>
          <p:cNvPr id="16" name="Shape 22">
            <a:extLst>
              <a:ext uri="{FF2B5EF4-FFF2-40B4-BE49-F238E27FC236}">
                <a16:creationId xmlns:a16="http://schemas.microsoft.com/office/drawing/2014/main" id="{87A7FF11-0E3B-D612-B09F-9DEFC540FE2A}"/>
              </a:ext>
            </a:extLst>
          </p:cNvPr>
          <p:cNvSpPr/>
          <p:nvPr/>
        </p:nvSpPr>
        <p:spPr>
          <a:xfrm>
            <a:off x="12154619" y="6231163"/>
            <a:ext cx="2095500" cy="1809750"/>
          </a:xfrm>
          <a:prstGeom prst="roundRect">
            <a:avLst>
              <a:gd name="adj" fmla="val 7368"/>
            </a:avLst>
          </a:prstGeom>
          <a:solidFill>
            <a:srgbClr val="FDFCF9"/>
          </a:solidFill>
          <a:ln/>
          <a:effectLst>
            <a:outerShdw blurRad="204526" dist="38100" dir="18900000" algn="bl" rotWithShape="0">
              <a:prstClr val="black">
                <a:alpha val="40000"/>
              </a:prstClr>
            </a:outerShdw>
          </a:effectLst>
        </p:spPr>
        <p:txBody>
          <a:bodyPr/>
          <a:lstStyle/>
          <a:p>
            <a:endParaRPr lang="en-US"/>
          </a:p>
        </p:txBody>
      </p:sp>
      <p:sp>
        <p:nvSpPr>
          <p:cNvPr id="17" name="Text 23">
            <a:extLst>
              <a:ext uri="{FF2B5EF4-FFF2-40B4-BE49-F238E27FC236}">
                <a16:creationId xmlns:a16="http://schemas.microsoft.com/office/drawing/2014/main" id="{5F83033A-2DB1-E3C5-7F57-7DB954A06FC2}"/>
              </a:ext>
            </a:extLst>
          </p:cNvPr>
          <p:cNvSpPr/>
          <p:nvPr/>
        </p:nvSpPr>
        <p:spPr>
          <a:xfrm>
            <a:off x="12364169" y="6440713"/>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Direct and to the point</a:t>
            </a:r>
            <a:endParaRPr lang="en-US" sz="1650"/>
          </a:p>
        </p:txBody>
      </p:sp>
      <p:sp>
        <p:nvSpPr>
          <p:cNvPr id="18" name="Text 24">
            <a:extLst>
              <a:ext uri="{FF2B5EF4-FFF2-40B4-BE49-F238E27FC236}">
                <a16:creationId xmlns:a16="http://schemas.microsoft.com/office/drawing/2014/main" id="{79A26FF5-66EF-D067-F4E2-B75D3A38A102}"/>
              </a:ext>
            </a:extLst>
          </p:cNvPr>
          <p:cNvSpPr/>
          <p:nvPr/>
        </p:nvSpPr>
        <p:spPr>
          <a:xfrm>
            <a:off x="12364169" y="7707092"/>
            <a:ext cx="44588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E84427"/>
                </a:solidFill>
                <a:latin typeface="Menlo" pitchFamily="34" charset="0"/>
                <a:ea typeface="Menlo" pitchFamily="34" charset="-122"/>
                <a:cs typeface="Menlo" pitchFamily="34" charset="-120"/>
              </a:rPr>
              <a:t>RED</a:t>
            </a:r>
            <a:endParaRPr lang="en-US" sz="825"/>
          </a:p>
        </p:txBody>
      </p:sp>
      <p:sp>
        <p:nvSpPr>
          <p:cNvPr id="19" name="Text 25">
            <a:extLst>
              <a:ext uri="{FF2B5EF4-FFF2-40B4-BE49-F238E27FC236}">
                <a16:creationId xmlns:a16="http://schemas.microsoft.com/office/drawing/2014/main" id="{053B0EB7-9ADA-7F52-6F32-57EA053A1E9A}"/>
              </a:ext>
            </a:extLst>
          </p:cNvPr>
          <p:cNvSpPr/>
          <p:nvPr/>
        </p:nvSpPr>
        <p:spPr>
          <a:xfrm>
            <a:off x="13794705" y="7707092"/>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015</a:t>
            </a:r>
            <a:endParaRPr lang="en-US" sz="825"/>
          </a:p>
        </p:txBody>
      </p:sp>
      <p:sp>
        <p:nvSpPr>
          <p:cNvPr id="20" name="Shape 26">
            <a:extLst>
              <a:ext uri="{FF2B5EF4-FFF2-40B4-BE49-F238E27FC236}">
                <a16:creationId xmlns:a16="http://schemas.microsoft.com/office/drawing/2014/main" id="{3C94BC1A-BC7F-11AB-4E34-A430F9A1FA5E}"/>
              </a:ext>
            </a:extLst>
          </p:cNvPr>
          <p:cNvSpPr/>
          <p:nvPr/>
        </p:nvSpPr>
        <p:spPr>
          <a:xfrm>
            <a:off x="13869119" y="7564663"/>
            <a:ext cx="2095500" cy="1809750"/>
          </a:xfrm>
          <a:prstGeom prst="roundRect">
            <a:avLst>
              <a:gd name="adj" fmla="val 7368"/>
            </a:avLst>
          </a:prstGeom>
          <a:solidFill>
            <a:srgbClr val="FDFCF9"/>
          </a:solidFill>
          <a:ln/>
          <a:effectLst>
            <a:outerShdw blurRad="204526" dist="38100" dir="18900000" algn="bl" rotWithShape="0">
              <a:prstClr val="black">
                <a:alpha val="40000"/>
              </a:prstClr>
            </a:outerShdw>
          </a:effectLst>
        </p:spPr>
        <p:txBody>
          <a:bodyPr/>
          <a:lstStyle/>
          <a:p>
            <a:endParaRPr lang="en-US"/>
          </a:p>
        </p:txBody>
      </p:sp>
      <p:sp>
        <p:nvSpPr>
          <p:cNvPr id="21" name="Text 27">
            <a:extLst>
              <a:ext uri="{FF2B5EF4-FFF2-40B4-BE49-F238E27FC236}">
                <a16:creationId xmlns:a16="http://schemas.microsoft.com/office/drawing/2014/main" id="{D66586B3-31BD-9BF8-01B6-A7C834C95589}"/>
              </a:ext>
            </a:extLst>
          </p:cNvPr>
          <p:cNvSpPr/>
          <p:nvPr/>
        </p:nvSpPr>
        <p:spPr>
          <a:xfrm>
            <a:off x="14078669" y="7774213"/>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Enjoys taking the lead</a:t>
            </a:r>
            <a:endParaRPr lang="en-US" sz="1650"/>
          </a:p>
        </p:txBody>
      </p:sp>
      <p:sp>
        <p:nvSpPr>
          <p:cNvPr id="22" name="Text 28">
            <a:extLst>
              <a:ext uri="{FF2B5EF4-FFF2-40B4-BE49-F238E27FC236}">
                <a16:creationId xmlns:a16="http://schemas.microsoft.com/office/drawing/2014/main" id="{AB94BA09-5335-0D66-A07F-783C623FAD6E}"/>
              </a:ext>
            </a:extLst>
          </p:cNvPr>
          <p:cNvSpPr/>
          <p:nvPr/>
        </p:nvSpPr>
        <p:spPr>
          <a:xfrm>
            <a:off x="14078669" y="9040592"/>
            <a:ext cx="44588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E84427"/>
                </a:solidFill>
                <a:latin typeface="Menlo" pitchFamily="34" charset="0"/>
                <a:ea typeface="Menlo" pitchFamily="34" charset="-122"/>
                <a:cs typeface="Menlo" pitchFamily="34" charset="-120"/>
              </a:rPr>
              <a:t>RED</a:t>
            </a:r>
            <a:endParaRPr lang="en-US" sz="825"/>
          </a:p>
        </p:txBody>
      </p:sp>
      <p:sp>
        <p:nvSpPr>
          <p:cNvPr id="23" name="Text 29">
            <a:extLst>
              <a:ext uri="{FF2B5EF4-FFF2-40B4-BE49-F238E27FC236}">
                <a16:creationId xmlns:a16="http://schemas.microsoft.com/office/drawing/2014/main" id="{97E78F7C-83EE-5831-419E-2E6C8DFBA35F}"/>
              </a:ext>
            </a:extLst>
          </p:cNvPr>
          <p:cNvSpPr/>
          <p:nvPr/>
        </p:nvSpPr>
        <p:spPr>
          <a:xfrm>
            <a:off x="15509205" y="9040592"/>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028</a:t>
            </a:r>
            <a:endParaRPr lang="en-US" sz="825"/>
          </a:p>
        </p:txBody>
      </p:sp>
      <p:sp>
        <p:nvSpPr>
          <p:cNvPr id="24" name="Shape 30">
            <a:extLst>
              <a:ext uri="{FF2B5EF4-FFF2-40B4-BE49-F238E27FC236}">
                <a16:creationId xmlns:a16="http://schemas.microsoft.com/office/drawing/2014/main" id="{D741697C-9004-3AFB-7B45-87C05EAEE0B2}"/>
              </a:ext>
            </a:extLst>
          </p:cNvPr>
          <p:cNvSpPr/>
          <p:nvPr/>
        </p:nvSpPr>
        <p:spPr>
          <a:xfrm>
            <a:off x="11583119" y="7564663"/>
            <a:ext cx="2095500" cy="1809750"/>
          </a:xfrm>
          <a:prstGeom prst="roundRect">
            <a:avLst>
              <a:gd name="adj" fmla="val 7368"/>
            </a:avLst>
          </a:prstGeom>
          <a:solidFill>
            <a:srgbClr val="FDFCF9"/>
          </a:solidFill>
          <a:ln/>
          <a:effectLst>
            <a:outerShdw blurRad="204526" dist="38100" dir="18900000" algn="bl" rotWithShape="0">
              <a:prstClr val="black">
                <a:alpha val="40000"/>
              </a:prstClr>
            </a:outerShdw>
          </a:effectLst>
        </p:spPr>
        <p:txBody>
          <a:bodyPr/>
          <a:lstStyle/>
          <a:p>
            <a:endParaRPr lang="en-US"/>
          </a:p>
        </p:txBody>
      </p:sp>
      <p:sp>
        <p:nvSpPr>
          <p:cNvPr id="25" name="Text 31">
            <a:extLst>
              <a:ext uri="{FF2B5EF4-FFF2-40B4-BE49-F238E27FC236}">
                <a16:creationId xmlns:a16="http://schemas.microsoft.com/office/drawing/2014/main" id="{A2492082-33F7-7A81-DBE3-FF580B5A879D}"/>
              </a:ext>
            </a:extLst>
          </p:cNvPr>
          <p:cNvSpPr/>
          <p:nvPr/>
        </p:nvSpPr>
        <p:spPr>
          <a:xfrm>
            <a:off x="11792669" y="7774213"/>
            <a:ext cx="1752600" cy="53250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1650" b="1" kern="0" spc="-16">
                <a:solidFill>
                  <a:srgbClr val="0F0B2E"/>
                </a:solidFill>
                <a:latin typeface="Poppins" pitchFamily="34" charset="0"/>
                <a:ea typeface="Poppins" pitchFamily="34" charset="-122"/>
                <a:cs typeface="Poppins" pitchFamily="34" charset="-120"/>
              </a:rPr>
              <a:t>Bold and determined</a:t>
            </a:r>
            <a:endParaRPr lang="en-US" sz="1650"/>
          </a:p>
        </p:txBody>
      </p:sp>
      <p:sp>
        <p:nvSpPr>
          <p:cNvPr id="26" name="Text 32">
            <a:extLst>
              <a:ext uri="{FF2B5EF4-FFF2-40B4-BE49-F238E27FC236}">
                <a16:creationId xmlns:a16="http://schemas.microsoft.com/office/drawing/2014/main" id="{B97B0EE4-3D16-9961-0D29-1326BE700CC7}"/>
              </a:ext>
            </a:extLst>
          </p:cNvPr>
          <p:cNvSpPr/>
          <p:nvPr/>
        </p:nvSpPr>
        <p:spPr>
          <a:xfrm>
            <a:off x="11792669" y="9040592"/>
            <a:ext cx="445889" cy="200471"/>
          </a:xfrm>
          <a:prstGeom prst="rect">
            <a:avLst/>
          </a:prstGeom>
          <a:noFill/>
          <a:ln/>
        </p:spPr>
        <p:txBody>
          <a:bodyPr wrap="square" lIns="25400" tIns="25400" rIns="25400" bIns="25400" rtlCol="0" anchor="ctr">
            <a:normAutofit fontScale="85000" lnSpcReduction="10000"/>
          </a:bodyPr>
          <a:lstStyle/>
          <a:p>
            <a:pPr marL="0" indent="0" algn="l">
              <a:lnSpc>
                <a:spcPct val="155000"/>
              </a:lnSpc>
              <a:buNone/>
            </a:pPr>
            <a:r>
              <a:rPr lang="en-US" sz="825" b="1" kern="0" spc="149">
                <a:solidFill>
                  <a:srgbClr val="E84427"/>
                </a:solidFill>
                <a:latin typeface="Menlo" pitchFamily="34" charset="0"/>
                <a:ea typeface="Menlo" pitchFamily="34" charset="-122"/>
                <a:cs typeface="Menlo" pitchFamily="34" charset="-120"/>
              </a:rPr>
              <a:t>RED</a:t>
            </a:r>
            <a:endParaRPr lang="en-US" sz="825"/>
          </a:p>
        </p:txBody>
      </p:sp>
      <p:sp>
        <p:nvSpPr>
          <p:cNvPr id="27" name="Text 33">
            <a:extLst>
              <a:ext uri="{FF2B5EF4-FFF2-40B4-BE49-F238E27FC236}">
                <a16:creationId xmlns:a16="http://schemas.microsoft.com/office/drawing/2014/main" id="{F5D4FB8D-C1FD-52F0-68FC-03405DEA4A80}"/>
              </a:ext>
            </a:extLst>
          </p:cNvPr>
          <p:cNvSpPr/>
          <p:nvPr/>
        </p:nvSpPr>
        <p:spPr>
          <a:xfrm>
            <a:off x="13223205" y="9040592"/>
            <a:ext cx="322064" cy="200471"/>
          </a:xfrm>
          <a:prstGeom prst="rect">
            <a:avLst/>
          </a:prstGeom>
          <a:noFill/>
          <a:ln/>
        </p:spPr>
        <p:txBody>
          <a:bodyPr wrap="square" lIns="25400" tIns="25400" rIns="25400" bIns="25400" rtlCol="0" anchor="t">
            <a:normAutofit fontScale="85000" lnSpcReduction="10000"/>
          </a:bodyPr>
          <a:lstStyle/>
          <a:p>
            <a:pPr marL="0" indent="0" algn="l">
              <a:lnSpc>
                <a:spcPct val="155000"/>
              </a:lnSpc>
              <a:buNone/>
            </a:pPr>
            <a:r>
              <a:rPr lang="en-US" sz="825" kern="0" spc="149">
                <a:solidFill>
                  <a:srgbClr val="6B6588"/>
                </a:solidFill>
                <a:latin typeface="Menlo" pitchFamily="34" charset="0"/>
                <a:ea typeface="Menlo" pitchFamily="34" charset="-122"/>
                <a:cs typeface="Menlo" pitchFamily="34" charset="-120"/>
              </a:rPr>
              <a:t>047</a:t>
            </a:r>
            <a:endParaRPr lang="en-US" sz="825"/>
          </a:p>
        </p:txBody>
      </p:sp>
      <p:sp>
        <p:nvSpPr>
          <p:cNvPr id="28" name="Round Same-side Corner of Rectangle 27">
            <a:extLst>
              <a:ext uri="{FF2B5EF4-FFF2-40B4-BE49-F238E27FC236}">
                <a16:creationId xmlns:a16="http://schemas.microsoft.com/office/drawing/2014/main" id="{A1A8CBC7-43C9-31F8-93A4-C51373FF4B00}"/>
              </a:ext>
            </a:extLst>
          </p:cNvPr>
          <p:cNvSpPr/>
          <p:nvPr/>
        </p:nvSpPr>
        <p:spPr>
          <a:xfrm>
            <a:off x="12155273" y="6228623"/>
            <a:ext cx="2097292" cy="77239"/>
          </a:xfrm>
          <a:prstGeom prst="round2SameRect">
            <a:avLst/>
          </a:prstGeom>
          <a:solidFill>
            <a:srgbClr val="E84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Same-side Corner of Rectangle 28">
            <a:extLst>
              <a:ext uri="{FF2B5EF4-FFF2-40B4-BE49-F238E27FC236}">
                <a16:creationId xmlns:a16="http://schemas.microsoft.com/office/drawing/2014/main" id="{D2BAAECF-10CF-AA0D-9B6D-D352BB8EBF7E}"/>
              </a:ext>
            </a:extLst>
          </p:cNvPr>
          <p:cNvSpPr/>
          <p:nvPr/>
        </p:nvSpPr>
        <p:spPr>
          <a:xfrm>
            <a:off x="14441273" y="6225514"/>
            <a:ext cx="2097292" cy="77239"/>
          </a:xfrm>
          <a:prstGeom prst="round2SameRect">
            <a:avLst/>
          </a:prstGeom>
          <a:solidFill>
            <a:srgbClr val="E84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Same-side Corner of Rectangle 29">
            <a:extLst>
              <a:ext uri="{FF2B5EF4-FFF2-40B4-BE49-F238E27FC236}">
                <a16:creationId xmlns:a16="http://schemas.microsoft.com/office/drawing/2014/main" id="{004EDFAF-12A4-2FCA-B82D-4F238B4F84F2}"/>
              </a:ext>
            </a:extLst>
          </p:cNvPr>
          <p:cNvSpPr/>
          <p:nvPr/>
        </p:nvSpPr>
        <p:spPr>
          <a:xfrm>
            <a:off x="11584466" y="7559338"/>
            <a:ext cx="2097292" cy="77239"/>
          </a:xfrm>
          <a:prstGeom prst="round2SameRect">
            <a:avLst/>
          </a:prstGeom>
          <a:solidFill>
            <a:srgbClr val="E84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Same-side Corner of Rectangle 30">
            <a:extLst>
              <a:ext uri="{FF2B5EF4-FFF2-40B4-BE49-F238E27FC236}">
                <a16:creationId xmlns:a16="http://schemas.microsoft.com/office/drawing/2014/main" id="{B5369101-D36E-3276-F6F6-D5DC0AAB15A3}"/>
              </a:ext>
            </a:extLst>
          </p:cNvPr>
          <p:cNvSpPr/>
          <p:nvPr/>
        </p:nvSpPr>
        <p:spPr>
          <a:xfrm>
            <a:off x="13873237" y="7564201"/>
            <a:ext cx="2097292" cy="77239"/>
          </a:xfrm>
          <a:prstGeom prst="round2SameRect">
            <a:avLst/>
          </a:prstGeom>
          <a:solidFill>
            <a:srgbClr val="E84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A589A62D-E234-DC64-01E3-D4EF57BA2CD7}"/>
              </a:ext>
            </a:extLst>
          </p:cNvPr>
          <p:cNvPicPr>
            <a:picLocks noChangeAspect="1"/>
          </p:cNvPicPr>
          <p:nvPr/>
        </p:nvPicPr>
        <p:blipFill>
          <a:blip r:embed="rId3"/>
          <a:stretch>
            <a:fillRect/>
          </a:stretch>
        </p:blipFill>
        <p:spPr>
          <a:xfrm>
            <a:off x="16679008" y="1069568"/>
            <a:ext cx="685800" cy="546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name="Slide 2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43000" y="1142107"/>
            <a:ext cx="1648206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kern="0" spc="462">
                <a:solidFill>
                  <a:srgbClr val="6F6A92"/>
                </a:solidFill>
                <a:latin typeface="Poppins" pitchFamily="34" charset="0"/>
                <a:ea typeface="Poppins" pitchFamily="34" charset="-122"/>
                <a:cs typeface="Poppins" pitchFamily="34" charset="-120"/>
              </a:rPr>
              <a:t>SECTION</a:t>
            </a:r>
            <a:endParaRPr lang="en-US" sz="2100"/>
          </a:p>
        </p:txBody>
      </p:sp>
      <p:sp>
        <p:nvSpPr>
          <p:cNvPr id="3" name="Text 1"/>
          <p:cNvSpPr/>
          <p:nvPr/>
        </p:nvSpPr>
        <p:spPr>
          <a:xfrm>
            <a:off x="1216152" y="3608356"/>
            <a:ext cx="8805672" cy="5864828"/>
          </a:xfrm>
          <a:prstGeom prst="rect">
            <a:avLst/>
          </a:prstGeom>
          <a:noFill/>
          <a:ln/>
        </p:spPr>
        <p:txBody>
          <a:bodyPr wrap="square" lIns="25400" tIns="25400" rIns="25400" bIns="25400" rtlCol="0" anchor="t">
            <a:noAutofit/>
          </a:bodyPr>
          <a:lstStyle/>
          <a:p>
            <a:pPr marL="0" indent="0" algn="l">
              <a:lnSpc>
                <a:spcPct val="80000"/>
              </a:lnSpc>
              <a:buNone/>
            </a:pPr>
            <a:r>
              <a:rPr lang="en-US" sz="9500" b="1" kern="0" spc="-640" dirty="0">
                <a:solidFill>
                  <a:srgbClr val="FFFFFF"/>
                </a:solidFill>
                <a:latin typeface="Poppins" pitchFamily="34" charset="0"/>
                <a:ea typeface="Poppins" pitchFamily="34" charset="-122"/>
                <a:cs typeface="Poppins" pitchFamily="34" charset="-120"/>
              </a:rPr>
              <a:t>Leadership </a:t>
            </a:r>
          </a:p>
          <a:p>
            <a:pPr marL="0" indent="0" algn="l">
              <a:lnSpc>
                <a:spcPct val="80000"/>
              </a:lnSpc>
              <a:buNone/>
            </a:pPr>
            <a:r>
              <a:rPr lang="en-US" sz="9500" b="1" kern="0" spc="-640" dirty="0">
                <a:gradFill>
                  <a:gsLst>
                    <a:gs pos="61000">
                      <a:srgbClr val="FED507"/>
                    </a:gs>
                    <a:gs pos="48000">
                      <a:srgbClr val="A7C93F"/>
                    </a:gs>
                  </a:gsLst>
                  <a:lin ang="2700000" scaled="0"/>
                </a:gradFill>
                <a:latin typeface="Poppins" pitchFamily="34" charset="0"/>
                <a:ea typeface="Poppins" pitchFamily="34" charset="-122"/>
                <a:cs typeface="Poppins" pitchFamily="34" charset="-120"/>
              </a:rPr>
              <a:t>+</a:t>
            </a:r>
            <a:r>
              <a:rPr lang="en-US" sz="9500" b="1" kern="0" spc="-640" dirty="0">
                <a:solidFill>
                  <a:srgbClr val="000000"/>
                </a:solidFill>
                <a:latin typeface="Poppins" pitchFamily="34" charset="0"/>
                <a:ea typeface="Poppins" pitchFamily="34" charset="-122"/>
                <a:cs typeface="Poppins" pitchFamily="34" charset="-120"/>
              </a:rPr>
              <a:t> </a:t>
            </a:r>
          </a:p>
          <a:p>
            <a:pPr marL="0" indent="0" algn="l">
              <a:lnSpc>
                <a:spcPct val="80000"/>
              </a:lnSpc>
              <a:buNone/>
            </a:pPr>
            <a:r>
              <a:rPr lang="en-US" sz="9500" b="1" kern="0" spc="-640" dirty="0">
                <a:solidFill>
                  <a:srgbClr val="FFFFFF"/>
                </a:solidFill>
                <a:latin typeface="Poppins" pitchFamily="34" charset="0"/>
                <a:ea typeface="Poppins" pitchFamily="34" charset="-122"/>
                <a:cs typeface="Poppins" pitchFamily="34" charset="-120"/>
              </a:rPr>
              <a:t>management</a:t>
            </a:r>
            <a:r>
              <a:rPr lang="en-US" sz="9500" b="1" kern="0" spc="-720" dirty="0">
                <a:solidFill>
                  <a:srgbClr val="FFFFFF"/>
                </a:solidFill>
                <a:latin typeface="Poppins" pitchFamily="34" charset="0"/>
                <a:ea typeface="Poppins" pitchFamily="34" charset="-122"/>
                <a:cs typeface="Poppins" pitchFamily="34" charset="-120"/>
              </a:rPr>
              <a:t>.</a:t>
            </a:r>
            <a:endParaRPr lang="en-US" sz="9500" dirty="0"/>
          </a:p>
        </p:txBody>
      </p:sp>
      <p:sp>
        <p:nvSpPr>
          <p:cNvPr id="5" name="Text 3"/>
          <p:cNvSpPr/>
          <p:nvPr/>
        </p:nvSpPr>
        <p:spPr>
          <a:xfrm>
            <a:off x="1143000" y="9593610"/>
            <a:ext cx="2807791"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F6A92"/>
                </a:solidFill>
                <a:latin typeface="Poppins" pitchFamily="34" charset="0"/>
                <a:ea typeface="Poppins" pitchFamily="34" charset="-122"/>
                <a:cs typeface="Poppins" pitchFamily="34" charset="-120"/>
              </a:rPr>
              <a:t>LEADERSHIP + MANAGEMENT</a:t>
            </a:r>
            <a:endParaRPr lang="en-US" sz="1200"/>
          </a:p>
        </p:txBody>
      </p:sp>
      <p:pic>
        <p:nvPicPr>
          <p:cNvPr id="8" name="Picture 7">
            <a:extLst>
              <a:ext uri="{FF2B5EF4-FFF2-40B4-BE49-F238E27FC236}">
                <a16:creationId xmlns:a16="http://schemas.microsoft.com/office/drawing/2014/main" id="{AFB11ED4-4DCE-53B0-A4AD-339BCDA584A2}"/>
              </a:ext>
            </a:extLst>
          </p:cNvPr>
          <p:cNvPicPr>
            <a:picLocks noChangeAspect="1"/>
          </p:cNvPicPr>
          <p:nvPr/>
        </p:nvPicPr>
        <p:blipFill>
          <a:blip r:embed="rId4"/>
          <a:stretch>
            <a:fillRect/>
          </a:stretch>
        </p:blipFill>
        <p:spPr>
          <a:xfrm>
            <a:off x="16679123" y="1065794"/>
            <a:ext cx="676548" cy="537431"/>
          </a:xfrm>
          <a:prstGeom prst="rect">
            <a:avLst/>
          </a:prstGeom>
        </p:spPr>
      </p:pic>
      <p:pic>
        <p:nvPicPr>
          <p:cNvPr id="7" name="Image 0" descr="preencoded.png">
            <a:extLst>
              <a:ext uri="{FF2B5EF4-FFF2-40B4-BE49-F238E27FC236}">
                <a16:creationId xmlns:a16="http://schemas.microsoft.com/office/drawing/2014/main" id="{59C7040D-1A19-FBED-FB0B-DF160D7BCF5D}"/>
              </a:ext>
            </a:extLst>
          </p:cNvPr>
          <p:cNvPicPr>
            <a:picLocks noChangeAspect="1"/>
          </p:cNvPicPr>
          <p:nvPr/>
        </p:nvPicPr>
        <p:blipFill>
          <a:blip r:embed="rId5"/>
          <a:srcRect/>
          <a:stretch/>
        </p:blipFill>
        <p:spPr>
          <a:xfrm>
            <a:off x="10552416" y="2352860"/>
            <a:ext cx="5715000" cy="573043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solidFill>
          <a:srgbClr val="FDFCF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78C377-A1A1-BBB6-2EA8-B905D4F924CF}"/>
              </a:ext>
            </a:extLst>
          </p:cNvPr>
          <p:cNvPicPr>
            <a:picLocks noChangeAspect="1"/>
          </p:cNvPicPr>
          <p:nvPr/>
        </p:nvPicPr>
        <p:blipFill>
          <a:blip r:embed="rId3"/>
          <a:stretch>
            <a:fillRect/>
          </a:stretch>
        </p:blipFill>
        <p:spPr>
          <a:xfrm>
            <a:off x="1110764" y="6607909"/>
            <a:ext cx="4850421" cy="3123602"/>
          </a:xfrm>
          <a:prstGeom prst="rect">
            <a:avLst/>
          </a:prstGeom>
        </p:spPr>
      </p:pic>
      <p:pic>
        <p:nvPicPr>
          <p:cNvPr id="20" name="Picture 19">
            <a:extLst>
              <a:ext uri="{FF2B5EF4-FFF2-40B4-BE49-F238E27FC236}">
                <a16:creationId xmlns:a16="http://schemas.microsoft.com/office/drawing/2014/main" id="{813EBC99-7CA8-27FC-A0CE-3A6BE6C2D900}"/>
              </a:ext>
            </a:extLst>
          </p:cNvPr>
          <p:cNvPicPr>
            <a:picLocks noChangeAspect="1"/>
          </p:cNvPicPr>
          <p:nvPr/>
        </p:nvPicPr>
        <p:blipFill>
          <a:blip r:embed="rId4"/>
          <a:stretch>
            <a:fillRect/>
          </a:stretch>
        </p:blipFill>
        <p:spPr>
          <a:xfrm>
            <a:off x="12323889" y="6586910"/>
            <a:ext cx="4996957" cy="2972647"/>
          </a:xfrm>
          <a:prstGeom prst="rect">
            <a:avLst/>
          </a:prstGeom>
        </p:spPr>
      </p:pic>
      <p:pic>
        <p:nvPicPr>
          <p:cNvPr id="21" name="Picture 20">
            <a:extLst>
              <a:ext uri="{FF2B5EF4-FFF2-40B4-BE49-F238E27FC236}">
                <a16:creationId xmlns:a16="http://schemas.microsoft.com/office/drawing/2014/main" id="{7520DFDA-110E-313B-7675-8FF136E34BE0}"/>
              </a:ext>
            </a:extLst>
          </p:cNvPr>
          <p:cNvPicPr>
            <a:picLocks noChangeAspect="1"/>
          </p:cNvPicPr>
          <p:nvPr/>
        </p:nvPicPr>
        <p:blipFill>
          <a:blip r:embed="rId5"/>
          <a:stretch>
            <a:fillRect/>
          </a:stretch>
        </p:blipFill>
        <p:spPr>
          <a:xfrm>
            <a:off x="12341476" y="2271835"/>
            <a:ext cx="4953000" cy="3082860"/>
          </a:xfrm>
          <a:prstGeom prst="rect">
            <a:avLst/>
          </a:prstGeom>
        </p:spPr>
      </p:pic>
      <p:pic>
        <p:nvPicPr>
          <p:cNvPr id="22" name="Picture 21">
            <a:extLst>
              <a:ext uri="{FF2B5EF4-FFF2-40B4-BE49-F238E27FC236}">
                <a16:creationId xmlns:a16="http://schemas.microsoft.com/office/drawing/2014/main" id="{0C6FB3B0-047C-DFC7-6C24-B73B586130FB}"/>
              </a:ext>
            </a:extLst>
          </p:cNvPr>
          <p:cNvPicPr>
            <a:picLocks noChangeAspect="1"/>
          </p:cNvPicPr>
          <p:nvPr/>
        </p:nvPicPr>
        <p:blipFill>
          <a:blip r:embed="rId6"/>
          <a:stretch>
            <a:fillRect/>
          </a:stretch>
        </p:blipFill>
        <p:spPr>
          <a:xfrm>
            <a:off x="851389" y="2307610"/>
            <a:ext cx="4953000" cy="3055698"/>
          </a:xfrm>
          <a:prstGeom prst="rect">
            <a:avLst/>
          </a:prstGeom>
        </p:spPr>
      </p:pic>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AROUND THE WHEEL</a:t>
            </a:r>
            <a:endParaRPr lang="en-US" sz="1650"/>
          </a:p>
        </p:txBody>
      </p:sp>
      <p:sp>
        <p:nvSpPr>
          <p:cNvPr id="3" name="Text 1"/>
          <p:cNvSpPr/>
          <p:nvPr/>
        </p:nvSpPr>
        <p:spPr>
          <a:xfrm>
            <a:off x="1143000" y="1543943"/>
            <a:ext cx="16482060" cy="544785"/>
          </a:xfrm>
          <a:prstGeom prst="rect">
            <a:avLst/>
          </a:prstGeom>
          <a:noFill/>
          <a:ln/>
        </p:spPr>
        <p:txBody>
          <a:bodyPr wrap="square" lIns="25400" tIns="25400" rIns="25400" bIns="25400" rtlCol="0" anchor="t">
            <a:noAutofit/>
          </a:bodyPr>
          <a:lstStyle/>
          <a:p>
            <a:pPr marL="0" indent="0" algn="l">
              <a:lnSpc>
                <a:spcPct val="95000"/>
              </a:lnSpc>
              <a:buNone/>
            </a:pPr>
            <a:r>
              <a:rPr lang="en-US" sz="5000" b="1" kern="0" spc="-147">
                <a:gradFill>
                  <a:gsLst>
                    <a:gs pos="52000">
                      <a:srgbClr val="FED507"/>
                    </a:gs>
                    <a:gs pos="22000">
                      <a:srgbClr val="A7C93F"/>
                    </a:gs>
                  </a:gsLst>
                  <a:lin ang="2700000" scaled="0"/>
                </a:gradFill>
                <a:latin typeface="Poppins" pitchFamily="34" charset="0"/>
                <a:ea typeface="Poppins" pitchFamily="34" charset="-122"/>
                <a:cs typeface="Poppins" pitchFamily="34" charset="-120"/>
              </a:rPr>
              <a:t>Resilient</a:t>
            </a:r>
            <a:r>
              <a:rPr lang="en-US" sz="5000" b="1" kern="0" spc="-147">
                <a:solidFill>
                  <a:srgbClr val="000000"/>
                </a:solidFill>
                <a:latin typeface="Poppins" pitchFamily="34" charset="0"/>
                <a:ea typeface="Poppins" pitchFamily="34" charset="-122"/>
                <a:cs typeface="Poppins" pitchFamily="34" charset="-120"/>
              </a:rPr>
              <a:t> </a:t>
            </a:r>
            <a:r>
              <a:rPr lang="en-US" sz="5000" b="1" kern="0" spc="-147">
                <a:solidFill>
                  <a:srgbClr val="0F0B2E"/>
                </a:solidFill>
                <a:latin typeface="Poppins" pitchFamily="34" charset="0"/>
                <a:ea typeface="Poppins" pitchFamily="34" charset="-122"/>
                <a:cs typeface="Poppins" pitchFamily="34" charset="-120"/>
              </a:rPr>
              <a:t>strengths.</a:t>
            </a:r>
            <a:endParaRPr lang="en-US" sz="5000"/>
          </a:p>
        </p:txBody>
      </p:sp>
      <p:sp>
        <p:nvSpPr>
          <p:cNvPr id="7" name="Text 4"/>
          <p:cNvSpPr/>
          <p:nvPr/>
        </p:nvSpPr>
        <p:spPr>
          <a:xfrm>
            <a:off x="1448663" y="2866971"/>
            <a:ext cx="3975735" cy="1933627"/>
          </a:xfrm>
          <a:prstGeom prst="rect">
            <a:avLst/>
          </a:prstGeom>
          <a:noFill/>
          <a:ln/>
        </p:spPr>
        <p:txBody>
          <a:bodyPr wrap="square" lIns="25400" tIns="25400" rIns="25400" bIns="25400" rtlCol="0" anchor="t">
            <a:normAutofit/>
          </a:bodyPr>
          <a:lstStyle/>
          <a:p>
            <a:pPr marL="285750" indent="-285750" algn="l">
              <a:lnSpc>
                <a:spcPct val="135000"/>
              </a:lnSpc>
              <a:buClr>
                <a:srgbClr val="2CAAE3"/>
              </a:buClr>
              <a:buFont typeface="Arial" panose="020B0604020202020204" pitchFamily="34" charset="0"/>
              <a:buChar char="•"/>
            </a:pPr>
            <a:r>
              <a:rPr lang="en-US" sz="2000">
                <a:solidFill>
                  <a:srgbClr val="0F0B2E"/>
                </a:solidFill>
                <a:latin typeface="Poppins" pitchFamily="2" charset="77"/>
                <a:ea typeface="Poppins" pitchFamily="34" charset="-122"/>
                <a:cs typeface="Poppins" pitchFamily="2" charset="77"/>
              </a:rPr>
              <a:t>Logical + analytical</a:t>
            </a:r>
            <a:endParaRPr lang="en-US" sz="2000">
              <a:latin typeface="Poppins" pitchFamily="2" charset="77"/>
              <a:cs typeface="Poppins" pitchFamily="2" charset="77"/>
            </a:endParaRPr>
          </a:p>
          <a:p>
            <a:pPr marL="285750" indent="-285750" algn="l">
              <a:lnSpc>
                <a:spcPct val="135000"/>
              </a:lnSpc>
              <a:buClr>
                <a:srgbClr val="2CAAE3"/>
              </a:buClr>
              <a:buFont typeface="Arial" panose="020B0604020202020204" pitchFamily="34" charset="0"/>
              <a:buChar char="•"/>
            </a:pPr>
            <a:r>
              <a:rPr lang="en-US" sz="2000">
                <a:solidFill>
                  <a:srgbClr val="0F0B2E"/>
                </a:solidFill>
                <a:latin typeface="Poppins" pitchFamily="2" charset="77"/>
                <a:ea typeface="Poppins" pitchFamily="34" charset="-122"/>
                <a:cs typeface="Poppins" pitchFamily="2" charset="77"/>
              </a:rPr>
              <a:t>Sets high standards</a:t>
            </a:r>
            <a:endParaRPr lang="en-US" sz="2000">
              <a:latin typeface="Poppins" pitchFamily="2" charset="77"/>
              <a:cs typeface="Poppins" pitchFamily="2" charset="77"/>
            </a:endParaRPr>
          </a:p>
          <a:p>
            <a:pPr marL="285750" indent="-285750" algn="l">
              <a:lnSpc>
                <a:spcPct val="135000"/>
              </a:lnSpc>
              <a:buClr>
                <a:srgbClr val="2CAAE3"/>
              </a:buClr>
              <a:buFont typeface="Arial" panose="020B0604020202020204" pitchFamily="34" charset="0"/>
              <a:buChar char="•"/>
            </a:pPr>
            <a:r>
              <a:rPr lang="en-US" sz="2000">
                <a:solidFill>
                  <a:srgbClr val="0F0B2E"/>
                </a:solidFill>
                <a:latin typeface="Poppins" pitchFamily="2" charset="77"/>
                <a:ea typeface="Poppins" pitchFamily="34" charset="-122"/>
                <a:cs typeface="Poppins" pitchFamily="2" charset="77"/>
              </a:rPr>
              <a:t>Realistic</a:t>
            </a:r>
            <a:endParaRPr lang="en-US" sz="2000">
              <a:latin typeface="Poppins" pitchFamily="2" charset="77"/>
              <a:cs typeface="Poppins" pitchFamily="2" charset="77"/>
            </a:endParaRPr>
          </a:p>
          <a:p>
            <a:pPr marL="285750" indent="-285750" algn="l">
              <a:lnSpc>
                <a:spcPct val="135000"/>
              </a:lnSpc>
              <a:buClr>
                <a:srgbClr val="2CAAE3"/>
              </a:buClr>
              <a:buFont typeface="Arial" panose="020B0604020202020204" pitchFamily="34" charset="0"/>
              <a:buChar char="•"/>
            </a:pPr>
            <a:r>
              <a:rPr lang="en-US" sz="2000">
                <a:solidFill>
                  <a:srgbClr val="0F0B2E"/>
                </a:solidFill>
                <a:latin typeface="Poppins" pitchFamily="2" charset="77"/>
                <a:ea typeface="Poppins" pitchFamily="34" charset="-122"/>
                <a:cs typeface="Poppins" pitchFamily="2" charset="77"/>
              </a:rPr>
              <a:t>Strong work ethic</a:t>
            </a:r>
            <a:endParaRPr lang="en-US" sz="2000">
              <a:latin typeface="Poppins" pitchFamily="2" charset="77"/>
              <a:cs typeface="Poppins" pitchFamily="2" charset="77"/>
            </a:endParaRPr>
          </a:p>
        </p:txBody>
      </p:sp>
      <p:sp>
        <p:nvSpPr>
          <p:cNvPr id="10" name="Text 7"/>
          <p:cNvSpPr/>
          <p:nvPr/>
        </p:nvSpPr>
        <p:spPr>
          <a:xfrm>
            <a:off x="13033330" y="2813887"/>
            <a:ext cx="3975735" cy="2355990"/>
          </a:xfrm>
          <a:prstGeom prst="rect">
            <a:avLst/>
          </a:prstGeom>
          <a:noFill/>
          <a:ln/>
        </p:spPr>
        <p:txBody>
          <a:bodyPr wrap="square" lIns="25400" tIns="25400" rIns="25400" bIns="25400" rtlCol="0" anchor="t">
            <a:normAutofit/>
          </a:bodyPr>
          <a:lstStyle/>
          <a:p>
            <a:pPr marL="285750" indent="-285750" algn="l">
              <a:lnSpc>
                <a:spcPct val="135000"/>
              </a:lnSpc>
              <a:buClr>
                <a:srgbClr val="E84227"/>
              </a:buClr>
              <a:buFont typeface="Arial" panose="020B0604020202020204" pitchFamily="34" charset="0"/>
              <a:buChar char="•"/>
            </a:pPr>
            <a:r>
              <a:rPr lang="en-US" sz="2000">
                <a:solidFill>
                  <a:srgbClr val="0F0B2E"/>
                </a:solidFill>
                <a:latin typeface="Poppins" pitchFamily="2" charset="77"/>
                <a:ea typeface="Poppins" pitchFamily="34" charset="-122"/>
                <a:cs typeface="Poppins" pitchFamily="2" charset="77"/>
              </a:rPr>
              <a:t>Drives hard for delivery</a:t>
            </a:r>
            <a:endParaRPr lang="en-US" sz="2000">
              <a:latin typeface="Poppins" pitchFamily="2" charset="77"/>
              <a:cs typeface="Poppins" pitchFamily="2" charset="77"/>
            </a:endParaRPr>
          </a:p>
          <a:p>
            <a:pPr marL="285750" indent="-285750" algn="l">
              <a:lnSpc>
                <a:spcPct val="135000"/>
              </a:lnSpc>
              <a:buClr>
                <a:srgbClr val="E84227"/>
              </a:buClr>
              <a:buFont typeface="Arial" panose="020B0604020202020204" pitchFamily="34" charset="0"/>
              <a:buChar char="•"/>
            </a:pPr>
            <a:r>
              <a:rPr lang="en-US" sz="2000">
                <a:solidFill>
                  <a:srgbClr val="0F0B2E"/>
                </a:solidFill>
                <a:latin typeface="Poppins" pitchFamily="2" charset="77"/>
                <a:ea typeface="Poppins" pitchFamily="34" charset="-122"/>
                <a:cs typeface="Poppins" pitchFamily="2" charset="77"/>
              </a:rPr>
              <a:t>Focuses on results</a:t>
            </a:r>
            <a:endParaRPr lang="en-US" sz="2000">
              <a:latin typeface="Poppins" pitchFamily="2" charset="77"/>
              <a:cs typeface="Poppins" pitchFamily="2" charset="77"/>
            </a:endParaRPr>
          </a:p>
          <a:p>
            <a:pPr marL="285750" indent="-285750" algn="l">
              <a:lnSpc>
                <a:spcPct val="135000"/>
              </a:lnSpc>
              <a:buClr>
                <a:srgbClr val="E84227"/>
              </a:buClr>
              <a:buFont typeface="Arial" panose="020B0604020202020204" pitchFamily="34" charset="0"/>
              <a:buChar char="•"/>
            </a:pPr>
            <a:r>
              <a:rPr lang="en-US" sz="2000">
                <a:solidFill>
                  <a:srgbClr val="0F0B2E"/>
                </a:solidFill>
                <a:latin typeface="Poppins" pitchFamily="2" charset="77"/>
                <a:ea typeface="Poppins" pitchFamily="34" charset="-122"/>
                <a:cs typeface="Poppins" pitchFamily="2" charset="77"/>
              </a:rPr>
              <a:t>Decisive</a:t>
            </a:r>
            <a:endParaRPr lang="en-US" sz="2000">
              <a:latin typeface="Poppins" pitchFamily="2" charset="77"/>
              <a:cs typeface="Poppins" pitchFamily="2" charset="77"/>
            </a:endParaRPr>
          </a:p>
          <a:p>
            <a:pPr marL="285750" indent="-285750" algn="l">
              <a:lnSpc>
                <a:spcPct val="135000"/>
              </a:lnSpc>
              <a:buClr>
                <a:srgbClr val="E84227"/>
              </a:buClr>
              <a:buFont typeface="Arial" panose="020B0604020202020204" pitchFamily="34" charset="0"/>
              <a:buChar char="•"/>
            </a:pPr>
            <a:r>
              <a:rPr lang="en-US" sz="2000">
                <a:solidFill>
                  <a:srgbClr val="0F0B2E"/>
                </a:solidFill>
                <a:latin typeface="Poppins" pitchFamily="2" charset="77"/>
                <a:ea typeface="Poppins" pitchFamily="34" charset="-122"/>
                <a:cs typeface="Poppins" pitchFamily="2" charset="77"/>
              </a:rPr>
              <a:t>Brings clear direction</a:t>
            </a:r>
            <a:endParaRPr lang="en-US" sz="2000">
              <a:latin typeface="Poppins" pitchFamily="2" charset="77"/>
              <a:cs typeface="Poppins" pitchFamily="2" charset="77"/>
            </a:endParaRPr>
          </a:p>
        </p:txBody>
      </p:sp>
      <p:sp>
        <p:nvSpPr>
          <p:cNvPr id="13" name="Text 10"/>
          <p:cNvSpPr/>
          <p:nvPr/>
        </p:nvSpPr>
        <p:spPr>
          <a:xfrm>
            <a:off x="1606595" y="7176604"/>
            <a:ext cx="3975735" cy="1340941"/>
          </a:xfrm>
          <a:prstGeom prst="rect">
            <a:avLst/>
          </a:prstGeom>
          <a:noFill/>
          <a:ln/>
        </p:spPr>
        <p:txBody>
          <a:bodyPr wrap="square" lIns="25400" tIns="25400" rIns="25400" bIns="25400" rtlCol="0" anchor="t">
            <a:noAutofit/>
          </a:bodyPr>
          <a:lstStyle/>
          <a:p>
            <a:pPr marL="285750" indent="-285750" algn="l">
              <a:lnSpc>
                <a:spcPct val="135000"/>
              </a:lnSpc>
              <a:buClr>
                <a:srgbClr val="A7C93F"/>
              </a:buClr>
              <a:buFont typeface="Arial" panose="020B0604020202020204" pitchFamily="34" charset="0"/>
              <a:buChar char="•"/>
            </a:pPr>
            <a:r>
              <a:rPr lang="en-US" sz="2000">
                <a:solidFill>
                  <a:srgbClr val="0F0B2E"/>
                </a:solidFill>
                <a:latin typeface="Poppins" pitchFamily="2" charset="77"/>
                <a:ea typeface="Poppins" pitchFamily="34" charset="-122"/>
                <a:cs typeface="Poppins" pitchFamily="2" charset="77"/>
              </a:rPr>
              <a:t>Tactful + diplomatic</a:t>
            </a:r>
            <a:endParaRPr lang="en-US" sz="2000">
              <a:latin typeface="Poppins" pitchFamily="2" charset="77"/>
              <a:cs typeface="Poppins" pitchFamily="2" charset="77"/>
            </a:endParaRPr>
          </a:p>
          <a:p>
            <a:pPr marL="285750" indent="-285750" algn="l">
              <a:lnSpc>
                <a:spcPct val="135000"/>
              </a:lnSpc>
              <a:buClr>
                <a:srgbClr val="A7C93F"/>
              </a:buClr>
              <a:buFont typeface="Arial" panose="020B0604020202020204" pitchFamily="34" charset="0"/>
              <a:buChar char="•"/>
            </a:pPr>
            <a:r>
              <a:rPr lang="en-US" sz="2000">
                <a:solidFill>
                  <a:srgbClr val="0F0B2E"/>
                </a:solidFill>
                <a:latin typeface="Poppins" pitchFamily="2" charset="77"/>
                <a:ea typeface="Poppins" pitchFamily="34" charset="-122"/>
                <a:cs typeface="Poppins" pitchFamily="2" charset="77"/>
              </a:rPr>
              <a:t>Dedicated to the team</a:t>
            </a:r>
            <a:endParaRPr lang="en-US" sz="2000">
              <a:latin typeface="Poppins" pitchFamily="2" charset="77"/>
              <a:cs typeface="Poppins" pitchFamily="2" charset="77"/>
            </a:endParaRPr>
          </a:p>
          <a:p>
            <a:pPr marL="285750" indent="-285750" algn="l">
              <a:lnSpc>
                <a:spcPct val="135000"/>
              </a:lnSpc>
              <a:buClr>
                <a:srgbClr val="A7C93F"/>
              </a:buClr>
              <a:buFont typeface="Arial" panose="020B0604020202020204" pitchFamily="34" charset="0"/>
              <a:buChar char="•"/>
            </a:pPr>
            <a:r>
              <a:rPr lang="en-US" sz="2000">
                <a:solidFill>
                  <a:srgbClr val="0F0B2E"/>
                </a:solidFill>
                <a:latin typeface="Poppins" pitchFamily="2" charset="77"/>
                <a:ea typeface="Poppins" pitchFamily="34" charset="-122"/>
                <a:cs typeface="Poppins" pitchFamily="2" charset="77"/>
              </a:rPr>
              <a:t>Reliable + dependable</a:t>
            </a:r>
            <a:endParaRPr lang="en-US" sz="2000">
              <a:latin typeface="Poppins" pitchFamily="2" charset="77"/>
              <a:cs typeface="Poppins" pitchFamily="2" charset="77"/>
            </a:endParaRPr>
          </a:p>
          <a:p>
            <a:pPr marL="285750" indent="-285750" algn="l">
              <a:lnSpc>
                <a:spcPct val="135000"/>
              </a:lnSpc>
              <a:buClr>
                <a:srgbClr val="A7C93F"/>
              </a:buClr>
              <a:buFont typeface="Arial" panose="020B0604020202020204" pitchFamily="34" charset="0"/>
              <a:buChar char="•"/>
            </a:pPr>
            <a:r>
              <a:rPr lang="en-US" sz="2000">
                <a:solidFill>
                  <a:srgbClr val="0F0B2E"/>
                </a:solidFill>
                <a:latin typeface="Poppins" pitchFamily="2" charset="77"/>
                <a:ea typeface="Poppins" pitchFamily="34" charset="-122"/>
                <a:cs typeface="Poppins" pitchFamily="2" charset="77"/>
              </a:rPr>
              <a:t>Highly values authenticity</a:t>
            </a:r>
            <a:endParaRPr lang="en-US" sz="2000">
              <a:latin typeface="Poppins" pitchFamily="2" charset="77"/>
              <a:cs typeface="Poppins" pitchFamily="2" charset="77"/>
            </a:endParaRPr>
          </a:p>
        </p:txBody>
      </p:sp>
      <p:sp>
        <p:nvSpPr>
          <p:cNvPr id="16" name="Text 13"/>
          <p:cNvSpPr/>
          <p:nvPr/>
        </p:nvSpPr>
        <p:spPr>
          <a:xfrm>
            <a:off x="13086416" y="7141766"/>
            <a:ext cx="3975735" cy="2054985"/>
          </a:xfrm>
          <a:prstGeom prst="rect">
            <a:avLst/>
          </a:prstGeom>
          <a:noFill/>
          <a:ln/>
        </p:spPr>
        <p:txBody>
          <a:bodyPr wrap="square" lIns="25400" tIns="25400" rIns="25400" bIns="25400" rtlCol="0" anchor="t">
            <a:normAutofit/>
          </a:bodyPr>
          <a:lstStyle/>
          <a:p>
            <a:pPr marL="285750" indent="-285750" algn="l">
              <a:lnSpc>
                <a:spcPct val="135000"/>
              </a:lnSpc>
              <a:buClr>
                <a:srgbClr val="FED507"/>
              </a:buClr>
              <a:buFont typeface="Arial" panose="020B0604020202020204" pitchFamily="34" charset="0"/>
              <a:buChar char="•"/>
            </a:pPr>
            <a:r>
              <a:rPr lang="en-US" sz="2000">
                <a:solidFill>
                  <a:srgbClr val="0F0B2E"/>
                </a:solidFill>
                <a:latin typeface="Poppins" pitchFamily="2" charset="77"/>
                <a:ea typeface="Poppins" pitchFamily="34" charset="-122"/>
                <a:cs typeface="Poppins" pitchFamily="2" charset="77"/>
              </a:rPr>
              <a:t>Positive outlook</a:t>
            </a:r>
            <a:endParaRPr lang="en-US" sz="2000">
              <a:latin typeface="Poppins" pitchFamily="2" charset="77"/>
              <a:cs typeface="Poppins" pitchFamily="2" charset="77"/>
            </a:endParaRPr>
          </a:p>
          <a:p>
            <a:pPr marL="285750" indent="-285750" algn="l">
              <a:lnSpc>
                <a:spcPct val="135000"/>
              </a:lnSpc>
              <a:buClr>
                <a:srgbClr val="FED507"/>
              </a:buClr>
              <a:buFont typeface="Arial" panose="020B0604020202020204" pitchFamily="34" charset="0"/>
              <a:buChar char="•"/>
            </a:pPr>
            <a:r>
              <a:rPr lang="en-US" sz="2000">
                <a:solidFill>
                  <a:srgbClr val="0F0B2E"/>
                </a:solidFill>
                <a:latin typeface="Poppins" pitchFamily="2" charset="77"/>
                <a:ea typeface="Poppins" pitchFamily="34" charset="-122"/>
                <a:cs typeface="Poppins" pitchFamily="2" charset="77"/>
              </a:rPr>
              <a:t>Embraces change</a:t>
            </a:r>
            <a:endParaRPr lang="en-US" sz="2000">
              <a:latin typeface="Poppins" pitchFamily="2" charset="77"/>
              <a:cs typeface="Poppins" pitchFamily="2" charset="77"/>
            </a:endParaRPr>
          </a:p>
          <a:p>
            <a:pPr marL="285750" indent="-285750" algn="l">
              <a:lnSpc>
                <a:spcPct val="135000"/>
              </a:lnSpc>
              <a:buClr>
                <a:srgbClr val="FED507"/>
              </a:buClr>
              <a:buFont typeface="Arial" panose="020B0604020202020204" pitchFamily="34" charset="0"/>
              <a:buChar char="•"/>
            </a:pPr>
            <a:r>
              <a:rPr lang="en-US" sz="2000">
                <a:solidFill>
                  <a:srgbClr val="0F0B2E"/>
                </a:solidFill>
                <a:latin typeface="Poppins" pitchFamily="2" charset="77"/>
                <a:ea typeface="Poppins" pitchFamily="34" charset="-122"/>
                <a:cs typeface="Poppins" pitchFamily="2" charset="77"/>
              </a:rPr>
              <a:t>Inspirational + visionary</a:t>
            </a:r>
            <a:endParaRPr lang="en-US" sz="2000">
              <a:latin typeface="Poppins" pitchFamily="2" charset="77"/>
              <a:cs typeface="Poppins" pitchFamily="2" charset="77"/>
            </a:endParaRPr>
          </a:p>
          <a:p>
            <a:pPr marL="285750" indent="-285750" algn="l">
              <a:lnSpc>
                <a:spcPct val="135000"/>
              </a:lnSpc>
              <a:buClr>
                <a:srgbClr val="FED507"/>
              </a:buClr>
              <a:buFont typeface="Arial" panose="020B0604020202020204" pitchFamily="34" charset="0"/>
              <a:buChar char="•"/>
            </a:pPr>
            <a:r>
              <a:rPr lang="en-US" sz="2000">
                <a:solidFill>
                  <a:srgbClr val="0F0B2E"/>
                </a:solidFill>
                <a:latin typeface="Poppins" pitchFamily="2" charset="77"/>
                <a:ea typeface="Poppins" pitchFamily="34" charset="-122"/>
                <a:cs typeface="Poppins" pitchFamily="2" charset="77"/>
              </a:rPr>
              <a:t>Social + outgoing</a:t>
            </a:r>
            <a:endParaRPr lang="en-US" sz="2000">
              <a:latin typeface="Poppins" pitchFamily="2" charset="77"/>
              <a:cs typeface="Poppins" pitchFamily="2" charset="77"/>
            </a:endParaRPr>
          </a:p>
        </p:txBody>
      </p:sp>
      <p:sp>
        <p:nvSpPr>
          <p:cNvPr id="17" name="Text 14"/>
          <p:cNvSpPr/>
          <p:nvPr/>
        </p:nvSpPr>
        <p:spPr>
          <a:xfrm>
            <a:off x="1143000" y="9593610"/>
            <a:ext cx="2182267"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RESILIENT STRENGTHS</a:t>
            </a:r>
            <a:endParaRPr lang="en-US" sz="1200"/>
          </a:p>
        </p:txBody>
      </p:sp>
      <p:pic>
        <p:nvPicPr>
          <p:cNvPr id="19" name="Picture 18">
            <a:extLst>
              <a:ext uri="{FF2B5EF4-FFF2-40B4-BE49-F238E27FC236}">
                <a16:creationId xmlns:a16="http://schemas.microsoft.com/office/drawing/2014/main" id="{F391F517-5B61-1FA8-08B2-2ADC64E346C9}"/>
              </a:ext>
            </a:extLst>
          </p:cNvPr>
          <p:cNvPicPr>
            <a:picLocks noChangeAspect="1"/>
          </p:cNvPicPr>
          <p:nvPr/>
        </p:nvPicPr>
        <p:blipFill>
          <a:blip r:embed="rId7"/>
          <a:stretch>
            <a:fillRect/>
          </a:stretch>
        </p:blipFill>
        <p:spPr>
          <a:xfrm>
            <a:off x="16679008" y="1069568"/>
            <a:ext cx="685800" cy="546265"/>
          </a:xfrm>
          <a:prstGeom prst="rect">
            <a:avLst/>
          </a:prstGeom>
        </p:spPr>
      </p:pic>
      <p:pic>
        <p:nvPicPr>
          <p:cNvPr id="5" name="Picture 4">
            <a:extLst>
              <a:ext uri="{FF2B5EF4-FFF2-40B4-BE49-F238E27FC236}">
                <a16:creationId xmlns:a16="http://schemas.microsoft.com/office/drawing/2014/main" id="{19FB96D0-3EB3-B982-6188-49B847597AB3}"/>
              </a:ext>
            </a:extLst>
          </p:cNvPr>
          <p:cNvPicPr>
            <a:picLocks noChangeAspect="1"/>
          </p:cNvPicPr>
          <p:nvPr/>
        </p:nvPicPr>
        <p:blipFill>
          <a:blip r:embed="rId8"/>
          <a:stretch/>
        </p:blipFill>
        <p:spPr>
          <a:xfrm>
            <a:off x="5873260" y="2696309"/>
            <a:ext cx="6576647" cy="65766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43000" y="1275457"/>
            <a:ext cx="1648206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kern="0" spc="462">
                <a:solidFill>
                  <a:srgbClr val="6F6A92"/>
                </a:solidFill>
                <a:latin typeface="Poppins" pitchFamily="34" charset="0"/>
                <a:ea typeface="Poppins" pitchFamily="34" charset="-122"/>
                <a:cs typeface="Poppins" pitchFamily="34" charset="-120"/>
              </a:rPr>
              <a:t>C-ME FOUNDATION WORKSHOP</a:t>
            </a:r>
            <a:endParaRPr lang="en-US" sz="2100"/>
          </a:p>
        </p:txBody>
      </p:sp>
      <p:sp>
        <p:nvSpPr>
          <p:cNvPr id="3" name="Text 1"/>
          <p:cNvSpPr/>
          <p:nvPr/>
        </p:nvSpPr>
        <p:spPr>
          <a:xfrm>
            <a:off x="1143000" y="2031727"/>
            <a:ext cx="16482060" cy="5570041"/>
          </a:xfrm>
          <a:prstGeom prst="rect">
            <a:avLst/>
          </a:prstGeom>
          <a:noFill/>
          <a:ln/>
        </p:spPr>
        <p:txBody>
          <a:bodyPr wrap="square" lIns="25400" tIns="25400" rIns="25400" bIns="25400" rtlCol="0" anchor="t">
            <a:normAutofit fontScale="92500" lnSpcReduction="20000"/>
          </a:bodyPr>
          <a:lstStyle/>
          <a:p>
            <a:pPr marL="0" indent="0" algn="l">
              <a:lnSpc>
                <a:spcPct val="88000"/>
              </a:lnSpc>
              <a:buNone/>
            </a:pPr>
            <a:r>
              <a:rPr lang="en-US" sz="16500" b="1" kern="0" spc="-660">
                <a:solidFill>
                  <a:srgbClr val="FFFFFF"/>
                </a:solidFill>
                <a:latin typeface="Poppins" pitchFamily="34" charset="0"/>
                <a:ea typeface="Poppins" pitchFamily="34" charset="-122"/>
                <a:cs typeface="Poppins" pitchFamily="34" charset="-120"/>
              </a:rPr>
              <a:t>C-me </a:t>
            </a:r>
            <a:r>
              <a:rPr lang="en-US" sz="16500" b="1" kern="0" spc="-660">
                <a:gradFill>
                  <a:gsLst>
                    <a:gs pos="17000">
                      <a:srgbClr val="FED507"/>
                    </a:gs>
                    <a:gs pos="76000">
                      <a:srgbClr val="A7C93F"/>
                    </a:gs>
                  </a:gsLst>
                  <a:lin ang="2400000" scaled="0"/>
                </a:gradFill>
                <a:latin typeface="Poppins" pitchFamily="34" charset="0"/>
                <a:ea typeface="Poppins" pitchFamily="34" charset="-122"/>
                <a:cs typeface="Poppins" pitchFamily="34" charset="-120"/>
              </a:rPr>
              <a:t>Foundation</a:t>
            </a:r>
            <a:r>
              <a:rPr lang="en-US" sz="16500" b="1" kern="0" spc="-660">
                <a:solidFill>
                  <a:srgbClr val="000000"/>
                </a:solidFill>
                <a:latin typeface="Poppins" pitchFamily="34" charset="0"/>
                <a:ea typeface="Poppins" pitchFamily="34" charset="-122"/>
                <a:cs typeface="Poppins" pitchFamily="34" charset="-120"/>
              </a:rPr>
              <a:t> </a:t>
            </a:r>
            <a:r>
              <a:rPr lang="en-US" sz="16500" b="1" kern="0" spc="-660">
                <a:solidFill>
                  <a:srgbClr val="FFFFFF"/>
                </a:solidFill>
                <a:latin typeface="Poppins" pitchFamily="34" charset="0"/>
                <a:ea typeface="Poppins" pitchFamily="34" charset="-122"/>
                <a:cs typeface="Poppins" pitchFamily="34" charset="-120"/>
              </a:rPr>
              <a:t>Workshop.</a:t>
            </a:r>
            <a:endParaRPr lang="en-US" sz="16500"/>
          </a:p>
        </p:txBody>
      </p:sp>
      <p:sp>
        <p:nvSpPr>
          <p:cNvPr id="4" name="Text 2"/>
          <p:cNvSpPr/>
          <p:nvPr/>
        </p:nvSpPr>
        <p:spPr>
          <a:xfrm>
            <a:off x="1143000" y="8020869"/>
            <a:ext cx="8801392" cy="1028700"/>
          </a:xfrm>
          <a:prstGeom prst="rect">
            <a:avLst/>
          </a:prstGeom>
          <a:noFill/>
          <a:ln/>
        </p:spPr>
        <p:txBody>
          <a:bodyPr wrap="square" lIns="25400" tIns="25400" rIns="25400" bIns="25400" rtlCol="0" anchor="t">
            <a:normAutofit fontScale="92500" lnSpcReduction="20000"/>
          </a:bodyPr>
          <a:lstStyle/>
          <a:p>
            <a:pPr marL="0" indent="0" algn="l">
              <a:lnSpc>
                <a:spcPct val="130000"/>
              </a:lnSpc>
              <a:buNone/>
            </a:pPr>
            <a:r>
              <a:rPr lang="en-US" sz="3000">
                <a:solidFill>
                  <a:srgbClr val="B8B2D4"/>
                </a:solidFill>
                <a:latin typeface="Poppins" pitchFamily="34" charset="0"/>
                <a:ea typeface="Poppins" pitchFamily="34" charset="-122"/>
                <a:cs typeface="Poppins" pitchFamily="34" charset="-120"/>
              </a:rPr>
              <a:t>Helping teams communicate, collaborate and perform at their best.</a:t>
            </a:r>
            <a:endParaRPr lang="en-US" sz="3000"/>
          </a:p>
        </p:txBody>
      </p:sp>
      <p:sp>
        <p:nvSpPr>
          <p:cNvPr id="5" name="Text 3"/>
          <p:cNvSpPr/>
          <p:nvPr/>
        </p:nvSpPr>
        <p:spPr>
          <a:xfrm>
            <a:off x="1143000" y="9593610"/>
            <a:ext cx="2500313"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F6A92"/>
                </a:solidFill>
                <a:latin typeface="Poppins" pitchFamily="34" charset="0"/>
                <a:ea typeface="Poppins" pitchFamily="34" charset="-122"/>
                <a:cs typeface="Poppins" pitchFamily="34" charset="-120"/>
              </a:rPr>
              <a:t>COLOUR-PROFILING.COM</a:t>
            </a:r>
            <a:endParaRPr lang="en-US" sz="1200"/>
          </a:p>
        </p:txBody>
      </p:sp>
      <p:pic>
        <p:nvPicPr>
          <p:cNvPr id="8" name="Picture 7">
            <a:extLst>
              <a:ext uri="{FF2B5EF4-FFF2-40B4-BE49-F238E27FC236}">
                <a16:creationId xmlns:a16="http://schemas.microsoft.com/office/drawing/2014/main" id="{526788CC-A177-CD3C-01AB-6E46718632DF}"/>
              </a:ext>
            </a:extLst>
          </p:cNvPr>
          <p:cNvPicPr>
            <a:picLocks noChangeAspect="1"/>
          </p:cNvPicPr>
          <p:nvPr/>
        </p:nvPicPr>
        <p:blipFill>
          <a:blip r:embed="rId4"/>
          <a:stretch>
            <a:fillRect/>
          </a:stretch>
        </p:blipFill>
        <p:spPr>
          <a:xfrm>
            <a:off x="15370275" y="1371707"/>
            <a:ext cx="1511899" cy="120101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solidFill>
          <a:srgbClr val="FDFCF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4A0907-1F1A-48AA-1905-7F0087105EB5}"/>
              </a:ext>
            </a:extLst>
          </p:cNvPr>
          <p:cNvPicPr>
            <a:picLocks noChangeAspect="1"/>
          </p:cNvPicPr>
          <p:nvPr/>
        </p:nvPicPr>
        <p:blipFill>
          <a:blip r:embed="rId3"/>
          <a:stretch>
            <a:fillRect/>
          </a:stretch>
        </p:blipFill>
        <p:spPr>
          <a:xfrm>
            <a:off x="1093179" y="6607909"/>
            <a:ext cx="4850421" cy="3123602"/>
          </a:xfrm>
          <a:prstGeom prst="rect">
            <a:avLst/>
          </a:prstGeom>
        </p:spPr>
      </p:pic>
      <p:pic>
        <p:nvPicPr>
          <p:cNvPr id="20" name="Picture 19">
            <a:extLst>
              <a:ext uri="{FF2B5EF4-FFF2-40B4-BE49-F238E27FC236}">
                <a16:creationId xmlns:a16="http://schemas.microsoft.com/office/drawing/2014/main" id="{3DA298CF-2528-43A8-A18A-8E6C26132872}"/>
              </a:ext>
            </a:extLst>
          </p:cNvPr>
          <p:cNvPicPr>
            <a:picLocks noChangeAspect="1"/>
          </p:cNvPicPr>
          <p:nvPr/>
        </p:nvPicPr>
        <p:blipFill>
          <a:blip r:embed="rId4"/>
          <a:stretch>
            <a:fillRect/>
          </a:stretch>
        </p:blipFill>
        <p:spPr>
          <a:xfrm>
            <a:off x="12323889" y="6586910"/>
            <a:ext cx="5137634" cy="2972647"/>
          </a:xfrm>
          <a:prstGeom prst="rect">
            <a:avLst/>
          </a:prstGeom>
        </p:spPr>
      </p:pic>
      <p:pic>
        <p:nvPicPr>
          <p:cNvPr id="21" name="Picture 20">
            <a:extLst>
              <a:ext uri="{FF2B5EF4-FFF2-40B4-BE49-F238E27FC236}">
                <a16:creationId xmlns:a16="http://schemas.microsoft.com/office/drawing/2014/main" id="{2E1C623C-30F3-5003-797F-7AE6817050EC}"/>
              </a:ext>
            </a:extLst>
          </p:cNvPr>
          <p:cNvPicPr>
            <a:picLocks noChangeAspect="1"/>
          </p:cNvPicPr>
          <p:nvPr/>
        </p:nvPicPr>
        <p:blipFill>
          <a:blip r:embed="rId5"/>
          <a:stretch>
            <a:fillRect/>
          </a:stretch>
        </p:blipFill>
        <p:spPr>
          <a:xfrm>
            <a:off x="12341476" y="2271835"/>
            <a:ext cx="4953000" cy="3082860"/>
          </a:xfrm>
          <a:prstGeom prst="rect">
            <a:avLst/>
          </a:prstGeom>
        </p:spPr>
      </p:pic>
      <p:pic>
        <p:nvPicPr>
          <p:cNvPr id="22" name="Picture 21">
            <a:extLst>
              <a:ext uri="{FF2B5EF4-FFF2-40B4-BE49-F238E27FC236}">
                <a16:creationId xmlns:a16="http://schemas.microsoft.com/office/drawing/2014/main" id="{E96C2B4E-EB14-4035-4773-9284B3723CAA}"/>
              </a:ext>
            </a:extLst>
          </p:cNvPr>
          <p:cNvPicPr>
            <a:picLocks noChangeAspect="1"/>
          </p:cNvPicPr>
          <p:nvPr/>
        </p:nvPicPr>
        <p:blipFill>
          <a:blip r:embed="rId6"/>
          <a:stretch>
            <a:fillRect/>
          </a:stretch>
        </p:blipFill>
        <p:spPr>
          <a:xfrm>
            <a:off x="992069" y="2307610"/>
            <a:ext cx="4953000" cy="3055698"/>
          </a:xfrm>
          <a:prstGeom prst="rect">
            <a:avLst/>
          </a:prstGeom>
        </p:spPr>
      </p:pic>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AROUND THE WHEEL</a:t>
            </a:r>
            <a:endParaRPr lang="en-US" sz="1650"/>
          </a:p>
        </p:txBody>
      </p:sp>
      <p:sp>
        <p:nvSpPr>
          <p:cNvPr id="3" name="Text 1"/>
          <p:cNvSpPr/>
          <p:nvPr/>
        </p:nvSpPr>
        <p:spPr>
          <a:xfrm>
            <a:off x="1143000" y="1543943"/>
            <a:ext cx="16482060" cy="544785"/>
          </a:xfrm>
          <a:prstGeom prst="rect">
            <a:avLst/>
          </a:prstGeom>
          <a:noFill/>
          <a:ln/>
        </p:spPr>
        <p:txBody>
          <a:bodyPr wrap="square" lIns="25400" tIns="25400" rIns="25400" bIns="25400" rtlCol="0" anchor="t">
            <a:noAutofit/>
          </a:bodyPr>
          <a:lstStyle/>
          <a:p>
            <a:pPr marL="0" indent="0" algn="l">
              <a:lnSpc>
                <a:spcPct val="95000"/>
              </a:lnSpc>
              <a:buNone/>
            </a:pPr>
            <a:r>
              <a:rPr lang="en-US" sz="5000" b="1" kern="0" spc="-147">
                <a:solidFill>
                  <a:srgbClr val="0F0B2E"/>
                </a:solidFill>
                <a:latin typeface="Poppins" pitchFamily="34" charset="0"/>
                <a:ea typeface="Poppins" pitchFamily="34" charset="-122"/>
                <a:cs typeface="Poppins" pitchFamily="34" charset="-120"/>
              </a:rPr>
              <a:t>Areas for </a:t>
            </a:r>
            <a:r>
              <a:rPr lang="en-US" sz="5000" b="1" kern="0" spc="-147">
                <a:gradFill>
                  <a:gsLst>
                    <a:gs pos="65000">
                      <a:srgbClr val="FED507"/>
                    </a:gs>
                    <a:gs pos="42000">
                      <a:srgbClr val="A7C93F"/>
                    </a:gs>
                  </a:gsLst>
                  <a:lin ang="2700000" scaled="0"/>
                </a:gradFill>
                <a:latin typeface="Poppins" pitchFamily="34" charset="0"/>
                <a:cs typeface="Poppins" pitchFamily="34" charset="-120"/>
              </a:rPr>
              <a:t>development</a:t>
            </a:r>
            <a:r>
              <a:rPr lang="en-US" sz="5000" b="1" kern="0" spc="-147">
                <a:solidFill>
                  <a:srgbClr val="0F0B2E"/>
                </a:solidFill>
                <a:latin typeface="Poppins" pitchFamily="34" charset="0"/>
                <a:ea typeface="Poppins" pitchFamily="34" charset="-122"/>
                <a:cs typeface="Poppins" pitchFamily="34" charset="-120"/>
              </a:rPr>
              <a:t>.</a:t>
            </a:r>
            <a:endParaRPr lang="en-US" sz="5000"/>
          </a:p>
        </p:txBody>
      </p:sp>
      <p:sp>
        <p:nvSpPr>
          <p:cNvPr id="7" name="Text 4"/>
          <p:cNvSpPr/>
          <p:nvPr/>
        </p:nvSpPr>
        <p:spPr>
          <a:xfrm>
            <a:off x="1606596" y="2864890"/>
            <a:ext cx="3975735" cy="1888148"/>
          </a:xfrm>
          <a:prstGeom prst="rect">
            <a:avLst/>
          </a:prstGeom>
          <a:noFill/>
          <a:ln/>
        </p:spPr>
        <p:txBody>
          <a:bodyPr wrap="square" lIns="25400" tIns="25400" rIns="25400" bIns="25400" rtlCol="0" anchor="t">
            <a:normAutofit/>
          </a:bodyPr>
          <a:lstStyle/>
          <a:p>
            <a:pPr marL="285750" indent="-285750">
              <a:lnSpc>
                <a:spcPct val="135000"/>
              </a:lnSpc>
              <a:buClr>
                <a:srgbClr val="2CAAE3"/>
              </a:buClr>
              <a:buFont typeface="Arial" panose="020B0604020202020204" pitchFamily="34" charset="0"/>
              <a:buChar char="•"/>
            </a:pPr>
            <a:r>
              <a:rPr lang="en-US" sz="2000" dirty="0">
                <a:solidFill>
                  <a:srgbClr val="0F0B2E"/>
                </a:solidFill>
                <a:latin typeface="Poppins" pitchFamily="34" charset="0"/>
                <a:cs typeface="Poppins" pitchFamily="34" charset="-120"/>
              </a:rPr>
              <a:t>Wary of change</a:t>
            </a:r>
          </a:p>
          <a:p>
            <a:pPr marL="285750" indent="-285750">
              <a:lnSpc>
                <a:spcPct val="135000"/>
              </a:lnSpc>
              <a:buClr>
                <a:srgbClr val="2CAAE3"/>
              </a:buClr>
              <a:buFont typeface="Arial" panose="020B0604020202020204" pitchFamily="34" charset="0"/>
              <a:buChar char="•"/>
            </a:pPr>
            <a:r>
              <a:rPr lang="en-US" sz="2000" dirty="0">
                <a:solidFill>
                  <a:srgbClr val="0F0B2E"/>
                </a:solidFill>
                <a:latin typeface="Poppins" pitchFamily="34" charset="0"/>
                <a:cs typeface="Poppins" pitchFamily="34" charset="-120"/>
              </a:rPr>
              <a:t>Too detail focused</a:t>
            </a:r>
          </a:p>
          <a:p>
            <a:pPr marL="285750" indent="-285750">
              <a:lnSpc>
                <a:spcPct val="135000"/>
              </a:lnSpc>
              <a:buClr>
                <a:srgbClr val="2CAAE3"/>
              </a:buClr>
              <a:buFont typeface="Arial" panose="020B0604020202020204" pitchFamily="34" charset="0"/>
              <a:buChar char="•"/>
            </a:pPr>
            <a:r>
              <a:rPr lang="en-US" sz="2000" dirty="0">
                <a:solidFill>
                  <a:srgbClr val="0F0B2E"/>
                </a:solidFill>
                <a:latin typeface="Poppins" pitchFamily="34" charset="0"/>
                <a:cs typeface="Poppins" pitchFamily="34" charset="-120"/>
              </a:rPr>
              <a:t>Tendency to </a:t>
            </a:r>
            <a:r>
              <a:rPr lang="en-US" sz="2000" dirty="0" err="1">
                <a:solidFill>
                  <a:srgbClr val="0F0B2E"/>
                </a:solidFill>
                <a:latin typeface="Poppins" pitchFamily="34" charset="0"/>
                <a:cs typeface="Poppins" pitchFamily="34" charset="-120"/>
              </a:rPr>
              <a:t>overanalyse</a:t>
            </a:r>
            <a:endParaRPr lang="en-US" sz="2000" dirty="0">
              <a:solidFill>
                <a:srgbClr val="0F0B2E"/>
              </a:solidFill>
              <a:latin typeface="Poppins" pitchFamily="34" charset="0"/>
              <a:cs typeface="Poppins" pitchFamily="34" charset="-120"/>
            </a:endParaRPr>
          </a:p>
          <a:p>
            <a:pPr marL="285750" indent="-285750">
              <a:lnSpc>
                <a:spcPct val="135000"/>
              </a:lnSpc>
              <a:buClr>
                <a:srgbClr val="2CAAE3"/>
              </a:buClr>
              <a:buFont typeface="Arial" panose="020B0604020202020204" pitchFamily="34" charset="0"/>
              <a:buChar char="•"/>
            </a:pPr>
            <a:r>
              <a:rPr lang="en-US" sz="2000" dirty="0">
                <a:solidFill>
                  <a:srgbClr val="0F0B2E"/>
                </a:solidFill>
                <a:latin typeface="Poppins" pitchFamily="34" charset="0"/>
                <a:cs typeface="Poppins" pitchFamily="34" charset="-120"/>
              </a:rPr>
              <a:t>Slow to trust</a:t>
            </a:r>
          </a:p>
        </p:txBody>
      </p:sp>
      <p:sp>
        <p:nvSpPr>
          <p:cNvPr id="10" name="Text 7"/>
          <p:cNvSpPr/>
          <p:nvPr/>
        </p:nvSpPr>
        <p:spPr>
          <a:xfrm>
            <a:off x="13103668" y="2794550"/>
            <a:ext cx="3975735" cy="1888148"/>
          </a:xfrm>
          <a:prstGeom prst="rect">
            <a:avLst/>
          </a:prstGeom>
          <a:noFill/>
          <a:ln/>
        </p:spPr>
        <p:txBody>
          <a:bodyPr wrap="square" lIns="25400" tIns="25400" rIns="25400" bIns="25400" rtlCol="0" anchor="t">
            <a:normAutofit/>
          </a:bodyPr>
          <a:lstStyle/>
          <a:p>
            <a:pPr marL="285750" indent="-285750">
              <a:lnSpc>
                <a:spcPct val="135000"/>
              </a:lnSpc>
              <a:buClr>
                <a:srgbClr val="E84227"/>
              </a:buClr>
              <a:buFont typeface="Arial" panose="020B0604020202020204" pitchFamily="34" charset="0"/>
              <a:buChar char="•"/>
            </a:pPr>
            <a:r>
              <a:rPr lang="en-US" sz="2000">
                <a:solidFill>
                  <a:srgbClr val="0F0B2E"/>
                </a:solidFill>
                <a:latin typeface="Poppins" pitchFamily="34" charset="0"/>
                <a:cs typeface="Poppins" pitchFamily="34" charset="-120"/>
              </a:rPr>
              <a:t>Overly competitive</a:t>
            </a:r>
          </a:p>
          <a:p>
            <a:pPr marL="285750" indent="-285750">
              <a:lnSpc>
                <a:spcPct val="135000"/>
              </a:lnSpc>
              <a:buClr>
                <a:srgbClr val="E84227"/>
              </a:buClr>
              <a:buFont typeface="Arial" panose="020B0604020202020204" pitchFamily="34" charset="0"/>
              <a:buChar char="•"/>
            </a:pPr>
            <a:r>
              <a:rPr lang="en-US" sz="2000">
                <a:solidFill>
                  <a:srgbClr val="0F0B2E"/>
                </a:solidFill>
                <a:latin typeface="Poppins" pitchFamily="34" charset="0"/>
                <a:cs typeface="Poppins" pitchFamily="34" charset="-120"/>
              </a:rPr>
              <a:t>Too results focused</a:t>
            </a:r>
          </a:p>
          <a:p>
            <a:pPr marL="285750" indent="-285750">
              <a:lnSpc>
                <a:spcPct val="135000"/>
              </a:lnSpc>
              <a:buClr>
                <a:srgbClr val="E84227"/>
              </a:buClr>
              <a:buFont typeface="Arial" panose="020B0604020202020204" pitchFamily="34" charset="0"/>
              <a:buChar char="•"/>
            </a:pPr>
            <a:r>
              <a:rPr lang="en-US" sz="2000">
                <a:solidFill>
                  <a:srgbClr val="0F0B2E"/>
                </a:solidFill>
                <a:latin typeface="Poppins" pitchFamily="34" charset="0"/>
                <a:cs typeface="Poppins" pitchFamily="34" charset="-120"/>
              </a:rPr>
              <a:t>Undiplomatic</a:t>
            </a:r>
          </a:p>
          <a:p>
            <a:pPr marL="285750" indent="-285750">
              <a:lnSpc>
                <a:spcPct val="135000"/>
              </a:lnSpc>
              <a:buClr>
                <a:srgbClr val="E84227"/>
              </a:buClr>
              <a:buFont typeface="Arial" panose="020B0604020202020204" pitchFamily="34" charset="0"/>
              <a:buChar char="•"/>
            </a:pPr>
            <a:r>
              <a:rPr lang="en-US" sz="2000">
                <a:solidFill>
                  <a:srgbClr val="0F0B2E"/>
                </a:solidFill>
                <a:latin typeface="Poppins" pitchFamily="34" charset="0"/>
                <a:cs typeface="Poppins" pitchFamily="34" charset="-120"/>
              </a:rPr>
              <a:t>Often interrupts others</a:t>
            </a:r>
          </a:p>
        </p:txBody>
      </p:sp>
      <p:sp>
        <p:nvSpPr>
          <p:cNvPr id="13" name="Text 10"/>
          <p:cNvSpPr/>
          <p:nvPr/>
        </p:nvSpPr>
        <p:spPr>
          <a:xfrm>
            <a:off x="1623848" y="7104183"/>
            <a:ext cx="3975735" cy="1888148"/>
          </a:xfrm>
          <a:prstGeom prst="rect">
            <a:avLst/>
          </a:prstGeom>
          <a:noFill/>
          <a:ln/>
        </p:spPr>
        <p:txBody>
          <a:bodyPr wrap="square" lIns="25400" tIns="25400" rIns="25400" bIns="25400" rtlCol="0" anchor="t">
            <a:normAutofit/>
          </a:bodyPr>
          <a:lstStyle/>
          <a:p>
            <a:pPr marL="285750" indent="-285750">
              <a:lnSpc>
                <a:spcPct val="135000"/>
              </a:lnSpc>
              <a:buClr>
                <a:srgbClr val="A7C93F"/>
              </a:buClr>
              <a:buFont typeface="Arial" panose="020B0604020202020204" pitchFamily="34" charset="0"/>
              <a:buChar char="•"/>
            </a:pPr>
            <a:r>
              <a:rPr lang="en-US" sz="2000">
                <a:solidFill>
                  <a:srgbClr val="0F0B2E"/>
                </a:solidFill>
                <a:latin typeface="Poppins" pitchFamily="34" charset="0"/>
                <a:cs typeface="Poppins" pitchFamily="34" charset="-120"/>
              </a:rPr>
              <a:t>Difficult setting priorities</a:t>
            </a:r>
          </a:p>
          <a:p>
            <a:pPr marL="285750" indent="-285750">
              <a:lnSpc>
                <a:spcPct val="135000"/>
              </a:lnSpc>
              <a:buClr>
                <a:srgbClr val="A7C93F"/>
              </a:buClr>
              <a:buFont typeface="Arial" panose="020B0604020202020204" pitchFamily="34" charset="0"/>
              <a:buChar char="•"/>
            </a:pPr>
            <a:r>
              <a:rPr lang="en-US" sz="2000">
                <a:solidFill>
                  <a:srgbClr val="0F0B2E"/>
                </a:solidFill>
                <a:latin typeface="Poppins" pitchFamily="34" charset="0"/>
                <a:cs typeface="Poppins" pitchFamily="34" charset="-120"/>
              </a:rPr>
              <a:t>Can be indecisive</a:t>
            </a:r>
          </a:p>
          <a:p>
            <a:pPr marL="285750" indent="-285750">
              <a:lnSpc>
                <a:spcPct val="135000"/>
              </a:lnSpc>
              <a:buClr>
                <a:srgbClr val="A7C93F"/>
              </a:buClr>
              <a:buFont typeface="Arial" panose="020B0604020202020204" pitchFamily="34" charset="0"/>
              <a:buChar char="•"/>
            </a:pPr>
            <a:r>
              <a:rPr lang="en-US" sz="2000">
                <a:solidFill>
                  <a:srgbClr val="0F0B2E"/>
                </a:solidFill>
                <a:latin typeface="Poppins" pitchFamily="34" charset="0"/>
                <a:cs typeface="Poppins" pitchFamily="34" charset="-120"/>
              </a:rPr>
              <a:t>Procrastinates</a:t>
            </a:r>
          </a:p>
          <a:p>
            <a:pPr marL="285750" indent="-285750">
              <a:lnSpc>
                <a:spcPct val="135000"/>
              </a:lnSpc>
              <a:buClr>
                <a:srgbClr val="A7C93F"/>
              </a:buClr>
              <a:buFont typeface="Arial" panose="020B0604020202020204" pitchFamily="34" charset="0"/>
              <a:buChar char="•"/>
            </a:pPr>
            <a:r>
              <a:rPr lang="en-US" sz="2000">
                <a:solidFill>
                  <a:srgbClr val="0F0B2E"/>
                </a:solidFill>
                <a:latin typeface="Poppins" pitchFamily="34" charset="0"/>
                <a:cs typeface="Poppins" pitchFamily="34" charset="-120"/>
              </a:rPr>
              <a:t>Often self-critical</a:t>
            </a:r>
          </a:p>
        </p:txBody>
      </p:sp>
      <p:sp>
        <p:nvSpPr>
          <p:cNvPr id="16" name="Text 13"/>
          <p:cNvSpPr/>
          <p:nvPr/>
        </p:nvSpPr>
        <p:spPr>
          <a:xfrm>
            <a:off x="13120921" y="7104515"/>
            <a:ext cx="3975735" cy="1888148"/>
          </a:xfrm>
          <a:prstGeom prst="rect">
            <a:avLst/>
          </a:prstGeom>
          <a:noFill/>
          <a:ln/>
        </p:spPr>
        <p:txBody>
          <a:bodyPr wrap="square" lIns="25400" tIns="25400" rIns="25400" bIns="25400" rtlCol="0" anchor="t">
            <a:normAutofit/>
          </a:bodyPr>
          <a:lstStyle/>
          <a:p>
            <a:pPr marL="285750" indent="-285750">
              <a:lnSpc>
                <a:spcPct val="135000"/>
              </a:lnSpc>
              <a:buClr>
                <a:srgbClr val="FED507"/>
              </a:buClr>
              <a:buFont typeface="Arial" panose="020B0604020202020204" pitchFamily="34" charset="0"/>
              <a:buChar char="•"/>
            </a:pPr>
            <a:r>
              <a:rPr lang="en-US" sz="2000">
                <a:solidFill>
                  <a:srgbClr val="0F0B2E"/>
                </a:solidFill>
                <a:latin typeface="Poppins" pitchFamily="34" charset="0"/>
                <a:cs typeface="Poppins" pitchFamily="34" charset="-120"/>
              </a:rPr>
              <a:t>Loose time management</a:t>
            </a:r>
          </a:p>
          <a:p>
            <a:pPr marL="285750" indent="-285750">
              <a:lnSpc>
                <a:spcPct val="135000"/>
              </a:lnSpc>
              <a:buClr>
                <a:srgbClr val="FED507"/>
              </a:buClr>
              <a:buFont typeface="Arial" panose="020B0604020202020204" pitchFamily="34" charset="0"/>
              <a:buChar char="•"/>
            </a:pPr>
            <a:r>
              <a:rPr lang="en-US" sz="2000">
                <a:solidFill>
                  <a:srgbClr val="0F0B2E"/>
                </a:solidFill>
                <a:latin typeface="Poppins" pitchFamily="34" charset="0"/>
                <a:cs typeface="Poppins" pitchFamily="34" charset="-120"/>
              </a:rPr>
              <a:t>Quickly loses interest</a:t>
            </a:r>
          </a:p>
          <a:p>
            <a:pPr marL="285750" indent="-285750">
              <a:lnSpc>
                <a:spcPct val="135000"/>
              </a:lnSpc>
              <a:buClr>
                <a:srgbClr val="FED507"/>
              </a:buClr>
              <a:buFont typeface="Arial" panose="020B0604020202020204" pitchFamily="34" charset="0"/>
              <a:buChar char="•"/>
            </a:pPr>
            <a:r>
              <a:rPr lang="en-US" sz="2000">
                <a:solidFill>
                  <a:srgbClr val="0F0B2E"/>
                </a:solidFill>
                <a:latin typeface="Poppins" pitchFamily="34" charset="0"/>
                <a:cs typeface="Poppins" pitchFamily="34" charset="-120"/>
              </a:rPr>
              <a:t>Can talk too much</a:t>
            </a:r>
          </a:p>
          <a:p>
            <a:pPr marL="285750" indent="-285750">
              <a:lnSpc>
                <a:spcPct val="135000"/>
              </a:lnSpc>
              <a:buClr>
                <a:srgbClr val="FED507"/>
              </a:buClr>
              <a:buFont typeface="Arial" panose="020B0604020202020204" pitchFamily="34" charset="0"/>
              <a:buChar char="•"/>
            </a:pPr>
            <a:r>
              <a:rPr lang="en-US" sz="2000">
                <a:solidFill>
                  <a:srgbClr val="0F0B2E"/>
                </a:solidFill>
                <a:latin typeface="Poppins" pitchFamily="34" charset="0"/>
                <a:cs typeface="Poppins" pitchFamily="34" charset="-120"/>
              </a:rPr>
              <a:t>Jumps between ideas</a:t>
            </a:r>
          </a:p>
        </p:txBody>
      </p:sp>
      <p:sp>
        <p:nvSpPr>
          <p:cNvPr id="17" name="Text 14"/>
          <p:cNvSpPr/>
          <p:nvPr/>
        </p:nvSpPr>
        <p:spPr>
          <a:xfrm>
            <a:off x="1143000" y="9593610"/>
            <a:ext cx="2125861"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DEVELOPMENT AREAS</a:t>
            </a:r>
            <a:endParaRPr lang="en-US" sz="1200"/>
          </a:p>
        </p:txBody>
      </p:sp>
      <p:pic>
        <p:nvPicPr>
          <p:cNvPr id="19" name="Picture 18">
            <a:extLst>
              <a:ext uri="{FF2B5EF4-FFF2-40B4-BE49-F238E27FC236}">
                <a16:creationId xmlns:a16="http://schemas.microsoft.com/office/drawing/2014/main" id="{43DA0F4E-7EEE-8F2E-C12D-F794A15D8737}"/>
              </a:ext>
            </a:extLst>
          </p:cNvPr>
          <p:cNvPicPr>
            <a:picLocks noChangeAspect="1"/>
          </p:cNvPicPr>
          <p:nvPr/>
        </p:nvPicPr>
        <p:blipFill>
          <a:blip r:embed="rId7"/>
          <a:stretch>
            <a:fillRect/>
          </a:stretch>
        </p:blipFill>
        <p:spPr>
          <a:xfrm>
            <a:off x="16679008" y="1069568"/>
            <a:ext cx="685800" cy="546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name="Slide 31">
    <p:bg>
      <p:bgPr>
        <a:solidFill>
          <a:srgbClr val="0F0B2E"/>
        </a:solidFill>
        <a:effectLst/>
      </p:bgPr>
    </p:bg>
    <p:spTree>
      <p:nvGrpSpPr>
        <p:cNvPr id="1" name=""/>
        <p:cNvGrpSpPr/>
        <p:nvPr/>
      </p:nvGrpSpPr>
      <p:grpSpPr>
        <a:xfrm>
          <a:off x="0" y="0"/>
          <a:ext cx="0" cy="0"/>
          <a:chOff x="0" y="0"/>
          <a:chExt cx="0" cy="0"/>
        </a:xfrm>
      </p:grpSpPr>
      <p:sp>
        <p:nvSpPr>
          <p:cNvPr id="2" name="Text 0"/>
          <p:cNvSpPr/>
          <p:nvPr/>
        </p:nvSpPr>
        <p:spPr>
          <a:xfrm>
            <a:off x="1143000" y="2376488"/>
            <a:ext cx="1648206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kern="0" spc="462">
                <a:solidFill>
                  <a:srgbClr val="6F6A92"/>
                </a:solidFill>
                <a:latin typeface="Poppins" pitchFamily="34" charset="0"/>
                <a:ea typeface="Poppins" pitchFamily="34" charset="-122"/>
                <a:cs typeface="Poppins" pitchFamily="34" charset="-120"/>
              </a:rPr>
              <a:t>RECAP · APPLY LEARNING</a:t>
            </a:r>
            <a:endParaRPr lang="en-US" sz="2100"/>
          </a:p>
        </p:txBody>
      </p:sp>
      <p:sp>
        <p:nvSpPr>
          <p:cNvPr id="3" name="Text 1"/>
          <p:cNvSpPr/>
          <p:nvPr/>
        </p:nvSpPr>
        <p:spPr>
          <a:xfrm>
            <a:off x="1143000" y="3228008"/>
            <a:ext cx="16482060" cy="4625280"/>
          </a:xfrm>
          <a:prstGeom prst="rect">
            <a:avLst/>
          </a:prstGeom>
          <a:noFill/>
          <a:ln/>
        </p:spPr>
        <p:txBody>
          <a:bodyPr wrap="square" lIns="25400" tIns="25400" rIns="25400" bIns="25400" rtlCol="0" anchor="t">
            <a:normAutofit fontScale="92500" lnSpcReduction="20000"/>
          </a:bodyPr>
          <a:lstStyle/>
          <a:p>
            <a:pPr marL="0" indent="0" algn="l">
              <a:lnSpc>
                <a:spcPct val="86000"/>
              </a:lnSpc>
              <a:buNone/>
            </a:pPr>
            <a:r>
              <a:rPr lang="en-US" sz="21000" b="1" kern="0" spc="-840">
                <a:solidFill>
                  <a:srgbClr val="FFFFFF"/>
                </a:solidFill>
                <a:latin typeface="Poppins" pitchFamily="34" charset="0"/>
                <a:ea typeface="Poppins" pitchFamily="34" charset="-122"/>
                <a:cs typeface="Poppins" pitchFamily="34" charset="-120"/>
              </a:rPr>
              <a:t>Guess the </a:t>
            </a:r>
            <a:r>
              <a:rPr lang="en-US" sz="21000" b="1" kern="0" spc="-840">
                <a:gradFill>
                  <a:gsLst>
                    <a:gs pos="43000">
                      <a:srgbClr val="2CAAE3"/>
                    </a:gs>
                    <a:gs pos="23000">
                      <a:srgbClr val="A7C93F"/>
                    </a:gs>
                  </a:gsLst>
                  <a:lin ang="2700000" scaled="0"/>
                </a:gradFill>
                <a:latin typeface="Poppins" pitchFamily="34" charset="0"/>
                <a:ea typeface="Poppins" pitchFamily="34" charset="-122"/>
                <a:cs typeface="Poppins" pitchFamily="34" charset="-120"/>
              </a:rPr>
              <a:t>colour</a:t>
            </a:r>
            <a:r>
              <a:rPr lang="en-US" sz="21000" b="1" kern="0" spc="-840">
                <a:solidFill>
                  <a:srgbClr val="FFFFFF"/>
                </a:solidFill>
                <a:latin typeface="Poppins" pitchFamily="34" charset="0"/>
                <a:ea typeface="Poppins" pitchFamily="34" charset="-122"/>
                <a:cs typeface="Poppins" pitchFamily="34" charset="-120"/>
              </a:rPr>
              <a:t>.</a:t>
            </a:r>
            <a:endParaRPr lang="en-US" sz="21000"/>
          </a:p>
        </p:txBody>
      </p:sp>
      <p:sp>
        <p:nvSpPr>
          <p:cNvPr id="4" name="Text 2"/>
          <p:cNvSpPr/>
          <p:nvPr/>
        </p:nvSpPr>
        <p:spPr>
          <a:xfrm>
            <a:off x="1143000" y="9593610"/>
            <a:ext cx="1960811"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F6A92"/>
                </a:solidFill>
                <a:latin typeface="Poppins" pitchFamily="34" charset="0"/>
                <a:ea typeface="Poppins" pitchFamily="34" charset="-122"/>
                <a:cs typeface="Poppins" pitchFamily="34" charset="-120"/>
              </a:rPr>
              <a:t>GUESS THE COLOUR</a:t>
            </a:r>
            <a:endParaRPr lang="en-US" sz="1200"/>
          </a:p>
        </p:txBody>
      </p:sp>
      <p:pic>
        <p:nvPicPr>
          <p:cNvPr id="6" name="Picture 5">
            <a:extLst>
              <a:ext uri="{FF2B5EF4-FFF2-40B4-BE49-F238E27FC236}">
                <a16:creationId xmlns:a16="http://schemas.microsoft.com/office/drawing/2014/main" id="{9799CC13-0CD6-0085-D0D0-4F920ECCFD4F}"/>
              </a:ext>
            </a:extLst>
          </p:cNvPr>
          <p:cNvPicPr>
            <a:picLocks noChangeAspect="1"/>
          </p:cNvPicPr>
          <p:nvPr/>
        </p:nvPicPr>
        <p:blipFill>
          <a:blip r:embed="rId3"/>
          <a:stretch>
            <a:fillRect/>
          </a:stretch>
        </p:blipFill>
        <p:spPr>
          <a:xfrm>
            <a:off x="16679123" y="1065794"/>
            <a:ext cx="676548" cy="53743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4" name="Text 2"/>
          <p:cNvSpPr/>
          <p:nvPr/>
        </p:nvSpPr>
        <p:spPr>
          <a:xfrm>
            <a:off x="8953500" y="3227115"/>
            <a:ext cx="8437245" cy="2141190"/>
          </a:xfrm>
          <a:prstGeom prst="rect">
            <a:avLst/>
          </a:prstGeom>
          <a:noFill/>
          <a:ln/>
        </p:spPr>
        <p:txBody>
          <a:bodyPr wrap="square" lIns="25400" tIns="25400" rIns="25400" bIns="25400" rtlCol="0" anchor="t">
            <a:normAutofit/>
          </a:bodyPr>
          <a:lstStyle/>
          <a:p>
            <a:pPr marL="0" indent="0" algn="l">
              <a:lnSpc>
                <a:spcPct val="92000"/>
              </a:lnSpc>
              <a:buNone/>
            </a:pPr>
            <a:r>
              <a:rPr lang="en-US" sz="9000" b="1" kern="0" spc="-315" dirty="0">
                <a:solidFill>
                  <a:srgbClr val="FEFDF9"/>
                </a:solidFill>
                <a:latin typeface="Poppins" pitchFamily="34" charset="0"/>
                <a:ea typeface="Poppins" pitchFamily="34" charset="-122"/>
                <a:cs typeface="Poppins" pitchFamily="34" charset="-120"/>
              </a:rPr>
              <a:t>Keir Starmer.</a:t>
            </a:r>
            <a:endParaRPr lang="en-US" sz="9000" dirty="0">
              <a:solidFill>
                <a:srgbClr val="FEFDF9"/>
              </a:solidFill>
            </a:endParaRPr>
          </a:p>
        </p:txBody>
      </p:sp>
      <p:sp>
        <p:nvSpPr>
          <p:cNvPr id="5" name="Text 3"/>
          <p:cNvSpPr/>
          <p:nvPr/>
        </p:nvSpPr>
        <p:spPr>
          <a:xfrm>
            <a:off x="8953500" y="5558805"/>
            <a:ext cx="8437245" cy="51048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400">
                <a:solidFill>
                  <a:srgbClr val="FEFDF9"/>
                </a:solidFill>
                <a:latin typeface="Poppins" pitchFamily="34" charset="0"/>
                <a:ea typeface="Poppins" pitchFamily="34" charset="-122"/>
                <a:cs typeface="Poppins" pitchFamily="34" charset="-120"/>
              </a:rPr>
              <a:t>Prime Minister of the United Kingdom</a:t>
            </a:r>
            <a:endParaRPr lang="en-US" sz="2400">
              <a:solidFill>
                <a:srgbClr val="FEFDF9"/>
              </a:solidFill>
            </a:endParaRPr>
          </a:p>
        </p:txBody>
      </p:sp>
      <p:sp>
        <p:nvSpPr>
          <p:cNvPr id="6" name="Shape 4"/>
          <p:cNvSpPr/>
          <p:nvPr/>
        </p:nvSpPr>
        <p:spPr>
          <a:xfrm>
            <a:off x="8953500" y="6443097"/>
            <a:ext cx="1226790" cy="685800"/>
          </a:xfrm>
          <a:prstGeom prst="roundRect">
            <a:avLst>
              <a:gd name="adj" fmla="val 50000"/>
            </a:avLst>
          </a:prstGeom>
          <a:solidFill>
            <a:srgbClr val="2DAAE2"/>
          </a:solidFill>
          <a:ln/>
        </p:spPr>
        <p:txBody>
          <a:bodyPr/>
          <a:lstStyle/>
          <a:p>
            <a:endParaRPr lang="en-US"/>
          </a:p>
        </p:txBody>
      </p:sp>
      <p:sp>
        <p:nvSpPr>
          <p:cNvPr id="7" name="Text 5"/>
          <p:cNvSpPr/>
          <p:nvPr/>
        </p:nvSpPr>
        <p:spPr>
          <a:xfrm>
            <a:off x="9220200" y="6374085"/>
            <a:ext cx="693390" cy="723900"/>
          </a:xfrm>
          <a:prstGeom prst="rect">
            <a:avLst/>
          </a:prstGeom>
          <a:noFill/>
          <a:ln/>
        </p:spPr>
        <p:txBody>
          <a:bodyPr wrap="square" lIns="25400" tIns="25400" rIns="25400" bIns="25400" rtlCol="0" anchor="ctr">
            <a:normAutofit/>
          </a:bodyPr>
          <a:lstStyle/>
          <a:p>
            <a:pPr marL="0" indent="0" algn="ctr">
              <a:lnSpc>
                <a:spcPct val="155000"/>
              </a:lnSpc>
              <a:buNone/>
            </a:pPr>
            <a:r>
              <a:rPr lang="en-US" sz="2100" b="1" kern="0" spc="42">
                <a:solidFill>
                  <a:srgbClr val="FFFFFF"/>
                </a:solidFill>
                <a:latin typeface="Poppins" pitchFamily="34" charset="0"/>
                <a:ea typeface="Poppins" pitchFamily="34" charset="-122"/>
                <a:cs typeface="Poppins" pitchFamily="34" charset="-120"/>
              </a:rPr>
              <a:t>Blue</a:t>
            </a:r>
            <a:endParaRPr lang="en-US" sz="2100"/>
          </a:p>
        </p:txBody>
      </p:sp>
      <p:sp>
        <p:nvSpPr>
          <p:cNvPr id="8" name="Shape 6"/>
          <p:cNvSpPr/>
          <p:nvPr/>
        </p:nvSpPr>
        <p:spPr>
          <a:xfrm>
            <a:off x="10370790" y="6443097"/>
            <a:ext cx="1466031" cy="685800"/>
          </a:xfrm>
          <a:prstGeom prst="roundRect">
            <a:avLst>
              <a:gd name="adj" fmla="val 50000"/>
            </a:avLst>
          </a:prstGeom>
          <a:solidFill>
            <a:srgbClr val="A7C93F"/>
          </a:solidFill>
          <a:ln/>
        </p:spPr>
        <p:txBody>
          <a:bodyPr/>
          <a:lstStyle/>
          <a:p>
            <a:endParaRPr lang="en-US"/>
          </a:p>
        </p:txBody>
      </p:sp>
      <p:sp>
        <p:nvSpPr>
          <p:cNvPr id="9" name="Text 7"/>
          <p:cNvSpPr/>
          <p:nvPr/>
        </p:nvSpPr>
        <p:spPr>
          <a:xfrm>
            <a:off x="10637490" y="6374085"/>
            <a:ext cx="932631" cy="723900"/>
          </a:xfrm>
          <a:prstGeom prst="rect">
            <a:avLst/>
          </a:prstGeom>
          <a:noFill/>
          <a:ln/>
        </p:spPr>
        <p:txBody>
          <a:bodyPr wrap="square" lIns="25400" tIns="25400" rIns="25400" bIns="25400" rtlCol="0" anchor="ctr">
            <a:normAutofit/>
          </a:bodyPr>
          <a:lstStyle/>
          <a:p>
            <a:pPr marL="0" indent="0" algn="ctr">
              <a:lnSpc>
                <a:spcPct val="155000"/>
              </a:lnSpc>
              <a:buNone/>
            </a:pPr>
            <a:r>
              <a:rPr lang="en-US" sz="2100" b="1" kern="0" spc="42">
                <a:solidFill>
                  <a:srgbClr val="0F0B2E"/>
                </a:solidFill>
                <a:latin typeface="Poppins" pitchFamily="34" charset="0"/>
                <a:ea typeface="Poppins" pitchFamily="34" charset="-122"/>
                <a:cs typeface="Poppins" pitchFamily="34" charset="-120"/>
              </a:rPr>
              <a:t>Green</a:t>
            </a:r>
            <a:endParaRPr lang="en-US" sz="2100"/>
          </a:p>
        </p:txBody>
      </p:sp>
      <p:sp>
        <p:nvSpPr>
          <p:cNvPr id="10" name="Text 8"/>
          <p:cNvSpPr/>
          <p:nvPr/>
        </p:nvSpPr>
        <p:spPr>
          <a:xfrm>
            <a:off x="1143000" y="9593610"/>
            <a:ext cx="3533020"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GUESS THE COLOUR · KEIR STARMER</a:t>
            </a:r>
            <a:endParaRPr lang="en-US" sz="1200"/>
          </a:p>
        </p:txBody>
      </p:sp>
      <p:pic>
        <p:nvPicPr>
          <p:cNvPr id="13" name="Picture 12">
            <a:extLst>
              <a:ext uri="{FF2B5EF4-FFF2-40B4-BE49-F238E27FC236}">
                <a16:creationId xmlns:a16="http://schemas.microsoft.com/office/drawing/2014/main" id="{7410632A-29C5-4489-61C6-264567F568B5}"/>
              </a:ext>
            </a:extLst>
          </p:cNvPr>
          <p:cNvPicPr>
            <a:picLocks noChangeAspect="1"/>
          </p:cNvPicPr>
          <p:nvPr/>
        </p:nvPicPr>
        <p:blipFill>
          <a:blip r:embed="rId3"/>
          <a:srcRect l="3761" t="1666" r="2334" b="3653"/>
          <a:stretch>
            <a:fillRect/>
          </a:stretch>
        </p:blipFill>
        <p:spPr>
          <a:xfrm>
            <a:off x="2481943" y="2724539"/>
            <a:ext cx="5299788" cy="52997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a:extLst>
              <a:ext uri="{FF2B5EF4-FFF2-40B4-BE49-F238E27FC236}">
                <a16:creationId xmlns:a16="http://schemas.microsoft.com/office/drawing/2014/main" id="{0B566053-2022-A74C-0524-D03D4EB0E894}"/>
              </a:ext>
            </a:extLst>
          </p:cNvPr>
          <p:cNvPicPr>
            <a:picLocks noChangeAspect="1"/>
          </p:cNvPicPr>
          <p:nvPr/>
        </p:nvPicPr>
        <p:blipFill>
          <a:blip r:embed="rId4"/>
          <a:stretch>
            <a:fillRect/>
          </a:stretch>
        </p:blipFill>
        <p:spPr>
          <a:xfrm>
            <a:off x="16679008" y="1069568"/>
            <a:ext cx="685800" cy="546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sp>
        <p:nvSpPr>
          <p:cNvPr id="4" name="Text 2"/>
          <p:cNvSpPr/>
          <p:nvPr/>
        </p:nvSpPr>
        <p:spPr>
          <a:xfrm>
            <a:off x="8953500" y="3227115"/>
            <a:ext cx="8437245" cy="2141190"/>
          </a:xfrm>
          <a:prstGeom prst="rect">
            <a:avLst/>
          </a:prstGeom>
          <a:noFill/>
          <a:ln/>
        </p:spPr>
        <p:txBody>
          <a:bodyPr wrap="square" lIns="25400" tIns="25400" rIns="25400" bIns="25400" rtlCol="0" anchor="t">
            <a:normAutofit/>
          </a:bodyPr>
          <a:lstStyle/>
          <a:p>
            <a:pPr marL="0" indent="0" algn="l">
              <a:lnSpc>
                <a:spcPct val="92000"/>
              </a:lnSpc>
              <a:buNone/>
            </a:pPr>
            <a:r>
              <a:rPr lang="en-US" sz="9000" b="1" kern="0" spc="-315" dirty="0">
                <a:solidFill>
                  <a:srgbClr val="FEFDF9"/>
                </a:solidFill>
                <a:latin typeface="Poppins" pitchFamily="34" charset="0"/>
                <a:ea typeface="Poppins" pitchFamily="34" charset="-122"/>
                <a:cs typeface="Poppins" pitchFamily="34" charset="-120"/>
              </a:rPr>
              <a:t>Mary Berry.</a:t>
            </a:r>
            <a:endParaRPr lang="en-US" sz="9000" dirty="0">
              <a:solidFill>
                <a:srgbClr val="FEFDF9"/>
              </a:solidFill>
            </a:endParaRPr>
          </a:p>
        </p:txBody>
      </p:sp>
      <p:sp>
        <p:nvSpPr>
          <p:cNvPr id="5" name="Text 3"/>
          <p:cNvSpPr/>
          <p:nvPr/>
        </p:nvSpPr>
        <p:spPr>
          <a:xfrm>
            <a:off x="8953500" y="5558805"/>
            <a:ext cx="8437245" cy="51048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400">
                <a:solidFill>
                  <a:srgbClr val="FEFDF9"/>
                </a:solidFill>
                <a:latin typeface="Poppins" pitchFamily="34" charset="0"/>
                <a:ea typeface="Poppins" pitchFamily="34" charset="-122"/>
                <a:cs typeface="Poppins" pitchFamily="34" charset="-120"/>
              </a:rPr>
              <a:t>Cook and broadcaster</a:t>
            </a:r>
            <a:endParaRPr lang="en-US" sz="2400">
              <a:solidFill>
                <a:srgbClr val="FEFDF9"/>
              </a:solidFill>
            </a:endParaRPr>
          </a:p>
        </p:txBody>
      </p:sp>
      <p:sp>
        <p:nvSpPr>
          <p:cNvPr id="6" name="Shape 4"/>
          <p:cNvSpPr/>
          <p:nvPr/>
        </p:nvSpPr>
        <p:spPr>
          <a:xfrm>
            <a:off x="8953500" y="6443097"/>
            <a:ext cx="1546027" cy="685800"/>
          </a:xfrm>
          <a:prstGeom prst="roundRect">
            <a:avLst>
              <a:gd name="adj" fmla="val 50000"/>
            </a:avLst>
          </a:prstGeom>
          <a:solidFill>
            <a:srgbClr val="FFD508"/>
          </a:solidFill>
          <a:ln/>
        </p:spPr>
        <p:txBody>
          <a:bodyPr/>
          <a:lstStyle/>
          <a:p>
            <a:endParaRPr lang="en-US"/>
          </a:p>
        </p:txBody>
      </p:sp>
      <p:sp>
        <p:nvSpPr>
          <p:cNvPr id="7" name="Text 5"/>
          <p:cNvSpPr/>
          <p:nvPr/>
        </p:nvSpPr>
        <p:spPr>
          <a:xfrm>
            <a:off x="9220200" y="6374085"/>
            <a:ext cx="1012627" cy="723900"/>
          </a:xfrm>
          <a:prstGeom prst="rect">
            <a:avLst/>
          </a:prstGeom>
          <a:noFill/>
          <a:ln/>
        </p:spPr>
        <p:txBody>
          <a:bodyPr wrap="square" lIns="25400" tIns="25400" rIns="25400" bIns="25400" rtlCol="0" anchor="ctr">
            <a:normAutofit/>
          </a:bodyPr>
          <a:lstStyle/>
          <a:p>
            <a:pPr marL="0" indent="0" algn="ctr">
              <a:lnSpc>
                <a:spcPct val="155000"/>
              </a:lnSpc>
              <a:buNone/>
            </a:pPr>
            <a:r>
              <a:rPr lang="en-US" sz="2100" b="1" kern="0" spc="42">
                <a:solidFill>
                  <a:srgbClr val="0F0B2E"/>
                </a:solidFill>
                <a:latin typeface="Poppins" pitchFamily="34" charset="0"/>
                <a:ea typeface="Poppins" pitchFamily="34" charset="-122"/>
                <a:cs typeface="Poppins" pitchFamily="34" charset="-120"/>
              </a:rPr>
              <a:t>Yellow</a:t>
            </a:r>
            <a:endParaRPr lang="en-US" sz="2100"/>
          </a:p>
        </p:txBody>
      </p:sp>
      <p:sp>
        <p:nvSpPr>
          <p:cNvPr id="8" name="Shape 6"/>
          <p:cNvSpPr/>
          <p:nvPr/>
        </p:nvSpPr>
        <p:spPr>
          <a:xfrm>
            <a:off x="10690027" y="6443097"/>
            <a:ext cx="1466031" cy="685800"/>
          </a:xfrm>
          <a:prstGeom prst="roundRect">
            <a:avLst>
              <a:gd name="adj" fmla="val 50000"/>
            </a:avLst>
          </a:prstGeom>
          <a:solidFill>
            <a:srgbClr val="A7C93F"/>
          </a:solidFill>
          <a:ln/>
        </p:spPr>
        <p:txBody>
          <a:bodyPr/>
          <a:lstStyle/>
          <a:p>
            <a:endParaRPr lang="en-US"/>
          </a:p>
        </p:txBody>
      </p:sp>
      <p:sp>
        <p:nvSpPr>
          <p:cNvPr id="9" name="Text 7"/>
          <p:cNvSpPr/>
          <p:nvPr/>
        </p:nvSpPr>
        <p:spPr>
          <a:xfrm>
            <a:off x="10956727" y="6374085"/>
            <a:ext cx="932631" cy="723900"/>
          </a:xfrm>
          <a:prstGeom prst="rect">
            <a:avLst/>
          </a:prstGeom>
          <a:noFill/>
          <a:ln/>
        </p:spPr>
        <p:txBody>
          <a:bodyPr wrap="square" lIns="25400" tIns="25400" rIns="25400" bIns="25400" rtlCol="0" anchor="ctr">
            <a:normAutofit/>
          </a:bodyPr>
          <a:lstStyle/>
          <a:p>
            <a:pPr marL="0" indent="0" algn="ctr">
              <a:lnSpc>
                <a:spcPct val="155000"/>
              </a:lnSpc>
              <a:buNone/>
            </a:pPr>
            <a:r>
              <a:rPr lang="en-US" sz="2100" b="1" kern="0" spc="42">
                <a:solidFill>
                  <a:srgbClr val="0F0B2E"/>
                </a:solidFill>
                <a:latin typeface="Poppins" pitchFamily="34" charset="0"/>
                <a:ea typeface="Poppins" pitchFamily="34" charset="-122"/>
                <a:cs typeface="Poppins" pitchFamily="34" charset="-120"/>
              </a:rPr>
              <a:t>Green</a:t>
            </a:r>
            <a:endParaRPr lang="en-US" sz="2100"/>
          </a:p>
        </p:txBody>
      </p:sp>
      <p:sp>
        <p:nvSpPr>
          <p:cNvPr id="10" name="Text 8"/>
          <p:cNvSpPr/>
          <p:nvPr/>
        </p:nvSpPr>
        <p:spPr>
          <a:xfrm>
            <a:off x="1143000" y="9593610"/>
            <a:ext cx="3371602"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GUESS THE COLOUR · MARY BERRY</a:t>
            </a:r>
            <a:endParaRPr lang="en-US" sz="1200"/>
          </a:p>
        </p:txBody>
      </p:sp>
      <p:pic>
        <p:nvPicPr>
          <p:cNvPr id="13" name="Picture 12">
            <a:extLst>
              <a:ext uri="{FF2B5EF4-FFF2-40B4-BE49-F238E27FC236}">
                <a16:creationId xmlns:a16="http://schemas.microsoft.com/office/drawing/2014/main" id="{F177B928-F1DE-8935-1457-5236C14238CA}"/>
              </a:ext>
            </a:extLst>
          </p:cNvPr>
          <p:cNvPicPr>
            <a:picLocks noChangeAspect="1"/>
          </p:cNvPicPr>
          <p:nvPr/>
        </p:nvPicPr>
        <p:blipFill>
          <a:blip r:embed="rId3"/>
          <a:stretch>
            <a:fillRect/>
          </a:stretch>
        </p:blipFill>
        <p:spPr>
          <a:xfrm>
            <a:off x="2047815" y="2226128"/>
            <a:ext cx="5875775" cy="5573485"/>
          </a:xfrm>
          <a:prstGeom prst="rect">
            <a:avLst/>
          </a:prstGeom>
        </p:spPr>
      </p:pic>
      <p:pic>
        <p:nvPicPr>
          <p:cNvPr id="2" name="Picture 1">
            <a:extLst>
              <a:ext uri="{FF2B5EF4-FFF2-40B4-BE49-F238E27FC236}">
                <a16:creationId xmlns:a16="http://schemas.microsoft.com/office/drawing/2014/main" id="{70239B36-872E-9C39-B8CC-22C362764F23}"/>
              </a:ext>
            </a:extLst>
          </p:cNvPr>
          <p:cNvPicPr>
            <a:picLocks noChangeAspect="1"/>
          </p:cNvPicPr>
          <p:nvPr/>
        </p:nvPicPr>
        <p:blipFill>
          <a:blip r:embed="rId4"/>
          <a:stretch>
            <a:fillRect/>
          </a:stretch>
        </p:blipFill>
        <p:spPr>
          <a:xfrm>
            <a:off x="16679008" y="1069568"/>
            <a:ext cx="685800" cy="546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sp>
        <p:nvSpPr>
          <p:cNvPr id="4" name="Text 2"/>
          <p:cNvSpPr/>
          <p:nvPr/>
        </p:nvSpPr>
        <p:spPr>
          <a:xfrm>
            <a:off x="8953500" y="3227115"/>
            <a:ext cx="8437245" cy="2141190"/>
          </a:xfrm>
          <a:prstGeom prst="rect">
            <a:avLst/>
          </a:prstGeom>
          <a:noFill/>
          <a:ln/>
        </p:spPr>
        <p:txBody>
          <a:bodyPr wrap="square" lIns="25400" tIns="25400" rIns="25400" bIns="25400" rtlCol="0" anchor="t">
            <a:normAutofit fontScale="92500" lnSpcReduction="20000"/>
          </a:bodyPr>
          <a:lstStyle/>
          <a:p>
            <a:pPr marL="0" indent="0" algn="l">
              <a:lnSpc>
                <a:spcPct val="92000"/>
              </a:lnSpc>
              <a:buNone/>
            </a:pPr>
            <a:r>
              <a:rPr lang="en-US" sz="9000" b="1" kern="0" spc="-315" dirty="0">
                <a:solidFill>
                  <a:srgbClr val="FEFDF9"/>
                </a:solidFill>
                <a:latin typeface="Poppins" pitchFamily="34" charset="0"/>
                <a:ea typeface="Poppins" pitchFamily="34" charset="-122"/>
                <a:cs typeface="Poppins" pitchFamily="34" charset="-120"/>
              </a:rPr>
              <a:t>Gordon Ramsay.</a:t>
            </a:r>
            <a:endParaRPr lang="en-US" sz="9000" dirty="0">
              <a:solidFill>
                <a:srgbClr val="FEFDF9"/>
              </a:solidFill>
            </a:endParaRPr>
          </a:p>
        </p:txBody>
      </p:sp>
      <p:sp>
        <p:nvSpPr>
          <p:cNvPr id="5" name="Text 3"/>
          <p:cNvSpPr/>
          <p:nvPr/>
        </p:nvSpPr>
        <p:spPr>
          <a:xfrm>
            <a:off x="8953500" y="5558805"/>
            <a:ext cx="8437245" cy="51048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400">
                <a:solidFill>
                  <a:srgbClr val="FEFDF9"/>
                </a:solidFill>
                <a:latin typeface="Poppins" pitchFamily="34" charset="0"/>
                <a:ea typeface="Poppins" pitchFamily="34" charset="-122"/>
                <a:cs typeface="Poppins" pitchFamily="34" charset="-120"/>
              </a:rPr>
              <a:t>Chef and broadcaster</a:t>
            </a:r>
            <a:endParaRPr lang="en-US" sz="2400">
              <a:solidFill>
                <a:srgbClr val="FEFDF9"/>
              </a:solidFill>
            </a:endParaRPr>
          </a:p>
        </p:txBody>
      </p:sp>
      <p:sp>
        <p:nvSpPr>
          <p:cNvPr id="6" name="Shape 4"/>
          <p:cNvSpPr/>
          <p:nvPr/>
        </p:nvSpPr>
        <p:spPr>
          <a:xfrm>
            <a:off x="8953500" y="6443097"/>
            <a:ext cx="1141140" cy="685800"/>
          </a:xfrm>
          <a:prstGeom prst="roundRect">
            <a:avLst>
              <a:gd name="adj" fmla="val 50000"/>
            </a:avLst>
          </a:prstGeom>
          <a:solidFill>
            <a:srgbClr val="E84427"/>
          </a:solidFill>
          <a:ln/>
        </p:spPr>
        <p:txBody>
          <a:bodyPr/>
          <a:lstStyle/>
          <a:p>
            <a:endParaRPr lang="en-US"/>
          </a:p>
        </p:txBody>
      </p:sp>
      <p:sp>
        <p:nvSpPr>
          <p:cNvPr id="7" name="Text 5"/>
          <p:cNvSpPr/>
          <p:nvPr/>
        </p:nvSpPr>
        <p:spPr>
          <a:xfrm>
            <a:off x="9220200" y="6374085"/>
            <a:ext cx="607740" cy="723900"/>
          </a:xfrm>
          <a:prstGeom prst="rect">
            <a:avLst/>
          </a:prstGeom>
          <a:noFill/>
          <a:ln/>
        </p:spPr>
        <p:txBody>
          <a:bodyPr wrap="square" lIns="25400" tIns="25400" rIns="25400" bIns="25400" rtlCol="0" anchor="ctr">
            <a:normAutofit/>
          </a:bodyPr>
          <a:lstStyle/>
          <a:p>
            <a:pPr marL="0" indent="0" algn="ctr">
              <a:lnSpc>
                <a:spcPct val="155000"/>
              </a:lnSpc>
              <a:buNone/>
            </a:pPr>
            <a:r>
              <a:rPr lang="en-US" sz="2100" b="1" kern="0" spc="42">
                <a:solidFill>
                  <a:srgbClr val="FFFFFF"/>
                </a:solidFill>
                <a:latin typeface="Poppins" pitchFamily="34" charset="0"/>
                <a:ea typeface="Poppins" pitchFamily="34" charset="-122"/>
                <a:cs typeface="Poppins" pitchFamily="34" charset="-120"/>
              </a:rPr>
              <a:t>Red</a:t>
            </a:r>
            <a:endParaRPr lang="en-US" sz="2100"/>
          </a:p>
        </p:txBody>
      </p:sp>
      <p:sp>
        <p:nvSpPr>
          <p:cNvPr id="8" name="Shape 6"/>
          <p:cNvSpPr/>
          <p:nvPr/>
        </p:nvSpPr>
        <p:spPr>
          <a:xfrm>
            <a:off x="10285140" y="6443097"/>
            <a:ext cx="1546027" cy="685800"/>
          </a:xfrm>
          <a:prstGeom prst="roundRect">
            <a:avLst>
              <a:gd name="adj" fmla="val 50000"/>
            </a:avLst>
          </a:prstGeom>
          <a:solidFill>
            <a:srgbClr val="FFD508"/>
          </a:solidFill>
          <a:ln/>
        </p:spPr>
        <p:txBody>
          <a:bodyPr/>
          <a:lstStyle/>
          <a:p>
            <a:endParaRPr lang="en-US"/>
          </a:p>
        </p:txBody>
      </p:sp>
      <p:sp>
        <p:nvSpPr>
          <p:cNvPr id="9" name="Text 7"/>
          <p:cNvSpPr/>
          <p:nvPr/>
        </p:nvSpPr>
        <p:spPr>
          <a:xfrm>
            <a:off x="10551840" y="6374085"/>
            <a:ext cx="1012627" cy="723900"/>
          </a:xfrm>
          <a:prstGeom prst="rect">
            <a:avLst/>
          </a:prstGeom>
          <a:noFill/>
          <a:ln/>
        </p:spPr>
        <p:txBody>
          <a:bodyPr wrap="square" lIns="25400" tIns="25400" rIns="25400" bIns="25400" rtlCol="0" anchor="ctr">
            <a:normAutofit/>
          </a:bodyPr>
          <a:lstStyle/>
          <a:p>
            <a:pPr marL="0" indent="0" algn="ctr">
              <a:lnSpc>
                <a:spcPct val="155000"/>
              </a:lnSpc>
              <a:buNone/>
            </a:pPr>
            <a:r>
              <a:rPr lang="en-US" sz="2100" b="1" kern="0" spc="42">
                <a:solidFill>
                  <a:srgbClr val="0F0B2E"/>
                </a:solidFill>
                <a:latin typeface="Poppins" pitchFamily="34" charset="0"/>
                <a:ea typeface="Poppins" pitchFamily="34" charset="-122"/>
                <a:cs typeface="Poppins" pitchFamily="34" charset="-120"/>
              </a:rPr>
              <a:t>Yellow</a:t>
            </a:r>
            <a:endParaRPr lang="en-US" sz="2100"/>
          </a:p>
        </p:txBody>
      </p:sp>
      <p:sp>
        <p:nvSpPr>
          <p:cNvPr id="10" name="Text 8"/>
          <p:cNvSpPr/>
          <p:nvPr/>
        </p:nvSpPr>
        <p:spPr>
          <a:xfrm>
            <a:off x="1143000" y="9593610"/>
            <a:ext cx="3876166"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GUESS THE COLOUR · GORDON RAMSAY</a:t>
            </a:r>
            <a:endParaRPr lang="en-US" sz="1200"/>
          </a:p>
        </p:txBody>
      </p:sp>
      <p:pic>
        <p:nvPicPr>
          <p:cNvPr id="13" name="Picture 12">
            <a:extLst>
              <a:ext uri="{FF2B5EF4-FFF2-40B4-BE49-F238E27FC236}">
                <a16:creationId xmlns:a16="http://schemas.microsoft.com/office/drawing/2014/main" id="{5AC747D6-89ED-DCA7-09A9-DD210B540B05}"/>
              </a:ext>
            </a:extLst>
          </p:cNvPr>
          <p:cNvPicPr>
            <a:picLocks noChangeAspect="1"/>
          </p:cNvPicPr>
          <p:nvPr/>
        </p:nvPicPr>
        <p:blipFill>
          <a:blip r:embed="rId3"/>
          <a:stretch/>
        </p:blipFill>
        <p:spPr>
          <a:xfrm>
            <a:off x="2257467" y="2378937"/>
            <a:ext cx="5719315" cy="5719315"/>
          </a:xfrm>
          <a:prstGeom prst="rect">
            <a:avLst/>
          </a:prstGeom>
        </p:spPr>
      </p:pic>
      <p:pic>
        <p:nvPicPr>
          <p:cNvPr id="2" name="Picture 1">
            <a:extLst>
              <a:ext uri="{FF2B5EF4-FFF2-40B4-BE49-F238E27FC236}">
                <a16:creationId xmlns:a16="http://schemas.microsoft.com/office/drawing/2014/main" id="{3BD7C23B-A94F-4F56-7F31-37DEAB2ED08A}"/>
              </a:ext>
            </a:extLst>
          </p:cNvPr>
          <p:cNvPicPr>
            <a:picLocks noChangeAspect="1"/>
          </p:cNvPicPr>
          <p:nvPr/>
        </p:nvPicPr>
        <p:blipFill>
          <a:blip r:embed="rId4"/>
          <a:stretch>
            <a:fillRect/>
          </a:stretch>
        </p:blipFill>
        <p:spPr>
          <a:xfrm>
            <a:off x="16679008" y="1069568"/>
            <a:ext cx="685800" cy="546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sp>
        <p:nvSpPr>
          <p:cNvPr id="4" name="Text 2"/>
          <p:cNvSpPr/>
          <p:nvPr/>
        </p:nvSpPr>
        <p:spPr>
          <a:xfrm>
            <a:off x="8953500" y="3227115"/>
            <a:ext cx="8437245" cy="2141190"/>
          </a:xfrm>
          <a:prstGeom prst="rect">
            <a:avLst/>
          </a:prstGeom>
          <a:noFill/>
          <a:ln/>
        </p:spPr>
        <p:txBody>
          <a:bodyPr wrap="square" lIns="25400" tIns="25400" rIns="25400" bIns="25400" rtlCol="0" anchor="t">
            <a:normAutofit fontScale="92500" lnSpcReduction="20000"/>
          </a:bodyPr>
          <a:lstStyle/>
          <a:p>
            <a:pPr marL="0" indent="0" algn="l">
              <a:lnSpc>
                <a:spcPct val="92000"/>
              </a:lnSpc>
              <a:buNone/>
            </a:pPr>
            <a:r>
              <a:rPr lang="en-US" sz="9000" b="1" kern="0" spc="-315" dirty="0">
                <a:solidFill>
                  <a:srgbClr val="FEFDF9"/>
                </a:solidFill>
                <a:latin typeface="Poppins" pitchFamily="34" charset="0"/>
                <a:ea typeface="Poppins" pitchFamily="34" charset="-122"/>
                <a:cs typeface="Poppins" pitchFamily="34" charset="-120"/>
              </a:rPr>
              <a:t>Michelle Obama.</a:t>
            </a:r>
            <a:endParaRPr lang="en-US" sz="9000" dirty="0">
              <a:solidFill>
                <a:srgbClr val="FEFDF9"/>
              </a:solidFill>
            </a:endParaRPr>
          </a:p>
        </p:txBody>
      </p:sp>
      <p:sp>
        <p:nvSpPr>
          <p:cNvPr id="5" name="Text 3"/>
          <p:cNvSpPr/>
          <p:nvPr/>
        </p:nvSpPr>
        <p:spPr>
          <a:xfrm>
            <a:off x="8953500" y="5558805"/>
            <a:ext cx="8437245" cy="51048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400">
                <a:solidFill>
                  <a:srgbClr val="FEFDF9"/>
                </a:solidFill>
                <a:latin typeface="Poppins" pitchFamily="34" charset="0"/>
                <a:ea typeface="Poppins" pitchFamily="34" charset="-122"/>
                <a:cs typeface="Poppins" pitchFamily="34" charset="-120"/>
              </a:rPr>
              <a:t>Former First Lady of the United States</a:t>
            </a:r>
            <a:endParaRPr lang="en-US" sz="2400">
              <a:solidFill>
                <a:srgbClr val="FEFDF9"/>
              </a:solidFill>
            </a:endParaRPr>
          </a:p>
        </p:txBody>
      </p:sp>
      <p:sp>
        <p:nvSpPr>
          <p:cNvPr id="6" name="Shape 4"/>
          <p:cNvSpPr/>
          <p:nvPr/>
        </p:nvSpPr>
        <p:spPr>
          <a:xfrm>
            <a:off x="8953500" y="6443097"/>
            <a:ext cx="1141140" cy="685800"/>
          </a:xfrm>
          <a:prstGeom prst="roundRect">
            <a:avLst>
              <a:gd name="adj" fmla="val 50000"/>
            </a:avLst>
          </a:prstGeom>
          <a:solidFill>
            <a:srgbClr val="E84427"/>
          </a:solidFill>
          <a:ln/>
        </p:spPr>
        <p:txBody>
          <a:bodyPr/>
          <a:lstStyle/>
          <a:p>
            <a:endParaRPr lang="en-US"/>
          </a:p>
        </p:txBody>
      </p:sp>
      <p:sp>
        <p:nvSpPr>
          <p:cNvPr id="7" name="Text 5"/>
          <p:cNvSpPr/>
          <p:nvPr/>
        </p:nvSpPr>
        <p:spPr>
          <a:xfrm>
            <a:off x="9220200" y="6374085"/>
            <a:ext cx="607740" cy="723900"/>
          </a:xfrm>
          <a:prstGeom prst="rect">
            <a:avLst/>
          </a:prstGeom>
          <a:noFill/>
          <a:ln/>
        </p:spPr>
        <p:txBody>
          <a:bodyPr wrap="square" lIns="25400" tIns="25400" rIns="25400" bIns="25400" rtlCol="0" anchor="ctr">
            <a:normAutofit/>
          </a:bodyPr>
          <a:lstStyle/>
          <a:p>
            <a:pPr marL="0" indent="0" algn="ctr">
              <a:lnSpc>
                <a:spcPct val="155000"/>
              </a:lnSpc>
              <a:buNone/>
            </a:pPr>
            <a:r>
              <a:rPr lang="en-US" sz="2100" b="1" kern="0" spc="42">
                <a:solidFill>
                  <a:srgbClr val="FFFFFF"/>
                </a:solidFill>
                <a:latin typeface="Poppins" pitchFamily="34" charset="0"/>
                <a:ea typeface="Poppins" pitchFamily="34" charset="-122"/>
                <a:cs typeface="Poppins" pitchFamily="34" charset="-120"/>
              </a:rPr>
              <a:t>Red</a:t>
            </a:r>
            <a:endParaRPr lang="en-US" sz="2100"/>
          </a:p>
        </p:txBody>
      </p:sp>
      <p:sp>
        <p:nvSpPr>
          <p:cNvPr id="8" name="Shape 6"/>
          <p:cNvSpPr/>
          <p:nvPr/>
        </p:nvSpPr>
        <p:spPr>
          <a:xfrm>
            <a:off x="10285140" y="6443097"/>
            <a:ext cx="1466031" cy="685800"/>
          </a:xfrm>
          <a:prstGeom prst="roundRect">
            <a:avLst>
              <a:gd name="adj" fmla="val 50000"/>
            </a:avLst>
          </a:prstGeom>
          <a:solidFill>
            <a:srgbClr val="A7C93F"/>
          </a:solidFill>
          <a:ln/>
        </p:spPr>
        <p:txBody>
          <a:bodyPr/>
          <a:lstStyle/>
          <a:p>
            <a:endParaRPr lang="en-US"/>
          </a:p>
        </p:txBody>
      </p:sp>
      <p:sp>
        <p:nvSpPr>
          <p:cNvPr id="9" name="Text 7"/>
          <p:cNvSpPr/>
          <p:nvPr/>
        </p:nvSpPr>
        <p:spPr>
          <a:xfrm>
            <a:off x="10551840" y="6374085"/>
            <a:ext cx="932631" cy="723900"/>
          </a:xfrm>
          <a:prstGeom prst="rect">
            <a:avLst/>
          </a:prstGeom>
          <a:noFill/>
          <a:ln/>
        </p:spPr>
        <p:txBody>
          <a:bodyPr wrap="square" lIns="25400" tIns="25400" rIns="25400" bIns="25400" rtlCol="0" anchor="ctr">
            <a:normAutofit/>
          </a:bodyPr>
          <a:lstStyle/>
          <a:p>
            <a:pPr marL="0" indent="0" algn="ctr">
              <a:lnSpc>
                <a:spcPct val="155000"/>
              </a:lnSpc>
              <a:buNone/>
            </a:pPr>
            <a:r>
              <a:rPr lang="en-US" sz="2100" b="1" kern="0" spc="42">
                <a:solidFill>
                  <a:srgbClr val="0F0B2E"/>
                </a:solidFill>
                <a:latin typeface="Poppins" pitchFamily="34" charset="0"/>
                <a:ea typeface="Poppins" pitchFamily="34" charset="-122"/>
                <a:cs typeface="Poppins" pitchFamily="34" charset="-120"/>
              </a:rPr>
              <a:t>Green</a:t>
            </a:r>
            <a:endParaRPr lang="en-US" sz="2100"/>
          </a:p>
        </p:txBody>
      </p:sp>
      <p:sp>
        <p:nvSpPr>
          <p:cNvPr id="10" name="Text 8"/>
          <p:cNvSpPr/>
          <p:nvPr/>
        </p:nvSpPr>
        <p:spPr>
          <a:xfrm>
            <a:off x="1143000" y="9593610"/>
            <a:ext cx="3866892"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GUESS THE COLOUR · MICHELLE OBAMA</a:t>
            </a:r>
            <a:endParaRPr lang="en-US" sz="1200"/>
          </a:p>
        </p:txBody>
      </p:sp>
      <p:pic>
        <p:nvPicPr>
          <p:cNvPr id="13" name="Picture 12">
            <a:extLst>
              <a:ext uri="{FF2B5EF4-FFF2-40B4-BE49-F238E27FC236}">
                <a16:creationId xmlns:a16="http://schemas.microsoft.com/office/drawing/2014/main" id="{A8529DEC-9B35-8AD3-31BC-1247DA824659}"/>
              </a:ext>
            </a:extLst>
          </p:cNvPr>
          <p:cNvPicPr>
            <a:picLocks noChangeAspect="1"/>
          </p:cNvPicPr>
          <p:nvPr/>
        </p:nvPicPr>
        <p:blipFill>
          <a:blip r:embed="rId3"/>
          <a:srcRect l="2770" t="2052" r="2165" b="3071"/>
          <a:stretch>
            <a:fillRect/>
          </a:stretch>
        </p:blipFill>
        <p:spPr>
          <a:xfrm>
            <a:off x="2481943" y="2481943"/>
            <a:ext cx="5254218" cy="52438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a:extLst>
              <a:ext uri="{FF2B5EF4-FFF2-40B4-BE49-F238E27FC236}">
                <a16:creationId xmlns:a16="http://schemas.microsoft.com/office/drawing/2014/main" id="{84BC28E3-7391-EC37-45BA-1B4DCB83F81F}"/>
              </a:ext>
            </a:extLst>
          </p:cNvPr>
          <p:cNvPicPr>
            <a:picLocks noChangeAspect="1"/>
          </p:cNvPicPr>
          <p:nvPr/>
        </p:nvPicPr>
        <p:blipFill>
          <a:blip r:embed="rId4"/>
          <a:stretch>
            <a:fillRect/>
          </a:stretch>
        </p:blipFill>
        <p:spPr>
          <a:xfrm>
            <a:off x="16679008" y="1069568"/>
            <a:ext cx="685800" cy="546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E5F714E-9D0D-F17F-5675-735DE2EE4972}"/>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C8C366A4-AF91-FCE4-7476-91619FD714E5}"/>
              </a:ext>
            </a:extLst>
          </p:cNvPr>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F6A92"/>
                </a:solidFill>
                <a:latin typeface="Poppins" pitchFamily="34" charset="0"/>
                <a:ea typeface="Poppins" pitchFamily="34" charset="-122"/>
                <a:cs typeface="Poppins" pitchFamily="34" charset="-120"/>
              </a:rPr>
              <a:t>FROM JUNG TO C-ME</a:t>
            </a:r>
            <a:endParaRPr lang="en-US" sz="1650"/>
          </a:p>
        </p:txBody>
      </p:sp>
      <p:sp>
        <p:nvSpPr>
          <p:cNvPr id="3" name="Text 1">
            <a:extLst>
              <a:ext uri="{FF2B5EF4-FFF2-40B4-BE49-F238E27FC236}">
                <a16:creationId xmlns:a16="http://schemas.microsoft.com/office/drawing/2014/main" id="{80196382-F5F9-D32D-2524-1AD1F7D19963}"/>
              </a:ext>
            </a:extLst>
          </p:cNvPr>
          <p:cNvSpPr/>
          <p:nvPr/>
        </p:nvSpPr>
        <p:spPr>
          <a:xfrm>
            <a:off x="1143000" y="1543943"/>
            <a:ext cx="16482060" cy="906735"/>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7200" b="1" kern="0" spc="-252">
                <a:solidFill>
                  <a:srgbClr val="0E0A2E"/>
                </a:solidFill>
                <a:latin typeface="Poppins" pitchFamily="34" charset="0"/>
                <a:ea typeface="Poppins" pitchFamily="34" charset="-122"/>
                <a:cs typeface="Poppins" pitchFamily="34" charset="-120"/>
              </a:rPr>
              <a:t>Background</a:t>
            </a:r>
            <a:r>
              <a:rPr lang="en-US" sz="7200" b="1" kern="0" spc="-252">
                <a:solidFill>
                  <a:srgbClr val="002060"/>
                </a:solidFill>
                <a:latin typeface="Poppins" pitchFamily="34" charset="0"/>
                <a:ea typeface="Poppins" pitchFamily="34" charset="-122"/>
                <a:cs typeface="Poppins" pitchFamily="34" charset="-120"/>
              </a:rPr>
              <a:t> </a:t>
            </a:r>
            <a:r>
              <a:rPr lang="en-US" sz="7200" b="1" kern="0" spc="-252">
                <a:solidFill>
                  <a:srgbClr val="0F0B2E"/>
                </a:solidFill>
                <a:latin typeface="Poppins" pitchFamily="34" charset="0"/>
                <a:ea typeface="Poppins" pitchFamily="34" charset="-122"/>
                <a:cs typeface="Poppins" pitchFamily="34" charset="-120"/>
              </a:rPr>
              <a:t>to</a:t>
            </a:r>
            <a:r>
              <a:rPr lang="en-US" sz="7200" b="1" kern="0" spc="-252">
                <a:solidFill>
                  <a:srgbClr val="002060"/>
                </a:solidFill>
                <a:latin typeface="Poppins" pitchFamily="34" charset="0"/>
                <a:ea typeface="Poppins" pitchFamily="34" charset="-122"/>
                <a:cs typeface="Poppins" pitchFamily="34" charset="-120"/>
              </a:rPr>
              <a:t> </a:t>
            </a:r>
            <a:r>
              <a:rPr lang="en-US" sz="7200" b="1" kern="0" spc="-252">
                <a:gradFill>
                  <a:gsLst>
                    <a:gs pos="82000">
                      <a:srgbClr val="A7C93F"/>
                    </a:gs>
                    <a:gs pos="29000">
                      <a:srgbClr val="2CAAE3"/>
                    </a:gs>
                  </a:gsLst>
                  <a:lin ang="2700000" scaled="0"/>
                </a:gradFill>
                <a:latin typeface="Poppins" pitchFamily="34" charset="0"/>
                <a:ea typeface="Poppins" pitchFamily="34" charset="-122"/>
                <a:cs typeface="Poppins" pitchFamily="34" charset="-120"/>
              </a:rPr>
              <a:t>psychometrics</a:t>
            </a:r>
            <a:endParaRPr lang="en-US" sz="7200"/>
          </a:p>
        </p:txBody>
      </p:sp>
      <p:pic>
        <p:nvPicPr>
          <p:cNvPr id="4" name="Image 0" descr="preencoded.png">
            <a:extLst>
              <a:ext uri="{FF2B5EF4-FFF2-40B4-BE49-F238E27FC236}">
                <a16:creationId xmlns:a16="http://schemas.microsoft.com/office/drawing/2014/main" id="{C4C48A0F-88E3-380B-E0C3-5CADF07F3151}"/>
              </a:ext>
            </a:extLst>
          </p:cNvPr>
          <p:cNvPicPr>
            <a:picLocks noChangeAspect="1"/>
          </p:cNvPicPr>
          <p:nvPr/>
        </p:nvPicPr>
        <p:blipFill>
          <a:blip r:embed="rId4"/>
          <a:stretch>
            <a:fillRect/>
          </a:stretch>
        </p:blipFill>
        <p:spPr>
          <a:xfrm>
            <a:off x="4710065" y="3486483"/>
            <a:ext cx="1567175" cy="2331923"/>
          </a:xfrm>
          <a:prstGeom prst="rect">
            <a:avLst/>
          </a:prstGeom>
          <a:noFill/>
        </p:spPr>
      </p:pic>
      <p:sp>
        <p:nvSpPr>
          <p:cNvPr id="5" name="Text 2">
            <a:extLst>
              <a:ext uri="{FF2B5EF4-FFF2-40B4-BE49-F238E27FC236}">
                <a16:creationId xmlns:a16="http://schemas.microsoft.com/office/drawing/2014/main" id="{6C372224-625A-B714-E38D-CFEFCFEADA47}"/>
              </a:ext>
            </a:extLst>
          </p:cNvPr>
          <p:cNvSpPr/>
          <p:nvPr/>
        </p:nvSpPr>
        <p:spPr>
          <a:xfrm>
            <a:off x="4182770" y="6408646"/>
            <a:ext cx="7750492" cy="1272480"/>
          </a:xfrm>
          <a:prstGeom prst="rect">
            <a:avLst/>
          </a:prstGeom>
          <a:noFill/>
          <a:ln/>
        </p:spPr>
        <p:txBody>
          <a:bodyPr wrap="square" lIns="25400" tIns="25400" rIns="25400" bIns="25400" rtlCol="0" anchor="t">
            <a:normAutofit fontScale="92500" lnSpcReduction="20000"/>
          </a:bodyPr>
          <a:lstStyle/>
          <a:p>
            <a:pPr marL="0" indent="0" algn="l">
              <a:lnSpc>
                <a:spcPct val="90000"/>
              </a:lnSpc>
              <a:buNone/>
            </a:pPr>
            <a:r>
              <a:rPr lang="en-US" sz="10800" b="1" kern="0" spc="-432">
                <a:solidFill>
                  <a:srgbClr val="27265B"/>
                </a:solidFill>
                <a:latin typeface="Poppins" pitchFamily="34" charset="0"/>
                <a:ea typeface="Poppins" pitchFamily="34" charset="-122"/>
                <a:cs typeface="Poppins" pitchFamily="34" charset="-120"/>
              </a:rPr>
              <a:t>1923</a:t>
            </a:r>
            <a:endParaRPr lang="en-US" sz="10800">
              <a:solidFill>
                <a:srgbClr val="27265B"/>
              </a:solidFill>
            </a:endParaRPr>
          </a:p>
        </p:txBody>
      </p:sp>
      <p:sp>
        <p:nvSpPr>
          <p:cNvPr id="6" name="Text 3">
            <a:extLst>
              <a:ext uri="{FF2B5EF4-FFF2-40B4-BE49-F238E27FC236}">
                <a16:creationId xmlns:a16="http://schemas.microsoft.com/office/drawing/2014/main" id="{43F1A676-4DF8-73E7-04F2-79AA9D6CD3BD}"/>
              </a:ext>
            </a:extLst>
          </p:cNvPr>
          <p:cNvSpPr/>
          <p:nvPr/>
        </p:nvSpPr>
        <p:spPr>
          <a:xfrm>
            <a:off x="4158056" y="7474151"/>
            <a:ext cx="7750492" cy="86484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4200" b="1">
                <a:solidFill>
                  <a:srgbClr val="27265B"/>
                </a:solidFill>
                <a:latin typeface="Poppins" pitchFamily="34" charset="0"/>
                <a:ea typeface="Poppins" pitchFamily="34" charset="-122"/>
                <a:cs typeface="Poppins" pitchFamily="34" charset="-120"/>
              </a:rPr>
              <a:t>Carl Jung</a:t>
            </a:r>
            <a:endParaRPr lang="en-US" sz="4200">
              <a:solidFill>
                <a:srgbClr val="27265B"/>
              </a:solidFill>
            </a:endParaRPr>
          </a:p>
        </p:txBody>
      </p:sp>
      <p:sp>
        <p:nvSpPr>
          <p:cNvPr id="9" name="Text 5">
            <a:extLst>
              <a:ext uri="{FF2B5EF4-FFF2-40B4-BE49-F238E27FC236}">
                <a16:creationId xmlns:a16="http://schemas.microsoft.com/office/drawing/2014/main" id="{9E87B4D0-D0B8-BD09-FA05-E41DA890B819}"/>
              </a:ext>
            </a:extLst>
          </p:cNvPr>
          <p:cNvSpPr/>
          <p:nvPr/>
        </p:nvSpPr>
        <p:spPr>
          <a:xfrm>
            <a:off x="10393557" y="6384862"/>
            <a:ext cx="7750492" cy="1272480"/>
          </a:xfrm>
          <a:prstGeom prst="rect">
            <a:avLst/>
          </a:prstGeom>
          <a:noFill/>
          <a:ln/>
        </p:spPr>
        <p:txBody>
          <a:bodyPr wrap="square" lIns="25400" tIns="25400" rIns="25400" bIns="25400" rtlCol="0" anchor="t">
            <a:normAutofit fontScale="92500" lnSpcReduction="20000"/>
          </a:bodyPr>
          <a:lstStyle/>
          <a:p>
            <a:pPr marL="0" indent="0" algn="l">
              <a:lnSpc>
                <a:spcPct val="90000"/>
              </a:lnSpc>
              <a:buNone/>
            </a:pPr>
            <a:r>
              <a:rPr lang="en-US" sz="10800" b="1" kern="0" spc="-432">
                <a:solidFill>
                  <a:srgbClr val="27265B"/>
                </a:solidFill>
                <a:latin typeface="Poppins" pitchFamily="34" charset="0"/>
                <a:ea typeface="Poppins" pitchFamily="34" charset="-122"/>
                <a:cs typeface="Poppins" pitchFamily="34" charset="-120"/>
              </a:rPr>
              <a:t>2013</a:t>
            </a:r>
            <a:endParaRPr lang="en-US" sz="10800">
              <a:solidFill>
                <a:srgbClr val="27265B"/>
              </a:solidFill>
            </a:endParaRPr>
          </a:p>
        </p:txBody>
      </p:sp>
      <p:sp>
        <p:nvSpPr>
          <p:cNvPr id="10" name="Text 6">
            <a:extLst>
              <a:ext uri="{FF2B5EF4-FFF2-40B4-BE49-F238E27FC236}">
                <a16:creationId xmlns:a16="http://schemas.microsoft.com/office/drawing/2014/main" id="{F2D5CCE2-9FE2-9731-1729-E28821331135}"/>
              </a:ext>
            </a:extLst>
          </p:cNvPr>
          <p:cNvSpPr/>
          <p:nvPr/>
        </p:nvSpPr>
        <p:spPr>
          <a:xfrm>
            <a:off x="10847696" y="7491142"/>
            <a:ext cx="7750492" cy="86484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4200" b="1">
                <a:solidFill>
                  <a:srgbClr val="27265B"/>
                </a:solidFill>
                <a:latin typeface="Poppins" pitchFamily="34" charset="0"/>
                <a:ea typeface="Poppins" pitchFamily="34" charset="-122"/>
                <a:cs typeface="Poppins" pitchFamily="34" charset="-120"/>
              </a:rPr>
              <a:t>C-me</a:t>
            </a:r>
            <a:endParaRPr lang="en-US" sz="4200">
              <a:solidFill>
                <a:srgbClr val="27265B"/>
              </a:solidFill>
            </a:endParaRPr>
          </a:p>
        </p:txBody>
      </p:sp>
      <p:sp>
        <p:nvSpPr>
          <p:cNvPr id="11" name="Text 7">
            <a:extLst>
              <a:ext uri="{FF2B5EF4-FFF2-40B4-BE49-F238E27FC236}">
                <a16:creationId xmlns:a16="http://schemas.microsoft.com/office/drawing/2014/main" id="{65FF63C5-F2AF-1408-8F28-2F13E9A64EFB}"/>
              </a:ext>
            </a:extLst>
          </p:cNvPr>
          <p:cNvSpPr/>
          <p:nvPr/>
        </p:nvSpPr>
        <p:spPr>
          <a:xfrm>
            <a:off x="1143000" y="9593610"/>
            <a:ext cx="3454074"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F6A92"/>
                </a:solidFill>
                <a:latin typeface="Poppins" pitchFamily="34" charset="0"/>
                <a:ea typeface="Poppins" pitchFamily="34" charset="-122"/>
                <a:cs typeface="Poppins" pitchFamily="34" charset="-120"/>
              </a:rPr>
              <a:t>BACKGROUND TO PSYCHOMETRICS</a:t>
            </a:r>
            <a:endParaRPr lang="en-US" sz="1200"/>
          </a:p>
        </p:txBody>
      </p:sp>
      <p:pic>
        <p:nvPicPr>
          <p:cNvPr id="13" name="Picture 12">
            <a:extLst>
              <a:ext uri="{FF2B5EF4-FFF2-40B4-BE49-F238E27FC236}">
                <a16:creationId xmlns:a16="http://schemas.microsoft.com/office/drawing/2014/main" id="{4BE69C0F-396E-73F6-A4D5-C5D3277FE67F}"/>
              </a:ext>
            </a:extLst>
          </p:cNvPr>
          <p:cNvPicPr>
            <a:picLocks noChangeAspect="1"/>
          </p:cNvPicPr>
          <p:nvPr/>
        </p:nvPicPr>
        <p:blipFill>
          <a:blip r:embed="rId5"/>
          <a:stretch>
            <a:fillRect/>
          </a:stretch>
        </p:blipFill>
        <p:spPr>
          <a:xfrm>
            <a:off x="16679123" y="1065794"/>
            <a:ext cx="676548" cy="537431"/>
          </a:xfrm>
          <a:prstGeom prst="rect">
            <a:avLst/>
          </a:prstGeom>
        </p:spPr>
      </p:pic>
      <p:pic>
        <p:nvPicPr>
          <p:cNvPr id="14" name="Picture 13">
            <a:extLst>
              <a:ext uri="{FF2B5EF4-FFF2-40B4-BE49-F238E27FC236}">
                <a16:creationId xmlns:a16="http://schemas.microsoft.com/office/drawing/2014/main" id="{A74F2664-A93B-7AAA-754F-164D35AE39FF}"/>
              </a:ext>
            </a:extLst>
          </p:cNvPr>
          <p:cNvPicPr>
            <a:picLocks noChangeAspect="1"/>
          </p:cNvPicPr>
          <p:nvPr/>
        </p:nvPicPr>
        <p:blipFill>
          <a:blip r:embed="rId6"/>
          <a:stretch>
            <a:fillRect/>
          </a:stretch>
        </p:blipFill>
        <p:spPr>
          <a:xfrm>
            <a:off x="16679008" y="1069568"/>
            <a:ext cx="685800" cy="546265"/>
          </a:xfrm>
          <a:prstGeom prst="rect">
            <a:avLst/>
          </a:prstGeom>
        </p:spPr>
      </p:pic>
      <p:pic>
        <p:nvPicPr>
          <p:cNvPr id="15" name="Picture 14">
            <a:extLst>
              <a:ext uri="{FF2B5EF4-FFF2-40B4-BE49-F238E27FC236}">
                <a16:creationId xmlns:a16="http://schemas.microsoft.com/office/drawing/2014/main" id="{EC4841DD-F32D-3314-377E-33A542B52073}"/>
              </a:ext>
            </a:extLst>
          </p:cNvPr>
          <p:cNvPicPr>
            <a:picLocks noChangeAspect="1"/>
          </p:cNvPicPr>
          <p:nvPr/>
        </p:nvPicPr>
        <p:blipFill>
          <a:blip r:embed="rId6"/>
          <a:stretch>
            <a:fillRect/>
          </a:stretch>
        </p:blipFill>
        <p:spPr>
          <a:xfrm>
            <a:off x="10554181" y="3767461"/>
            <a:ext cx="2561357" cy="2040215"/>
          </a:xfrm>
          <a:prstGeom prst="rect">
            <a:avLst/>
          </a:prstGeom>
        </p:spPr>
      </p:pic>
    </p:spTree>
    <p:extLst>
      <p:ext uri="{BB962C8B-B14F-4D97-AF65-F5344CB8AC3E}">
        <p14:creationId xmlns:p14="http://schemas.microsoft.com/office/powerpoint/2010/main" val="580128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bg>
      <p:bgPr>
        <a:solidFill>
          <a:srgbClr val="FDFCF9"/>
        </a:solid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HORIZONTAL · HEAD + HEART</a:t>
            </a:r>
            <a:endParaRPr lang="en-US" sz="1650"/>
          </a:p>
        </p:txBody>
      </p:sp>
      <p:sp>
        <p:nvSpPr>
          <p:cNvPr id="3" name="Text 1"/>
          <p:cNvSpPr/>
          <p:nvPr/>
        </p:nvSpPr>
        <p:spPr>
          <a:xfrm>
            <a:off x="1143000" y="1543943"/>
            <a:ext cx="16482060" cy="544785"/>
          </a:xfrm>
          <a:prstGeom prst="rect">
            <a:avLst/>
          </a:prstGeom>
          <a:noFill/>
          <a:ln/>
        </p:spPr>
        <p:txBody>
          <a:bodyPr wrap="square" lIns="25400" tIns="25400" rIns="25400" bIns="25400" rtlCol="0" anchor="t">
            <a:noAutofit/>
          </a:bodyPr>
          <a:lstStyle/>
          <a:p>
            <a:pPr marL="0" indent="0" algn="l">
              <a:lnSpc>
                <a:spcPct val="95000"/>
              </a:lnSpc>
              <a:buNone/>
            </a:pPr>
            <a:r>
              <a:rPr lang="en-US" sz="6700" b="1" kern="0" spc="-147">
                <a:solidFill>
                  <a:srgbClr val="0F0B2E"/>
                </a:solidFill>
                <a:latin typeface="Poppins" pitchFamily="34" charset="0"/>
                <a:ea typeface="Poppins" pitchFamily="34" charset="-122"/>
                <a:cs typeface="Poppins" pitchFamily="34" charset="-120"/>
              </a:rPr>
              <a:t>C-me and the </a:t>
            </a:r>
            <a:r>
              <a:rPr lang="en-US" sz="6700" b="1" kern="0" spc="-147">
                <a:gradFill>
                  <a:gsLst>
                    <a:gs pos="37000">
                      <a:srgbClr val="E84227"/>
                    </a:gs>
                    <a:gs pos="74000">
                      <a:srgbClr val="FED507"/>
                    </a:gs>
                  </a:gsLst>
                  <a:lin ang="2700000" scaled="0"/>
                </a:gradFill>
                <a:latin typeface="Poppins" pitchFamily="34" charset="0"/>
                <a:ea typeface="Poppins" pitchFamily="34" charset="-122"/>
                <a:cs typeface="Poppins" pitchFamily="34" charset="-120"/>
              </a:rPr>
              <a:t>Jungian axes</a:t>
            </a:r>
            <a:r>
              <a:rPr lang="en-US" sz="6700" b="1" kern="0" spc="-147">
                <a:solidFill>
                  <a:srgbClr val="0F0B2E"/>
                </a:solidFill>
                <a:latin typeface="Poppins" pitchFamily="34" charset="0"/>
                <a:ea typeface="Poppins" pitchFamily="34" charset="-122"/>
                <a:cs typeface="Poppins" pitchFamily="34" charset="-120"/>
              </a:rPr>
              <a:t>.</a:t>
            </a:r>
            <a:endParaRPr lang="en-US" sz="6700"/>
          </a:p>
        </p:txBody>
      </p:sp>
      <p:sp>
        <p:nvSpPr>
          <p:cNvPr id="5" name="Shape 2"/>
          <p:cNvSpPr/>
          <p:nvPr/>
        </p:nvSpPr>
        <p:spPr>
          <a:xfrm>
            <a:off x="1143000" y="5960692"/>
            <a:ext cx="16002000" cy="38100"/>
          </a:xfrm>
          <a:prstGeom prst="rect">
            <a:avLst/>
          </a:prstGeom>
          <a:solidFill>
            <a:srgbClr val="0F0B2E"/>
          </a:solidFill>
          <a:ln/>
        </p:spPr>
        <p:txBody>
          <a:bodyPr/>
          <a:lstStyle/>
          <a:p>
            <a:endParaRPr lang="en-US"/>
          </a:p>
        </p:txBody>
      </p:sp>
      <p:sp>
        <p:nvSpPr>
          <p:cNvPr id="6" name="Shape 3"/>
          <p:cNvSpPr/>
          <p:nvPr/>
        </p:nvSpPr>
        <p:spPr>
          <a:xfrm>
            <a:off x="1143000" y="2927152"/>
            <a:ext cx="4229100" cy="1085031"/>
          </a:xfrm>
          <a:prstGeom prst="roundRect">
            <a:avLst>
              <a:gd name="adj" fmla="val 4000"/>
            </a:avLst>
          </a:prstGeom>
          <a:solidFill>
            <a:srgbClr val="FDFCF9">
              <a:alpha val="65000"/>
            </a:srgbClr>
          </a:solidFill>
          <a:ln/>
        </p:spPr>
        <p:txBody>
          <a:bodyPr/>
          <a:lstStyle/>
          <a:p>
            <a:endParaRPr lang="en-US"/>
          </a:p>
        </p:txBody>
      </p:sp>
      <p:sp>
        <p:nvSpPr>
          <p:cNvPr id="7" name="Text 4"/>
          <p:cNvSpPr/>
          <p:nvPr/>
        </p:nvSpPr>
        <p:spPr>
          <a:xfrm>
            <a:off x="1352550" y="3098602"/>
            <a:ext cx="3924300" cy="918121"/>
          </a:xfrm>
          <a:prstGeom prst="rect">
            <a:avLst/>
          </a:prstGeom>
          <a:noFill/>
          <a:ln/>
        </p:spPr>
        <p:txBody>
          <a:bodyPr wrap="square" lIns="25400" tIns="25400" rIns="25400" bIns="25400" rtlCol="0" anchor="t">
            <a:normAutofit fontScale="92500" lnSpcReduction="20000"/>
          </a:bodyPr>
          <a:lstStyle/>
          <a:p>
            <a:pPr marL="0" indent="0" algn="l">
              <a:lnSpc>
                <a:spcPct val="105000"/>
              </a:lnSpc>
              <a:buNone/>
            </a:pPr>
            <a:r>
              <a:rPr lang="en-US" sz="3300" b="1" kern="0" spc="-66">
                <a:gradFill>
                  <a:gsLst>
                    <a:gs pos="37000">
                      <a:srgbClr val="2CAAE3"/>
                    </a:gs>
                    <a:gs pos="74000">
                      <a:srgbClr val="7030A0"/>
                    </a:gs>
                  </a:gsLst>
                  <a:lin ang="2700000" scaled="0"/>
                </a:gradFill>
                <a:latin typeface="Poppins" pitchFamily="34" charset="0"/>
                <a:ea typeface="Poppins" pitchFamily="34" charset="-122"/>
                <a:cs typeface="Poppins" pitchFamily="34" charset="-120"/>
              </a:rPr>
              <a:t>Thinking</a:t>
            </a:r>
            <a:r>
              <a:rPr lang="en-US" sz="3300" b="1" kern="0" spc="-66">
                <a:solidFill>
                  <a:srgbClr val="000000"/>
                </a:solidFill>
                <a:latin typeface="Poppins" pitchFamily="34" charset="0"/>
                <a:ea typeface="Poppins" pitchFamily="34" charset="-122"/>
                <a:cs typeface="Poppins" pitchFamily="34" charset="-120"/>
              </a:rPr>
              <a:t> </a:t>
            </a:r>
            <a:r>
              <a:rPr lang="en-US" sz="3300" b="1" kern="0" spc="-66">
                <a:solidFill>
                  <a:srgbClr val="0F0B2E"/>
                </a:solidFill>
                <a:latin typeface="Poppins" pitchFamily="34" charset="0"/>
                <a:ea typeface="Poppins" pitchFamily="34" charset="-122"/>
                <a:cs typeface="Poppins" pitchFamily="34" charset="-120"/>
              </a:rPr>
              <a:t>preference</a:t>
            </a:r>
            <a:endParaRPr lang="en-US" sz="3300"/>
          </a:p>
        </p:txBody>
      </p:sp>
      <p:sp>
        <p:nvSpPr>
          <p:cNvPr id="8" name="Text 5"/>
          <p:cNvSpPr/>
          <p:nvPr/>
        </p:nvSpPr>
        <p:spPr>
          <a:xfrm>
            <a:off x="1352550" y="4073872"/>
            <a:ext cx="3710610" cy="624780"/>
          </a:xfrm>
          <a:prstGeom prst="rect">
            <a:avLst/>
          </a:prstGeom>
          <a:noFill/>
          <a:ln/>
        </p:spPr>
        <p:txBody>
          <a:bodyPr wrap="square" lIns="25400" tIns="25400" rIns="25400" bIns="25400" rtlCol="0" anchor="t">
            <a:noAutofit/>
          </a:bodyPr>
          <a:lstStyle/>
          <a:p>
            <a:pPr marL="0" indent="0" algn="l">
              <a:buNone/>
            </a:pPr>
            <a:r>
              <a:rPr lang="en-US" sz="2200" dirty="0">
                <a:solidFill>
                  <a:srgbClr val="3D365C"/>
                </a:solidFill>
                <a:latin typeface="Poppins" pitchFamily="34" charset="0"/>
                <a:ea typeface="Poppins" pitchFamily="34" charset="-122"/>
                <a:cs typeface="Poppins" pitchFamily="34" charset="-120"/>
              </a:rPr>
              <a:t>Objective, analytical, task-orientated, focused.</a:t>
            </a:r>
            <a:endParaRPr lang="en-US" sz="2200" dirty="0"/>
          </a:p>
        </p:txBody>
      </p:sp>
      <p:sp>
        <p:nvSpPr>
          <p:cNvPr id="9" name="Shape 6"/>
          <p:cNvSpPr/>
          <p:nvPr/>
        </p:nvSpPr>
        <p:spPr>
          <a:xfrm>
            <a:off x="12915900" y="7162726"/>
            <a:ext cx="4229100" cy="1904851"/>
          </a:xfrm>
          <a:prstGeom prst="roundRect">
            <a:avLst>
              <a:gd name="adj" fmla="val 4000"/>
            </a:avLst>
          </a:prstGeom>
          <a:solidFill>
            <a:srgbClr val="FDFCF9">
              <a:alpha val="65000"/>
            </a:srgbClr>
          </a:solidFill>
          <a:ln/>
        </p:spPr>
        <p:txBody>
          <a:bodyPr/>
          <a:lstStyle/>
          <a:p>
            <a:endParaRPr lang="en-US"/>
          </a:p>
        </p:txBody>
      </p:sp>
      <p:sp>
        <p:nvSpPr>
          <p:cNvPr id="10" name="Text 7"/>
          <p:cNvSpPr/>
          <p:nvPr/>
        </p:nvSpPr>
        <p:spPr>
          <a:xfrm>
            <a:off x="13125450" y="7334176"/>
            <a:ext cx="3924300" cy="918121"/>
          </a:xfrm>
          <a:prstGeom prst="rect">
            <a:avLst/>
          </a:prstGeom>
          <a:noFill/>
          <a:ln/>
        </p:spPr>
        <p:txBody>
          <a:bodyPr wrap="square" lIns="25400" tIns="25400" rIns="25400" bIns="25400" rtlCol="0" anchor="t">
            <a:normAutofit fontScale="92500" lnSpcReduction="20000"/>
          </a:bodyPr>
          <a:lstStyle/>
          <a:p>
            <a:pPr marL="0" indent="0" algn="l">
              <a:lnSpc>
                <a:spcPct val="105000"/>
              </a:lnSpc>
              <a:buNone/>
            </a:pPr>
            <a:r>
              <a:rPr lang="en-US" sz="3300" b="1" kern="0" spc="-66">
                <a:gradFill>
                  <a:gsLst>
                    <a:gs pos="37000">
                      <a:srgbClr val="A7C93F"/>
                    </a:gs>
                    <a:gs pos="74000">
                      <a:srgbClr val="FED507"/>
                    </a:gs>
                  </a:gsLst>
                  <a:lin ang="2700000" scaled="0"/>
                </a:gradFill>
                <a:latin typeface="Poppins" pitchFamily="34" charset="0"/>
                <a:ea typeface="Poppins" pitchFamily="34" charset="-122"/>
                <a:cs typeface="Poppins" pitchFamily="34" charset="-120"/>
              </a:rPr>
              <a:t>Feeling</a:t>
            </a:r>
            <a:r>
              <a:rPr lang="en-US" sz="3300" b="1" kern="0" spc="-66">
                <a:solidFill>
                  <a:srgbClr val="000000"/>
                </a:solidFill>
                <a:latin typeface="Poppins" pitchFamily="34" charset="0"/>
                <a:ea typeface="Poppins" pitchFamily="34" charset="-122"/>
                <a:cs typeface="Poppins" pitchFamily="34" charset="-120"/>
              </a:rPr>
              <a:t> </a:t>
            </a:r>
          </a:p>
          <a:p>
            <a:pPr marL="0" indent="0" algn="l">
              <a:lnSpc>
                <a:spcPct val="105000"/>
              </a:lnSpc>
              <a:buNone/>
            </a:pPr>
            <a:r>
              <a:rPr lang="en-US" sz="3300" b="1" kern="0" spc="-66">
                <a:solidFill>
                  <a:srgbClr val="0F0B2E"/>
                </a:solidFill>
                <a:latin typeface="Poppins" pitchFamily="34" charset="0"/>
                <a:ea typeface="Poppins" pitchFamily="34" charset="-122"/>
                <a:cs typeface="Poppins" pitchFamily="34" charset="-120"/>
              </a:rPr>
              <a:t>preference</a:t>
            </a:r>
            <a:endParaRPr lang="en-US" sz="3300"/>
          </a:p>
        </p:txBody>
      </p:sp>
      <p:sp>
        <p:nvSpPr>
          <p:cNvPr id="11" name="Text 8"/>
          <p:cNvSpPr/>
          <p:nvPr/>
        </p:nvSpPr>
        <p:spPr>
          <a:xfrm>
            <a:off x="13125450" y="8309446"/>
            <a:ext cx="3710610" cy="624780"/>
          </a:xfrm>
          <a:prstGeom prst="rect">
            <a:avLst/>
          </a:prstGeom>
          <a:noFill/>
          <a:ln/>
        </p:spPr>
        <p:txBody>
          <a:bodyPr wrap="square" lIns="25400" tIns="25400" rIns="25400" bIns="25400" rtlCol="0" anchor="t">
            <a:noAutofit/>
          </a:bodyPr>
          <a:lstStyle/>
          <a:p>
            <a:r>
              <a:rPr lang="en-US" sz="2200" dirty="0">
                <a:solidFill>
                  <a:srgbClr val="3D365C"/>
                </a:solidFill>
                <a:latin typeface="Poppins" pitchFamily="34" charset="0"/>
                <a:ea typeface="Poppins" pitchFamily="34" charset="-122"/>
                <a:cs typeface="Poppins" pitchFamily="34" charset="-120"/>
              </a:rPr>
              <a:t>Subjective, personal, considerate, relationship-orientated.</a:t>
            </a:r>
          </a:p>
        </p:txBody>
      </p:sp>
      <p:sp>
        <p:nvSpPr>
          <p:cNvPr id="12" name="Text 9"/>
          <p:cNvSpPr/>
          <p:nvPr/>
        </p:nvSpPr>
        <p:spPr>
          <a:xfrm>
            <a:off x="1143000" y="9593610"/>
            <a:ext cx="2892562"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JUNGIAN AXES · HEAD/HEART</a:t>
            </a:r>
            <a:endParaRPr lang="en-US" sz="1200"/>
          </a:p>
        </p:txBody>
      </p:sp>
      <p:pic>
        <p:nvPicPr>
          <p:cNvPr id="14" name="Picture 13">
            <a:extLst>
              <a:ext uri="{FF2B5EF4-FFF2-40B4-BE49-F238E27FC236}">
                <a16:creationId xmlns:a16="http://schemas.microsoft.com/office/drawing/2014/main" id="{08D80ABA-A907-CFAB-9D02-55DC05843111}"/>
              </a:ext>
            </a:extLst>
          </p:cNvPr>
          <p:cNvPicPr>
            <a:picLocks noChangeAspect="1"/>
          </p:cNvPicPr>
          <p:nvPr/>
        </p:nvPicPr>
        <p:blipFill>
          <a:blip r:embed="rId3"/>
          <a:stretch>
            <a:fillRect/>
          </a:stretch>
        </p:blipFill>
        <p:spPr>
          <a:xfrm>
            <a:off x="16679008" y="1069568"/>
            <a:ext cx="685800" cy="546265"/>
          </a:xfrm>
          <a:prstGeom prst="rect">
            <a:avLst/>
          </a:prstGeom>
        </p:spPr>
      </p:pic>
      <p:pic>
        <p:nvPicPr>
          <p:cNvPr id="4" name="Picture 3">
            <a:extLst>
              <a:ext uri="{FF2B5EF4-FFF2-40B4-BE49-F238E27FC236}">
                <a16:creationId xmlns:a16="http://schemas.microsoft.com/office/drawing/2014/main" id="{D95E63CD-5724-7DC0-F2DE-FC189C2EFFC8}"/>
              </a:ext>
            </a:extLst>
          </p:cNvPr>
          <p:cNvPicPr>
            <a:picLocks noChangeAspect="1"/>
          </p:cNvPicPr>
          <p:nvPr/>
        </p:nvPicPr>
        <p:blipFill>
          <a:blip r:embed="rId4"/>
          <a:stretch/>
        </p:blipFill>
        <p:spPr>
          <a:xfrm>
            <a:off x="5873260" y="2696309"/>
            <a:ext cx="6576647" cy="65766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name="Slide 38">
    <p:bg>
      <p:bgPr>
        <a:solidFill>
          <a:srgbClr val="FDFCF9"/>
        </a:solid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VERTICAL · REFLECTIVE + EXPRESSIVE</a:t>
            </a:r>
            <a:endParaRPr lang="en-US" sz="1650"/>
          </a:p>
        </p:txBody>
      </p:sp>
      <p:sp>
        <p:nvSpPr>
          <p:cNvPr id="3" name="Text 1"/>
          <p:cNvSpPr/>
          <p:nvPr/>
        </p:nvSpPr>
        <p:spPr>
          <a:xfrm>
            <a:off x="1143000" y="1543943"/>
            <a:ext cx="16482060" cy="544785"/>
          </a:xfrm>
          <a:prstGeom prst="rect">
            <a:avLst/>
          </a:prstGeom>
          <a:noFill/>
          <a:ln/>
        </p:spPr>
        <p:txBody>
          <a:bodyPr wrap="square" lIns="25400" tIns="25400" rIns="25400" bIns="25400" rtlCol="0" anchor="t">
            <a:noAutofit/>
          </a:bodyPr>
          <a:lstStyle/>
          <a:p>
            <a:pPr marL="0" indent="0" algn="l">
              <a:lnSpc>
                <a:spcPct val="95000"/>
              </a:lnSpc>
              <a:buNone/>
            </a:pPr>
            <a:r>
              <a:rPr lang="en-US" sz="6700" b="1" kern="0" spc="-147">
                <a:solidFill>
                  <a:srgbClr val="0F0B2E"/>
                </a:solidFill>
                <a:latin typeface="Poppins" pitchFamily="34" charset="0"/>
                <a:ea typeface="Poppins" pitchFamily="34" charset="-122"/>
                <a:cs typeface="Poppins" pitchFamily="34" charset="-120"/>
              </a:rPr>
              <a:t>C-me and the </a:t>
            </a:r>
            <a:r>
              <a:rPr lang="en-US" sz="6700" b="1" kern="0" spc="-147">
                <a:gradFill>
                  <a:gsLst>
                    <a:gs pos="37000">
                      <a:srgbClr val="E84227"/>
                    </a:gs>
                    <a:gs pos="74000">
                      <a:srgbClr val="FED507"/>
                    </a:gs>
                  </a:gsLst>
                  <a:lin ang="2700000" scaled="0"/>
                </a:gradFill>
                <a:latin typeface="Poppins" pitchFamily="34" charset="0"/>
                <a:ea typeface="Poppins" pitchFamily="34" charset="-122"/>
                <a:cs typeface="Poppins" pitchFamily="34" charset="-120"/>
              </a:rPr>
              <a:t>Jungian axes</a:t>
            </a:r>
            <a:r>
              <a:rPr lang="en-US" sz="6700" b="1" kern="0" spc="-147">
                <a:solidFill>
                  <a:srgbClr val="0F0B2E"/>
                </a:solidFill>
                <a:latin typeface="Poppins" pitchFamily="34" charset="0"/>
                <a:ea typeface="Poppins" pitchFamily="34" charset="-122"/>
                <a:cs typeface="Poppins" pitchFamily="34" charset="-120"/>
              </a:rPr>
              <a:t>.</a:t>
            </a:r>
            <a:endParaRPr lang="en-US" sz="6700"/>
          </a:p>
        </p:txBody>
      </p:sp>
      <p:sp>
        <p:nvSpPr>
          <p:cNvPr id="5" name="Shape 2"/>
          <p:cNvSpPr/>
          <p:nvPr/>
        </p:nvSpPr>
        <p:spPr>
          <a:xfrm>
            <a:off x="9124950" y="2660228"/>
            <a:ext cx="38100" cy="6674272"/>
          </a:xfrm>
          <a:prstGeom prst="rect">
            <a:avLst/>
          </a:prstGeom>
          <a:solidFill>
            <a:srgbClr val="0F0B2E"/>
          </a:solidFill>
          <a:ln/>
        </p:spPr>
        <p:txBody>
          <a:bodyPr/>
          <a:lstStyle/>
          <a:p>
            <a:endParaRPr lang="en-US"/>
          </a:p>
        </p:txBody>
      </p:sp>
      <p:sp>
        <p:nvSpPr>
          <p:cNvPr id="6" name="Shape 3"/>
          <p:cNvSpPr/>
          <p:nvPr/>
        </p:nvSpPr>
        <p:spPr>
          <a:xfrm>
            <a:off x="1143000" y="5044901"/>
            <a:ext cx="4229100" cy="1904851"/>
          </a:xfrm>
          <a:prstGeom prst="roundRect">
            <a:avLst>
              <a:gd name="adj" fmla="val 4000"/>
            </a:avLst>
          </a:prstGeom>
          <a:solidFill>
            <a:srgbClr val="FDFCF9">
              <a:alpha val="65000"/>
            </a:srgbClr>
          </a:solidFill>
          <a:ln/>
        </p:spPr>
        <p:txBody>
          <a:bodyPr/>
          <a:lstStyle/>
          <a:p>
            <a:endParaRPr lang="en-US"/>
          </a:p>
        </p:txBody>
      </p:sp>
      <p:sp>
        <p:nvSpPr>
          <p:cNvPr id="7" name="Text 4"/>
          <p:cNvSpPr/>
          <p:nvPr/>
        </p:nvSpPr>
        <p:spPr>
          <a:xfrm>
            <a:off x="1352550" y="5216351"/>
            <a:ext cx="3924300" cy="918121"/>
          </a:xfrm>
          <a:prstGeom prst="rect">
            <a:avLst/>
          </a:prstGeom>
          <a:noFill/>
          <a:ln/>
        </p:spPr>
        <p:txBody>
          <a:bodyPr wrap="square" lIns="25400" tIns="25400" rIns="25400" bIns="25400" rtlCol="0" anchor="t">
            <a:normAutofit fontScale="92500" lnSpcReduction="20000"/>
          </a:bodyPr>
          <a:lstStyle/>
          <a:p>
            <a:pPr marL="0" indent="0" algn="l">
              <a:lnSpc>
                <a:spcPct val="105000"/>
              </a:lnSpc>
              <a:buNone/>
            </a:pPr>
            <a:r>
              <a:rPr lang="en-US" sz="3300" b="1" kern="0" spc="-66">
                <a:gradFill>
                  <a:gsLst>
                    <a:gs pos="36000">
                      <a:srgbClr val="A7C93F"/>
                    </a:gs>
                    <a:gs pos="74000">
                      <a:srgbClr val="2CAAE3"/>
                    </a:gs>
                  </a:gsLst>
                  <a:lin ang="2700000" scaled="0"/>
                </a:gradFill>
                <a:latin typeface="Poppins" pitchFamily="34" charset="0"/>
                <a:ea typeface="Poppins" pitchFamily="34" charset="-122"/>
                <a:cs typeface="Poppins" pitchFamily="34" charset="-120"/>
              </a:rPr>
              <a:t>Reflective</a:t>
            </a:r>
            <a:r>
              <a:rPr lang="en-US" sz="3300" b="1" kern="0" spc="-66">
                <a:solidFill>
                  <a:srgbClr val="000000"/>
                </a:solidFill>
                <a:latin typeface="Poppins" pitchFamily="34" charset="0"/>
                <a:ea typeface="Poppins" pitchFamily="34" charset="-122"/>
                <a:cs typeface="Poppins" pitchFamily="34" charset="-120"/>
              </a:rPr>
              <a:t> </a:t>
            </a:r>
            <a:r>
              <a:rPr lang="en-US" sz="3300" b="1" kern="0" spc="-66">
                <a:solidFill>
                  <a:srgbClr val="0F0B2E"/>
                </a:solidFill>
                <a:latin typeface="Poppins" pitchFamily="34" charset="0"/>
                <a:ea typeface="Poppins" pitchFamily="34" charset="-122"/>
                <a:cs typeface="Poppins" pitchFamily="34" charset="-120"/>
              </a:rPr>
              <a:t>preference</a:t>
            </a:r>
            <a:endParaRPr lang="en-US" sz="3300"/>
          </a:p>
        </p:txBody>
      </p:sp>
      <p:sp>
        <p:nvSpPr>
          <p:cNvPr id="8" name="Text 5"/>
          <p:cNvSpPr/>
          <p:nvPr/>
        </p:nvSpPr>
        <p:spPr>
          <a:xfrm>
            <a:off x="1352550" y="6191621"/>
            <a:ext cx="3710610" cy="1484526"/>
          </a:xfrm>
          <a:prstGeom prst="rect">
            <a:avLst/>
          </a:prstGeom>
          <a:noFill/>
          <a:ln/>
        </p:spPr>
        <p:txBody>
          <a:bodyPr wrap="square" lIns="25400" tIns="25400" rIns="25400" bIns="25400" rtlCol="0" anchor="t">
            <a:normAutofit/>
          </a:bodyPr>
          <a:lstStyle/>
          <a:p>
            <a:pPr marL="0" indent="0" algn="l">
              <a:buNone/>
            </a:pPr>
            <a:r>
              <a:rPr lang="en-US" sz="2200" dirty="0">
                <a:solidFill>
                  <a:srgbClr val="3D365C"/>
                </a:solidFill>
                <a:latin typeface="Poppins" pitchFamily="34" charset="0"/>
                <a:ea typeface="Poppins" pitchFamily="34" charset="-122"/>
                <a:cs typeface="Poppins" pitchFamily="34" charset="-120"/>
              </a:rPr>
              <a:t>Observant, considered, inward focus, attentive, thoughtful, depth.</a:t>
            </a:r>
            <a:endParaRPr lang="en-US" sz="2200" dirty="0"/>
          </a:p>
        </p:txBody>
      </p:sp>
      <p:sp>
        <p:nvSpPr>
          <p:cNvPr id="9" name="Shape 6"/>
          <p:cNvSpPr/>
          <p:nvPr/>
        </p:nvSpPr>
        <p:spPr>
          <a:xfrm>
            <a:off x="12915900" y="5044901"/>
            <a:ext cx="4229100" cy="1904851"/>
          </a:xfrm>
          <a:prstGeom prst="roundRect">
            <a:avLst>
              <a:gd name="adj" fmla="val 4000"/>
            </a:avLst>
          </a:prstGeom>
          <a:solidFill>
            <a:srgbClr val="FDFCF9">
              <a:alpha val="65000"/>
            </a:srgbClr>
          </a:solidFill>
          <a:ln/>
        </p:spPr>
        <p:txBody>
          <a:bodyPr/>
          <a:lstStyle/>
          <a:p>
            <a:endParaRPr lang="en-US"/>
          </a:p>
        </p:txBody>
      </p:sp>
      <p:sp>
        <p:nvSpPr>
          <p:cNvPr id="10" name="Text 7"/>
          <p:cNvSpPr/>
          <p:nvPr/>
        </p:nvSpPr>
        <p:spPr>
          <a:xfrm>
            <a:off x="13125450" y="5216351"/>
            <a:ext cx="3924300" cy="918121"/>
          </a:xfrm>
          <a:prstGeom prst="rect">
            <a:avLst/>
          </a:prstGeom>
          <a:noFill/>
          <a:ln/>
        </p:spPr>
        <p:txBody>
          <a:bodyPr wrap="square" lIns="25400" tIns="25400" rIns="25400" bIns="25400" rtlCol="0" anchor="t">
            <a:normAutofit fontScale="92500" lnSpcReduction="20000"/>
          </a:bodyPr>
          <a:lstStyle/>
          <a:p>
            <a:pPr marL="0" indent="0" algn="l">
              <a:lnSpc>
                <a:spcPct val="105000"/>
              </a:lnSpc>
              <a:buNone/>
            </a:pPr>
            <a:r>
              <a:rPr lang="en-US" sz="3300" b="1" kern="0" spc="-66">
                <a:gradFill>
                  <a:gsLst>
                    <a:gs pos="36000">
                      <a:srgbClr val="E84227"/>
                    </a:gs>
                    <a:gs pos="74000">
                      <a:srgbClr val="FED507"/>
                    </a:gs>
                  </a:gsLst>
                  <a:lin ang="2700000" scaled="0"/>
                </a:gradFill>
                <a:latin typeface="Poppins" pitchFamily="34" charset="0"/>
                <a:ea typeface="Poppins" pitchFamily="34" charset="-122"/>
                <a:cs typeface="Poppins" pitchFamily="34" charset="-120"/>
              </a:rPr>
              <a:t>Expressive</a:t>
            </a:r>
            <a:r>
              <a:rPr lang="en-US" sz="3300" b="1" kern="0" spc="-66">
                <a:solidFill>
                  <a:srgbClr val="000000"/>
                </a:solidFill>
                <a:latin typeface="Poppins" pitchFamily="34" charset="0"/>
                <a:ea typeface="Poppins" pitchFamily="34" charset="-122"/>
                <a:cs typeface="Poppins" pitchFamily="34" charset="-120"/>
              </a:rPr>
              <a:t> </a:t>
            </a:r>
            <a:r>
              <a:rPr lang="en-US" sz="3300" b="1" kern="0" spc="-66">
                <a:solidFill>
                  <a:srgbClr val="0F0B2E"/>
                </a:solidFill>
                <a:latin typeface="Poppins" pitchFamily="34" charset="0"/>
                <a:ea typeface="Poppins" pitchFamily="34" charset="-122"/>
                <a:cs typeface="Poppins" pitchFamily="34" charset="-120"/>
              </a:rPr>
              <a:t>preference</a:t>
            </a:r>
            <a:endParaRPr lang="en-US" sz="3300"/>
          </a:p>
        </p:txBody>
      </p:sp>
      <p:sp>
        <p:nvSpPr>
          <p:cNvPr id="11" name="Text 8"/>
          <p:cNvSpPr/>
          <p:nvPr/>
        </p:nvSpPr>
        <p:spPr>
          <a:xfrm>
            <a:off x="13125450" y="6191621"/>
            <a:ext cx="3710610" cy="1484526"/>
          </a:xfrm>
          <a:prstGeom prst="rect">
            <a:avLst/>
          </a:prstGeom>
          <a:noFill/>
          <a:ln/>
        </p:spPr>
        <p:txBody>
          <a:bodyPr wrap="square" lIns="25400" tIns="25400" rIns="25400" bIns="25400" rtlCol="0" anchor="t">
            <a:noAutofit/>
          </a:bodyPr>
          <a:lstStyle/>
          <a:p>
            <a:pPr marL="0" indent="0" algn="l">
              <a:buNone/>
            </a:pPr>
            <a:r>
              <a:rPr lang="en-US" sz="2200">
                <a:solidFill>
                  <a:srgbClr val="3D365C"/>
                </a:solidFill>
                <a:latin typeface="Poppins" pitchFamily="34" charset="0"/>
                <a:ea typeface="Poppins" pitchFamily="34" charset="-122"/>
                <a:cs typeface="Poppins" pitchFamily="34" charset="-120"/>
              </a:rPr>
              <a:t>Action-orientated, direct, outward focus, assertive, vocal, breadth.</a:t>
            </a:r>
            <a:endParaRPr lang="en-US" sz="2200"/>
          </a:p>
        </p:txBody>
      </p:sp>
      <p:sp>
        <p:nvSpPr>
          <p:cNvPr id="12" name="Text 9"/>
          <p:cNvSpPr/>
          <p:nvPr/>
        </p:nvSpPr>
        <p:spPr>
          <a:xfrm>
            <a:off x="1143000" y="9593610"/>
            <a:ext cx="4034364"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JUNGIAN AXES · REFLECTIVE/EXPRESSIVE</a:t>
            </a:r>
            <a:endParaRPr lang="en-US" sz="1200"/>
          </a:p>
        </p:txBody>
      </p:sp>
      <p:pic>
        <p:nvPicPr>
          <p:cNvPr id="14" name="Picture 13">
            <a:extLst>
              <a:ext uri="{FF2B5EF4-FFF2-40B4-BE49-F238E27FC236}">
                <a16:creationId xmlns:a16="http://schemas.microsoft.com/office/drawing/2014/main" id="{B627A238-8985-2776-303E-29CAAF690A47}"/>
              </a:ext>
            </a:extLst>
          </p:cNvPr>
          <p:cNvPicPr>
            <a:picLocks noChangeAspect="1"/>
          </p:cNvPicPr>
          <p:nvPr/>
        </p:nvPicPr>
        <p:blipFill>
          <a:blip r:embed="rId3"/>
          <a:stretch>
            <a:fillRect/>
          </a:stretch>
        </p:blipFill>
        <p:spPr>
          <a:xfrm>
            <a:off x="16679008" y="1069568"/>
            <a:ext cx="685800" cy="546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name="Slide 39">
    <p:bg>
      <p:bgPr>
        <a:solidFill>
          <a:srgbClr val="F5F3EC"/>
        </a:solid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INSIDE YOUR PROFILE</a:t>
            </a:r>
            <a:endParaRPr lang="en-US" sz="1650"/>
          </a:p>
        </p:txBody>
      </p:sp>
      <p:sp>
        <p:nvSpPr>
          <p:cNvPr id="3" name="Text 1"/>
          <p:cNvSpPr/>
          <p:nvPr/>
        </p:nvSpPr>
        <p:spPr>
          <a:xfrm>
            <a:off x="1143000" y="1543943"/>
            <a:ext cx="16482060" cy="544785"/>
          </a:xfrm>
          <a:prstGeom prst="rect">
            <a:avLst/>
          </a:prstGeom>
          <a:noFill/>
          <a:ln/>
        </p:spPr>
        <p:txBody>
          <a:bodyPr wrap="square" lIns="25400" tIns="25400" rIns="25400" bIns="25400" rtlCol="0" anchor="t">
            <a:noAutofit/>
          </a:bodyPr>
          <a:lstStyle/>
          <a:p>
            <a:pPr marL="0" indent="0" algn="l">
              <a:lnSpc>
                <a:spcPct val="95000"/>
              </a:lnSpc>
              <a:buNone/>
            </a:pPr>
            <a:r>
              <a:rPr lang="en-US" sz="6700" b="1" kern="0" spc="-147">
                <a:solidFill>
                  <a:srgbClr val="0F0B2E"/>
                </a:solidFill>
                <a:latin typeface="Poppins" pitchFamily="34" charset="0"/>
                <a:ea typeface="Poppins" pitchFamily="34" charset="-122"/>
                <a:cs typeface="Poppins" pitchFamily="34" charset="-120"/>
              </a:rPr>
              <a:t>The graphs and </a:t>
            </a:r>
            <a:r>
              <a:rPr lang="en-US" sz="6700" b="1" kern="0" spc="-147">
                <a:gradFill>
                  <a:gsLst>
                    <a:gs pos="73000">
                      <a:srgbClr val="2CAAE3"/>
                    </a:gs>
                    <a:gs pos="53000">
                      <a:srgbClr val="A7C93F"/>
                    </a:gs>
                  </a:gsLst>
                  <a:lin ang="2700000" scaled="0"/>
                </a:gradFill>
                <a:latin typeface="Poppins" pitchFamily="34" charset="0"/>
                <a:ea typeface="Poppins" pitchFamily="34" charset="-122"/>
                <a:cs typeface="Poppins" pitchFamily="34" charset="-120"/>
              </a:rPr>
              <a:t>the wheel</a:t>
            </a:r>
            <a:r>
              <a:rPr lang="en-US" sz="6700" b="1" kern="0" spc="-147">
                <a:solidFill>
                  <a:srgbClr val="0F0B2E"/>
                </a:solidFill>
                <a:latin typeface="Poppins" pitchFamily="34" charset="0"/>
                <a:ea typeface="Poppins" pitchFamily="34" charset="-122"/>
                <a:cs typeface="Poppins" pitchFamily="34" charset="-120"/>
              </a:rPr>
              <a:t>.</a:t>
            </a:r>
            <a:endParaRPr lang="en-US" sz="6700"/>
          </a:p>
        </p:txBody>
      </p:sp>
      <p:pic>
        <p:nvPicPr>
          <p:cNvPr id="4" name="Image 0" descr="preencoded.png"/>
          <p:cNvPicPr>
            <a:picLocks noChangeAspect="1"/>
          </p:cNvPicPr>
          <p:nvPr/>
        </p:nvPicPr>
        <p:blipFill>
          <a:blip r:embed="rId3"/>
          <a:srcRect/>
          <a:stretch/>
        </p:blipFill>
        <p:spPr>
          <a:xfrm>
            <a:off x="2877815" y="2423115"/>
            <a:ext cx="11223172" cy="7307640"/>
          </a:xfrm>
          <a:prstGeom prst="rect">
            <a:avLst/>
          </a:prstGeom>
        </p:spPr>
      </p:pic>
      <p:sp>
        <p:nvSpPr>
          <p:cNvPr id="5" name="Text 2"/>
          <p:cNvSpPr/>
          <p:nvPr/>
        </p:nvSpPr>
        <p:spPr>
          <a:xfrm>
            <a:off x="1143000" y="9593610"/>
            <a:ext cx="1734815"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GRAPHS &amp; WHEEL</a:t>
            </a:r>
            <a:endParaRPr lang="en-US" sz="1200"/>
          </a:p>
        </p:txBody>
      </p:sp>
      <p:pic>
        <p:nvPicPr>
          <p:cNvPr id="7" name="Picture 6">
            <a:extLst>
              <a:ext uri="{FF2B5EF4-FFF2-40B4-BE49-F238E27FC236}">
                <a16:creationId xmlns:a16="http://schemas.microsoft.com/office/drawing/2014/main" id="{974DC90E-BFEF-7953-D074-1B4CAF2172D4}"/>
              </a:ext>
            </a:extLst>
          </p:cNvPr>
          <p:cNvPicPr>
            <a:picLocks noChangeAspect="1"/>
          </p:cNvPicPr>
          <p:nvPr/>
        </p:nvPicPr>
        <p:blipFill>
          <a:blip r:embed="rId4"/>
          <a:stretch>
            <a:fillRect/>
          </a:stretch>
        </p:blipFill>
        <p:spPr>
          <a:xfrm>
            <a:off x="16679008" y="1069568"/>
            <a:ext cx="685800" cy="5462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F0B2E"/>
        </a:solid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F6A92"/>
                </a:solidFill>
                <a:latin typeface="Poppins" pitchFamily="34" charset="0"/>
                <a:ea typeface="Poppins" pitchFamily="34" charset="-122"/>
                <a:cs typeface="Poppins" pitchFamily="34" charset="-120"/>
              </a:rPr>
              <a:t>INTRODUCING C-ME</a:t>
            </a:r>
            <a:endParaRPr lang="en-US" sz="1650"/>
          </a:p>
        </p:txBody>
      </p:sp>
      <p:sp>
        <p:nvSpPr>
          <p:cNvPr id="3" name="Text 1"/>
          <p:cNvSpPr/>
          <p:nvPr/>
        </p:nvSpPr>
        <p:spPr>
          <a:xfrm>
            <a:off x="1143000" y="1543943"/>
            <a:ext cx="16482060" cy="906735"/>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7200" b="1" kern="0" spc="-252">
                <a:solidFill>
                  <a:srgbClr val="FFFFFF"/>
                </a:solidFill>
                <a:latin typeface="Poppins" pitchFamily="34" charset="0"/>
                <a:ea typeface="Poppins" pitchFamily="34" charset="-122"/>
                <a:cs typeface="Poppins" pitchFamily="34" charset="-120"/>
              </a:rPr>
              <a:t>3 levels of </a:t>
            </a:r>
            <a:r>
              <a:rPr lang="en-US" sz="7200" b="1" kern="0" spc="-252">
                <a:gradFill>
                  <a:gsLst>
                    <a:gs pos="83000">
                      <a:srgbClr val="FED507"/>
                    </a:gs>
                    <a:gs pos="41000">
                      <a:srgbClr val="E84227"/>
                    </a:gs>
                  </a:gsLst>
                  <a:lin ang="2700000" scaled="0"/>
                </a:gradFill>
                <a:latin typeface="Poppins" pitchFamily="34" charset="0"/>
                <a:ea typeface="Poppins" pitchFamily="34" charset="-122"/>
                <a:cs typeface="Poppins" pitchFamily="34" charset="-120"/>
              </a:rPr>
              <a:t>impact</a:t>
            </a:r>
            <a:r>
              <a:rPr lang="en-US" sz="7200" b="1" kern="0" spc="-252">
                <a:solidFill>
                  <a:srgbClr val="000000"/>
                </a:solidFill>
                <a:latin typeface="Poppins" pitchFamily="34" charset="0"/>
                <a:ea typeface="Poppins" pitchFamily="34" charset="-122"/>
                <a:cs typeface="Poppins" pitchFamily="34" charset="-120"/>
              </a:rPr>
              <a:t> </a:t>
            </a:r>
            <a:r>
              <a:rPr lang="en-US" sz="7200" b="1" kern="0" spc="-252">
                <a:solidFill>
                  <a:srgbClr val="FFFFFF"/>
                </a:solidFill>
                <a:latin typeface="Poppins" pitchFamily="34" charset="0"/>
                <a:ea typeface="Poppins" pitchFamily="34" charset="-122"/>
                <a:cs typeface="Poppins" pitchFamily="34" charset="-120"/>
              </a:rPr>
              <a:t>…</a:t>
            </a:r>
            <a:endParaRPr lang="en-US" sz="7200"/>
          </a:p>
        </p:txBody>
      </p:sp>
      <p:sp>
        <p:nvSpPr>
          <p:cNvPr id="4" name="Shape 2"/>
          <p:cNvSpPr/>
          <p:nvPr/>
        </p:nvSpPr>
        <p:spPr>
          <a:xfrm>
            <a:off x="1739590" y="5000566"/>
            <a:ext cx="15405410" cy="45719"/>
          </a:xfrm>
          <a:prstGeom prst="rect">
            <a:avLst/>
          </a:prstGeom>
          <a:solidFill>
            <a:srgbClr val="FFFFFF">
              <a:alpha val="12000"/>
            </a:srgbClr>
          </a:solidFill>
          <a:ln/>
        </p:spPr>
        <p:txBody>
          <a:bodyPr/>
          <a:lstStyle/>
          <a:p>
            <a:endParaRPr lang="en-US"/>
          </a:p>
        </p:txBody>
      </p:sp>
      <p:sp>
        <p:nvSpPr>
          <p:cNvPr id="5" name="Text 3"/>
          <p:cNvSpPr/>
          <p:nvPr/>
        </p:nvSpPr>
        <p:spPr>
          <a:xfrm>
            <a:off x="1982130" y="3684664"/>
            <a:ext cx="14313424" cy="8001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6000" b="1" kern="0" spc="-180">
                <a:solidFill>
                  <a:srgbClr val="FFFFFF"/>
                </a:solidFill>
                <a:latin typeface="Poppins" pitchFamily="34" charset="0"/>
                <a:ea typeface="Poppins" pitchFamily="34" charset="-122"/>
                <a:cs typeface="Poppins" pitchFamily="34" charset="-120"/>
              </a:rPr>
              <a:t>Individuals</a:t>
            </a:r>
            <a:endParaRPr lang="en-US" sz="6000"/>
          </a:p>
        </p:txBody>
      </p:sp>
      <p:sp>
        <p:nvSpPr>
          <p:cNvPr id="6" name="Text 4"/>
          <p:cNvSpPr/>
          <p:nvPr/>
        </p:nvSpPr>
        <p:spPr>
          <a:xfrm>
            <a:off x="1982130" y="4522865"/>
            <a:ext cx="14313424"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264">
                <a:solidFill>
                  <a:srgbClr val="6F6A92"/>
                </a:solidFill>
                <a:latin typeface="Poppins" pitchFamily="34" charset="0"/>
                <a:ea typeface="Poppins" pitchFamily="34" charset="-122"/>
                <a:cs typeface="Poppins" pitchFamily="34" charset="-120"/>
              </a:rPr>
              <a:t>SELF-AWARENESS · PERSONAL DEVELOPMENT</a:t>
            </a:r>
            <a:endParaRPr lang="en-US" sz="1650"/>
          </a:p>
        </p:txBody>
      </p:sp>
      <p:sp>
        <p:nvSpPr>
          <p:cNvPr id="7" name="Text 5"/>
          <p:cNvSpPr/>
          <p:nvPr/>
        </p:nvSpPr>
        <p:spPr>
          <a:xfrm>
            <a:off x="16868329" y="4081463"/>
            <a:ext cx="352871"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264">
                <a:solidFill>
                  <a:srgbClr val="6F6A92"/>
                </a:solidFill>
                <a:latin typeface="Poppins" pitchFamily="34" charset="0"/>
                <a:ea typeface="Poppins" pitchFamily="34" charset="-122"/>
                <a:cs typeface="Poppins" pitchFamily="34" charset="-120"/>
              </a:rPr>
              <a:t>01</a:t>
            </a:r>
            <a:endParaRPr lang="en-US" sz="1650"/>
          </a:p>
        </p:txBody>
      </p:sp>
      <p:sp>
        <p:nvSpPr>
          <p:cNvPr id="8" name="Shape 6"/>
          <p:cNvSpPr/>
          <p:nvPr/>
        </p:nvSpPr>
        <p:spPr>
          <a:xfrm>
            <a:off x="3300760" y="6980663"/>
            <a:ext cx="13844239" cy="45719"/>
          </a:xfrm>
          <a:prstGeom prst="rect">
            <a:avLst/>
          </a:prstGeom>
          <a:solidFill>
            <a:srgbClr val="FFFFFF">
              <a:alpha val="12000"/>
            </a:srgbClr>
          </a:solidFill>
          <a:ln/>
        </p:spPr>
        <p:txBody>
          <a:bodyPr/>
          <a:lstStyle/>
          <a:p>
            <a:endParaRPr lang="en-US"/>
          </a:p>
        </p:txBody>
      </p:sp>
      <p:sp>
        <p:nvSpPr>
          <p:cNvPr id="9" name="Text 7"/>
          <p:cNvSpPr/>
          <p:nvPr/>
        </p:nvSpPr>
        <p:spPr>
          <a:xfrm>
            <a:off x="3543298" y="5641435"/>
            <a:ext cx="14268126" cy="8001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6000" b="1" kern="0" spc="-180">
                <a:solidFill>
                  <a:srgbClr val="FFFFFF"/>
                </a:solidFill>
                <a:latin typeface="Poppins" pitchFamily="34" charset="0"/>
                <a:ea typeface="Poppins" pitchFamily="34" charset="-122"/>
                <a:cs typeface="Poppins" pitchFamily="34" charset="-120"/>
              </a:rPr>
              <a:t>Teams</a:t>
            </a:r>
            <a:endParaRPr lang="en-US" sz="6000"/>
          </a:p>
        </p:txBody>
      </p:sp>
      <p:sp>
        <p:nvSpPr>
          <p:cNvPr id="10" name="Text 8"/>
          <p:cNvSpPr/>
          <p:nvPr/>
        </p:nvSpPr>
        <p:spPr>
          <a:xfrm>
            <a:off x="3543298" y="6479635"/>
            <a:ext cx="14268126"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264">
                <a:solidFill>
                  <a:srgbClr val="6F6A92"/>
                </a:solidFill>
                <a:latin typeface="Poppins" pitchFamily="34" charset="0"/>
                <a:ea typeface="Poppins" pitchFamily="34" charset="-122"/>
                <a:cs typeface="Poppins" pitchFamily="34" charset="-120"/>
              </a:rPr>
              <a:t>GROUP DYNAMICS · HOW WE OPERATE TOGETHER</a:t>
            </a:r>
            <a:endParaRPr lang="en-US" sz="1650"/>
          </a:p>
        </p:txBody>
      </p:sp>
      <p:sp>
        <p:nvSpPr>
          <p:cNvPr id="11" name="Text 9"/>
          <p:cNvSpPr/>
          <p:nvPr/>
        </p:nvSpPr>
        <p:spPr>
          <a:xfrm>
            <a:off x="16824350" y="6015930"/>
            <a:ext cx="39685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264">
                <a:solidFill>
                  <a:srgbClr val="6F6A92"/>
                </a:solidFill>
                <a:latin typeface="Poppins" pitchFamily="34" charset="0"/>
                <a:ea typeface="Poppins" pitchFamily="34" charset="-122"/>
                <a:cs typeface="Poppins" pitchFamily="34" charset="-120"/>
              </a:rPr>
              <a:t>02</a:t>
            </a:r>
            <a:endParaRPr lang="en-US" sz="1650"/>
          </a:p>
        </p:txBody>
      </p:sp>
      <p:sp>
        <p:nvSpPr>
          <p:cNvPr id="12" name="Text 10"/>
          <p:cNvSpPr/>
          <p:nvPr/>
        </p:nvSpPr>
        <p:spPr>
          <a:xfrm>
            <a:off x="5193679" y="7575903"/>
            <a:ext cx="14259695" cy="8001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6000" b="1" kern="0" spc="-180">
                <a:solidFill>
                  <a:srgbClr val="FFFFFF"/>
                </a:solidFill>
                <a:latin typeface="Poppins" pitchFamily="34" charset="0"/>
                <a:ea typeface="Poppins" pitchFamily="34" charset="-122"/>
                <a:cs typeface="Poppins" pitchFamily="34" charset="-120"/>
              </a:rPr>
              <a:t>Organisations</a:t>
            </a:r>
            <a:endParaRPr lang="en-US" sz="6000"/>
          </a:p>
        </p:txBody>
      </p:sp>
      <p:sp>
        <p:nvSpPr>
          <p:cNvPr id="13" name="Text 11"/>
          <p:cNvSpPr/>
          <p:nvPr/>
        </p:nvSpPr>
        <p:spPr>
          <a:xfrm>
            <a:off x="5193679" y="8414103"/>
            <a:ext cx="14259695"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264">
                <a:solidFill>
                  <a:srgbClr val="6F6A92"/>
                </a:solidFill>
                <a:latin typeface="Poppins" pitchFamily="34" charset="0"/>
                <a:ea typeface="Poppins" pitchFamily="34" charset="-122"/>
                <a:cs typeface="Poppins" pitchFamily="34" charset="-120"/>
              </a:rPr>
              <a:t>CULTURE · OPERATIONAL PERFORMANCE · POSITIVE CHANGE</a:t>
            </a:r>
            <a:endParaRPr lang="en-US" sz="1650"/>
          </a:p>
        </p:txBody>
      </p:sp>
      <p:sp>
        <p:nvSpPr>
          <p:cNvPr id="14" name="Text 12"/>
          <p:cNvSpPr/>
          <p:nvPr/>
        </p:nvSpPr>
        <p:spPr>
          <a:xfrm>
            <a:off x="16816164" y="7950398"/>
            <a:ext cx="405036"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264">
                <a:solidFill>
                  <a:srgbClr val="6F6A92"/>
                </a:solidFill>
                <a:latin typeface="Poppins" pitchFamily="34" charset="0"/>
                <a:ea typeface="Poppins" pitchFamily="34" charset="-122"/>
                <a:cs typeface="Poppins" pitchFamily="34" charset="-120"/>
              </a:rPr>
              <a:t>03</a:t>
            </a:r>
            <a:endParaRPr lang="en-US" sz="1650"/>
          </a:p>
        </p:txBody>
      </p:sp>
      <p:sp>
        <p:nvSpPr>
          <p:cNvPr id="15" name="Text 13"/>
          <p:cNvSpPr/>
          <p:nvPr/>
        </p:nvSpPr>
        <p:spPr>
          <a:xfrm>
            <a:off x="1143000" y="9593610"/>
            <a:ext cx="2009403"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F6A92"/>
                </a:solidFill>
                <a:latin typeface="Poppins" pitchFamily="34" charset="0"/>
                <a:ea typeface="Poppins" pitchFamily="34" charset="-122"/>
                <a:cs typeface="Poppins" pitchFamily="34" charset="-120"/>
              </a:rPr>
              <a:t>INTRODUCING C-ME</a:t>
            </a:r>
            <a:endParaRPr lang="en-US" sz="1200"/>
          </a:p>
        </p:txBody>
      </p:sp>
      <p:sp>
        <p:nvSpPr>
          <p:cNvPr id="17" name="Shape 6">
            <a:extLst>
              <a:ext uri="{FF2B5EF4-FFF2-40B4-BE49-F238E27FC236}">
                <a16:creationId xmlns:a16="http://schemas.microsoft.com/office/drawing/2014/main" id="{A63FDA97-A7BE-3DE7-6971-1E03FA26CAF4}"/>
              </a:ext>
            </a:extLst>
          </p:cNvPr>
          <p:cNvSpPr/>
          <p:nvPr/>
        </p:nvSpPr>
        <p:spPr>
          <a:xfrm>
            <a:off x="4925121" y="8939560"/>
            <a:ext cx="12136245" cy="45719"/>
          </a:xfrm>
          <a:prstGeom prst="rect">
            <a:avLst/>
          </a:prstGeom>
          <a:solidFill>
            <a:srgbClr val="FFFFFF">
              <a:alpha val="12000"/>
            </a:srgbClr>
          </a:solidFill>
          <a:ln/>
        </p:spPr>
        <p:txBody>
          <a:bodyPr/>
          <a:lstStyle/>
          <a:p>
            <a:endParaRPr lang="en-US"/>
          </a:p>
        </p:txBody>
      </p:sp>
      <p:pic>
        <p:nvPicPr>
          <p:cNvPr id="19" name="Picture 18">
            <a:extLst>
              <a:ext uri="{FF2B5EF4-FFF2-40B4-BE49-F238E27FC236}">
                <a16:creationId xmlns:a16="http://schemas.microsoft.com/office/drawing/2014/main" id="{37C908E5-C654-E45E-DC8F-BB7121B30A93}"/>
              </a:ext>
            </a:extLst>
          </p:cNvPr>
          <p:cNvPicPr>
            <a:picLocks noChangeAspect="1"/>
          </p:cNvPicPr>
          <p:nvPr/>
        </p:nvPicPr>
        <p:blipFill>
          <a:blip r:embed="rId3"/>
          <a:stretch>
            <a:fillRect/>
          </a:stretch>
        </p:blipFill>
        <p:spPr>
          <a:xfrm>
            <a:off x="16679123" y="1065794"/>
            <a:ext cx="676548" cy="5374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name="Slide 40">
    <p:bg>
      <p:bgPr>
        <a:solidFill>
          <a:srgbClr val="FDFCF9"/>
        </a:solid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INSIDE YOUR PROFILE</a:t>
            </a:r>
            <a:endParaRPr lang="en-US" sz="1650"/>
          </a:p>
        </p:txBody>
      </p:sp>
      <p:sp>
        <p:nvSpPr>
          <p:cNvPr id="5" name="Shape 2"/>
          <p:cNvSpPr/>
          <p:nvPr/>
        </p:nvSpPr>
        <p:spPr>
          <a:xfrm>
            <a:off x="11625471" y="6108463"/>
            <a:ext cx="590550" cy="590550"/>
          </a:xfrm>
          <a:prstGeom prst="ellipse">
            <a:avLst/>
          </a:prstGeom>
          <a:solidFill>
            <a:srgbClr val="0F0B2E"/>
          </a:solidFill>
          <a:ln w="28575">
            <a:solidFill>
              <a:srgbClr val="FFFFFF"/>
            </a:solidFill>
            <a:prstDash val="solid"/>
          </a:ln>
          <a:effectLst>
            <a:outerShdw blurRad="381000" dist="171450" dir="5400000" algn="bl" rotWithShape="0">
              <a:srgbClr val="0F0B2E">
                <a:alpha val="12000"/>
              </a:srgbClr>
            </a:outerShdw>
          </a:effectLst>
        </p:spPr>
        <p:txBody>
          <a:bodyPr/>
          <a:lstStyle/>
          <a:p>
            <a:endParaRPr lang="en-US"/>
          </a:p>
        </p:txBody>
      </p:sp>
      <p:sp>
        <p:nvSpPr>
          <p:cNvPr id="6" name="Text 3"/>
          <p:cNvSpPr/>
          <p:nvPr/>
        </p:nvSpPr>
        <p:spPr>
          <a:xfrm>
            <a:off x="11634052" y="6082718"/>
            <a:ext cx="609600" cy="571500"/>
          </a:xfrm>
          <a:prstGeom prst="rect">
            <a:avLst/>
          </a:prstGeom>
          <a:noFill/>
          <a:ln/>
        </p:spPr>
        <p:txBody>
          <a:bodyPr wrap="square" lIns="25400" tIns="25400" rIns="25400" bIns="25400" rtlCol="0" anchor="ctr">
            <a:normAutofit/>
          </a:bodyPr>
          <a:lstStyle/>
          <a:p>
            <a:pPr marL="0" indent="0" algn="ctr">
              <a:lnSpc>
                <a:spcPct val="155000"/>
              </a:lnSpc>
              <a:buNone/>
            </a:pPr>
            <a:r>
              <a:rPr lang="en-US" sz="1800" b="1">
                <a:solidFill>
                  <a:srgbClr val="FFFFFF"/>
                </a:solidFill>
                <a:latin typeface="Poppins" pitchFamily="34" charset="0"/>
                <a:ea typeface="Poppins" pitchFamily="34" charset="-122"/>
                <a:cs typeface="Poppins" pitchFamily="34" charset="-120"/>
              </a:rPr>
              <a:t>1</a:t>
            </a:r>
            <a:endParaRPr lang="en-US" sz="1800"/>
          </a:p>
        </p:txBody>
      </p:sp>
      <p:sp>
        <p:nvSpPr>
          <p:cNvPr id="7" name="Shape 4"/>
          <p:cNvSpPr/>
          <p:nvPr/>
        </p:nvSpPr>
        <p:spPr>
          <a:xfrm>
            <a:off x="11184890" y="7119265"/>
            <a:ext cx="590550" cy="590550"/>
          </a:xfrm>
          <a:prstGeom prst="ellipse">
            <a:avLst/>
          </a:prstGeom>
          <a:solidFill>
            <a:srgbClr val="0F0B2E"/>
          </a:solidFill>
          <a:ln w="28575">
            <a:solidFill>
              <a:srgbClr val="FFFFFF"/>
            </a:solidFill>
            <a:prstDash val="solid"/>
          </a:ln>
          <a:effectLst>
            <a:outerShdw blurRad="381000" dist="171450" dir="5400000" algn="bl" rotWithShape="0">
              <a:srgbClr val="0F0B2E">
                <a:alpha val="12000"/>
              </a:srgbClr>
            </a:outerShdw>
          </a:effectLst>
        </p:spPr>
        <p:txBody>
          <a:bodyPr/>
          <a:lstStyle/>
          <a:p>
            <a:endParaRPr lang="en-US"/>
          </a:p>
        </p:txBody>
      </p:sp>
      <p:sp>
        <p:nvSpPr>
          <p:cNvPr id="8" name="Text 5"/>
          <p:cNvSpPr/>
          <p:nvPr/>
        </p:nvSpPr>
        <p:spPr>
          <a:xfrm>
            <a:off x="11202526" y="7084465"/>
            <a:ext cx="609600" cy="571500"/>
          </a:xfrm>
          <a:prstGeom prst="rect">
            <a:avLst/>
          </a:prstGeom>
          <a:noFill/>
          <a:ln/>
        </p:spPr>
        <p:txBody>
          <a:bodyPr wrap="square" lIns="25400" tIns="25400" rIns="25400" bIns="25400" rtlCol="0" anchor="ctr">
            <a:normAutofit/>
          </a:bodyPr>
          <a:lstStyle/>
          <a:p>
            <a:pPr marL="0" indent="0" algn="ctr">
              <a:lnSpc>
                <a:spcPct val="155000"/>
              </a:lnSpc>
              <a:buNone/>
            </a:pPr>
            <a:r>
              <a:rPr lang="en-US" sz="1800" b="1">
                <a:solidFill>
                  <a:srgbClr val="FFFFFF"/>
                </a:solidFill>
                <a:latin typeface="Poppins" pitchFamily="34" charset="0"/>
                <a:ea typeface="Poppins" pitchFamily="34" charset="-122"/>
                <a:cs typeface="Poppins" pitchFamily="34" charset="-120"/>
              </a:rPr>
              <a:t>2</a:t>
            </a:r>
            <a:endParaRPr lang="en-US" sz="1800"/>
          </a:p>
        </p:txBody>
      </p:sp>
      <p:sp>
        <p:nvSpPr>
          <p:cNvPr id="9" name="Shape 6"/>
          <p:cNvSpPr/>
          <p:nvPr/>
        </p:nvSpPr>
        <p:spPr>
          <a:xfrm>
            <a:off x="10426398" y="7847015"/>
            <a:ext cx="590550" cy="590550"/>
          </a:xfrm>
          <a:prstGeom prst="ellipse">
            <a:avLst/>
          </a:prstGeom>
          <a:solidFill>
            <a:srgbClr val="0F0B2E"/>
          </a:solidFill>
          <a:ln w="28575">
            <a:solidFill>
              <a:srgbClr val="FFFFFF"/>
            </a:solidFill>
            <a:prstDash val="solid"/>
          </a:ln>
          <a:effectLst>
            <a:outerShdw blurRad="381000" dist="171450" dir="5400000" algn="bl" rotWithShape="0">
              <a:srgbClr val="0F0B2E">
                <a:alpha val="12000"/>
              </a:srgbClr>
            </a:outerShdw>
          </a:effectLst>
        </p:spPr>
        <p:txBody>
          <a:bodyPr/>
          <a:lstStyle/>
          <a:p>
            <a:endParaRPr lang="en-US"/>
          </a:p>
        </p:txBody>
      </p:sp>
      <p:sp>
        <p:nvSpPr>
          <p:cNvPr id="10" name="Text 7"/>
          <p:cNvSpPr/>
          <p:nvPr/>
        </p:nvSpPr>
        <p:spPr>
          <a:xfrm>
            <a:off x="10426398" y="7774349"/>
            <a:ext cx="609600" cy="571500"/>
          </a:xfrm>
          <a:prstGeom prst="rect">
            <a:avLst/>
          </a:prstGeom>
          <a:noFill/>
          <a:ln/>
        </p:spPr>
        <p:txBody>
          <a:bodyPr wrap="square" lIns="25400" tIns="25400" rIns="25400" bIns="25400" rtlCol="0" anchor="ctr">
            <a:normAutofit/>
          </a:bodyPr>
          <a:lstStyle/>
          <a:p>
            <a:pPr marL="0" indent="0" algn="ctr">
              <a:lnSpc>
                <a:spcPct val="155000"/>
              </a:lnSpc>
              <a:buNone/>
            </a:pPr>
            <a:r>
              <a:rPr lang="en-US" sz="1800" b="1">
                <a:solidFill>
                  <a:srgbClr val="FFFFFF"/>
                </a:solidFill>
                <a:latin typeface="Poppins" pitchFamily="34" charset="0"/>
                <a:ea typeface="Poppins" pitchFamily="34" charset="-122"/>
                <a:cs typeface="Poppins" pitchFamily="34" charset="-120"/>
              </a:rPr>
              <a:t>3</a:t>
            </a:r>
            <a:endParaRPr lang="en-US" sz="1800"/>
          </a:p>
        </p:txBody>
      </p:sp>
      <p:sp>
        <p:nvSpPr>
          <p:cNvPr id="11" name="Shape 8"/>
          <p:cNvSpPr/>
          <p:nvPr/>
        </p:nvSpPr>
        <p:spPr>
          <a:xfrm>
            <a:off x="9410037" y="8345849"/>
            <a:ext cx="590550" cy="590550"/>
          </a:xfrm>
          <a:prstGeom prst="ellipse">
            <a:avLst/>
          </a:prstGeom>
          <a:solidFill>
            <a:srgbClr val="0F0B2E"/>
          </a:solidFill>
          <a:ln w="28575">
            <a:solidFill>
              <a:srgbClr val="FFFFFF"/>
            </a:solidFill>
            <a:prstDash val="solid"/>
          </a:ln>
          <a:effectLst>
            <a:outerShdw blurRad="381000" dist="171450" dir="5400000" algn="bl" rotWithShape="0">
              <a:srgbClr val="0F0B2E">
                <a:alpha val="12000"/>
              </a:srgbClr>
            </a:outerShdw>
          </a:effectLst>
        </p:spPr>
        <p:txBody>
          <a:bodyPr/>
          <a:lstStyle/>
          <a:p>
            <a:endParaRPr lang="en-US"/>
          </a:p>
        </p:txBody>
      </p:sp>
      <p:sp>
        <p:nvSpPr>
          <p:cNvPr id="13" name="Text 10"/>
          <p:cNvSpPr/>
          <p:nvPr/>
        </p:nvSpPr>
        <p:spPr>
          <a:xfrm>
            <a:off x="1143000" y="9593610"/>
            <a:ext cx="1926952"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TOP TWO COLOURS</a:t>
            </a:r>
            <a:endParaRPr lang="en-US" sz="1200"/>
          </a:p>
        </p:txBody>
      </p:sp>
      <p:cxnSp>
        <p:nvCxnSpPr>
          <p:cNvPr id="15" name="Straight Arrow Connector 14">
            <a:extLst>
              <a:ext uri="{FF2B5EF4-FFF2-40B4-BE49-F238E27FC236}">
                <a16:creationId xmlns:a16="http://schemas.microsoft.com/office/drawing/2014/main" id="{548F9CE2-666F-BB3C-64E5-AAC13AA22919}"/>
              </a:ext>
            </a:extLst>
          </p:cNvPr>
          <p:cNvCxnSpPr>
            <a:cxnSpLocks/>
          </p:cNvCxnSpPr>
          <p:nvPr/>
        </p:nvCxnSpPr>
        <p:spPr>
          <a:xfrm flipH="1">
            <a:off x="12713200" y="6339366"/>
            <a:ext cx="185516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5B37DD9-805B-F458-5E7F-46BC0E3ED79A}"/>
              </a:ext>
            </a:extLst>
          </p:cNvPr>
          <p:cNvSpPr/>
          <p:nvPr/>
        </p:nvSpPr>
        <p:spPr>
          <a:xfrm>
            <a:off x="14630301" y="5897156"/>
            <a:ext cx="1647699"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rgbClr val="002060"/>
                </a:solidFill>
                <a:latin typeface="Poppins" panose="00000500000000000000" pitchFamily="2" charset="0"/>
                <a:cs typeface="Poppins" panose="00000500000000000000" pitchFamily="2" charset="0"/>
              </a:rPr>
              <a:t>yellow/red</a:t>
            </a:r>
          </a:p>
        </p:txBody>
      </p:sp>
      <p:cxnSp>
        <p:nvCxnSpPr>
          <p:cNvPr id="17" name="Straight Arrow Connector 16">
            <a:extLst>
              <a:ext uri="{FF2B5EF4-FFF2-40B4-BE49-F238E27FC236}">
                <a16:creationId xmlns:a16="http://schemas.microsoft.com/office/drawing/2014/main" id="{A928752B-555B-7426-D2AA-C740F44676E0}"/>
              </a:ext>
            </a:extLst>
          </p:cNvPr>
          <p:cNvCxnSpPr>
            <a:cxnSpLocks/>
          </p:cNvCxnSpPr>
          <p:nvPr/>
        </p:nvCxnSpPr>
        <p:spPr>
          <a:xfrm flipH="1">
            <a:off x="10096732" y="8694716"/>
            <a:ext cx="1855168"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779D492-2357-F876-D20F-6F44BDDC8A90}"/>
              </a:ext>
            </a:extLst>
          </p:cNvPr>
          <p:cNvSpPr txBox="1"/>
          <p:nvPr/>
        </p:nvSpPr>
        <p:spPr>
          <a:xfrm>
            <a:off x="11875140" y="8485268"/>
            <a:ext cx="2230604" cy="400110"/>
          </a:xfrm>
          <a:prstGeom prst="rect">
            <a:avLst/>
          </a:prstGeom>
          <a:noFill/>
        </p:spPr>
        <p:txBody>
          <a:bodyPr wrap="square" rtlCol="0">
            <a:spAutoFit/>
          </a:bodyPr>
          <a:lstStyle/>
          <a:p>
            <a:pPr algn="ctr"/>
            <a:r>
              <a:rPr lang="en-GB" sz="2000" b="1">
                <a:solidFill>
                  <a:srgbClr val="002060"/>
                </a:solidFill>
                <a:latin typeface="Poppins" panose="00000500000000000000" pitchFamily="2" charset="0"/>
                <a:cs typeface="Poppins" panose="00000500000000000000" pitchFamily="2" charset="0"/>
              </a:rPr>
              <a:t>yellow/green</a:t>
            </a:r>
          </a:p>
        </p:txBody>
      </p:sp>
      <p:sp>
        <p:nvSpPr>
          <p:cNvPr id="19" name="Text 1">
            <a:extLst>
              <a:ext uri="{FF2B5EF4-FFF2-40B4-BE49-F238E27FC236}">
                <a16:creationId xmlns:a16="http://schemas.microsoft.com/office/drawing/2014/main" id="{59AFA93B-3D3C-E93B-A082-288275F98F01}"/>
              </a:ext>
            </a:extLst>
          </p:cNvPr>
          <p:cNvSpPr/>
          <p:nvPr/>
        </p:nvSpPr>
        <p:spPr>
          <a:xfrm>
            <a:off x="1143000" y="1543943"/>
            <a:ext cx="16482060" cy="544785"/>
          </a:xfrm>
          <a:prstGeom prst="rect">
            <a:avLst/>
          </a:prstGeom>
          <a:noFill/>
          <a:ln/>
        </p:spPr>
        <p:txBody>
          <a:bodyPr wrap="square" lIns="25400" tIns="25400" rIns="25400" bIns="25400" rtlCol="0" anchor="t">
            <a:noAutofit/>
          </a:bodyPr>
          <a:lstStyle/>
          <a:p>
            <a:pPr>
              <a:lnSpc>
                <a:spcPct val="95000"/>
              </a:lnSpc>
            </a:pPr>
            <a:r>
              <a:rPr lang="en-US" sz="5000" b="1" kern="0" spc="-147">
                <a:solidFill>
                  <a:srgbClr val="0F0B2E"/>
                </a:solidFill>
                <a:latin typeface="Poppins" pitchFamily="34" charset="0"/>
                <a:ea typeface="Poppins" pitchFamily="34" charset="-122"/>
                <a:cs typeface="Poppins" pitchFamily="34" charset="-120"/>
              </a:rPr>
              <a:t>Your </a:t>
            </a:r>
            <a:r>
              <a:rPr lang="en-US" sz="5000" b="1" kern="0" spc="-147">
                <a:gradFill>
                  <a:gsLst>
                    <a:gs pos="43000">
                      <a:srgbClr val="2CAAE3"/>
                    </a:gs>
                    <a:gs pos="23000">
                      <a:srgbClr val="A7C93F"/>
                    </a:gs>
                  </a:gsLst>
                  <a:lin ang="2700000" scaled="0"/>
                </a:gradFill>
                <a:latin typeface="Poppins" pitchFamily="34" charset="0"/>
                <a:ea typeface="Poppins" pitchFamily="34" charset="-122"/>
                <a:cs typeface="Poppins" pitchFamily="34" charset="-120"/>
              </a:rPr>
              <a:t>position</a:t>
            </a:r>
            <a:r>
              <a:rPr lang="en-US" sz="5000" b="1" kern="0" spc="-147">
                <a:solidFill>
                  <a:srgbClr val="000000"/>
                </a:solidFill>
                <a:latin typeface="Poppins" pitchFamily="34" charset="0"/>
                <a:ea typeface="Poppins" pitchFamily="34" charset="-122"/>
                <a:cs typeface="Poppins" pitchFamily="34" charset="-120"/>
              </a:rPr>
              <a:t> </a:t>
            </a:r>
            <a:r>
              <a:rPr lang="en-US" sz="5000" b="1" kern="0" spc="-147">
                <a:solidFill>
                  <a:srgbClr val="0F0B2E"/>
                </a:solidFill>
                <a:latin typeface="Poppins" pitchFamily="34" charset="0"/>
                <a:ea typeface="Poppins" pitchFamily="34" charset="-122"/>
                <a:cs typeface="Poppins" pitchFamily="34" charset="-120"/>
              </a:rPr>
              <a:t>on the wheel.</a:t>
            </a:r>
            <a:endParaRPr lang="en-US" sz="5000"/>
          </a:p>
        </p:txBody>
      </p:sp>
      <p:pic>
        <p:nvPicPr>
          <p:cNvPr id="3" name="Picture 2">
            <a:extLst>
              <a:ext uri="{FF2B5EF4-FFF2-40B4-BE49-F238E27FC236}">
                <a16:creationId xmlns:a16="http://schemas.microsoft.com/office/drawing/2014/main" id="{725C2673-73C6-4E5C-3C87-664819E79B0A}"/>
              </a:ext>
            </a:extLst>
          </p:cNvPr>
          <p:cNvPicPr>
            <a:picLocks noChangeAspect="1"/>
          </p:cNvPicPr>
          <p:nvPr/>
        </p:nvPicPr>
        <p:blipFill>
          <a:blip r:embed="rId3"/>
          <a:stretch>
            <a:fillRect/>
          </a:stretch>
        </p:blipFill>
        <p:spPr>
          <a:xfrm>
            <a:off x="16679008" y="1069568"/>
            <a:ext cx="685800" cy="546265"/>
          </a:xfrm>
          <a:prstGeom prst="rect">
            <a:avLst/>
          </a:prstGeom>
        </p:spPr>
      </p:pic>
      <p:sp>
        <p:nvSpPr>
          <p:cNvPr id="20" name="Text 7">
            <a:extLst>
              <a:ext uri="{FF2B5EF4-FFF2-40B4-BE49-F238E27FC236}">
                <a16:creationId xmlns:a16="http://schemas.microsoft.com/office/drawing/2014/main" id="{61DB1122-D454-D652-938E-A5B7611C8DBE}"/>
              </a:ext>
            </a:extLst>
          </p:cNvPr>
          <p:cNvSpPr/>
          <p:nvPr/>
        </p:nvSpPr>
        <p:spPr>
          <a:xfrm>
            <a:off x="9389645" y="8304694"/>
            <a:ext cx="609600" cy="571500"/>
          </a:xfrm>
          <a:prstGeom prst="rect">
            <a:avLst/>
          </a:prstGeom>
          <a:noFill/>
          <a:ln/>
        </p:spPr>
        <p:txBody>
          <a:bodyPr wrap="square" lIns="25400" tIns="25400" rIns="25400" bIns="25400" rtlCol="0" anchor="ctr">
            <a:normAutofit/>
          </a:bodyPr>
          <a:lstStyle/>
          <a:p>
            <a:pPr marL="0" indent="0" algn="ctr">
              <a:lnSpc>
                <a:spcPct val="155000"/>
              </a:lnSpc>
              <a:buNone/>
            </a:pPr>
            <a:r>
              <a:rPr lang="en-US" sz="1800" b="1">
                <a:solidFill>
                  <a:srgbClr val="FFFFFF"/>
                </a:solidFill>
                <a:latin typeface="Poppins" pitchFamily="34" charset="0"/>
                <a:cs typeface="Poppins" pitchFamily="34" charset="-120"/>
              </a:rPr>
              <a:t>4</a:t>
            </a: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6" grpId="0"/>
      <p:bldP spid="18" grpId="0"/>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name="Slide 41">
    <p:bg>
      <p:bgPr>
        <a:solidFill>
          <a:srgbClr val="FDFCF9"/>
        </a:solid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INSIDE YOUR PROFILE</a:t>
            </a:r>
            <a:endParaRPr lang="en-US" sz="1650"/>
          </a:p>
        </p:txBody>
      </p:sp>
      <p:sp>
        <p:nvSpPr>
          <p:cNvPr id="3" name="Text 1"/>
          <p:cNvSpPr/>
          <p:nvPr/>
        </p:nvSpPr>
        <p:spPr>
          <a:xfrm>
            <a:off x="1143000" y="1543943"/>
            <a:ext cx="16482060" cy="544785"/>
          </a:xfrm>
          <a:prstGeom prst="rect">
            <a:avLst/>
          </a:prstGeom>
          <a:noFill/>
          <a:ln/>
        </p:spPr>
        <p:txBody>
          <a:bodyPr wrap="square" lIns="25400" tIns="25400" rIns="25400" bIns="25400" rtlCol="0" anchor="t">
            <a:noAutofit/>
          </a:bodyPr>
          <a:lstStyle/>
          <a:p>
            <a:pPr>
              <a:lnSpc>
                <a:spcPct val="95000"/>
              </a:lnSpc>
            </a:pPr>
            <a:r>
              <a:rPr lang="en-US" sz="5000" b="1" kern="0" spc="-147">
                <a:solidFill>
                  <a:srgbClr val="0F0B2E"/>
                </a:solidFill>
                <a:latin typeface="Poppins" pitchFamily="34" charset="0"/>
                <a:ea typeface="Poppins" pitchFamily="34" charset="-122"/>
                <a:cs typeface="Poppins" pitchFamily="34" charset="-120"/>
              </a:rPr>
              <a:t>Your </a:t>
            </a:r>
            <a:r>
              <a:rPr lang="en-US" sz="5000" b="1" kern="0" spc="-147">
                <a:gradFill>
                  <a:gsLst>
                    <a:gs pos="43000">
                      <a:srgbClr val="2CAAE3"/>
                    </a:gs>
                    <a:gs pos="23000">
                      <a:srgbClr val="A7C93F"/>
                    </a:gs>
                  </a:gsLst>
                  <a:lin ang="2700000" scaled="0"/>
                </a:gradFill>
                <a:latin typeface="Poppins" pitchFamily="34" charset="0"/>
                <a:ea typeface="Poppins" pitchFamily="34" charset="-122"/>
                <a:cs typeface="Poppins" pitchFamily="34" charset="-120"/>
              </a:rPr>
              <a:t>position</a:t>
            </a:r>
            <a:r>
              <a:rPr lang="en-US" sz="5000" b="1" kern="0" spc="-147">
                <a:solidFill>
                  <a:srgbClr val="000000"/>
                </a:solidFill>
                <a:latin typeface="Poppins" pitchFamily="34" charset="0"/>
                <a:ea typeface="Poppins" pitchFamily="34" charset="-122"/>
                <a:cs typeface="Poppins" pitchFamily="34" charset="-120"/>
              </a:rPr>
              <a:t> </a:t>
            </a:r>
            <a:r>
              <a:rPr lang="en-US" sz="5000" b="1" kern="0" spc="-147">
                <a:solidFill>
                  <a:srgbClr val="0F0B2E"/>
                </a:solidFill>
                <a:latin typeface="Poppins" pitchFamily="34" charset="0"/>
                <a:ea typeface="Poppins" pitchFamily="34" charset="-122"/>
                <a:cs typeface="Poppins" pitchFamily="34" charset="-120"/>
              </a:rPr>
              <a:t>on the wheel.</a:t>
            </a:r>
            <a:endParaRPr lang="en-US" sz="5000"/>
          </a:p>
        </p:txBody>
      </p:sp>
      <p:grpSp>
        <p:nvGrpSpPr>
          <p:cNvPr id="22" name="Group 21">
            <a:extLst>
              <a:ext uri="{FF2B5EF4-FFF2-40B4-BE49-F238E27FC236}">
                <a16:creationId xmlns:a16="http://schemas.microsoft.com/office/drawing/2014/main" id="{BBE59EE5-D052-452C-50E3-4BDF03E2FBEF}"/>
              </a:ext>
            </a:extLst>
          </p:cNvPr>
          <p:cNvGrpSpPr/>
          <p:nvPr/>
        </p:nvGrpSpPr>
        <p:grpSpPr>
          <a:xfrm>
            <a:off x="11075667" y="3660032"/>
            <a:ext cx="609600" cy="627290"/>
            <a:chOff x="11424345" y="3206948"/>
            <a:chExt cx="609600" cy="627290"/>
          </a:xfrm>
        </p:grpSpPr>
        <p:sp>
          <p:nvSpPr>
            <p:cNvPr id="5" name="Shape 2"/>
            <p:cNvSpPr/>
            <p:nvPr/>
          </p:nvSpPr>
          <p:spPr>
            <a:xfrm>
              <a:off x="11433870" y="3243688"/>
              <a:ext cx="590550" cy="590550"/>
            </a:xfrm>
            <a:prstGeom prst="ellipse">
              <a:avLst/>
            </a:prstGeom>
            <a:solidFill>
              <a:srgbClr val="0F0B2E"/>
            </a:solidFill>
            <a:ln w="28575">
              <a:solidFill>
                <a:srgbClr val="FFFFFF"/>
              </a:solidFill>
              <a:prstDash val="solid"/>
            </a:ln>
            <a:effectLst>
              <a:outerShdw blurRad="381000" dist="171450" dir="5400000" algn="bl" rotWithShape="0">
                <a:srgbClr val="0F0B2E">
                  <a:alpha val="12000"/>
                </a:srgbClr>
              </a:outerShdw>
            </a:effectLst>
          </p:spPr>
          <p:txBody>
            <a:bodyPr/>
            <a:lstStyle/>
            <a:p>
              <a:endParaRPr lang="en-US"/>
            </a:p>
          </p:txBody>
        </p:sp>
        <p:sp>
          <p:nvSpPr>
            <p:cNvPr id="6" name="Text 3"/>
            <p:cNvSpPr/>
            <p:nvPr/>
          </p:nvSpPr>
          <p:spPr>
            <a:xfrm>
              <a:off x="11424345" y="3206948"/>
              <a:ext cx="609600" cy="571500"/>
            </a:xfrm>
            <a:prstGeom prst="rect">
              <a:avLst/>
            </a:prstGeom>
            <a:noFill/>
            <a:ln/>
          </p:spPr>
          <p:txBody>
            <a:bodyPr wrap="square" lIns="25400" tIns="25400" rIns="25400" bIns="25400" rtlCol="0" anchor="ctr">
              <a:normAutofit/>
            </a:bodyPr>
            <a:lstStyle/>
            <a:p>
              <a:pPr marL="0" indent="0" algn="ctr">
                <a:lnSpc>
                  <a:spcPct val="155000"/>
                </a:lnSpc>
                <a:buNone/>
              </a:pPr>
              <a:r>
                <a:rPr lang="en-US" sz="1800" b="1">
                  <a:solidFill>
                    <a:srgbClr val="FFFFFF"/>
                  </a:solidFill>
                  <a:latin typeface="Poppins" pitchFamily="34" charset="0"/>
                  <a:ea typeface="Poppins" pitchFamily="34" charset="-122"/>
                  <a:cs typeface="Poppins" pitchFamily="34" charset="-120"/>
                </a:rPr>
                <a:t>1</a:t>
              </a:r>
              <a:endParaRPr lang="en-US" sz="1800"/>
            </a:p>
          </p:txBody>
        </p:sp>
      </p:grpSp>
      <p:grpSp>
        <p:nvGrpSpPr>
          <p:cNvPr id="23" name="Group 22">
            <a:extLst>
              <a:ext uri="{FF2B5EF4-FFF2-40B4-BE49-F238E27FC236}">
                <a16:creationId xmlns:a16="http://schemas.microsoft.com/office/drawing/2014/main" id="{E24607A2-77AF-9D2F-C3B8-7BA8BC8CD10B}"/>
              </a:ext>
            </a:extLst>
          </p:cNvPr>
          <p:cNvGrpSpPr/>
          <p:nvPr/>
        </p:nvGrpSpPr>
        <p:grpSpPr>
          <a:xfrm>
            <a:off x="10579604" y="3990977"/>
            <a:ext cx="638126" cy="661106"/>
            <a:chOff x="11017810" y="3899991"/>
            <a:chExt cx="638126" cy="661106"/>
          </a:xfrm>
        </p:grpSpPr>
        <p:sp>
          <p:nvSpPr>
            <p:cNvPr id="7" name="Shape 4"/>
            <p:cNvSpPr/>
            <p:nvPr/>
          </p:nvSpPr>
          <p:spPr>
            <a:xfrm>
              <a:off x="11017810" y="3970547"/>
              <a:ext cx="590550" cy="590550"/>
            </a:xfrm>
            <a:prstGeom prst="ellipse">
              <a:avLst/>
            </a:prstGeom>
            <a:solidFill>
              <a:srgbClr val="0F0B2E"/>
            </a:solidFill>
            <a:ln w="28575">
              <a:solidFill>
                <a:srgbClr val="FFFFFF"/>
              </a:solidFill>
              <a:prstDash val="solid"/>
            </a:ln>
            <a:effectLst>
              <a:outerShdw blurRad="381000" dist="171450" dir="5400000" algn="bl" rotWithShape="0">
                <a:srgbClr val="0F0B2E">
                  <a:alpha val="12000"/>
                </a:srgbClr>
              </a:outerShdw>
            </a:effectLst>
          </p:spPr>
          <p:txBody>
            <a:bodyPr/>
            <a:lstStyle/>
            <a:p>
              <a:endParaRPr lang="en-US"/>
            </a:p>
          </p:txBody>
        </p:sp>
        <p:sp>
          <p:nvSpPr>
            <p:cNvPr id="8" name="Text 5"/>
            <p:cNvSpPr/>
            <p:nvPr/>
          </p:nvSpPr>
          <p:spPr>
            <a:xfrm flipH="1">
              <a:off x="11025396" y="3899991"/>
              <a:ext cx="630540" cy="587812"/>
            </a:xfrm>
            <a:prstGeom prst="rect">
              <a:avLst/>
            </a:prstGeom>
            <a:noFill/>
            <a:ln/>
          </p:spPr>
          <p:txBody>
            <a:bodyPr wrap="square" lIns="25400" tIns="25400" rIns="25400" bIns="25400" rtlCol="0" anchor="ctr">
              <a:normAutofit/>
            </a:bodyPr>
            <a:lstStyle/>
            <a:p>
              <a:pPr marL="0" indent="0" algn="ctr">
                <a:lnSpc>
                  <a:spcPct val="155000"/>
                </a:lnSpc>
                <a:buNone/>
              </a:pPr>
              <a:r>
                <a:rPr lang="en-US" sz="1800" b="1">
                  <a:solidFill>
                    <a:srgbClr val="FFFFFF"/>
                  </a:solidFill>
                  <a:latin typeface="Poppins" pitchFamily="34" charset="0"/>
                  <a:ea typeface="Poppins" pitchFamily="34" charset="-122"/>
                  <a:cs typeface="Poppins" pitchFamily="34" charset="-120"/>
                </a:rPr>
                <a:t>2</a:t>
              </a:r>
              <a:endParaRPr lang="en-US" sz="1800"/>
            </a:p>
          </p:txBody>
        </p:sp>
      </p:grpSp>
      <p:grpSp>
        <p:nvGrpSpPr>
          <p:cNvPr id="24" name="Group 23">
            <a:extLst>
              <a:ext uri="{FF2B5EF4-FFF2-40B4-BE49-F238E27FC236}">
                <a16:creationId xmlns:a16="http://schemas.microsoft.com/office/drawing/2014/main" id="{BF281EF7-91C1-C70C-CA5F-E81FEEC984AE}"/>
              </a:ext>
            </a:extLst>
          </p:cNvPr>
          <p:cNvGrpSpPr/>
          <p:nvPr/>
        </p:nvGrpSpPr>
        <p:grpSpPr>
          <a:xfrm>
            <a:off x="10095432" y="4423883"/>
            <a:ext cx="630823" cy="626316"/>
            <a:chOff x="9915128" y="4320853"/>
            <a:chExt cx="630823" cy="626316"/>
          </a:xfrm>
        </p:grpSpPr>
        <p:sp>
          <p:nvSpPr>
            <p:cNvPr id="9" name="Shape 6"/>
            <p:cNvSpPr/>
            <p:nvPr/>
          </p:nvSpPr>
          <p:spPr>
            <a:xfrm>
              <a:off x="9915128" y="4356619"/>
              <a:ext cx="590550" cy="590550"/>
            </a:xfrm>
            <a:prstGeom prst="ellipse">
              <a:avLst/>
            </a:prstGeom>
            <a:solidFill>
              <a:srgbClr val="0F0B2E"/>
            </a:solidFill>
            <a:ln w="28575">
              <a:solidFill>
                <a:srgbClr val="FFFFFF"/>
              </a:solidFill>
              <a:prstDash val="solid"/>
            </a:ln>
            <a:effectLst>
              <a:outerShdw blurRad="381000" dist="171450" dir="5400000" algn="bl" rotWithShape="0">
                <a:srgbClr val="0F0B2E">
                  <a:alpha val="12000"/>
                </a:srgbClr>
              </a:outerShdw>
            </a:effectLst>
          </p:spPr>
          <p:txBody>
            <a:bodyPr/>
            <a:lstStyle/>
            <a:p>
              <a:endParaRPr lang="en-US"/>
            </a:p>
          </p:txBody>
        </p:sp>
        <p:sp>
          <p:nvSpPr>
            <p:cNvPr id="10" name="Text 7"/>
            <p:cNvSpPr/>
            <p:nvPr/>
          </p:nvSpPr>
          <p:spPr>
            <a:xfrm>
              <a:off x="9936351" y="4320853"/>
              <a:ext cx="609600" cy="571500"/>
            </a:xfrm>
            <a:prstGeom prst="rect">
              <a:avLst/>
            </a:prstGeom>
            <a:noFill/>
            <a:ln/>
          </p:spPr>
          <p:txBody>
            <a:bodyPr wrap="square" lIns="25400" tIns="25400" rIns="25400" bIns="25400" rtlCol="0" anchor="ctr">
              <a:normAutofit/>
            </a:bodyPr>
            <a:lstStyle/>
            <a:p>
              <a:pPr marL="0" indent="0" algn="ctr">
                <a:lnSpc>
                  <a:spcPct val="155000"/>
                </a:lnSpc>
                <a:buNone/>
              </a:pPr>
              <a:r>
                <a:rPr lang="en-US" sz="1800" b="1" dirty="0">
                  <a:solidFill>
                    <a:srgbClr val="FFFFFF"/>
                  </a:solidFill>
                  <a:latin typeface="Poppins" pitchFamily="34" charset="0"/>
                  <a:ea typeface="Poppins" pitchFamily="34" charset="-122"/>
                  <a:cs typeface="Poppins" pitchFamily="34" charset="-120"/>
                </a:rPr>
                <a:t>3</a:t>
              </a:r>
              <a:endParaRPr lang="en-US" sz="1800" dirty="0"/>
            </a:p>
          </p:txBody>
        </p:sp>
      </p:grpSp>
      <p:sp>
        <p:nvSpPr>
          <p:cNvPr id="11" name="Shape 8"/>
          <p:cNvSpPr/>
          <p:nvPr/>
        </p:nvSpPr>
        <p:spPr>
          <a:xfrm>
            <a:off x="9564479" y="4877697"/>
            <a:ext cx="590550" cy="590550"/>
          </a:xfrm>
          <a:prstGeom prst="ellipse">
            <a:avLst/>
          </a:prstGeom>
          <a:gradFill flip="none" rotWithShape="1">
            <a:gsLst>
              <a:gs pos="52000">
                <a:srgbClr val="A7C93F"/>
              </a:gs>
              <a:gs pos="54000">
                <a:srgbClr val="E84227"/>
              </a:gs>
            </a:gsLst>
            <a:lin ang="8100000" scaled="1"/>
            <a:tileRect/>
          </a:gradFill>
          <a:ln w="28575">
            <a:solidFill>
              <a:srgbClr val="FFFFFF"/>
            </a:solidFill>
            <a:prstDash val="solid"/>
          </a:ln>
          <a:effectLst>
            <a:outerShdw blurRad="381000" dist="171450" dir="5400000" algn="bl" rotWithShape="0">
              <a:srgbClr val="0F0B2E">
                <a:alpha val="12000"/>
              </a:srgbClr>
            </a:outerShdw>
          </a:effectLst>
        </p:spPr>
        <p:txBody>
          <a:bodyPr anchor="ctr"/>
          <a:lstStyle/>
          <a:p>
            <a:pPr algn="ctr"/>
            <a:r>
              <a:rPr lang="en-US" b="1">
                <a:solidFill>
                  <a:schemeClr val="bg1"/>
                </a:solidFill>
                <a:latin typeface="Poppins" pitchFamily="2" charset="77"/>
                <a:cs typeface="Poppins" pitchFamily="2" charset="77"/>
              </a:rPr>
              <a:t>4</a:t>
            </a:r>
          </a:p>
        </p:txBody>
      </p:sp>
      <p:sp>
        <p:nvSpPr>
          <p:cNvPr id="13" name="Shape 10"/>
          <p:cNvSpPr/>
          <p:nvPr/>
        </p:nvSpPr>
        <p:spPr>
          <a:xfrm>
            <a:off x="8091766" y="6409702"/>
            <a:ext cx="590550" cy="590550"/>
          </a:xfrm>
          <a:prstGeom prst="ellipse">
            <a:avLst/>
          </a:prstGeom>
          <a:gradFill flip="none" rotWithShape="1">
            <a:gsLst>
              <a:gs pos="52000">
                <a:srgbClr val="A7C93F"/>
              </a:gs>
              <a:gs pos="54000">
                <a:srgbClr val="E84227"/>
              </a:gs>
            </a:gsLst>
            <a:lin ang="8100000" scaled="1"/>
            <a:tileRect/>
          </a:gradFill>
          <a:ln w="28575">
            <a:solidFill>
              <a:srgbClr val="FFFFFF"/>
            </a:solidFill>
            <a:prstDash val="solid"/>
          </a:ln>
          <a:effectLst>
            <a:outerShdw blurRad="381000" dist="171450" dir="5400000" algn="bl" rotWithShape="0">
              <a:srgbClr val="0F0B2E">
                <a:alpha val="12000"/>
              </a:srgbClr>
            </a:outerShdw>
          </a:effectLst>
        </p:spPr>
        <p:txBody>
          <a:bodyPr anchor="ctr"/>
          <a:lstStyle/>
          <a:p>
            <a:pPr algn="ctr"/>
            <a:r>
              <a:rPr lang="en-US" b="1">
                <a:solidFill>
                  <a:schemeClr val="bg1"/>
                </a:solidFill>
                <a:latin typeface="Poppins" pitchFamily="2" charset="77"/>
                <a:cs typeface="Poppins" pitchFamily="2" charset="77"/>
              </a:rPr>
              <a:t>5</a:t>
            </a:r>
          </a:p>
        </p:txBody>
      </p:sp>
      <p:grpSp>
        <p:nvGrpSpPr>
          <p:cNvPr id="40" name="Group 39">
            <a:extLst>
              <a:ext uri="{FF2B5EF4-FFF2-40B4-BE49-F238E27FC236}">
                <a16:creationId xmlns:a16="http://schemas.microsoft.com/office/drawing/2014/main" id="{C751A498-7AE1-DDDC-1581-34C7AD1A7C74}"/>
              </a:ext>
            </a:extLst>
          </p:cNvPr>
          <p:cNvGrpSpPr/>
          <p:nvPr/>
        </p:nvGrpSpPr>
        <p:grpSpPr>
          <a:xfrm>
            <a:off x="8087377" y="4891475"/>
            <a:ext cx="609600" cy="613490"/>
            <a:chOff x="6116910" y="4801324"/>
            <a:chExt cx="609600" cy="613490"/>
          </a:xfrm>
        </p:grpSpPr>
        <p:sp>
          <p:nvSpPr>
            <p:cNvPr id="15" name="Shape 12"/>
            <p:cNvSpPr/>
            <p:nvPr/>
          </p:nvSpPr>
          <p:spPr>
            <a:xfrm>
              <a:off x="6126435" y="4824264"/>
              <a:ext cx="590550" cy="590550"/>
            </a:xfrm>
            <a:prstGeom prst="ellipse">
              <a:avLst/>
            </a:prstGeom>
            <a:gradFill flip="none" rotWithShape="1">
              <a:gsLst>
                <a:gs pos="52000">
                  <a:srgbClr val="2CAAE3"/>
                </a:gs>
                <a:gs pos="54000">
                  <a:srgbClr val="FED507"/>
                </a:gs>
              </a:gsLst>
              <a:lin ang="2700000" scaled="1"/>
              <a:tileRect/>
            </a:gradFill>
            <a:ln w="28575">
              <a:solidFill>
                <a:srgbClr val="FFFFFF"/>
              </a:solidFill>
              <a:prstDash val="solid"/>
            </a:ln>
            <a:effectLst>
              <a:outerShdw blurRad="381000" dist="171450" dir="5400000" algn="bl" rotWithShape="0">
                <a:srgbClr val="0F0B2E">
                  <a:alpha val="12000"/>
                </a:srgbClr>
              </a:outerShdw>
            </a:effectLst>
          </p:spPr>
          <p:txBody>
            <a:bodyPr/>
            <a:lstStyle/>
            <a:p>
              <a:endParaRPr lang="en-US"/>
            </a:p>
          </p:txBody>
        </p:sp>
        <p:sp>
          <p:nvSpPr>
            <p:cNvPr id="16" name="Text 13"/>
            <p:cNvSpPr/>
            <p:nvPr/>
          </p:nvSpPr>
          <p:spPr>
            <a:xfrm>
              <a:off x="6116910" y="4801324"/>
              <a:ext cx="609600" cy="571500"/>
            </a:xfrm>
            <a:prstGeom prst="rect">
              <a:avLst/>
            </a:prstGeom>
            <a:noFill/>
            <a:ln/>
          </p:spPr>
          <p:txBody>
            <a:bodyPr wrap="square" lIns="25400" tIns="25400" rIns="25400" bIns="25400" rtlCol="0" anchor="ctr">
              <a:normAutofit/>
            </a:bodyPr>
            <a:lstStyle/>
            <a:p>
              <a:pPr marL="0" indent="0" algn="ctr">
                <a:lnSpc>
                  <a:spcPct val="155000"/>
                </a:lnSpc>
                <a:buNone/>
              </a:pPr>
              <a:r>
                <a:rPr lang="en-US" sz="1800" b="1">
                  <a:solidFill>
                    <a:srgbClr val="FFFFFF"/>
                  </a:solidFill>
                  <a:latin typeface="Poppins" pitchFamily="34" charset="0"/>
                  <a:ea typeface="Poppins" pitchFamily="34" charset="-122"/>
                  <a:cs typeface="Poppins" pitchFamily="34" charset="-120"/>
                </a:rPr>
                <a:t>6</a:t>
              </a:r>
              <a:endParaRPr lang="en-US" sz="1800"/>
            </a:p>
          </p:txBody>
        </p:sp>
      </p:grpSp>
      <p:sp>
        <p:nvSpPr>
          <p:cNvPr id="19" name="Text 16"/>
          <p:cNvSpPr/>
          <p:nvPr/>
        </p:nvSpPr>
        <p:spPr>
          <a:xfrm>
            <a:off x="1143000" y="9593610"/>
            <a:ext cx="1688157"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WHEEL POSITION</a:t>
            </a:r>
            <a:endParaRPr lang="en-US" sz="1200"/>
          </a:p>
        </p:txBody>
      </p:sp>
      <p:pic>
        <p:nvPicPr>
          <p:cNvPr id="21" name="Picture 20">
            <a:extLst>
              <a:ext uri="{FF2B5EF4-FFF2-40B4-BE49-F238E27FC236}">
                <a16:creationId xmlns:a16="http://schemas.microsoft.com/office/drawing/2014/main" id="{06DCA51F-9901-D726-D18E-D29BF8472E5A}"/>
              </a:ext>
            </a:extLst>
          </p:cNvPr>
          <p:cNvPicPr>
            <a:picLocks noChangeAspect="1"/>
          </p:cNvPicPr>
          <p:nvPr/>
        </p:nvPicPr>
        <p:blipFill>
          <a:blip r:embed="rId3"/>
          <a:stretch>
            <a:fillRect/>
          </a:stretch>
        </p:blipFill>
        <p:spPr>
          <a:xfrm>
            <a:off x="16679008" y="1069568"/>
            <a:ext cx="685800" cy="546265"/>
          </a:xfrm>
          <a:prstGeom prst="rect">
            <a:avLst/>
          </a:prstGeom>
        </p:spPr>
      </p:pic>
      <p:sp>
        <p:nvSpPr>
          <p:cNvPr id="41" name="Shape 12">
            <a:extLst>
              <a:ext uri="{FF2B5EF4-FFF2-40B4-BE49-F238E27FC236}">
                <a16:creationId xmlns:a16="http://schemas.microsoft.com/office/drawing/2014/main" id="{C9C96D0D-A56F-7510-9FC8-DE165AA65630}"/>
              </a:ext>
            </a:extLst>
          </p:cNvPr>
          <p:cNvSpPr/>
          <p:nvPr/>
        </p:nvSpPr>
        <p:spPr>
          <a:xfrm>
            <a:off x="9601584" y="6406218"/>
            <a:ext cx="590550" cy="590550"/>
          </a:xfrm>
          <a:prstGeom prst="ellipse">
            <a:avLst/>
          </a:prstGeom>
          <a:gradFill flip="none" rotWithShape="1">
            <a:gsLst>
              <a:gs pos="52000">
                <a:srgbClr val="2CAAE3"/>
              </a:gs>
              <a:gs pos="54000">
                <a:srgbClr val="FED507"/>
              </a:gs>
            </a:gsLst>
            <a:lin ang="2700000" scaled="1"/>
            <a:tileRect/>
          </a:gradFill>
          <a:ln w="28575">
            <a:solidFill>
              <a:srgbClr val="FFFFFF"/>
            </a:solidFill>
            <a:prstDash val="solid"/>
          </a:ln>
          <a:effectLst>
            <a:outerShdw blurRad="381000" dist="171450" dir="5400000" algn="bl" rotWithShape="0">
              <a:srgbClr val="0F0B2E">
                <a:alpha val="12000"/>
              </a:srgbClr>
            </a:outerShdw>
          </a:effectLst>
        </p:spPr>
        <p:txBody>
          <a:bodyPr anchor="ctr"/>
          <a:lstStyle/>
          <a:p>
            <a:pPr algn="ctr"/>
            <a:r>
              <a:rPr lang="en-US" b="1">
                <a:solidFill>
                  <a:schemeClr val="bg1"/>
                </a:solidFill>
                <a:latin typeface="Poppins" pitchFamily="2" charset="77"/>
                <a:cs typeface="Poppins" pitchFamily="2" charset="77"/>
              </a:rPr>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4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name="Slide 42">
    <p:bg>
      <p:bgPr>
        <a:solidFill>
          <a:srgbClr val="0F0B2E"/>
        </a:solidFill>
        <a:effectLst/>
      </p:bgPr>
    </p:bg>
    <p:spTree>
      <p:nvGrpSpPr>
        <p:cNvPr id="1" name=""/>
        <p:cNvGrpSpPr/>
        <p:nvPr/>
      </p:nvGrpSpPr>
      <p:grpSpPr>
        <a:xfrm>
          <a:off x="0" y="0"/>
          <a:ext cx="0" cy="0"/>
          <a:chOff x="0" y="0"/>
          <a:chExt cx="0" cy="0"/>
        </a:xfrm>
      </p:grpSpPr>
      <p:sp>
        <p:nvSpPr>
          <p:cNvPr id="2" name="Text 0"/>
          <p:cNvSpPr/>
          <p:nvPr/>
        </p:nvSpPr>
        <p:spPr>
          <a:xfrm>
            <a:off x="3685099" y="3364260"/>
            <a:ext cx="10860577" cy="2986980"/>
          </a:xfrm>
          <a:prstGeom prst="rect">
            <a:avLst/>
          </a:prstGeom>
          <a:noFill/>
          <a:ln/>
        </p:spPr>
        <p:txBody>
          <a:bodyPr wrap="square" lIns="25400" tIns="25400" rIns="25400" bIns="25400" rtlCol="0" anchor="t">
            <a:normAutofit fontScale="92500" lnSpcReduction="20000"/>
          </a:bodyPr>
          <a:lstStyle/>
          <a:p>
            <a:pPr marL="0" indent="0" algn="ctr">
              <a:lnSpc>
                <a:spcPct val="86000"/>
              </a:lnSpc>
              <a:buNone/>
            </a:pPr>
            <a:r>
              <a:rPr lang="en-US" sz="27000" b="1" kern="0" spc="-1080">
                <a:gradFill>
                  <a:gsLst>
                    <a:gs pos="73000">
                      <a:srgbClr val="2CAAE3"/>
                    </a:gs>
                    <a:gs pos="53000">
                      <a:srgbClr val="A7C93F"/>
                    </a:gs>
                  </a:gsLst>
                  <a:lin ang="2700000" scaled="0"/>
                </a:gradFill>
                <a:latin typeface="Poppins" pitchFamily="34" charset="0"/>
                <a:ea typeface="Poppins" pitchFamily="34" charset="-122"/>
                <a:cs typeface="Poppins" pitchFamily="34" charset="-120"/>
              </a:rPr>
              <a:t>Break</a:t>
            </a:r>
            <a:endParaRPr lang="en-US" sz="27000"/>
          </a:p>
        </p:txBody>
      </p:sp>
      <p:sp>
        <p:nvSpPr>
          <p:cNvPr id="3" name="Text 1"/>
          <p:cNvSpPr/>
          <p:nvPr/>
        </p:nvSpPr>
        <p:spPr>
          <a:xfrm>
            <a:off x="5997279" y="6541740"/>
            <a:ext cx="6293443" cy="533400"/>
          </a:xfrm>
          <a:prstGeom prst="rect">
            <a:avLst/>
          </a:prstGeom>
          <a:noFill/>
          <a:ln/>
        </p:spPr>
        <p:txBody>
          <a:bodyPr wrap="square" lIns="25400" tIns="25400" rIns="25400" bIns="25400" rtlCol="0" anchor="t">
            <a:normAutofit fontScale="92500" lnSpcReduction="20000"/>
          </a:bodyPr>
          <a:lstStyle/>
          <a:p>
            <a:pPr marL="0" indent="0" algn="ctr">
              <a:lnSpc>
                <a:spcPct val="130000"/>
              </a:lnSpc>
              <a:buNone/>
            </a:pPr>
            <a:r>
              <a:rPr lang="en-US" sz="3000">
                <a:solidFill>
                  <a:srgbClr val="B8B2D4"/>
                </a:solidFill>
                <a:latin typeface="Poppins" pitchFamily="34" charset="0"/>
                <a:ea typeface="Poppins" pitchFamily="34" charset="-122"/>
                <a:cs typeface="Poppins" pitchFamily="34" charset="-120"/>
              </a:rPr>
              <a:t>See you back here in 15 minutes.</a:t>
            </a:r>
            <a:endParaRPr lang="en-US" sz="3000"/>
          </a:p>
        </p:txBody>
      </p:sp>
      <p:sp>
        <p:nvSpPr>
          <p:cNvPr id="4" name="Text 2"/>
          <p:cNvSpPr/>
          <p:nvPr/>
        </p:nvSpPr>
        <p:spPr>
          <a:xfrm>
            <a:off x="1143000" y="9593610"/>
            <a:ext cx="2501801"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F6A92"/>
                </a:solidFill>
                <a:latin typeface="Poppins" pitchFamily="34" charset="0"/>
                <a:ea typeface="Poppins" pitchFamily="34" charset="-122"/>
                <a:cs typeface="Poppins" pitchFamily="34" charset="-120"/>
              </a:rPr>
              <a:t>FOUNDATION WORKSHOP</a:t>
            </a:r>
            <a:endParaRPr lang="en-US" sz="1200"/>
          </a:p>
        </p:txBody>
      </p:sp>
      <p:pic>
        <p:nvPicPr>
          <p:cNvPr id="6" name="Picture 5">
            <a:extLst>
              <a:ext uri="{FF2B5EF4-FFF2-40B4-BE49-F238E27FC236}">
                <a16:creationId xmlns:a16="http://schemas.microsoft.com/office/drawing/2014/main" id="{C0F1909D-924E-5D7E-3686-FA212B204051}"/>
              </a:ext>
            </a:extLst>
          </p:cNvPr>
          <p:cNvPicPr>
            <a:picLocks noChangeAspect="1"/>
          </p:cNvPicPr>
          <p:nvPr/>
        </p:nvPicPr>
        <p:blipFill>
          <a:blip r:embed="rId3"/>
          <a:stretch>
            <a:fillRect/>
          </a:stretch>
        </p:blipFill>
        <p:spPr>
          <a:xfrm>
            <a:off x="16679123" y="1065794"/>
            <a:ext cx="676548" cy="53743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43000" y="2799383"/>
            <a:ext cx="1648206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kern="0" spc="462">
                <a:solidFill>
                  <a:srgbClr val="6F6A92"/>
                </a:solidFill>
                <a:latin typeface="Poppins" pitchFamily="34" charset="0"/>
                <a:ea typeface="Poppins" pitchFamily="34" charset="-122"/>
                <a:cs typeface="Poppins" pitchFamily="34" charset="-120"/>
              </a:rPr>
              <a:t>SECTION</a:t>
            </a:r>
            <a:endParaRPr lang="en-US" sz="2100"/>
          </a:p>
        </p:txBody>
      </p:sp>
      <p:sp>
        <p:nvSpPr>
          <p:cNvPr id="3" name="Text 1"/>
          <p:cNvSpPr/>
          <p:nvPr/>
        </p:nvSpPr>
        <p:spPr>
          <a:xfrm>
            <a:off x="1143000" y="3555653"/>
            <a:ext cx="16482060" cy="3969990"/>
          </a:xfrm>
          <a:prstGeom prst="rect">
            <a:avLst/>
          </a:prstGeom>
          <a:noFill/>
          <a:ln/>
        </p:spPr>
        <p:txBody>
          <a:bodyPr wrap="square" lIns="25400" tIns="25400" rIns="25400" bIns="25400" rtlCol="0" anchor="t">
            <a:normAutofit fontScale="92500" lnSpcReduction="20000"/>
          </a:bodyPr>
          <a:lstStyle/>
          <a:p>
            <a:pPr marL="0" indent="0" algn="l">
              <a:lnSpc>
                <a:spcPct val="86000"/>
              </a:lnSpc>
              <a:buNone/>
            </a:pPr>
            <a:r>
              <a:rPr lang="en-US" sz="18000" b="1" kern="0" spc="-720">
                <a:solidFill>
                  <a:srgbClr val="0F0B2E"/>
                </a:solidFill>
                <a:latin typeface="Poppins" pitchFamily="34" charset="0"/>
                <a:ea typeface="Poppins" pitchFamily="34" charset="-122"/>
                <a:cs typeface="Poppins" pitchFamily="34" charset="-120"/>
              </a:rPr>
              <a:t>Explore </a:t>
            </a:r>
          </a:p>
          <a:p>
            <a:pPr marL="0" indent="0" algn="l">
              <a:lnSpc>
                <a:spcPct val="86000"/>
              </a:lnSpc>
              <a:buNone/>
            </a:pPr>
            <a:r>
              <a:rPr lang="en-US" sz="18000" b="1" kern="0" spc="-720">
                <a:solidFill>
                  <a:srgbClr val="0F0B2E"/>
                </a:solidFill>
                <a:latin typeface="Poppins" pitchFamily="34" charset="0"/>
                <a:ea typeface="Poppins" pitchFamily="34" charset="-122"/>
                <a:cs typeface="Poppins" pitchFamily="34" charset="-120"/>
              </a:rPr>
              <a:t>your </a:t>
            </a:r>
            <a:r>
              <a:rPr lang="en-US" sz="18000" b="1" kern="0" spc="-720">
                <a:gradFill>
                  <a:gsLst>
                    <a:gs pos="0">
                      <a:srgbClr val="2CAAE3"/>
                    </a:gs>
                    <a:gs pos="82000">
                      <a:srgbClr val="7030A0"/>
                    </a:gs>
                  </a:gsLst>
                  <a:lin ang="2700000" scaled="0"/>
                </a:gradFill>
                <a:latin typeface="Poppins" pitchFamily="34" charset="0"/>
                <a:ea typeface="Poppins" pitchFamily="34" charset="-122"/>
                <a:cs typeface="Poppins" pitchFamily="34" charset="-120"/>
              </a:rPr>
              <a:t>profile</a:t>
            </a:r>
            <a:r>
              <a:rPr lang="en-US" sz="18000" b="1" kern="0" spc="-720">
                <a:solidFill>
                  <a:srgbClr val="FFFFFF"/>
                </a:solidFill>
                <a:latin typeface="Poppins" pitchFamily="34" charset="0"/>
                <a:ea typeface="Poppins" pitchFamily="34" charset="-122"/>
                <a:cs typeface="Poppins" pitchFamily="34" charset="-120"/>
              </a:rPr>
              <a:t>.</a:t>
            </a:r>
            <a:endParaRPr lang="en-US" sz="18000"/>
          </a:p>
        </p:txBody>
      </p:sp>
      <p:sp>
        <p:nvSpPr>
          <p:cNvPr id="4" name="Text 2"/>
          <p:cNvSpPr/>
          <p:nvPr/>
        </p:nvSpPr>
        <p:spPr>
          <a:xfrm>
            <a:off x="1143000" y="9593610"/>
            <a:ext cx="2323058"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F6A92"/>
                </a:solidFill>
                <a:latin typeface="Poppins" pitchFamily="34" charset="0"/>
                <a:ea typeface="Poppins" pitchFamily="34" charset="-122"/>
                <a:cs typeface="Poppins" pitchFamily="34" charset="-120"/>
              </a:rPr>
              <a:t>EXPLORE YOUR PROFILE</a:t>
            </a:r>
            <a:endParaRPr lang="en-US" sz="1200"/>
          </a:p>
        </p:txBody>
      </p:sp>
      <p:pic>
        <p:nvPicPr>
          <p:cNvPr id="6" name="Picture 5">
            <a:extLst>
              <a:ext uri="{FF2B5EF4-FFF2-40B4-BE49-F238E27FC236}">
                <a16:creationId xmlns:a16="http://schemas.microsoft.com/office/drawing/2014/main" id="{53D4DD03-19ED-C3BF-51AE-D336C3DB95B6}"/>
              </a:ext>
            </a:extLst>
          </p:cNvPr>
          <p:cNvPicPr>
            <a:picLocks noChangeAspect="1"/>
          </p:cNvPicPr>
          <p:nvPr/>
        </p:nvPicPr>
        <p:blipFill>
          <a:blip r:embed="rId4"/>
          <a:stretch>
            <a:fillRect/>
          </a:stretch>
        </p:blipFill>
        <p:spPr>
          <a:xfrm>
            <a:off x="16679008" y="1069568"/>
            <a:ext cx="685800" cy="54626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4">
    <p:bg>
      <p:bgPr>
        <a:solidFill>
          <a:srgbClr val="FDFCF9"/>
        </a:solid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COACHING MODEL</a:t>
            </a:r>
            <a:endParaRPr lang="en-US" sz="1650"/>
          </a:p>
        </p:txBody>
      </p:sp>
      <p:sp>
        <p:nvSpPr>
          <p:cNvPr id="3" name="Text 1"/>
          <p:cNvSpPr/>
          <p:nvPr/>
        </p:nvSpPr>
        <p:spPr>
          <a:xfrm>
            <a:off x="1143000" y="1543943"/>
            <a:ext cx="16482060" cy="544785"/>
          </a:xfrm>
          <a:prstGeom prst="rect">
            <a:avLst/>
          </a:prstGeom>
          <a:noFill/>
          <a:ln/>
        </p:spPr>
        <p:txBody>
          <a:bodyPr wrap="square" lIns="25400" tIns="25400" rIns="25400" bIns="25400" rtlCol="0" anchor="t">
            <a:noAutofit/>
          </a:bodyPr>
          <a:lstStyle/>
          <a:p>
            <a:pPr marL="0" indent="0" algn="l">
              <a:lnSpc>
                <a:spcPct val="95000"/>
              </a:lnSpc>
              <a:buNone/>
            </a:pPr>
            <a:r>
              <a:rPr lang="en-US" sz="5000" b="1" kern="0" spc="-147">
                <a:gradFill>
                  <a:gsLst>
                    <a:gs pos="47000">
                      <a:srgbClr val="2CAAE3"/>
                    </a:gs>
                    <a:gs pos="16000">
                      <a:srgbClr val="A7C93F"/>
                    </a:gs>
                  </a:gsLst>
                  <a:lin ang="2700000" scaled="0"/>
                </a:gradFill>
                <a:latin typeface="Poppins" pitchFamily="34" charset="0"/>
                <a:ea typeface="Poppins" pitchFamily="34" charset="-122"/>
                <a:cs typeface="Poppins" pitchFamily="34" charset="-120"/>
              </a:rPr>
              <a:t>Exploring</a:t>
            </a:r>
            <a:r>
              <a:rPr lang="en-US" sz="5000" b="1" kern="0" spc="-147">
                <a:solidFill>
                  <a:srgbClr val="0F0B2E"/>
                </a:solidFill>
                <a:latin typeface="Poppins" pitchFamily="34" charset="0"/>
                <a:ea typeface="Poppins" pitchFamily="34" charset="-122"/>
                <a:cs typeface="Poppins" pitchFamily="34" charset="-120"/>
              </a:rPr>
              <a:t> your </a:t>
            </a:r>
            <a:r>
              <a:rPr lang="en-US" sz="5000" b="1" kern="0" spc="-147">
                <a:solidFill>
                  <a:srgbClr val="000000"/>
                </a:solidFill>
                <a:latin typeface="Poppins" pitchFamily="34" charset="0"/>
                <a:ea typeface="Poppins" pitchFamily="34" charset="-122"/>
                <a:cs typeface="Poppins" pitchFamily="34" charset="-120"/>
              </a:rPr>
              <a:t>profile</a:t>
            </a:r>
            <a:r>
              <a:rPr lang="en-US" sz="5000" b="1" kern="0" spc="-147">
                <a:solidFill>
                  <a:srgbClr val="0F0B2E"/>
                </a:solidFill>
                <a:latin typeface="Poppins" pitchFamily="34" charset="0"/>
                <a:ea typeface="Poppins" pitchFamily="34" charset="-122"/>
                <a:cs typeface="Poppins" pitchFamily="34" charset="-120"/>
              </a:rPr>
              <a:t>.</a:t>
            </a:r>
            <a:endParaRPr lang="en-US" sz="5000"/>
          </a:p>
        </p:txBody>
      </p:sp>
      <p:sp>
        <p:nvSpPr>
          <p:cNvPr id="4" name="Shape 2"/>
          <p:cNvSpPr/>
          <p:nvPr/>
        </p:nvSpPr>
        <p:spPr>
          <a:xfrm>
            <a:off x="1143000" y="4275311"/>
            <a:ext cx="5130775" cy="2430661"/>
          </a:xfrm>
          <a:prstGeom prst="roundRect">
            <a:avLst>
              <a:gd name="adj" fmla="val 7837"/>
            </a:avLst>
          </a:prstGeom>
          <a:solidFill>
            <a:srgbClr val="FDFCF9"/>
          </a:solidFill>
          <a:ln w="9525">
            <a:solidFill>
              <a:srgbClr val="ECE9DF"/>
            </a:solidFill>
            <a:prstDash val="solid"/>
          </a:ln>
          <a:effectLst>
            <a:outerShdw blurRad="19050" dist="9525" dir="5400000" algn="bl" rotWithShape="0">
              <a:srgbClr val="0F0B2E">
                <a:alpha val="6000"/>
              </a:srgbClr>
            </a:outerShdw>
          </a:effectLst>
        </p:spPr>
        <p:txBody>
          <a:bodyPr/>
          <a:lstStyle/>
          <a:p>
            <a:endParaRPr lang="en-US"/>
          </a:p>
        </p:txBody>
      </p:sp>
      <p:sp>
        <p:nvSpPr>
          <p:cNvPr id="5" name="Text 3"/>
          <p:cNvSpPr/>
          <p:nvPr/>
        </p:nvSpPr>
        <p:spPr>
          <a:xfrm>
            <a:off x="1495425" y="4665836"/>
            <a:ext cx="4558703" cy="834330"/>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6600" b="1" kern="0" spc="-132">
                <a:solidFill>
                  <a:srgbClr val="0F0B2E"/>
                </a:solidFill>
                <a:latin typeface="Poppins" pitchFamily="34" charset="0"/>
                <a:ea typeface="Poppins" pitchFamily="34" charset="-122"/>
                <a:cs typeface="Poppins" pitchFamily="34" charset="-120"/>
              </a:rPr>
              <a:t>Explore</a:t>
            </a:r>
            <a:endParaRPr lang="en-US" sz="6600"/>
          </a:p>
        </p:txBody>
      </p:sp>
      <p:sp>
        <p:nvSpPr>
          <p:cNvPr id="6" name="Text 4"/>
          <p:cNvSpPr/>
          <p:nvPr/>
        </p:nvSpPr>
        <p:spPr>
          <a:xfrm>
            <a:off x="1495425" y="5728767"/>
            <a:ext cx="4558703" cy="331440"/>
          </a:xfrm>
          <a:prstGeom prst="rect">
            <a:avLst/>
          </a:prstGeom>
          <a:noFill/>
          <a:ln/>
        </p:spPr>
        <p:txBody>
          <a:bodyPr wrap="square" lIns="25400" tIns="25400" rIns="25400" bIns="25400" rtlCol="0" anchor="t">
            <a:noAutofit/>
          </a:bodyPr>
          <a:lstStyle/>
          <a:p>
            <a:pPr marL="0" indent="0" algn="l">
              <a:buNone/>
            </a:pPr>
            <a:r>
              <a:rPr lang="en-US" sz="2400" dirty="0">
                <a:solidFill>
                  <a:srgbClr val="3D365C"/>
                </a:solidFill>
                <a:latin typeface="Poppins" pitchFamily="34" charset="0"/>
                <a:ea typeface="Poppins" pitchFamily="34" charset="-122"/>
                <a:cs typeface="Poppins" pitchFamily="34" charset="-120"/>
              </a:rPr>
              <a:t>Read the profile in full: what does it say?</a:t>
            </a:r>
            <a:endParaRPr lang="en-US" sz="2400" dirty="0"/>
          </a:p>
        </p:txBody>
      </p:sp>
      <p:sp>
        <p:nvSpPr>
          <p:cNvPr id="7" name="Shape 5"/>
          <p:cNvSpPr/>
          <p:nvPr/>
        </p:nvSpPr>
        <p:spPr>
          <a:xfrm>
            <a:off x="6578575" y="4275311"/>
            <a:ext cx="5130775" cy="2430661"/>
          </a:xfrm>
          <a:prstGeom prst="roundRect">
            <a:avLst>
              <a:gd name="adj" fmla="val 7837"/>
            </a:avLst>
          </a:prstGeom>
          <a:solidFill>
            <a:srgbClr val="FDFCF9"/>
          </a:solidFill>
          <a:ln w="9525">
            <a:solidFill>
              <a:srgbClr val="ECE9DF"/>
            </a:solidFill>
            <a:prstDash val="solid"/>
          </a:ln>
          <a:effectLst>
            <a:outerShdw blurRad="19050" dist="9525" dir="5400000" algn="bl" rotWithShape="0">
              <a:srgbClr val="0F0B2E">
                <a:alpha val="6000"/>
              </a:srgbClr>
            </a:outerShdw>
          </a:effectLst>
        </p:spPr>
        <p:txBody>
          <a:bodyPr/>
          <a:lstStyle/>
          <a:p>
            <a:endParaRPr lang="en-US"/>
          </a:p>
        </p:txBody>
      </p:sp>
      <p:sp>
        <p:nvSpPr>
          <p:cNvPr id="8" name="Text 6"/>
          <p:cNvSpPr/>
          <p:nvPr/>
        </p:nvSpPr>
        <p:spPr>
          <a:xfrm>
            <a:off x="6931000" y="4665836"/>
            <a:ext cx="4558703" cy="834330"/>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6600" b="1" kern="0" spc="-132">
                <a:solidFill>
                  <a:srgbClr val="0F0B2E"/>
                </a:solidFill>
                <a:latin typeface="Poppins" pitchFamily="34" charset="0"/>
                <a:ea typeface="Poppins" pitchFamily="34" charset="-122"/>
                <a:cs typeface="Poppins" pitchFamily="34" charset="-120"/>
              </a:rPr>
              <a:t>Filter</a:t>
            </a:r>
            <a:endParaRPr lang="en-US" sz="6600"/>
          </a:p>
        </p:txBody>
      </p:sp>
      <p:sp>
        <p:nvSpPr>
          <p:cNvPr id="9" name="Text 7"/>
          <p:cNvSpPr/>
          <p:nvPr/>
        </p:nvSpPr>
        <p:spPr>
          <a:xfrm>
            <a:off x="6931000" y="5728767"/>
            <a:ext cx="4558703" cy="624780"/>
          </a:xfrm>
          <a:prstGeom prst="rect">
            <a:avLst/>
          </a:prstGeom>
          <a:noFill/>
          <a:ln/>
        </p:spPr>
        <p:txBody>
          <a:bodyPr wrap="square" lIns="25400" tIns="25400" rIns="25400" bIns="25400" rtlCol="0" anchor="t">
            <a:noAutofit/>
          </a:bodyPr>
          <a:lstStyle/>
          <a:p>
            <a:r>
              <a:rPr lang="en-US" sz="2400" dirty="0">
                <a:solidFill>
                  <a:srgbClr val="3D365C"/>
                </a:solidFill>
                <a:latin typeface="Poppins" pitchFamily="34" charset="0"/>
                <a:cs typeface="Poppins" pitchFamily="34" charset="-120"/>
              </a:rPr>
              <a:t>Highlight what resonates most. </a:t>
            </a:r>
          </a:p>
        </p:txBody>
      </p:sp>
      <p:sp>
        <p:nvSpPr>
          <p:cNvPr id="10" name="Shape 8"/>
          <p:cNvSpPr/>
          <p:nvPr/>
        </p:nvSpPr>
        <p:spPr>
          <a:xfrm>
            <a:off x="12014150" y="4275311"/>
            <a:ext cx="5130850" cy="2430661"/>
          </a:xfrm>
          <a:prstGeom prst="roundRect">
            <a:avLst>
              <a:gd name="adj" fmla="val 7837"/>
            </a:avLst>
          </a:prstGeom>
          <a:solidFill>
            <a:srgbClr val="FDFCF9"/>
          </a:solidFill>
          <a:ln w="9525">
            <a:solidFill>
              <a:srgbClr val="ECE9DF"/>
            </a:solidFill>
            <a:prstDash val="solid"/>
          </a:ln>
          <a:effectLst>
            <a:outerShdw blurRad="19050" dist="9525" dir="5400000" algn="bl" rotWithShape="0">
              <a:srgbClr val="0F0B2E">
                <a:alpha val="6000"/>
              </a:srgbClr>
            </a:outerShdw>
          </a:effectLst>
        </p:spPr>
        <p:txBody>
          <a:bodyPr/>
          <a:lstStyle/>
          <a:p>
            <a:endParaRPr lang="en-US"/>
          </a:p>
        </p:txBody>
      </p:sp>
      <p:sp>
        <p:nvSpPr>
          <p:cNvPr id="11" name="Text 9"/>
          <p:cNvSpPr/>
          <p:nvPr/>
        </p:nvSpPr>
        <p:spPr>
          <a:xfrm>
            <a:off x="12366575" y="4665836"/>
            <a:ext cx="4558780" cy="834330"/>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6600" b="1" kern="0" spc="-132">
                <a:solidFill>
                  <a:srgbClr val="0F0B2E"/>
                </a:solidFill>
                <a:latin typeface="Poppins" pitchFamily="34" charset="0"/>
                <a:ea typeface="Poppins" pitchFamily="34" charset="-122"/>
                <a:cs typeface="Poppins" pitchFamily="34" charset="-120"/>
              </a:rPr>
              <a:t>Share</a:t>
            </a:r>
            <a:endParaRPr lang="en-US" sz="6600"/>
          </a:p>
        </p:txBody>
      </p:sp>
      <p:sp>
        <p:nvSpPr>
          <p:cNvPr id="12" name="Text 10"/>
          <p:cNvSpPr/>
          <p:nvPr/>
        </p:nvSpPr>
        <p:spPr>
          <a:xfrm>
            <a:off x="12366575" y="5728767"/>
            <a:ext cx="4558780" cy="624780"/>
          </a:xfrm>
          <a:prstGeom prst="rect">
            <a:avLst/>
          </a:prstGeom>
          <a:noFill/>
          <a:ln/>
        </p:spPr>
        <p:txBody>
          <a:bodyPr wrap="square" lIns="25400" tIns="25400" rIns="25400" bIns="25400" rtlCol="0" anchor="t">
            <a:noAutofit/>
          </a:bodyPr>
          <a:lstStyle/>
          <a:p>
            <a:pPr marL="0" indent="0" algn="l">
              <a:buNone/>
            </a:pPr>
            <a:r>
              <a:rPr lang="en-US" sz="2400" dirty="0">
                <a:solidFill>
                  <a:srgbClr val="3D365C"/>
                </a:solidFill>
                <a:latin typeface="Poppins" pitchFamily="34" charset="0"/>
                <a:ea typeface="Poppins" pitchFamily="34" charset="-122"/>
                <a:cs typeface="Poppins" pitchFamily="34" charset="-120"/>
              </a:rPr>
              <a:t>With others:  do they see the same statements you do?</a:t>
            </a:r>
            <a:endParaRPr lang="en-US" sz="2400" dirty="0"/>
          </a:p>
        </p:txBody>
      </p:sp>
      <p:sp>
        <p:nvSpPr>
          <p:cNvPr id="13" name="Shape 11"/>
          <p:cNvSpPr/>
          <p:nvPr/>
        </p:nvSpPr>
        <p:spPr>
          <a:xfrm>
            <a:off x="4572000" y="7964906"/>
            <a:ext cx="8769521" cy="1297405"/>
          </a:xfrm>
          <a:prstGeom prst="roundRect">
            <a:avLst>
              <a:gd name="adj" fmla="val 50000"/>
            </a:avLst>
          </a:prstGeom>
          <a:solidFill>
            <a:srgbClr val="F5F3EC"/>
          </a:solidFill>
          <a:ln w="14288">
            <a:solidFill>
              <a:srgbClr val="ECE9DF"/>
            </a:solidFill>
            <a:prstDash val="solid"/>
          </a:ln>
          <a:effectLst>
            <a:outerShdw blurRad="19050" dist="9525" dir="5400000" algn="bl" rotWithShape="0">
              <a:srgbClr val="0F0B2E">
                <a:alpha val="6000"/>
              </a:srgbClr>
            </a:outerShdw>
          </a:effectLst>
        </p:spPr>
        <p:txBody>
          <a:bodyPr/>
          <a:lstStyle/>
          <a:p>
            <a:endParaRPr lang="en-US"/>
          </a:p>
        </p:txBody>
      </p:sp>
      <p:sp>
        <p:nvSpPr>
          <p:cNvPr id="14" name="Text 12"/>
          <p:cNvSpPr/>
          <p:nvPr/>
        </p:nvSpPr>
        <p:spPr>
          <a:xfrm>
            <a:off x="5018918" y="8191966"/>
            <a:ext cx="4461965" cy="542960"/>
          </a:xfrm>
          <a:prstGeom prst="rect">
            <a:avLst/>
          </a:prstGeom>
          <a:noFill/>
          <a:ln/>
        </p:spPr>
        <p:txBody>
          <a:bodyPr wrap="square" lIns="25400" tIns="25400" rIns="25400" bIns="25400" rtlCol="0" anchor="t">
            <a:noAutofit/>
          </a:bodyPr>
          <a:lstStyle/>
          <a:p>
            <a:pPr marL="0" indent="0" algn="l">
              <a:lnSpc>
                <a:spcPct val="155000"/>
              </a:lnSpc>
              <a:buNone/>
            </a:pPr>
            <a:r>
              <a:rPr lang="en-US" sz="3100" b="1" kern="0" spc="-21">
                <a:solidFill>
                  <a:srgbClr val="0F0B2E"/>
                </a:solidFill>
                <a:latin typeface="Poppins" pitchFamily="34" charset="0"/>
                <a:ea typeface="Poppins" pitchFamily="34" charset="-122"/>
                <a:cs typeface="Poppins" pitchFamily="34" charset="-120"/>
              </a:rPr>
              <a:t>stop. start. continue.</a:t>
            </a:r>
            <a:endParaRPr lang="en-US" sz="3100"/>
          </a:p>
        </p:txBody>
      </p:sp>
      <p:sp>
        <p:nvSpPr>
          <p:cNvPr id="15" name="Text 13"/>
          <p:cNvSpPr/>
          <p:nvPr/>
        </p:nvSpPr>
        <p:spPr>
          <a:xfrm>
            <a:off x="9338107" y="8438078"/>
            <a:ext cx="3801052" cy="392385"/>
          </a:xfrm>
          <a:prstGeom prst="rect">
            <a:avLst/>
          </a:prstGeom>
          <a:noFill/>
          <a:ln/>
        </p:spPr>
        <p:txBody>
          <a:bodyPr wrap="square" lIns="25400" tIns="25400" rIns="25400" bIns="25400" rtlCol="0" anchor="t">
            <a:normAutofit fontScale="92500" lnSpcReduction="20000"/>
          </a:bodyPr>
          <a:lstStyle/>
          <a:p>
            <a:pPr marL="0" indent="0" algn="l">
              <a:lnSpc>
                <a:spcPct val="155000"/>
              </a:lnSpc>
              <a:buNone/>
            </a:pPr>
            <a:r>
              <a:rPr lang="en-US" sz="1800">
                <a:solidFill>
                  <a:srgbClr val="3D365C"/>
                </a:solidFill>
                <a:latin typeface="Poppins" pitchFamily="34" charset="0"/>
                <a:ea typeface="Poppins" pitchFamily="34" charset="-122"/>
                <a:cs typeface="Poppins" pitchFamily="34" charset="-120"/>
              </a:rPr>
              <a:t>What changes could you make?</a:t>
            </a:r>
            <a:endParaRPr lang="en-US" sz="1800"/>
          </a:p>
        </p:txBody>
      </p:sp>
      <p:sp>
        <p:nvSpPr>
          <p:cNvPr id="16" name="Text 14"/>
          <p:cNvSpPr/>
          <p:nvPr/>
        </p:nvSpPr>
        <p:spPr>
          <a:xfrm>
            <a:off x="1143000" y="9593610"/>
            <a:ext cx="2505001"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EXPLORE · FILTER · SHARE</a:t>
            </a:r>
            <a:endParaRPr lang="en-US" sz="1200"/>
          </a:p>
        </p:txBody>
      </p:sp>
      <p:pic>
        <p:nvPicPr>
          <p:cNvPr id="18" name="Picture 17">
            <a:extLst>
              <a:ext uri="{FF2B5EF4-FFF2-40B4-BE49-F238E27FC236}">
                <a16:creationId xmlns:a16="http://schemas.microsoft.com/office/drawing/2014/main" id="{AFFDB44B-1B61-612E-A74B-86E0D84711F3}"/>
              </a:ext>
            </a:extLst>
          </p:cNvPr>
          <p:cNvPicPr>
            <a:picLocks noChangeAspect="1"/>
          </p:cNvPicPr>
          <p:nvPr/>
        </p:nvPicPr>
        <p:blipFill>
          <a:blip r:embed="rId3"/>
          <a:stretch>
            <a:fillRect/>
          </a:stretch>
        </p:blipFill>
        <p:spPr>
          <a:xfrm>
            <a:off x="16679008" y="1069568"/>
            <a:ext cx="685800" cy="546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name="Slide 4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EXERCISE · YOUR PROFILE</a:t>
            </a:r>
            <a:endParaRPr lang="en-US" sz="1650"/>
          </a:p>
        </p:txBody>
      </p:sp>
      <p:sp>
        <p:nvSpPr>
          <p:cNvPr id="3" name="Text 1"/>
          <p:cNvSpPr/>
          <p:nvPr/>
        </p:nvSpPr>
        <p:spPr>
          <a:xfrm>
            <a:off x="1143000" y="1543943"/>
            <a:ext cx="16482060" cy="544785"/>
          </a:xfrm>
          <a:prstGeom prst="rect">
            <a:avLst/>
          </a:prstGeom>
          <a:noFill/>
          <a:ln/>
        </p:spPr>
        <p:txBody>
          <a:bodyPr wrap="square" lIns="25400" tIns="25400" rIns="25400" bIns="25400" rtlCol="0" anchor="t">
            <a:noAutofit/>
          </a:bodyPr>
          <a:lstStyle/>
          <a:p>
            <a:pPr marL="0" indent="0" algn="l">
              <a:lnSpc>
                <a:spcPct val="95000"/>
              </a:lnSpc>
              <a:buNone/>
            </a:pPr>
            <a:r>
              <a:rPr lang="en-US" sz="5000" b="1" kern="0" spc="-147">
                <a:solidFill>
                  <a:srgbClr val="0F0B2E"/>
                </a:solidFill>
                <a:latin typeface="Poppins" pitchFamily="34" charset="0"/>
                <a:ea typeface="Poppins" pitchFamily="34" charset="-122"/>
                <a:cs typeface="Poppins" pitchFamily="34" charset="-120"/>
              </a:rPr>
              <a:t>On your own: </a:t>
            </a:r>
            <a:r>
              <a:rPr lang="en-US" sz="5000" b="1" kern="0" spc="-147">
                <a:gradFill>
                  <a:gsLst>
                    <a:gs pos="81000">
                      <a:srgbClr val="FED507"/>
                    </a:gs>
                    <a:gs pos="24000">
                      <a:srgbClr val="E84227"/>
                    </a:gs>
                  </a:gsLst>
                  <a:lin ang="2700000" scaled="0"/>
                </a:gradFill>
                <a:latin typeface="Poppins" pitchFamily="34" charset="0"/>
                <a:ea typeface="Poppins" pitchFamily="34" charset="-122"/>
                <a:cs typeface="Poppins" pitchFamily="34" charset="-120"/>
              </a:rPr>
              <a:t>explore, filter, share</a:t>
            </a:r>
            <a:r>
              <a:rPr lang="en-US" sz="5000" b="1" kern="0" spc="-147">
                <a:solidFill>
                  <a:srgbClr val="0F0B2E"/>
                </a:solidFill>
                <a:latin typeface="Poppins" pitchFamily="34" charset="0"/>
                <a:ea typeface="Poppins" pitchFamily="34" charset="-122"/>
                <a:cs typeface="Poppins" pitchFamily="34" charset="-120"/>
              </a:rPr>
              <a:t>.</a:t>
            </a:r>
            <a:endParaRPr lang="en-US" sz="5000"/>
          </a:p>
        </p:txBody>
      </p:sp>
      <p:sp>
        <p:nvSpPr>
          <p:cNvPr id="4" name="Text 2"/>
          <p:cNvSpPr/>
          <p:nvPr/>
        </p:nvSpPr>
        <p:spPr>
          <a:xfrm>
            <a:off x="1143000" y="2584028"/>
            <a:ext cx="6168356" cy="921990"/>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2400">
                <a:solidFill>
                  <a:srgbClr val="3D365C"/>
                </a:solidFill>
                <a:latin typeface="Poppins" pitchFamily="34" charset="0"/>
                <a:ea typeface="Poppins" pitchFamily="34" charset="-122"/>
                <a:cs typeface="Poppins" pitchFamily="34" charset="-120"/>
              </a:rPr>
              <a:t>Read through and select </a:t>
            </a:r>
            <a:r>
              <a:rPr lang="en-US" sz="2400" b="1">
                <a:solidFill>
                  <a:srgbClr val="3D365C"/>
                </a:solidFill>
                <a:latin typeface="Poppins" pitchFamily="34" charset="0"/>
                <a:ea typeface="Poppins" pitchFamily="34" charset="-122"/>
                <a:cs typeface="Poppins" pitchFamily="34" charset="-120"/>
              </a:rPr>
              <a:t>3 statements </a:t>
            </a:r>
            <a:r>
              <a:rPr lang="en-US" sz="2400">
                <a:solidFill>
                  <a:srgbClr val="3D365C"/>
                </a:solidFill>
                <a:latin typeface="Poppins" pitchFamily="34" charset="0"/>
                <a:ea typeface="Poppins" pitchFamily="34" charset="-122"/>
                <a:cs typeface="Poppins" pitchFamily="34" charset="-120"/>
              </a:rPr>
              <a:t>from each of the following:</a:t>
            </a:r>
            <a:endParaRPr lang="en-US" sz="2400"/>
          </a:p>
        </p:txBody>
      </p:sp>
      <p:sp>
        <p:nvSpPr>
          <p:cNvPr id="5" name="Text 3"/>
          <p:cNvSpPr/>
          <p:nvPr/>
        </p:nvSpPr>
        <p:spPr>
          <a:xfrm>
            <a:off x="1143000" y="3839394"/>
            <a:ext cx="238869" cy="3810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700" b="1" kern="0" spc="-72">
                <a:solidFill>
                  <a:srgbClr val="0F0B2E"/>
                </a:solidFill>
                <a:latin typeface="Poppins" pitchFamily="34" charset="0"/>
                <a:ea typeface="Poppins" pitchFamily="34" charset="-122"/>
                <a:cs typeface="Poppins" pitchFamily="34" charset="-120"/>
              </a:rPr>
              <a:t>•</a:t>
            </a:r>
            <a:endParaRPr lang="en-US" sz="2700"/>
          </a:p>
        </p:txBody>
      </p:sp>
      <p:sp>
        <p:nvSpPr>
          <p:cNvPr id="6" name="Text 4"/>
          <p:cNvSpPr/>
          <p:nvPr/>
        </p:nvSpPr>
        <p:spPr>
          <a:xfrm>
            <a:off x="1534269" y="3769210"/>
            <a:ext cx="4423805" cy="681038"/>
          </a:xfrm>
          <a:prstGeom prst="rect">
            <a:avLst/>
          </a:prstGeom>
          <a:noFill/>
          <a:ln/>
        </p:spPr>
        <p:txBody>
          <a:bodyPr wrap="square" lIns="0" tIns="0" rIns="0" bIns="0" rtlCol="0" anchor="t">
            <a:normAutofit/>
          </a:bodyPr>
          <a:lstStyle/>
          <a:p>
            <a:pPr marL="0" indent="0" algn="l">
              <a:lnSpc>
                <a:spcPct val="105000"/>
              </a:lnSpc>
              <a:buNone/>
            </a:pPr>
            <a:r>
              <a:rPr lang="en-US" sz="3100" b="1" kern="0" spc="-72">
                <a:solidFill>
                  <a:srgbClr val="0F0B2E"/>
                </a:solidFill>
                <a:latin typeface="Poppins" pitchFamily="34" charset="0"/>
                <a:ea typeface="Poppins" pitchFamily="34" charset="-122"/>
                <a:cs typeface="Poppins" pitchFamily="34" charset="-120"/>
              </a:rPr>
              <a:t>Resilient strengths</a:t>
            </a:r>
            <a:endParaRPr lang="en-US" sz="3100"/>
          </a:p>
        </p:txBody>
      </p:sp>
      <p:sp>
        <p:nvSpPr>
          <p:cNvPr id="7" name="Text 5"/>
          <p:cNvSpPr/>
          <p:nvPr/>
        </p:nvSpPr>
        <p:spPr>
          <a:xfrm>
            <a:off x="1143000" y="4490889"/>
            <a:ext cx="238869" cy="3810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700" b="1" kern="0" spc="-72">
                <a:solidFill>
                  <a:srgbClr val="0F0B2E"/>
                </a:solidFill>
                <a:latin typeface="Poppins" pitchFamily="34" charset="0"/>
                <a:ea typeface="Poppins" pitchFamily="34" charset="-122"/>
                <a:cs typeface="Poppins" pitchFamily="34" charset="-120"/>
              </a:rPr>
              <a:t>•</a:t>
            </a:r>
            <a:endParaRPr lang="en-US" sz="2700"/>
          </a:p>
        </p:txBody>
      </p:sp>
      <p:sp>
        <p:nvSpPr>
          <p:cNvPr id="8" name="Text 6"/>
          <p:cNvSpPr/>
          <p:nvPr/>
        </p:nvSpPr>
        <p:spPr>
          <a:xfrm>
            <a:off x="1534269" y="4420705"/>
            <a:ext cx="4656427" cy="681038"/>
          </a:xfrm>
          <a:prstGeom prst="rect">
            <a:avLst/>
          </a:prstGeom>
          <a:noFill/>
          <a:ln/>
        </p:spPr>
        <p:txBody>
          <a:bodyPr wrap="square" lIns="0" tIns="0" rIns="0" bIns="0" rtlCol="0" anchor="t">
            <a:normAutofit/>
          </a:bodyPr>
          <a:lstStyle/>
          <a:p>
            <a:pPr marL="0" indent="0" algn="l">
              <a:lnSpc>
                <a:spcPct val="105000"/>
              </a:lnSpc>
              <a:buNone/>
            </a:pPr>
            <a:r>
              <a:rPr lang="en-US" sz="3100" b="1" kern="0" spc="-72">
                <a:solidFill>
                  <a:srgbClr val="0F0B2E"/>
                </a:solidFill>
                <a:latin typeface="Poppins" pitchFamily="34" charset="0"/>
                <a:ea typeface="Poppins" pitchFamily="34" charset="-122"/>
                <a:cs typeface="Poppins" pitchFamily="34" charset="-120"/>
              </a:rPr>
              <a:t>Team contributions</a:t>
            </a:r>
            <a:endParaRPr lang="en-US" sz="3100"/>
          </a:p>
        </p:txBody>
      </p:sp>
      <p:sp>
        <p:nvSpPr>
          <p:cNvPr id="9" name="Text 7"/>
          <p:cNvSpPr/>
          <p:nvPr/>
        </p:nvSpPr>
        <p:spPr>
          <a:xfrm>
            <a:off x="1143000" y="5142384"/>
            <a:ext cx="238869" cy="3810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700" b="1" kern="0" spc="-72">
                <a:solidFill>
                  <a:srgbClr val="0F0B2E"/>
                </a:solidFill>
                <a:latin typeface="Poppins" pitchFamily="34" charset="0"/>
                <a:ea typeface="Poppins" pitchFamily="34" charset="-122"/>
                <a:cs typeface="Poppins" pitchFamily="34" charset="-120"/>
              </a:rPr>
              <a:t>•</a:t>
            </a:r>
            <a:endParaRPr lang="en-US" sz="2700"/>
          </a:p>
        </p:txBody>
      </p:sp>
      <p:sp>
        <p:nvSpPr>
          <p:cNvPr id="10" name="Text 8"/>
          <p:cNvSpPr/>
          <p:nvPr/>
        </p:nvSpPr>
        <p:spPr>
          <a:xfrm>
            <a:off x="1534269" y="5072200"/>
            <a:ext cx="5400051" cy="681038"/>
          </a:xfrm>
          <a:prstGeom prst="rect">
            <a:avLst/>
          </a:prstGeom>
          <a:noFill/>
          <a:ln/>
        </p:spPr>
        <p:txBody>
          <a:bodyPr wrap="square" lIns="0" tIns="0" rIns="0" bIns="0" rtlCol="0" anchor="t">
            <a:normAutofit/>
          </a:bodyPr>
          <a:lstStyle/>
          <a:p>
            <a:pPr marL="0" indent="0" algn="l">
              <a:lnSpc>
                <a:spcPct val="105000"/>
              </a:lnSpc>
              <a:buNone/>
            </a:pPr>
            <a:r>
              <a:rPr lang="en-US" sz="3100" b="1" kern="0" spc="-72">
                <a:solidFill>
                  <a:srgbClr val="0F0B2E"/>
                </a:solidFill>
                <a:latin typeface="Poppins" pitchFamily="34" charset="0"/>
                <a:ea typeface="Poppins" pitchFamily="34" charset="-122"/>
                <a:cs typeface="Poppins" pitchFamily="34" charset="-120"/>
              </a:rPr>
              <a:t>Areas for development</a:t>
            </a:r>
            <a:endParaRPr lang="en-US" sz="3100"/>
          </a:p>
        </p:txBody>
      </p:sp>
      <p:sp>
        <p:nvSpPr>
          <p:cNvPr id="12" name="Shape 10"/>
          <p:cNvSpPr/>
          <p:nvPr/>
        </p:nvSpPr>
        <p:spPr>
          <a:xfrm>
            <a:off x="1082396" y="7078134"/>
            <a:ext cx="10398403" cy="2048988"/>
          </a:xfrm>
          <a:prstGeom prst="roundRect">
            <a:avLst>
              <a:gd name="adj" fmla="val 11384"/>
            </a:avLst>
          </a:prstGeom>
          <a:solidFill>
            <a:srgbClr val="FEFDF9"/>
          </a:solidFill>
          <a:ln w="9525">
            <a:solidFill>
              <a:srgbClr val="ECE9DF"/>
            </a:solidFill>
            <a:prstDash val="solid"/>
          </a:ln>
          <a:effectLst>
            <a:outerShdw blurRad="19050" dist="9525" dir="5400000" algn="bl" rotWithShape="0">
              <a:srgbClr val="0F0B2E">
                <a:alpha val="6000"/>
              </a:srgbClr>
            </a:outerShdw>
          </a:effectLst>
        </p:spPr>
        <p:txBody>
          <a:bodyPr/>
          <a:lstStyle/>
          <a:p>
            <a:endParaRPr lang="en-US"/>
          </a:p>
        </p:txBody>
      </p:sp>
      <p:sp>
        <p:nvSpPr>
          <p:cNvPr id="13" name="Text 11"/>
          <p:cNvSpPr/>
          <p:nvPr/>
        </p:nvSpPr>
        <p:spPr>
          <a:xfrm>
            <a:off x="1358622" y="7387020"/>
            <a:ext cx="9933855"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REFLECT</a:t>
            </a:r>
            <a:endParaRPr lang="en-US" sz="1650"/>
          </a:p>
        </p:txBody>
      </p:sp>
      <p:sp>
        <p:nvSpPr>
          <p:cNvPr id="14" name="Text 12"/>
          <p:cNvSpPr/>
          <p:nvPr/>
        </p:nvSpPr>
        <p:spPr>
          <a:xfrm>
            <a:off x="1392488" y="7875931"/>
            <a:ext cx="9410979" cy="291097"/>
          </a:xfrm>
          <a:prstGeom prst="rect">
            <a:avLst/>
          </a:prstGeom>
          <a:noFill/>
          <a:ln/>
        </p:spPr>
        <p:txBody>
          <a:bodyPr wrap="square" lIns="25400" tIns="25400" rIns="25400" bIns="25400" rtlCol="0" anchor="t">
            <a:noAutofit/>
          </a:bodyPr>
          <a:lstStyle/>
          <a:p>
            <a:pPr marL="0" indent="0" algn="l">
              <a:lnSpc>
                <a:spcPct val="130000"/>
              </a:lnSpc>
              <a:buNone/>
            </a:pPr>
            <a:r>
              <a:rPr lang="en-US" sz="2500" b="1" dirty="0">
                <a:solidFill>
                  <a:srgbClr val="0F0B2E"/>
                </a:solidFill>
                <a:latin typeface="Poppins" pitchFamily="34" charset="0"/>
                <a:ea typeface="Poppins" pitchFamily="34" charset="-122"/>
                <a:cs typeface="Poppins" pitchFamily="34" charset="-120"/>
              </a:rPr>
              <a:t>What % accuracy?</a:t>
            </a:r>
            <a:endParaRPr lang="en-US" sz="2500" dirty="0"/>
          </a:p>
        </p:txBody>
      </p:sp>
      <p:sp>
        <p:nvSpPr>
          <p:cNvPr id="15" name="Text 13"/>
          <p:cNvSpPr/>
          <p:nvPr/>
        </p:nvSpPr>
        <p:spPr>
          <a:xfrm>
            <a:off x="1392488" y="8331197"/>
            <a:ext cx="9410979" cy="291097"/>
          </a:xfrm>
          <a:prstGeom prst="rect">
            <a:avLst/>
          </a:prstGeom>
          <a:noFill/>
          <a:ln/>
        </p:spPr>
        <p:txBody>
          <a:bodyPr wrap="square" lIns="25400" tIns="25400" rIns="25400" bIns="25400" rtlCol="0" anchor="t">
            <a:noAutofit/>
          </a:bodyPr>
          <a:lstStyle/>
          <a:p>
            <a:pPr marL="0" indent="0" algn="l">
              <a:lnSpc>
                <a:spcPct val="130000"/>
              </a:lnSpc>
              <a:buNone/>
            </a:pPr>
            <a:r>
              <a:rPr lang="en-US" sz="2500" b="1">
                <a:solidFill>
                  <a:srgbClr val="0F0B2E"/>
                </a:solidFill>
                <a:latin typeface="Poppins" pitchFamily="34" charset="0"/>
                <a:ea typeface="Poppins" pitchFamily="34" charset="-122"/>
                <a:cs typeface="Poppins" pitchFamily="34" charset="-120"/>
              </a:rPr>
              <a:t>Which colours score 25+ on your </a:t>
            </a:r>
            <a:r>
              <a:rPr lang="en-US" sz="2500" b="1" i="1">
                <a:solidFill>
                  <a:srgbClr val="0F0B2E"/>
                </a:solidFill>
                <a:latin typeface="Poppins" pitchFamily="34" charset="0"/>
                <a:ea typeface="Poppins" pitchFamily="34" charset="-122"/>
                <a:cs typeface="Poppins" pitchFamily="34" charset="-120"/>
              </a:rPr>
              <a:t>adapted </a:t>
            </a:r>
            <a:r>
              <a:rPr lang="en-US" sz="2500" b="1">
                <a:solidFill>
                  <a:srgbClr val="0F0B2E"/>
                </a:solidFill>
                <a:latin typeface="Poppins" pitchFamily="34" charset="0"/>
                <a:ea typeface="Poppins" pitchFamily="34" charset="-122"/>
                <a:cs typeface="Poppins" pitchFamily="34" charset="-120"/>
              </a:rPr>
              <a:t>graph?</a:t>
            </a:r>
            <a:endParaRPr lang="en-US" sz="2500"/>
          </a:p>
        </p:txBody>
      </p:sp>
      <p:sp>
        <p:nvSpPr>
          <p:cNvPr id="16" name="Text 14"/>
          <p:cNvSpPr/>
          <p:nvPr/>
        </p:nvSpPr>
        <p:spPr>
          <a:xfrm>
            <a:off x="1143000" y="9593610"/>
            <a:ext cx="976312"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EXERCISE</a:t>
            </a:r>
            <a:endParaRPr lang="en-US" sz="1200"/>
          </a:p>
        </p:txBody>
      </p:sp>
      <p:pic>
        <p:nvPicPr>
          <p:cNvPr id="11" name="Picture 10">
            <a:extLst>
              <a:ext uri="{FF2B5EF4-FFF2-40B4-BE49-F238E27FC236}">
                <a16:creationId xmlns:a16="http://schemas.microsoft.com/office/drawing/2014/main" id="{EE6AABF3-4BDB-E8AC-8DC2-8358D1BBDB05}"/>
              </a:ext>
            </a:extLst>
          </p:cNvPr>
          <p:cNvPicPr>
            <a:picLocks noChangeAspect="1"/>
          </p:cNvPicPr>
          <p:nvPr/>
        </p:nvPicPr>
        <p:blipFill>
          <a:blip r:embed="rId4"/>
          <a:stretch>
            <a:fillRect/>
          </a:stretch>
        </p:blipFill>
        <p:spPr>
          <a:xfrm>
            <a:off x="16679008" y="1069568"/>
            <a:ext cx="685800" cy="546265"/>
          </a:xfrm>
          <a:prstGeom prst="rect">
            <a:avLst/>
          </a:prstGeom>
        </p:spPr>
      </p:pic>
      <p:grpSp>
        <p:nvGrpSpPr>
          <p:cNvPr id="17" name="Group 16">
            <a:extLst>
              <a:ext uri="{FF2B5EF4-FFF2-40B4-BE49-F238E27FC236}">
                <a16:creationId xmlns:a16="http://schemas.microsoft.com/office/drawing/2014/main" id="{79851196-1FEA-EC02-2339-54B1BCB59D4A}"/>
              </a:ext>
            </a:extLst>
          </p:cNvPr>
          <p:cNvGrpSpPr/>
          <p:nvPr/>
        </p:nvGrpSpPr>
        <p:grpSpPr>
          <a:xfrm>
            <a:off x="10028576" y="1556440"/>
            <a:ext cx="6873974" cy="5787613"/>
            <a:chOff x="6820712" y="1328573"/>
            <a:chExt cx="4471362" cy="3562163"/>
          </a:xfrm>
        </p:grpSpPr>
        <p:pic>
          <p:nvPicPr>
            <p:cNvPr id="22" name="Picture 21">
              <a:extLst>
                <a:ext uri="{FF2B5EF4-FFF2-40B4-BE49-F238E27FC236}">
                  <a16:creationId xmlns:a16="http://schemas.microsoft.com/office/drawing/2014/main" id="{AF466C35-E3F9-2575-E4EF-D66AB5CD9003}"/>
                </a:ext>
              </a:extLst>
            </p:cNvPr>
            <p:cNvPicPr>
              <a:picLocks noChangeAspect="1"/>
            </p:cNvPicPr>
            <p:nvPr/>
          </p:nvPicPr>
          <p:blipFill>
            <a:blip r:embed="rId5"/>
            <a:stretch>
              <a:fillRect/>
            </a:stretch>
          </p:blipFill>
          <p:spPr>
            <a:xfrm>
              <a:off x="7996121" y="1328573"/>
              <a:ext cx="3189635" cy="23298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22">
              <a:extLst>
                <a:ext uri="{FF2B5EF4-FFF2-40B4-BE49-F238E27FC236}">
                  <a16:creationId xmlns:a16="http://schemas.microsoft.com/office/drawing/2014/main" id="{CFC6AB4C-CFAD-6513-075B-5C6D8653F7DF}"/>
                </a:ext>
              </a:extLst>
            </p:cNvPr>
            <p:cNvPicPr>
              <a:picLocks noChangeAspect="1"/>
            </p:cNvPicPr>
            <p:nvPr/>
          </p:nvPicPr>
          <p:blipFill>
            <a:blip r:embed="rId6"/>
            <a:stretch>
              <a:fillRect/>
            </a:stretch>
          </p:blipFill>
          <p:spPr>
            <a:xfrm>
              <a:off x="6820712" y="1979076"/>
              <a:ext cx="2885933" cy="23140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Picture 23">
              <a:extLst>
                <a:ext uri="{FF2B5EF4-FFF2-40B4-BE49-F238E27FC236}">
                  <a16:creationId xmlns:a16="http://schemas.microsoft.com/office/drawing/2014/main" id="{C494E2C7-88EB-DE9A-22AE-04A519573717}"/>
                </a:ext>
              </a:extLst>
            </p:cNvPr>
            <p:cNvPicPr>
              <a:picLocks noChangeAspect="1"/>
            </p:cNvPicPr>
            <p:nvPr/>
          </p:nvPicPr>
          <p:blipFill>
            <a:blip r:embed="rId7"/>
            <a:stretch>
              <a:fillRect/>
            </a:stretch>
          </p:blipFill>
          <p:spPr>
            <a:xfrm>
              <a:off x="8451338" y="2678365"/>
              <a:ext cx="2840736" cy="2212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name="Slide 4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Shape 12"/>
          <p:cNvSpPr/>
          <p:nvPr/>
        </p:nvSpPr>
        <p:spPr>
          <a:xfrm>
            <a:off x="1037675" y="7065818"/>
            <a:ext cx="10430810" cy="2113351"/>
          </a:xfrm>
          <a:prstGeom prst="roundRect">
            <a:avLst>
              <a:gd name="adj" fmla="val 8750"/>
            </a:avLst>
          </a:prstGeom>
          <a:solidFill>
            <a:srgbClr val="FEFDF9"/>
          </a:solidFill>
          <a:ln w="9525">
            <a:solidFill>
              <a:srgbClr val="ECE9DF"/>
            </a:solidFill>
            <a:prstDash val="solid"/>
          </a:ln>
          <a:effectLst>
            <a:outerShdw blurRad="19050" dist="9525" dir="5400000" algn="bl" rotWithShape="0">
              <a:srgbClr val="0F0B2E">
                <a:alpha val="6000"/>
              </a:srgbClr>
            </a:outerShdw>
          </a:effectLst>
        </p:spPr>
        <p:txBody>
          <a:bodyPr/>
          <a:lstStyle/>
          <a:p>
            <a:endParaRPr lang="en-US" dirty="0"/>
          </a:p>
        </p:txBody>
      </p:sp>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EXERCISE · YOUR PROFILE</a:t>
            </a:r>
            <a:endParaRPr lang="en-US" sz="1650"/>
          </a:p>
        </p:txBody>
      </p:sp>
      <p:sp>
        <p:nvSpPr>
          <p:cNvPr id="3" name="Text 1"/>
          <p:cNvSpPr/>
          <p:nvPr/>
        </p:nvSpPr>
        <p:spPr>
          <a:xfrm>
            <a:off x="1143000" y="1543943"/>
            <a:ext cx="16482060" cy="544785"/>
          </a:xfrm>
          <a:prstGeom prst="rect">
            <a:avLst/>
          </a:prstGeom>
          <a:noFill/>
          <a:ln/>
        </p:spPr>
        <p:txBody>
          <a:bodyPr wrap="square" lIns="25400" tIns="25400" rIns="25400" bIns="25400" rtlCol="0" anchor="t">
            <a:noAutofit/>
          </a:bodyPr>
          <a:lstStyle/>
          <a:p>
            <a:pPr marL="0" indent="0" algn="l">
              <a:lnSpc>
                <a:spcPct val="95000"/>
              </a:lnSpc>
              <a:buNone/>
            </a:pPr>
            <a:r>
              <a:rPr lang="en-US" sz="5000" b="1" kern="0" spc="-147">
                <a:solidFill>
                  <a:srgbClr val="0F0B2E"/>
                </a:solidFill>
                <a:latin typeface="Poppins" pitchFamily="34" charset="0"/>
                <a:ea typeface="Poppins" pitchFamily="34" charset="-122"/>
                <a:cs typeface="Poppins" pitchFamily="34" charset="-120"/>
              </a:rPr>
              <a:t>In pairs: </a:t>
            </a:r>
            <a:r>
              <a:rPr lang="en-US" sz="5000" b="1" kern="0" spc="-147">
                <a:gradFill>
                  <a:gsLst>
                    <a:gs pos="47000">
                      <a:srgbClr val="2CAAE3"/>
                    </a:gs>
                    <a:gs pos="16000">
                      <a:srgbClr val="A7C93F"/>
                    </a:gs>
                  </a:gsLst>
                  <a:lin ang="2700000" scaled="0"/>
                </a:gradFill>
                <a:latin typeface="Poppins" pitchFamily="34" charset="0"/>
                <a:ea typeface="Poppins" pitchFamily="34" charset="-122"/>
                <a:cs typeface="Poppins" pitchFamily="34" charset="-120"/>
              </a:rPr>
              <a:t>explore, filter, share</a:t>
            </a:r>
            <a:r>
              <a:rPr lang="en-US" sz="5000" b="1" kern="0" spc="-147">
                <a:solidFill>
                  <a:srgbClr val="0F0B2E"/>
                </a:solidFill>
                <a:latin typeface="Poppins" pitchFamily="34" charset="0"/>
                <a:ea typeface="Poppins" pitchFamily="34" charset="-122"/>
                <a:cs typeface="Poppins" pitchFamily="34" charset="-120"/>
              </a:rPr>
              <a:t>.</a:t>
            </a:r>
            <a:endParaRPr lang="en-US" sz="5000"/>
          </a:p>
        </p:txBody>
      </p:sp>
      <p:sp>
        <p:nvSpPr>
          <p:cNvPr id="4" name="Text 2"/>
          <p:cNvSpPr/>
          <p:nvPr/>
        </p:nvSpPr>
        <p:spPr>
          <a:xfrm>
            <a:off x="1143000" y="2584028"/>
            <a:ext cx="6168356" cy="921990"/>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2400">
                <a:solidFill>
                  <a:srgbClr val="3D365C"/>
                </a:solidFill>
                <a:latin typeface="Poppins" pitchFamily="34" charset="0"/>
                <a:ea typeface="Poppins" pitchFamily="34" charset="-122"/>
                <a:cs typeface="Poppins" pitchFamily="34" charset="-120"/>
              </a:rPr>
              <a:t>Introduce yourself, drawing on the statements you highlighted.</a:t>
            </a:r>
            <a:endParaRPr lang="en-US" sz="2400"/>
          </a:p>
        </p:txBody>
      </p:sp>
      <p:sp>
        <p:nvSpPr>
          <p:cNvPr id="5" name="Text 3"/>
          <p:cNvSpPr/>
          <p:nvPr/>
        </p:nvSpPr>
        <p:spPr>
          <a:xfrm>
            <a:off x="1143000" y="3839394"/>
            <a:ext cx="238869" cy="3810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700" b="1" kern="0" spc="-72">
                <a:solidFill>
                  <a:srgbClr val="0F0B2E"/>
                </a:solidFill>
                <a:latin typeface="Poppins" pitchFamily="34" charset="0"/>
                <a:ea typeface="Poppins" pitchFamily="34" charset="-122"/>
                <a:cs typeface="Poppins" pitchFamily="34" charset="-120"/>
              </a:rPr>
              <a:t>•</a:t>
            </a:r>
            <a:endParaRPr lang="en-US" sz="2700"/>
          </a:p>
        </p:txBody>
      </p:sp>
      <p:sp>
        <p:nvSpPr>
          <p:cNvPr id="6" name="Text 4"/>
          <p:cNvSpPr/>
          <p:nvPr/>
        </p:nvSpPr>
        <p:spPr>
          <a:xfrm>
            <a:off x="1534269" y="3769209"/>
            <a:ext cx="1424508" cy="681038"/>
          </a:xfrm>
          <a:prstGeom prst="rect">
            <a:avLst/>
          </a:prstGeom>
          <a:noFill/>
          <a:ln/>
        </p:spPr>
        <p:txBody>
          <a:bodyPr wrap="square" lIns="0" tIns="0" rIns="0" bIns="0" rtlCol="0" anchor="t">
            <a:normAutofit/>
          </a:bodyPr>
          <a:lstStyle/>
          <a:p>
            <a:pPr marL="0" indent="0" algn="l">
              <a:lnSpc>
                <a:spcPct val="105000"/>
              </a:lnSpc>
              <a:buNone/>
            </a:pPr>
            <a:r>
              <a:rPr lang="en-US" sz="3100" b="1" kern="0" spc="-72">
                <a:solidFill>
                  <a:srgbClr val="0F0B2E"/>
                </a:solidFill>
                <a:latin typeface="Poppins" pitchFamily="34" charset="0"/>
                <a:ea typeface="Poppins" pitchFamily="34" charset="-122"/>
                <a:cs typeface="Poppins" pitchFamily="34" charset="-120"/>
              </a:rPr>
              <a:t>Share</a:t>
            </a:r>
            <a:endParaRPr lang="en-US" sz="3100"/>
          </a:p>
        </p:txBody>
      </p:sp>
      <p:sp>
        <p:nvSpPr>
          <p:cNvPr id="7" name="Text 5"/>
          <p:cNvSpPr/>
          <p:nvPr/>
        </p:nvSpPr>
        <p:spPr>
          <a:xfrm>
            <a:off x="3111178" y="3758682"/>
            <a:ext cx="4691761" cy="518145"/>
          </a:xfrm>
          <a:prstGeom prst="rect">
            <a:avLst/>
          </a:prstGeom>
          <a:noFill/>
          <a:ln/>
        </p:spPr>
        <p:txBody>
          <a:bodyPr wrap="square" lIns="25400" tIns="25400" rIns="25400" bIns="25400" rtlCol="0" anchor="t">
            <a:noAutofit/>
          </a:bodyPr>
          <a:lstStyle/>
          <a:p>
            <a:pPr marL="0" indent="0" algn="l">
              <a:lnSpc>
                <a:spcPct val="105000"/>
              </a:lnSpc>
              <a:buNone/>
            </a:pPr>
            <a:r>
              <a:rPr lang="en-US" sz="3100" b="1" kern="0" spc="-72">
                <a:solidFill>
                  <a:srgbClr val="0F0B2E"/>
                </a:solidFill>
                <a:latin typeface="Poppins" pitchFamily="34" charset="0"/>
                <a:ea typeface="Poppins" pitchFamily="34" charset="-122"/>
                <a:cs typeface="Poppins" pitchFamily="34" charset="-120"/>
              </a:rPr>
              <a:t>3 resilient strengths</a:t>
            </a:r>
            <a:endParaRPr lang="en-US" sz="3100"/>
          </a:p>
        </p:txBody>
      </p:sp>
      <p:sp>
        <p:nvSpPr>
          <p:cNvPr id="8" name="Text 6"/>
          <p:cNvSpPr/>
          <p:nvPr/>
        </p:nvSpPr>
        <p:spPr>
          <a:xfrm>
            <a:off x="1143000" y="4490889"/>
            <a:ext cx="238869" cy="3810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700" b="1" kern="0" spc="-72">
                <a:solidFill>
                  <a:srgbClr val="0F0B2E"/>
                </a:solidFill>
                <a:latin typeface="Poppins" pitchFamily="34" charset="0"/>
                <a:ea typeface="Poppins" pitchFamily="34" charset="-122"/>
                <a:cs typeface="Poppins" pitchFamily="34" charset="-120"/>
              </a:rPr>
              <a:t>•</a:t>
            </a:r>
            <a:endParaRPr lang="en-US" sz="2700"/>
          </a:p>
        </p:txBody>
      </p:sp>
      <p:sp>
        <p:nvSpPr>
          <p:cNvPr id="9" name="Text 7"/>
          <p:cNvSpPr/>
          <p:nvPr/>
        </p:nvSpPr>
        <p:spPr>
          <a:xfrm>
            <a:off x="1534269" y="4420704"/>
            <a:ext cx="1424508" cy="681038"/>
          </a:xfrm>
          <a:prstGeom prst="rect">
            <a:avLst/>
          </a:prstGeom>
          <a:noFill/>
          <a:ln/>
        </p:spPr>
        <p:txBody>
          <a:bodyPr wrap="square" lIns="0" tIns="0" rIns="0" bIns="0" rtlCol="0" anchor="t">
            <a:normAutofit/>
          </a:bodyPr>
          <a:lstStyle/>
          <a:p>
            <a:pPr marL="0" indent="0" algn="l">
              <a:lnSpc>
                <a:spcPct val="105000"/>
              </a:lnSpc>
              <a:buNone/>
            </a:pPr>
            <a:r>
              <a:rPr lang="en-US" sz="3100" b="1" kern="0" spc="-72">
                <a:solidFill>
                  <a:srgbClr val="0F0B2E"/>
                </a:solidFill>
                <a:latin typeface="Poppins" pitchFamily="34" charset="0"/>
                <a:ea typeface="Poppins" pitchFamily="34" charset="-122"/>
                <a:cs typeface="Poppins" pitchFamily="34" charset="-120"/>
              </a:rPr>
              <a:t>Share</a:t>
            </a:r>
            <a:endParaRPr lang="en-US" sz="3100"/>
          </a:p>
        </p:txBody>
      </p:sp>
      <p:sp>
        <p:nvSpPr>
          <p:cNvPr id="10" name="Text 8"/>
          <p:cNvSpPr/>
          <p:nvPr/>
        </p:nvSpPr>
        <p:spPr>
          <a:xfrm>
            <a:off x="3111178" y="4410177"/>
            <a:ext cx="4938026" cy="518145"/>
          </a:xfrm>
          <a:prstGeom prst="rect">
            <a:avLst/>
          </a:prstGeom>
          <a:noFill/>
          <a:ln/>
        </p:spPr>
        <p:txBody>
          <a:bodyPr wrap="square" lIns="25400" tIns="25400" rIns="25400" bIns="25400" rtlCol="0" anchor="t">
            <a:noAutofit/>
          </a:bodyPr>
          <a:lstStyle/>
          <a:p>
            <a:pPr marL="0" indent="0" algn="l">
              <a:lnSpc>
                <a:spcPct val="105000"/>
              </a:lnSpc>
              <a:buNone/>
            </a:pPr>
            <a:r>
              <a:rPr lang="en-US" sz="3100" b="1" kern="0" spc="-72">
                <a:solidFill>
                  <a:srgbClr val="0F0B2E"/>
                </a:solidFill>
                <a:latin typeface="Poppins" pitchFamily="34" charset="0"/>
                <a:ea typeface="Poppins" pitchFamily="34" charset="-122"/>
                <a:cs typeface="Poppins" pitchFamily="34" charset="-120"/>
              </a:rPr>
              <a:t>3 team contributions</a:t>
            </a:r>
            <a:endParaRPr lang="en-US" sz="3100"/>
          </a:p>
        </p:txBody>
      </p:sp>
      <p:sp>
        <p:nvSpPr>
          <p:cNvPr id="11" name="Text 9"/>
          <p:cNvSpPr/>
          <p:nvPr/>
        </p:nvSpPr>
        <p:spPr>
          <a:xfrm>
            <a:off x="1143000" y="5142384"/>
            <a:ext cx="238869" cy="3810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700" b="1" kern="0" spc="-72">
                <a:solidFill>
                  <a:srgbClr val="0F0B2E"/>
                </a:solidFill>
                <a:latin typeface="Poppins" pitchFamily="34" charset="0"/>
                <a:ea typeface="Poppins" pitchFamily="34" charset="-122"/>
                <a:cs typeface="Poppins" pitchFamily="34" charset="-120"/>
              </a:rPr>
              <a:t>•</a:t>
            </a:r>
            <a:endParaRPr lang="en-US" sz="2700"/>
          </a:p>
        </p:txBody>
      </p:sp>
      <p:sp>
        <p:nvSpPr>
          <p:cNvPr id="12" name="Text 10"/>
          <p:cNvSpPr/>
          <p:nvPr/>
        </p:nvSpPr>
        <p:spPr>
          <a:xfrm>
            <a:off x="1534269" y="5072199"/>
            <a:ext cx="1424508" cy="681038"/>
          </a:xfrm>
          <a:prstGeom prst="rect">
            <a:avLst/>
          </a:prstGeom>
          <a:noFill/>
          <a:ln/>
        </p:spPr>
        <p:txBody>
          <a:bodyPr wrap="square" lIns="0" tIns="0" rIns="0" bIns="0" rtlCol="0" anchor="t">
            <a:normAutofit/>
          </a:bodyPr>
          <a:lstStyle/>
          <a:p>
            <a:pPr marL="0" indent="0" algn="l">
              <a:lnSpc>
                <a:spcPct val="105000"/>
              </a:lnSpc>
              <a:buNone/>
            </a:pPr>
            <a:r>
              <a:rPr lang="en-US" sz="3100" b="1" kern="0" spc="-72">
                <a:solidFill>
                  <a:srgbClr val="0F0B2E"/>
                </a:solidFill>
                <a:latin typeface="Poppins" pitchFamily="34" charset="0"/>
                <a:ea typeface="Poppins" pitchFamily="34" charset="-122"/>
                <a:cs typeface="Poppins" pitchFamily="34" charset="-120"/>
              </a:rPr>
              <a:t>Share</a:t>
            </a:r>
            <a:endParaRPr lang="en-US" sz="3100"/>
          </a:p>
        </p:txBody>
      </p:sp>
      <p:sp>
        <p:nvSpPr>
          <p:cNvPr id="13" name="Text 11"/>
          <p:cNvSpPr/>
          <p:nvPr/>
        </p:nvSpPr>
        <p:spPr>
          <a:xfrm>
            <a:off x="3111178" y="5061672"/>
            <a:ext cx="5733464" cy="518145"/>
          </a:xfrm>
          <a:prstGeom prst="rect">
            <a:avLst/>
          </a:prstGeom>
          <a:noFill/>
          <a:ln/>
        </p:spPr>
        <p:txBody>
          <a:bodyPr wrap="square" lIns="25400" tIns="25400" rIns="25400" bIns="25400" rtlCol="0" anchor="t">
            <a:noAutofit/>
          </a:bodyPr>
          <a:lstStyle/>
          <a:p>
            <a:pPr marL="0" indent="0" algn="l">
              <a:lnSpc>
                <a:spcPct val="105000"/>
              </a:lnSpc>
              <a:buNone/>
            </a:pPr>
            <a:r>
              <a:rPr lang="en-US" sz="3100" b="1" kern="0" spc="-72">
                <a:solidFill>
                  <a:srgbClr val="0F0B2E"/>
                </a:solidFill>
                <a:latin typeface="Poppins" pitchFamily="34" charset="0"/>
                <a:ea typeface="Poppins" pitchFamily="34" charset="-122"/>
                <a:cs typeface="Poppins" pitchFamily="34" charset="-120"/>
              </a:rPr>
              <a:t>3 areas for development</a:t>
            </a:r>
            <a:endParaRPr lang="en-US" sz="3100"/>
          </a:p>
        </p:txBody>
      </p:sp>
      <p:sp>
        <p:nvSpPr>
          <p:cNvPr id="17" name="Text 15"/>
          <p:cNvSpPr/>
          <p:nvPr/>
        </p:nvSpPr>
        <p:spPr>
          <a:xfrm>
            <a:off x="1369567" y="7825731"/>
            <a:ext cx="9806431" cy="268402"/>
          </a:xfrm>
          <a:prstGeom prst="rect">
            <a:avLst/>
          </a:prstGeom>
          <a:noFill/>
          <a:ln/>
        </p:spPr>
        <p:txBody>
          <a:bodyPr wrap="square" lIns="25400" tIns="25400" rIns="25400" bIns="25400" rtlCol="0" anchor="t">
            <a:noAutofit/>
          </a:bodyPr>
          <a:lstStyle/>
          <a:p>
            <a:pPr marL="0" indent="0" algn="l">
              <a:lnSpc>
                <a:spcPct val="130000"/>
              </a:lnSpc>
              <a:buNone/>
            </a:pPr>
            <a:r>
              <a:rPr lang="en-US" sz="2500" b="1" dirty="0">
                <a:solidFill>
                  <a:srgbClr val="0F0B2E"/>
                </a:solidFill>
                <a:latin typeface="Poppins" pitchFamily="34" charset="0"/>
                <a:ea typeface="Poppins" pitchFamily="34" charset="-122"/>
                <a:cs typeface="Poppins" pitchFamily="34" charset="-120"/>
              </a:rPr>
              <a:t>What was valuable about this exercise and what did you learn? Stop · start · continue</a:t>
            </a:r>
            <a:endParaRPr lang="en-US" sz="2500" dirty="0"/>
          </a:p>
        </p:txBody>
      </p:sp>
      <p:pic>
        <p:nvPicPr>
          <p:cNvPr id="23" name="Picture 22">
            <a:extLst>
              <a:ext uri="{FF2B5EF4-FFF2-40B4-BE49-F238E27FC236}">
                <a16:creationId xmlns:a16="http://schemas.microsoft.com/office/drawing/2014/main" id="{8526C0F8-9D9D-40B9-3E17-FCD6C9E7BC7D}"/>
              </a:ext>
            </a:extLst>
          </p:cNvPr>
          <p:cNvPicPr>
            <a:picLocks noChangeAspect="1"/>
          </p:cNvPicPr>
          <p:nvPr/>
        </p:nvPicPr>
        <p:blipFill>
          <a:blip r:embed="rId4"/>
          <a:stretch>
            <a:fillRect/>
          </a:stretch>
        </p:blipFill>
        <p:spPr>
          <a:xfrm>
            <a:off x="16679008" y="1069568"/>
            <a:ext cx="685800" cy="546265"/>
          </a:xfrm>
          <a:prstGeom prst="rect">
            <a:avLst/>
          </a:prstGeom>
        </p:spPr>
      </p:pic>
      <p:sp>
        <p:nvSpPr>
          <p:cNvPr id="24" name="Text 11">
            <a:extLst>
              <a:ext uri="{FF2B5EF4-FFF2-40B4-BE49-F238E27FC236}">
                <a16:creationId xmlns:a16="http://schemas.microsoft.com/office/drawing/2014/main" id="{4D814433-F7E2-9671-E334-DD3EEFD342DF}"/>
              </a:ext>
            </a:extLst>
          </p:cNvPr>
          <p:cNvSpPr/>
          <p:nvPr/>
        </p:nvSpPr>
        <p:spPr>
          <a:xfrm>
            <a:off x="1358622" y="7387020"/>
            <a:ext cx="9933855"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REFLECT</a:t>
            </a:r>
            <a:endParaRPr lang="en-US" sz="1650"/>
          </a:p>
        </p:txBody>
      </p:sp>
      <p:grpSp>
        <p:nvGrpSpPr>
          <p:cNvPr id="15" name="Group 14">
            <a:extLst>
              <a:ext uri="{FF2B5EF4-FFF2-40B4-BE49-F238E27FC236}">
                <a16:creationId xmlns:a16="http://schemas.microsoft.com/office/drawing/2014/main" id="{69255C1F-B7FF-60F4-CA2C-C274925CEF9C}"/>
              </a:ext>
            </a:extLst>
          </p:cNvPr>
          <p:cNvGrpSpPr/>
          <p:nvPr/>
        </p:nvGrpSpPr>
        <p:grpSpPr>
          <a:xfrm>
            <a:off x="10028576" y="1556440"/>
            <a:ext cx="6873974" cy="5787613"/>
            <a:chOff x="6820712" y="1328573"/>
            <a:chExt cx="4471362" cy="3562163"/>
          </a:xfrm>
        </p:grpSpPr>
        <p:pic>
          <p:nvPicPr>
            <p:cNvPr id="16" name="Picture 15">
              <a:extLst>
                <a:ext uri="{FF2B5EF4-FFF2-40B4-BE49-F238E27FC236}">
                  <a16:creationId xmlns:a16="http://schemas.microsoft.com/office/drawing/2014/main" id="{9C1FD227-52A2-127E-49B8-B41BD238A5E2}"/>
                </a:ext>
              </a:extLst>
            </p:cNvPr>
            <p:cNvPicPr>
              <a:picLocks noChangeAspect="1"/>
            </p:cNvPicPr>
            <p:nvPr/>
          </p:nvPicPr>
          <p:blipFill>
            <a:blip r:embed="rId5"/>
            <a:stretch>
              <a:fillRect/>
            </a:stretch>
          </p:blipFill>
          <p:spPr>
            <a:xfrm>
              <a:off x="7996121" y="1328573"/>
              <a:ext cx="3189635" cy="23298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a:extLst>
                <a:ext uri="{FF2B5EF4-FFF2-40B4-BE49-F238E27FC236}">
                  <a16:creationId xmlns:a16="http://schemas.microsoft.com/office/drawing/2014/main" id="{06EBB7A0-B2FC-D045-6C43-BD602EADFE93}"/>
                </a:ext>
              </a:extLst>
            </p:cNvPr>
            <p:cNvPicPr>
              <a:picLocks noChangeAspect="1"/>
            </p:cNvPicPr>
            <p:nvPr/>
          </p:nvPicPr>
          <p:blipFill>
            <a:blip r:embed="rId6"/>
            <a:stretch>
              <a:fillRect/>
            </a:stretch>
          </p:blipFill>
          <p:spPr>
            <a:xfrm>
              <a:off x="6820712" y="1979076"/>
              <a:ext cx="2885933" cy="23140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Picture 24">
              <a:extLst>
                <a:ext uri="{FF2B5EF4-FFF2-40B4-BE49-F238E27FC236}">
                  <a16:creationId xmlns:a16="http://schemas.microsoft.com/office/drawing/2014/main" id="{B6BA0F90-804C-ACB8-D64F-D5929C2E00D4}"/>
                </a:ext>
              </a:extLst>
            </p:cNvPr>
            <p:cNvPicPr>
              <a:picLocks noChangeAspect="1"/>
            </p:cNvPicPr>
            <p:nvPr/>
          </p:nvPicPr>
          <p:blipFill>
            <a:blip r:embed="rId7"/>
            <a:stretch>
              <a:fillRect/>
            </a:stretch>
          </p:blipFill>
          <p:spPr>
            <a:xfrm>
              <a:off x="8451338" y="2678365"/>
              <a:ext cx="2840736" cy="2212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7"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name="Slide 47">
    <p:bg>
      <p:bgPr>
        <a:solidFill>
          <a:srgbClr val="0F0B2E"/>
        </a:solidFill>
        <a:effectLst/>
      </p:bgPr>
    </p:bg>
    <p:spTree>
      <p:nvGrpSpPr>
        <p:cNvPr id="1" name=""/>
        <p:cNvGrpSpPr/>
        <p:nvPr/>
      </p:nvGrpSpPr>
      <p:grpSpPr>
        <a:xfrm>
          <a:off x="0" y="0"/>
          <a:ext cx="0" cy="0"/>
          <a:chOff x="0" y="0"/>
          <a:chExt cx="0" cy="0"/>
        </a:xfrm>
      </p:grpSpPr>
      <p:sp>
        <p:nvSpPr>
          <p:cNvPr id="2" name="Text 0"/>
          <p:cNvSpPr/>
          <p:nvPr/>
        </p:nvSpPr>
        <p:spPr>
          <a:xfrm>
            <a:off x="1143000" y="3456608"/>
            <a:ext cx="1648206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kern="0" spc="462">
                <a:solidFill>
                  <a:srgbClr val="6F6A92"/>
                </a:solidFill>
                <a:latin typeface="Poppins" pitchFamily="34" charset="0"/>
                <a:ea typeface="Poppins" pitchFamily="34" charset="-122"/>
                <a:cs typeface="Poppins" pitchFamily="34" charset="-120"/>
              </a:rPr>
              <a:t>SECTION</a:t>
            </a:r>
            <a:endParaRPr lang="en-US" sz="2100"/>
          </a:p>
        </p:txBody>
      </p:sp>
      <p:sp>
        <p:nvSpPr>
          <p:cNvPr id="3" name="Text 1"/>
          <p:cNvSpPr/>
          <p:nvPr/>
        </p:nvSpPr>
        <p:spPr>
          <a:xfrm>
            <a:off x="1143000" y="4212878"/>
            <a:ext cx="16482060" cy="1752600"/>
          </a:xfrm>
          <a:prstGeom prst="rect">
            <a:avLst/>
          </a:prstGeom>
          <a:noFill/>
          <a:ln/>
        </p:spPr>
        <p:txBody>
          <a:bodyPr wrap="square" lIns="25400" tIns="25400" rIns="25400" bIns="25400" rtlCol="0" anchor="t">
            <a:normAutofit fontScale="92500" lnSpcReduction="20000"/>
          </a:bodyPr>
          <a:lstStyle/>
          <a:p>
            <a:pPr marL="0" indent="0" algn="l">
              <a:lnSpc>
                <a:spcPct val="90000"/>
              </a:lnSpc>
              <a:buNone/>
            </a:pPr>
            <a:r>
              <a:rPr lang="en-US" sz="15000" b="1" kern="0" spc="-600">
                <a:gradFill>
                  <a:gsLst>
                    <a:gs pos="81000">
                      <a:srgbClr val="FED507"/>
                    </a:gs>
                    <a:gs pos="24000">
                      <a:srgbClr val="E84227"/>
                    </a:gs>
                  </a:gsLst>
                  <a:lin ang="2700000" scaled="0"/>
                </a:gradFill>
                <a:latin typeface="Poppins" pitchFamily="34" charset="0"/>
                <a:ea typeface="Poppins" pitchFamily="34" charset="-122"/>
                <a:cs typeface="Poppins" pitchFamily="34" charset="-120"/>
              </a:rPr>
              <a:t>Communication</a:t>
            </a:r>
            <a:r>
              <a:rPr lang="en-US" sz="15000" b="1" kern="0" spc="-600">
                <a:solidFill>
                  <a:srgbClr val="FFFFFF"/>
                </a:solidFill>
                <a:latin typeface="Poppins" pitchFamily="34" charset="0"/>
                <a:ea typeface="Poppins" pitchFamily="34" charset="-122"/>
                <a:cs typeface="Poppins" pitchFamily="34" charset="-120"/>
              </a:rPr>
              <a:t>.</a:t>
            </a:r>
            <a:endParaRPr lang="en-US" sz="15000"/>
          </a:p>
        </p:txBody>
      </p:sp>
      <p:sp>
        <p:nvSpPr>
          <p:cNvPr id="4" name="Text 2"/>
          <p:cNvSpPr/>
          <p:nvPr/>
        </p:nvSpPr>
        <p:spPr>
          <a:xfrm>
            <a:off x="1143000" y="6384578"/>
            <a:ext cx="8801392" cy="483840"/>
          </a:xfrm>
          <a:prstGeom prst="rect">
            <a:avLst/>
          </a:prstGeom>
          <a:noFill/>
          <a:ln/>
        </p:spPr>
        <p:txBody>
          <a:bodyPr wrap="square" lIns="25400" tIns="25400" rIns="25400" bIns="25400" rtlCol="0" anchor="t">
            <a:normAutofit fontScale="92500" lnSpcReduction="20000"/>
          </a:bodyPr>
          <a:lstStyle/>
          <a:p>
            <a:pPr marL="0" indent="0" algn="l">
              <a:lnSpc>
                <a:spcPct val="130000"/>
              </a:lnSpc>
              <a:buNone/>
            </a:pPr>
            <a:r>
              <a:rPr lang="en-US" sz="2700">
                <a:solidFill>
                  <a:srgbClr val="B8B2D4"/>
                </a:solidFill>
                <a:latin typeface="Poppins" pitchFamily="34" charset="0"/>
                <a:ea typeface="Poppins" pitchFamily="34" charset="-122"/>
                <a:cs typeface="Poppins" pitchFamily="34" charset="-120"/>
              </a:rPr>
              <a:t>Working together better starts here.</a:t>
            </a:r>
            <a:endParaRPr lang="en-US" sz="2700"/>
          </a:p>
        </p:txBody>
      </p:sp>
      <p:sp>
        <p:nvSpPr>
          <p:cNvPr id="5" name="Text 3"/>
          <p:cNvSpPr/>
          <p:nvPr/>
        </p:nvSpPr>
        <p:spPr>
          <a:xfrm>
            <a:off x="1143000" y="9593610"/>
            <a:ext cx="1775668"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F6A92"/>
                </a:solidFill>
                <a:latin typeface="Poppins" pitchFamily="34" charset="0"/>
                <a:ea typeface="Poppins" pitchFamily="34" charset="-122"/>
                <a:cs typeface="Poppins" pitchFamily="34" charset="-120"/>
              </a:rPr>
              <a:t>COMMUNICATION</a:t>
            </a:r>
            <a:endParaRPr lang="en-US" sz="1200"/>
          </a:p>
        </p:txBody>
      </p:sp>
      <p:pic>
        <p:nvPicPr>
          <p:cNvPr id="7" name="Picture 6">
            <a:extLst>
              <a:ext uri="{FF2B5EF4-FFF2-40B4-BE49-F238E27FC236}">
                <a16:creationId xmlns:a16="http://schemas.microsoft.com/office/drawing/2014/main" id="{032272D9-33F7-AE4D-83F1-EC9F22815EFF}"/>
              </a:ext>
            </a:extLst>
          </p:cNvPr>
          <p:cNvPicPr>
            <a:picLocks noChangeAspect="1"/>
          </p:cNvPicPr>
          <p:nvPr/>
        </p:nvPicPr>
        <p:blipFill>
          <a:blip r:embed="rId3"/>
          <a:stretch>
            <a:fillRect/>
          </a:stretch>
        </p:blipFill>
        <p:spPr>
          <a:xfrm>
            <a:off x="16679123" y="1065794"/>
            <a:ext cx="676548" cy="537431"/>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48">
    <p:bg>
      <p:bgPr>
        <a:solidFill>
          <a:srgbClr val="0F0B2E"/>
        </a:solid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F6A92"/>
                </a:solidFill>
                <a:latin typeface="Poppins" pitchFamily="34" charset="0"/>
                <a:ea typeface="Poppins" pitchFamily="34" charset="-122"/>
                <a:cs typeface="Poppins" pitchFamily="34" charset="-120"/>
              </a:rPr>
              <a:t>ECONOMIST INTELLIGENCE UNIT, 2018 · 500 SENIOR LEADERS</a:t>
            </a:r>
            <a:endParaRPr lang="en-US" sz="1650"/>
          </a:p>
        </p:txBody>
      </p:sp>
      <p:sp>
        <p:nvSpPr>
          <p:cNvPr id="3" name="Text 1"/>
          <p:cNvSpPr/>
          <p:nvPr/>
        </p:nvSpPr>
        <p:spPr>
          <a:xfrm>
            <a:off x="1143000" y="1543943"/>
            <a:ext cx="16482060" cy="544785"/>
          </a:xfrm>
          <a:prstGeom prst="rect">
            <a:avLst/>
          </a:prstGeom>
          <a:noFill/>
          <a:ln/>
        </p:spPr>
        <p:txBody>
          <a:bodyPr wrap="square" lIns="25400" tIns="25400" rIns="25400" bIns="25400" rtlCol="0" anchor="t">
            <a:noAutofit/>
          </a:bodyPr>
          <a:lstStyle/>
          <a:p>
            <a:pPr marL="0" indent="0" algn="l">
              <a:lnSpc>
                <a:spcPct val="95000"/>
              </a:lnSpc>
              <a:buNone/>
            </a:pPr>
            <a:r>
              <a:rPr lang="en-US" sz="5000" b="1" kern="0" spc="-147">
                <a:solidFill>
                  <a:srgbClr val="FFFFFF"/>
                </a:solidFill>
                <a:latin typeface="Poppins" pitchFamily="34" charset="0"/>
                <a:ea typeface="Poppins" pitchFamily="34" charset="-122"/>
                <a:cs typeface="Poppins" pitchFamily="34" charset="-120"/>
              </a:rPr>
              <a:t>Miscommunication </a:t>
            </a:r>
            <a:r>
              <a:rPr lang="en-US" sz="5000" b="1" kern="0" spc="-147">
                <a:gradFill>
                  <a:gsLst>
                    <a:gs pos="81000">
                      <a:srgbClr val="FED507"/>
                    </a:gs>
                    <a:gs pos="64000">
                      <a:srgbClr val="A7C93F"/>
                    </a:gs>
                  </a:gsLst>
                  <a:lin ang="2700000" scaled="0"/>
                </a:gradFill>
                <a:latin typeface="Poppins" pitchFamily="34" charset="0"/>
                <a:ea typeface="Poppins" pitchFamily="34" charset="-122"/>
                <a:cs typeface="Poppins" pitchFamily="34" charset="-120"/>
              </a:rPr>
              <a:t>leads to </a:t>
            </a:r>
            <a:r>
              <a:rPr lang="en-US" sz="5000" b="1" kern="0" spc="-147">
                <a:solidFill>
                  <a:srgbClr val="FFFFFF"/>
                </a:solidFill>
                <a:latin typeface="Poppins" pitchFamily="34" charset="0"/>
                <a:ea typeface="Poppins" pitchFamily="34" charset="-122"/>
                <a:cs typeface="Poppins" pitchFamily="34" charset="-120"/>
              </a:rPr>
              <a:t>…</a:t>
            </a:r>
            <a:endParaRPr lang="en-US" sz="5000"/>
          </a:p>
        </p:txBody>
      </p:sp>
      <p:sp>
        <p:nvSpPr>
          <p:cNvPr id="4" name="Shape 2"/>
          <p:cNvSpPr/>
          <p:nvPr/>
        </p:nvSpPr>
        <p:spPr>
          <a:xfrm>
            <a:off x="1143000" y="3879428"/>
            <a:ext cx="16002000" cy="9525"/>
          </a:xfrm>
          <a:prstGeom prst="rect">
            <a:avLst/>
          </a:prstGeom>
          <a:solidFill>
            <a:srgbClr val="FFFFFF">
              <a:alpha val="12000"/>
            </a:srgbClr>
          </a:solidFill>
          <a:ln/>
        </p:spPr>
        <p:txBody>
          <a:bodyPr/>
          <a:lstStyle/>
          <a:p>
            <a:endParaRPr lang="en-US"/>
          </a:p>
        </p:txBody>
      </p:sp>
      <p:sp>
        <p:nvSpPr>
          <p:cNvPr id="5" name="Text 3"/>
          <p:cNvSpPr/>
          <p:nvPr/>
        </p:nvSpPr>
        <p:spPr>
          <a:xfrm>
            <a:off x="1143000" y="3033638"/>
            <a:ext cx="14009751" cy="51048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400">
                <a:solidFill>
                  <a:srgbClr val="FDFCF9"/>
                </a:solidFill>
                <a:latin typeface="Poppins" pitchFamily="34" charset="0"/>
                <a:ea typeface="Poppins" pitchFamily="34" charset="-122"/>
                <a:cs typeface="Poppins" pitchFamily="34" charset="-120"/>
              </a:rPr>
              <a:t>Lost sales</a:t>
            </a:r>
            <a:endParaRPr lang="en-US" sz="2400"/>
          </a:p>
        </p:txBody>
      </p:sp>
      <p:sp>
        <p:nvSpPr>
          <p:cNvPr id="6" name="Text 4"/>
          <p:cNvSpPr/>
          <p:nvPr/>
        </p:nvSpPr>
        <p:spPr>
          <a:xfrm>
            <a:off x="14973300" y="2888828"/>
            <a:ext cx="2171700" cy="800100"/>
          </a:xfrm>
          <a:prstGeom prst="rect">
            <a:avLst/>
          </a:prstGeom>
          <a:noFill/>
          <a:ln/>
        </p:spPr>
        <p:txBody>
          <a:bodyPr wrap="square" lIns="25400" tIns="25400" rIns="25400" bIns="25400" rtlCol="0" anchor="t">
            <a:normAutofit fontScale="92500" lnSpcReduction="20000"/>
          </a:bodyPr>
          <a:lstStyle/>
          <a:p>
            <a:pPr marL="0" indent="0" algn="r">
              <a:lnSpc>
                <a:spcPct val="100000"/>
              </a:lnSpc>
              <a:buNone/>
            </a:pPr>
            <a:r>
              <a:rPr lang="en-US" sz="6000" b="1" kern="0" spc="-180">
                <a:solidFill>
                  <a:schemeClr val="bg1"/>
                </a:solidFill>
                <a:latin typeface="Poppins" pitchFamily="34" charset="0"/>
                <a:ea typeface="Poppins" pitchFamily="34" charset="-122"/>
                <a:cs typeface="Poppins" pitchFamily="34" charset="-120"/>
              </a:rPr>
              <a:t>18%</a:t>
            </a:r>
            <a:endParaRPr lang="en-US" sz="6000">
              <a:solidFill>
                <a:schemeClr val="bg1"/>
              </a:solidFill>
            </a:endParaRPr>
          </a:p>
        </p:txBody>
      </p:sp>
      <p:sp>
        <p:nvSpPr>
          <p:cNvPr id="7" name="Shape 5"/>
          <p:cNvSpPr/>
          <p:nvPr/>
        </p:nvSpPr>
        <p:spPr>
          <a:xfrm>
            <a:off x="1143000" y="5108153"/>
            <a:ext cx="16002000" cy="9525"/>
          </a:xfrm>
          <a:prstGeom prst="rect">
            <a:avLst/>
          </a:prstGeom>
          <a:solidFill>
            <a:srgbClr val="FFFFFF">
              <a:alpha val="12000"/>
            </a:srgbClr>
          </a:solidFill>
          <a:ln/>
        </p:spPr>
        <p:txBody>
          <a:bodyPr/>
          <a:lstStyle/>
          <a:p>
            <a:endParaRPr lang="en-US"/>
          </a:p>
        </p:txBody>
      </p:sp>
      <p:sp>
        <p:nvSpPr>
          <p:cNvPr id="8" name="Text 6"/>
          <p:cNvSpPr/>
          <p:nvPr/>
        </p:nvSpPr>
        <p:spPr>
          <a:xfrm>
            <a:off x="1143000" y="4262363"/>
            <a:ext cx="14009751" cy="51048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400">
                <a:solidFill>
                  <a:srgbClr val="FDFCF9"/>
                </a:solidFill>
                <a:latin typeface="Poppins" pitchFamily="34" charset="0"/>
                <a:ea typeface="Poppins" pitchFamily="34" charset="-122"/>
                <a:cs typeface="Poppins" pitchFamily="34" charset="-120"/>
              </a:rPr>
              <a:t>Missed performance goals</a:t>
            </a:r>
            <a:endParaRPr lang="en-US" sz="2400"/>
          </a:p>
        </p:txBody>
      </p:sp>
      <p:sp>
        <p:nvSpPr>
          <p:cNvPr id="9" name="Text 7"/>
          <p:cNvSpPr/>
          <p:nvPr/>
        </p:nvSpPr>
        <p:spPr>
          <a:xfrm>
            <a:off x="14973300" y="4117553"/>
            <a:ext cx="2171700" cy="800100"/>
          </a:xfrm>
          <a:prstGeom prst="rect">
            <a:avLst/>
          </a:prstGeom>
          <a:noFill/>
          <a:ln/>
        </p:spPr>
        <p:txBody>
          <a:bodyPr wrap="square" lIns="25400" tIns="25400" rIns="25400" bIns="25400" rtlCol="0" anchor="t">
            <a:normAutofit fontScale="92500" lnSpcReduction="20000"/>
          </a:bodyPr>
          <a:lstStyle/>
          <a:p>
            <a:pPr marL="0" indent="0" algn="r">
              <a:lnSpc>
                <a:spcPct val="100000"/>
              </a:lnSpc>
              <a:buNone/>
            </a:pPr>
            <a:r>
              <a:rPr lang="en-US" sz="6000" b="1" kern="0" spc="-180">
                <a:solidFill>
                  <a:schemeClr val="bg1"/>
                </a:solidFill>
                <a:latin typeface="Poppins" pitchFamily="34" charset="0"/>
                <a:ea typeface="Poppins" pitchFamily="34" charset="-122"/>
                <a:cs typeface="Poppins" pitchFamily="34" charset="-120"/>
              </a:rPr>
              <a:t>25%</a:t>
            </a:r>
            <a:endParaRPr lang="en-US" sz="6000">
              <a:solidFill>
                <a:schemeClr val="bg1"/>
              </a:solidFill>
            </a:endParaRPr>
          </a:p>
        </p:txBody>
      </p:sp>
      <p:sp>
        <p:nvSpPr>
          <p:cNvPr id="10" name="Shape 8"/>
          <p:cNvSpPr/>
          <p:nvPr/>
        </p:nvSpPr>
        <p:spPr>
          <a:xfrm>
            <a:off x="1143000" y="6336878"/>
            <a:ext cx="16002000" cy="9525"/>
          </a:xfrm>
          <a:prstGeom prst="rect">
            <a:avLst/>
          </a:prstGeom>
          <a:solidFill>
            <a:srgbClr val="FFFFFF">
              <a:alpha val="12000"/>
            </a:srgbClr>
          </a:solidFill>
          <a:ln/>
        </p:spPr>
        <p:txBody>
          <a:bodyPr/>
          <a:lstStyle/>
          <a:p>
            <a:endParaRPr lang="en-US"/>
          </a:p>
        </p:txBody>
      </p:sp>
      <p:sp>
        <p:nvSpPr>
          <p:cNvPr id="11" name="Text 9"/>
          <p:cNvSpPr/>
          <p:nvPr/>
        </p:nvSpPr>
        <p:spPr>
          <a:xfrm>
            <a:off x="1143000" y="5491088"/>
            <a:ext cx="14009751" cy="51048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400">
                <a:solidFill>
                  <a:srgbClr val="FDFCF9"/>
                </a:solidFill>
                <a:latin typeface="Poppins" pitchFamily="34" charset="0"/>
                <a:ea typeface="Poppins" pitchFamily="34" charset="-122"/>
                <a:cs typeface="Poppins" pitchFamily="34" charset="-120"/>
              </a:rPr>
              <a:t>Low morale</a:t>
            </a:r>
            <a:endParaRPr lang="en-US" sz="2400"/>
          </a:p>
        </p:txBody>
      </p:sp>
      <p:sp>
        <p:nvSpPr>
          <p:cNvPr id="12" name="Text 10"/>
          <p:cNvSpPr/>
          <p:nvPr/>
        </p:nvSpPr>
        <p:spPr>
          <a:xfrm>
            <a:off x="14973300" y="5346278"/>
            <a:ext cx="2171700" cy="800100"/>
          </a:xfrm>
          <a:prstGeom prst="rect">
            <a:avLst/>
          </a:prstGeom>
          <a:noFill/>
          <a:ln/>
        </p:spPr>
        <p:txBody>
          <a:bodyPr wrap="square" lIns="25400" tIns="25400" rIns="25400" bIns="25400" rtlCol="0" anchor="t">
            <a:normAutofit fontScale="92500" lnSpcReduction="20000"/>
          </a:bodyPr>
          <a:lstStyle/>
          <a:p>
            <a:pPr marL="0" indent="0" algn="r">
              <a:lnSpc>
                <a:spcPct val="100000"/>
              </a:lnSpc>
              <a:buNone/>
            </a:pPr>
            <a:r>
              <a:rPr lang="en-US" sz="6000" b="1" kern="0" spc="-180">
                <a:solidFill>
                  <a:schemeClr val="bg1"/>
                </a:solidFill>
                <a:latin typeface="Poppins" pitchFamily="34" charset="0"/>
                <a:ea typeface="Poppins" pitchFamily="34" charset="-122"/>
                <a:cs typeface="Poppins" pitchFamily="34" charset="-120"/>
              </a:rPr>
              <a:t>31%</a:t>
            </a:r>
            <a:endParaRPr lang="en-US" sz="6000">
              <a:solidFill>
                <a:schemeClr val="bg1"/>
              </a:solidFill>
            </a:endParaRPr>
          </a:p>
        </p:txBody>
      </p:sp>
      <p:sp>
        <p:nvSpPr>
          <p:cNvPr id="13" name="Shape 11"/>
          <p:cNvSpPr/>
          <p:nvPr/>
        </p:nvSpPr>
        <p:spPr>
          <a:xfrm>
            <a:off x="1143000" y="7565603"/>
            <a:ext cx="16002000" cy="9525"/>
          </a:xfrm>
          <a:prstGeom prst="rect">
            <a:avLst/>
          </a:prstGeom>
          <a:solidFill>
            <a:srgbClr val="FFFFFF">
              <a:alpha val="12000"/>
            </a:srgbClr>
          </a:solidFill>
          <a:ln/>
        </p:spPr>
        <p:txBody>
          <a:bodyPr/>
          <a:lstStyle/>
          <a:p>
            <a:endParaRPr lang="en-US"/>
          </a:p>
        </p:txBody>
      </p:sp>
      <p:sp>
        <p:nvSpPr>
          <p:cNvPr id="14" name="Text 12"/>
          <p:cNvSpPr/>
          <p:nvPr/>
        </p:nvSpPr>
        <p:spPr>
          <a:xfrm>
            <a:off x="1143000" y="6719813"/>
            <a:ext cx="14009751" cy="51048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400">
                <a:solidFill>
                  <a:srgbClr val="FDFCF9"/>
                </a:solidFill>
                <a:latin typeface="Poppins" pitchFamily="34" charset="0"/>
                <a:ea typeface="Poppins" pitchFamily="34" charset="-122"/>
                <a:cs typeface="Poppins" pitchFamily="34" charset="-120"/>
              </a:rPr>
              <a:t>Delay in completion of projects</a:t>
            </a:r>
            <a:endParaRPr lang="en-US" sz="2400"/>
          </a:p>
        </p:txBody>
      </p:sp>
      <p:sp>
        <p:nvSpPr>
          <p:cNvPr id="15" name="Text 13"/>
          <p:cNvSpPr/>
          <p:nvPr/>
        </p:nvSpPr>
        <p:spPr>
          <a:xfrm>
            <a:off x="14973300" y="6575003"/>
            <a:ext cx="2171700" cy="800100"/>
          </a:xfrm>
          <a:prstGeom prst="rect">
            <a:avLst/>
          </a:prstGeom>
          <a:noFill/>
          <a:ln/>
        </p:spPr>
        <p:txBody>
          <a:bodyPr wrap="square" lIns="25400" tIns="25400" rIns="25400" bIns="25400" rtlCol="0" anchor="t">
            <a:normAutofit fontScale="92500" lnSpcReduction="20000"/>
          </a:bodyPr>
          <a:lstStyle/>
          <a:p>
            <a:pPr marL="0" indent="0" algn="r">
              <a:lnSpc>
                <a:spcPct val="100000"/>
              </a:lnSpc>
              <a:buNone/>
            </a:pPr>
            <a:r>
              <a:rPr lang="en-US" sz="6000" b="1" kern="0" spc="-180">
                <a:solidFill>
                  <a:schemeClr val="bg1"/>
                </a:solidFill>
                <a:latin typeface="Poppins" pitchFamily="34" charset="0"/>
                <a:ea typeface="Poppins" pitchFamily="34" charset="-122"/>
                <a:cs typeface="Poppins" pitchFamily="34" charset="-120"/>
              </a:rPr>
              <a:t>44%</a:t>
            </a:r>
            <a:endParaRPr lang="en-US" sz="6000">
              <a:solidFill>
                <a:schemeClr val="bg1"/>
              </a:solidFill>
            </a:endParaRPr>
          </a:p>
        </p:txBody>
      </p:sp>
      <p:sp>
        <p:nvSpPr>
          <p:cNvPr id="16" name="Text 14"/>
          <p:cNvSpPr/>
          <p:nvPr/>
        </p:nvSpPr>
        <p:spPr>
          <a:xfrm>
            <a:off x="1143000" y="7948538"/>
            <a:ext cx="14009751" cy="51048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400" dirty="0">
                <a:solidFill>
                  <a:srgbClr val="FDFCF9"/>
                </a:solidFill>
                <a:latin typeface="Poppins" pitchFamily="34" charset="0"/>
                <a:ea typeface="Poppins" pitchFamily="34" charset="-122"/>
                <a:cs typeface="Poppins" pitchFamily="34" charset="-120"/>
              </a:rPr>
              <a:t>Higher stress level</a:t>
            </a:r>
            <a:endParaRPr lang="en-US" sz="2400" dirty="0"/>
          </a:p>
        </p:txBody>
      </p:sp>
      <p:sp>
        <p:nvSpPr>
          <p:cNvPr id="17" name="Text 15"/>
          <p:cNvSpPr/>
          <p:nvPr/>
        </p:nvSpPr>
        <p:spPr>
          <a:xfrm>
            <a:off x="14973300" y="7803728"/>
            <a:ext cx="2171700" cy="800100"/>
          </a:xfrm>
          <a:prstGeom prst="rect">
            <a:avLst/>
          </a:prstGeom>
          <a:noFill/>
          <a:ln/>
        </p:spPr>
        <p:txBody>
          <a:bodyPr wrap="square" lIns="25400" tIns="25400" rIns="25400" bIns="25400" rtlCol="0" anchor="t">
            <a:normAutofit fontScale="92500" lnSpcReduction="20000"/>
          </a:bodyPr>
          <a:lstStyle/>
          <a:p>
            <a:pPr marL="0" indent="0" algn="r">
              <a:lnSpc>
                <a:spcPct val="100000"/>
              </a:lnSpc>
              <a:buNone/>
            </a:pPr>
            <a:r>
              <a:rPr lang="en-US" sz="6000" b="1" kern="0" spc="-180">
                <a:solidFill>
                  <a:schemeClr val="bg1"/>
                </a:solidFill>
                <a:latin typeface="Poppins" pitchFamily="34" charset="0"/>
                <a:ea typeface="Poppins" pitchFamily="34" charset="-122"/>
                <a:cs typeface="Poppins" pitchFamily="34" charset="-120"/>
              </a:rPr>
              <a:t>52%</a:t>
            </a:r>
            <a:endParaRPr lang="en-US" sz="6000">
              <a:solidFill>
                <a:schemeClr val="bg1"/>
              </a:solidFill>
            </a:endParaRPr>
          </a:p>
        </p:txBody>
      </p:sp>
      <p:sp>
        <p:nvSpPr>
          <p:cNvPr id="18" name="Text 16"/>
          <p:cNvSpPr/>
          <p:nvPr/>
        </p:nvSpPr>
        <p:spPr>
          <a:xfrm>
            <a:off x="1143000" y="9593610"/>
            <a:ext cx="1775668"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F6A92"/>
                </a:solidFill>
                <a:latin typeface="Poppins" pitchFamily="34" charset="0"/>
                <a:ea typeface="Poppins" pitchFamily="34" charset="-122"/>
                <a:cs typeface="Poppins" pitchFamily="34" charset="-120"/>
              </a:rPr>
              <a:t>COMMUNICATION</a:t>
            </a:r>
            <a:endParaRPr lang="en-US" sz="1200"/>
          </a:p>
        </p:txBody>
      </p:sp>
      <p:pic>
        <p:nvPicPr>
          <p:cNvPr id="20" name="Picture 19">
            <a:extLst>
              <a:ext uri="{FF2B5EF4-FFF2-40B4-BE49-F238E27FC236}">
                <a16:creationId xmlns:a16="http://schemas.microsoft.com/office/drawing/2014/main" id="{24738011-32FF-7BD6-564B-30E8D52556C7}"/>
              </a:ext>
            </a:extLst>
          </p:cNvPr>
          <p:cNvPicPr>
            <a:picLocks noChangeAspect="1"/>
          </p:cNvPicPr>
          <p:nvPr/>
        </p:nvPicPr>
        <p:blipFill>
          <a:blip r:embed="rId3"/>
          <a:stretch>
            <a:fillRect/>
          </a:stretch>
        </p:blipFill>
        <p:spPr>
          <a:xfrm>
            <a:off x="16679123" y="1065794"/>
            <a:ext cx="676548" cy="5374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2" grpId="0" animBg="1"/>
      <p:bldP spid="14" grpId="0" animBg="1"/>
      <p:bldP spid="15" grpId="0" animBg="1"/>
      <p:bldP spid="16" grpId="0" animBg="1"/>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name="Slide 49">
    <p:bg>
      <p:bgPr>
        <a:solidFill>
          <a:srgbClr val="FDFCF9"/>
        </a:solidFill>
        <a:effectLst/>
      </p:bgPr>
    </p:bg>
    <p:spTree>
      <p:nvGrpSpPr>
        <p:cNvPr id="1" name=""/>
        <p:cNvGrpSpPr/>
        <p:nvPr/>
      </p:nvGrpSpPr>
      <p:grpSpPr>
        <a:xfrm>
          <a:off x="0" y="0"/>
          <a:ext cx="0" cy="0"/>
          <a:chOff x="0" y="0"/>
          <a:chExt cx="0" cy="0"/>
        </a:xfrm>
      </p:grpSpPr>
      <p:sp>
        <p:nvSpPr>
          <p:cNvPr id="13" name="Shape 12">
            <a:extLst>
              <a:ext uri="{FF2B5EF4-FFF2-40B4-BE49-F238E27FC236}">
                <a16:creationId xmlns:a16="http://schemas.microsoft.com/office/drawing/2014/main" id="{AC3A57AA-820B-F1E8-3B9F-7CB4F3E610D4}"/>
              </a:ext>
            </a:extLst>
          </p:cNvPr>
          <p:cNvSpPr/>
          <p:nvPr/>
        </p:nvSpPr>
        <p:spPr>
          <a:xfrm>
            <a:off x="1037675" y="7754112"/>
            <a:ext cx="10430810" cy="1498209"/>
          </a:xfrm>
          <a:prstGeom prst="roundRect">
            <a:avLst>
              <a:gd name="adj" fmla="val 8750"/>
            </a:avLst>
          </a:prstGeom>
          <a:solidFill>
            <a:srgbClr val="F5F3ED"/>
          </a:solidFill>
          <a:ln w="9525">
            <a:solidFill>
              <a:srgbClr val="ECE9DF"/>
            </a:solidFill>
            <a:prstDash val="solid"/>
          </a:ln>
          <a:effectLst>
            <a:outerShdw blurRad="19050" dist="9525" dir="5400000" algn="bl" rotWithShape="0">
              <a:srgbClr val="0F0B2E">
                <a:alpha val="6000"/>
              </a:srgbClr>
            </a:outerShdw>
          </a:effectLst>
        </p:spPr>
        <p:txBody>
          <a:bodyPr/>
          <a:lstStyle/>
          <a:p>
            <a:endParaRPr lang="en-US" dirty="0"/>
          </a:p>
        </p:txBody>
      </p:sp>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EXERCISE 3 · EFFECTIVE COLOURFUL COMMUNICATION</a:t>
            </a:r>
            <a:endParaRPr lang="en-US" sz="1650"/>
          </a:p>
        </p:txBody>
      </p:sp>
      <p:sp>
        <p:nvSpPr>
          <p:cNvPr id="3" name="Text 1"/>
          <p:cNvSpPr/>
          <p:nvPr/>
        </p:nvSpPr>
        <p:spPr>
          <a:xfrm>
            <a:off x="1143000" y="1543943"/>
            <a:ext cx="16482060" cy="544785"/>
          </a:xfrm>
          <a:prstGeom prst="rect">
            <a:avLst/>
          </a:prstGeom>
          <a:noFill/>
          <a:ln/>
        </p:spPr>
        <p:txBody>
          <a:bodyPr wrap="square" lIns="25400" tIns="25400" rIns="25400" bIns="25400" rtlCol="0" anchor="t">
            <a:noAutofit/>
          </a:bodyPr>
          <a:lstStyle/>
          <a:p>
            <a:pPr marL="0" indent="0" algn="l">
              <a:lnSpc>
                <a:spcPct val="95000"/>
              </a:lnSpc>
              <a:buNone/>
            </a:pPr>
            <a:r>
              <a:rPr lang="en-US" sz="5000" b="1" kern="0" spc="-147">
                <a:solidFill>
                  <a:srgbClr val="0F0B2E"/>
                </a:solidFill>
                <a:latin typeface="Poppins" pitchFamily="34" charset="0"/>
                <a:ea typeface="Poppins" pitchFamily="34" charset="-122"/>
                <a:cs typeface="Poppins" pitchFamily="34" charset="-120"/>
              </a:rPr>
              <a:t>Effective and </a:t>
            </a:r>
            <a:r>
              <a:rPr lang="en-US" sz="5000" b="1" kern="0" spc="-147">
                <a:solidFill>
                  <a:srgbClr val="000000"/>
                </a:solidFill>
                <a:latin typeface="Poppins" pitchFamily="34" charset="0"/>
                <a:ea typeface="Poppins" pitchFamily="34" charset="-122"/>
                <a:cs typeface="Poppins" pitchFamily="34" charset="-120"/>
              </a:rPr>
              <a:t>ineffective </a:t>
            </a:r>
            <a:r>
              <a:rPr lang="en-US" sz="5000" b="1" kern="0" spc="-147">
                <a:gradFill>
                  <a:gsLst>
                    <a:gs pos="81000">
                      <a:srgbClr val="2CAAE3"/>
                    </a:gs>
                    <a:gs pos="24000">
                      <a:srgbClr val="A7C93F"/>
                    </a:gs>
                  </a:gsLst>
                  <a:lin ang="2700000" scaled="0"/>
                </a:gradFill>
                <a:latin typeface="Poppins" pitchFamily="34" charset="0"/>
                <a:ea typeface="Poppins" pitchFamily="34" charset="-122"/>
                <a:cs typeface="Poppins" pitchFamily="34" charset="-120"/>
              </a:rPr>
              <a:t>communication</a:t>
            </a:r>
            <a:r>
              <a:rPr lang="en-US" sz="5000" b="1" kern="0" spc="-147">
                <a:solidFill>
                  <a:srgbClr val="0F0B2E"/>
                </a:solidFill>
                <a:latin typeface="Poppins" pitchFamily="34" charset="0"/>
                <a:ea typeface="Poppins" pitchFamily="34" charset="-122"/>
                <a:cs typeface="Poppins" pitchFamily="34" charset="-120"/>
              </a:rPr>
              <a:t>.</a:t>
            </a:r>
            <a:endParaRPr lang="en-US" sz="5000"/>
          </a:p>
        </p:txBody>
      </p:sp>
      <p:sp>
        <p:nvSpPr>
          <p:cNvPr id="4" name="Text 2"/>
          <p:cNvSpPr/>
          <p:nvPr/>
        </p:nvSpPr>
        <p:spPr>
          <a:xfrm>
            <a:off x="1143000" y="2584028"/>
            <a:ext cx="6168356" cy="921990"/>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2400">
                <a:solidFill>
                  <a:srgbClr val="3D365C"/>
                </a:solidFill>
                <a:latin typeface="Poppins" pitchFamily="34" charset="0"/>
                <a:ea typeface="Poppins" pitchFamily="34" charset="-122"/>
                <a:cs typeface="Poppins" pitchFamily="34" charset="-120"/>
              </a:rPr>
              <a:t>From your profile’s communication section, pick:</a:t>
            </a:r>
            <a:endParaRPr lang="en-US" sz="2400"/>
          </a:p>
        </p:txBody>
      </p:sp>
      <p:sp>
        <p:nvSpPr>
          <p:cNvPr id="5" name="Text 3"/>
          <p:cNvSpPr/>
          <p:nvPr/>
        </p:nvSpPr>
        <p:spPr>
          <a:xfrm>
            <a:off x="1143000" y="3839394"/>
            <a:ext cx="238869" cy="3810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700" b="1" kern="0" spc="-72">
                <a:solidFill>
                  <a:srgbClr val="0F0B2E"/>
                </a:solidFill>
                <a:latin typeface="Poppins" pitchFamily="34" charset="0"/>
                <a:ea typeface="Poppins" pitchFamily="34" charset="-122"/>
                <a:cs typeface="Poppins" pitchFamily="34" charset="-120"/>
              </a:rPr>
              <a:t>•</a:t>
            </a:r>
            <a:endParaRPr lang="en-US" sz="2700"/>
          </a:p>
        </p:txBody>
      </p:sp>
      <p:sp>
        <p:nvSpPr>
          <p:cNvPr id="7" name="Text 5"/>
          <p:cNvSpPr/>
          <p:nvPr/>
        </p:nvSpPr>
        <p:spPr>
          <a:xfrm>
            <a:off x="1507202" y="3854935"/>
            <a:ext cx="6096756" cy="693002"/>
          </a:xfrm>
          <a:prstGeom prst="rect">
            <a:avLst/>
          </a:prstGeom>
          <a:noFill/>
          <a:ln/>
        </p:spPr>
        <p:txBody>
          <a:bodyPr wrap="square" lIns="25400" tIns="25400" rIns="25400" bIns="25400" rtlCol="0" anchor="t">
            <a:noAutofit/>
          </a:bodyPr>
          <a:lstStyle/>
          <a:p>
            <a:pPr>
              <a:lnSpc>
                <a:spcPct val="105000"/>
              </a:lnSpc>
            </a:pPr>
            <a:r>
              <a:rPr lang="en-US" sz="3100" b="1" i="1" kern="0" spc="-72">
                <a:solidFill>
                  <a:srgbClr val="0F0B2E"/>
                </a:solidFill>
                <a:latin typeface="Poppins" pitchFamily="34" charset="0"/>
                <a:ea typeface="Poppins" pitchFamily="34" charset="-122"/>
                <a:cs typeface="Poppins" pitchFamily="34" charset="-120"/>
              </a:rPr>
              <a:t>2 effective </a:t>
            </a:r>
            <a:r>
              <a:rPr lang="en-US" sz="3100" b="1" kern="0" spc="-72">
                <a:solidFill>
                  <a:srgbClr val="0F0B2E"/>
                </a:solidFill>
                <a:latin typeface="Poppins" pitchFamily="34" charset="0"/>
                <a:ea typeface="Poppins" pitchFamily="34" charset="-122"/>
                <a:cs typeface="Poppins" pitchFamily="34" charset="-120"/>
              </a:rPr>
              <a:t>ways to communicate with me</a:t>
            </a:r>
            <a:endParaRPr lang="en-US" sz="3100"/>
          </a:p>
          <a:p>
            <a:pPr marL="0" indent="0" algn="l">
              <a:lnSpc>
                <a:spcPct val="105000"/>
              </a:lnSpc>
              <a:buNone/>
            </a:pPr>
            <a:endParaRPr lang="en-US" sz="3100"/>
          </a:p>
        </p:txBody>
      </p:sp>
      <p:sp>
        <p:nvSpPr>
          <p:cNvPr id="9" name="Text 7"/>
          <p:cNvSpPr/>
          <p:nvPr/>
        </p:nvSpPr>
        <p:spPr>
          <a:xfrm>
            <a:off x="1143000" y="5450979"/>
            <a:ext cx="238869" cy="3810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2700" b="1" kern="0" spc="-72">
                <a:solidFill>
                  <a:srgbClr val="0F0B2E"/>
                </a:solidFill>
                <a:latin typeface="Poppins" pitchFamily="34" charset="0"/>
                <a:ea typeface="Poppins" pitchFamily="34" charset="-122"/>
                <a:cs typeface="Poppins" pitchFamily="34" charset="-120"/>
              </a:rPr>
              <a:t>•</a:t>
            </a:r>
            <a:endParaRPr lang="en-US" sz="2700"/>
          </a:p>
        </p:txBody>
      </p:sp>
      <p:sp>
        <p:nvSpPr>
          <p:cNvPr id="11" name="Text 9"/>
          <p:cNvSpPr/>
          <p:nvPr/>
        </p:nvSpPr>
        <p:spPr>
          <a:xfrm>
            <a:off x="1483137" y="5466520"/>
            <a:ext cx="6529893" cy="669585"/>
          </a:xfrm>
          <a:prstGeom prst="rect">
            <a:avLst/>
          </a:prstGeom>
          <a:noFill/>
          <a:ln/>
        </p:spPr>
        <p:txBody>
          <a:bodyPr wrap="square" lIns="25400" tIns="25400" rIns="25400" bIns="25400" rtlCol="0" anchor="t">
            <a:noAutofit/>
          </a:bodyPr>
          <a:lstStyle/>
          <a:p>
            <a:pPr>
              <a:lnSpc>
                <a:spcPct val="105000"/>
              </a:lnSpc>
            </a:pPr>
            <a:r>
              <a:rPr lang="en-US" sz="3100" b="1" i="1" kern="0" spc="-72">
                <a:solidFill>
                  <a:srgbClr val="0F0B2E"/>
                </a:solidFill>
                <a:latin typeface="Poppins" pitchFamily="34" charset="0"/>
                <a:cs typeface="Poppins" pitchFamily="34" charset="-120"/>
              </a:rPr>
              <a:t>2 ineffective </a:t>
            </a:r>
            <a:r>
              <a:rPr lang="en-US" sz="3100" b="1" kern="0" spc="-72">
                <a:solidFill>
                  <a:srgbClr val="0F0B2E"/>
                </a:solidFill>
                <a:latin typeface="Poppins" pitchFamily="34" charset="0"/>
                <a:cs typeface="Poppins" pitchFamily="34" charset="-120"/>
              </a:rPr>
              <a:t>ways of communicating with me</a:t>
            </a:r>
          </a:p>
          <a:p>
            <a:pPr>
              <a:lnSpc>
                <a:spcPct val="105000"/>
              </a:lnSpc>
            </a:pPr>
            <a:endParaRPr lang="en-US" sz="3100" b="1" i="1" kern="0" spc="-72">
              <a:solidFill>
                <a:srgbClr val="0F0B2E"/>
              </a:solidFill>
              <a:latin typeface="Poppins" pitchFamily="34" charset="0"/>
              <a:cs typeface="Poppins" pitchFamily="34" charset="-120"/>
            </a:endParaRPr>
          </a:p>
        </p:txBody>
      </p:sp>
      <p:sp>
        <p:nvSpPr>
          <p:cNvPr id="12" name="Text 10"/>
          <p:cNvSpPr/>
          <p:nvPr/>
        </p:nvSpPr>
        <p:spPr>
          <a:xfrm>
            <a:off x="4688532" y="5260479"/>
            <a:ext cx="3854935" cy="1641128"/>
          </a:xfrm>
          <a:prstGeom prst="rect">
            <a:avLst/>
          </a:prstGeom>
          <a:noFill/>
          <a:ln/>
        </p:spPr>
        <p:txBody>
          <a:bodyPr wrap="square" lIns="0" tIns="0" rIns="0" bIns="0" rtlCol="0" anchor="t">
            <a:normAutofit/>
          </a:bodyPr>
          <a:lstStyle/>
          <a:p>
            <a:pPr marL="0" indent="0" algn="l">
              <a:lnSpc>
                <a:spcPct val="105000"/>
              </a:lnSpc>
              <a:buNone/>
            </a:pPr>
            <a:endParaRPr lang="en-US" sz="3600"/>
          </a:p>
        </p:txBody>
      </p:sp>
      <p:sp>
        <p:nvSpPr>
          <p:cNvPr id="16" name="Text 14"/>
          <p:cNvSpPr/>
          <p:nvPr/>
        </p:nvSpPr>
        <p:spPr>
          <a:xfrm>
            <a:off x="1362757" y="8417820"/>
            <a:ext cx="7279577" cy="360015"/>
          </a:xfrm>
          <a:prstGeom prst="rect">
            <a:avLst/>
          </a:prstGeom>
          <a:noFill/>
          <a:ln/>
        </p:spPr>
        <p:txBody>
          <a:bodyPr wrap="square" lIns="25400" tIns="25400" rIns="25400" bIns="25400" rtlCol="0" anchor="t">
            <a:noAutofit/>
          </a:bodyPr>
          <a:lstStyle/>
          <a:p>
            <a:pPr marL="0" indent="0" algn="l">
              <a:lnSpc>
                <a:spcPct val="130000"/>
              </a:lnSpc>
              <a:buNone/>
            </a:pPr>
            <a:r>
              <a:rPr lang="en-US" sz="2500" b="1" dirty="0">
                <a:solidFill>
                  <a:srgbClr val="0F0B2E"/>
                </a:solidFill>
                <a:latin typeface="Poppins" pitchFamily="34" charset="0"/>
                <a:ea typeface="Poppins" pitchFamily="34" charset="-122"/>
                <a:cs typeface="Poppins" pitchFamily="34" charset="-120"/>
              </a:rPr>
              <a:t>What did you learn?</a:t>
            </a:r>
            <a:endParaRPr lang="en-US" sz="2500" dirty="0"/>
          </a:p>
        </p:txBody>
      </p:sp>
      <p:sp>
        <p:nvSpPr>
          <p:cNvPr id="17" name="Text 15"/>
          <p:cNvSpPr/>
          <p:nvPr/>
        </p:nvSpPr>
        <p:spPr>
          <a:xfrm>
            <a:off x="1143000" y="9593610"/>
            <a:ext cx="1155650"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EXERCISE 3</a:t>
            </a:r>
            <a:endParaRPr lang="en-US" sz="1200"/>
          </a:p>
        </p:txBody>
      </p:sp>
      <p:pic>
        <p:nvPicPr>
          <p:cNvPr id="6" name="Picture 5">
            <a:extLst>
              <a:ext uri="{FF2B5EF4-FFF2-40B4-BE49-F238E27FC236}">
                <a16:creationId xmlns:a16="http://schemas.microsoft.com/office/drawing/2014/main" id="{548032B2-49CC-0940-CA51-D334D9D68BF0}"/>
              </a:ext>
            </a:extLst>
          </p:cNvPr>
          <p:cNvPicPr>
            <a:picLocks noChangeAspect="1"/>
          </p:cNvPicPr>
          <p:nvPr/>
        </p:nvPicPr>
        <p:blipFill>
          <a:blip r:embed="rId3"/>
          <a:stretch>
            <a:fillRect/>
          </a:stretch>
        </p:blipFill>
        <p:spPr>
          <a:xfrm>
            <a:off x="16679008" y="1069568"/>
            <a:ext cx="685800" cy="546265"/>
          </a:xfrm>
          <a:prstGeom prst="rect">
            <a:avLst/>
          </a:prstGeom>
        </p:spPr>
      </p:pic>
      <p:pic>
        <p:nvPicPr>
          <p:cNvPr id="8" name="Picture 7">
            <a:extLst>
              <a:ext uri="{FF2B5EF4-FFF2-40B4-BE49-F238E27FC236}">
                <a16:creationId xmlns:a16="http://schemas.microsoft.com/office/drawing/2014/main" id="{034A75DE-41E7-66AE-58C0-0E2D4D847ED8}"/>
              </a:ext>
            </a:extLst>
          </p:cNvPr>
          <p:cNvPicPr>
            <a:picLocks noChangeAspect="1"/>
          </p:cNvPicPr>
          <p:nvPr/>
        </p:nvPicPr>
        <p:blipFill>
          <a:blip r:embed="rId4"/>
          <a:stretch>
            <a:fillRect/>
          </a:stretch>
        </p:blipFill>
        <p:spPr>
          <a:xfrm>
            <a:off x="9300492" y="2576042"/>
            <a:ext cx="5966807" cy="4740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63545773-509B-0F9A-DAA2-F2C6458A739E}"/>
              </a:ext>
            </a:extLst>
          </p:cNvPr>
          <p:cNvPicPr>
            <a:picLocks noChangeAspect="1"/>
          </p:cNvPicPr>
          <p:nvPr/>
        </p:nvPicPr>
        <p:blipFill>
          <a:blip r:embed="rId5"/>
          <a:stretch>
            <a:fillRect/>
          </a:stretch>
        </p:blipFill>
        <p:spPr>
          <a:xfrm>
            <a:off x="12039214" y="3572674"/>
            <a:ext cx="5966807" cy="45106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Text 11">
            <a:extLst>
              <a:ext uri="{FF2B5EF4-FFF2-40B4-BE49-F238E27FC236}">
                <a16:creationId xmlns:a16="http://schemas.microsoft.com/office/drawing/2014/main" id="{94272851-26CC-4FF6-9711-9F1236495244}"/>
              </a:ext>
            </a:extLst>
          </p:cNvPr>
          <p:cNvSpPr/>
          <p:nvPr/>
        </p:nvSpPr>
        <p:spPr>
          <a:xfrm>
            <a:off x="1358622" y="8008812"/>
            <a:ext cx="9933855" cy="362843"/>
          </a:xfrm>
          <a:prstGeom prst="rect">
            <a:avLst/>
          </a:prstGeom>
          <a:noFill/>
          <a:ln/>
        </p:spPr>
        <p:txBody>
          <a:bodyPr wrap="square" lIns="25400" tIns="25400" rIns="25400" bIns="25400" rtlCol="0" anchor="t">
            <a:normAutofit fontScale="85000" lnSpcReduction="20000"/>
          </a:bodyPr>
          <a:lstStyle/>
          <a:p>
            <a:pPr marL="0" indent="0" algn="l">
              <a:lnSpc>
                <a:spcPct val="155000"/>
              </a:lnSpc>
              <a:buNone/>
            </a:pPr>
            <a:r>
              <a:rPr lang="en-US" sz="1900" b="1" kern="0" spc="363" dirty="0">
                <a:solidFill>
                  <a:srgbClr val="6B6588"/>
                </a:solidFill>
                <a:latin typeface="Poppins" pitchFamily="34" charset="0"/>
                <a:ea typeface="Poppins" pitchFamily="34" charset="-122"/>
                <a:cs typeface="Poppins" pitchFamily="34" charset="-120"/>
              </a:rPr>
              <a:t>SHARE + DISCUSS</a:t>
            </a:r>
            <a:endParaRPr lang="en-US" sz="1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7" grpId="0" animBg="1"/>
      <p:bldP spid="9" grpId="0" animBg="1"/>
      <p:bldP spid="11" grpId="0" animBg="1"/>
      <p:bldP spid="1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F0B2E"/>
        </a:solid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F6A92"/>
                </a:solidFill>
                <a:latin typeface="Poppins" pitchFamily="34" charset="0"/>
                <a:ea typeface="Poppins" pitchFamily="34" charset="-122"/>
                <a:cs typeface="Poppins" pitchFamily="34" charset="-120"/>
              </a:rPr>
              <a:t>INTRODUCING C-ME</a:t>
            </a:r>
            <a:endParaRPr lang="en-US" sz="1650"/>
          </a:p>
        </p:txBody>
      </p:sp>
      <p:sp>
        <p:nvSpPr>
          <p:cNvPr id="3" name="Text 1"/>
          <p:cNvSpPr/>
          <p:nvPr/>
        </p:nvSpPr>
        <p:spPr>
          <a:xfrm>
            <a:off x="1143000" y="1543943"/>
            <a:ext cx="16482060" cy="906735"/>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7200" b="1" kern="0" spc="-252">
                <a:solidFill>
                  <a:srgbClr val="FFFFFF"/>
                </a:solidFill>
                <a:latin typeface="Poppins" pitchFamily="34" charset="0"/>
                <a:ea typeface="Poppins" pitchFamily="34" charset="-122"/>
                <a:cs typeface="Poppins" pitchFamily="34" charset="-120"/>
              </a:rPr>
              <a:t>3 levels of impact - </a:t>
            </a:r>
            <a:r>
              <a:rPr lang="en-US" sz="7200" b="1" kern="0" spc="-252">
                <a:gradFill>
                  <a:gsLst>
                    <a:gs pos="93000">
                      <a:srgbClr val="7030A0"/>
                    </a:gs>
                    <a:gs pos="53000">
                      <a:srgbClr val="2CAAE3"/>
                    </a:gs>
                  </a:gsLst>
                  <a:lin ang="2700000" scaled="0"/>
                </a:gradFill>
                <a:latin typeface="Poppins" pitchFamily="34" charset="0"/>
                <a:ea typeface="Poppins" pitchFamily="34" charset="-122"/>
                <a:cs typeface="Poppins" pitchFamily="34" charset="-120"/>
              </a:rPr>
              <a:t>execution</a:t>
            </a:r>
            <a:r>
              <a:rPr lang="en-US" sz="7200" b="1" kern="0" spc="-252">
                <a:solidFill>
                  <a:srgbClr val="FFFFFF"/>
                </a:solidFill>
                <a:latin typeface="Poppins" pitchFamily="34" charset="0"/>
                <a:ea typeface="Poppins" pitchFamily="34" charset="-122"/>
                <a:cs typeface="Poppins" pitchFamily="34" charset="-120"/>
              </a:rPr>
              <a:t>.</a:t>
            </a:r>
            <a:endParaRPr lang="en-US" sz="7200"/>
          </a:p>
        </p:txBody>
      </p:sp>
      <p:sp>
        <p:nvSpPr>
          <p:cNvPr id="4" name="Shape 2"/>
          <p:cNvSpPr/>
          <p:nvPr/>
        </p:nvSpPr>
        <p:spPr>
          <a:xfrm>
            <a:off x="1143000" y="3022178"/>
            <a:ext cx="7715250" cy="2870374"/>
          </a:xfrm>
          <a:prstGeom prst="roundRect">
            <a:avLst>
              <a:gd name="adj" fmla="val 6637"/>
            </a:avLst>
          </a:prstGeom>
          <a:solidFill>
            <a:srgbClr val="1A1640"/>
          </a:solidFill>
          <a:ln w="9525">
            <a:solidFill>
              <a:srgbClr val="2A2358"/>
            </a:solidFill>
            <a:prstDash val="solid"/>
          </a:ln>
        </p:spPr>
        <p:txBody>
          <a:bodyPr/>
          <a:lstStyle/>
          <a:p>
            <a:endParaRPr lang="en-US"/>
          </a:p>
        </p:txBody>
      </p:sp>
      <p:sp>
        <p:nvSpPr>
          <p:cNvPr id="5" name="Text 3"/>
          <p:cNvSpPr/>
          <p:nvPr/>
        </p:nvSpPr>
        <p:spPr>
          <a:xfrm>
            <a:off x="1457325" y="3336503"/>
            <a:ext cx="7299198"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B8B2D4"/>
                </a:solidFill>
                <a:latin typeface="Poppins" pitchFamily="34" charset="0"/>
                <a:ea typeface="Poppins" pitchFamily="34" charset="-122"/>
                <a:cs typeface="Poppins" pitchFamily="34" charset="-120"/>
              </a:rPr>
              <a:t>TOOL</a:t>
            </a:r>
            <a:endParaRPr lang="en-US" sz="1650"/>
          </a:p>
        </p:txBody>
      </p:sp>
      <p:sp>
        <p:nvSpPr>
          <p:cNvPr id="6" name="Text 4"/>
          <p:cNvSpPr/>
          <p:nvPr/>
        </p:nvSpPr>
        <p:spPr>
          <a:xfrm>
            <a:off x="1457325" y="3813646"/>
            <a:ext cx="7299198" cy="1158106"/>
          </a:xfrm>
          <a:prstGeom prst="rect">
            <a:avLst/>
          </a:prstGeom>
          <a:noFill/>
          <a:ln/>
        </p:spPr>
        <p:txBody>
          <a:bodyPr wrap="square" lIns="25400" tIns="25400" rIns="25400" bIns="25400" rtlCol="0" anchor="t">
            <a:normAutofit fontScale="92500"/>
          </a:bodyPr>
          <a:lstStyle/>
          <a:p>
            <a:pPr marL="0" indent="0" algn="l">
              <a:lnSpc>
                <a:spcPct val="140000"/>
              </a:lnSpc>
              <a:buNone/>
            </a:pPr>
            <a:r>
              <a:rPr lang="en-US" sz="2100">
                <a:solidFill>
                  <a:srgbClr val="FFFFFF"/>
                </a:solidFill>
                <a:latin typeface="Poppins" pitchFamily="34" charset="0"/>
                <a:ea typeface="Poppins" pitchFamily="34" charset="-122"/>
                <a:cs typeface="Poppins" pitchFamily="34" charset="-120"/>
              </a:rPr>
              <a:t>Intuitive, memorable - effecting </a:t>
            </a:r>
            <a:r>
              <a:rPr lang="en-US" sz="2100" b="1">
                <a:solidFill>
                  <a:srgbClr val="FFFFFF"/>
                </a:solidFill>
                <a:latin typeface="Poppins" pitchFamily="34" charset="0"/>
                <a:ea typeface="Poppins" pitchFamily="34" charset="-122"/>
                <a:cs typeface="Poppins" pitchFamily="34" charset="-120"/>
              </a:rPr>
              <a:t>immediate impact </a:t>
            </a:r>
            <a:r>
              <a:rPr lang="en-US" sz="2100">
                <a:solidFill>
                  <a:srgbClr val="FFFFFF"/>
                </a:solidFill>
                <a:latin typeface="Poppins" pitchFamily="34" charset="0"/>
                <a:ea typeface="Poppins" pitchFamily="34" charset="-122"/>
                <a:cs typeface="Poppins" pitchFamily="34" charset="-120"/>
              </a:rPr>
              <a:t>and </a:t>
            </a:r>
            <a:r>
              <a:rPr lang="en-US" sz="2100" b="1">
                <a:solidFill>
                  <a:srgbClr val="FFFFFF"/>
                </a:solidFill>
                <a:latin typeface="Poppins" pitchFamily="34" charset="0"/>
                <a:ea typeface="Poppins" pitchFamily="34" charset="-122"/>
                <a:cs typeface="Poppins" pitchFamily="34" charset="-120"/>
              </a:rPr>
              <a:t>sustainable change </a:t>
            </a:r>
            <a:r>
              <a:rPr lang="en-US" sz="2100">
                <a:solidFill>
                  <a:srgbClr val="FFFFFF"/>
                </a:solidFill>
                <a:latin typeface="Poppins" pitchFamily="34" charset="0"/>
                <a:ea typeface="Poppins" pitchFamily="34" charset="-122"/>
                <a:cs typeface="Poppins" pitchFamily="34" charset="-120"/>
              </a:rPr>
              <a:t>for both employees and clients.</a:t>
            </a:r>
            <a:endParaRPr lang="en-US" sz="2100"/>
          </a:p>
        </p:txBody>
      </p:sp>
      <p:sp>
        <p:nvSpPr>
          <p:cNvPr id="7" name="Shape 5"/>
          <p:cNvSpPr/>
          <p:nvPr/>
        </p:nvSpPr>
        <p:spPr>
          <a:xfrm>
            <a:off x="9429750" y="3022178"/>
            <a:ext cx="7715250" cy="2870374"/>
          </a:xfrm>
          <a:prstGeom prst="roundRect">
            <a:avLst>
              <a:gd name="adj" fmla="val 6637"/>
            </a:avLst>
          </a:prstGeom>
          <a:solidFill>
            <a:srgbClr val="1A1640"/>
          </a:solidFill>
          <a:ln w="9525">
            <a:solidFill>
              <a:srgbClr val="2A2358"/>
            </a:solidFill>
            <a:prstDash val="solid"/>
          </a:ln>
        </p:spPr>
        <p:txBody>
          <a:bodyPr/>
          <a:lstStyle/>
          <a:p>
            <a:endParaRPr lang="en-US"/>
          </a:p>
        </p:txBody>
      </p:sp>
      <p:sp>
        <p:nvSpPr>
          <p:cNvPr id="8" name="Text 6"/>
          <p:cNvSpPr/>
          <p:nvPr/>
        </p:nvSpPr>
        <p:spPr>
          <a:xfrm>
            <a:off x="9744075" y="3336503"/>
            <a:ext cx="7299198"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B8B2D4"/>
                </a:solidFill>
                <a:latin typeface="Poppins" pitchFamily="34" charset="0"/>
                <a:ea typeface="Poppins" pitchFamily="34" charset="-122"/>
                <a:cs typeface="Poppins" pitchFamily="34" charset="-120"/>
              </a:rPr>
              <a:t>BUILT WITH</a:t>
            </a:r>
            <a:endParaRPr lang="en-US" sz="1650"/>
          </a:p>
        </p:txBody>
      </p:sp>
      <p:sp>
        <p:nvSpPr>
          <p:cNvPr id="9" name="Text 7"/>
          <p:cNvSpPr/>
          <p:nvPr/>
        </p:nvSpPr>
        <p:spPr>
          <a:xfrm>
            <a:off x="9744075" y="3813646"/>
            <a:ext cx="7299198" cy="1158106"/>
          </a:xfrm>
          <a:prstGeom prst="rect">
            <a:avLst/>
          </a:prstGeom>
          <a:noFill/>
          <a:ln/>
        </p:spPr>
        <p:txBody>
          <a:bodyPr wrap="square" lIns="25400" tIns="25400" rIns="25400" bIns="25400" rtlCol="0" anchor="t">
            <a:normAutofit fontScale="92500" lnSpcReduction="10000"/>
          </a:bodyPr>
          <a:lstStyle/>
          <a:p>
            <a:pPr marL="0" indent="0" algn="l">
              <a:lnSpc>
                <a:spcPct val="140000"/>
              </a:lnSpc>
              <a:buNone/>
            </a:pPr>
            <a:r>
              <a:rPr lang="en-US" sz="2100">
                <a:solidFill>
                  <a:srgbClr val="FFFFFF"/>
                </a:solidFill>
                <a:latin typeface="Poppins" pitchFamily="34" charset="0"/>
                <a:ea typeface="Poppins" pitchFamily="34" charset="-122"/>
                <a:cs typeface="Poppins" pitchFamily="34" charset="-120"/>
              </a:rPr>
              <a:t>A leading psychometric expert, harnessing modern technology to echo our </a:t>
            </a:r>
            <a:r>
              <a:rPr lang="en-US" sz="2100" b="1">
                <a:solidFill>
                  <a:srgbClr val="FFFFFF"/>
                </a:solidFill>
                <a:latin typeface="Poppins" pitchFamily="34" charset="0"/>
                <a:ea typeface="Poppins" pitchFamily="34" charset="-122"/>
                <a:cs typeface="Poppins" pitchFamily="34" charset="-120"/>
              </a:rPr>
              <a:t>FACE </a:t>
            </a:r>
            <a:r>
              <a:rPr lang="en-US" sz="2100">
                <a:solidFill>
                  <a:srgbClr val="FFFFFF"/>
                </a:solidFill>
                <a:latin typeface="Poppins" pitchFamily="34" charset="0"/>
                <a:ea typeface="Poppins" pitchFamily="34" charset="-122"/>
                <a:cs typeface="Poppins" pitchFamily="34" charset="-120"/>
              </a:rPr>
              <a:t>values: flexibility, accuracy, clarity and ease of use.</a:t>
            </a:r>
            <a:endParaRPr lang="en-US" sz="2100"/>
          </a:p>
        </p:txBody>
      </p:sp>
      <p:sp>
        <p:nvSpPr>
          <p:cNvPr id="10" name="Shape 8"/>
          <p:cNvSpPr/>
          <p:nvPr/>
        </p:nvSpPr>
        <p:spPr>
          <a:xfrm>
            <a:off x="1143000" y="6464052"/>
            <a:ext cx="7715250" cy="2870448"/>
          </a:xfrm>
          <a:prstGeom prst="roundRect">
            <a:avLst>
              <a:gd name="adj" fmla="val 6637"/>
            </a:avLst>
          </a:prstGeom>
          <a:solidFill>
            <a:srgbClr val="1A1640"/>
          </a:solidFill>
          <a:ln w="9525">
            <a:solidFill>
              <a:srgbClr val="2A2358"/>
            </a:solidFill>
            <a:prstDash val="solid"/>
          </a:ln>
        </p:spPr>
        <p:txBody>
          <a:bodyPr/>
          <a:lstStyle/>
          <a:p>
            <a:endParaRPr lang="en-US"/>
          </a:p>
        </p:txBody>
      </p:sp>
      <p:sp>
        <p:nvSpPr>
          <p:cNvPr id="11" name="Text 9"/>
          <p:cNvSpPr/>
          <p:nvPr/>
        </p:nvSpPr>
        <p:spPr>
          <a:xfrm>
            <a:off x="1457325" y="6778377"/>
            <a:ext cx="7299198"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B8B2D4"/>
                </a:solidFill>
                <a:latin typeface="Poppins" pitchFamily="34" charset="0"/>
                <a:ea typeface="Poppins" pitchFamily="34" charset="-122"/>
                <a:cs typeface="Poppins" pitchFamily="34" charset="-120"/>
              </a:rPr>
              <a:t>GOAL</a:t>
            </a:r>
            <a:endParaRPr lang="en-US" sz="1650"/>
          </a:p>
        </p:txBody>
      </p:sp>
      <p:sp>
        <p:nvSpPr>
          <p:cNvPr id="12" name="Text 10"/>
          <p:cNvSpPr/>
          <p:nvPr/>
        </p:nvSpPr>
        <p:spPr>
          <a:xfrm>
            <a:off x="1457325" y="7255520"/>
            <a:ext cx="7299198" cy="1158106"/>
          </a:xfrm>
          <a:prstGeom prst="rect">
            <a:avLst/>
          </a:prstGeom>
          <a:noFill/>
          <a:ln/>
        </p:spPr>
        <p:txBody>
          <a:bodyPr wrap="square" lIns="25400" tIns="25400" rIns="25400" bIns="25400" rtlCol="0" anchor="t">
            <a:normAutofit fontScale="92500" lnSpcReduction="10000"/>
          </a:bodyPr>
          <a:lstStyle/>
          <a:p>
            <a:pPr marL="0" indent="0" algn="l">
              <a:lnSpc>
                <a:spcPct val="140000"/>
              </a:lnSpc>
              <a:buNone/>
            </a:pPr>
            <a:r>
              <a:rPr lang="en-US" sz="2100">
                <a:solidFill>
                  <a:srgbClr val="FFFFFF"/>
                </a:solidFill>
                <a:latin typeface="Poppins" pitchFamily="34" charset="0"/>
                <a:ea typeface="Poppins" pitchFamily="34" charset="-122"/>
                <a:cs typeface="Poppins" pitchFamily="34" charset="-120"/>
              </a:rPr>
              <a:t>Help people understand themselves and others better, in a </a:t>
            </a:r>
            <a:r>
              <a:rPr lang="en-US" sz="2100" b="1">
                <a:solidFill>
                  <a:srgbClr val="FFFFFF"/>
                </a:solidFill>
                <a:latin typeface="Poppins" pitchFamily="34" charset="0"/>
                <a:ea typeface="Poppins" pitchFamily="34" charset="-122"/>
                <a:cs typeface="Poppins" pitchFamily="34" charset="-120"/>
              </a:rPr>
              <a:t>transformative </a:t>
            </a:r>
            <a:r>
              <a:rPr lang="en-US" sz="2100">
                <a:solidFill>
                  <a:srgbClr val="FFFFFF"/>
                </a:solidFill>
                <a:latin typeface="Poppins" pitchFamily="34" charset="0"/>
                <a:ea typeface="Poppins" pitchFamily="34" charset="-122"/>
                <a:cs typeface="Poppins" pitchFamily="34" charset="-120"/>
              </a:rPr>
              <a:t>way - beyond their first encounter with their profile.</a:t>
            </a:r>
            <a:endParaRPr lang="en-US" sz="2100"/>
          </a:p>
        </p:txBody>
      </p:sp>
      <p:sp>
        <p:nvSpPr>
          <p:cNvPr id="13" name="Shape 11"/>
          <p:cNvSpPr/>
          <p:nvPr/>
        </p:nvSpPr>
        <p:spPr>
          <a:xfrm>
            <a:off x="9429750" y="6464052"/>
            <a:ext cx="7715250" cy="2870448"/>
          </a:xfrm>
          <a:prstGeom prst="roundRect">
            <a:avLst>
              <a:gd name="adj" fmla="val 6637"/>
            </a:avLst>
          </a:prstGeom>
          <a:solidFill>
            <a:srgbClr val="1A1640"/>
          </a:solidFill>
          <a:ln w="9525">
            <a:solidFill>
              <a:srgbClr val="2A2358"/>
            </a:solidFill>
            <a:prstDash val="solid"/>
          </a:ln>
        </p:spPr>
        <p:txBody>
          <a:bodyPr/>
          <a:lstStyle/>
          <a:p>
            <a:endParaRPr lang="en-US"/>
          </a:p>
        </p:txBody>
      </p:sp>
      <p:sp>
        <p:nvSpPr>
          <p:cNvPr id="14" name="Text 12"/>
          <p:cNvSpPr/>
          <p:nvPr/>
        </p:nvSpPr>
        <p:spPr>
          <a:xfrm>
            <a:off x="9744075" y="6778377"/>
            <a:ext cx="7299198"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B8B2D4"/>
                </a:solidFill>
                <a:latin typeface="Poppins" pitchFamily="34" charset="0"/>
                <a:ea typeface="Poppins" pitchFamily="34" charset="-122"/>
                <a:cs typeface="Poppins" pitchFamily="34" charset="-120"/>
              </a:rPr>
              <a:t>COMMITMENT</a:t>
            </a:r>
            <a:endParaRPr lang="en-US" sz="1650"/>
          </a:p>
        </p:txBody>
      </p:sp>
      <p:sp>
        <p:nvSpPr>
          <p:cNvPr id="15" name="Text 13"/>
          <p:cNvSpPr/>
          <p:nvPr/>
        </p:nvSpPr>
        <p:spPr>
          <a:xfrm>
            <a:off x="9744075" y="7255520"/>
            <a:ext cx="7299198" cy="1158106"/>
          </a:xfrm>
          <a:prstGeom prst="rect">
            <a:avLst/>
          </a:prstGeom>
          <a:noFill/>
          <a:ln/>
        </p:spPr>
        <p:txBody>
          <a:bodyPr wrap="square" lIns="25400" tIns="25400" rIns="25400" bIns="25400" rtlCol="0" anchor="t">
            <a:normAutofit fontScale="92500" lnSpcReduction="10000"/>
          </a:bodyPr>
          <a:lstStyle/>
          <a:p>
            <a:pPr marL="0" indent="0" algn="l">
              <a:lnSpc>
                <a:spcPct val="140000"/>
              </a:lnSpc>
              <a:buNone/>
            </a:pPr>
            <a:r>
              <a:rPr lang="en-US" sz="2100" b="1">
                <a:solidFill>
                  <a:srgbClr val="FFFFFF"/>
                </a:solidFill>
                <a:latin typeface="Poppins" pitchFamily="34" charset="0"/>
                <a:ea typeface="Poppins" pitchFamily="34" charset="-122"/>
                <a:cs typeface="Poppins" pitchFamily="34" charset="-120"/>
              </a:rPr>
              <a:t>Sustainable and lasting impact </a:t>
            </a:r>
            <a:r>
              <a:rPr lang="en-US" sz="2100">
                <a:solidFill>
                  <a:srgbClr val="FFFFFF"/>
                </a:solidFill>
                <a:latin typeface="Poppins" pitchFamily="34" charset="0"/>
                <a:ea typeface="Poppins" pitchFamily="34" charset="-122"/>
                <a:cs typeface="Poppins" pitchFamily="34" charset="-120"/>
              </a:rPr>
              <a:t>- continually seeking to improve what’s available. A decade in, this remains our focus.</a:t>
            </a:r>
            <a:endParaRPr lang="en-US" sz="2100"/>
          </a:p>
        </p:txBody>
      </p:sp>
      <p:sp>
        <p:nvSpPr>
          <p:cNvPr id="16" name="Text 14"/>
          <p:cNvSpPr/>
          <p:nvPr/>
        </p:nvSpPr>
        <p:spPr>
          <a:xfrm>
            <a:off x="1143000" y="9593610"/>
            <a:ext cx="2009403"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F6A92"/>
                </a:solidFill>
                <a:latin typeface="Poppins" pitchFamily="34" charset="0"/>
                <a:ea typeface="Poppins" pitchFamily="34" charset="-122"/>
                <a:cs typeface="Poppins" pitchFamily="34" charset="-120"/>
              </a:rPr>
              <a:t>INTRODUCING C-ME</a:t>
            </a:r>
            <a:endParaRPr lang="en-US" sz="1200"/>
          </a:p>
        </p:txBody>
      </p:sp>
      <p:pic>
        <p:nvPicPr>
          <p:cNvPr id="21" name="Picture 20">
            <a:extLst>
              <a:ext uri="{FF2B5EF4-FFF2-40B4-BE49-F238E27FC236}">
                <a16:creationId xmlns:a16="http://schemas.microsoft.com/office/drawing/2014/main" id="{F6103419-B66E-CBFB-D76F-30D86E76774F}"/>
              </a:ext>
            </a:extLst>
          </p:cNvPr>
          <p:cNvPicPr>
            <a:picLocks noChangeAspect="1"/>
          </p:cNvPicPr>
          <p:nvPr/>
        </p:nvPicPr>
        <p:blipFill>
          <a:blip r:embed="rId3"/>
          <a:stretch>
            <a:fillRect/>
          </a:stretch>
        </p:blipFill>
        <p:spPr>
          <a:xfrm>
            <a:off x="16679123" y="1065794"/>
            <a:ext cx="676548" cy="5374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name="Slide 50">
    <p:bg>
      <p:bgPr>
        <a:solidFill>
          <a:srgbClr val="FDFCF9"/>
        </a:solidFill>
        <a:effectLst/>
      </p:bgPr>
    </p:bg>
    <p:spTree>
      <p:nvGrpSpPr>
        <p:cNvPr id="1" name=""/>
        <p:cNvGrpSpPr/>
        <p:nvPr/>
      </p:nvGrpSpPr>
      <p:grpSpPr>
        <a:xfrm>
          <a:off x="0" y="0"/>
          <a:ext cx="0" cy="0"/>
          <a:chOff x="0" y="0"/>
          <a:chExt cx="0" cy="0"/>
        </a:xfrm>
      </p:grpSpPr>
      <p:sp>
        <p:nvSpPr>
          <p:cNvPr id="2" name="Text 0"/>
          <p:cNvSpPr/>
          <p:nvPr/>
        </p:nvSpPr>
        <p:spPr>
          <a:xfrm>
            <a:off x="952500" y="762000"/>
            <a:ext cx="1687449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EXERCISE 4 · EFFECTIVE COMMUNICATION IN TEAMS</a:t>
            </a:r>
            <a:endParaRPr lang="en-US" sz="1650"/>
          </a:p>
        </p:txBody>
      </p:sp>
      <p:sp>
        <p:nvSpPr>
          <p:cNvPr id="3" name="Text 1"/>
          <p:cNvSpPr/>
          <p:nvPr/>
        </p:nvSpPr>
        <p:spPr>
          <a:xfrm>
            <a:off x="952500" y="1353443"/>
            <a:ext cx="16874490" cy="1300547"/>
          </a:xfrm>
          <a:prstGeom prst="rect">
            <a:avLst/>
          </a:prstGeom>
          <a:noFill/>
          <a:ln/>
        </p:spPr>
        <p:txBody>
          <a:bodyPr wrap="square" lIns="25400" tIns="25400" rIns="25400" bIns="25400" rtlCol="0" anchor="t">
            <a:noAutofit/>
          </a:bodyPr>
          <a:lstStyle/>
          <a:p>
            <a:pPr marL="0" indent="0" algn="l">
              <a:lnSpc>
                <a:spcPct val="95000"/>
              </a:lnSpc>
              <a:buNone/>
            </a:pPr>
            <a:r>
              <a:rPr lang="en-US" sz="5000" b="1" kern="0" spc="-147">
                <a:solidFill>
                  <a:srgbClr val="0F0B2E"/>
                </a:solidFill>
                <a:latin typeface="Poppins" pitchFamily="34" charset="0"/>
                <a:ea typeface="Poppins" pitchFamily="34" charset="-122"/>
                <a:cs typeface="Poppins" pitchFamily="34" charset="-120"/>
              </a:rPr>
              <a:t>Build your team’s </a:t>
            </a:r>
          </a:p>
          <a:p>
            <a:pPr marL="0" indent="0" algn="l">
              <a:lnSpc>
                <a:spcPct val="95000"/>
              </a:lnSpc>
              <a:buNone/>
            </a:pPr>
            <a:r>
              <a:rPr lang="en-US" sz="5000" b="1" kern="0" spc="-147">
                <a:gradFill>
                  <a:gsLst>
                    <a:gs pos="0">
                      <a:srgbClr val="2CAAE3"/>
                    </a:gs>
                    <a:gs pos="89000">
                      <a:srgbClr val="7030A0"/>
                    </a:gs>
                  </a:gsLst>
                  <a:lin ang="2700000" scaled="0"/>
                </a:gradFill>
                <a:latin typeface="Poppins" pitchFamily="34" charset="0"/>
                <a:ea typeface="Poppins" pitchFamily="34" charset="-122"/>
                <a:cs typeface="Poppins" pitchFamily="34" charset="-120"/>
              </a:rPr>
              <a:t>do / don’t </a:t>
            </a:r>
            <a:r>
              <a:rPr lang="en-US" sz="5000" b="1" kern="0" spc="-147">
                <a:solidFill>
                  <a:srgbClr val="0F0B2E"/>
                </a:solidFill>
                <a:latin typeface="Poppins" pitchFamily="34" charset="0"/>
                <a:ea typeface="Poppins" pitchFamily="34" charset="-122"/>
                <a:cs typeface="Poppins" pitchFamily="34" charset="-120"/>
              </a:rPr>
              <a:t>grid.</a:t>
            </a:r>
            <a:endParaRPr lang="en-US" sz="5000"/>
          </a:p>
        </p:txBody>
      </p:sp>
      <p:sp>
        <p:nvSpPr>
          <p:cNvPr id="4" name="Shape 2"/>
          <p:cNvSpPr/>
          <p:nvPr/>
        </p:nvSpPr>
        <p:spPr>
          <a:xfrm>
            <a:off x="952500" y="4015099"/>
            <a:ext cx="2286000" cy="19050"/>
          </a:xfrm>
          <a:prstGeom prst="rect">
            <a:avLst/>
          </a:prstGeom>
          <a:solidFill>
            <a:srgbClr val="0F0B2E"/>
          </a:solidFill>
          <a:ln/>
        </p:spPr>
        <p:txBody>
          <a:bodyPr/>
          <a:lstStyle/>
          <a:p>
            <a:endParaRPr lang="en-US"/>
          </a:p>
        </p:txBody>
      </p:sp>
      <p:sp>
        <p:nvSpPr>
          <p:cNvPr id="5" name="Text 3"/>
          <p:cNvSpPr/>
          <p:nvPr/>
        </p:nvSpPr>
        <p:spPr>
          <a:xfrm>
            <a:off x="1815350" y="3469341"/>
            <a:ext cx="1981200" cy="412407"/>
          </a:xfrm>
          <a:prstGeom prst="rect">
            <a:avLst/>
          </a:prstGeom>
          <a:noFill/>
          <a:ln/>
        </p:spPr>
        <p:txBody>
          <a:bodyPr wrap="square" lIns="25400" tIns="25400" rIns="25400" bIns="25400" rtlCol="0" anchor="t">
            <a:normAutofit/>
          </a:bodyPr>
          <a:lstStyle/>
          <a:p>
            <a:pPr marL="0" indent="0" algn="l">
              <a:lnSpc>
                <a:spcPct val="140000"/>
              </a:lnSpc>
              <a:buNone/>
            </a:pPr>
            <a:r>
              <a:rPr lang="en-US" sz="1600" b="1" kern="0" spc="216" dirty="0">
                <a:solidFill>
                  <a:srgbClr val="6B6588"/>
                </a:solidFill>
                <a:latin typeface="Poppins" pitchFamily="34" charset="0"/>
                <a:ea typeface="Poppins" pitchFamily="34" charset="-122"/>
                <a:cs typeface="Poppins" pitchFamily="34" charset="-120"/>
              </a:rPr>
              <a:t>NAME</a:t>
            </a:r>
            <a:endParaRPr lang="en-US" sz="1600" dirty="0"/>
          </a:p>
        </p:txBody>
      </p:sp>
      <p:sp>
        <p:nvSpPr>
          <p:cNvPr id="6" name="Shape 4"/>
          <p:cNvSpPr/>
          <p:nvPr/>
        </p:nvSpPr>
        <p:spPr>
          <a:xfrm>
            <a:off x="3238500" y="4015099"/>
            <a:ext cx="2095500" cy="19050"/>
          </a:xfrm>
          <a:prstGeom prst="rect">
            <a:avLst/>
          </a:prstGeom>
          <a:solidFill>
            <a:srgbClr val="0F0B2E"/>
          </a:solidFill>
          <a:ln/>
        </p:spPr>
        <p:txBody>
          <a:bodyPr/>
          <a:lstStyle/>
          <a:p>
            <a:endParaRPr lang="en-US"/>
          </a:p>
        </p:txBody>
      </p:sp>
      <p:sp>
        <p:nvSpPr>
          <p:cNvPr id="7" name="Text 5"/>
          <p:cNvSpPr/>
          <p:nvPr/>
        </p:nvSpPr>
        <p:spPr>
          <a:xfrm>
            <a:off x="3429000" y="3469341"/>
            <a:ext cx="1790700" cy="412407"/>
          </a:xfrm>
          <a:prstGeom prst="rect">
            <a:avLst/>
          </a:prstGeom>
          <a:noFill/>
          <a:ln/>
        </p:spPr>
        <p:txBody>
          <a:bodyPr wrap="square" lIns="25400" tIns="25400" rIns="25400" bIns="25400" rtlCol="0" anchor="t">
            <a:noAutofit/>
          </a:bodyPr>
          <a:lstStyle/>
          <a:p>
            <a:pPr marL="0" indent="0" algn="l">
              <a:lnSpc>
                <a:spcPct val="140000"/>
              </a:lnSpc>
              <a:buNone/>
            </a:pPr>
            <a:r>
              <a:rPr lang="en-US" sz="1600" b="1" kern="0" spc="216" dirty="0">
                <a:solidFill>
                  <a:srgbClr val="6B6588"/>
                </a:solidFill>
                <a:latin typeface="Poppins" pitchFamily="34" charset="0"/>
                <a:ea typeface="Poppins" pitchFamily="34" charset="-122"/>
                <a:cs typeface="Poppins" pitchFamily="34" charset="-120"/>
              </a:rPr>
              <a:t>C’S</a:t>
            </a:r>
            <a:endParaRPr lang="en-US" sz="1600" dirty="0"/>
          </a:p>
        </p:txBody>
      </p:sp>
      <p:sp>
        <p:nvSpPr>
          <p:cNvPr id="8" name="Shape 6"/>
          <p:cNvSpPr/>
          <p:nvPr/>
        </p:nvSpPr>
        <p:spPr>
          <a:xfrm>
            <a:off x="5334000" y="4015099"/>
            <a:ext cx="7054453" cy="19050"/>
          </a:xfrm>
          <a:prstGeom prst="rect">
            <a:avLst/>
          </a:prstGeom>
          <a:solidFill>
            <a:srgbClr val="0F0B2E"/>
          </a:solidFill>
          <a:ln/>
        </p:spPr>
        <p:txBody>
          <a:bodyPr/>
          <a:lstStyle/>
          <a:p>
            <a:endParaRPr lang="en-US"/>
          </a:p>
        </p:txBody>
      </p:sp>
      <p:sp>
        <p:nvSpPr>
          <p:cNvPr id="9" name="Text 7"/>
          <p:cNvSpPr/>
          <p:nvPr/>
        </p:nvSpPr>
        <p:spPr>
          <a:xfrm>
            <a:off x="5524500" y="3469341"/>
            <a:ext cx="6885087" cy="412407"/>
          </a:xfrm>
          <a:prstGeom prst="rect">
            <a:avLst/>
          </a:prstGeom>
          <a:noFill/>
          <a:ln/>
        </p:spPr>
        <p:txBody>
          <a:bodyPr wrap="square" lIns="25400" tIns="25400" rIns="25400" bIns="25400" rtlCol="0" anchor="t">
            <a:noAutofit/>
          </a:bodyPr>
          <a:lstStyle/>
          <a:p>
            <a:pPr marL="0" indent="0" algn="l">
              <a:lnSpc>
                <a:spcPct val="140000"/>
              </a:lnSpc>
              <a:buNone/>
            </a:pPr>
            <a:r>
              <a:rPr lang="en-US" sz="1600" b="1" kern="0" spc="216" dirty="0">
                <a:solidFill>
                  <a:srgbClr val="6B6588"/>
                </a:solidFill>
                <a:latin typeface="Poppins" pitchFamily="34" charset="0"/>
                <a:ea typeface="Poppins" pitchFamily="34" charset="-122"/>
                <a:cs typeface="Poppins" pitchFamily="34" charset="-120"/>
              </a:rPr>
              <a:t>DO</a:t>
            </a:r>
            <a:endParaRPr lang="en-US" sz="1600" dirty="0"/>
          </a:p>
        </p:txBody>
      </p:sp>
      <p:sp>
        <p:nvSpPr>
          <p:cNvPr id="10" name="Shape 8"/>
          <p:cNvSpPr/>
          <p:nvPr/>
        </p:nvSpPr>
        <p:spPr>
          <a:xfrm>
            <a:off x="9967985" y="4015099"/>
            <a:ext cx="4947047" cy="19050"/>
          </a:xfrm>
          <a:prstGeom prst="rect">
            <a:avLst/>
          </a:prstGeom>
          <a:solidFill>
            <a:srgbClr val="0F0B2E"/>
          </a:solidFill>
          <a:ln/>
        </p:spPr>
        <p:txBody>
          <a:bodyPr/>
          <a:lstStyle/>
          <a:p>
            <a:endParaRPr lang="en-US"/>
          </a:p>
        </p:txBody>
      </p:sp>
      <p:sp>
        <p:nvSpPr>
          <p:cNvPr id="11" name="Text 9"/>
          <p:cNvSpPr/>
          <p:nvPr/>
        </p:nvSpPr>
        <p:spPr>
          <a:xfrm>
            <a:off x="10158485" y="3469341"/>
            <a:ext cx="4714458" cy="412407"/>
          </a:xfrm>
          <a:prstGeom prst="rect">
            <a:avLst/>
          </a:prstGeom>
          <a:noFill/>
          <a:ln/>
        </p:spPr>
        <p:txBody>
          <a:bodyPr wrap="square" lIns="25400" tIns="25400" rIns="25400" bIns="25400" rtlCol="0" anchor="t">
            <a:noAutofit/>
          </a:bodyPr>
          <a:lstStyle/>
          <a:p>
            <a:pPr marL="0" indent="0" algn="l">
              <a:lnSpc>
                <a:spcPct val="140000"/>
              </a:lnSpc>
              <a:buNone/>
            </a:pPr>
            <a:r>
              <a:rPr lang="en-US" sz="1600" b="1" kern="0" spc="216">
                <a:solidFill>
                  <a:srgbClr val="6B6588"/>
                </a:solidFill>
                <a:latin typeface="Poppins" pitchFamily="34" charset="0"/>
                <a:ea typeface="Poppins" pitchFamily="34" charset="-122"/>
                <a:cs typeface="Poppins" pitchFamily="34" charset="-120"/>
              </a:rPr>
              <a:t>DON’T</a:t>
            </a:r>
            <a:endParaRPr lang="en-US" sz="1600"/>
          </a:p>
        </p:txBody>
      </p:sp>
      <p:sp>
        <p:nvSpPr>
          <p:cNvPr id="12" name="Shape 10"/>
          <p:cNvSpPr/>
          <p:nvPr/>
        </p:nvSpPr>
        <p:spPr>
          <a:xfrm>
            <a:off x="952500" y="4968492"/>
            <a:ext cx="2286000" cy="9525"/>
          </a:xfrm>
          <a:prstGeom prst="rect">
            <a:avLst/>
          </a:prstGeom>
          <a:solidFill>
            <a:srgbClr val="ECE9DF"/>
          </a:solidFill>
          <a:ln/>
        </p:spPr>
        <p:txBody>
          <a:bodyPr/>
          <a:lstStyle/>
          <a:p>
            <a:endParaRPr lang="en-US"/>
          </a:p>
        </p:txBody>
      </p:sp>
      <p:sp>
        <p:nvSpPr>
          <p:cNvPr id="13" name="Text 11"/>
          <p:cNvSpPr/>
          <p:nvPr/>
        </p:nvSpPr>
        <p:spPr>
          <a:xfrm>
            <a:off x="1815350" y="4403382"/>
            <a:ext cx="1981200" cy="331440"/>
          </a:xfrm>
          <a:prstGeom prst="rect">
            <a:avLst/>
          </a:prstGeom>
          <a:noFill/>
          <a:ln/>
        </p:spPr>
        <p:txBody>
          <a:bodyPr wrap="square" lIns="25400" tIns="25400" rIns="25400" bIns="25400" rtlCol="0" anchor="t">
            <a:normAutofit fontScale="92500" lnSpcReduction="20000"/>
          </a:bodyPr>
          <a:lstStyle/>
          <a:p>
            <a:pPr marL="0" indent="0" algn="l">
              <a:lnSpc>
                <a:spcPct val="110000"/>
              </a:lnSpc>
              <a:buNone/>
            </a:pPr>
            <a:r>
              <a:rPr lang="en-US" sz="2100" b="1" dirty="0">
                <a:solidFill>
                  <a:srgbClr val="0F0B2E"/>
                </a:solidFill>
                <a:latin typeface="Poppins" pitchFamily="34" charset="0"/>
                <a:ea typeface="Poppins" pitchFamily="34" charset="-122"/>
                <a:cs typeface="Poppins" pitchFamily="34" charset="-120"/>
              </a:rPr>
              <a:t>Elliott</a:t>
            </a:r>
            <a:endParaRPr lang="en-US" sz="2100" dirty="0"/>
          </a:p>
        </p:txBody>
      </p:sp>
      <p:sp>
        <p:nvSpPr>
          <p:cNvPr id="14" name="Shape 12"/>
          <p:cNvSpPr/>
          <p:nvPr/>
        </p:nvSpPr>
        <p:spPr>
          <a:xfrm>
            <a:off x="3238500" y="4968492"/>
            <a:ext cx="2095500" cy="9525"/>
          </a:xfrm>
          <a:prstGeom prst="rect">
            <a:avLst/>
          </a:prstGeom>
          <a:solidFill>
            <a:srgbClr val="ECE9DF"/>
          </a:solidFill>
          <a:ln/>
        </p:spPr>
        <p:txBody>
          <a:bodyPr/>
          <a:lstStyle/>
          <a:p>
            <a:endParaRPr lang="en-US"/>
          </a:p>
        </p:txBody>
      </p:sp>
      <p:sp>
        <p:nvSpPr>
          <p:cNvPr id="17" name="Shape 15"/>
          <p:cNvSpPr/>
          <p:nvPr/>
        </p:nvSpPr>
        <p:spPr>
          <a:xfrm>
            <a:off x="5334000" y="4034149"/>
            <a:ext cx="4563035" cy="943868"/>
          </a:xfrm>
          <a:prstGeom prst="rect">
            <a:avLst/>
          </a:prstGeom>
          <a:solidFill>
            <a:srgbClr val="A7C93F">
              <a:alpha val="8000"/>
            </a:srgbClr>
          </a:solidFill>
          <a:ln/>
        </p:spPr>
        <p:txBody>
          <a:bodyPr/>
          <a:lstStyle/>
          <a:p>
            <a:endParaRPr lang="en-US"/>
          </a:p>
        </p:txBody>
      </p:sp>
      <p:sp>
        <p:nvSpPr>
          <p:cNvPr id="18" name="Shape 16"/>
          <p:cNvSpPr/>
          <p:nvPr/>
        </p:nvSpPr>
        <p:spPr>
          <a:xfrm>
            <a:off x="5334000" y="4968492"/>
            <a:ext cx="7054453" cy="9525"/>
          </a:xfrm>
          <a:prstGeom prst="rect">
            <a:avLst/>
          </a:prstGeom>
          <a:solidFill>
            <a:srgbClr val="ECE9DF"/>
          </a:solidFill>
          <a:ln/>
        </p:spPr>
        <p:txBody>
          <a:bodyPr/>
          <a:lstStyle/>
          <a:p>
            <a:endParaRPr lang="en-US"/>
          </a:p>
        </p:txBody>
      </p:sp>
      <p:sp>
        <p:nvSpPr>
          <p:cNvPr id="19" name="Text 17"/>
          <p:cNvSpPr/>
          <p:nvPr/>
        </p:nvSpPr>
        <p:spPr>
          <a:xfrm>
            <a:off x="5524500" y="4071129"/>
            <a:ext cx="4354995" cy="716025"/>
          </a:xfrm>
          <a:prstGeom prst="rect">
            <a:avLst/>
          </a:prstGeom>
          <a:noFill/>
          <a:ln/>
        </p:spPr>
        <p:txBody>
          <a:bodyPr wrap="square" lIns="25400" tIns="25400" rIns="25400" bIns="25400" rtlCol="0" anchor="t">
            <a:noAutofit/>
          </a:bodyPr>
          <a:lstStyle/>
          <a:p>
            <a:pPr>
              <a:lnSpc>
                <a:spcPct val="140000"/>
              </a:lnSpc>
            </a:pPr>
            <a:r>
              <a:rPr lang="en-US" sz="1300" dirty="0">
                <a:solidFill>
                  <a:srgbClr val="0F0B2E"/>
                </a:solidFill>
                <a:latin typeface="Poppins" pitchFamily="34" charset="0"/>
                <a:cs typeface="Poppins" pitchFamily="34" charset="-120"/>
              </a:rPr>
              <a:t>Listen carefully to what he says </a:t>
            </a:r>
          </a:p>
          <a:p>
            <a:pPr>
              <a:lnSpc>
                <a:spcPct val="140000"/>
              </a:lnSpc>
            </a:pPr>
            <a:r>
              <a:rPr lang="en-US" sz="1300" dirty="0">
                <a:solidFill>
                  <a:srgbClr val="0F0B2E"/>
                </a:solidFill>
                <a:latin typeface="Poppins" pitchFamily="34" charset="0"/>
                <a:cs typeface="Poppins" pitchFamily="34" charset="-120"/>
              </a:rPr>
              <a:t>Allow for an open discussion </a:t>
            </a:r>
          </a:p>
          <a:p>
            <a:pPr>
              <a:lnSpc>
                <a:spcPct val="140000"/>
              </a:lnSpc>
            </a:pPr>
            <a:r>
              <a:rPr lang="en-US" sz="1300" dirty="0">
                <a:solidFill>
                  <a:srgbClr val="0F0B2E"/>
                </a:solidFill>
                <a:latin typeface="Poppins" pitchFamily="34" charset="0"/>
                <a:cs typeface="Poppins" pitchFamily="34" charset="-120"/>
              </a:rPr>
              <a:t>Be honest, he will quickly see through any </a:t>
            </a:r>
            <a:r>
              <a:rPr lang="en-US" sz="1300" dirty="0" err="1">
                <a:solidFill>
                  <a:srgbClr val="0F0B2E"/>
                </a:solidFill>
                <a:latin typeface="Poppins" pitchFamily="34" charset="0"/>
                <a:cs typeface="Poppins" pitchFamily="34" charset="-120"/>
              </a:rPr>
              <a:t>pretence</a:t>
            </a:r>
            <a:endParaRPr lang="en-US" sz="1300" dirty="0">
              <a:solidFill>
                <a:srgbClr val="0F0B2E"/>
              </a:solidFill>
              <a:latin typeface="Poppins" pitchFamily="34" charset="0"/>
              <a:cs typeface="Poppins" pitchFamily="34" charset="-120"/>
            </a:endParaRPr>
          </a:p>
        </p:txBody>
      </p:sp>
      <p:sp>
        <p:nvSpPr>
          <p:cNvPr id="20" name="Shape 18"/>
          <p:cNvSpPr/>
          <p:nvPr/>
        </p:nvSpPr>
        <p:spPr>
          <a:xfrm>
            <a:off x="9967985" y="3974515"/>
            <a:ext cx="3210133" cy="943868"/>
          </a:xfrm>
          <a:prstGeom prst="rect">
            <a:avLst/>
          </a:prstGeom>
          <a:solidFill>
            <a:srgbClr val="E84427">
              <a:alpha val="6000"/>
            </a:srgbClr>
          </a:solidFill>
          <a:ln/>
        </p:spPr>
        <p:txBody>
          <a:bodyPr/>
          <a:lstStyle/>
          <a:p>
            <a:endParaRPr lang="en-US"/>
          </a:p>
        </p:txBody>
      </p:sp>
      <p:sp>
        <p:nvSpPr>
          <p:cNvPr id="21" name="Shape 19"/>
          <p:cNvSpPr/>
          <p:nvPr/>
        </p:nvSpPr>
        <p:spPr>
          <a:xfrm>
            <a:off x="9967985" y="4968492"/>
            <a:ext cx="4947047" cy="9525"/>
          </a:xfrm>
          <a:prstGeom prst="rect">
            <a:avLst/>
          </a:prstGeom>
          <a:solidFill>
            <a:srgbClr val="ECE9DF"/>
          </a:solidFill>
          <a:ln/>
        </p:spPr>
        <p:txBody>
          <a:bodyPr/>
          <a:lstStyle/>
          <a:p>
            <a:endParaRPr lang="en-US"/>
          </a:p>
        </p:txBody>
      </p:sp>
      <p:sp>
        <p:nvSpPr>
          <p:cNvPr id="22" name="Text 20"/>
          <p:cNvSpPr/>
          <p:nvPr/>
        </p:nvSpPr>
        <p:spPr>
          <a:xfrm>
            <a:off x="10158485" y="4086331"/>
            <a:ext cx="3006510" cy="716025"/>
          </a:xfrm>
          <a:prstGeom prst="rect">
            <a:avLst/>
          </a:prstGeom>
          <a:noFill/>
          <a:ln/>
        </p:spPr>
        <p:txBody>
          <a:bodyPr wrap="square" lIns="25400" tIns="25400" rIns="25400" bIns="25400" rtlCol="0" anchor="t">
            <a:noAutofit/>
          </a:bodyPr>
          <a:lstStyle/>
          <a:p>
            <a:pPr>
              <a:lnSpc>
                <a:spcPct val="140000"/>
              </a:lnSpc>
            </a:pPr>
            <a:r>
              <a:rPr lang="en-US" sz="1300" dirty="0">
                <a:solidFill>
                  <a:srgbClr val="0F0B2E"/>
                </a:solidFill>
                <a:latin typeface="Poppins" pitchFamily="34" charset="0"/>
                <a:cs typeface="Poppins" pitchFamily="34" charset="-120"/>
              </a:rPr>
              <a:t>Be overly competitive</a:t>
            </a:r>
          </a:p>
          <a:p>
            <a:pPr>
              <a:lnSpc>
                <a:spcPct val="140000"/>
              </a:lnSpc>
            </a:pPr>
            <a:r>
              <a:rPr lang="en-US" sz="1300" dirty="0">
                <a:solidFill>
                  <a:srgbClr val="0F0B2E"/>
                </a:solidFill>
                <a:latin typeface="Poppins" pitchFamily="34" charset="0"/>
                <a:cs typeface="Poppins" pitchFamily="34" charset="-120"/>
              </a:rPr>
              <a:t>Stick coldly to the task </a:t>
            </a:r>
          </a:p>
          <a:p>
            <a:pPr>
              <a:lnSpc>
                <a:spcPct val="140000"/>
              </a:lnSpc>
            </a:pPr>
            <a:r>
              <a:rPr lang="en-US" sz="1300" dirty="0">
                <a:solidFill>
                  <a:srgbClr val="0F0B2E"/>
                </a:solidFill>
                <a:latin typeface="Poppins" pitchFamily="34" charset="0"/>
                <a:cs typeface="Poppins" pitchFamily="34" charset="-120"/>
              </a:rPr>
              <a:t>Rush him</a:t>
            </a:r>
          </a:p>
        </p:txBody>
      </p:sp>
      <p:sp>
        <p:nvSpPr>
          <p:cNvPr id="23" name="Shape 21"/>
          <p:cNvSpPr/>
          <p:nvPr/>
        </p:nvSpPr>
        <p:spPr>
          <a:xfrm>
            <a:off x="952500" y="5907597"/>
            <a:ext cx="2286000" cy="9525"/>
          </a:xfrm>
          <a:prstGeom prst="rect">
            <a:avLst/>
          </a:prstGeom>
          <a:solidFill>
            <a:srgbClr val="ECE9DF"/>
          </a:solidFill>
          <a:ln/>
        </p:spPr>
        <p:txBody>
          <a:bodyPr/>
          <a:lstStyle/>
          <a:p>
            <a:endParaRPr lang="en-US"/>
          </a:p>
        </p:txBody>
      </p:sp>
      <p:sp>
        <p:nvSpPr>
          <p:cNvPr id="24" name="Text 22"/>
          <p:cNvSpPr/>
          <p:nvPr/>
        </p:nvSpPr>
        <p:spPr>
          <a:xfrm>
            <a:off x="1815350" y="5342487"/>
            <a:ext cx="1981200" cy="331440"/>
          </a:xfrm>
          <a:prstGeom prst="rect">
            <a:avLst/>
          </a:prstGeom>
          <a:noFill/>
          <a:ln/>
        </p:spPr>
        <p:txBody>
          <a:bodyPr wrap="square" lIns="25400" tIns="25400" rIns="25400" bIns="25400" rtlCol="0" anchor="t">
            <a:normAutofit fontScale="92500" lnSpcReduction="20000"/>
          </a:bodyPr>
          <a:lstStyle/>
          <a:p>
            <a:pPr marL="0" indent="0" algn="l">
              <a:lnSpc>
                <a:spcPct val="110000"/>
              </a:lnSpc>
              <a:buNone/>
            </a:pPr>
            <a:r>
              <a:rPr lang="en-US" sz="2100" b="1">
                <a:solidFill>
                  <a:srgbClr val="0F0B2E"/>
                </a:solidFill>
                <a:latin typeface="Poppins" pitchFamily="34" charset="0"/>
                <a:ea typeface="Poppins" pitchFamily="34" charset="-122"/>
                <a:cs typeface="Poppins" pitchFamily="34" charset="-120"/>
              </a:rPr>
              <a:t>Tulisa</a:t>
            </a:r>
            <a:endParaRPr lang="en-US" sz="2100"/>
          </a:p>
        </p:txBody>
      </p:sp>
      <p:sp>
        <p:nvSpPr>
          <p:cNvPr id="25" name="Shape 23"/>
          <p:cNvSpPr/>
          <p:nvPr/>
        </p:nvSpPr>
        <p:spPr>
          <a:xfrm>
            <a:off x="3238500" y="5907597"/>
            <a:ext cx="2095500" cy="9525"/>
          </a:xfrm>
          <a:prstGeom prst="rect">
            <a:avLst/>
          </a:prstGeom>
          <a:solidFill>
            <a:srgbClr val="ECE9DF"/>
          </a:solidFill>
          <a:ln/>
        </p:spPr>
        <p:txBody>
          <a:bodyPr/>
          <a:lstStyle/>
          <a:p>
            <a:endParaRPr lang="en-US"/>
          </a:p>
        </p:txBody>
      </p:sp>
      <p:sp>
        <p:nvSpPr>
          <p:cNvPr id="28" name="Shape 26"/>
          <p:cNvSpPr/>
          <p:nvPr/>
        </p:nvSpPr>
        <p:spPr>
          <a:xfrm>
            <a:off x="5334000" y="4978017"/>
            <a:ext cx="4563035" cy="939105"/>
          </a:xfrm>
          <a:prstGeom prst="rect">
            <a:avLst/>
          </a:prstGeom>
          <a:solidFill>
            <a:srgbClr val="A7C93F">
              <a:alpha val="8000"/>
            </a:srgbClr>
          </a:solidFill>
          <a:ln/>
        </p:spPr>
        <p:txBody>
          <a:bodyPr/>
          <a:lstStyle/>
          <a:p>
            <a:endParaRPr lang="en-US" sz="1300">
              <a:latin typeface="Poppins" pitchFamily="2" charset="77"/>
              <a:cs typeface="Poppins" pitchFamily="2" charset="77"/>
            </a:endParaRPr>
          </a:p>
        </p:txBody>
      </p:sp>
      <p:sp>
        <p:nvSpPr>
          <p:cNvPr id="29" name="Shape 27"/>
          <p:cNvSpPr/>
          <p:nvPr/>
        </p:nvSpPr>
        <p:spPr>
          <a:xfrm>
            <a:off x="5334000" y="5907597"/>
            <a:ext cx="7054453" cy="9525"/>
          </a:xfrm>
          <a:prstGeom prst="rect">
            <a:avLst/>
          </a:prstGeom>
          <a:solidFill>
            <a:srgbClr val="ECE9DF"/>
          </a:solidFill>
          <a:ln/>
        </p:spPr>
        <p:txBody>
          <a:bodyPr/>
          <a:lstStyle/>
          <a:p>
            <a:endParaRPr lang="en-US"/>
          </a:p>
        </p:txBody>
      </p:sp>
      <p:sp>
        <p:nvSpPr>
          <p:cNvPr id="30" name="Text 28"/>
          <p:cNvSpPr/>
          <p:nvPr/>
        </p:nvSpPr>
        <p:spPr>
          <a:xfrm>
            <a:off x="5524501" y="5041891"/>
            <a:ext cx="4022912" cy="710608"/>
          </a:xfrm>
          <a:prstGeom prst="rect">
            <a:avLst/>
          </a:prstGeom>
          <a:noFill/>
          <a:ln/>
        </p:spPr>
        <p:txBody>
          <a:bodyPr wrap="square" lIns="25400" tIns="25400" rIns="25400" bIns="25400" rtlCol="0" anchor="t">
            <a:noAutofit/>
          </a:bodyPr>
          <a:lstStyle/>
          <a:p>
            <a:pPr marL="0" indent="0" algn="l">
              <a:lnSpc>
                <a:spcPct val="140000"/>
              </a:lnSpc>
              <a:buNone/>
            </a:pPr>
            <a:r>
              <a:rPr lang="en-US" sz="1300" dirty="0">
                <a:solidFill>
                  <a:srgbClr val="0F0B2E"/>
                </a:solidFill>
                <a:latin typeface="Poppins" pitchFamily="34" charset="0"/>
                <a:ea typeface="Poppins" pitchFamily="34" charset="-122"/>
                <a:cs typeface="Poppins" pitchFamily="34" charset="-120"/>
              </a:rPr>
              <a:t>Concentrate on the facts but allow flexibility</a:t>
            </a:r>
          </a:p>
          <a:p>
            <a:pPr marL="0" indent="0" algn="l">
              <a:lnSpc>
                <a:spcPct val="140000"/>
              </a:lnSpc>
              <a:buNone/>
            </a:pPr>
            <a:r>
              <a:rPr lang="en-US" sz="1300" dirty="0">
                <a:solidFill>
                  <a:srgbClr val="0F0B2E"/>
                </a:solidFill>
                <a:latin typeface="Poppins" pitchFamily="34" charset="0"/>
                <a:ea typeface="Poppins" pitchFamily="34" charset="-122"/>
                <a:cs typeface="Poppins" pitchFamily="34" charset="-120"/>
              </a:rPr>
              <a:t>Have a clear purpose </a:t>
            </a:r>
          </a:p>
          <a:p>
            <a:pPr marL="0" indent="0" algn="l">
              <a:lnSpc>
                <a:spcPct val="140000"/>
              </a:lnSpc>
              <a:buNone/>
            </a:pPr>
            <a:r>
              <a:rPr lang="en-US" sz="1300" dirty="0">
                <a:solidFill>
                  <a:srgbClr val="0F0B2E"/>
                </a:solidFill>
                <a:latin typeface="Poppins" pitchFamily="34" charset="0"/>
                <a:ea typeface="Poppins" pitchFamily="34" charset="-122"/>
                <a:cs typeface="Poppins" pitchFamily="34" charset="-120"/>
              </a:rPr>
              <a:t>Include </a:t>
            </a:r>
            <a:r>
              <a:rPr lang="en-US" sz="1300" dirty="0">
                <a:solidFill>
                  <a:srgbClr val="0F0B2E"/>
                </a:solidFill>
                <a:latin typeface="Poppins" pitchFamily="34" charset="0"/>
                <a:cs typeface="Poppins" pitchFamily="34" charset="-120"/>
              </a:rPr>
              <a:t>all</a:t>
            </a:r>
            <a:r>
              <a:rPr lang="en-US" sz="1300" dirty="0">
                <a:solidFill>
                  <a:srgbClr val="0F0B2E"/>
                </a:solidFill>
                <a:latin typeface="Poppins" pitchFamily="34" charset="0"/>
                <a:ea typeface="Poppins" pitchFamily="34" charset="-122"/>
                <a:cs typeface="Poppins" pitchFamily="34" charset="-120"/>
              </a:rPr>
              <a:t> the information</a:t>
            </a:r>
            <a:endParaRPr lang="en-US" sz="1300" dirty="0"/>
          </a:p>
        </p:txBody>
      </p:sp>
      <p:sp>
        <p:nvSpPr>
          <p:cNvPr id="31" name="Shape 29"/>
          <p:cNvSpPr/>
          <p:nvPr/>
        </p:nvSpPr>
        <p:spPr>
          <a:xfrm>
            <a:off x="9967985" y="4978017"/>
            <a:ext cx="3210133" cy="939105"/>
          </a:xfrm>
          <a:prstGeom prst="rect">
            <a:avLst/>
          </a:prstGeom>
          <a:solidFill>
            <a:srgbClr val="E84427">
              <a:alpha val="6000"/>
            </a:srgbClr>
          </a:solidFill>
          <a:ln/>
        </p:spPr>
        <p:txBody>
          <a:bodyPr/>
          <a:lstStyle/>
          <a:p>
            <a:endParaRPr lang="en-US"/>
          </a:p>
        </p:txBody>
      </p:sp>
      <p:sp>
        <p:nvSpPr>
          <p:cNvPr id="32" name="Shape 30"/>
          <p:cNvSpPr/>
          <p:nvPr/>
        </p:nvSpPr>
        <p:spPr>
          <a:xfrm>
            <a:off x="9967985" y="5907597"/>
            <a:ext cx="4947047" cy="9525"/>
          </a:xfrm>
          <a:prstGeom prst="rect">
            <a:avLst/>
          </a:prstGeom>
          <a:solidFill>
            <a:srgbClr val="ECE9DF"/>
          </a:solidFill>
          <a:ln/>
        </p:spPr>
        <p:txBody>
          <a:bodyPr/>
          <a:lstStyle/>
          <a:p>
            <a:endParaRPr lang="en-US"/>
          </a:p>
        </p:txBody>
      </p:sp>
      <p:sp>
        <p:nvSpPr>
          <p:cNvPr id="33" name="Text 31"/>
          <p:cNvSpPr/>
          <p:nvPr/>
        </p:nvSpPr>
        <p:spPr>
          <a:xfrm>
            <a:off x="10158485" y="4988103"/>
            <a:ext cx="3006510" cy="710608"/>
          </a:xfrm>
          <a:prstGeom prst="rect">
            <a:avLst/>
          </a:prstGeom>
          <a:noFill/>
          <a:ln/>
        </p:spPr>
        <p:txBody>
          <a:bodyPr wrap="square" lIns="25400" tIns="25400" rIns="25400" bIns="25400" rtlCol="0" anchor="t">
            <a:noAutofit/>
          </a:bodyPr>
          <a:lstStyle/>
          <a:p>
            <a:pPr marL="0" indent="0" algn="l">
              <a:lnSpc>
                <a:spcPct val="140000"/>
              </a:lnSpc>
              <a:buNone/>
            </a:pPr>
            <a:r>
              <a:rPr lang="en-US" sz="1300" dirty="0">
                <a:solidFill>
                  <a:srgbClr val="0F0B2E"/>
                </a:solidFill>
                <a:latin typeface="Poppins" pitchFamily="34" charset="0"/>
                <a:ea typeface="Poppins" pitchFamily="34" charset="-122"/>
                <a:cs typeface="Poppins" pitchFamily="34" charset="-120"/>
              </a:rPr>
              <a:t>Be repetitive </a:t>
            </a:r>
          </a:p>
          <a:p>
            <a:pPr marL="0" indent="0" algn="l">
              <a:lnSpc>
                <a:spcPct val="140000"/>
              </a:lnSpc>
              <a:buNone/>
            </a:pPr>
            <a:r>
              <a:rPr lang="en-US" sz="1300" dirty="0">
                <a:solidFill>
                  <a:srgbClr val="0F0B2E"/>
                </a:solidFill>
                <a:latin typeface="Poppins" pitchFamily="34" charset="0"/>
                <a:ea typeface="Poppins" pitchFamily="34" charset="-122"/>
                <a:cs typeface="Poppins" pitchFamily="34" charset="-120"/>
              </a:rPr>
              <a:t>Bring decisions already made</a:t>
            </a:r>
          </a:p>
          <a:p>
            <a:pPr marL="0" indent="0" algn="l">
              <a:lnSpc>
                <a:spcPct val="140000"/>
              </a:lnSpc>
              <a:buNone/>
            </a:pPr>
            <a:r>
              <a:rPr lang="en-US" sz="1300" dirty="0">
                <a:solidFill>
                  <a:srgbClr val="0F0B2E"/>
                </a:solidFill>
                <a:latin typeface="Poppins" pitchFamily="34" charset="0"/>
                <a:ea typeface="Poppins" pitchFamily="34" charset="-122"/>
                <a:cs typeface="Poppins" pitchFamily="34" charset="-120"/>
              </a:rPr>
              <a:t>Attempt to exercise authority</a:t>
            </a:r>
            <a:endParaRPr lang="en-US" sz="1300" dirty="0"/>
          </a:p>
        </p:txBody>
      </p:sp>
      <p:sp>
        <p:nvSpPr>
          <p:cNvPr id="34" name="Shape 32"/>
          <p:cNvSpPr/>
          <p:nvPr/>
        </p:nvSpPr>
        <p:spPr>
          <a:xfrm>
            <a:off x="952500" y="6846703"/>
            <a:ext cx="2286000" cy="9525"/>
          </a:xfrm>
          <a:prstGeom prst="rect">
            <a:avLst/>
          </a:prstGeom>
          <a:solidFill>
            <a:srgbClr val="ECE9DF"/>
          </a:solidFill>
          <a:ln/>
        </p:spPr>
        <p:txBody>
          <a:bodyPr/>
          <a:lstStyle/>
          <a:p>
            <a:endParaRPr lang="en-US"/>
          </a:p>
        </p:txBody>
      </p:sp>
      <p:sp>
        <p:nvSpPr>
          <p:cNvPr id="35" name="Text 33"/>
          <p:cNvSpPr/>
          <p:nvPr/>
        </p:nvSpPr>
        <p:spPr>
          <a:xfrm>
            <a:off x="1815350" y="6281593"/>
            <a:ext cx="1981200" cy="331440"/>
          </a:xfrm>
          <a:prstGeom prst="rect">
            <a:avLst/>
          </a:prstGeom>
          <a:noFill/>
          <a:ln/>
        </p:spPr>
        <p:txBody>
          <a:bodyPr wrap="square" lIns="25400" tIns="25400" rIns="25400" bIns="25400" rtlCol="0" anchor="t">
            <a:normAutofit fontScale="92500" lnSpcReduction="20000"/>
          </a:bodyPr>
          <a:lstStyle/>
          <a:p>
            <a:pPr marL="0" indent="0" algn="l">
              <a:lnSpc>
                <a:spcPct val="110000"/>
              </a:lnSpc>
              <a:buNone/>
            </a:pPr>
            <a:r>
              <a:rPr lang="en-US" sz="2100" b="1">
                <a:solidFill>
                  <a:srgbClr val="0F0B2E"/>
                </a:solidFill>
                <a:latin typeface="Poppins" pitchFamily="34" charset="0"/>
                <a:ea typeface="Poppins" pitchFamily="34" charset="-122"/>
                <a:cs typeface="Poppins" pitchFamily="34" charset="-120"/>
              </a:rPr>
              <a:t>Drew</a:t>
            </a:r>
            <a:endParaRPr lang="en-US" sz="2100"/>
          </a:p>
        </p:txBody>
      </p:sp>
      <p:sp>
        <p:nvSpPr>
          <p:cNvPr id="36" name="Shape 34"/>
          <p:cNvSpPr/>
          <p:nvPr/>
        </p:nvSpPr>
        <p:spPr>
          <a:xfrm>
            <a:off x="3238500" y="6846703"/>
            <a:ext cx="2095500" cy="9525"/>
          </a:xfrm>
          <a:prstGeom prst="rect">
            <a:avLst/>
          </a:prstGeom>
          <a:solidFill>
            <a:srgbClr val="ECE9DF"/>
          </a:solidFill>
          <a:ln/>
        </p:spPr>
        <p:txBody>
          <a:bodyPr/>
          <a:lstStyle/>
          <a:p>
            <a:endParaRPr lang="en-US"/>
          </a:p>
        </p:txBody>
      </p:sp>
      <p:sp>
        <p:nvSpPr>
          <p:cNvPr id="39" name="Shape 37"/>
          <p:cNvSpPr/>
          <p:nvPr/>
        </p:nvSpPr>
        <p:spPr>
          <a:xfrm>
            <a:off x="5334000" y="5917122"/>
            <a:ext cx="4563035" cy="939105"/>
          </a:xfrm>
          <a:prstGeom prst="rect">
            <a:avLst/>
          </a:prstGeom>
          <a:solidFill>
            <a:srgbClr val="A7C93F">
              <a:alpha val="8000"/>
            </a:srgbClr>
          </a:solidFill>
          <a:ln/>
        </p:spPr>
        <p:txBody>
          <a:bodyPr/>
          <a:lstStyle/>
          <a:p>
            <a:endParaRPr lang="en-US"/>
          </a:p>
        </p:txBody>
      </p:sp>
      <p:sp>
        <p:nvSpPr>
          <p:cNvPr id="40" name="Shape 38"/>
          <p:cNvSpPr/>
          <p:nvPr/>
        </p:nvSpPr>
        <p:spPr>
          <a:xfrm>
            <a:off x="5334000" y="6846703"/>
            <a:ext cx="7054453" cy="9525"/>
          </a:xfrm>
          <a:prstGeom prst="rect">
            <a:avLst/>
          </a:prstGeom>
          <a:solidFill>
            <a:srgbClr val="ECE9DF"/>
          </a:solidFill>
          <a:ln/>
        </p:spPr>
        <p:txBody>
          <a:bodyPr/>
          <a:lstStyle/>
          <a:p>
            <a:endParaRPr lang="en-US"/>
          </a:p>
        </p:txBody>
      </p:sp>
      <p:sp>
        <p:nvSpPr>
          <p:cNvPr id="41" name="Text 39"/>
          <p:cNvSpPr/>
          <p:nvPr/>
        </p:nvSpPr>
        <p:spPr>
          <a:xfrm>
            <a:off x="5524501" y="5983357"/>
            <a:ext cx="4022912" cy="815823"/>
          </a:xfrm>
          <a:prstGeom prst="rect">
            <a:avLst/>
          </a:prstGeom>
          <a:noFill/>
          <a:ln/>
        </p:spPr>
        <p:txBody>
          <a:bodyPr wrap="square" lIns="25400" tIns="25400" rIns="25400" bIns="25400" rtlCol="0" anchor="t">
            <a:normAutofit fontScale="92500" lnSpcReduction="10000"/>
          </a:bodyPr>
          <a:lstStyle/>
          <a:p>
            <a:pPr marL="0" indent="0" algn="l">
              <a:lnSpc>
                <a:spcPct val="140000"/>
              </a:lnSpc>
              <a:buNone/>
            </a:pPr>
            <a:r>
              <a:rPr lang="en-US" sz="1300" dirty="0">
                <a:solidFill>
                  <a:srgbClr val="0F0B2E"/>
                </a:solidFill>
                <a:latin typeface="Poppins" pitchFamily="2" charset="77"/>
                <a:ea typeface="Poppins" pitchFamily="34" charset="-122"/>
                <a:cs typeface="Poppins" pitchFamily="2" charset="77"/>
              </a:rPr>
              <a:t>Focus on action </a:t>
            </a:r>
          </a:p>
          <a:p>
            <a:pPr marL="0" indent="0" algn="l">
              <a:lnSpc>
                <a:spcPct val="140000"/>
              </a:lnSpc>
              <a:buNone/>
            </a:pPr>
            <a:r>
              <a:rPr lang="en-US" sz="1300" dirty="0">
                <a:solidFill>
                  <a:srgbClr val="0F0B2E"/>
                </a:solidFill>
                <a:latin typeface="Poppins" pitchFamily="2" charset="77"/>
                <a:ea typeface="Poppins" pitchFamily="34" charset="-122"/>
                <a:cs typeface="Poppins" pitchFamily="2" charset="77"/>
              </a:rPr>
              <a:t>Involve him at every stage </a:t>
            </a:r>
          </a:p>
          <a:p>
            <a:pPr marL="0" indent="0" algn="l">
              <a:lnSpc>
                <a:spcPct val="140000"/>
              </a:lnSpc>
              <a:buNone/>
            </a:pPr>
            <a:r>
              <a:rPr lang="en-US" sz="1400" dirty="0">
                <a:solidFill>
                  <a:srgbClr val="0F0B2E"/>
                </a:solidFill>
                <a:latin typeface="Poppins" pitchFamily="34" charset="0"/>
                <a:cs typeface="Poppins" pitchFamily="34" charset="-120"/>
              </a:rPr>
              <a:t>Allow</a:t>
            </a:r>
            <a:r>
              <a:rPr lang="en-US" sz="1300" dirty="0">
                <a:solidFill>
                  <a:srgbClr val="0F0B2E"/>
                </a:solidFill>
                <a:latin typeface="Poppins" pitchFamily="2" charset="77"/>
                <a:ea typeface="Poppins" pitchFamily="34" charset="-122"/>
                <a:cs typeface="Poppins" pitchFamily="2" charset="77"/>
              </a:rPr>
              <a:t> him to change his mind</a:t>
            </a:r>
            <a:endParaRPr lang="en-US" sz="1300" dirty="0">
              <a:latin typeface="Poppins" pitchFamily="2" charset="77"/>
              <a:cs typeface="Poppins" pitchFamily="2" charset="77"/>
            </a:endParaRPr>
          </a:p>
        </p:txBody>
      </p:sp>
      <p:sp>
        <p:nvSpPr>
          <p:cNvPr id="42" name="Shape 40"/>
          <p:cNvSpPr/>
          <p:nvPr/>
        </p:nvSpPr>
        <p:spPr>
          <a:xfrm>
            <a:off x="9967985" y="5917122"/>
            <a:ext cx="3210133" cy="939105"/>
          </a:xfrm>
          <a:prstGeom prst="rect">
            <a:avLst/>
          </a:prstGeom>
          <a:solidFill>
            <a:srgbClr val="E84427">
              <a:alpha val="6000"/>
            </a:srgbClr>
          </a:solidFill>
          <a:ln/>
        </p:spPr>
        <p:txBody>
          <a:bodyPr/>
          <a:lstStyle/>
          <a:p>
            <a:endParaRPr lang="en-US"/>
          </a:p>
        </p:txBody>
      </p:sp>
      <p:sp>
        <p:nvSpPr>
          <p:cNvPr id="43" name="Shape 41"/>
          <p:cNvSpPr/>
          <p:nvPr/>
        </p:nvSpPr>
        <p:spPr>
          <a:xfrm>
            <a:off x="9967985" y="6846703"/>
            <a:ext cx="4947047" cy="9525"/>
          </a:xfrm>
          <a:prstGeom prst="rect">
            <a:avLst/>
          </a:prstGeom>
          <a:solidFill>
            <a:srgbClr val="ECE9DF"/>
          </a:solidFill>
          <a:ln/>
        </p:spPr>
        <p:txBody>
          <a:bodyPr/>
          <a:lstStyle/>
          <a:p>
            <a:endParaRPr lang="en-US"/>
          </a:p>
        </p:txBody>
      </p:sp>
      <p:sp>
        <p:nvSpPr>
          <p:cNvPr id="44" name="Text 42"/>
          <p:cNvSpPr/>
          <p:nvPr/>
        </p:nvSpPr>
        <p:spPr>
          <a:xfrm>
            <a:off x="10158485" y="5962288"/>
            <a:ext cx="3006510" cy="710608"/>
          </a:xfrm>
          <a:prstGeom prst="rect">
            <a:avLst/>
          </a:prstGeom>
          <a:noFill/>
          <a:ln/>
        </p:spPr>
        <p:txBody>
          <a:bodyPr wrap="square" lIns="25400" tIns="25400" rIns="25400" bIns="25400" rtlCol="0" anchor="t">
            <a:noAutofit/>
          </a:bodyPr>
          <a:lstStyle/>
          <a:p>
            <a:pPr marL="0" indent="0" algn="l">
              <a:lnSpc>
                <a:spcPct val="140000"/>
              </a:lnSpc>
              <a:buNone/>
            </a:pPr>
            <a:r>
              <a:rPr lang="en-US" sz="1300" dirty="0">
                <a:solidFill>
                  <a:srgbClr val="0F0B2E"/>
                </a:solidFill>
                <a:latin typeface="Poppins" pitchFamily="34" charset="0"/>
                <a:ea typeface="Poppins" pitchFamily="34" charset="-122"/>
                <a:cs typeface="Poppins" pitchFamily="34" charset="-120"/>
              </a:rPr>
              <a:t>Forget the big picture </a:t>
            </a:r>
          </a:p>
          <a:p>
            <a:pPr marL="0" indent="0" algn="l">
              <a:lnSpc>
                <a:spcPct val="140000"/>
              </a:lnSpc>
              <a:buNone/>
            </a:pPr>
            <a:r>
              <a:rPr lang="en-US" sz="1300" dirty="0">
                <a:solidFill>
                  <a:srgbClr val="0F0B2E"/>
                </a:solidFill>
                <a:latin typeface="Poppins" pitchFamily="34" charset="0"/>
                <a:ea typeface="Poppins" pitchFamily="34" charset="-122"/>
                <a:cs typeface="Poppins" pitchFamily="34" charset="-120"/>
              </a:rPr>
              <a:t>Give extensive instructions </a:t>
            </a:r>
          </a:p>
          <a:p>
            <a:pPr marL="0" indent="0" algn="l">
              <a:lnSpc>
                <a:spcPct val="140000"/>
              </a:lnSpc>
              <a:buNone/>
            </a:pPr>
            <a:r>
              <a:rPr lang="en-US" sz="1300" dirty="0">
                <a:solidFill>
                  <a:srgbClr val="0F0B2E"/>
                </a:solidFill>
                <a:latin typeface="Poppins" pitchFamily="34" charset="0"/>
                <a:ea typeface="Poppins" pitchFamily="34" charset="-122"/>
                <a:cs typeface="Poppins" pitchFamily="34" charset="-120"/>
              </a:rPr>
              <a:t>Be defeatist</a:t>
            </a:r>
            <a:endParaRPr lang="en-US" sz="1300" dirty="0"/>
          </a:p>
        </p:txBody>
      </p:sp>
      <p:sp>
        <p:nvSpPr>
          <p:cNvPr id="46" name="Text 44"/>
          <p:cNvSpPr/>
          <p:nvPr/>
        </p:nvSpPr>
        <p:spPr>
          <a:xfrm>
            <a:off x="1143000" y="9593610"/>
            <a:ext cx="1163762"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EXERCISE 4</a:t>
            </a:r>
            <a:endParaRPr lang="en-US" sz="1200"/>
          </a:p>
        </p:txBody>
      </p:sp>
      <p:pic>
        <p:nvPicPr>
          <p:cNvPr id="48" name="Picture 47">
            <a:extLst>
              <a:ext uri="{FF2B5EF4-FFF2-40B4-BE49-F238E27FC236}">
                <a16:creationId xmlns:a16="http://schemas.microsoft.com/office/drawing/2014/main" id="{20B53ABD-FBA6-0B09-F82B-E397350B1498}"/>
              </a:ext>
            </a:extLst>
          </p:cNvPr>
          <p:cNvPicPr>
            <a:picLocks noChangeAspect="1"/>
          </p:cNvPicPr>
          <p:nvPr/>
        </p:nvPicPr>
        <p:blipFill>
          <a:blip r:embed="rId3"/>
          <a:stretch>
            <a:fillRect/>
          </a:stretch>
        </p:blipFill>
        <p:spPr>
          <a:xfrm>
            <a:off x="16679008" y="1069568"/>
            <a:ext cx="685800" cy="546265"/>
          </a:xfrm>
          <a:prstGeom prst="rect">
            <a:avLst/>
          </a:prstGeom>
        </p:spPr>
      </p:pic>
      <p:pic>
        <p:nvPicPr>
          <p:cNvPr id="47" name="Picture 46">
            <a:extLst>
              <a:ext uri="{FF2B5EF4-FFF2-40B4-BE49-F238E27FC236}">
                <a16:creationId xmlns:a16="http://schemas.microsoft.com/office/drawing/2014/main" id="{EAF8A98F-060F-BB8B-AB8F-47ACBF29C3B7}"/>
              </a:ext>
            </a:extLst>
          </p:cNvPr>
          <p:cNvPicPr>
            <a:picLocks noChangeAspect="1"/>
          </p:cNvPicPr>
          <p:nvPr/>
        </p:nvPicPr>
        <p:blipFill>
          <a:blip r:embed="rId4"/>
          <a:stretch>
            <a:fillRect/>
          </a:stretch>
        </p:blipFill>
        <p:spPr>
          <a:xfrm>
            <a:off x="3261407" y="4147751"/>
            <a:ext cx="746825" cy="762066"/>
          </a:xfrm>
          <a:prstGeom prst="rect">
            <a:avLst/>
          </a:prstGeom>
        </p:spPr>
      </p:pic>
      <p:pic>
        <p:nvPicPr>
          <p:cNvPr id="49" name="Picture 48">
            <a:extLst>
              <a:ext uri="{FF2B5EF4-FFF2-40B4-BE49-F238E27FC236}">
                <a16:creationId xmlns:a16="http://schemas.microsoft.com/office/drawing/2014/main" id="{CE7BF1DD-833D-B4B2-70FB-7B06BD659686}"/>
              </a:ext>
            </a:extLst>
          </p:cNvPr>
          <p:cNvPicPr>
            <a:picLocks noChangeAspect="1"/>
          </p:cNvPicPr>
          <p:nvPr/>
        </p:nvPicPr>
        <p:blipFill>
          <a:blip r:embed="rId5"/>
          <a:stretch>
            <a:fillRect/>
          </a:stretch>
        </p:blipFill>
        <p:spPr>
          <a:xfrm>
            <a:off x="3284269" y="5040987"/>
            <a:ext cx="723963" cy="739204"/>
          </a:xfrm>
          <a:prstGeom prst="rect">
            <a:avLst/>
          </a:prstGeom>
        </p:spPr>
      </p:pic>
      <p:pic>
        <p:nvPicPr>
          <p:cNvPr id="50" name="Picture 49">
            <a:extLst>
              <a:ext uri="{FF2B5EF4-FFF2-40B4-BE49-F238E27FC236}">
                <a16:creationId xmlns:a16="http://schemas.microsoft.com/office/drawing/2014/main" id="{D29DD3E7-BA15-ADC5-F5E9-5A00BD00A097}"/>
              </a:ext>
            </a:extLst>
          </p:cNvPr>
          <p:cNvPicPr>
            <a:picLocks noChangeAspect="1"/>
          </p:cNvPicPr>
          <p:nvPr/>
        </p:nvPicPr>
        <p:blipFill>
          <a:blip r:embed="rId6"/>
          <a:stretch>
            <a:fillRect/>
          </a:stretch>
        </p:blipFill>
        <p:spPr>
          <a:xfrm>
            <a:off x="3269027" y="5983550"/>
            <a:ext cx="731583" cy="73920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8601391C-9B96-7E7D-EEAA-659961E32317}"/>
              </a:ext>
            </a:extLst>
          </p:cNvPr>
          <p:cNvPicPr>
            <a:picLocks noChangeAspect="1"/>
          </p:cNvPicPr>
          <p:nvPr/>
        </p:nvPicPr>
        <p:blipFill>
          <a:blip r:embed="rId4"/>
          <a:stretch>
            <a:fillRect/>
          </a:stretch>
        </p:blipFill>
        <p:spPr>
          <a:xfrm>
            <a:off x="1392115" y="6379307"/>
            <a:ext cx="4680439" cy="2921000"/>
          </a:xfrm>
          <a:prstGeom prst="rect">
            <a:avLst/>
          </a:prstGeom>
        </p:spPr>
      </p:pic>
      <p:pic>
        <p:nvPicPr>
          <p:cNvPr id="37" name="Picture 36">
            <a:extLst>
              <a:ext uri="{FF2B5EF4-FFF2-40B4-BE49-F238E27FC236}">
                <a16:creationId xmlns:a16="http://schemas.microsoft.com/office/drawing/2014/main" id="{BA740DFA-BAE9-6131-9919-06A4D2DDA046}"/>
              </a:ext>
            </a:extLst>
          </p:cNvPr>
          <p:cNvPicPr>
            <a:picLocks noChangeAspect="1"/>
          </p:cNvPicPr>
          <p:nvPr/>
        </p:nvPicPr>
        <p:blipFill>
          <a:blip r:embed="rId5"/>
          <a:stretch>
            <a:fillRect/>
          </a:stretch>
        </p:blipFill>
        <p:spPr>
          <a:xfrm>
            <a:off x="11919438" y="6481396"/>
            <a:ext cx="5445370" cy="2779836"/>
          </a:xfrm>
          <a:prstGeom prst="rect">
            <a:avLst/>
          </a:prstGeom>
        </p:spPr>
      </p:pic>
      <p:pic>
        <p:nvPicPr>
          <p:cNvPr id="39" name="Picture 38">
            <a:extLst>
              <a:ext uri="{FF2B5EF4-FFF2-40B4-BE49-F238E27FC236}">
                <a16:creationId xmlns:a16="http://schemas.microsoft.com/office/drawing/2014/main" id="{5FC3C7A7-D231-A958-02AD-92BD5382E884}"/>
              </a:ext>
            </a:extLst>
          </p:cNvPr>
          <p:cNvPicPr>
            <a:picLocks noChangeAspect="1"/>
          </p:cNvPicPr>
          <p:nvPr/>
        </p:nvPicPr>
        <p:blipFill>
          <a:blip r:embed="rId6"/>
          <a:stretch>
            <a:fillRect/>
          </a:stretch>
        </p:blipFill>
        <p:spPr>
          <a:xfrm>
            <a:off x="11849100" y="2482850"/>
            <a:ext cx="5515708" cy="2882900"/>
          </a:xfrm>
          <a:prstGeom prst="rect">
            <a:avLst/>
          </a:prstGeom>
        </p:spPr>
      </p:pic>
      <p:pic>
        <p:nvPicPr>
          <p:cNvPr id="41" name="Picture 40">
            <a:extLst>
              <a:ext uri="{FF2B5EF4-FFF2-40B4-BE49-F238E27FC236}">
                <a16:creationId xmlns:a16="http://schemas.microsoft.com/office/drawing/2014/main" id="{BFD3A3C7-BA11-0B65-96CF-824EE6F28A27}"/>
              </a:ext>
            </a:extLst>
          </p:cNvPr>
          <p:cNvPicPr>
            <a:picLocks noChangeAspect="1"/>
          </p:cNvPicPr>
          <p:nvPr/>
        </p:nvPicPr>
        <p:blipFill>
          <a:blip r:embed="rId7"/>
          <a:stretch>
            <a:fillRect/>
          </a:stretch>
        </p:blipFill>
        <p:spPr>
          <a:xfrm>
            <a:off x="1238250" y="2553795"/>
            <a:ext cx="4953000" cy="2857500"/>
          </a:xfrm>
          <a:prstGeom prst="rect">
            <a:avLst/>
          </a:prstGeom>
        </p:spPr>
      </p:pic>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EFFECTIVE COMMUNICATION · DO …</a:t>
            </a:r>
            <a:endParaRPr lang="en-US" sz="1650"/>
          </a:p>
        </p:txBody>
      </p:sp>
      <p:sp>
        <p:nvSpPr>
          <p:cNvPr id="3" name="Text 1"/>
          <p:cNvSpPr/>
          <p:nvPr/>
        </p:nvSpPr>
        <p:spPr>
          <a:xfrm>
            <a:off x="1143000" y="1543943"/>
            <a:ext cx="16482060" cy="544711"/>
          </a:xfrm>
          <a:prstGeom prst="rect">
            <a:avLst/>
          </a:prstGeom>
          <a:noFill/>
          <a:ln/>
        </p:spPr>
        <p:txBody>
          <a:bodyPr wrap="square" lIns="25400" tIns="25400" rIns="25400" bIns="25400" rtlCol="0" anchor="t">
            <a:noAutofit/>
          </a:bodyPr>
          <a:lstStyle/>
          <a:p>
            <a:pPr marL="0" indent="0" algn="l">
              <a:lnSpc>
                <a:spcPct val="95000"/>
              </a:lnSpc>
              <a:buNone/>
            </a:pPr>
            <a:r>
              <a:rPr lang="en-US" sz="5000" b="1" kern="0" spc="-147">
                <a:gradFill>
                  <a:gsLst>
                    <a:gs pos="7000">
                      <a:srgbClr val="E84227"/>
                    </a:gs>
                    <a:gs pos="50000">
                      <a:srgbClr val="FED507"/>
                    </a:gs>
                  </a:gsLst>
                  <a:lin ang="2700000" scaled="0"/>
                </a:gradFill>
                <a:latin typeface="Poppins" pitchFamily="34" charset="0"/>
                <a:ea typeface="Poppins" pitchFamily="34" charset="-122"/>
                <a:cs typeface="Poppins" pitchFamily="34" charset="-120"/>
              </a:rPr>
              <a:t>Effective</a:t>
            </a:r>
            <a:r>
              <a:rPr lang="en-US" sz="5000" b="1" kern="0" spc="-147">
                <a:solidFill>
                  <a:srgbClr val="0F0B2E"/>
                </a:solidFill>
                <a:latin typeface="Poppins" pitchFamily="34" charset="0"/>
                <a:ea typeface="Poppins" pitchFamily="34" charset="-122"/>
                <a:cs typeface="Poppins" pitchFamily="34" charset="-120"/>
              </a:rPr>
              <a:t> </a:t>
            </a:r>
            <a:r>
              <a:rPr lang="en-US" sz="5000" b="1" kern="0" spc="-147">
                <a:solidFill>
                  <a:srgbClr val="000000"/>
                </a:solidFill>
                <a:latin typeface="Poppins" pitchFamily="34" charset="0"/>
                <a:ea typeface="Poppins" pitchFamily="34" charset="-122"/>
                <a:cs typeface="Poppins" pitchFamily="34" charset="-120"/>
              </a:rPr>
              <a:t>communication</a:t>
            </a:r>
            <a:r>
              <a:rPr lang="en-US" sz="5000" b="1" kern="0" spc="-147">
                <a:solidFill>
                  <a:srgbClr val="0F0B2E"/>
                </a:solidFill>
                <a:latin typeface="Poppins" pitchFamily="34" charset="0"/>
                <a:ea typeface="Poppins" pitchFamily="34" charset="-122"/>
                <a:cs typeface="Poppins" pitchFamily="34" charset="-120"/>
              </a:rPr>
              <a:t>.</a:t>
            </a:r>
            <a:endParaRPr lang="en-US" sz="5000"/>
          </a:p>
        </p:txBody>
      </p:sp>
      <p:sp>
        <p:nvSpPr>
          <p:cNvPr id="7" name="Text 4"/>
          <p:cNvSpPr/>
          <p:nvPr/>
        </p:nvSpPr>
        <p:spPr>
          <a:xfrm>
            <a:off x="1731351" y="3011011"/>
            <a:ext cx="4038600" cy="1143000"/>
          </a:xfrm>
          <a:prstGeom prst="rect">
            <a:avLst/>
          </a:prstGeom>
          <a:noFill/>
          <a:ln/>
        </p:spPr>
        <p:txBody>
          <a:bodyPr wrap="square" lIns="25400" tIns="25400" rIns="25400" bIns="25400" rtlCol="0" anchor="t">
            <a:noAutofit/>
          </a:bodyPr>
          <a:lstStyle/>
          <a:p>
            <a:pPr marL="342900" indent="-342900" algn="l">
              <a:lnSpc>
                <a:spcPct val="130000"/>
              </a:lnSpc>
              <a:buClr>
                <a:srgbClr val="2CAAE3"/>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Be logical + thorough</a:t>
            </a:r>
            <a:endParaRPr lang="en-US" sz="2000"/>
          </a:p>
          <a:p>
            <a:pPr marL="342900" indent="-342900" algn="l">
              <a:lnSpc>
                <a:spcPct val="130000"/>
              </a:lnSpc>
              <a:buClr>
                <a:srgbClr val="2CAAE3"/>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Give me time to prepare</a:t>
            </a:r>
            <a:endParaRPr lang="en-US" sz="2000"/>
          </a:p>
          <a:p>
            <a:pPr marL="342900" indent="-342900" algn="l">
              <a:lnSpc>
                <a:spcPct val="130000"/>
              </a:lnSpc>
              <a:buClr>
                <a:srgbClr val="2CAAE3"/>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Be rational + practical</a:t>
            </a:r>
            <a:endParaRPr lang="en-US" sz="2000"/>
          </a:p>
          <a:p>
            <a:pPr marL="342900" indent="-342900" algn="l">
              <a:lnSpc>
                <a:spcPct val="130000"/>
              </a:lnSpc>
              <a:buClr>
                <a:srgbClr val="2CAAE3"/>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Ask me for my thoughts</a:t>
            </a:r>
            <a:endParaRPr lang="en-US" sz="2000"/>
          </a:p>
        </p:txBody>
      </p:sp>
      <p:sp>
        <p:nvSpPr>
          <p:cNvPr id="10" name="Text 7"/>
          <p:cNvSpPr/>
          <p:nvPr/>
        </p:nvSpPr>
        <p:spPr>
          <a:xfrm>
            <a:off x="12475551" y="2972911"/>
            <a:ext cx="4038600" cy="1143000"/>
          </a:xfrm>
          <a:prstGeom prst="rect">
            <a:avLst/>
          </a:prstGeom>
          <a:noFill/>
          <a:ln/>
        </p:spPr>
        <p:txBody>
          <a:bodyPr wrap="square" lIns="25400" tIns="25400" rIns="25400" bIns="25400" rtlCol="0" anchor="t">
            <a:noAutofit/>
          </a:bodyPr>
          <a:lstStyle/>
          <a:p>
            <a:pPr marL="342900" indent="-342900" algn="l">
              <a:lnSpc>
                <a:spcPct val="130000"/>
              </a:lnSpc>
              <a:buClr>
                <a:srgbClr val="E84227"/>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Be clear + brief</a:t>
            </a:r>
            <a:endParaRPr lang="en-US" sz="2000"/>
          </a:p>
          <a:p>
            <a:pPr marL="342900" indent="-342900" algn="l">
              <a:lnSpc>
                <a:spcPct val="130000"/>
              </a:lnSpc>
              <a:buClr>
                <a:srgbClr val="E84227"/>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Refer early to the objective</a:t>
            </a:r>
            <a:endParaRPr lang="en-US" sz="2000"/>
          </a:p>
          <a:p>
            <a:pPr marL="342900" indent="-342900" algn="l">
              <a:lnSpc>
                <a:spcPct val="130000"/>
              </a:lnSpc>
              <a:buClr>
                <a:srgbClr val="E84227"/>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Demonstrate conviction</a:t>
            </a:r>
            <a:endParaRPr lang="en-US" sz="2000"/>
          </a:p>
          <a:p>
            <a:pPr marL="342900" indent="-342900" algn="l">
              <a:lnSpc>
                <a:spcPct val="130000"/>
              </a:lnSpc>
              <a:buClr>
                <a:srgbClr val="E84227"/>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Identify my role quickly</a:t>
            </a:r>
            <a:endParaRPr lang="en-US" sz="2000"/>
          </a:p>
        </p:txBody>
      </p:sp>
      <p:sp>
        <p:nvSpPr>
          <p:cNvPr id="13" name="Text 10"/>
          <p:cNvSpPr/>
          <p:nvPr/>
        </p:nvSpPr>
        <p:spPr>
          <a:xfrm>
            <a:off x="2036151" y="6882179"/>
            <a:ext cx="4038600" cy="1143000"/>
          </a:xfrm>
          <a:prstGeom prst="rect">
            <a:avLst/>
          </a:prstGeom>
          <a:noFill/>
          <a:ln/>
        </p:spPr>
        <p:txBody>
          <a:bodyPr wrap="square" lIns="25400" tIns="25400" rIns="25400" bIns="25400" rtlCol="0" anchor="t">
            <a:noAutofit/>
          </a:bodyPr>
          <a:lstStyle/>
          <a:p>
            <a:pPr marL="342900" indent="-342900" algn="l">
              <a:lnSpc>
                <a:spcPct val="130000"/>
              </a:lnSpc>
              <a:buClr>
                <a:srgbClr val="A7C93F"/>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Listen carefully</a:t>
            </a:r>
            <a:endParaRPr lang="en-US" sz="2000"/>
          </a:p>
          <a:p>
            <a:pPr marL="342900" indent="-342900" algn="l">
              <a:lnSpc>
                <a:spcPct val="130000"/>
              </a:lnSpc>
              <a:buClr>
                <a:srgbClr val="A7C93F"/>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Show sincere interest</a:t>
            </a:r>
            <a:endParaRPr lang="en-US" sz="2000"/>
          </a:p>
          <a:p>
            <a:pPr marL="342900" indent="-342900" algn="l">
              <a:lnSpc>
                <a:spcPct val="130000"/>
              </a:lnSpc>
              <a:buClr>
                <a:srgbClr val="A7C93F"/>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Involve others</a:t>
            </a:r>
            <a:endParaRPr lang="en-US" sz="2000"/>
          </a:p>
          <a:p>
            <a:pPr marL="342900" indent="-342900" algn="l">
              <a:lnSpc>
                <a:spcPct val="130000"/>
              </a:lnSpc>
              <a:buClr>
                <a:srgbClr val="A7C93F"/>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Allow time for discussion</a:t>
            </a:r>
            <a:endParaRPr lang="en-US" sz="2000"/>
          </a:p>
        </p:txBody>
      </p:sp>
      <p:sp>
        <p:nvSpPr>
          <p:cNvPr id="16" name="Text 13"/>
          <p:cNvSpPr/>
          <p:nvPr/>
        </p:nvSpPr>
        <p:spPr>
          <a:xfrm>
            <a:off x="12475550" y="6920279"/>
            <a:ext cx="5226296" cy="1822778"/>
          </a:xfrm>
          <a:prstGeom prst="rect">
            <a:avLst/>
          </a:prstGeom>
          <a:noFill/>
          <a:ln/>
        </p:spPr>
        <p:txBody>
          <a:bodyPr wrap="square" lIns="25400" tIns="25400" rIns="25400" bIns="25400" rtlCol="0" anchor="t">
            <a:noAutofit/>
          </a:bodyPr>
          <a:lstStyle/>
          <a:p>
            <a:pPr marL="342900" indent="-342900" algn="l">
              <a:lnSpc>
                <a:spcPct val="130000"/>
              </a:lnSpc>
              <a:buClr>
                <a:srgbClr val="FED507"/>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Allow conversation to flow freely</a:t>
            </a:r>
            <a:endParaRPr lang="en-US" sz="2000"/>
          </a:p>
          <a:p>
            <a:pPr marL="342900" indent="-342900" algn="l">
              <a:lnSpc>
                <a:spcPct val="130000"/>
              </a:lnSpc>
              <a:buClr>
                <a:srgbClr val="FED507"/>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Use visuals</a:t>
            </a:r>
            <a:endParaRPr lang="en-US" sz="2000"/>
          </a:p>
          <a:p>
            <a:pPr marL="342900" indent="-342900" algn="l">
              <a:lnSpc>
                <a:spcPct val="130000"/>
              </a:lnSpc>
              <a:buClr>
                <a:srgbClr val="FED507"/>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Be interactive + informal</a:t>
            </a:r>
            <a:endParaRPr lang="en-US" sz="2000"/>
          </a:p>
          <a:p>
            <a:pPr marL="342900" indent="-342900" algn="l">
              <a:lnSpc>
                <a:spcPct val="130000"/>
              </a:lnSpc>
              <a:buClr>
                <a:srgbClr val="FED507"/>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Let me shape the outcome</a:t>
            </a:r>
            <a:endParaRPr lang="en-US" sz="2000"/>
          </a:p>
        </p:txBody>
      </p:sp>
      <p:sp>
        <p:nvSpPr>
          <p:cNvPr id="17" name="Text 14"/>
          <p:cNvSpPr/>
          <p:nvPr/>
        </p:nvSpPr>
        <p:spPr>
          <a:xfrm>
            <a:off x="1333500" y="9540180"/>
            <a:ext cx="3325231" cy="27429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EFFECTIVE COMMUNICATION · DO</a:t>
            </a:r>
            <a:endParaRPr lang="en-US" sz="1200"/>
          </a:p>
        </p:txBody>
      </p:sp>
      <p:sp>
        <p:nvSpPr>
          <p:cNvPr id="18" name="Text 15"/>
          <p:cNvSpPr/>
          <p:nvPr/>
        </p:nvSpPr>
        <p:spPr>
          <a:xfrm>
            <a:off x="16539121" y="9540180"/>
            <a:ext cx="682079" cy="27429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8 / 31</a:t>
            </a:r>
            <a:endParaRPr lang="en-US" sz="1200"/>
          </a:p>
        </p:txBody>
      </p:sp>
      <p:pic>
        <p:nvPicPr>
          <p:cNvPr id="19" name="Picture 18">
            <a:extLst>
              <a:ext uri="{FF2B5EF4-FFF2-40B4-BE49-F238E27FC236}">
                <a16:creationId xmlns:a16="http://schemas.microsoft.com/office/drawing/2014/main" id="{C3BF425D-5766-51F5-3FAA-FC7C86020610}"/>
              </a:ext>
            </a:extLst>
          </p:cNvPr>
          <p:cNvPicPr>
            <a:picLocks noChangeAspect="1"/>
          </p:cNvPicPr>
          <p:nvPr/>
        </p:nvPicPr>
        <p:blipFill>
          <a:blip r:embed="rId8"/>
          <a:stretch>
            <a:fillRect/>
          </a:stretch>
        </p:blipFill>
        <p:spPr>
          <a:xfrm>
            <a:off x="16679008" y="1069568"/>
            <a:ext cx="685800" cy="546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E41350AA-FB0D-0427-C9F5-E016867483A0}"/>
              </a:ext>
            </a:extLst>
          </p:cNvPr>
          <p:cNvGrpSpPr/>
          <p:nvPr/>
        </p:nvGrpSpPr>
        <p:grpSpPr>
          <a:xfrm>
            <a:off x="12763500" y="7057291"/>
            <a:ext cx="4381500" cy="3065585"/>
            <a:chOff x="12763500" y="7288538"/>
            <a:chExt cx="4381500" cy="2597582"/>
          </a:xfrm>
        </p:grpSpPr>
        <p:sp>
          <p:nvSpPr>
            <p:cNvPr id="14" name="Shape 11"/>
            <p:cNvSpPr/>
            <p:nvPr/>
          </p:nvSpPr>
          <p:spPr>
            <a:xfrm>
              <a:off x="12763500" y="7293322"/>
              <a:ext cx="4381500" cy="2041178"/>
            </a:xfrm>
            <a:prstGeom prst="roundRect">
              <a:avLst>
                <a:gd name="adj" fmla="val 6533"/>
              </a:avLst>
            </a:prstGeom>
            <a:solidFill>
              <a:srgbClr val="FDFCF9"/>
            </a:solidFill>
            <a:ln w="9525">
              <a:solidFill>
                <a:srgbClr val="0F0B2E">
                  <a:alpha val="5000"/>
                </a:srgbClr>
              </a:solidFill>
              <a:prstDash val="solid"/>
            </a:ln>
            <a:effectLst>
              <a:outerShdw blurRad="235456" sx="102000" sy="102000" algn="ctr" rotWithShape="0">
                <a:prstClr val="black">
                  <a:alpha val="40000"/>
                </a:prstClr>
              </a:outerShdw>
            </a:effectLst>
          </p:spPr>
          <p:txBody>
            <a:bodyPr/>
            <a:lstStyle/>
            <a:p>
              <a:endParaRPr lang="en-US"/>
            </a:p>
          </p:txBody>
        </p:sp>
        <p:pic>
          <p:nvPicPr>
            <p:cNvPr id="26" name="Picture 25">
              <a:extLst>
                <a:ext uri="{FF2B5EF4-FFF2-40B4-BE49-F238E27FC236}">
                  <a16:creationId xmlns:a16="http://schemas.microsoft.com/office/drawing/2014/main" id="{07DDEF7B-5781-61BB-A621-31926133D01A}"/>
                </a:ext>
              </a:extLst>
            </p:cNvPr>
            <p:cNvPicPr>
              <a:picLocks noChangeAspect="1"/>
            </p:cNvPicPr>
            <p:nvPr/>
          </p:nvPicPr>
          <p:blipFill>
            <a:blip r:embed="rId4"/>
            <a:stretch>
              <a:fillRect/>
            </a:stretch>
          </p:blipFill>
          <p:spPr>
            <a:xfrm>
              <a:off x="12777953" y="7288538"/>
              <a:ext cx="4356655" cy="2597582"/>
            </a:xfrm>
            <a:prstGeom prst="rect">
              <a:avLst/>
            </a:prstGeom>
          </p:spPr>
        </p:pic>
      </p:grpSp>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INEFFECTIVE COMMUNICATION · DON'T …</a:t>
            </a:r>
            <a:endParaRPr lang="en-US" sz="1650"/>
          </a:p>
        </p:txBody>
      </p:sp>
      <p:sp>
        <p:nvSpPr>
          <p:cNvPr id="3" name="Text 1"/>
          <p:cNvSpPr/>
          <p:nvPr/>
        </p:nvSpPr>
        <p:spPr>
          <a:xfrm>
            <a:off x="1143000" y="1543943"/>
            <a:ext cx="16482060" cy="544711"/>
          </a:xfrm>
          <a:prstGeom prst="rect">
            <a:avLst/>
          </a:prstGeom>
          <a:noFill/>
          <a:ln/>
        </p:spPr>
        <p:txBody>
          <a:bodyPr wrap="square" lIns="25400" tIns="25400" rIns="25400" bIns="25400" rtlCol="0" anchor="t">
            <a:noAutofit/>
          </a:bodyPr>
          <a:lstStyle/>
          <a:p>
            <a:pPr marL="0" indent="0" algn="l">
              <a:lnSpc>
                <a:spcPct val="95000"/>
              </a:lnSpc>
              <a:buNone/>
            </a:pPr>
            <a:r>
              <a:rPr lang="en-US" sz="5000" b="1" kern="0" spc="-147">
                <a:gradFill>
                  <a:gsLst>
                    <a:gs pos="7000">
                      <a:srgbClr val="E84227"/>
                    </a:gs>
                    <a:gs pos="50000">
                      <a:srgbClr val="FED507"/>
                    </a:gs>
                  </a:gsLst>
                  <a:lin ang="2700000" scaled="0"/>
                </a:gradFill>
                <a:latin typeface="Poppins" pitchFamily="34" charset="0"/>
                <a:cs typeface="Poppins" pitchFamily="34" charset="-120"/>
              </a:rPr>
              <a:t>Ineffective</a:t>
            </a:r>
            <a:r>
              <a:rPr lang="en-US" sz="5000" b="1" kern="0" spc="-147">
                <a:solidFill>
                  <a:srgbClr val="0F0B2E"/>
                </a:solidFill>
                <a:latin typeface="Poppins" pitchFamily="34" charset="0"/>
                <a:ea typeface="Poppins" pitchFamily="34" charset="-122"/>
                <a:cs typeface="Poppins" pitchFamily="34" charset="-120"/>
              </a:rPr>
              <a:t> </a:t>
            </a:r>
            <a:r>
              <a:rPr lang="en-US" sz="5000" b="1" kern="0" spc="-147">
                <a:solidFill>
                  <a:srgbClr val="000000"/>
                </a:solidFill>
                <a:latin typeface="Poppins" pitchFamily="34" charset="0"/>
                <a:ea typeface="Poppins" pitchFamily="34" charset="-122"/>
                <a:cs typeface="Poppins" pitchFamily="34" charset="-120"/>
              </a:rPr>
              <a:t>communication</a:t>
            </a:r>
            <a:r>
              <a:rPr lang="en-US" sz="5000" b="1" kern="0" spc="-147">
                <a:solidFill>
                  <a:srgbClr val="0F0B2E"/>
                </a:solidFill>
                <a:latin typeface="Poppins" pitchFamily="34" charset="0"/>
                <a:ea typeface="Poppins" pitchFamily="34" charset="-122"/>
                <a:cs typeface="Poppins" pitchFamily="34" charset="-120"/>
              </a:rPr>
              <a:t>.</a:t>
            </a:r>
            <a:endParaRPr lang="en-US" sz="5000"/>
          </a:p>
        </p:txBody>
      </p:sp>
      <p:sp>
        <p:nvSpPr>
          <p:cNvPr id="5" name="Shape 2"/>
          <p:cNvSpPr/>
          <p:nvPr/>
        </p:nvSpPr>
        <p:spPr>
          <a:xfrm>
            <a:off x="1117600" y="2787154"/>
            <a:ext cx="4381500" cy="2041178"/>
          </a:xfrm>
          <a:prstGeom prst="roundRect">
            <a:avLst>
              <a:gd name="adj" fmla="val 6533"/>
            </a:avLst>
          </a:prstGeom>
          <a:solidFill>
            <a:srgbClr val="FDFCF9"/>
          </a:solidFill>
          <a:ln w="9525">
            <a:solidFill>
              <a:srgbClr val="0F0B2E">
                <a:alpha val="5000"/>
              </a:srgbClr>
            </a:solidFill>
            <a:prstDash val="solid"/>
          </a:ln>
          <a:effectLst>
            <a:outerShdw blurRad="235456" sx="102000" sy="102000" algn="ctr" rotWithShape="0">
              <a:prstClr val="black">
                <a:alpha val="40000"/>
              </a:prstClr>
            </a:outerShdw>
          </a:effectLst>
        </p:spPr>
        <p:txBody>
          <a:bodyPr/>
          <a:lstStyle/>
          <a:p>
            <a:endParaRPr lang="en-US"/>
          </a:p>
        </p:txBody>
      </p:sp>
      <p:sp>
        <p:nvSpPr>
          <p:cNvPr id="7" name="Text 4"/>
          <p:cNvSpPr/>
          <p:nvPr/>
        </p:nvSpPr>
        <p:spPr>
          <a:xfrm>
            <a:off x="1494157" y="2945557"/>
            <a:ext cx="4038600" cy="1143000"/>
          </a:xfrm>
          <a:prstGeom prst="rect">
            <a:avLst/>
          </a:prstGeom>
          <a:noFill/>
          <a:ln/>
        </p:spPr>
        <p:txBody>
          <a:bodyPr wrap="square" lIns="25400" tIns="25400" rIns="25400" bIns="25400" rtlCol="0" anchor="t">
            <a:noAutofit/>
          </a:bodyPr>
          <a:lstStyle/>
          <a:p>
            <a:pPr marL="285750" indent="-285750" algn="l">
              <a:lnSpc>
                <a:spcPct val="130000"/>
              </a:lnSpc>
              <a:buClr>
                <a:srgbClr val="2CAAE3"/>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Skip over the facts</a:t>
            </a:r>
            <a:endParaRPr lang="en-US" sz="2000"/>
          </a:p>
          <a:p>
            <a:pPr marL="285750" indent="-285750" algn="l">
              <a:lnSpc>
                <a:spcPct val="130000"/>
              </a:lnSpc>
              <a:buClr>
                <a:srgbClr val="2CAAE3"/>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Stray from the agenda</a:t>
            </a:r>
            <a:endParaRPr lang="en-US" sz="2000"/>
          </a:p>
          <a:p>
            <a:pPr marL="285750" indent="-285750" algn="l">
              <a:lnSpc>
                <a:spcPct val="130000"/>
              </a:lnSpc>
              <a:buClr>
                <a:srgbClr val="2CAAE3"/>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Interrupt my thinking</a:t>
            </a:r>
            <a:endParaRPr lang="en-US" sz="2000"/>
          </a:p>
          <a:p>
            <a:pPr marL="285750" indent="-285750" algn="l">
              <a:lnSpc>
                <a:spcPct val="130000"/>
              </a:lnSpc>
              <a:buClr>
                <a:srgbClr val="2CAAE3"/>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Be flippant</a:t>
            </a:r>
            <a:endParaRPr lang="en-US" sz="2000"/>
          </a:p>
        </p:txBody>
      </p:sp>
      <p:sp>
        <p:nvSpPr>
          <p:cNvPr id="8" name="Shape 5"/>
          <p:cNvSpPr/>
          <p:nvPr/>
        </p:nvSpPr>
        <p:spPr>
          <a:xfrm>
            <a:off x="12636500" y="2761754"/>
            <a:ext cx="4381500" cy="2041178"/>
          </a:xfrm>
          <a:prstGeom prst="roundRect">
            <a:avLst>
              <a:gd name="adj" fmla="val 6533"/>
            </a:avLst>
          </a:prstGeom>
          <a:solidFill>
            <a:srgbClr val="FDFCF9"/>
          </a:solidFill>
          <a:ln w="9525">
            <a:solidFill>
              <a:srgbClr val="0F0B2E">
                <a:alpha val="5000"/>
              </a:srgbClr>
            </a:solidFill>
            <a:prstDash val="solid"/>
          </a:ln>
          <a:effectLst>
            <a:outerShdw blurRad="235456" sx="102000" sy="102000" algn="ctr" rotWithShape="0">
              <a:prstClr val="black">
                <a:alpha val="40000"/>
              </a:prstClr>
            </a:outerShdw>
          </a:effectLst>
        </p:spPr>
        <p:txBody>
          <a:bodyPr/>
          <a:lstStyle/>
          <a:p>
            <a:endParaRPr lang="en-US"/>
          </a:p>
        </p:txBody>
      </p:sp>
      <p:sp>
        <p:nvSpPr>
          <p:cNvPr id="10" name="Text 7"/>
          <p:cNvSpPr/>
          <p:nvPr/>
        </p:nvSpPr>
        <p:spPr>
          <a:xfrm>
            <a:off x="13114657" y="2945557"/>
            <a:ext cx="4038600" cy="1143000"/>
          </a:xfrm>
          <a:prstGeom prst="rect">
            <a:avLst/>
          </a:prstGeom>
          <a:noFill/>
          <a:ln/>
        </p:spPr>
        <p:txBody>
          <a:bodyPr wrap="square" lIns="25400" tIns="25400" rIns="25400" bIns="25400" rtlCol="0" anchor="t">
            <a:noAutofit/>
          </a:bodyPr>
          <a:lstStyle/>
          <a:p>
            <a:pPr marL="285750" indent="-285750" algn="l">
              <a:lnSpc>
                <a:spcPct val="130000"/>
              </a:lnSpc>
              <a:buClr>
                <a:srgbClr val="E84227"/>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Be impatient</a:t>
            </a:r>
            <a:endParaRPr lang="en-US" sz="2000"/>
          </a:p>
          <a:p>
            <a:pPr marL="285750" indent="-285750" algn="l">
              <a:lnSpc>
                <a:spcPct val="130000"/>
              </a:lnSpc>
              <a:buClr>
                <a:srgbClr val="E84227"/>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Procrastinate</a:t>
            </a:r>
            <a:endParaRPr lang="en-US" sz="2000"/>
          </a:p>
          <a:p>
            <a:pPr marL="285750" indent="-285750" algn="l">
              <a:lnSpc>
                <a:spcPct val="130000"/>
              </a:lnSpc>
              <a:buClr>
                <a:srgbClr val="E84227"/>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Slow down the pace</a:t>
            </a:r>
            <a:endParaRPr lang="en-US" sz="2000"/>
          </a:p>
          <a:p>
            <a:pPr marL="285750" indent="-285750" algn="l">
              <a:lnSpc>
                <a:spcPct val="130000"/>
              </a:lnSpc>
              <a:buClr>
                <a:srgbClr val="E84227"/>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Repeat yourself</a:t>
            </a:r>
            <a:endParaRPr lang="en-US" sz="2000"/>
          </a:p>
        </p:txBody>
      </p:sp>
      <p:sp>
        <p:nvSpPr>
          <p:cNvPr id="11" name="Shape 8"/>
          <p:cNvSpPr/>
          <p:nvPr/>
        </p:nvSpPr>
        <p:spPr>
          <a:xfrm>
            <a:off x="1143000" y="7293322"/>
            <a:ext cx="4381500" cy="2041178"/>
          </a:xfrm>
          <a:prstGeom prst="roundRect">
            <a:avLst>
              <a:gd name="adj" fmla="val 6533"/>
            </a:avLst>
          </a:prstGeom>
          <a:solidFill>
            <a:srgbClr val="FDFCF9"/>
          </a:solidFill>
          <a:ln w="9525">
            <a:solidFill>
              <a:srgbClr val="0F0B2E">
                <a:alpha val="5000"/>
              </a:srgbClr>
            </a:solidFill>
            <a:prstDash val="solid"/>
          </a:ln>
          <a:effectLst>
            <a:outerShdw blurRad="235456" sx="102000" sy="102000" algn="ctr" rotWithShape="0">
              <a:prstClr val="black">
                <a:alpha val="40000"/>
              </a:prstClr>
            </a:outerShdw>
          </a:effectLst>
        </p:spPr>
        <p:txBody>
          <a:bodyPr/>
          <a:lstStyle/>
          <a:p>
            <a:endParaRPr lang="en-US"/>
          </a:p>
        </p:txBody>
      </p:sp>
      <p:sp>
        <p:nvSpPr>
          <p:cNvPr id="13" name="Text 10"/>
          <p:cNvSpPr/>
          <p:nvPr/>
        </p:nvSpPr>
        <p:spPr>
          <a:xfrm>
            <a:off x="1468757" y="7451725"/>
            <a:ext cx="4038600" cy="1143000"/>
          </a:xfrm>
          <a:prstGeom prst="rect">
            <a:avLst/>
          </a:prstGeom>
          <a:noFill/>
          <a:ln/>
        </p:spPr>
        <p:txBody>
          <a:bodyPr wrap="square" lIns="25400" tIns="25400" rIns="25400" bIns="25400" rtlCol="0" anchor="t">
            <a:noAutofit/>
          </a:bodyPr>
          <a:lstStyle/>
          <a:p>
            <a:pPr marL="285750" indent="-285750" algn="l">
              <a:lnSpc>
                <a:spcPct val="130000"/>
              </a:lnSpc>
              <a:buClr>
                <a:srgbClr val="A7C93F"/>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Be abrupt</a:t>
            </a:r>
            <a:endParaRPr lang="en-US" sz="2000"/>
          </a:p>
          <a:p>
            <a:pPr marL="285750" indent="-285750" algn="l">
              <a:lnSpc>
                <a:spcPct val="130000"/>
              </a:lnSpc>
              <a:buClr>
                <a:srgbClr val="A7C93F"/>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Rush me</a:t>
            </a:r>
            <a:endParaRPr lang="en-US" sz="2000"/>
          </a:p>
          <a:p>
            <a:pPr marL="285750" indent="-285750" algn="l">
              <a:lnSpc>
                <a:spcPct val="130000"/>
              </a:lnSpc>
              <a:buClr>
                <a:srgbClr val="A7C93F"/>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Talk over me</a:t>
            </a:r>
            <a:endParaRPr lang="en-US" sz="2000"/>
          </a:p>
          <a:p>
            <a:pPr marL="285750" indent="-285750" algn="l">
              <a:lnSpc>
                <a:spcPct val="130000"/>
              </a:lnSpc>
              <a:buClr>
                <a:srgbClr val="A7C93F"/>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Openly criticise</a:t>
            </a:r>
            <a:endParaRPr lang="en-US" sz="2000"/>
          </a:p>
        </p:txBody>
      </p:sp>
      <p:sp>
        <p:nvSpPr>
          <p:cNvPr id="16" name="Text 13"/>
          <p:cNvSpPr/>
          <p:nvPr/>
        </p:nvSpPr>
        <p:spPr>
          <a:xfrm>
            <a:off x="13140057" y="7375525"/>
            <a:ext cx="4038600" cy="1143000"/>
          </a:xfrm>
          <a:prstGeom prst="rect">
            <a:avLst/>
          </a:prstGeom>
          <a:noFill/>
          <a:ln/>
        </p:spPr>
        <p:txBody>
          <a:bodyPr wrap="square" lIns="25400" tIns="25400" rIns="25400" bIns="25400" rtlCol="0" anchor="t">
            <a:noAutofit/>
          </a:bodyPr>
          <a:lstStyle/>
          <a:p>
            <a:pPr marL="285750" indent="-285750" algn="l">
              <a:lnSpc>
                <a:spcPct val="130000"/>
              </a:lnSpc>
              <a:buClr>
                <a:srgbClr val="FED507"/>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Restrain my ideas</a:t>
            </a:r>
            <a:endParaRPr lang="en-US" sz="2000"/>
          </a:p>
          <a:p>
            <a:pPr marL="285750" indent="-285750" algn="l">
              <a:lnSpc>
                <a:spcPct val="130000"/>
              </a:lnSpc>
              <a:buClr>
                <a:srgbClr val="FED507"/>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Overwhelm with detail</a:t>
            </a:r>
            <a:endParaRPr lang="en-US" sz="2000"/>
          </a:p>
          <a:p>
            <a:pPr marL="285750" indent="-285750" algn="l">
              <a:lnSpc>
                <a:spcPct val="130000"/>
              </a:lnSpc>
              <a:buClr>
                <a:srgbClr val="FED507"/>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Dampen my enthusiasm</a:t>
            </a:r>
            <a:endParaRPr lang="en-US" sz="2000"/>
          </a:p>
          <a:p>
            <a:pPr marL="285750" indent="-285750" algn="l">
              <a:lnSpc>
                <a:spcPct val="130000"/>
              </a:lnSpc>
              <a:buClr>
                <a:srgbClr val="FED507"/>
              </a:buClr>
              <a:buFont typeface="Arial" panose="020B0604020202020204" pitchFamily="34" charset="0"/>
              <a:buChar char="•"/>
            </a:pPr>
            <a:r>
              <a:rPr lang="en-US" sz="2000">
                <a:solidFill>
                  <a:srgbClr val="0F0B2E"/>
                </a:solidFill>
                <a:latin typeface="Poppins" pitchFamily="34" charset="0"/>
                <a:ea typeface="Poppins" pitchFamily="34" charset="-122"/>
                <a:cs typeface="Poppins" pitchFamily="34" charset="-120"/>
              </a:rPr>
              <a:t>Expect me to stick to rigid timescales</a:t>
            </a:r>
            <a:endParaRPr lang="en-US" sz="2000"/>
          </a:p>
        </p:txBody>
      </p:sp>
      <p:sp>
        <p:nvSpPr>
          <p:cNvPr id="17" name="Text 14"/>
          <p:cNvSpPr/>
          <p:nvPr/>
        </p:nvSpPr>
        <p:spPr>
          <a:xfrm>
            <a:off x="1333500" y="9540180"/>
            <a:ext cx="3856698" cy="27429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INEFFECTIVE COMMUNICATION · DON'T</a:t>
            </a:r>
            <a:endParaRPr lang="en-US" sz="1200"/>
          </a:p>
        </p:txBody>
      </p:sp>
      <p:pic>
        <p:nvPicPr>
          <p:cNvPr id="22" name="Picture 21">
            <a:extLst>
              <a:ext uri="{FF2B5EF4-FFF2-40B4-BE49-F238E27FC236}">
                <a16:creationId xmlns:a16="http://schemas.microsoft.com/office/drawing/2014/main" id="{FC6F70D0-8218-FC8A-4AED-1D470FF824A6}"/>
              </a:ext>
            </a:extLst>
          </p:cNvPr>
          <p:cNvPicPr>
            <a:picLocks noChangeAspect="1"/>
          </p:cNvPicPr>
          <p:nvPr/>
        </p:nvPicPr>
        <p:blipFill>
          <a:blip r:embed="rId5"/>
          <a:stretch>
            <a:fillRect/>
          </a:stretch>
        </p:blipFill>
        <p:spPr>
          <a:xfrm>
            <a:off x="16679008" y="1069568"/>
            <a:ext cx="685800" cy="546265"/>
          </a:xfrm>
          <a:prstGeom prst="rect">
            <a:avLst/>
          </a:prstGeom>
        </p:spPr>
      </p:pic>
      <p:pic>
        <p:nvPicPr>
          <p:cNvPr id="23" name="Picture 22">
            <a:extLst>
              <a:ext uri="{FF2B5EF4-FFF2-40B4-BE49-F238E27FC236}">
                <a16:creationId xmlns:a16="http://schemas.microsoft.com/office/drawing/2014/main" id="{13ED6275-B3A4-6BA5-5576-417AC6A0710D}"/>
              </a:ext>
            </a:extLst>
          </p:cNvPr>
          <p:cNvPicPr>
            <a:picLocks noChangeAspect="1"/>
          </p:cNvPicPr>
          <p:nvPr/>
        </p:nvPicPr>
        <p:blipFill>
          <a:blip r:embed="rId6"/>
          <a:stretch>
            <a:fillRect/>
          </a:stretch>
        </p:blipFill>
        <p:spPr>
          <a:xfrm>
            <a:off x="12649132" y="2742725"/>
            <a:ext cx="4345200" cy="2645700"/>
          </a:xfrm>
          <a:prstGeom prst="rect">
            <a:avLst/>
          </a:prstGeom>
        </p:spPr>
      </p:pic>
      <p:pic>
        <p:nvPicPr>
          <p:cNvPr id="24" name="Picture 23">
            <a:extLst>
              <a:ext uri="{FF2B5EF4-FFF2-40B4-BE49-F238E27FC236}">
                <a16:creationId xmlns:a16="http://schemas.microsoft.com/office/drawing/2014/main" id="{BA279C8B-FF0A-813B-DE1B-21341B62BD68}"/>
              </a:ext>
            </a:extLst>
          </p:cNvPr>
          <p:cNvPicPr>
            <a:picLocks noChangeAspect="1"/>
          </p:cNvPicPr>
          <p:nvPr/>
        </p:nvPicPr>
        <p:blipFill>
          <a:blip r:embed="rId7"/>
          <a:stretch>
            <a:fillRect/>
          </a:stretch>
        </p:blipFill>
        <p:spPr>
          <a:xfrm>
            <a:off x="1190927" y="7291471"/>
            <a:ext cx="4350402" cy="2680833"/>
          </a:xfrm>
          <a:prstGeom prst="rect">
            <a:avLst/>
          </a:prstGeom>
        </p:spPr>
      </p:pic>
      <p:pic>
        <p:nvPicPr>
          <p:cNvPr id="25" name="Picture 24">
            <a:extLst>
              <a:ext uri="{FF2B5EF4-FFF2-40B4-BE49-F238E27FC236}">
                <a16:creationId xmlns:a16="http://schemas.microsoft.com/office/drawing/2014/main" id="{B99F336F-A207-4F30-F4BE-7F5D77EFF61F}"/>
              </a:ext>
            </a:extLst>
          </p:cNvPr>
          <p:cNvPicPr>
            <a:picLocks noChangeAspect="1"/>
          </p:cNvPicPr>
          <p:nvPr/>
        </p:nvPicPr>
        <p:blipFill>
          <a:blip r:embed="rId8"/>
          <a:stretch>
            <a:fillRect/>
          </a:stretch>
        </p:blipFill>
        <p:spPr>
          <a:xfrm>
            <a:off x="1143001" y="2772707"/>
            <a:ext cx="4353489" cy="26120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3" grpId="0" animBg="1"/>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name="Slide 5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2" descr="Image result for christmas party">
            <a:extLst>
              <a:ext uri="{FF2B5EF4-FFF2-40B4-BE49-F238E27FC236}">
                <a16:creationId xmlns:a16="http://schemas.microsoft.com/office/drawing/2014/main" id="{A9309867-6DB8-10BF-1F3C-F9291C6A93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198" r="7670" b="2422"/>
          <a:stretch>
            <a:fillRect/>
          </a:stretch>
        </p:blipFill>
        <p:spPr bwMode="auto">
          <a:xfrm>
            <a:off x="8389615" y="0"/>
            <a:ext cx="10427774" cy="10287000"/>
          </a:xfrm>
          <a:prstGeom prst="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339EB14E-5BC8-A2A4-6948-BDCB656CC0B0}"/>
              </a:ext>
            </a:extLst>
          </p:cNvPr>
          <p:cNvSpPr/>
          <p:nvPr/>
        </p:nvSpPr>
        <p:spPr>
          <a:xfrm>
            <a:off x="0" y="417306"/>
            <a:ext cx="20501812" cy="10472198"/>
          </a:xfrm>
          <a:prstGeom prst="rect">
            <a:avLst/>
          </a:prstGeom>
          <a:gradFill>
            <a:gsLst>
              <a:gs pos="0">
                <a:schemeClr val="accent1">
                  <a:lumMod val="5000"/>
                  <a:lumOff val="95000"/>
                  <a:alpha val="0"/>
                </a:schemeClr>
              </a:gs>
              <a:gs pos="51000">
                <a:srgbClr val="0F0A2E"/>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EXERCISE</a:t>
            </a:r>
            <a:endParaRPr lang="en-US" sz="1650"/>
          </a:p>
        </p:txBody>
      </p:sp>
      <p:sp>
        <p:nvSpPr>
          <p:cNvPr id="3" name="Text 1"/>
          <p:cNvSpPr/>
          <p:nvPr/>
        </p:nvSpPr>
        <p:spPr>
          <a:xfrm>
            <a:off x="1143000" y="1543943"/>
            <a:ext cx="16482060" cy="544785"/>
          </a:xfrm>
          <a:prstGeom prst="rect">
            <a:avLst/>
          </a:prstGeom>
          <a:noFill/>
          <a:ln/>
        </p:spPr>
        <p:txBody>
          <a:bodyPr wrap="square" lIns="25400" tIns="25400" rIns="25400" bIns="25400" rtlCol="0" anchor="t">
            <a:noAutofit/>
          </a:bodyPr>
          <a:lstStyle/>
          <a:p>
            <a:pPr marL="0" indent="0" algn="l">
              <a:lnSpc>
                <a:spcPct val="95000"/>
              </a:lnSpc>
              <a:buNone/>
            </a:pPr>
            <a:r>
              <a:rPr lang="en-US" sz="5000" b="1" kern="0" spc="-147" dirty="0">
                <a:solidFill>
                  <a:srgbClr val="FEFDF9"/>
                </a:solidFill>
                <a:latin typeface="Poppins" pitchFamily="34" charset="0"/>
                <a:ea typeface="Poppins" pitchFamily="34" charset="-122"/>
                <a:cs typeface="Poppins" pitchFamily="34" charset="-120"/>
              </a:rPr>
              <a:t>Communicating to </a:t>
            </a:r>
            <a:r>
              <a:rPr lang="en-US" sz="5000" b="1" kern="0" spc="-147" dirty="0">
                <a:blipFill>
                  <a:blip r:embed="rId5"/>
                  <a:stretch>
                    <a:fillRect/>
                  </a:stretch>
                </a:blipFill>
                <a:latin typeface="Poppins" pitchFamily="34" charset="0"/>
                <a:ea typeface="Poppins" pitchFamily="34" charset="-122"/>
                <a:cs typeface="Poppins" pitchFamily="34" charset="-120"/>
              </a:rPr>
              <a:t>influence</a:t>
            </a:r>
            <a:r>
              <a:rPr lang="en-US" sz="5000" b="1" kern="0" spc="-147" dirty="0">
                <a:solidFill>
                  <a:srgbClr val="0F0B2E"/>
                </a:solidFill>
                <a:latin typeface="Poppins" pitchFamily="34" charset="0"/>
                <a:ea typeface="Poppins" pitchFamily="34" charset="-122"/>
                <a:cs typeface="Poppins" pitchFamily="34" charset="-120"/>
              </a:rPr>
              <a:t>.</a:t>
            </a:r>
            <a:endParaRPr lang="en-US" sz="5000" dirty="0"/>
          </a:p>
        </p:txBody>
      </p:sp>
      <p:sp>
        <p:nvSpPr>
          <p:cNvPr id="5" name="Text 3"/>
          <p:cNvSpPr/>
          <p:nvPr/>
        </p:nvSpPr>
        <p:spPr>
          <a:xfrm>
            <a:off x="1264821" y="3050753"/>
            <a:ext cx="7397306" cy="362843"/>
          </a:xfrm>
          <a:prstGeom prst="rect">
            <a:avLst/>
          </a:prstGeom>
          <a:noFill/>
          <a:ln/>
        </p:spPr>
        <p:txBody>
          <a:bodyPr wrap="square" lIns="25400" tIns="25400" rIns="25400" bIns="25400" rtlCol="0" anchor="t">
            <a:noAutofit/>
          </a:bodyPr>
          <a:lstStyle/>
          <a:p>
            <a:pPr marL="0" indent="0" algn="l">
              <a:lnSpc>
                <a:spcPct val="155000"/>
              </a:lnSpc>
              <a:buNone/>
            </a:pPr>
            <a:r>
              <a:rPr lang="en-US" sz="2000" b="1" kern="0" spc="363" dirty="0">
                <a:solidFill>
                  <a:srgbClr val="B8B2D4"/>
                </a:solidFill>
                <a:latin typeface="Poppins" pitchFamily="34" charset="0"/>
                <a:cs typeface="Poppins" pitchFamily="34" charset="-120"/>
              </a:rPr>
              <a:t>THE</a:t>
            </a:r>
            <a:r>
              <a:rPr lang="en-US" sz="2000" b="1" kern="0" spc="363" dirty="0">
                <a:solidFill>
                  <a:srgbClr val="B8B2D4"/>
                </a:solidFill>
                <a:latin typeface="Poppins" pitchFamily="34" charset="0"/>
                <a:ea typeface="Poppins" pitchFamily="34" charset="-122"/>
                <a:cs typeface="Poppins" pitchFamily="34" charset="-120"/>
              </a:rPr>
              <a:t> </a:t>
            </a:r>
            <a:r>
              <a:rPr lang="en-US" sz="2000" b="1" kern="0" spc="363" dirty="0">
                <a:solidFill>
                  <a:srgbClr val="B8B2D4"/>
                </a:solidFill>
                <a:latin typeface="Poppins" pitchFamily="34" charset="0"/>
                <a:cs typeface="Poppins" pitchFamily="34" charset="-120"/>
              </a:rPr>
              <a:t>EXERCISE · 2 MINS EACH</a:t>
            </a:r>
          </a:p>
        </p:txBody>
      </p:sp>
      <p:sp>
        <p:nvSpPr>
          <p:cNvPr id="6" name="Text 4"/>
          <p:cNvSpPr/>
          <p:nvPr/>
        </p:nvSpPr>
        <p:spPr>
          <a:xfrm>
            <a:off x="1264821" y="3661708"/>
            <a:ext cx="7397306" cy="598140"/>
          </a:xfrm>
          <a:prstGeom prst="rect">
            <a:avLst/>
          </a:prstGeom>
          <a:noFill/>
          <a:ln/>
        </p:spPr>
        <p:txBody>
          <a:bodyPr wrap="square" lIns="25400" tIns="25400" rIns="25400" bIns="25400" rtlCol="0" anchor="t">
            <a:normAutofit/>
          </a:bodyPr>
          <a:lstStyle/>
          <a:p>
            <a:pPr marL="0" indent="0" algn="l">
              <a:lnSpc>
                <a:spcPct val="105000"/>
              </a:lnSpc>
              <a:buNone/>
            </a:pPr>
            <a:r>
              <a:rPr lang="en-US" sz="3000" b="1" kern="0" spc="-84" dirty="0">
                <a:solidFill>
                  <a:srgbClr val="F5F3ED"/>
                </a:solidFill>
                <a:latin typeface="Poppins" pitchFamily="34" charset="0"/>
                <a:ea typeface="Poppins" pitchFamily="34" charset="-122"/>
                <a:cs typeface="Poppins" pitchFamily="34" charset="-120"/>
              </a:rPr>
              <a:t>Selling staff </a:t>
            </a:r>
            <a:r>
              <a:rPr lang="en-US" sz="3000" b="1" kern="0" spc="-147" dirty="0">
                <a:blipFill>
                  <a:blip r:embed="rId5"/>
                  <a:stretch>
                    <a:fillRect/>
                  </a:stretch>
                </a:blipFill>
                <a:latin typeface="Poppins" pitchFamily="34" charset="0"/>
                <a:cs typeface="Poppins" pitchFamily="34" charset="-120"/>
              </a:rPr>
              <a:t>party</a:t>
            </a:r>
            <a:r>
              <a:rPr lang="en-US" sz="3000" b="1" kern="0" spc="-84" dirty="0">
                <a:blipFill>
                  <a:blip r:embed="rId5"/>
                  <a:stretch>
                    <a:fillRect/>
                  </a:stretch>
                </a:blipFill>
                <a:latin typeface="Poppins" pitchFamily="34" charset="0"/>
                <a:ea typeface="Poppins" pitchFamily="34" charset="-122"/>
                <a:cs typeface="Poppins" pitchFamily="34" charset="-120"/>
              </a:rPr>
              <a:t> </a:t>
            </a:r>
            <a:r>
              <a:rPr lang="en-US" sz="3000" b="1" kern="0" spc="-147" dirty="0">
                <a:blipFill>
                  <a:blip r:embed="rId5"/>
                  <a:stretch>
                    <a:fillRect/>
                  </a:stretch>
                </a:blipFill>
                <a:latin typeface="Poppins" pitchFamily="34" charset="0"/>
                <a:cs typeface="Poppins" pitchFamily="34" charset="-120"/>
              </a:rPr>
              <a:t>tickets</a:t>
            </a:r>
            <a:endParaRPr lang="en-US" sz="3000" dirty="0">
              <a:blipFill>
                <a:blip r:embed="rId5"/>
                <a:stretch>
                  <a:fillRect/>
                </a:stretch>
              </a:blipFill>
            </a:endParaRPr>
          </a:p>
        </p:txBody>
      </p:sp>
      <p:sp>
        <p:nvSpPr>
          <p:cNvPr id="7" name="Text 5"/>
          <p:cNvSpPr/>
          <p:nvPr/>
        </p:nvSpPr>
        <p:spPr>
          <a:xfrm>
            <a:off x="1264821" y="4211532"/>
            <a:ext cx="9515474" cy="336406"/>
          </a:xfrm>
          <a:prstGeom prst="rect">
            <a:avLst/>
          </a:prstGeom>
          <a:noFill/>
          <a:ln/>
        </p:spPr>
        <p:txBody>
          <a:bodyPr wrap="square" lIns="25400" tIns="25400" rIns="25400" bIns="25400" rtlCol="0" anchor="t">
            <a:noAutofit/>
          </a:bodyPr>
          <a:lstStyle/>
          <a:p>
            <a:pPr marL="0" indent="0" algn="l">
              <a:lnSpc>
                <a:spcPct val="140000"/>
              </a:lnSpc>
              <a:buNone/>
            </a:pPr>
            <a:r>
              <a:rPr lang="en-US" sz="2500" dirty="0">
                <a:solidFill>
                  <a:srgbClr val="F5F3ED"/>
                </a:solidFill>
                <a:latin typeface="Poppins" pitchFamily="34" charset="0"/>
                <a:ea typeface="Poppins" pitchFamily="34" charset="-122"/>
                <a:cs typeface="Poppins" pitchFamily="34" charset="-120"/>
              </a:rPr>
              <a:t>Practice communicating in your </a:t>
            </a:r>
            <a:r>
              <a:rPr lang="en-US" sz="2500" b="1" dirty="0">
                <a:solidFill>
                  <a:srgbClr val="F5F3ED"/>
                </a:solidFill>
                <a:latin typeface="Poppins" pitchFamily="34" charset="0"/>
                <a:ea typeface="Poppins" pitchFamily="34" charset="-122"/>
                <a:cs typeface="Poppins" pitchFamily="34" charset="-120"/>
              </a:rPr>
              <a:t>lowest </a:t>
            </a:r>
            <a:r>
              <a:rPr lang="en-US" sz="2500" b="1" dirty="0" err="1">
                <a:solidFill>
                  <a:srgbClr val="F5F3ED"/>
                </a:solidFill>
                <a:latin typeface="Poppins" pitchFamily="34" charset="0"/>
                <a:ea typeface="Poppins" pitchFamily="34" charset="-122"/>
                <a:cs typeface="Poppins" pitchFamily="34" charset="-120"/>
              </a:rPr>
              <a:t>colour</a:t>
            </a:r>
            <a:r>
              <a:rPr lang="en-US" sz="2500" b="1" dirty="0">
                <a:solidFill>
                  <a:srgbClr val="F5F3ED"/>
                </a:solidFill>
                <a:latin typeface="Poppins" pitchFamily="34" charset="0"/>
                <a:ea typeface="Poppins" pitchFamily="34" charset="-122"/>
                <a:cs typeface="Poppins" pitchFamily="34" charset="-120"/>
              </a:rPr>
              <a:t> </a:t>
            </a:r>
            <a:r>
              <a:rPr lang="en-US" sz="2500" dirty="0">
                <a:solidFill>
                  <a:srgbClr val="F5F3ED"/>
                </a:solidFill>
                <a:latin typeface="Poppins" pitchFamily="34" charset="0"/>
                <a:ea typeface="Poppins" pitchFamily="34" charset="-122"/>
                <a:cs typeface="Poppins" pitchFamily="34" charset="-120"/>
              </a:rPr>
              <a:t>preference.</a:t>
            </a:r>
            <a:endParaRPr lang="en-US" sz="2500" dirty="0">
              <a:solidFill>
                <a:srgbClr val="F5F3ED"/>
              </a:solidFill>
            </a:endParaRPr>
          </a:p>
        </p:txBody>
      </p:sp>
      <p:sp>
        <p:nvSpPr>
          <p:cNvPr id="10" name="Text 8"/>
          <p:cNvSpPr/>
          <p:nvPr/>
        </p:nvSpPr>
        <p:spPr>
          <a:xfrm>
            <a:off x="10418845" y="7295245"/>
            <a:ext cx="7397306" cy="731490"/>
          </a:xfrm>
          <a:prstGeom prst="rect">
            <a:avLst/>
          </a:prstGeom>
          <a:noFill/>
          <a:ln/>
        </p:spPr>
        <p:txBody>
          <a:bodyPr wrap="square" lIns="25400" tIns="25400" rIns="25400" bIns="25400" rtlCol="0" anchor="t">
            <a:noAutofit/>
          </a:bodyPr>
          <a:lstStyle/>
          <a:p>
            <a:pPr>
              <a:lnSpc>
                <a:spcPct val="140000"/>
              </a:lnSpc>
            </a:pPr>
            <a:endParaRPr lang="en-US" sz="2300" dirty="0">
              <a:solidFill>
                <a:srgbClr val="0F0B2E"/>
              </a:solidFill>
              <a:latin typeface="Poppins" pitchFamily="34" charset="0"/>
              <a:cs typeface="Poppins" pitchFamily="34" charset="-120"/>
            </a:endParaRPr>
          </a:p>
        </p:txBody>
      </p:sp>
      <p:sp>
        <p:nvSpPr>
          <p:cNvPr id="11" name="Text 9"/>
          <p:cNvSpPr/>
          <p:nvPr/>
        </p:nvSpPr>
        <p:spPr>
          <a:xfrm>
            <a:off x="1143000" y="9593610"/>
            <a:ext cx="2200573"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EXERCISE · INFLUENCE</a:t>
            </a:r>
            <a:endParaRPr lang="en-US" sz="1200"/>
          </a:p>
        </p:txBody>
      </p:sp>
      <p:pic>
        <p:nvPicPr>
          <p:cNvPr id="13" name="Picture 12">
            <a:extLst>
              <a:ext uri="{FF2B5EF4-FFF2-40B4-BE49-F238E27FC236}">
                <a16:creationId xmlns:a16="http://schemas.microsoft.com/office/drawing/2014/main" id="{FC5EC965-826F-F048-146A-E4C8C7B8494F}"/>
              </a:ext>
            </a:extLst>
          </p:cNvPr>
          <p:cNvPicPr>
            <a:picLocks noChangeAspect="1"/>
          </p:cNvPicPr>
          <p:nvPr/>
        </p:nvPicPr>
        <p:blipFill>
          <a:blip r:embed="rId6"/>
          <a:stretch>
            <a:fillRect/>
          </a:stretch>
        </p:blipFill>
        <p:spPr>
          <a:xfrm>
            <a:off x="16679008" y="1069568"/>
            <a:ext cx="685800" cy="546265"/>
          </a:xfrm>
          <a:prstGeom prst="rect">
            <a:avLst/>
          </a:prstGeom>
        </p:spPr>
      </p:pic>
      <p:sp>
        <p:nvSpPr>
          <p:cNvPr id="15" name="Shape 12">
            <a:extLst>
              <a:ext uri="{FF2B5EF4-FFF2-40B4-BE49-F238E27FC236}">
                <a16:creationId xmlns:a16="http://schemas.microsoft.com/office/drawing/2014/main" id="{400FA07E-84FD-B9E0-266C-5A58A883D7E8}"/>
              </a:ext>
            </a:extLst>
          </p:cNvPr>
          <p:cNvSpPr/>
          <p:nvPr/>
        </p:nvSpPr>
        <p:spPr>
          <a:xfrm>
            <a:off x="1263500" y="6355450"/>
            <a:ext cx="9322438" cy="1888995"/>
          </a:xfrm>
          <a:prstGeom prst="roundRect">
            <a:avLst>
              <a:gd name="adj" fmla="val 8750"/>
            </a:avLst>
          </a:prstGeom>
          <a:solidFill>
            <a:srgbClr val="F5F3ED"/>
          </a:solidFill>
          <a:ln w="9525">
            <a:solidFill>
              <a:srgbClr val="ECE9DF"/>
            </a:solidFill>
            <a:prstDash val="solid"/>
          </a:ln>
          <a:effectLst>
            <a:outerShdw blurRad="19050" dist="9525" dir="5400000" algn="bl" rotWithShape="0">
              <a:srgbClr val="0F0B2E">
                <a:alpha val="6000"/>
              </a:srgbClr>
            </a:outerShdw>
          </a:effectLst>
        </p:spPr>
        <p:txBody>
          <a:bodyPr/>
          <a:lstStyle/>
          <a:p>
            <a:endParaRPr lang="en-US" dirty="0"/>
          </a:p>
        </p:txBody>
      </p:sp>
      <p:sp>
        <p:nvSpPr>
          <p:cNvPr id="16" name="Text 14">
            <a:extLst>
              <a:ext uri="{FF2B5EF4-FFF2-40B4-BE49-F238E27FC236}">
                <a16:creationId xmlns:a16="http://schemas.microsoft.com/office/drawing/2014/main" id="{B856ACF3-D525-DDD8-AB8D-025728964BF2}"/>
              </a:ext>
            </a:extLst>
          </p:cNvPr>
          <p:cNvSpPr/>
          <p:nvPr/>
        </p:nvSpPr>
        <p:spPr>
          <a:xfrm>
            <a:off x="1588582" y="7033425"/>
            <a:ext cx="7279577" cy="360015"/>
          </a:xfrm>
          <a:prstGeom prst="rect">
            <a:avLst/>
          </a:prstGeom>
          <a:noFill/>
          <a:ln/>
        </p:spPr>
        <p:txBody>
          <a:bodyPr wrap="square" lIns="25400" tIns="25400" rIns="25400" bIns="25400" rtlCol="0" anchor="t">
            <a:noAutofit/>
          </a:bodyPr>
          <a:lstStyle/>
          <a:p>
            <a:pPr>
              <a:lnSpc>
                <a:spcPct val="130000"/>
              </a:lnSpc>
            </a:pPr>
            <a:r>
              <a:rPr lang="en-US" sz="2500" dirty="0">
                <a:solidFill>
                  <a:srgbClr val="0F0B2E"/>
                </a:solidFill>
                <a:latin typeface="Poppins" pitchFamily="34" charset="0"/>
                <a:ea typeface="Poppins" pitchFamily="34" charset="-122"/>
                <a:cs typeface="Poppins" pitchFamily="34" charset="-120"/>
              </a:rPr>
              <a:t>What did you learn? </a:t>
            </a:r>
          </a:p>
          <a:p>
            <a:pPr>
              <a:lnSpc>
                <a:spcPct val="130000"/>
              </a:lnSpc>
            </a:pPr>
            <a:r>
              <a:rPr lang="en-US" sz="2500" dirty="0">
                <a:solidFill>
                  <a:srgbClr val="0F0B2E"/>
                </a:solidFill>
                <a:latin typeface="Poppins" pitchFamily="34" charset="0"/>
                <a:ea typeface="Poppins" pitchFamily="34" charset="-122"/>
                <a:cs typeface="Poppins" pitchFamily="34" charset="-120"/>
              </a:rPr>
              <a:t>How easy or hard did you find it to flex?</a:t>
            </a:r>
          </a:p>
          <a:p>
            <a:pPr>
              <a:lnSpc>
                <a:spcPct val="130000"/>
              </a:lnSpc>
            </a:pPr>
            <a:endParaRPr lang="en-US" sz="2500" dirty="0">
              <a:solidFill>
                <a:srgbClr val="0F0B2E"/>
              </a:solidFill>
              <a:latin typeface="Poppins" pitchFamily="34" charset="0"/>
              <a:ea typeface="Poppins" pitchFamily="34" charset="-122"/>
              <a:cs typeface="Poppins" pitchFamily="34" charset="-120"/>
            </a:endParaRPr>
          </a:p>
        </p:txBody>
      </p:sp>
      <p:sp>
        <p:nvSpPr>
          <p:cNvPr id="17" name="Text 11">
            <a:extLst>
              <a:ext uri="{FF2B5EF4-FFF2-40B4-BE49-F238E27FC236}">
                <a16:creationId xmlns:a16="http://schemas.microsoft.com/office/drawing/2014/main" id="{1A0185F1-2724-3779-D36E-F767729AA9DD}"/>
              </a:ext>
            </a:extLst>
          </p:cNvPr>
          <p:cNvSpPr/>
          <p:nvPr/>
        </p:nvSpPr>
        <p:spPr>
          <a:xfrm>
            <a:off x="1584447" y="6495610"/>
            <a:ext cx="9933855" cy="918620"/>
          </a:xfrm>
          <a:prstGeom prst="rect">
            <a:avLst/>
          </a:prstGeom>
          <a:noFill/>
          <a:ln/>
        </p:spPr>
        <p:txBody>
          <a:bodyPr wrap="square" lIns="25400" tIns="25400" rIns="25400" bIns="25400" rtlCol="0" anchor="t">
            <a:normAutofit/>
          </a:bodyPr>
          <a:lstStyle/>
          <a:p>
            <a:pPr marL="0" indent="0" algn="l">
              <a:lnSpc>
                <a:spcPct val="155000"/>
              </a:lnSpc>
              <a:buNone/>
            </a:pPr>
            <a:r>
              <a:rPr lang="en-US" sz="2000" b="1" kern="0" spc="363" dirty="0">
                <a:solidFill>
                  <a:srgbClr val="6B6588"/>
                </a:solidFill>
                <a:latin typeface="Poppins" pitchFamily="34" charset="0"/>
                <a:ea typeface="Poppins" pitchFamily="34" charset="-122"/>
                <a:cs typeface="Poppins" pitchFamily="34" charset="-120"/>
              </a:rPr>
              <a:t>REFLECT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5" grpId="0" animBg="1"/>
      <p:bldP spid="16" grpId="0" animBg="1"/>
      <p:bldP spid="1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name="Slide 54">
    <p:bg>
      <p:bgPr>
        <a:solidFill>
          <a:srgbClr val="0F0B2E"/>
        </a:solidFill>
        <a:effectLst/>
      </p:bgPr>
    </p:bg>
    <p:spTree>
      <p:nvGrpSpPr>
        <p:cNvPr id="1" name=""/>
        <p:cNvGrpSpPr/>
        <p:nvPr/>
      </p:nvGrpSpPr>
      <p:grpSpPr>
        <a:xfrm>
          <a:off x="0" y="0"/>
          <a:ext cx="0" cy="0"/>
          <a:chOff x="0" y="0"/>
          <a:chExt cx="0" cy="0"/>
        </a:xfrm>
      </p:grpSpPr>
      <p:sp>
        <p:nvSpPr>
          <p:cNvPr id="2" name="Text 0"/>
          <p:cNvSpPr/>
          <p:nvPr/>
        </p:nvSpPr>
        <p:spPr>
          <a:xfrm>
            <a:off x="1143000" y="2944192"/>
            <a:ext cx="1648206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kern="0" spc="462">
                <a:solidFill>
                  <a:srgbClr val="6F6A92"/>
                </a:solidFill>
                <a:latin typeface="Poppins" pitchFamily="34" charset="0"/>
                <a:ea typeface="Poppins" pitchFamily="34" charset="-122"/>
                <a:cs typeface="Poppins" pitchFamily="34" charset="-120"/>
              </a:rPr>
              <a:t>SECTION</a:t>
            </a:r>
            <a:endParaRPr lang="en-US" sz="2100"/>
          </a:p>
        </p:txBody>
      </p:sp>
      <p:sp>
        <p:nvSpPr>
          <p:cNvPr id="3" name="Text 1"/>
          <p:cNvSpPr/>
          <p:nvPr/>
        </p:nvSpPr>
        <p:spPr>
          <a:xfrm>
            <a:off x="1143000" y="3700463"/>
            <a:ext cx="16482060" cy="2331690"/>
          </a:xfrm>
          <a:prstGeom prst="rect">
            <a:avLst/>
          </a:prstGeom>
          <a:noFill/>
          <a:ln/>
        </p:spPr>
        <p:txBody>
          <a:bodyPr wrap="square" lIns="25400" tIns="25400" rIns="25400" bIns="25400" rtlCol="0" anchor="t">
            <a:normAutofit fontScale="92500" lnSpcReduction="20000"/>
          </a:bodyPr>
          <a:lstStyle/>
          <a:p>
            <a:pPr marL="0" indent="0" algn="l">
              <a:lnSpc>
                <a:spcPct val="86000"/>
              </a:lnSpc>
              <a:buNone/>
            </a:pPr>
            <a:r>
              <a:rPr lang="en-US" sz="21000" b="1" kern="0" spc="-840">
                <a:solidFill>
                  <a:srgbClr val="FFFFFF"/>
                </a:solidFill>
                <a:latin typeface="Poppins" pitchFamily="34" charset="0"/>
                <a:ea typeface="Poppins" pitchFamily="34" charset="-122"/>
                <a:cs typeface="Poppins" pitchFamily="34" charset="-120"/>
              </a:rPr>
              <a:t>Next </a:t>
            </a:r>
            <a:r>
              <a:rPr lang="en-US" sz="21000" b="1" kern="0" spc="-840">
                <a:gradFill>
                  <a:gsLst>
                    <a:gs pos="10000">
                      <a:srgbClr val="FF0000"/>
                    </a:gs>
                    <a:gs pos="89000">
                      <a:srgbClr val="FED507"/>
                    </a:gs>
                  </a:gsLst>
                  <a:lin ang="2700000" scaled="0"/>
                </a:gradFill>
                <a:latin typeface="Poppins" pitchFamily="34" charset="0"/>
                <a:ea typeface="Poppins" pitchFamily="34" charset="-122"/>
                <a:cs typeface="Poppins" pitchFamily="34" charset="-120"/>
              </a:rPr>
              <a:t>steps</a:t>
            </a:r>
            <a:r>
              <a:rPr lang="en-US" sz="21000" b="1" kern="0" spc="-840">
                <a:solidFill>
                  <a:srgbClr val="FFFFFF"/>
                </a:solidFill>
                <a:latin typeface="Poppins" pitchFamily="34" charset="0"/>
                <a:ea typeface="Poppins" pitchFamily="34" charset="-122"/>
                <a:cs typeface="Poppins" pitchFamily="34" charset="-120"/>
              </a:rPr>
              <a:t>.</a:t>
            </a:r>
            <a:endParaRPr lang="en-US" sz="21000"/>
          </a:p>
        </p:txBody>
      </p:sp>
      <p:sp>
        <p:nvSpPr>
          <p:cNvPr id="4" name="Text 2"/>
          <p:cNvSpPr/>
          <p:nvPr/>
        </p:nvSpPr>
        <p:spPr>
          <a:xfrm>
            <a:off x="1142999" y="6451253"/>
            <a:ext cx="10018059" cy="929580"/>
          </a:xfrm>
          <a:prstGeom prst="rect">
            <a:avLst/>
          </a:prstGeom>
          <a:noFill/>
          <a:ln/>
        </p:spPr>
        <p:txBody>
          <a:bodyPr wrap="square" lIns="25400" tIns="25400" rIns="25400" bIns="25400" rtlCol="0" anchor="t">
            <a:normAutofit fontScale="92500"/>
          </a:bodyPr>
          <a:lstStyle/>
          <a:p>
            <a:pPr marL="0" indent="0" algn="l">
              <a:lnSpc>
                <a:spcPct val="130000"/>
              </a:lnSpc>
              <a:buNone/>
            </a:pPr>
            <a:r>
              <a:rPr lang="en-US" sz="2700" dirty="0">
                <a:solidFill>
                  <a:srgbClr val="B8B2D4"/>
                </a:solidFill>
                <a:latin typeface="Poppins" pitchFamily="34" charset="0"/>
                <a:ea typeface="Poppins" pitchFamily="34" charset="-122"/>
                <a:cs typeface="Poppins" pitchFamily="34" charset="-120"/>
              </a:rPr>
              <a:t>Committing to action helps embed what we’ve learnt today.</a:t>
            </a:r>
            <a:endParaRPr lang="en-US" sz="2700" dirty="0"/>
          </a:p>
        </p:txBody>
      </p:sp>
      <p:sp>
        <p:nvSpPr>
          <p:cNvPr id="5" name="Text 3"/>
          <p:cNvSpPr/>
          <p:nvPr/>
        </p:nvSpPr>
        <p:spPr>
          <a:xfrm>
            <a:off x="1143000" y="9593610"/>
            <a:ext cx="1195908"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F6A92"/>
                </a:solidFill>
                <a:latin typeface="Poppins" pitchFamily="34" charset="0"/>
                <a:ea typeface="Poppins" pitchFamily="34" charset="-122"/>
                <a:cs typeface="Poppins" pitchFamily="34" charset="-120"/>
              </a:rPr>
              <a:t>NEXT STEPS</a:t>
            </a:r>
            <a:endParaRPr lang="en-US" sz="1200"/>
          </a:p>
        </p:txBody>
      </p:sp>
      <p:pic>
        <p:nvPicPr>
          <p:cNvPr id="7" name="Picture 6">
            <a:extLst>
              <a:ext uri="{FF2B5EF4-FFF2-40B4-BE49-F238E27FC236}">
                <a16:creationId xmlns:a16="http://schemas.microsoft.com/office/drawing/2014/main" id="{329ED4DC-036F-5DDB-A6A3-C38F3F97139B}"/>
              </a:ext>
            </a:extLst>
          </p:cNvPr>
          <p:cNvPicPr>
            <a:picLocks noChangeAspect="1"/>
          </p:cNvPicPr>
          <p:nvPr/>
        </p:nvPicPr>
        <p:blipFill>
          <a:blip r:embed="rId3"/>
          <a:stretch>
            <a:fillRect/>
          </a:stretch>
        </p:blipFill>
        <p:spPr>
          <a:xfrm>
            <a:off x="16679123" y="1065794"/>
            <a:ext cx="676548" cy="537431"/>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 55">
    <p:bg>
      <p:bgPr>
        <a:solidFill>
          <a:srgbClr val="FDFCF9"/>
        </a:solid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NEXT STEPS · THROUGH ALL 4 COLOURS</a:t>
            </a:r>
            <a:endParaRPr lang="en-US" sz="1650"/>
          </a:p>
        </p:txBody>
      </p:sp>
      <p:sp>
        <p:nvSpPr>
          <p:cNvPr id="3" name="Text 1"/>
          <p:cNvSpPr/>
          <p:nvPr/>
        </p:nvSpPr>
        <p:spPr>
          <a:xfrm>
            <a:off x="1143000" y="1543943"/>
            <a:ext cx="7135021" cy="1775371"/>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7200" b="1" kern="0" spc="-216">
                <a:solidFill>
                  <a:srgbClr val="0F0B2E"/>
                </a:solidFill>
                <a:latin typeface="Poppins" pitchFamily="34" charset="0"/>
                <a:ea typeface="Poppins" pitchFamily="34" charset="-122"/>
                <a:cs typeface="Poppins" pitchFamily="34" charset="-120"/>
              </a:rPr>
              <a:t>Personal </a:t>
            </a:r>
            <a:r>
              <a:rPr lang="en-US" sz="7200" b="1" kern="0" spc="-216">
                <a:gradFill>
                  <a:gsLst>
                    <a:gs pos="43000">
                      <a:srgbClr val="2CAAE3"/>
                    </a:gs>
                    <a:gs pos="23000">
                      <a:srgbClr val="A7C93F"/>
                    </a:gs>
                  </a:gsLst>
                  <a:lin ang="2700000" scaled="0"/>
                </a:gradFill>
                <a:latin typeface="Poppins" pitchFamily="34" charset="0"/>
                <a:cs typeface="Poppins" pitchFamily="34" charset="-120"/>
              </a:rPr>
              <a:t>reflection</a:t>
            </a:r>
          </a:p>
        </p:txBody>
      </p:sp>
      <p:sp>
        <p:nvSpPr>
          <p:cNvPr id="4" name="Text 2"/>
          <p:cNvSpPr/>
          <p:nvPr/>
        </p:nvSpPr>
        <p:spPr>
          <a:xfrm>
            <a:off x="1143000" y="3662214"/>
            <a:ext cx="4240697" cy="1272406"/>
          </a:xfrm>
          <a:prstGeom prst="rect">
            <a:avLst/>
          </a:prstGeom>
          <a:noFill/>
          <a:ln/>
        </p:spPr>
        <p:txBody>
          <a:bodyPr wrap="square" lIns="25400" tIns="25400" rIns="25400" bIns="25400" rtlCol="0" anchor="t">
            <a:normAutofit fontScale="92500" lnSpcReduction="20000"/>
          </a:bodyPr>
          <a:lstStyle/>
          <a:p>
            <a:pPr marL="0" indent="0" algn="l">
              <a:lnSpc>
                <a:spcPct val="135000"/>
              </a:lnSpc>
              <a:buNone/>
            </a:pPr>
            <a:r>
              <a:rPr lang="en-US" sz="2400">
                <a:solidFill>
                  <a:srgbClr val="0F0B2E"/>
                </a:solidFill>
                <a:latin typeface="Poppins" pitchFamily="34" charset="0"/>
                <a:ea typeface="Poppins" pitchFamily="34" charset="-122"/>
                <a:cs typeface="Poppins" pitchFamily="34" charset="-120"/>
              </a:rPr>
              <a:t>Each </a:t>
            </a:r>
            <a:r>
              <a:rPr lang="en-US" sz="2400" u="wavy">
                <a:solidFill>
                  <a:srgbClr val="0F0B2E"/>
                </a:solidFill>
                <a:uFill>
                  <a:solidFill>
                    <a:srgbClr val="E84427"/>
                  </a:solidFill>
                </a:uFill>
                <a:latin typeface="Poppins" pitchFamily="34" charset="0"/>
                <a:ea typeface="Poppins" pitchFamily="34" charset="-122"/>
                <a:cs typeface="Poppins" pitchFamily="34" charset="-120"/>
              </a:rPr>
              <a:t>colour </a:t>
            </a:r>
            <a:r>
              <a:rPr lang="en-US" sz="2400">
                <a:solidFill>
                  <a:srgbClr val="0F0B2E"/>
                </a:solidFill>
                <a:latin typeface="Poppins" pitchFamily="34" charset="0"/>
                <a:ea typeface="Poppins" pitchFamily="34" charset="-122"/>
                <a:cs typeface="Poppins" pitchFamily="34" charset="-120"/>
              </a:rPr>
              <a:t>has a different perspective on the focus for action.</a:t>
            </a:r>
            <a:endParaRPr lang="en-US" sz="2400"/>
          </a:p>
        </p:txBody>
      </p:sp>
      <p:sp>
        <p:nvSpPr>
          <p:cNvPr id="5" name="Text 3"/>
          <p:cNvSpPr/>
          <p:nvPr/>
        </p:nvSpPr>
        <p:spPr>
          <a:xfrm>
            <a:off x="1143000" y="5163220"/>
            <a:ext cx="4240697" cy="1272406"/>
          </a:xfrm>
          <a:prstGeom prst="rect">
            <a:avLst/>
          </a:prstGeom>
          <a:noFill/>
          <a:ln/>
        </p:spPr>
        <p:txBody>
          <a:bodyPr wrap="square" lIns="25400" tIns="25400" rIns="25400" bIns="25400" rtlCol="0" anchor="t">
            <a:normAutofit fontScale="92500" lnSpcReduction="20000"/>
          </a:bodyPr>
          <a:lstStyle/>
          <a:p>
            <a:pPr marL="0" indent="0" algn="l">
              <a:lnSpc>
                <a:spcPct val="135000"/>
              </a:lnSpc>
              <a:buNone/>
            </a:pPr>
            <a:r>
              <a:rPr lang="en-US" sz="2400">
                <a:solidFill>
                  <a:srgbClr val="0F0B2E"/>
                </a:solidFill>
                <a:latin typeface="Poppins" pitchFamily="34" charset="0"/>
                <a:ea typeface="Poppins" pitchFamily="34" charset="-122"/>
                <a:cs typeface="Poppins" pitchFamily="34" charset="-120"/>
              </a:rPr>
              <a:t>Consider all </a:t>
            </a:r>
            <a:r>
              <a:rPr lang="en-US" sz="2400" b="1">
                <a:solidFill>
                  <a:srgbClr val="0F0B2E"/>
                </a:solidFill>
                <a:latin typeface="Poppins" pitchFamily="34" charset="0"/>
                <a:ea typeface="Poppins" pitchFamily="34" charset="-122"/>
                <a:cs typeface="Poppins" pitchFamily="34" charset="-120"/>
              </a:rPr>
              <a:t>4 </a:t>
            </a:r>
            <a:r>
              <a:rPr lang="en-US" sz="2400" b="1" u="wavy" err="1">
                <a:solidFill>
                  <a:srgbClr val="0F0B2E"/>
                </a:solidFill>
                <a:uFill>
                  <a:solidFill>
                    <a:srgbClr val="E84427"/>
                  </a:solidFill>
                </a:uFill>
                <a:latin typeface="Poppins" pitchFamily="34" charset="0"/>
                <a:ea typeface="Poppins" pitchFamily="34" charset="-122"/>
                <a:cs typeface="Poppins" pitchFamily="34" charset="-120"/>
              </a:rPr>
              <a:t>colours</a:t>
            </a:r>
            <a:r>
              <a:rPr lang="en-US" sz="2400" b="1" u="wavy">
                <a:solidFill>
                  <a:srgbClr val="0F0B2E"/>
                </a:solidFill>
                <a:uFill>
                  <a:solidFill>
                    <a:srgbClr val="E84427"/>
                  </a:solidFill>
                </a:uFill>
                <a:latin typeface="Poppins" pitchFamily="34" charset="0"/>
                <a:ea typeface="Poppins" pitchFamily="34" charset="-122"/>
                <a:cs typeface="Poppins" pitchFamily="34" charset="-120"/>
              </a:rPr>
              <a:t> </a:t>
            </a:r>
            <a:r>
              <a:rPr lang="en-US" sz="2400">
                <a:solidFill>
                  <a:srgbClr val="0F0B2E"/>
                </a:solidFill>
                <a:latin typeface="Poppins" pitchFamily="34" charset="0"/>
                <a:ea typeface="Poppins" pitchFamily="34" charset="-122"/>
                <a:cs typeface="Poppins" pitchFamily="34" charset="-120"/>
              </a:rPr>
              <a:t>to reflect on what you have learnt today.</a:t>
            </a:r>
            <a:endParaRPr lang="en-US" sz="2400"/>
          </a:p>
        </p:txBody>
      </p:sp>
      <p:sp>
        <p:nvSpPr>
          <p:cNvPr id="6" name="Text 4"/>
          <p:cNvSpPr/>
          <p:nvPr/>
        </p:nvSpPr>
        <p:spPr>
          <a:xfrm>
            <a:off x="1143000" y="6664226"/>
            <a:ext cx="4240697" cy="860971"/>
          </a:xfrm>
          <a:prstGeom prst="rect">
            <a:avLst/>
          </a:prstGeom>
          <a:noFill/>
          <a:ln/>
        </p:spPr>
        <p:txBody>
          <a:bodyPr wrap="square" lIns="25400" tIns="25400" rIns="25400" bIns="25400" rtlCol="0" anchor="t">
            <a:normAutofit fontScale="92500" lnSpcReduction="20000"/>
          </a:bodyPr>
          <a:lstStyle/>
          <a:p>
            <a:pPr marL="0" indent="0" algn="l">
              <a:lnSpc>
                <a:spcPct val="135000"/>
              </a:lnSpc>
              <a:buNone/>
            </a:pPr>
            <a:r>
              <a:rPr lang="en-US" sz="2400">
                <a:solidFill>
                  <a:srgbClr val="0F0B2E"/>
                </a:solidFill>
                <a:latin typeface="Poppins" pitchFamily="34" charset="0"/>
                <a:ea typeface="Poppins" pitchFamily="34" charset="-122"/>
                <a:cs typeface="Poppins" pitchFamily="34" charset="-120"/>
              </a:rPr>
              <a:t>What do you want to </a:t>
            </a:r>
          </a:p>
          <a:p>
            <a:pPr marL="0" indent="0" algn="l">
              <a:lnSpc>
                <a:spcPct val="135000"/>
              </a:lnSpc>
              <a:buNone/>
            </a:pPr>
            <a:r>
              <a:rPr lang="en-US" sz="2400" b="1">
                <a:solidFill>
                  <a:srgbClr val="0F0B2E"/>
                </a:solidFill>
                <a:latin typeface="Poppins" pitchFamily="34" charset="0"/>
                <a:ea typeface="Poppins" pitchFamily="34" charset="-122"/>
                <a:cs typeface="Poppins" pitchFamily="34" charset="-120"/>
              </a:rPr>
              <a:t>stop … start … continue </a:t>
            </a:r>
            <a:r>
              <a:rPr lang="en-US" sz="2400">
                <a:solidFill>
                  <a:srgbClr val="0F0B2E"/>
                </a:solidFill>
                <a:latin typeface="Poppins" pitchFamily="34" charset="0"/>
                <a:ea typeface="Poppins" pitchFamily="34" charset="-122"/>
                <a:cs typeface="Poppins" pitchFamily="34" charset="-120"/>
              </a:rPr>
              <a:t>?</a:t>
            </a:r>
            <a:endParaRPr lang="en-US" sz="2400"/>
          </a:p>
        </p:txBody>
      </p:sp>
      <p:sp>
        <p:nvSpPr>
          <p:cNvPr id="19" name="Text 17"/>
          <p:cNvSpPr/>
          <p:nvPr/>
        </p:nvSpPr>
        <p:spPr>
          <a:xfrm>
            <a:off x="1143000" y="9593610"/>
            <a:ext cx="2272903"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PERSONAL REFLECTION</a:t>
            </a:r>
            <a:endParaRPr lang="en-US" sz="1200"/>
          </a:p>
        </p:txBody>
      </p:sp>
      <p:pic>
        <p:nvPicPr>
          <p:cNvPr id="25" name="Picture 24">
            <a:extLst>
              <a:ext uri="{FF2B5EF4-FFF2-40B4-BE49-F238E27FC236}">
                <a16:creationId xmlns:a16="http://schemas.microsoft.com/office/drawing/2014/main" id="{6EAE7F02-2A35-D0B5-4280-E731C65C9586}"/>
              </a:ext>
            </a:extLst>
          </p:cNvPr>
          <p:cNvPicPr>
            <a:picLocks noChangeAspect="1"/>
          </p:cNvPicPr>
          <p:nvPr/>
        </p:nvPicPr>
        <p:blipFill>
          <a:blip r:embed="rId3"/>
          <a:stretch>
            <a:fillRect/>
          </a:stretch>
        </p:blipFill>
        <p:spPr>
          <a:xfrm>
            <a:off x="9048691" y="4829047"/>
            <a:ext cx="4320000" cy="4344373"/>
          </a:xfrm>
          <a:prstGeom prst="rect">
            <a:avLst/>
          </a:prstGeom>
        </p:spPr>
      </p:pic>
      <p:pic>
        <p:nvPicPr>
          <p:cNvPr id="26" name="Picture 25">
            <a:extLst>
              <a:ext uri="{FF2B5EF4-FFF2-40B4-BE49-F238E27FC236}">
                <a16:creationId xmlns:a16="http://schemas.microsoft.com/office/drawing/2014/main" id="{9AE25C31-B7E7-026E-A56F-61D97A854609}"/>
              </a:ext>
            </a:extLst>
          </p:cNvPr>
          <p:cNvPicPr>
            <a:picLocks noChangeAspect="1"/>
          </p:cNvPicPr>
          <p:nvPr/>
        </p:nvPicPr>
        <p:blipFill>
          <a:blip r:embed="rId4"/>
          <a:stretch>
            <a:fillRect/>
          </a:stretch>
        </p:blipFill>
        <p:spPr>
          <a:xfrm>
            <a:off x="13104877" y="4827095"/>
            <a:ext cx="4320000" cy="4259561"/>
          </a:xfrm>
          <a:prstGeom prst="rect">
            <a:avLst/>
          </a:prstGeom>
        </p:spPr>
      </p:pic>
      <p:pic>
        <p:nvPicPr>
          <p:cNvPr id="27" name="Picture 26">
            <a:extLst>
              <a:ext uri="{FF2B5EF4-FFF2-40B4-BE49-F238E27FC236}">
                <a16:creationId xmlns:a16="http://schemas.microsoft.com/office/drawing/2014/main" id="{F0C13D24-2413-3612-BBA9-70DAD7CEF1B6}"/>
              </a:ext>
            </a:extLst>
          </p:cNvPr>
          <p:cNvPicPr>
            <a:picLocks noChangeAspect="1"/>
          </p:cNvPicPr>
          <p:nvPr/>
        </p:nvPicPr>
        <p:blipFill>
          <a:blip r:embed="rId5"/>
          <a:stretch>
            <a:fillRect/>
          </a:stretch>
        </p:blipFill>
        <p:spPr>
          <a:xfrm>
            <a:off x="13104876" y="1497743"/>
            <a:ext cx="4320000" cy="4305533"/>
          </a:xfrm>
          <a:prstGeom prst="rect">
            <a:avLst/>
          </a:prstGeom>
        </p:spPr>
      </p:pic>
      <p:pic>
        <p:nvPicPr>
          <p:cNvPr id="28" name="Picture 27">
            <a:extLst>
              <a:ext uri="{FF2B5EF4-FFF2-40B4-BE49-F238E27FC236}">
                <a16:creationId xmlns:a16="http://schemas.microsoft.com/office/drawing/2014/main" id="{EEEC04BC-0F15-90EC-8B83-B21C83248BD9}"/>
              </a:ext>
            </a:extLst>
          </p:cNvPr>
          <p:cNvPicPr>
            <a:picLocks noChangeAspect="1"/>
          </p:cNvPicPr>
          <p:nvPr/>
        </p:nvPicPr>
        <p:blipFill>
          <a:blip r:embed="rId6"/>
          <a:stretch>
            <a:fillRect/>
          </a:stretch>
        </p:blipFill>
        <p:spPr>
          <a:xfrm>
            <a:off x="9048693" y="1474295"/>
            <a:ext cx="4320000" cy="4236089"/>
          </a:xfrm>
          <a:prstGeom prst="rect">
            <a:avLst/>
          </a:prstGeom>
        </p:spPr>
      </p:pic>
      <p:sp>
        <p:nvSpPr>
          <p:cNvPr id="29" name="Text 12">
            <a:extLst>
              <a:ext uri="{FF2B5EF4-FFF2-40B4-BE49-F238E27FC236}">
                <a16:creationId xmlns:a16="http://schemas.microsoft.com/office/drawing/2014/main" id="{01236515-C224-67AD-7EC6-44C523136000}"/>
              </a:ext>
            </a:extLst>
          </p:cNvPr>
          <p:cNvSpPr/>
          <p:nvPr/>
        </p:nvSpPr>
        <p:spPr>
          <a:xfrm>
            <a:off x="9564255" y="2091702"/>
            <a:ext cx="3402951" cy="1774100"/>
          </a:xfrm>
          <a:prstGeom prst="rect">
            <a:avLst/>
          </a:prstGeom>
          <a:noFill/>
          <a:ln/>
        </p:spPr>
        <p:txBody>
          <a:bodyPr wrap="square" lIns="25400" tIns="25400" rIns="25400" bIns="25400" rtlCol="0" anchor="t">
            <a:normAutofit/>
          </a:bodyPr>
          <a:lstStyle/>
          <a:p>
            <a:pPr marL="0" indent="0" algn="l">
              <a:lnSpc>
                <a:spcPct val="118000"/>
              </a:lnSpc>
              <a:buNone/>
            </a:pPr>
            <a:r>
              <a:rPr lang="en-US" sz="2000" kern="0" spc="-19">
                <a:solidFill>
                  <a:srgbClr val="0E0A2E"/>
                </a:solidFill>
                <a:latin typeface="Poppins" pitchFamily="34" charset="0"/>
                <a:ea typeface="Poppins" pitchFamily="34" charset="-122"/>
                <a:cs typeface="Poppins" pitchFamily="34" charset="-120"/>
              </a:rPr>
              <a:t>What more do I want to know?</a:t>
            </a:r>
            <a:endParaRPr lang="en-US" sz="2000">
              <a:solidFill>
                <a:srgbClr val="0E0A2E"/>
              </a:solidFill>
            </a:endParaRPr>
          </a:p>
        </p:txBody>
      </p:sp>
      <p:sp>
        <p:nvSpPr>
          <p:cNvPr id="30" name="Text 14">
            <a:extLst>
              <a:ext uri="{FF2B5EF4-FFF2-40B4-BE49-F238E27FC236}">
                <a16:creationId xmlns:a16="http://schemas.microsoft.com/office/drawing/2014/main" id="{E2C4FB68-41BF-5D47-554E-D77C8B955D00}"/>
              </a:ext>
            </a:extLst>
          </p:cNvPr>
          <p:cNvSpPr/>
          <p:nvPr/>
        </p:nvSpPr>
        <p:spPr>
          <a:xfrm>
            <a:off x="13611040" y="2091702"/>
            <a:ext cx="3402951" cy="1633423"/>
          </a:xfrm>
          <a:prstGeom prst="rect">
            <a:avLst/>
          </a:prstGeom>
          <a:noFill/>
          <a:ln/>
        </p:spPr>
        <p:txBody>
          <a:bodyPr wrap="square" lIns="25400" tIns="25400" rIns="25400" bIns="25400" rtlCol="0" anchor="t">
            <a:normAutofit/>
          </a:bodyPr>
          <a:lstStyle/>
          <a:p>
            <a:pPr marL="0" indent="0" algn="l">
              <a:lnSpc>
                <a:spcPct val="118000"/>
              </a:lnSpc>
              <a:buNone/>
            </a:pPr>
            <a:r>
              <a:rPr lang="en-US" sz="2000" kern="0" spc="-19">
                <a:solidFill>
                  <a:srgbClr val="0E0A2E"/>
                </a:solidFill>
                <a:latin typeface="Poppins" pitchFamily="34" charset="0"/>
                <a:ea typeface="Poppins" pitchFamily="34" charset="-122"/>
                <a:cs typeface="Poppins" pitchFamily="34" charset="-120"/>
              </a:rPr>
              <a:t>What are my personal goals?</a:t>
            </a:r>
            <a:endParaRPr lang="en-US" sz="2000">
              <a:solidFill>
                <a:srgbClr val="0E0A2E"/>
              </a:solidFill>
            </a:endParaRPr>
          </a:p>
        </p:txBody>
      </p:sp>
      <p:sp>
        <p:nvSpPr>
          <p:cNvPr id="31" name="Text 16">
            <a:extLst>
              <a:ext uri="{FF2B5EF4-FFF2-40B4-BE49-F238E27FC236}">
                <a16:creationId xmlns:a16="http://schemas.microsoft.com/office/drawing/2014/main" id="{34F8E2F1-8B27-E9C8-577B-977A5C0B8CBF}"/>
              </a:ext>
            </a:extLst>
          </p:cNvPr>
          <p:cNvSpPr/>
          <p:nvPr/>
        </p:nvSpPr>
        <p:spPr>
          <a:xfrm>
            <a:off x="9564255" y="5447925"/>
            <a:ext cx="3402951" cy="2098923"/>
          </a:xfrm>
          <a:prstGeom prst="rect">
            <a:avLst/>
          </a:prstGeom>
          <a:noFill/>
          <a:ln/>
        </p:spPr>
        <p:txBody>
          <a:bodyPr wrap="square" lIns="25400" tIns="25400" rIns="25400" bIns="25400" rtlCol="0" anchor="t">
            <a:normAutofit/>
          </a:bodyPr>
          <a:lstStyle/>
          <a:p>
            <a:pPr marL="0" indent="0" algn="l">
              <a:lnSpc>
                <a:spcPct val="118000"/>
              </a:lnSpc>
              <a:buNone/>
            </a:pPr>
            <a:r>
              <a:rPr lang="en-US" sz="2000" kern="0" spc="-19">
                <a:solidFill>
                  <a:srgbClr val="0E0A2E"/>
                </a:solidFill>
                <a:latin typeface="Poppins" pitchFamily="34" charset="0"/>
                <a:ea typeface="Poppins" pitchFamily="34" charset="-122"/>
                <a:cs typeface="Poppins" pitchFamily="34" charset="-120"/>
              </a:rPr>
              <a:t>How could this impact others?</a:t>
            </a:r>
            <a:endParaRPr lang="en-US" sz="2000">
              <a:solidFill>
                <a:srgbClr val="0E0A2E"/>
              </a:solidFill>
            </a:endParaRPr>
          </a:p>
        </p:txBody>
      </p:sp>
      <p:sp>
        <p:nvSpPr>
          <p:cNvPr id="32" name="Text 18">
            <a:extLst>
              <a:ext uri="{FF2B5EF4-FFF2-40B4-BE49-F238E27FC236}">
                <a16:creationId xmlns:a16="http://schemas.microsoft.com/office/drawing/2014/main" id="{EE8B00CC-B1E1-86C2-251E-F054C5294DA4}"/>
              </a:ext>
            </a:extLst>
          </p:cNvPr>
          <p:cNvSpPr/>
          <p:nvPr/>
        </p:nvSpPr>
        <p:spPr>
          <a:xfrm>
            <a:off x="13611040" y="5447924"/>
            <a:ext cx="3402951" cy="1841015"/>
          </a:xfrm>
          <a:prstGeom prst="rect">
            <a:avLst/>
          </a:prstGeom>
          <a:noFill/>
          <a:ln/>
        </p:spPr>
        <p:txBody>
          <a:bodyPr wrap="square" lIns="25400" tIns="25400" rIns="25400" bIns="25400" rtlCol="0" anchor="t">
            <a:normAutofit/>
          </a:bodyPr>
          <a:lstStyle/>
          <a:p>
            <a:pPr marL="0" indent="0" algn="l">
              <a:lnSpc>
                <a:spcPct val="118000"/>
              </a:lnSpc>
              <a:buNone/>
            </a:pPr>
            <a:r>
              <a:rPr lang="en-US" sz="2000" kern="0" spc="-19">
                <a:solidFill>
                  <a:srgbClr val="0E0A2E"/>
                </a:solidFill>
                <a:latin typeface="Poppins" pitchFamily="34" charset="0"/>
                <a:ea typeface="Poppins" pitchFamily="34" charset="-122"/>
                <a:cs typeface="Poppins" pitchFamily="34" charset="-120"/>
              </a:rPr>
              <a:t>How can this be applied?</a:t>
            </a:r>
            <a:endParaRPr lang="en-US" sz="2000">
              <a:solidFill>
                <a:srgbClr val="0E0A2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9" grpId="0" animBg="1"/>
      <p:bldP spid="30" grpId="0" animBg="1"/>
      <p:bldP spid="31" grpId="0" animBg="1"/>
      <p:bldP spid="3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name="Slide 56">
    <p:bg>
      <p:bgPr>
        <a:solidFill>
          <a:srgbClr val="FDFCF9"/>
        </a:solid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NEXT STEPS · THROUGH ALL 4 COLOURS</a:t>
            </a:r>
            <a:endParaRPr lang="en-US" sz="1650"/>
          </a:p>
        </p:txBody>
      </p:sp>
      <p:sp>
        <p:nvSpPr>
          <p:cNvPr id="3" name="Text 1"/>
          <p:cNvSpPr/>
          <p:nvPr/>
        </p:nvSpPr>
        <p:spPr>
          <a:xfrm>
            <a:off x="1143000" y="1543943"/>
            <a:ext cx="7135021" cy="1775371"/>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7200" b="1" kern="0" spc="-216">
                <a:solidFill>
                  <a:srgbClr val="0F0B2E"/>
                </a:solidFill>
                <a:latin typeface="Poppins" pitchFamily="34" charset="0"/>
                <a:cs typeface="Poppins" pitchFamily="34" charset="-120"/>
              </a:rPr>
              <a:t>Team</a:t>
            </a:r>
            <a:r>
              <a:rPr lang="en-US" sz="7200" b="1" kern="0" spc="-216">
                <a:solidFill>
                  <a:srgbClr val="0F0B2E"/>
                </a:solidFill>
                <a:latin typeface="Poppins" pitchFamily="34" charset="0"/>
                <a:ea typeface="Poppins" pitchFamily="34" charset="-122"/>
                <a:cs typeface="Poppins" pitchFamily="34" charset="-120"/>
              </a:rPr>
              <a:t> </a:t>
            </a:r>
          </a:p>
          <a:p>
            <a:pPr marL="0" indent="0" algn="l">
              <a:lnSpc>
                <a:spcPct val="95000"/>
              </a:lnSpc>
              <a:buNone/>
            </a:pPr>
            <a:r>
              <a:rPr lang="en-US" sz="7200" b="1" kern="0" spc="-216">
                <a:gradFill>
                  <a:gsLst>
                    <a:gs pos="43000">
                      <a:srgbClr val="2CAAE3"/>
                    </a:gs>
                    <a:gs pos="23000">
                      <a:srgbClr val="A7C93F"/>
                    </a:gs>
                  </a:gsLst>
                  <a:lin ang="2700000" scaled="0"/>
                </a:gradFill>
                <a:latin typeface="Poppins" pitchFamily="34" charset="0"/>
                <a:cs typeface="Poppins" pitchFamily="34" charset="-120"/>
              </a:rPr>
              <a:t>reflection</a:t>
            </a:r>
          </a:p>
        </p:txBody>
      </p:sp>
      <p:sp>
        <p:nvSpPr>
          <p:cNvPr id="4" name="Text 2"/>
          <p:cNvSpPr/>
          <p:nvPr/>
        </p:nvSpPr>
        <p:spPr>
          <a:xfrm>
            <a:off x="1143000" y="3662214"/>
            <a:ext cx="4240697" cy="1272406"/>
          </a:xfrm>
          <a:prstGeom prst="rect">
            <a:avLst/>
          </a:prstGeom>
          <a:noFill/>
          <a:ln/>
        </p:spPr>
        <p:txBody>
          <a:bodyPr wrap="square" lIns="25400" tIns="25400" rIns="25400" bIns="25400" rtlCol="0" anchor="t">
            <a:normAutofit fontScale="92500" lnSpcReduction="20000"/>
          </a:bodyPr>
          <a:lstStyle/>
          <a:p>
            <a:pPr marL="0" indent="0" algn="l">
              <a:lnSpc>
                <a:spcPct val="135000"/>
              </a:lnSpc>
              <a:buNone/>
            </a:pPr>
            <a:r>
              <a:rPr lang="en-US" sz="2400">
                <a:solidFill>
                  <a:srgbClr val="0F0B2E"/>
                </a:solidFill>
                <a:latin typeface="Poppins" pitchFamily="34" charset="0"/>
                <a:ea typeface="Poppins" pitchFamily="34" charset="-122"/>
                <a:cs typeface="Poppins" pitchFamily="34" charset="-120"/>
              </a:rPr>
              <a:t>Reflect on what you have learnt today through the lens of all 4 </a:t>
            </a:r>
            <a:r>
              <a:rPr lang="en-US" sz="2400" u="wavy">
                <a:solidFill>
                  <a:srgbClr val="0F0B2E"/>
                </a:solidFill>
                <a:uFill>
                  <a:solidFill>
                    <a:srgbClr val="E84427"/>
                  </a:solidFill>
                </a:uFill>
                <a:latin typeface="Poppins" pitchFamily="34" charset="0"/>
                <a:ea typeface="Poppins" pitchFamily="34" charset="-122"/>
                <a:cs typeface="Poppins" pitchFamily="34" charset="-120"/>
              </a:rPr>
              <a:t>colours</a:t>
            </a:r>
            <a:r>
              <a:rPr lang="en-US" sz="2400">
                <a:solidFill>
                  <a:srgbClr val="0F0B2E"/>
                </a:solidFill>
                <a:latin typeface="Poppins" pitchFamily="34" charset="0"/>
                <a:ea typeface="Poppins" pitchFamily="34" charset="-122"/>
                <a:cs typeface="Poppins" pitchFamily="34" charset="-120"/>
              </a:rPr>
              <a:t>.</a:t>
            </a:r>
            <a:endParaRPr lang="en-US" sz="2400"/>
          </a:p>
        </p:txBody>
      </p:sp>
      <p:sp>
        <p:nvSpPr>
          <p:cNvPr id="5" name="Text 3"/>
          <p:cNvSpPr/>
          <p:nvPr/>
        </p:nvSpPr>
        <p:spPr>
          <a:xfrm>
            <a:off x="1143000" y="5163220"/>
            <a:ext cx="4240697" cy="1272406"/>
          </a:xfrm>
          <a:prstGeom prst="rect">
            <a:avLst/>
          </a:prstGeom>
          <a:noFill/>
          <a:ln/>
        </p:spPr>
        <p:txBody>
          <a:bodyPr wrap="square" lIns="25400" tIns="25400" rIns="25400" bIns="25400" rtlCol="0" anchor="t">
            <a:normAutofit fontScale="92500"/>
          </a:bodyPr>
          <a:lstStyle/>
          <a:p>
            <a:pPr marL="0" indent="0" algn="l">
              <a:lnSpc>
                <a:spcPct val="135000"/>
              </a:lnSpc>
              <a:buNone/>
            </a:pPr>
            <a:r>
              <a:rPr lang="en-US" sz="2400">
                <a:solidFill>
                  <a:srgbClr val="0F0B2E"/>
                </a:solidFill>
                <a:latin typeface="Poppins" pitchFamily="34" charset="0"/>
                <a:ea typeface="Poppins" pitchFamily="34" charset="-122"/>
                <a:cs typeface="Poppins" pitchFamily="34" charset="-120"/>
              </a:rPr>
              <a:t>As a team what do you want to </a:t>
            </a:r>
            <a:r>
              <a:rPr lang="en-US" sz="2400" b="1">
                <a:solidFill>
                  <a:srgbClr val="0F0B2E"/>
                </a:solidFill>
                <a:latin typeface="Poppins" pitchFamily="34" charset="0"/>
                <a:ea typeface="Poppins" pitchFamily="34" charset="-122"/>
                <a:cs typeface="Poppins" pitchFamily="34" charset="-120"/>
              </a:rPr>
              <a:t>stop … start … continue </a:t>
            </a:r>
            <a:r>
              <a:rPr lang="en-US" sz="2400">
                <a:solidFill>
                  <a:srgbClr val="0F0B2E"/>
                </a:solidFill>
                <a:latin typeface="Poppins" pitchFamily="34" charset="0"/>
                <a:ea typeface="Poppins" pitchFamily="34" charset="-122"/>
                <a:cs typeface="Poppins" pitchFamily="34" charset="-120"/>
              </a:rPr>
              <a:t>?</a:t>
            </a:r>
            <a:endParaRPr lang="en-US" sz="2400"/>
          </a:p>
        </p:txBody>
      </p:sp>
      <p:sp>
        <p:nvSpPr>
          <p:cNvPr id="18" name="Text 16"/>
          <p:cNvSpPr/>
          <p:nvPr/>
        </p:nvSpPr>
        <p:spPr>
          <a:xfrm>
            <a:off x="1143000" y="9593610"/>
            <a:ext cx="1807071"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TEAM REFLECTION</a:t>
            </a:r>
            <a:endParaRPr lang="en-US" sz="1200"/>
          </a:p>
        </p:txBody>
      </p:sp>
      <p:pic>
        <p:nvPicPr>
          <p:cNvPr id="20" name="Picture 19">
            <a:extLst>
              <a:ext uri="{FF2B5EF4-FFF2-40B4-BE49-F238E27FC236}">
                <a16:creationId xmlns:a16="http://schemas.microsoft.com/office/drawing/2014/main" id="{4D180C14-5C27-6F17-1BB9-CF518147D634}"/>
              </a:ext>
            </a:extLst>
          </p:cNvPr>
          <p:cNvPicPr>
            <a:picLocks noChangeAspect="1"/>
          </p:cNvPicPr>
          <p:nvPr/>
        </p:nvPicPr>
        <p:blipFill>
          <a:blip r:embed="rId3"/>
          <a:stretch>
            <a:fillRect/>
          </a:stretch>
        </p:blipFill>
        <p:spPr>
          <a:xfrm>
            <a:off x="9048691" y="4829047"/>
            <a:ext cx="4320000" cy="4344373"/>
          </a:xfrm>
          <a:prstGeom prst="rect">
            <a:avLst/>
          </a:prstGeom>
        </p:spPr>
      </p:pic>
      <p:pic>
        <p:nvPicPr>
          <p:cNvPr id="21" name="Picture 20">
            <a:extLst>
              <a:ext uri="{FF2B5EF4-FFF2-40B4-BE49-F238E27FC236}">
                <a16:creationId xmlns:a16="http://schemas.microsoft.com/office/drawing/2014/main" id="{EB5E45EE-310B-C496-FC78-9B800EF26B2F}"/>
              </a:ext>
            </a:extLst>
          </p:cNvPr>
          <p:cNvPicPr>
            <a:picLocks noChangeAspect="1"/>
          </p:cNvPicPr>
          <p:nvPr/>
        </p:nvPicPr>
        <p:blipFill>
          <a:blip r:embed="rId4"/>
          <a:stretch>
            <a:fillRect/>
          </a:stretch>
        </p:blipFill>
        <p:spPr>
          <a:xfrm>
            <a:off x="13104877" y="4827095"/>
            <a:ext cx="4320000" cy="4259561"/>
          </a:xfrm>
          <a:prstGeom prst="rect">
            <a:avLst/>
          </a:prstGeom>
        </p:spPr>
      </p:pic>
      <p:pic>
        <p:nvPicPr>
          <p:cNvPr id="22" name="Picture 21">
            <a:extLst>
              <a:ext uri="{FF2B5EF4-FFF2-40B4-BE49-F238E27FC236}">
                <a16:creationId xmlns:a16="http://schemas.microsoft.com/office/drawing/2014/main" id="{F97F7F7C-96D5-27D8-AD09-231FA60FCDE9}"/>
              </a:ext>
            </a:extLst>
          </p:cNvPr>
          <p:cNvPicPr>
            <a:picLocks noChangeAspect="1"/>
          </p:cNvPicPr>
          <p:nvPr/>
        </p:nvPicPr>
        <p:blipFill>
          <a:blip r:embed="rId5"/>
          <a:stretch>
            <a:fillRect/>
          </a:stretch>
        </p:blipFill>
        <p:spPr>
          <a:xfrm>
            <a:off x="13104876" y="1497743"/>
            <a:ext cx="4320000" cy="4305533"/>
          </a:xfrm>
          <a:prstGeom prst="rect">
            <a:avLst/>
          </a:prstGeom>
        </p:spPr>
      </p:pic>
      <p:pic>
        <p:nvPicPr>
          <p:cNvPr id="23" name="Picture 22">
            <a:extLst>
              <a:ext uri="{FF2B5EF4-FFF2-40B4-BE49-F238E27FC236}">
                <a16:creationId xmlns:a16="http://schemas.microsoft.com/office/drawing/2014/main" id="{BE8D06F6-CE25-868D-29AD-867D2DC71B44}"/>
              </a:ext>
            </a:extLst>
          </p:cNvPr>
          <p:cNvPicPr>
            <a:picLocks noChangeAspect="1"/>
          </p:cNvPicPr>
          <p:nvPr/>
        </p:nvPicPr>
        <p:blipFill>
          <a:blip r:embed="rId6"/>
          <a:stretch>
            <a:fillRect/>
          </a:stretch>
        </p:blipFill>
        <p:spPr>
          <a:xfrm>
            <a:off x="9048693" y="1474295"/>
            <a:ext cx="4320000" cy="4236089"/>
          </a:xfrm>
          <a:prstGeom prst="rect">
            <a:avLst/>
          </a:prstGeom>
        </p:spPr>
      </p:pic>
      <p:sp>
        <p:nvSpPr>
          <p:cNvPr id="24" name="Text 12">
            <a:extLst>
              <a:ext uri="{FF2B5EF4-FFF2-40B4-BE49-F238E27FC236}">
                <a16:creationId xmlns:a16="http://schemas.microsoft.com/office/drawing/2014/main" id="{D795474D-FD63-20D3-04F1-9023A7D85BEB}"/>
              </a:ext>
            </a:extLst>
          </p:cNvPr>
          <p:cNvSpPr/>
          <p:nvPr/>
        </p:nvSpPr>
        <p:spPr>
          <a:xfrm>
            <a:off x="9564255" y="2091702"/>
            <a:ext cx="3402951" cy="1774100"/>
          </a:xfrm>
          <a:prstGeom prst="rect">
            <a:avLst/>
          </a:prstGeom>
          <a:noFill/>
          <a:ln/>
        </p:spPr>
        <p:txBody>
          <a:bodyPr wrap="square" lIns="25400" tIns="25400" rIns="25400" bIns="25400" rtlCol="0" anchor="t">
            <a:normAutofit/>
          </a:bodyPr>
          <a:lstStyle/>
          <a:p>
            <a:pPr marL="0" indent="0" algn="l">
              <a:lnSpc>
                <a:spcPct val="118000"/>
              </a:lnSpc>
              <a:buNone/>
            </a:pPr>
            <a:r>
              <a:rPr lang="en-US" sz="2000" kern="0" spc="-19">
                <a:solidFill>
                  <a:srgbClr val="0E0A2E"/>
                </a:solidFill>
                <a:latin typeface="Poppins" pitchFamily="34" charset="0"/>
                <a:ea typeface="Poppins" pitchFamily="34" charset="-122"/>
                <a:cs typeface="Poppins" pitchFamily="34" charset="-120"/>
              </a:rPr>
              <a:t>What more do we want to know?</a:t>
            </a:r>
            <a:endParaRPr lang="en-US" sz="2000">
              <a:solidFill>
                <a:srgbClr val="0E0A2E"/>
              </a:solidFill>
            </a:endParaRPr>
          </a:p>
        </p:txBody>
      </p:sp>
      <p:sp>
        <p:nvSpPr>
          <p:cNvPr id="25" name="Text 14">
            <a:extLst>
              <a:ext uri="{FF2B5EF4-FFF2-40B4-BE49-F238E27FC236}">
                <a16:creationId xmlns:a16="http://schemas.microsoft.com/office/drawing/2014/main" id="{34865164-32E5-D824-FBDC-8529AC6B6396}"/>
              </a:ext>
            </a:extLst>
          </p:cNvPr>
          <p:cNvSpPr/>
          <p:nvPr/>
        </p:nvSpPr>
        <p:spPr>
          <a:xfrm>
            <a:off x="13611040" y="2091702"/>
            <a:ext cx="3402951" cy="1633423"/>
          </a:xfrm>
          <a:prstGeom prst="rect">
            <a:avLst/>
          </a:prstGeom>
          <a:noFill/>
          <a:ln/>
        </p:spPr>
        <p:txBody>
          <a:bodyPr wrap="square" lIns="25400" tIns="25400" rIns="25400" bIns="25400" rtlCol="0" anchor="t">
            <a:normAutofit/>
          </a:bodyPr>
          <a:lstStyle/>
          <a:p>
            <a:pPr marL="0" indent="0" algn="l">
              <a:lnSpc>
                <a:spcPct val="118000"/>
              </a:lnSpc>
              <a:buNone/>
            </a:pPr>
            <a:r>
              <a:rPr lang="en-US" sz="2000" kern="0" spc="-19">
                <a:solidFill>
                  <a:srgbClr val="0E0A2E"/>
                </a:solidFill>
                <a:latin typeface="Poppins" pitchFamily="34" charset="0"/>
                <a:ea typeface="Poppins" pitchFamily="34" charset="-122"/>
                <a:cs typeface="Poppins" pitchFamily="34" charset="-120"/>
              </a:rPr>
              <a:t>What are our personal goals?</a:t>
            </a:r>
            <a:endParaRPr lang="en-US" sz="2000">
              <a:solidFill>
                <a:srgbClr val="0E0A2E"/>
              </a:solidFill>
            </a:endParaRPr>
          </a:p>
        </p:txBody>
      </p:sp>
      <p:sp>
        <p:nvSpPr>
          <p:cNvPr id="26" name="Text 16">
            <a:extLst>
              <a:ext uri="{FF2B5EF4-FFF2-40B4-BE49-F238E27FC236}">
                <a16:creationId xmlns:a16="http://schemas.microsoft.com/office/drawing/2014/main" id="{250A4FBB-2D46-A39D-AD95-10AC5B1E7690}"/>
              </a:ext>
            </a:extLst>
          </p:cNvPr>
          <p:cNvSpPr/>
          <p:nvPr/>
        </p:nvSpPr>
        <p:spPr>
          <a:xfrm>
            <a:off x="9564255" y="5447925"/>
            <a:ext cx="3402951" cy="2098923"/>
          </a:xfrm>
          <a:prstGeom prst="rect">
            <a:avLst/>
          </a:prstGeom>
          <a:noFill/>
          <a:ln/>
        </p:spPr>
        <p:txBody>
          <a:bodyPr wrap="square" lIns="25400" tIns="25400" rIns="25400" bIns="25400" rtlCol="0" anchor="t">
            <a:normAutofit/>
          </a:bodyPr>
          <a:lstStyle/>
          <a:p>
            <a:pPr marL="0" indent="0" algn="l">
              <a:lnSpc>
                <a:spcPct val="118000"/>
              </a:lnSpc>
              <a:buNone/>
            </a:pPr>
            <a:r>
              <a:rPr lang="en-US" sz="2000" kern="0" spc="-19">
                <a:solidFill>
                  <a:srgbClr val="0E0A2E"/>
                </a:solidFill>
                <a:latin typeface="Poppins" pitchFamily="34" charset="0"/>
                <a:ea typeface="Poppins" pitchFamily="34" charset="-122"/>
                <a:cs typeface="Poppins" pitchFamily="34" charset="-120"/>
              </a:rPr>
              <a:t>How could this impact others?</a:t>
            </a:r>
            <a:endParaRPr lang="en-US" sz="2000">
              <a:solidFill>
                <a:srgbClr val="0E0A2E"/>
              </a:solidFill>
            </a:endParaRPr>
          </a:p>
        </p:txBody>
      </p:sp>
      <p:sp>
        <p:nvSpPr>
          <p:cNvPr id="27" name="Text 18">
            <a:extLst>
              <a:ext uri="{FF2B5EF4-FFF2-40B4-BE49-F238E27FC236}">
                <a16:creationId xmlns:a16="http://schemas.microsoft.com/office/drawing/2014/main" id="{E191ACE8-C873-6C4B-3FC0-14096DA9C7A1}"/>
              </a:ext>
            </a:extLst>
          </p:cNvPr>
          <p:cNvSpPr/>
          <p:nvPr/>
        </p:nvSpPr>
        <p:spPr>
          <a:xfrm>
            <a:off x="13611040" y="5447924"/>
            <a:ext cx="3402951" cy="1841015"/>
          </a:xfrm>
          <a:prstGeom prst="rect">
            <a:avLst/>
          </a:prstGeom>
          <a:noFill/>
          <a:ln/>
        </p:spPr>
        <p:txBody>
          <a:bodyPr wrap="square" lIns="25400" tIns="25400" rIns="25400" bIns="25400" rtlCol="0" anchor="t">
            <a:normAutofit/>
          </a:bodyPr>
          <a:lstStyle/>
          <a:p>
            <a:pPr marL="0" indent="0" algn="l">
              <a:lnSpc>
                <a:spcPct val="118000"/>
              </a:lnSpc>
              <a:buNone/>
            </a:pPr>
            <a:r>
              <a:rPr lang="en-US" sz="2000" kern="0" spc="-19">
                <a:solidFill>
                  <a:srgbClr val="0E0A2E"/>
                </a:solidFill>
                <a:latin typeface="Poppins" pitchFamily="34" charset="0"/>
                <a:ea typeface="Poppins" pitchFamily="34" charset="-122"/>
                <a:cs typeface="Poppins" pitchFamily="34" charset="-120"/>
              </a:rPr>
              <a:t>How can this be applied?</a:t>
            </a:r>
            <a:endParaRPr lang="en-US" sz="2000">
              <a:solidFill>
                <a:srgbClr val="0E0A2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4" grpId="0" animBg="1"/>
      <p:bldP spid="25" grpId="0" animBg="1"/>
      <p:bldP spid="26" grpId="0" animBg="1"/>
      <p:bldP spid="2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name="Slide 5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43000" y="2282279"/>
            <a:ext cx="16482060" cy="451470"/>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100" b="1" kern="0" spc="462">
                <a:solidFill>
                  <a:srgbClr val="6F6A92"/>
                </a:solidFill>
                <a:latin typeface="Poppins" pitchFamily="34" charset="0"/>
                <a:ea typeface="Poppins" pitchFamily="34" charset="-122"/>
                <a:cs typeface="Poppins" pitchFamily="34" charset="-120"/>
              </a:rPr>
              <a:t>STAY IN TOUCH</a:t>
            </a:r>
            <a:endParaRPr lang="en-US" sz="2100"/>
          </a:p>
        </p:txBody>
      </p:sp>
      <p:sp>
        <p:nvSpPr>
          <p:cNvPr id="3" name="Text 1"/>
          <p:cNvSpPr/>
          <p:nvPr/>
        </p:nvSpPr>
        <p:spPr>
          <a:xfrm>
            <a:off x="1143000" y="3038549"/>
            <a:ext cx="16482060" cy="1714500"/>
          </a:xfrm>
          <a:prstGeom prst="rect">
            <a:avLst/>
          </a:prstGeom>
          <a:noFill/>
          <a:ln/>
        </p:spPr>
        <p:txBody>
          <a:bodyPr wrap="square" lIns="25400" tIns="25400" rIns="25400" bIns="25400" rtlCol="0" anchor="t">
            <a:normAutofit fontScale="92500" lnSpcReduction="20000"/>
          </a:bodyPr>
          <a:lstStyle/>
          <a:p>
            <a:pPr marL="0" indent="0" algn="l">
              <a:lnSpc>
                <a:spcPct val="88000"/>
              </a:lnSpc>
              <a:buNone/>
            </a:pPr>
            <a:r>
              <a:rPr lang="en-US" sz="15000" b="1" kern="0" spc="-600">
                <a:solidFill>
                  <a:srgbClr val="FFFFFF"/>
                </a:solidFill>
                <a:latin typeface="Poppins" pitchFamily="34" charset="0"/>
                <a:ea typeface="Poppins" pitchFamily="34" charset="-122"/>
                <a:cs typeface="Poppins" pitchFamily="34" charset="-120"/>
              </a:rPr>
              <a:t>Thank </a:t>
            </a:r>
            <a:r>
              <a:rPr lang="en-US" sz="15000" b="1" kern="0" spc="-600">
                <a:gradFill>
                  <a:gsLst>
                    <a:gs pos="62000">
                      <a:srgbClr val="2CAAE3"/>
                    </a:gs>
                    <a:gs pos="89000">
                      <a:srgbClr val="A7C93F"/>
                    </a:gs>
                  </a:gsLst>
                  <a:lin ang="2700000" scaled="0"/>
                </a:gradFill>
                <a:latin typeface="Poppins" pitchFamily="34" charset="0"/>
                <a:ea typeface="Poppins" pitchFamily="34" charset="-122"/>
                <a:cs typeface="Poppins" pitchFamily="34" charset="-120"/>
              </a:rPr>
              <a:t>you</a:t>
            </a:r>
            <a:r>
              <a:rPr lang="en-US" sz="15000" b="1" kern="0" spc="-600">
                <a:solidFill>
                  <a:srgbClr val="FFFFFF"/>
                </a:solidFill>
                <a:latin typeface="Poppins" pitchFamily="34" charset="0"/>
                <a:ea typeface="Poppins" pitchFamily="34" charset="-122"/>
                <a:cs typeface="Poppins" pitchFamily="34" charset="-120"/>
              </a:rPr>
              <a:t>.</a:t>
            </a:r>
            <a:endParaRPr lang="en-US" sz="15000"/>
          </a:p>
        </p:txBody>
      </p:sp>
      <p:sp>
        <p:nvSpPr>
          <p:cNvPr id="4" name="Text 2"/>
          <p:cNvSpPr/>
          <p:nvPr/>
        </p:nvSpPr>
        <p:spPr>
          <a:xfrm>
            <a:off x="1143000" y="5019749"/>
            <a:ext cx="9779325" cy="830461"/>
          </a:xfrm>
          <a:prstGeom prst="rect">
            <a:avLst/>
          </a:prstGeom>
          <a:noFill/>
          <a:ln/>
        </p:spPr>
        <p:txBody>
          <a:bodyPr wrap="square" lIns="25400" tIns="25400" rIns="25400" bIns="25400" rtlCol="0" anchor="t">
            <a:normAutofit fontScale="92500" lnSpcReduction="20000"/>
          </a:bodyPr>
          <a:lstStyle/>
          <a:p>
            <a:pPr marL="0" indent="0" algn="l">
              <a:lnSpc>
                <a:spcPct val="130000"/>
              </a:lnSpc>
              <a:buNone/>
            </a:pPr>
            <a:r>
              <a:rPr lang="en-US" sz="2400">
                <a:solidFill>
                  <a:srgbClr val="B8B2D4"/>
                </a:solidFill>
                <a:latin typeface="Poppins" pitchFamily="34" charset="0"/>
                <a:ea typeface="Poppins" pitchFamily="34" charset="-122"/>
                <a:cs typeface="Poppins" pitchFamily="34" charset="-120"/>
              </a:rPr>
              <a:t>Please stay in touch - we’d love to hear how you’re putting this into practice.</a:t>
            </a:r>
            <a:endParaRPr lang="en-US" sz="2400"/>
          </a:p>
        </p:txBody>
      </p:sp>
      <p:sp>
        <p:nvSpPr>
          <p:cNvPr id="5" name="Text 3">
            <a:hlinkClick r:id="rId4"/>
          </p:cNvPr>
          <p:cNvSpPr/>
          <p:nvPr/>
        </p:nvSpPr>
        <p:spPr>
          <a:xfrm>
            <a:off x="1143000" y="6383610"/>
            <a:ext cx="7946708" cy="45147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2100" u="sng">
                <a:solidFill>
                  <a:srgbClr val="FDFCF9"/>
                </a:solidFill>
                <a:latin typeface="Poppins" pitchFamily="34" charset="0"/>
                <a:ea typeface="Poppins" pitchFamily="34" charset="-122"/>
                <a:cs typeface="Poppins" pitchFamily="34" charset="-120"/>
                <a:hlinkClick r:id="rId4">
                  <a:extLst>
                    <a:ext uri="{A12FA001-AC4F-418D-AE19-62706E023703}">
                      <ahyp:hlinkClr xmlns:ahyp="http://schemas.microsoft.com/office/drawing/2018/hyperlinkcolor" val="tx"/>
                    </a:ext>
                  </a:extLst>
                </a:hlinkClick>
              </a:rPr>
              <a:t>colour-profiling.com</a:t>
            </a:r>
            <a:endParaRPr lang="en-US" sz="2100"/>
          </a:p>
        </p:txBody>
      </p:sp>
      <p:sp>
        <p:nvSpPr>
          <p:cNvPr id="6" name="Text 4"/>
          <p:cNvSpPr/>
          <p:nvPr/>
        </p:nvSpPr>
        <p:spPr>
          <a:xfrm>
            <a:off x="9429750" y="6383610"/>
            <a:ext cx="7946708" cy="45147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2100">
                <a:solidFill>
                  <a:srgbClr val="FDFCF9"/>
                </a:solidFill>
                <a:latin typeface="Poppins" pitchFamily="34" charset="0"/>
                <a:ea typeface="Poppins" pitchFamily="34" charset="-122"/>
                <a:cs typeface="Poppins" pitchFamily="34" charset="-120"/>
              </a:rPr>
              <a:t>@colourprofiling</a:t>
            </a:r>
            <a:endParaRPr lang="en-US" sz="2100"/>
          </a:p>
        </p:txBody>
      </p:sp>
      <p:sp>
        <p:nvSpPr>
          <p:cNvPr id="7" name="Text 5"/>
          <p:cNvSpPr/>
          <p:nvPr/>
        </p:nvSpPr>
        <p:spPr>
          <a:xfrm>
            <a:off x="1143000" y="6987480"/>
            <a:ext cx="7946708" cy="45147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2100">
                <a:solidFill>
                  <a:srgbClr val="FDFCF9"/>
                </a:solidFill>
                <a:latin typeface="Poppins" pitchFamily="34" charset="0"/>
                <a:ea typeface="Poppins" pitchFamily="34" charset="-122"/>
                <a:cs typeface="Poppins" pitchFamily="34" charset="-120"/>
              </a:rPr>
              <a:t>@cmeprofiling</a:t>
            </a:r>
            <a:endParaRPr lang="en-US" sz="2100"/>
          </a:p>
        </p:txBody>
      </p:sp>
      <p:sp>
        <p:nvSpPr>
          <p:cNvPr id="8" name="Text 6"/>
          <p:cNvSpPr/>
          <p:nvPr/>
        </p:nvSpPr>
        <p:spPr>
          <a:xfrm>
            <a:off x="9429750" y="6987480"/>
            <a:ext cx="7946708" cy="45147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2100">
                <a:solidFill>
                  <a:srgbClr val="FDFCF9"/>
                </a:solidFill>
                <a:latin typeface="Poppins" pitchFamily="34" charset="0"/>
                <a:ea typeface="Poppins" pitchFamily="34" charset="-122"/>
                <a:cs typeface="Poppins" pitchFamily="34" charset="-120"/>
              </a:rPr>
              <a:t>Cmecolourprofiling</a:t>
            </a:r>
            <a:endParaRPr lang="en-US" sz="2100"/>
          </a:p>
        </p:txBody>
      </p:sp>
      <p:sp>
        <p:nvSpPr>
          <p:cNvPr id="9" name="Text 7"/>
          <p:cNvSpPr/>
          <p:nvPr/>
        </p:nvSpPr>
        <p:spPr>
          <a:xfrm>
            <a:off x="1143000" y="7591351"/>
            <a:ext cx="7946708" cy="45147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2100">
                <a:solidFill>
                  <a:srgbClr val="FDFCF9"/>
                </a:solidFill>
                <a:latin typeface="Poppins" pitchFamily="34" charset="0"/>
                <a:ea typeface="Poppins" pitchFamily="34" charset="-122"/>
                <a:cs typeface="Poppins" pitchFamily="34" charset="-120"/>
              </a:rPr>
              <a:t>@C-me Colour Profiling</a:t>
            </a:r>
            <a:endParaRPr lang="en-US" sz="2100"/>
          </a:p>
        </p:txBody>
      </p:sp>
      <p:sp>
        <p:nvSpPr>
          <p:cNvPr id="10" name="Text 8"/>
          <p:cNvSpPr/>
          <p:nvPr/>
        </p:nvSpPr>
        <p:spPr>
          <a:xfrm>
            <a:off x="1143000" y="9593610"/>
            <a:ext cx="2501801"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F6A92"/>
                </a:solidFill>
                <a:latin typeface="Poppins" pitchFamily="34" charset="0"/>
                <a:ea typeface="Poppins" pitchFamily="34" charset="-122"/>
                <a:cs typeface="Poppins" pitchFamily="34" charset="-120"/>
              </a:rPr>
              <a:t>FOUNDATION WORKSHOP</a:t>
            </a:r>
            <a:endParaRPr lang="en-US" sz="1200"/>
          </a:p>
        </p:txBody>
      </p:sp>
      <p:pic>
        <p:nvPicPr>
          <p:cNvPr id="12" name="Picture 11">
            <a:extLst>
              <a:ext uri="{FF2B5EF4-FFF2-40B4-BE49-F238E27FC236}">
                <a16:creationId xmlns:a16="http://schemas.microsoft.com/office/drawing/2014/main" id="{D58EC995-80D0-8C44-705F-1FC2C371AE70}"/>
              </a:ext>
            </a:extLst>
          </p:cNvPr>
          <p:cNvPicPr>
            <a:picLocks noChangeAspect="1"/>
          </p:cNvPicPr>
          <p:nvPr/>
        </p:nvPicPr>
        <p:blipFill>
          <a:blip r:embed="rId5"/>
          <a:stretch>
            <a:fillRect/>
          </a:stretch>
        </p:blipFill>
        <p:spPr>
          <a:xfrm>
            <a:off x="15370275" y="1371707"/>
            <a:ext cx="1511899" cy="120101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DFCF9"/>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996FDD42-5688-3EC6-BE55-DB111DF736F2}"/>
              </a:ext>
            </a:extLst>
          </p:cNvPr>
          <p:cNvPicPr>
            <a:picLocks noChangeAspect="1"/>
          </p:cNvPicPr>
          <p:nvPr/>
        </p:nvPicPr>
        <p:blipFill>
          <a:blip r:embed="rId3"/>
          <a:stretch>
            <a:fillRect/>
          </a:stretch>
        </p:blipFill>
        <p:spPr>
          <a:xfrm>
            <a:off x="16679008" y="1069568"/>
            <a:ext cx="685800" cy="546265"/>
          </a:xfrm>
          <a:prstGeom prst="rect">
            <a:avLst/>
          </a:prstGeom>
        </p:spPr>
      </p:pic>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A BROAD AND RICH POOL OF EXPERIENCE</a:t>
            </a:r>
            <a:endParaRPr lang="en-US" sz="1650"/>
          </a:p>
        </p:txBody>
      </p:sp>
      <p:sp>
        <p:nvSpPr>
          <p:cNvPr id="3" name="Text 1"/>
          <p:cNvSpPr/>
          <p:nvPr/>
        </p:nvSpPr>
        <p:spPr>
          <a:xfrm>
            <a:off x="1143000" y="1543943"/>
            <a:ext cx="16482060" cy="1775371"/>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7200" b="1" kern="0" spc="-252">
                <a:solidFill>
                  <a:srgbClr val="0F0B2E"/>
                </a:solidFill>
                <a:latin typeface="Poppins" pitchFamily="34" charset="0"/>
                <a:ea typeface="Poppins" pitchFamily="34" charset="-122"/>
                <a:cs typeface="Poppins" pitchFamily="34" charset="-120"/>
              </a:rPr>
              <a:t>A common </a:t>
            </a:r>
            <a:r>
              <a:rPr lang="en-US" sz="7200" b="1" kern="0" spc="-252">
                <a:gradFill>
                  <a:gsLst>
                    <a:gs pos="78000">
                      <a:srgbClr val="2CAAE3"/>
                    </a:gs>
                    <a:gs pos="64000">
                      <a:srgbClr val="7FBF75"/>
                    </a:gs>
                    <a:gs pos="38000">
                      <a:srgbClr val="A7C93F"/>
                    </a:gs>
                  </a:gsLst>
                  <a:lin ang="2700000" scaled="0"/>
                </a:gradFill>
                <a:latin typeface="Poppins" pitchFamily="34" charset="0"/>
                <a:ea typeface="Poppins" pitchFamily="34" charset="-122"/>
                <a:cs typeface="Poppins" pitchFamily="34" charset="-120"/>
              </a:rPr>
              <a:t>language</a:t>
            </a:r>
            <a:r>
              <a:rPr lang="en-US" sz="7200" b="1" kern="0" spc="-252">
                <a:solidFill>
                  <a:srgbClr val="000000"/>
                </a:solidFill>
                <a:latin typeface="Poppins" pitchFamily="34" charset="0"/>
                <a:ea typeface="Poppins" pitchFamily="34" charset="-122"/>
                <a:cs typeface="Poppins" pitchFamily="34" charset="-120"/>
              </a:rPr>
              <a:t> </a:t>
            </a:r>
          </a:p>
          <a:p>
            <a:pPr marL="0" indent="0" algn="l">
              <a:lnSpc>
                <a:spcPct val="95000"/>
              </a:lnSpc>
              <a:buNone/>
            </a:pPr>
            <a:r>
              <a:rPr lang="en-US" sz="7200" b="1" kern="0" spc="-252">
                <a:solidFill>
                  <a:srgbClr val="0F0B2E"/>
                </a:solidFill>
                <a:latin typeface="Poppins" pitchFamily="34" charset="0"/>
                <a:ea typeface="Poppins" pitchFamily="34" charset="-122"/>
                <a:cs typeface="Poppins" pitchFamily="34" charset="-120"/>
              </a:rPr>
              <a:t>across sectors.</a:t>
            </a:r>
            <a:endParaRPr lang="en-US" sz="7200"/>
          </a:p>
        </p:txBody>
      </p:sp>
      <p:sp>
        <p:nvSpPr>
          <p:cNvPr id="4" name="Shape 2"/>
          <p:cNvSpPr/>
          <p:nvPr/>
        </p:nvSpPr>
        <p:spPr>
          <a:xfrm>
            <a:off x="1143000" y="4119414"/>
            <a:ext cx="5130775" cy="2051596"/>
          </a:xfrm>
          <a:prstGeom prst="roundRect">
            <a:avLst>
              <a:gd name="adj" fmla="val 9285"/>
            </a:avLst>
          </a:prstGeom>
          <a:solidFill>
            <a:srgbClr val="FDFCF9"/>
          </a:solidFill>
          <a:ln w="9525">
            <a:solidFill>
              <a:srgbClr val="ECE9DF"/>
            </a:solidFill>
            <a:prstDash val="solid"/>
          </a:ln>
          <a:effectLst>
            <a:outerShdw blurRad="19050" dist="9525" dir="5400000" algn="bl" rotWithShape="0">
              <a:srgbClr val="0F0B2E">
                <a:alpha val="6000"/>
              </a:srgbClr>
            </a:outerShdw>
          </a:effectLst>
        </p:spPr>
        <p:txBody>
          <a:bodyPr/>
          <a:lstStyle/>
          <a:p>
            <a:endParaRPr lang="en-US"/>
          </a:p>
        </p:txBody>
      </p:sp>
      <p:sp>
        <p:nvSpPr>
          <p:cNvPr id="5" name="Text 3"/>
          <p:cNvSpPr/>
          <p:nvPr/>
        </p:nvSpPr>
        <p:spPr>
          <a:xfrm>
            <a:off x="1495425" y="4509939"/>
            <a:ext cx="4558703" cy="569565"/>
          </a:xfrm>
          <a:prstGeom prst="rect">
            <a:avLst/>
          </a:prstGeom>
          <a:noFill/>
          <a:ln/>
        </p:spPr>
        <p:txBody>
          <a:bodyPr wrap="square" lIns="25400" tIns="25400" rIns="25400" bIns="25400" rtlCol="0" anchor="t">
            <a:noAutofit/>
          </a:bodyPr>
          <a:lstStyle/>
          <a:p>
            <a:pPr marL="0" indent="0" algn="l">
              <a:lnSpc>
                <a:spcPct val="155000"/>
              </a:lnSpc>
              <a:buNone/>
            </a:pPr>
            <a:r>
              <a:rPr lang="en-US" sz="3000" b="1" kern="0" spc="-54">
                <a:solidFill>
                  <a:srgbClr val="0F0B2E"/>
                </a:solidFill>
                <a:latin typeface="Poppins" pitchFamily="34" charset="0"/>
                <a:ea typeface="Poppins" pitchFamily="34" charset="-122"/>
                <a:cs typeface="Poppins" pitchFamily="34" charset="-120"/>
              </a:rPr>
              <a:t>Education</a:t>
            </a:r>
            <a:endParaRPr lang="en-US" sz="3000"/>
          </a:p>
        </p:txBody>
      </p:sp>
      <p:sp>
        <p:nvSpPr>
          <p:cNvPr id="6" name="Text 4"/>
          <p:cNvSpPr/>
          <p:nvPr/>
        </p:nvSpPr>
        <p:spPr>
          <a:xfrm>
            <a:off x="1495425" y="5193804"/>
            <a:ext cx="4558703" cy="624780"/>
          </a:xfrm>
          <a:prstGeom prst="rect">
            <a:avLst/>
          </a:prstGeom>
          <a:noFill/>
          <a:ln/>
        </p:spPr>
        <p:txBody>
          <a:bodyPr wrap="square" lIns="25400" tIns="25400" rIns="25400" bIns="25400" rtlCol="0" anchor="t">
            <a:noAutofit/>
          </a:bodyPr>
          <a:lstStyle/>
          <a:p>
            <a:pPr marL="0" indent="0" algn="l">
              <a:lnSpc>
                <a:spcPct val="120000"/>
              </a:lnSpc>
              <a:buNone/>
            </a:pPr>
            <a:r>
              <a:rPr lang="en-US" sz="1900">
                <a:solidFill>
                  <a:srgbClr val="3D365C"/>
                </a:solidFill>
                <a:latin typeface="Poppins" pitchFamily="34" charset="0"/>
                <a:ea typeface="Poppins" pitchFamily="34" charset="-122"/>
                <a:cs typeface="Poppins" pitchFamily="34" charset="-120"/>
              </a:rPr>
              <a:t>From local schools to MATs and universities.</a:t>
            </a:r>
            <a:endParaRPr lang="en-US" sz="1900"/>
          </a:p>
        </p:txBody>
      </p:sp>
      <p:sp>
        <p:nvSpPr>
          <p:cNvPr id="7" name="Shape 5"/>
          <p:cNvSpPr/>
          <p:nvPr/>
        </p:nvSpPr>
        <p:spPr>
          <a:xfrm>
            <a:off x="6578575" y="4119414"/>
            <a:ext cx="5130775" cy="2051596"/>
          </a:xfrm>
          <a:prstGeom prst="roundRect">
            <a:avLst>
              <a:gd name="adj" fmla="val 9285"/>
            </a:avLst>
          </a:prstGeom>
          <a:solidFill>
            <a:srgbClr val="FDFCF9"/>
          </a:solidFill>
          <a:ln w="9525">
            <a:solidFill>
              <a:srgbClr val="ECE9DF"/>
            </a:solidFill>
            <a:prstDash val="solid"/>
          </a:ln>
          <a:effectLst>
            <a:outerShdw blurRad="19050" dist="9525" dir="5400000" algn="bl" rotWithShape="0">
              <a:srgbClr val="0F0B2E">
                <a:alpha val="6000"/>
              </a:srgbClr>
            </a:outerShdw>
          </a:effectLst>
        </p:spPr>
        <p:txBody>
          <a:bodyPr/>
          <a:lstStyle/>
          <a:p>
            <a:endParaRPr lang="en-US"/>
          </a:p>
        </p:txBody>
      </p:sp>
      <p:sp>
        <p:nvSpPr>
          <p:cNvPr id="8" name="Text 6"/>
          <p:cNvSpPr/>
          <p:nvPr/>
        </p:nvSpPr>
        <p:spPr>
          <a:xfrm>
            <a:off x="6931000" y="4509939"/>
            <a:ext cx="4558703" cy="569565"/>
          </a:xfrm>
          <a:prstGeom prst="rect">
            <a:avLst/>
          </a:prstGeom>
          <a:noFill/>
          <a:ln/>
        </p:spPr>
        <p:txBody>
          <a:bodyPr wrap="square" lIns="25400" tIns="25400" rIns="25400" bIns="25400" rtlCol="0" anchor="t">
            <a:noAutofit/>
          </a:bodyPr>
          <a:lstStyle/>
          <a:p>
            <a:pPr>
              <a:lnSpc>
                <a:spcPct val="155000"/>
              </a:lnSpc>
            </a:pPr>
            <a:r>
              <a:rPr lang="en-US" sz="3000" b="1" kern="0" spc="-54">
                <a:solidFill>
                  <a:srgbClr val="0F0B2E"/>
                </a:solidFill>
                <a:latin typeface="Poppins" pitchFamily="34" charset="0"/>
                <a:cs typeface="Poppins" pitchFamily="34" charset="-120"/>
              </a:rPr>
              <a:t>Health &amp; Fitness</a:t>
            </a:r>
          </a:p>
        </p:txBody>
      </p:sp>
      <p:sp>
        <p:nvSpPr>
          <p:cNvPr id="9" name="Text 7"/>
          <p:cNvSpPr/>
          <p:nvPr/>
        </p:nvSpPr>
        <p:spPr>
          <a:xfrm>
            <a:off x="6931000" y="5193804"/>
            <a:ext cx="4558703" cy="624780"/>
          </a:xfrm>
          <a:prstGeom prst="rect">
            <a:avLst/>
          </a:prstGeom>
          <a:noFill/>
          <a:ln/>
        </p:spPr>
        <p:txBody>
          <a:bodyPr wrap="square" lIns="25400" tIns="25400" rIns="25400" bIns="25400" rtlCol="0" anchor="t">
            <a:noAutofit/>
          </a:bodyPr>
          <a:lstStyle/>
          <a:p>
            <a:r>
              <a:rPr lang="en-US" sz="1900">
                <a:solidFill>
                  <a:srgbClr val="3D365C"/>
                </a:solidFill>
                <a:latin typeface="Poppins" pitchFamily="34" charset="0"/>
                <a:cs typeface="Poppins" pitchFamily="34" charset="-120"/>
              </a:rPr>
              <a:t>Frontline teams, clinical leads, sports performance.</a:t>
            </a:r>
          </a:p>
        </p:txBody>
      </p:sp>
      <p:sp>
        <p:nvSpPr>
          <p:cNvPr id="10" name="Shape 8"/>
          <p:cNvSpPr/>
          <p:nvPr/>
        </p:nvSpPr>
        <p:spPr>
          <a:xfrm>
            <a:off x="12014150" y="4119414"/>
            <a:ext cx="5130850" cy="2051596"/>
          </a:xfrm>
          <a:prstGeom prst="roundRect">
            <a:avLst>
              <a:gd name="adj" fmla="val 9285"/>
            </a:avLst>
          </a:prstGeom>
          <a:solidFill>
            <a:srgbClr val="FDFCF9"/>
          </a:solidFill>
          <a:ln w="9525">
            <a:solidFill>
              <a:srgbClr val="ECE9DF"/>
            </a:solidFill>
            <a:prstDash val="solid"/>
          </a:ln>
          <a:effectLst>
            <a:outerShdw blurRad="19050" dist="9525" dir="5400000" algn="bl" rotWithShape="0">
              <a:srgbClr val="0F0B2E">
                <a:alpha val="6000"/>
              </a:srgbClr>
            </a:outerShdw>
          </a:effectLst>
        </p:spPr>
        <p:txBody>
          <a:bodyPr/>
          <a:lstStyle/>
          <a:p>
            <a:endParaRPr lang="en-US"/>
          </a:p>
        </p:txBody>
      </p:sp>
      <p:sp>
        <p:nvSpPr>
          <p:cNvPr id="11" name="Text 9"/>
          <p:cNvSpPr/>
          <p:nvPr/>
        </p:nvSpPr>
        <p:spPr>
          <a:xfrm>
            <a:off x="12366575" y="4509939"/>
            <a:ext cx="4558780" cy="569565"/>
          </a:xfrm>
          <a:prstGeom prst="rect">
            <a:avLst/>
          </a:prstGeom>
          <a:noFill/>
          <a:ln/>
        </p:spPr>
        <p:txBody>
          <a:bodyPr wrap="square" lIns="25400" tIns="25400" rIns="25400" bIns="25400" rtlCol="0" anchor="t">
            <a:noAutofit/>
          </a:bodyPr>
          <a:lstStyle/>
          <a:p>
            <a:pPr marL="0" indent="0" algn="l">
              <a:lnSpc>
                <a:spcPct val="155000"/>
              </a:lnSpc>
              <a:buNone/>
            </a:pPr>
            <a:r>
              <a:rPr lang="en-US" sz="3000" b="1" kern="0" spc="-54">
                <a:solidFill>
                  <a:srgbClr val="0F0B2E"/>
                </a:solidFill>
                <a:latin typeface="Poppins" pitchFamily="34" charset="0"/>
                <a:ea typeface="Poppins" pitchFamily="34" charset="-122"/>
                <a:cs typeface="Poppins" pitchFamily="34" charset="-120"/>
              </a:rPr>
              <a:t>Defense</a:t>
            </a:r>
            <a:endParaRPr lang="en-US" sz="3000"/>
          </a:p>
        </p:txBody>
      </p:sp>
      <p:sp>
        <p:nvSpPr>
          <p:cNvPr id="12" name="Text 10"/>
          <p:cNvSpPr/>
          <p:nvPr/>
        </p:nvSpPr>
        <p:spPr>
          <a:xfrm>
            <a:off x="12366575" y="5193804"/>
            <a:ext cx="4558780" cy="331440"/>
          </a:xfrm>
          <a:prstGeom prst="rect">
            <a:avLst/>
          </a:prstGeom>
          <a:noFill/>
          <a:ln/>
        </p:spPr>
        <p:txBody>
          <a:bodyPr wrap="square" lIns="25400" tIns="25400" rIns="25400" bIns="25400" rtlCol="0" anchor="t">
            <a:noAutofit/>
          </a:bodyPr>
          <a:lstStyle/>
          <a:p>
            <a:pPr marL="0" indent="0" algn="l">
              <a:buNone/>
            </a:pPr>
            <a:r>
              <a:rPr lang="en-US" sz="1900">
                <a:solidFill>
                  <a:srgbClr val="3D365C"/>
                </a:solidFill>
                <a:latin typeface="Poppins" pitchFamily="34" charset="0"/>
                <a:ea typeface="Poppins" pitchFamily="34" charset="-122"/>
                <a:cs typeface="Poppins" pitchFamily="34" charset="-120"/>
              </a:rPr>
              <a:t>Helping teams operate under pressure.</a:t>
            </a:r>
            <a:endParaRPr lang="en-US" sz="1900"/>
          </a:p>
        </p:txBody>
      </p:sp>
      <p:sp>
        <p:nvSpPr>
          <p:cNvPr id="13" name="Shape 11"/>
          <p:cNvSpPr/>
          <p:nvPr/>
        </p:nvSpPr>
        <p:spPr>
          <a:xfrm>
            <a:off x="1143000" y="6475809"/>
            <a:ext cx="5130775" cy="2051596"/>
          </a:xfrm>
          <a:prstGeom prst="roundRect">
            <a:avLst>
              <a:gd name="adj" fmla="val 9285"/>
            </a:avLst>
          </a:prstGeom>
          <a:solidFill>
            <a:srgbClr val="FDFCF9"/>
          </a:solidFill>
          <a:ln w="9525">
            <a:solidFill>
              <a:srgbClr val="ECE9DF"/>
            </a:solidFill>
            <a:prstDash val="solid"/>
          </a:ln>
          <a:effectLst>
            <a:outerShdw blurRad="19050" dist="9525" dir="5400000" algn="bl" rotWithShape="0">
              <a:srgbClr val="0F0B2E">
                <a:alpha val="6000"/>
              </a:srgbClr>
            </a:outerShdw>
          </a:effectLst>
        </p:spPr>
        <p:txBody>
          <a:bodyPr/>
          <a:lstStyle/>
          <a:p>
            <a:endParaRPr lang="en-US"/>
          </a:p>
        </p:txBody>
      </p:sp>
      <p:sp>
        <p:nvSpPr>
          <p:cNvPr id="14" name="Text 12"/>
          <p:cNvSpPr/>
          <p:nvPr/>
        </p:nvSpPr>
        <p:spPr>
          <a:xfrm>
            <a:off x="1495425" y="6866334"/>
            <a:ext cx="4558703" cy="569565"/>
          </a:xfrm>
          <a:prstGeom prst="rect">
            <a:avLst/>
          </a:prstGeom>
          <a:noFill/>
          <a:ln/>
        </p:spPr>
        <p:txBody>
          <a:bodyPr wrap="square" lIns="25400" tIns="25400" rIns="25400" bIns="25400" rtlCol="0" anchor="t">
            <a:noAutofit/>
          </a:bodyPr>
          <a:lstStyle/>
          <a:p>
            <a:pPr marL="0" indent="0" algn="l">
              <a:lnSpc>
                <a:spcPct val="155000"/>
              </a:lnSpc>
              <a:buNone/>
            </a:pPr>
            <a:r>
              <a:rPr lang="en-US" sz="3000" b="1" kern="0" spc="-54">
                <a:solidFill>
                  <a:srgbClr val="0F0B2E"/>
                </a:solidFill>
                <a:latin typeface="Poppins" pitchFamily="34" charset="0"/>
                <a:ea typeface="Poppins" pitchFamily="34" charset="-122"/>
                <a:cs typeface="Poppins" pitchFamily="34" charset="-120"/>
              </a:rPr>
              <a:t>Entertainment</a:t>
            </a:r>
            <a:endParaRPr lang="en-US" sz="3000"/>
          </a:p>
        </p:txBody>
      </p:sp>
      <p:sp>
        <p:nvSpPr>
          <p:cNvPr id="15" name="Text 13"/>
          <p:cNvSpPr/>
          <p:nvPr/>
        </p:nvSpPr>
        <p:spPr>
          <a:xfrm>
            <a:off x="1495425" y="7550200"/>
            <a:ext cx="4558703" cy="624780"/>
          </a:xfrm>
          <a:prstGeom prst="rect">
            <a:avLst/>
          </a:prstGeom>
          <a:noFill/>
          <a:ln/>
        </p:spPr>
        <p:txBody>
          <a:bodyPr wrap="square" lIns="25400" tIns="25400" rIns="25400" bIns="25400" rtlCol="0" anchor="t">
            <a:noAutofit/>
          </a:bodyPr>
          <a:lstStyle/>
          <a:p>
            <a:r>
              <a:rPr lang="en-US" sz="1900">
                <a:solidFill>
                  <a:srgbClr val="3D365C"/>
                </a:solidFill>
                <a:latin typeface="Poppins" pitchFamily="34" charset="0"/>
                <a:cs typeface="Poppins" pitchFamily="34" charset="-120"/>
              </a:rPr>
              <a:t>Creative collaboration in fast-moving environments.</a:t>
            </a:r>
          </a:p>
        </p:txBody>
      </p:sp>
      <p:sp>
        <p:nvSpPr>
          <p:cNvPr id="16" name="Shape 14"/>
          <p:cNvSpPr/>
          <p:nvPr/>
        </p:nvSpPr>
        <p:spPr>
          <a:xfrm>
            <a:off x="6578575" y="6475809"/>
            <a:ext cx="5130775" cy="2051596"/>
          </a:xfrm>
          <a:prstGeom prst="roundRect">
            <a:avLst>
              <a:gd name="adj" fmla="val 9285"/>
            </a:avLst>
          </a:prstGeom>
          <a:solidFill>
            <a:srgbClr val="FDFCF9"/>
          </a:solidFill>
          <a:ln w="9525">
            <a:solidFill>
              <a:srgbClr val="ECE9DF"/>
            </a:solidFill>
            <a:prstDash val="solid"/>
          </a:ln>
          <a:effectLst>
            <a:outerShdw blurRad="19050" dist="9525" dir="5400000" algn="bl" rotWithShape="0">
              <a:srgbClr val="0F0B2E">
                <a:alpha val="6000"/>
              </a:srgbClr>
            </a:outerShdw>
          </a:effectLst>
        </p:spPr>
        <p:txBody>
          <a:bodyPr/>
          <a:lstStyle/>
          <a:p>
            <a:endParaRPr lang="en-US"/>
          </a:p>
        </p:txBody>
      </p:sp>
      <p:sp>
        <p:nvSpPr>
          <p:cNvPr id="17" name="Text 15"/>
          <p:cNvSpPr/>
          <p:nvPr/>
        </p:nvSpPr>
        <p:spPr>
          <a:xfrm>
            <a:off x="6931000" y="6866334"/>
            <a:ext cx="4558703" cy="569565"/>
          </a:xfrm>
          <a:prstGeom prst="rect">
            <a:avLst/>
          </a:prstGeom>
          <a:noFill/>
          <a:ln/>
        </p:spPr>
        <p:txBody>
          <a:bodyPr wrap="square" lIns="25400" tIns="25400" rIns="25400" bIns="25400" rtlCol="0" anchor="t">
            <a:noAutofit/>
          </a:bodyPr>
          <a:lstStyle/>
          <a:p>
            <a:pPr marL="0" indent="0" algn="l">
              <a:lnSpc>
                <a:spcPct val="155000"/>
              </a:lnSpc>
              <a:buNone/>
            </a:pPr>
            <a:r>
              <a:rPr lang="en-US" sz="3000" b="1" kern="0" spc="-54">
                <a:solidFill>
                  <a:srgbClr val="0F0B2E"/>
                </a:solidFill>
                <a:latin typeface="Poppins" pitchFamily="34" charset="0"/>
                <a:ea typeface="Poppins" pitchFamily="34" charset="-122"/>
                <a:cs typeface="Poppins" pitchFamily="34" charset="-120"/>
              </a:rPr>
              <a:t>Not-for-profit</a:t>
            </a:r>
            <a:endParaRPr lang="en-US" sz="3000"/>
          </a:p>
        </p:txBody>
      </p:sp>
      <p:sp>
        <p:nvSpPr>
          <p:cNvPr id="18" name="Text 16"/>
          <p:cNvSpPr/>
          <p:nvPr/>
        </p:nvSpPr>
        <p:spPr>
          <a:xfrm>
            <a:off x="6931000" y="7550200"/>
            <a:ext cx="4558703" cy="624780"/>
          </a:xfrm>
          <a:prstGeom prst="rect">
            <a:avLst/>
          </a:prstGeom>
          <a:noFill/>
          <a:ln/>
        </p:spPr>
        <p:txBody>
          <a:bodyPr wrap="square" lIns="25400" tIns="25400" rIns="25400" bIns="25400" rtlCol="0" anchor="t">
            <a:noAutofit/>
          </a:bodyPr>
          <a:lstStyle/>
          <a:p>
            <a:pPr marL="0" indent="0" algn="l">
              <a:buNone/>
            </a:pPr>
            <a:r>
              <a:rPr lang="en-US" sz="1900">
                <a:solidFill>
                  <a:srgbClr val="3D365C"/>
                </a:solidFill>
                <a:latin typeface="Poppins" pitchFamily="34" charset="0"/>
                <a:ea typeface="Poppins" pitchFamily="34" charset="-122"/>
                <a:cs typeface="Poppins" pitchFamily="34" charset="-120"/>
              </a:rPr>
              <a:t>Charities, social enterprise, mission-led teams.</a:t>
            </a:r>
            <a:endParaRPr lang="en-US" sz="1900"/>
          </a:p>
        </p:txBody>
      </p:sp>
      <p:sp>
        <p:nvSpPr>
          <p:cNvPr id="19" name="Shape 17"/>
          <p:cNvSpPr/>
          <p:nvPr/>
        </p:nvSpPr>
        <p:spPr>
          <a:xfrm>
            <a:off x="12014150" y="6475809"/>
            <a:ext cx="5130850" cy="2051596"/>
          </a:xfrm>
          <a:prstGeom prst="roundRect">
            <a:avLst>
              <a:gd name="adj" fmla="val 9285"/>
            </a:avLst>
          </a:prstGeom>
          <a:solidFill>
            <a:srgbClr val="FDFCF9"/>
          </a:solidFill>
          <a:ln w="9525">
            <a:solidFill>
              <a:srgbClr val="ECE9DF"/>
            </a:solidFill>
            <a:prstDash val="solid"/>
          </a:ln>
          <a:effectLst>
            <a:outerShdw blurRad="19050" dist="9525" dir="5400000" algn="bl" rotWithShape="0">
              <a:srgbClr val="0F0B2E">
                <a:alpha val="6000"/>
              </a:srgbClr>
            </a:outerShdw>
          </a:effectLst>
        </p:spPr>
        <p:txBody>
          <a:bodyPr/>
          <a:lstStyle/>
          <a:p>
            <a:endParaRPr lang="en-US"/>
          </a:p>
        </p:txBody>
      </p:sp>
      <p:sp>
        <p:nvSpPr>
          <p:cNvPr id="20" name="Text 18"/>
          <p:cNvSpPr/>
          <p:nvPr/>
        </p:nvSpPr>
        <p:spPr>
          <a:xfrm>
            <a:off x="12366575" y="6866334"/>
            <a:ext cx="4558780" cy="569565"/>
          </a:xfrm>
          <a:prstGeom prst="rect">
            <a:avLst/>
          </a:prstGeom>
          <a:noFill/>
          <a:ln/>
        </p:spPr>
        <p:txBody>
          <a:bodyPr wrap="square" lIns="25400" tIns="25400" rIns="25400" bIns="25400" rtlCol="0" anchor="t">
            <a:noAutofit/>
          </a:bodyPr>
          <a:lstStyle/>
          <a:p>
            <a:pPr marL="0" indent="0" algn="l">
              <a:lnSpc>
                <a:spcPct val="155000"/>
              </a:lnSpc>
              <a:buNone/>
            </a:pPr>
            <a:r>
              <a:rPr lang="en-US" sz="3000" b="1" kern="0" spc="-54">
                <a:solidFill>
                  <a:srgbClr val="0F0B2E"/>
                </a:solidFill>
                <a:latin typeface="Poppins" pitchFamily="34" charset="0"/>
                <a:ea typeface="Poppins" pitchFamily="34" charset="-122"/>
                <a:cs typeface="Poppins" pitchFamily="34" charset="-120"/>
              </a:rPr>
              <a:t>FTSE 500</a:t>
            </a:r>
            <a:endParaRPr lang="en-US" sz="3000"/>
          </a:p>
        </p:txBody>
      </p:sp>
      <p:sp>
        <p:nvSpPr>
          <p:cNvPr id="21" name="Text 19"/>
          <p:cNvSpPr/>
          <p:nvPr/>
        </p:nvSpPr>
        <p:spPr>
          <a:xfrm>
            <a:off x="12366575" y="7550200"/>
            <a:ext cx="4558780" cy="331440"/>
          </a:xfrm>
          <a:prstGeom prst="rect">
            <a:avLst/>
          </a:prstGeom>
          <a:noFill/>
          <a:ln/>
        </p:spPr>
        <p:txBody>
          <a:bodyPr wrap="square" lIns="25400" tIns="25400" rIns="25400" bIns="25400" rtlCol="0" anchor="t">
            <a:noAutofit/>
          </a:bodyPr>
          <a:lstStyle/>
          <a:p>
            <a:pPr marL="0" indent="0" algn="l">
              <a:buNone/>
            </a:pPr>
            <a:r>
              <a:rPr lang="en-US" sz="1900">
                <a:solidFill>
                  <a:srgbClr val="3D365C"/>
                </a:solidFill>
                <a:latin typeface="Poppins" pitchFamily="34" charset="0"/>
                <a:cs typeface="Poppins" pitchFamily="34" charset="-120"/>
              </a:rPr>
              <a:t>Through</a:t>
            </a:r>
            <a:r>
              <a:rPr lang="en-US" sz="1900">
                <a:solidFill>
                  <a:srgbClr val="3D365C"/>
                </a:solidFill>
                <a:latin typeface="Poppins" pitchFamily="34" charset="0"/>
                <a:ea typeface="Poppins" pitchFamily="34" charset="-122"/>
                <a:cs typeface="Poppins" pitchFamily="34" charset="-120"/>
              </a:rPr>
              <a:t> to local schools and individuals.</a:t>
            </a:r>
            <a:endParaRPr lang="en-US" sz="1900"/>
          </a:p>
        </p:txBody>
      </p:sp>
      <p:sp>
        <p:nvSpPr>
          <p:cNvPr id="22" name="Text 20"/>
          <p:cNvSpPr/>
          <p:nvPr/>
        </p:nvSpPr>
        <p:spPr>
          <a:xfrm>
            <a:off x="1143000" y="9593610"/>
            <a:ext cx="2009403"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INTRODUCING C-ME</a:t>
            </a:r>
            <a:endParaRPr lang="en-US"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DFCF9"/>
        </a:solid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A BROAD AND RICH POOL OF EXPERIENCE</a:t>
            </a:r>
            <a:endParaRPr lang="en-US" sz="1650"/>
          </a:p>
        </p:txBody>
      </p:sp>
      <p:sp>
        <p:nvSpPr>
          <p:cNvPr id="21" name="Text 19"/>
          <p:cNvSpPr/>
          <p:nvPr/>
        </p:nvSpPr>
        <p:spPr>
          <a:xfrm>
            <a:off x="1143000" y="9593610"/>
            <a:ext cx="2009403"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INTRODUCING C-ME</a:t>
            </a:r>
            <a:endParaRPr lang="en-US" sz="1200"/>
          </a:p>
        </p:txBody>
      </p:sp>
      <p:pic>
        <p:nvPicPr>
          <p:cNvPr id="52" name="Picture 51" descr="A picture containing graphical user interface&#10;&#10;Description automatically generated">
            <a:extLst>
              <a:ext uri="{FF2B5EF4-FFF2-40B4-BE49-F238E27FC236}">
                <a16:creationId xmlns:a16="http://schemas.microsoft.com/office/drawing/2014/main" id="{80312E05-96B5-A27B-BC34-CA73A013FD8E}"/>
              </a:ext>
            </a:extLst>
          </p:cNvPr>
          <p:cNvPicPr>
            <a:picLocks noChangeAspect="1"/>
          </p:cNvPicPr>
          <p:nvPr/>
        </p:nvPicPr>
        <p:blipFill>
          <a:blip r:embed="rId3"/>
          <a:stretch>
            <a:fillRect/>
          </a:stretch>
        </p:blipFill>
        <p:spPr>
          <a:xfrm>
            <a:off x="11303931" y="469080"/>
            <a:ext cx="2021653" cy="1928551"/>
          </a:xfrm>
          <a:prstGeom prst="rect">
            <a:avLst/>
          </a:prstGeom>
        </p:spPr>
      </p:pic>
      <p:pic>
        <p:nvPicPr>
          <p:cNvPr id="53" name="Picture 55">
            <a:extLst>
              <a:ext uri="{FF2B5EF4-FFF2-40B4-BE49-F238E27FC236}">
                <a16:creationId xmlns:a16="http://schemas.microsoft.com/office/drawing/2014/main" id="{A08BD57F-3ABC-6063-2209-3B974A52D16A}"/>
              </a:ext>
            </a:extLst>
          </p:cNvPr>
          <p:cNvPicPr>
            <a:picLocks noChangeAspect="1"/>
          </p:cNvPicPr>
          <p:nvPr/>
        </p:nvPicPr>
        <p:blipFill>
          <a:blip r:embed="rId4"/>
          <a:stretch>
            <a:fillRect/>
          </a:stretch>
        </p:blipFill>
        <p:spPr>
          <a:xfrm>
            <a:off x="1007030" y="2489985"/>
            <a:ext cx="1808848" cy="824622"/>
          </a:xfrm>
          <a:prstGeom prst="rect">
            <a:avLst/>
          </a:prstGeom>
        </p:spPr>
      </p:pic>
      <p:pic>
        <p:nvPicPr>
          <p:cNvPr id="54" name="Picture 56" descr="A picture containing text, clipart&#10;&#10;Description automatically generated">
            <a:extLst>
              <a:ext uri="{FF2B5EF4-FFF2-40B4-BE49-F238E27FC236}">
                <a16:creationId xmlns:a16="http://schemas.microsoft.com/office/drawing/2014/main" id="{8F95D7BD-5848-9A08-BE1F-34DDF3F1DDD2}"/>
              </a:ext>
            </a:extLst>
          </p:cNvPr>
          <p:cNvPicPr>
            <a:picLocks noChangeAspect="1"/>
          </p:cNvPicPr>
          <p:nvPr/>
        </p:nvPicPr>
        <p:blipFill>
          <a:blip r:embed="rId5"/>
          <a:stretch>
            <a:fillRect/>
          </a:stretch>
        </p:blipFill>
        <p:spPr>
          <a:xfrm>
            <a:off x="12124849" y="7929795"/>
            <a:ext cx="1724025" cy="1495425"/>
          </a:xfrm>
          <a:prstGeom prst="rect">
            <a:avLst/>
          </a:prstGeom>
        </p:spPr>
      </p:pic>
      <p:pic>
        <p:nvPicPr>
          <p:cNvPr id="55" name="Picture 58" descr="Logo, company name&#10;&#10;Description automatically generated">
            <a:extLst>
              <a:ext uri="{FF2B5EF4-FFF2-40B4-BE49-F238E27FC236}">
                <a16:creationId xmlns:a16="http://schemas.microsoft.com/office/drawing/2014/main" id="{8EECA3BA-6547-8959-A882-0F1DB250D1D1}"/>
              </a:ext>
            </a:extLst>
          </p:cNvPr>
          <p:cNvPicPr>
            <a:picLocks noChangeAspect="1"/>
          </p:cNvPicPr>
          <p:nvPr/>
        </p:nvPicPr>
        <p:blipFill>
          <a:blip r:embed="rId6"/>
          <a:stretch>
            <a:fillRect/>
          </a:stretch>
        </p:blipFill>
        <p:spPr>
          <a:xfrm>
            <a:off x="6841062" y="4839134"/>
            <a:ext cx="2221159" cy="1250233"/>
          </a:xfrm>
          <a:prstGeom prst="rect">
            <a:avLst/>
          </a:prstGeom>
        </p:spPr>
      </p:pic>
      <p:pic>
        <p:nvPicPr>
          <p:cNvPr id="56" name="Picture 62" descr="A picture containing diagram&#10;&#10;Description automatically generated">
            <a:extLst>
              <a:ext uri="{FF2B5EF4-FFF2-40B4-BE49-F238E27FC236}">
                <a16:creationId xmlns:a16="http://schemas.microsoft.com/office/drawing/2014/main" id="{6D06757B-D0B2-6D31-F758-01FF66CE5A2F}"/>
              </a:ext>
            </a:extLst>
          </p:cNvPr>
          <p:cNvPicPr>
            <a:picLocks noChangeAspect="1"/>
          </p:cNvPicPr>
          <p:nvPr/>
        </p:nvPicPr>
        <p:blipFill>
          <a:blip r:embed="rId7"/>
          <a:stretch>
            <a:fillRect/>
          </a:stretch>
        </p:blipFill>
        <p:spPr>
          <a:xfrm>
            <a:off x="13448946" y="6025118"/>
            <a:ext cx="2167958" cy="1689145"/>
          </a:xfrm>
          <a:prstGeom prst="rect">
            <a:avLst/>
          </a:prstGeom>
        </p:spPr>
      </p:pic>
      <p:pic>
        <p:nvPicPr>
          <p:cNvPr id="57" name="Picture 64">
            <a:extLst>
              <a:ext uri="{FF2B5EF4-FFF2-40B4-BE49-F238E27FC236}">
                <a16:creationId xmlns:a16="http://schemas.microsoft.com/office/drawing/2014/main" id="{35402FCC-E465-37C0-F0FB-04EC79DFAA77}"/>
              </a:ext>
            </a:extLst>
          </p:cNvPr>
          <p:cNvPicPr>
            <a:picLocks noChangeAspect="1"/>
          </p:cNvPicPr>
          <p:nvPr/>
        </p:nvPicPr>
        <p:blipFill>
          <a:blip r:embed="rId8"/>
          <a:stretch>
            <a:fillRect/>
          </a:stretch>
        </p:blipFill>
        <p:spPr>
          <a:xfrm>
            <a:off x="14586053" y="7842727"/>
            <a:ext cx="2407363" cy="1037427"/>
          </a:xfrm>
          <a:prstGeom prst="rect">
            <a:avLst/>
          </a:prstGeom>
        </p:spPr>
      </p:pic>
      <p:pic>
        <p:nvPicPr>
          <p:cNvPr id="58" name="Picture 4" descr="Logo&#10;&#10;Description automatically generated">
            <a:extLst>
              <a:ext uri="{FF2B5EF4-FFF2-40B4-BE49-F238E27FC236}">
                <a16:creationId xmlns:a16="http://schemas.microsoft.com/office/drawing/2014/main" id="{FCD4AEBA-8E5C-C453-8218-C1696D73E14F}"/>
              </a:ext>
            </a:extLst>
          </p:cNvPr>
          <p:cNvPicPr>
            <a:picLocks noChangeAspect="1"/>
          </p:cNvPicPr>
          <p:nvPr/>
        </p:nvPicPr>
        <p:blipFill>
          <a:blip r:embed="rId9"/>
          <a:stretch>
            <a:fillRect/>
          </a:stretch>
        </p:blipFill>
        <p:spPr>
          <a:xfrm>
            <a:off x="2603855" y="3569551"/>
            <a:ext cx="3033173" cy="484168"/>
          </a:xfrm>
          <a:prstGeom prst="rect">
            <a:avLst/>
          </a:prstGeom>
        </p:spPr>
      </p:pic>
      <p:pic>
        <p:nvPicPr>
          <p:cNvPr id="59" name="Picture 67" descr="Graphical user interface&#10;&#10;Description automatically generated">
            <a:extLst>
              <a:ext uri="{FF2B5EF4-FFF2-40B4-BE49-F238E27FC236}">
                <a16:creationId xmlns:a16="http://schemas.microsoft.com/office/drawing/2014/main" id="{5606F32B-51E5-F5E6-B9D6-D8203F46B215}"/>
              </a:ext>
            </a:extLst>
          </p:cNvPr>
          <p:cNvPicPr>
            <a:picLocks noChangeAspect="1"/>
          </p:cNvPicPr>
          <p:nvPr/>
        </p:nvPicPr>
        <p:blipFill>
          <a:blip r:embed="rId10"/>
          <a:stretch>
            <a:fillRect/>
          </a:stretch>
        </p:blipFill>
        <p:spPr>
          <a:xfrm>
            <a:off x="1063405" y="5091274"/>
            <a:ext cx="1502940" cy="1502940"/>
          </a:xfrm>
          <a:prstGeom prst="rect">
            <a:avLst/>
          </a:prstGeom>
        </p:spPr>
      </p:pic>
      <p:pic>
        <p:nvPicPr>
          <p:cNvPr id="60" name="Picture 72" descr="A picture containing text&#10;&#10;Description automatically generated">
            <a:extLst>
              <a:ext uri="{FF2B5EF4-FFF2-40B4-BE49-F238E27FC236}">
                <a16:creationId xmlns:a16="http://schemas.microsoft.com/office/drawing/2014/main" id="{C2AE2BD9-B282-716D-CD92-DD6AA4E23396}"/>
              </a:ext>
            </a:extLst>
          </p:cNvPr>
          <p:cNvPicPr>
            <a:picLocks noChangeAspect="1"/>
          </p:cNvPicPr>
          <p:nvPr/>
        </p:nvPicPr>
        <p:blipFill>
          <a:blip r:embed="rId11"/>
          <a:stretch>
            <a:fillRect/>
          </a:stretch>
        </p:blipFill>
        <p:spPr>
          <a:xfrm>
            <a:off x="1548818" y="6905443"/>
            <a:ext cx="2846274" cy="997526"/>
          </a:xfrm>
          <a:prstGeom prst="rect">
            <a:avLst/>
          </a:prstGeom>
        </p:spPr>
      </p:pic>
      <p:pic>
        <p:nvPicPr>
          <p:cNvPr id="61" name="Picture 60">
            <a:extLst>
              <a:ext uri="{FF2B5EF4-FFF2-40B4-BE49-F238E27FC236}">
                <a16:creationId xmlns:a16="http://schemas.microsoft.com/office/drawing/2014/main" id="{DBF74315-C7DB-C55E-D746-93EFD2F5F8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55106" y="6363053"/>
            <a:ext cx="1963345" cy="1090747"/>
          </a:xfrm>
          <a:prstGeom prst="rect">
            <a:avLst/>
          </a:prstGeom>
        </p:spPr>
      </p:pic>
      <p:pic>
        <p:nvPicPr>
          <p:cNvPr id="62" name="Picture 61">
            <a:extLst>
              <a:ext uri="{FF2B5EF4-FFF2-40B4-BE49-F238E27FC236}">
                <a16:creationId xmlns:a16="http://schemas.microsoft.com/office/drawing/2014/main" id="{D3600BFE-8210-1003-92F3-2328C1A0F6F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90392" y="1652755"/>
            <a:ext cx="2356954" cy="1291268"/>
          </a:xfrm>
          <a:prstGeom prst="rect">
            <a:avLst/>
          </a:prstGeom>
        </p:spPr>
      </p:pic>
      <p:pic>
        <p:nvPicPr>
          <p:cNvPr id="63" name="Picture 62">
            <a:extLst>
              <a:ext uri="{FF2B5EF4-FFF2-40B4-BE49-F238E27FC236}">
                <a16:creationId xmlns:a16="http://schemas.microsoft.com/office/drawing/2014/main" id="{D275EAD4-2CAB-FCE0-A813-737DD8146BE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41861" y="5146588"/>
            <a:ext cx="2665726" cy="482498"/>
          </a:xfrm>
          <a:prstGeom prst="rect">
            <a:avLst/>
          </a:prstGeom>
        </p:spPr>
      </p:pic>
      <p:pic>
        <p:nvPicPr>
          <p:cNvPr id="64" name="Picture 63">
            <a:extLst>
              <a:ext uri="{FF2B5EF4-FFF2-40B4-BE49-F238E27FC236}">
                <a16:creationId xmlns:a16="http://schemas.microsoft.com/office/drawing/2014/main" id="{0B6601E6-62C6-38E3-A3FE-CE9789FE354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632943" y="2806907"/>
            <a:ext cx="2133825" cy="1216280"/>
          </a:xfrm>
          <a:prstGeom prst="rect">
            <a:avLst/>
          </a:prstGeom>
        </p:spPr>
      </p:pic>
      <p:pic>
        <p:nvPicPr>
          <p:cNvPr id="65" name="Picture 64">
            <a:extLst>
              <a:ext uri="{FF2B5EF4-FFF2-40B4-BE49-F238E27FC236}">
                <a16:creationId xmlns:a16="http://schemas.microsoft.com/office/drawing/2014/main" id="{BC3CA2D3-4F5B-3C59-F0CE-DBFB6C08BAD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376536" y="6296145"/>
            <a:ext cx="1755646" cy="1755646"/>
          </a:xfrm>
          <a:prstGeom prst="rect">
            <a:avLst/>
          </a:prstGeom>
        </p:spPr>
      </p:pic>
      <p:pic>
        <p:nvPicPr>
          <p:cNvPr id="66" name="Picture 65">
            <a:extLst>
              <a:ext uri="{FF2B5EF4-FFF2-40B4-BE49-F238E27FC236}">
                <a16:creationId xmlns:a16="http://schemas.microsoft.com/office/drawing/2014/main" id="{2F95D1BB-361E-3629-6C10-E2A37CA3140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988503" y="4000888"/>
            <a:ext cx="2627458" cy="1250233"/>
          </a:xfrm>
          <a:prstGeom prst="rect">
            <a:avLst/>
          </a:prstGeom>
        </p:spPr>
      </p:pic>
      <p:pic>
        <p:nvPicPr>
          <p:cNvPr id="67" name="Picture 66">
            <a:extLst>
              <a:ext uri="{FF2B5EF4-FFF2-40B4-BE49-F238E27FC236}">
                <a16:creationId xmlns:a16="http://schemas.microsoft.com/office/drawing/2014/main" id="{2900BA01-1A06-E936-56E5-6EC45F77235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42239" y="7822421"/>
            <a:ext cx="3479741" cy="997526"/>
          </a:xfrm>
          <a:prstGeom prst="rect">
            <a:avLst/>
          </a:prstGeom>
        </p:spPr>
      </p:pic>
      <p:pic>
        <p:nvPicPr>
          <p:cNvPr id="68" name="Picture 67">
            <a:extLst>
              <a:ext uri="{FF2B5EF4-FFF2-40B4-BE49-F238E27FC236}">
                <a16:creationId xmlns:a16="http://schemas.microsoft.com/office/drawing/2014/main" id="{472AA5BC-11A6-B656-A040-DD1C91F70CF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729580" y="6252599"/>
            <a:ext cx="3546943" cy="833532"/>
          </a:xfrm>
          <a:prstGeom prst="rect">
            <a:avLst/>
          </a:prstGeom>
        </p:spPr>
      </p:pic>
      <p:pic>
        <p:nvPicPr>
          <p:cNvPr id="69" name="Picture 68">
            <a:extLst>
              <a:ext uri="{FF2B5EF4-FFF2-40B4-BE49-F238E27FC236}">
                <a16:creationId xmlns:a16="http://schemas.microsoft.com/office/drawing/2014/main" id="{C87CB555-8463-3E8B-2ACE-1FF9585DC0B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295181" y="7639497"/>
            <a:ext cx="3546943" cy="1995156"/>
          </a:xfrm>
          <a:prstGeom prst="rect">
            <a:avLst/>
          </a:prstGeom>
        </p:spPr>
      </p:pic>
      <p:pic>
        <p:nvPicPr>
          <p:cNvPr id="70" name="Picture 69">
            <a:extLst>
              <a:ext uri="{FF2B5EF4-FFF2-40B4-BE49-F238E27FC236}">
                <a16:creationId xmlns:a16="http://schemas.microsoft.com/office/drawing/2014/main" id="{DB2B5312-BC2D-5591-BDD0-5C6578C8EFD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5693146" y="4570796"/>
            <a:ext cx="1595615" cy="1196712"/>
          </a:xfrm>
          <a:prstGeom prst="rect">
            <a:avLst/>
          </a:prstGeom>
        </p:spPr>
      </p:pic>
      <p:pic>
        <p:nvPicPr>
          <p:cNvPr id="71" name="Picture 70">
            <a:extLst>
              <a:ext uri="{FF2B5EF4-FFF2-40B4-BE49-F238E27FC236}">
                <a16:creationId xmlns:a16="http://schemas.microsoft.com/office/drawing/2014/main" id="{D4E51423-6B9B-BB77-DD34-38712E4AD36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4856776" y="1798923"/>
            <a:ext cx="1134933" cy="2402520"/>
          </a:xfrm>
          <a:prstGeom prst="rect">
            <a:avLst/>
          </a:prstGeom>
        </p:spPr>
      </p:pic>
      <p:pic>
        <p:nvPicPr>
          <p:cNvPr id="72" name="Picture 4">
            <a:extLst>
              <a:ext uri="{FF2B5EF4-FFF2-40B4-BE49-F238E27FC236}">
                <a16:creationId xmlns:a16="http://schemas.microsoft.com/office/drawing/2014/main" id="{776AF8D6-DD5D-789A-8A9D-6382437862D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42175" y="1820911"/>
            <a:ext cx="3276225" cy="83750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352F800E-46FD-F8B7-45B6-7A08474BA4BD}"/>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965149" y="4587096"/>
            <a:ext cx="1295400" cy="1295400"/>
          </a:xfrm>
          <a:prstGeom prst="rect">
            <a:avLst/>
          </a:prstGeom>
        </p:spPr>
      </p:pic>
      <p:pic>
        <p:nvPicPr>
          <p:cNvPr id="74" name="Picture 73">
            <a:extLst>
              <a:ext uri="{FF2B5EF4-FFF2-40B4-BE49-F238E27FC236}">
                <a16:creationId xmlns:a16="http://schemas.microsoft.com/office/drawing/2014/main" id="{A8B904F9-6122-C3E4-D5FB-CDDFCCBF353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582077" y="2873396"/>
            <a:ext cx="2447265" cy="1729046"/>
          </a:xfrm>
          <a:prstGeom prst="rect">
            <a:avLst/>
          </a:prstGeom>
        </p:spPr>
      </p:pic>
      <p:pic>
        <p:nvPicPr>
          <p:cNvPr id="3" name="Picture 2">
            <a:extLst>
              <a:ext uri="{FF2B5EF4-FFF2-40B4-BE49-F238E27FC236}">
                <a16:creationId xmlns:a16="http://schemas.microsoft.com/office/drawing/2014/main" id="{4EE653D8-C20F-EFBF-9F19-2B689BD32C06}"/>
              </a:ext>
            </a:extLst>
          </p:cNvPr>
          <p:cNvPicPr>
            <a:picLocks noChangeAspect="1"/>
          </p:cNvPicPr>
          <p:nvPr/>
        </p:nvPicPr>
        <p:blipFill>
          <a:blip r:embed="rId26"/>
          <a:stretch>
            <a:fillRect/>
          </a:stretch>
        </p:blipFill>
        <p:spPr>
          <a:xfrm>
            <a:off x="16679008" y="1069568"/>
            <a:ext cx="685800" cy="5462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C-ME VALUES</a:t>
            </a:r>
            <a:endParaRPr lang="en-US" sz="1650"/>
          </a:p>
        </p:txBody>
      </p:sp>
      <p:sp>
        <p:nvSpPr>
          <p:cNvPr id="3" name="Text 1"/>
          <p:cNvSpPr/>
          <p:nvPr/>
        </p:nvSpPr>
        <p:spPr>
          <a:xfrm>
            <a:off x="1143000" y="1610849"/>
            <a:ext cx="16482060" cy="906735"/>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7200" b="1" kern="0" spc="-252">
                <a:solidFill>
                  <a:srgbClr val="0F0B2E"/>
                </a:solidFill>
                <a:latin typeface="Poppins" pitchFamily="34" charset="0"/>
                <a:ea typeface="Poppins" pitchFamily="34" charset="-122"/>
                <a:cs typeface="Poppins" pitchFamily="34" charset="-120"/>
              </a:rPr>
              <a:t>Our </a:t>
            </a:r>
            <a:r>
              <a:rPr lang="en-US" sz="7200" b="1" kern="0" spc="-252">
                <a:gradFill>
                  <a:gsLst>
                    <a:gs pos="35000">
                      <a:srgbClr val="FED507"/>
                    </a:gs>
                    <a:gs pos="62000">
                      <a:srgbClr val="A7C93F"/>
                    </a:gs>
                  </a:gsLst>
                  <a:lin ang="2700000" scaled="0"/>
                </a:gradFill>
                <a:latin typeface="Poppins" pitchFamily="34" charset="0"/>
                <a:ea typeface="Poppins" pitchFamily="34" charset="-122"/>
                <a:cs typeface="Poppins" pitchFamily="34" charset="-120"/>
              </a:rPr>
              <a:t>values</a:t>
            </a:r>
            <a:endParaRPr lang="en-US" sz="7200">
              <a:gradFill>
                <a:gsLst>
                  <a:gs pos="35000">
                    <a:srgbClr val="FED507"/>
                  </a:gs>
                  <a:gs pos="62000">
                    <a:srgbClr val="A7C93F"/>
                  </a:gs>
                </a:gsLst>
                <a:lin ang="2700000" scaled="0"/>
              </a:gradFill>
            </a:endParaRPr>
          </a:p>
        </p:txBody>
      </p:sp>
      <p:sp>
        <p:nvSpPr>
          <p:cNvPr id="4" name="Shape 2"/>
          <p:cNvSpPr/>
          <p:nvPr/>
        </p:nvSpPr>
        <p:spPr>
          <a:xfrm>
            <a:off x="1143000" y="3174578"/>
            <a:ext cx="3771900" cy="3733651"/>
          </a:xfrm>
          <a:prstGeom prst="roundRect">
            <a:avLst>
              <a:gd name="adj" fmla="val 5102"/>
            </a:avLst>
          </a:prstGeom>
          <a:solidFill>
            <a:srgbClr val="FDFCF9"/>
          </a:solidFill>
          <a:ln w="9525">
            <a:solidFill>
              <a:srgbClr val="ECE9DF"/>
            </a:solidFill>
            <a:prstDash val="solid"/>
          </a:ln>
          <a:effectLst>
            <a:outerShdw blurRad="19050" dist="9525" dir="5400000" algn="bl" rotWithShape="0">
              <a:srgbClr val="0F0B2E">
                <a:alpha val="6000"/>
              </a:srgbClr>
            </a:outerShdw>
          </a:effectLst>
        </p:spPr>
        <p:txBody>
          <a:bodyPr/>
          <a:lstStyle/>
          <a:p>
            <a:endParaRPr lang="en-US"/>
          </a:p>
        </p:txBody>
      </p:sp>
      <p:sp>
        <p:nvSpPr>
          <p:cNvPr id="5" name="Text 3"/>
          <p:cNvSpPr/>
          <p:nvPr/>
        </p:nvSpPr>
        <p:spPr>
          <a:xfrm>
            <a:off x="1495425" y="3565103"/>
            <a:ext cx="3159062" cy="981075"/>
          </a:xfrm>
          <a:prstGeom prst="rect">
            <a:avLst/>
          </a:prstGeom>
          <a:noFill/>
          <a:ln/>
        </p:spPr>
        <p:txBody>
          <a:bodyPr wrap="square" lIns="25400" tIns="25400" rIns="25400" bIns="25400" rtlCol="0" anchor="t">
            <a:normAutofit fontScale="92500" lnSpcReduction="20000"/>
          </a:bodyPr>
          <a:lstStyle/>
          <a:p>
            <a:pPr marL="0" indent="0" algn="l">
              <a:lnSpc>
                <a:spcPct val="90000"/>
              </a:lnSpc>
              <a:buNone/>
            </a:pPr>
            <a:r>
              <a:rPr lang="en-US" sz="8250" b="1" kern="0" spc="-330">
                <a:solidFill>
                  <a:srgbClr val="0F0B2E"/>
                </a:solidFill>
                <a:latin typeface="Poppins" pitchFamily="34" charset="0"/>
                <a:ea typeface="Poppins" pitchFamily="34" charset="-122"/>
                <a:cs typeface="Poppins" pitchFamily="34" charset="-120"/>
              </a:rPr>
              <a:t>F</a:t>
            </a:r>
            <a:endParaRPr lang="en-US" sz="8250"/>
          </a:p>
        </p:txBody>
      </p:sp>
      <p:sp>
        <p:nvSpPr>
          <p:cNvPr id="6" name="Text 4"/>
          <p:cNvSpPr/>
          <p:nvPr/>
        </p:nvSpPr>
        <p:spPr>
          <a:xfrm>
            <a:off x="1495425" y="4660478"/>
            <a:ext cx="3159062" cy="569565"/>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700" b="1" kern="0" spc="-54">
                <a:solidFill>
                  <a:srgbClr val="0F0B2E"/>
                </a:solidFill>
                <a:latin typeface="Poppins" pitchFamily="34" charset="0"/>
                <a:ea typeface="Poppins" pitchFamily="34" charset="-122"/>
                <a:cs typeface="Poppins" pitchFamily="34" charset="-120"/>
              </a:rPr>
              <a:t>Flexible</a:t>
            </a:r>
            <a:endParaRPr lang="en-US" sz="2700"/>
          </a:p>
        </p:txBody>
      </p:sp>
      <p:sp>
        <p:nvSpPr>
          <p:cNvPr id="7" name="Text 5"/>
          <p:cNvSpPr/>
          <p:nvPr/>
        </p:nvSpPr>
        <p:spPr>
          <a:xfrm>
            <a:off x="1495425" y="5344344"/>
            <a:ext cx="3159062" cy="1211461"/>
          </a:xfrm>
          <a:prstGeom prst="rect">
            <a:avLst/>
          </a:prstGeom>
          <a:noFill/>
          <a:ln/>
        </p:spPr>
        <p:txBody>
          <a:bodyPr wrap="square" lIns="25400" tIns="25400" rIns="25400" bIns="25400" rtlCol="0" anchor="t">
            <a:noAutofit/>
          </a:bodyPr>
          <a:lstStyle/>
          <a:p>
            <a:pPr marL="0" indent="0" algn="l">
              <a:buNone/>
            </a:pPr>
            <a:r>
              <a:rPr lang="en-US" sz="1600">
                <a:solidFill>
                  <a:srgbClr val="3D365C"/>
                </a:solidFill>
                <a:latin typeface="Poppins" pitchFamily="34" charset="0"/>
                <a:ea typeface="Poppins" pitchFamily="34" charset="-122"/>
                <a:cs typeface="Poppins" pitchFamily="34" charset="-120"/>
              </a:rPr>
              <a:t>C-me adapts to the participant or </a:t>
            </a:r>
            <a:r>
              <a:rPr lang="en-US" sz="1600" err="1">
                <a:solidFill>
                  <a:srgbClr val="3D365C"/>
                </a:solidFill>
                <a:latin typeface="Poppins" pitchFamily="34" charset="0"/>
                <a:ea typeface="Poppins" pitchFamily="34" charset="-122"/>
                <a:cs typeface="Poppins" pitchFamily="34" charset="-120"/>
              </a:rPr>
              <a:t>organisation’s</a:t>
            </a:r>
            <a:r>
              <a:rPr lang="en-US" sz="1600">
                <a:solidFill>
                  <a:srgbClr val="3D365C"/>
                </a:solidFill>
                <a:latin typeface="Poppins" pitchFamily="34" charset="0"/>
                <a:ea typeface="Poppins" pitchFamily="34" charset="-122"/>
                <a:cs typeface="Poppins" pitchFamily="34" charset="-120"/>
              </a:rPr>
              <a:t> purpose, industry, and bespoke needs.</a:t>
            </a:r>
            <a:endParaRPr lang="en-US" sz="1600"/>
          </a:p>
        </p:txBody>
      </p:sp>
      <p:sp>
        <p:nvSpPr>
          <p:cNvPr id="8" name="Shape 6"/>
          <p:cNvSpPr/>
          <p:nvPr/>
        </p:nvSpPr>
        <p:spPr>
          <a:xfrm>
            <a:off x="5219700" y="3174578"/>
            <a:ext cx="3771900" cy="3733651"/>
          </a:xfrm>
          <a:prstGeom prst="roundRect">
            <a:avLst>
              <a:gd name="adj" fmla="val 5102"/>
            </a:avLst>
          </a:prstGeom>
          <a:solidFill>
            <a:srgbClr val="FDFCF9"/>
          </a:solidFill>
          <a:ln w="9525">
            <a:solidFill>
              <a:srgbClr val="ECE9DF"/>
            </a:solidFill>
            <a:prstDash val="solid"/>
          </a:ln>
          <a:effectLst>
            <a:outerShdw blurRad="19050" dist="9525" dir="5400000" algn="bl" rotWithShape="0">
              <a:srgbClr val="0F0B2E">
                <a:alpha val="6000"/>
              </a:srgbClr>
            </a:outerShdw>
          </a:effectLst>
        </p:spPr>
        <p:txBody>
          <a:bodyPr/>
          <a:lstStyle/>
          <a:p>
            <a:endParaRPr lang="en-US"/>
          </a:p>
        </p:txBody>
      </p:sp>
      <p:sp>
        <p:nvSpPr>
          <p:cNvPr id="9" name="Text 7"/>
          <p:cNvSpPr/>
          <p:nvPr/>
        </p:nvSpPr>
        <p:spPr>
          <a:xfrm>
            <a:off x="5572125" y="3565103"/>
            <a:ext cx="3159062" cy="981075"/>
          </a:xfrm>
          <a:prstGeom prst="rect">
            <a:avLst/>
          </a:prstGeom>
          <a:noFill/>
          <a:ln/>
        </p:spPr>
        <p:txBody>
          <a:bodyPr wrap="square" lIns="25400" tIns="25400" rIns="25400" bIns="25400" rtlCol="0" anchor="t">
            <a:normAutofit fontScale="92500" lnSpcReduction="20000"/>
          </a:bodyPr>
          <a:lstStyle/>
          <a:p>
            <a:pPr marL="0" indent="0" algn="l">
              <a:lnSpc>
                <a:spcPct val="90000"/>
              </a:lnSpc>
              <a:buNone/>
            </a:pPr>
            <a:r>
              <a:rPr lang="en-US" sz="8250" b="1" kern="0" spc="-330">
                <a:solidFill>
                  <a:srgbClr val="0F0B2E"/>
                </a:solidFill>
                <a:latin typeface="Poppins" pitchFamily="34" charset="0"/>
                <a:ea typeface="Poppins" pitchFamily="34" charset="-122"/>
                <a:cs typeface="Poppins" pitchFamily="34" charset="-120"/>
              </a:rPr>
              <a:t>A</a:t>
            </a:r>
            <a:endParaRPr lang="en-US" sz="8250"/>
          </a:p>
        </p:txBody>
      </p:sp>
      <p:sp>
        <p:nvSpPr>
          <p:cNvPr id="10" name="Text 8"/>
          <p:cNvSpPr/>
          <p:nvPr/>
        </p:nvSpPr>
        <p:spPr>
          <a:xfrm>
            <a:off x="5572125" y="4660478"/>
            <a:ext cx="3159062" cy="569565"/>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700" b="1" kern="0" spc="-54">
                <a:solidFill>
                  <a:srgbClr val="0F0B2E"/>
                </a:solidFill>
                <a:latin typeface="Poppins" pitchFamily="34" charset="0"/>
                <a:ea typeface="Poppins" pitchFamily="34" charset="-122"/>
                <a:cs typeface="Poppins" pitchFamily="34" charset="-120"/>
              </a:rPr>
              <a:t>Accurate</a:t>
            </a:r>
            <a:endParaRPr lang="en-US" sz="2700"/>
          </a:p>
        </p:txBody>
      </p:sp>
      <p:sp>
        <p:nvSpPr>
          <p:cNvPr id="11" name="Text 9"/>
          <p:cNvSpPr/>
          <p:nvPr/>
        </p:nvSpPr>
        <p:spPr>
          <a:xfrm>
            <a:off x="5572125" y="5344344"/>
            <a:ext cx="3159062" cy="918121"/>
          </a:xfrm>
          <a:prstGeom prst="rect">
            <a:avLst/>
          </a:prstGeom>
          <a:noFill/>
          <a:ln/>
        </p:spPr>
        <p:txBody>
          <a:bodyPr wrap="square" lIns="25400" tIns="25400" rIns="25400" bIns="25400" rtlCol="0" anchor="t">
            <a:normAutofit/>
          </a:bodyPr>
          <a:lstStyle/>
          <a:p>
            <a:pPr marL="0" indent="0" algn="l">
              <a:lnSpc>
                <a:spcPct val="120000"/>
              </a:lnSpc>
              <a:buNone/>
            </a:pPr>
            <a:r>
              <a:rPr lang="en-US" sz="1600">
                <a:solidFill>
                  <a:srgbClr val="3D365C"/>
                </a:solidFill>
                <a:latin typeface="Poppins" pitchFamily="34" charset="0"/>
                <a:ea typeface="Poppins" pitchFamily="34" charset="-122"/>
                <a:cs typeface="Poppins" pitchFamily="34" charset="-120"/>
              </a:rPr>
              <a:t>Underpinned by years of research, development work and practical learning.</a:t>
            </a:r>
            <a:endParaRPr lang="en-US" sz="1600"/>
          </a:p>
        </p:txBody>
      </p:sp>
      <p:sp>
        <p:nvSpPr>
          <p:cNvPr id="12" name="Shape 10"/>
          <p:cNvSpPr/>
          <p:nvPr/>
        </p:nvSpPr>
        <p:spPr>
          <a:xfrm>
            <a:off x="9296400" y="3174578"/>
            <a:ext cx="3771900" cy="3733651"/>
          </a:xfrm>
          <a:prstGeom prst="roundRect">
            <a:avLst>
              <a:gd name="adj" fmla="val 5102"/>
            </a:avLst>
          </a:prstGeom>
          <a:solidFill>
            <a:srgbClr val="FDFCF9"/>
          </a:solidFill>
          <a:ln w="9525">
            <a:solidFill>
              <a:srgbClr val="ECE9DF"/>
            </a:solidFill>
            <a:prstDash val="solid"/>
          </a:ln>
          <a:effectLst>
            <a:outerShdw blurRad="19050" dist="9525" dir="5400000" algn="bl" rotWithShape="0">
              <a:srgbClr val="0F0B2E">
                <a:alpha val="6000"/>
              </a:srgbClr>
            </a:outerShdw>
          </a:effectLst>
        </p:spPr>
        <p:txBody>
          <a:bodyPr/>
          <a:lstStyle/>
          <a:p>
            <a:endParaRPr lang="en-US"/>
          </a:p>
        </p:txBody>
      </p:sp>
      <p:sp>
        <p:nvSpPr>
          <p:cNvPr id="13" name="Text 11"/>
          <p:cNvSpPr/>
          <p:nvPr/>
        </p:nvSpPr>
        <p:spPr>
          <a:xfrm>
            <a:off x="9648825" y="3565103"/>
            <a:ext cx="3159062" cy="981075"/>
          </a:xfrm>
          <a:prstGeom prst="rect">
            <a:avLst/>
          </a:prstGeom>
          <a:noFill/>
          <a:ln/>
        </p:spPr>
        <p:txBody>
          <a:bodyPr wrap="square" lIns="25400" tIns="25400" rIns="25400" bIns="25400" rtlCol="0" anchor="t">
            <a:normAutofit fontScale="92500" lnSpcReduction="20000"/>
          </a:bodyPr>
          <a:lstStyle/>
          <a:p>
            <a:pPr marL="0" indent="0" algn="l">
              <a:lnSpc>
                <a:spcPct val="90000"/>
              </a:lnSpc>
              <a:buNone/>
            </a:pPr>
            <a:r>
              <a:rPr lang="en-US" sz="8250" b="1" kern="0" spc="-330">
                <a:solidFill>
                  <a:srgbClr val="0F0B2E"/>
                </a:solidFill>
                <a:latin typeface="Poppins" pitchFamily="34" charset="0"/>
                <a:ea typeface="Poppins" pitchFamily="34" charset="-122"/>
                <a:cs typeface="Poppins" pitchFamily="34" charset="-120"/>
              </a:rPr>
              <a:t>C</a:t>
            </a:r>
            <a:endParaRPr lang="en-US" sz="8250"/>
          </a:p>
        </p:txBody>
      </p:sp>
      <p:sp>
        <p:nvSpPr>
          <p:cNvPr id="14" name="Text 12"/>
          <p:cNvSpPr/>
          <p:nvPr/>
        </p:nvSpPr>
        <p:spPr>
          <a:xfrm>
            <a:off x="9648825" y="4660478"/>
            <a:ext cx="3159062" cy="569565"/>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700" b="1" kern="0" spc="-54">
                <a:solidFill>
                  <a:srgbClr val="0F0B2E"/>
                </a:solidFill>
                <a:latin typeface="Poppins" pitchFamily="34" charset="0"/>
                <a:ea typeface="Poppins" pitchFamily="34" charset="-122"/>
                <a:cs typeface="Poppins" pitchFamily="34" charset="-120"/>
              </a:rPr>
              <a:t>Clear</a:t>
            </a:r>
            <a:endParaRPr lang="en-US" sz="2700"/>
          </a:p>
        </p:txBody>
      </p:sp>
      <p:sp>
        <p:nvSpPr>
          <p:cNvPr id="15" name="Text 13"/>
          <p:cNvSpPr/>
          <p:nvPr/>
        </p:nvSpPr>
        <p:spPr>
          <a:xfrm>
            <a:off x="9648825" y="5344344"/>
            <a:ext cx="3159062" cy="918121"/>
          </a:xfrm>
          <a:prstGeom prst="rect">
            <a:avLst/>
          </a:prstGeom>
          <a:noFill/>
          <a:ln/>
        </p:spPr>
        <p:txBody>
          <a:bodyPr wrap="square" lIns="25400" tIns="25400" rIns="25400" bIns="25400" rtlCol="0" anchor="t">
            <a:normAutofit/>
          </a:bodyPr>
          <a:lstStyle/>
          <a:p>
            <a:pPr marL="0" indent="0" algn="l">
              <a:lnSpc>
                <a:spcPct val="120000"/>
              </a:lnSpc>
              <a:buNone/>
            </a:pPr>
            <a:r>
              <a:rPr lang="en-US" sz="1600">
                <a:solidFill>
                  <a:srgbClr val="3D365C"/>
                </a:solidFill>
                <a:latin typeface="Poppins" pitchFamily="34" charset="0"/>
                <a:ea typeface="Poppins" pitchFamily="34" charset="-122"/>
                <a:cs typeface="Poppins" pitchFamily="34" charset="-120"/>
              </a:rPr>
              <a:t>All profiles, workshops and communication are simple and easy to understand.</a:t>
            </a:r>
            <a:endParaRPr lang="en-US" sz="1600"/>
          </a:p>
        </p:txBody>
      </p:sp>
      <p:sp>
        <p:nvSpPr>
          <p:cNvPr id="16" name="Shape 14"/>
          <p:cNvSpPr/>
          <p:nvPr/>
        </p:nvSpPr>
        <p:spPr>
          <a:xfrm>
            <a:off x="13373100" y="3174578"/>
            <a:ext cx="3771900" cy="3733651"/>
          </a:xfrm>
          <a:prstGeom prst="roundRect">
            <a:avLst>
              <a:gd name="adj" fmla="val 5102"/>
            </a:avLst>
          </a:prstGeom>
          <a:solidFill>
            <a:srgbClr val="FDFCF9"/>
          </a:solidFill>
          <a:ln w="9525">
            <a:solidFill>
              <a:srgbClr val="ECE9DF"/>
            </a:solidFill>
            <a:prstDash val="solid"/>
          </a:ln>
          <a:effectLst>
            <a:outerShdw blurRad="19050" dist="9525" dir="5400000" algn="bl" rotWithShape="0">
              <a:srgbClr val="0F0B2E">
                <a:alpha val="6000"/>
              </a:srgbClr>
            </a:outerShdw>
          </a:effectLst>
        </p:spPr>
        <p:txBody>
          <a:bodyPr/>
          <a:lstStyle/>
          <a:p>
            <a:endParaRPr lang="en-US"/>
          </a:p>
        </p:txBody>
      </p:sp>
      <p:sp>
        <p:nvSpPr>
          <p:cNvPr id="17" name="Text 15"/>
          <p:cNvSpPr/>
          <p:nvPr/>
        </p:nvSpPr>
        <p:spPr>
          <a:xfrm>
            <a:off x="13725525" y="3565103"/>
            <a:ext cx="3159062" cy="981075"/>
          </a:xfrm>
          <a:prstGeom prst="rect">
            <a:avLst/>
          </a:prstGeom>
          <a:noFill/>
          <a:ln/>
        </p:spPr>
        <p:txBody>
          <a:bodyPr wrap="square" lIns="25400" tIns="25400" rIns="25400" bIns="25400" rtlCol="0" anchor="t">
            <a:normAutofit fontScale="92500" lnSpcReduction="20000"/>
          </a:bodyPr>
          <a:lstStyle/>
          <a:p>
            <a:pPr marL="0" indent="0" algn="l">
              <a:lnSpc>
                <a:spcPct val="90000"/>
              </a:lnSpc>
              <a:buNone/>
            </a:pPr>
            <a:r>
              <a:rPr lang="en-US" sz="8250" b="1" kern="0" spc="-330">
                <a:solidFill>
                  <a:srgbClr val="0F0B2E"/>
                </a:solidFill>
                <a:latin typeface="Poppins" pitchFamily="34" charset="0"/>
                <a:ea typeface="Poppins" pitchFamily="34" charset="-122"/>
                <a:cs typeface="Poppins" pitchFamily="34" charset="-120"/>
              </a:rPr>
              <a:t>E</a:t>
            </a:r>
            <a:endParaRPr lang="en-US" sz="8250"/>
          </a:p>
        </p:txBody>
      </p:sp>
      <p:sp>
        <p:nvSpPr>
          <p:cNvPr id="18" name="Text 16"/>
          <p:cNvSpPr/>
          <p:nvPr/>
        </p:nvSpPr>
        <p:spPr>
          <a:xfrm>
            <a:off x="13725525" y="4660478"/>
            <a:ext cx="3159062" cy="569565"/>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2700" b="1" kern="0" spc="-54">
                <a:solidFill>
                  <a:srgbClr val="0F0B2E"/>
                </a:solidFill>
                <a:latin typeface="Poppins" pitchFamily="34" charset="0"/>
                <a:ea typeface="Poppins" pitchFamily="34" charset="-122"/>
                <a:cs typeface="Poppins" pitchFamily="34" charset="-120"/>
              </a:rPr>
              <a:t>Easy to use</a:t>
            </a:r>
            <a:endParaRPr lang="en-US" sz="2700"/>
          </a:p>
        </p:txBody>
      </p:sp>
      <p:sp>
        <p:nvSpPr>
          <p:cNvPr id="19" name="Text 17"/>
          <p:cNvSpPr/>
          <p:nvPr/>
        </p:nvSpPr>
        <p:spPr>
          <a:xfrm>
            <a:off x="13725525" y="5344344"/>
            <a:ext cx="3159062" cy="918121"/>
          </a:xfrm>
          <a:prstGeom prst="rect">
            <a:avLst/>
          </a:prstGeom>
          <a:noFill/>
          <a:ln/>
        </p:spPr>
        <p:txBody>
          <a:bodyPr wrap="square" lIns="25400" tIns="25400" rIns="25400" bIns="25400" rtlCol="0" anchor="t">
            <a:normAutofit/>
          </a:bodyPr>
          <a:lstStyle/>
          <a:p>
            <a:pPr marL="0" indent="0" algn="l">
              <a:lnSpc>
                <a:spcPct val="120000"/>
              </a:lnSpc>
              <a:buNone/>
            </a:pPr>
            <a:r>
              <a:rPr lang="en-US" sz="1600">
                <a:solidFill>
                  <a:srgbClr val="3D365C"/>
                </a:solidFill>
                <a:latin typeface="Poppins" pitchFamily="34" charset="0"/>
                <a:ea typeface="Poppins" pitchFamily="34" charset="-122"/>
                <a:cs typeface="Poppins" pitchFamily="34" charset="-120"/>
              </a:rPr>
              <a:t>Profiles take just 10 minutes to complete and are simple to understand.</a:t>
            </a:r>
            <a:endParaRPr lang="en-US" sz="1600"/>
          </a:p>
        </p:txBody>
      </p:sp>
      <p:sp>
        <p:nvSpPr>
          <p:cNvPr id="20" name="Text 18"/>
          <p:cNvSpPr/>
          <p:nvPr/>
        </p:nvSpPr>
        <p:spPr>
          <a:xfrm>
            <a:off x="1143000" y="9593610"/>
            <a:ext cx="1261170"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OUR VALUES</a:t>
            </a:r>
            <a:endParaRPr lang="en-US" sz="1200"/>
          </a:p>
        </p:txBody>
      </p:sp>
      <p:pic>
        <p:nvPicPr>
          <p:cNvPr id="22" name="Picture 21">
            <a:extLst>
              <a:ext uri="{FF2B5EF4-FFF2-40B4-BE49-F238E27FC236}">
                <a16:creationId xmlns:a16="http://schemas.microsoft.com/office/drawing/2014/main" id="{4A1AA637-EBEF-4762-5FD7-99BE28F84D74}"/>
              </a:ext>
            </a:extLst>
          </p:cNvPr>
          <p:cNvPicPr>
            <a:picLocks noChangeAspect="1"/>
          </p:cNvPicPr>
          <p:nvPr/>
        </p:nvPicPr>
        <p:blipFill>
          <a:blip r:embed="rId4"/>
          <a:stretch>
            <a:fillRect/>
          </a:stretch>
        </p:blipFill>
        <p:spPr>
          <a:xfrm>
            <a:off x="16679008" y="1069568"/>
            <a:ext cx="685800" cy="546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143000" y="952500"/>
            <a:ext cx="16482060" cy="362843"/>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1650" b="1" kern="0" spc="363">
                <a:solidFill>
                  <a:srgbClr val="6B6588"/>
                </a:solidFill>
                <a:latin typeface="Poppins" pitchFamily="34" charset="0"/>
                <a:ea typeface="Poppins" pitchFamily="34" charset="-122"/>
                <a:cs typeface="Poppins" pitchFamily="34" charset="-120"/>
              </a:rPr>
              <a:t>OUR AIMS FOR THIS SESSION · WHAT ARE YOURS?</a:t>
            </a:r>
            <a:endParaRPr lang="en-US" sz="1650"/>
          </a:p>
        </p:txBody>
      </p:sp>
      <p:sp>
        <p:nvSpPr>
          <p:cNvPr id="3" name="Text 1"/>
          <p:cNvSpPr/>
          <p:nvPr/>
        </p:nvSpPr>
        <p:spPr>
          <a:xfrm>
            <a:off x="1143000" y="1477037"/>
            <a:ext cx="16482060" cy="3362594"/>
          </a:xfrm>
          <a:prstGeom prst="rect">
            <a:avLst/>
          </a:prstGeom>
          <a:noFill/>
          <a:ln/>
        </p:spPr>
        <p:txBody>
          <a:bodyPr wrap="square" lIns="25400" tIns="25400" rIns="25400" bIns="25400" rtlCol="0" anchor="t">
            <a:normAutofit/>
          </a:bodyPr>
          <a:lstStyle/>
          <a:p>
            <a:pPr marL="0" indent="0" algn="l">
              <a:lnSpc>
                <a:spcPct val="95000"/>
              </a:lnSpc>
              <a:buNone/>
            </a:pPr>
            <a:r>
              <a:rPr lang="en-US" sz="6700" b="1" kern="0" spc="-252">
                <a:solidFill>
                  <a:srgbClr val="0F0B2E"/>
                </a:solidFill>
                <a:latin typeface="Poppins" pitchFamily="34" charset="0"/>
                <a:ea typeface="Poppins" pitchFamily="34" charset="-122"/>
                <a:cs typeface="Poppins" pitchFamily="34" charset="-120"/>
              </a:rPr>
              <a:t>Our </a:t>
            </a:r>
            <a:r>
              <a:rPr lang="en-US" sz="6700" b="1" kern="0" spc="-252">
                <a:gradFill>
                  <a:gsLst>
                    <a:gs pos="67000">
                      <a:srgbClr val="2CAAE3"/>
                    </a:gs>
                    <a:gs pos="23000">
                      <a:srgbClr val="A7C93F"/>
                    </a:gs>
                  </a:gsLst>
                  <a:lin ang="2700000" scaled="0"/>
                </a:gradFill>
                <a:latin typeface="Poppins" pitchFamily="34" charset="0"/>
                <a:ea typeface="Poppins" pitchFamily="34" charset="-122"/>
                <a:cs typeface="Poppins" pitchFamily="34" charset="-120"/>
              </a:rPr>
              <a:t>aims</a:t>
            </a:r>
            <a:r>
              <a:rPr lang="en-US" sz="6700" b="1" kern="0" spc="-252">
                <a:solidFill>
                  <a:srgbClr val="000000"/>
                </a:solidFill>
                <a:latin typeface="Poppins" pitchFamily="34" charset="0"/>
                <a:ea typeface="Poppins" pitchFamily="34" charset="-122"/>
                <a:cs typeface="Poppins" pitchFamily="34" charset="-120"/>
              </a:rPr>
              <a:t> </a:t>
            </a:r>
            <a:r>
              <a:rPr lang="en-US" sz="6700" b="1" kern="0" spc="-252">
                <a:solidFill>
                  <a:srgbClr val="0F0B2E"/>
                </a:solidFill>
                <a:latin typeface="Poppins" pitchFamily="34" charset="0"/>
                <a:ea typeface="Poppins" pitchFamily="34" charset="-122"/>
                <a:cs typeface="Poppins" pitchFamily="34" charset="-120"/>
              </a:rPr>
              <a:t>for </a:t>
            </a:r>
          </a:p>
          <a:p>
            <a:pPr marL="0" indent="0" algn="l">
              <a:lnSpc>
                <a:spcPct val="95000"/>
              </a:lnSpc>
              <a:buNone/>
            </a:pPr>
            <a:r>
              <a:rPr lang="en-US" sz="6700" b="1" kern="0" spc="-252">
                <a:solidFill>
                  <a:srgbClr val="0F0B2E"/>
                </a:solidFill>
                <a:latin typeface="Poppins" pitchFamily="34" charset="0"/>
                <a:ea typeface="Poppins" pitchFamily="34" charset="-122"/>
                <a:cs typeface="Poppins" pitchFamily="34" charset="-120"/>
              </a:rPr>
              <a:t>this session.</a:t>
            </a:r>
            <a:endParaRPr lang="en-US" sz="6700"/>
          </a:p>
        </p:txBody>
      </p:sp>
      <p:sp>
        <p:nvSpPr>
          <p:cNvPr id="4" name="Shape 2"/>
          <p:cNvSpPr/>
          <p:nvPr/>
        </p:nvSpPr>
        <p:spPr>
          <a:xfrm>
            <a:off x="1143000" y="3890814"/>
            <a:ext cx="16002000" cy="9525"/>
          </a:xfrm>
          <a:prstGeom prst="rect">
            <a:avLst/>
          </a:prstGeom>
          <a:solidFill>
            <a:srgbClr val="ECE9DF"/>
          </a:solidFill>
          <a:ln/>
        </p:spPr>
        <p:txBody>
          <a:bodyPr/>
          <a:lstStyle/>
          <a:p>
            <a:endParaRPr lang="en-US"/>
          </a:p>
        </p:txBody>
      </p:sp>
      <p:sp>
        <p:nvSpPr>
          <p:cNvPr id="5" name="Text 3"/>
          <p:cNvSpPr/>
          <p:nvPr/>
        </p:nvSpPr>
        <p:spPr>
          <a:xfrm>
            <a:off x="1143000" y="4167039"/>
            <a:ext cx="990600" cy="982935"/>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4800" b="1" kern="0" spc="-144">
                <a:solidFill>
                  <a:srgbClr val="6B6588"/>
                </a:solidFill>
                <a:latin typeface="Poppins" pitchFamily="34" charset="0"/>
                <a:ea typeface="Poppins" pitchFamily="34" charset="-122"/>
                <a:cs typeface="Poppins" pitchFamily="34" charset="-120"/>
              </a:rPr>
              <a:t>01</a:t>
            </a:r>
            <a:endParaRPr lang="en-US" sz="4800"/>
          </a:p>
        </p:txBody>
      </p:sp>
      <p:sp>
        <p:nvSpPr>
          <p:cNvPr id="6" name="Text 4"/>
          <p:cNvSpPr/>
          <p:nvPr/>
        </p:nvSpPr>
        <p:spPr>
          <a:xfrm>
            <a:off x="2324100" y="4495651"/>
            <a:ext cx="15265527" cy="476250"/>
          </a:xfrm>
          <a:prstGeom prst="rect">
            <a:avLst/>
          </a:prstGeom>
          <a:noFill/>
          <a:ln/>
        </p:spPr>
        <p:txBody>
          <a:bodyPr wrap="square" lIns="25400" tIns="25400" rIns="25400" bIns="25400" rtlCol="0" anchor="t">
            <a:normAutofit fontScale="92500" lnSpcReduction="20000"/>
          </a:bodyPr>
          <a:lstStyle/>
          <a:p>
            <a:pPr marL="0" indent="0" algn="l">
              <a:lnSpc>
                <a:spcPct val="115000"/>
              </a:lnSpc>
              <a:buNone/>
            </a:pPr>
            <a:r>
              <a:rPr lang="en-US" sz="3000" b="1" kern="0" spc="-60">
                <a:solidFill>
                  <a:srgbClr val="0F0B2E"/>
                </a:solidFill>
                <a:latin typeface="Poppins" pitchFamily="34" charset="0"/>
                <a:ea typeface="Poppins" pitchFamily="34" charset="-122"/>
                <a:cs typeface="Poppins" pitchFamily="34" charset="-120"/>
              </a:rPr>
              <a:t>Lay a foundation for how C-me works</a:t>
            </a:r>
            <a:endParaRPr lang="en-US" sz="3000"/>
          </a:p>
        </p:txBody>
      </p:sp>
      <p:sp>
        <p:nvSpPr>
          <p:cNvPr id="7" name="Shape 5"/>
          <p:cNvSpPr/>
          <p:nvPr/>
        </p:nvSpPr>
        <p:spPr>
          <a:xfrm>
            <a:off x="1143000" y="5378574"/>
            <a:ext cx="16002000" cy="9525"/>
          </a:xfrm>
          <a:prstGeom prst="rect">
            <a:avLst/>
          </a:prstGeom>
          <a:solidFill>
            <a:srgbClr val="ECE9DF"/>
          </a:solidFill>
          <a:ln/>
        </p:spPr>
        <p:txBody>
          <a:bodyPr/>
          <a:lstStyle/>
          <a:p>
            <a:endParaRPr lang="en-US"/>
          </a:p>
        </p:txBody>
      </p:sp>
      <p:sp>
        <p:nvSpPr>
          <p:cNvPr id="8" name="Text 6"/>
          <p:cNvSpPr/>
          <p:nvPr/>
        </p:nvSpPr>
        <p:spPr>
          <a:xfrm>
            <a:off x="1143000" y="5654799"/>
            <a:ext cx="990600" cy="982935"/>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4800" b="1" kern="0" spc="-144">
                <a:solidFill>
                  <a:srgbClr val="6B6588"/>
                </a:solidFill>
                <a:latin typeface="Poppins" pitchFamily="34" charset="0"/>
                <a:ea typeface="Poppins" pitchFamily="34" charset="-122"/>
                <a:cs typeface="Poppins" pitchFamily="34" charset="-120"/>
              </a:rPr>
              <a:t>02</a:t>
            </a:r>
            <a:endParaRPr lang="en-US" sz="4800"/>
          </a:p>
        </p:txBody>
      </p:sp>
      <p:sp>
        <p:nvSpPr>
          <p:cNvPr id="9" name="Text 7"/>
          <p:cNvSpPr/>
          <p:nvPr/>
        </p:nvSpPr>
        <p:spPr>
          <a:xfrm>
            <a:off x="2324100" y="5983412"/>
            <a:ext cx="15265527" cy="476250"/>
          </a:xfrm>
          <a:prstGeom prst="rect">
            <a:avLst/>
          </a:prstGeom>
          <a:noFill/>
          <a:ln/>
        </p:spPr>
        <p:txBody>
          <a:bodyPr wrap="square" lIns="25400" tIns="25400" rIns="25400" bIns="25400" rtlCol="0" anchor="t">
            <a:normAutofit fontScale="92500" lnSpcReduction="20000"/>
          </a:bodyPr>
          <a:lstStyle/>
          <a:p>
            <a:pPr marL="0" indent="0" algn="l">
              <a:lnSpc>
                <a:spcPct val="115000"/>
              </a:lnSpc>
              <a:buNone/>
            </a:pPr>
            <a:r>
              <a:rPr lang="en-US" sz="3000" b="1" kern="0" spc="-60">
                <a:solidFill>
                  <a:srgbClr val="0F0B2E"/>
                </a:solidFill>
                <a:latin typeface="Poppins" pitchFamily="34" charset="0"/>
                <a:ea typeface="Poppins" pitchFamily="34" charset="-122"/>
                <a:cs typeface="Poppins" pitchFamily="34" charset="-120"/>
              </a:rPr>
              <a:t>Provide a language for describing </a:t>
            </a:r>
            <a:r>
              <a:rPr lang="en-US" sz="3000" b="1" kern="0" spc="-60" err="1">
                <a:solidFill>
                  <a:srgbClr val="0F0B2E"/>
                </a:solidFill>
                <a:latin typeface="Poppins" pitchFamily="34" charset="0"/>
                <a:ea typeface="Poppins" pitchFamily="34" charset="-122"/>
                <a:cs typeface="Poppins" pitchFamily="34" charset="-120"/>
              </a:rPr>
              <a:t>behavioural</a:t>
            </a:r>
            <a:r>
              <a:rPr lang="en-US" sz="3000" b="1" kern="0" spc="-60">
                <a:solidFill>
                  <a:srgbClr val="0F0B2E"/>
                </a:solidFill>
                <a:latin typeface="Poppins" pitchFamily="34" charset="0"/>
                <a:ea typeface="Poppins" pitchFamily="34" charset="-122"/>
                <a:cs typeface="Poppins" pitchFamily="34" charset="-120"/>
              </a:rPr>
              <a:t> difference</a:t>
            </a:r>
            <a:endParaRPr lang="en-US" sz="3000"/>
          </a:p>
        </p:txBody>
      </p:sp>
      <p:sp>
        <p:nvSpPr>
          <p:cNvPr id="10" name="Shape 8"/>
          <p:cNvSpPr/>
          <p:nvPr/>
        </p:nvSpPr>
        <p:spPr>
          <a:xfrm>
            <a:off x="1143000" y="6866334"/>
            <a:ext cx="16002000" cy="9525"/>
          </a:xfrm>
          <a:prstGeom prst="rect">
            <a:avLst/>
          </a:prstGeom>
          <a:solidFill>
            <a:srgbClr val="ECE9DF"/>
          </a:solidFill>
          <a:ln/>
        </p:spPr>
        <p:txBody>
          <a:bodyPr/>
          <a:lstStyle/>
          <a:p>
            <a:endParaRPr lang="en-US"/>
          </a:p>
        </p:txBody>
      </p:sp>
      <p:sp>
        <p:nvSpPr>
          <p:cNvPr id="11" name="Text 9"/>
          <p:cNvSpPr/>
          <p:nvPr/>
        </p:nvSpPr>
        <p:spPr>
          <a:xfrm>
            <a:off x="1143000" y="7142559"/>
            <a:ext cx="990600" cy="982935"/>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4800" b="1" kern="0" spc="-144">
                <a:solidFill>
                  <a:srgbClr val="6B6588"/>
                </a:solidFill>
                <a:latin typeface="Poppins" pitchFamily="34" charset="0"/>
                <a:ea typeface="Poppins" pitchFamily="34" charset="-122"/>
                <a:cs typeface="Poppins" pitchFamily="34" charset="-120"/>
              </a:rPr>
              <a:t>03</a:t>
            </a:r>
            <a:endParaRPr lang="en-US" sz="4800"/>
          </a:p>
        </p:txBody>
      </p:sp>
      <p:sp>
        <p:nvSpPr>
          <p:cNvPr id="12" name="Text 10"/>
          <p:cNvSpPr/>
          <p:nvPr/>
        </p:nvSpPr>
        <p:spPr>
          <a:xfrm>
            <a:off x="2324100" y="7471172"/>
            <a:ext cx="15265527" cy="476250"/>
          </a:xfrm>
          <a:prstGeom prst="rect">
            <a:avLst/>
          </a:prstGeom>
          <a:noFill/>
          <a:ln/>
        </p:spPr>
        <p:txBody>
          <a:bodyPr wrap="square" lIns="25400" tIns="25400" rIns="25400" bIns="25400" rtlCol="0" anchor="t">
            <a:normAutofit fontScale="92500" lnSpcReduction="20000"/>
          </a:bodyPr>
          <a:lstStyle/>
          <a:p>
            <a:pPr marL="0" indent="0" algn="l">
              <a:lnSpc>
                <a:spcPct val="115000"/>
              </a:lnSpc>
              <a:buNone/>
            </a:pPr>
            <a:r>
              <a:rPr lang="en-US" sz="3000" b="1" kern="0" spc="-60">
                <a:solidFill>
                  <a:srgbClr val="0F0B2E"/>
                </a:solidFill>
                <a:latin typeface="Poppins" pitchFamily="34" charset="0"/>
                <a:ea typeface="Poppins" pitchFamily="34" charset="-122"/>
                <a:cs typeface="Poppins" pitchFamily="34" charset="-120"/>
              </a:rPr>
              <a:t>Explore and discuss your C-me profile</a:t>
            </a:r>
            <a:endParaRPr lang="en-US" sz="3000"/>
          </a:p>
        </p:txBody>
      </p:sp>
      <p:sp>
        <p:nvSpPr>
          <p:cNvPr id="13" name="Shape 11"/>
          <p:cNvSpPr/>
          <p:nvPr/>
        </p:nvSpPr>
        <p:spPr>
          <a:xfrm>
            <a:off x="1143000" y="8354095"/>
            <a:ext cx="16002000" cy="9525"/>
          </a:xfrm>
          <a:prstGeom prst="rect">
            <a:avLst/>
          </a:prstGeom>
          <a:solidFill>
            <a:srgbClr val="ECE9DF"/>
          </a:solidFill>
          <a:ln/>
        </p:spPr>
        <p:txBody>
          <a:bodyPr/>
          <a:lstStyle/>
          <a:p>
            <a:endParaRPr lang="en-US"/>
          </a:p>
        </p:txBody>
      </p:sp>
      <p:sp>
        <p:nvSpPr>
          <p:cNvPr id="14" name="Text 12"/>
          <p:cNvSpPr/>
          <p:nvPr/>
        </p:nvSpPr>
        <p:spPr>
          <a:xfrm>
            <a:off x="1143000" y="8630320"/>
            <a:ext cx="990600" cy="982935"/>
          </a:xfrm>
          <a:prstGeom prst="rect">
            <a:avLst/>
          </a:prstGeom>
          <a:noFill/>
          <a:ln/>
        </p:spPr>
        <p:txBody>
          <a:bodyPr wrap="square" lIns="25400" tIns="25400" rIns="25400" bIns="25400" rtlCol="0" anchor="t">
            <a:normAutofit fontScale="92500" lnSpcReduction="10000"/>
          </a:bodyPr>
          <a:lstStyle/>
          <a:p>
            <a:pPr marL="0" indent="0" algn="l">
              <a:lnSpc>
                <a:spcPct val="155000"/>
              </a:lnSpc>
              <a:buNone/>
            </a:pPr>
            <a:r>
              <a:rPr lang="en-US" sz="4800" b="1" kern="0" spc="-144">
                <a:solidFill>
                  <a:srgbClr val="6B6588"/>
                </a:solidFill>
                <a:latin typeface="Poppins" pitchFamily="34" charset="0"/>
                <a:ea typeface="Poppins" pitchFamily="34" charset="-122"/>
                <a:cs typeface="Poppins" pitchFamily="34" charset="-120"/>
              </a:rPr>
              <a:t>04</a:t>
            </a:r>
            <a:endParaRPr lang="en-US" sz="4800"/>
          </a:p>
        </p:txBody>
      </p:sp>
      <p:sp>
        <p:nvSpPr>
          <p:cNvPr id="15" name="Text 13"/>
          <p:cNvSpPr/>
          <p:nvPr/>
        </p:nvSpPr>
        <p:spPr>
          <a:xfrm>
            <a:off x="2324100" y="8958932"/>
            <a:ext cx="15265527" cy="476250"/>
          </a:xfrm>
          <a:prstGeom prst="rect">
            <a:avLst/>
          </a:prstGeom>
          <a:noFill/>
          <a:ln/>
        </p:spPr>
        <p:txBody>
          <a:bodyPr wrap="square" lIns="25400" tIns="25400" rIns="25400" bIns="25400" rtlCol="0" anchor="t">
            <a:normAutofit fontScale="92500" lnSpcReduction="20000"/>
          </a:bodyPr>
          <a:lstStyle/>
          <a:p>
            <a:pPr marL="0" indent="0" algn="l">
              <a:lnSpc>
                <a:spcPct val="115000"/>
              </a:lnSpc>
              <a:buNone/>
            </a:pPr>
            <a:r>
              <a:rPr lang="en-US" sz="3000" b="1" kern="0" spc="-60">
                <a:solidFill>
                  <a:srgbClr val="0F0B2E"/>
                </a:solidFill>
                <a:latin typeface="Poppins" pitchFamily="34" charset="0"/>
                <a:ea typeface="Poppins" pitchFamily="34" charset="-122"/>
                <a:cs typeface="Poppins" pitchFamily="34" charset="-120"/>
              </a:rPr>
              <a:t>Apply learning to </a:t>
            </a:r>
            <a:r>
              <a:rPr lang="en-US" sz="3000" b="1" kern="0" spc="-60" err="1">
                <a:solidFill>
                  <a:srgbClr val="0F0B2E"/>
                </a:solidFill>
                <a:latin typeface="Poppins" pitchFamily="34" charset="0"/>
                <a:ea typeface="Poppins" pitchFamily="34" charset="-122"/>
                <a:cs typeface="Poppins" pitchFamily="34" charset="-120"/>
              </a:rPr>
              <a:t>maximise</a:t>
            </a:r>
            <a:r>
              <a:rPr lang="en-US" sz="3000" b="1" kern="0" spc="-60">
                <a:solidFill>
                  <a:srgbClr val="0F0B2E"/>
                </a:solidFill>
                <a:latin typeface="Poppins" pitchFamily="34" charset="0"/>
                <a:ea typeface="Poppins" pitchFamily="34" charset="-122"/>
                <a:cs typeface="Poppins" pitchFamily="34" charset="-120"/>
              </a:rPr>
              <a:t> personal performance and team dynamics</a:t>
            </a:r>
            <a:endParaRPr lang="en-US" sz="3000"/>
          </a:p>
        </p:txBody>
      </p:sp>
      <p:sp>
        <p:nvSpPr>
          <p:cNvPr id="16" name="Text 14"/>
          <p:cNvSpPr/>
          <p:nvPr/>
        </p:nvSpPr>
        <p:spPr>
          <a:xfrm>
            <a:off x="1143000" y="9593610"/>
            <a:ext cx="1020812" cy="274290"/>
          </a:xfrm>
          <a:prstGeom prst="rect">
            <a:avLst/>
          </a:prstGeom>
          <a:noFill/>
          <a:ln/>
        </p:spPr>
        <p:txBody>
          <a:bodyPr wrap="square" lIns="25400" tIns="25400" rIns="25400" bIns="25400" rtlCol="0" anchor="ctr">
            <a:normAutofit fontScale="92500" lnSpcReduction="10000"/>
          </a:bodyPr>
          <a:lstStyle/>
          <a:p>
            <a:pPr marL="0" indent="0" algn="l">
              <a:lnSpc>
                <a:spcPct val="155000"/>
              </a:lnSpc>
              <a:buNone/>
            </a:pPr>
            <a:r>
              <a:rPr lang="en-US" sz="1200" b="1" kern="0" spc="216">
                <a:solidFill>
                  <a:srgbClr val="6B6588"/>
                </a:solidFill>
                <a:latin typeface="Poppins" pitchFamily="34" charset="0"/>
                <a:ea typeface="Poppins" pitchFamily="34" charset="-122"/>
                <a:cs typeface="Poppins" pitchFamily="34" charset="-120"/>
              </a:rPr>
              <a:t>OUR AIMS</a:t>
            </a:r>
            <a:endParaRPr lang="en-US" sz="1200"/>
          </a:p>
        </p:txBody>
      </p:sp>
      <p:sp>
        <p:nvSpPr>
          <p:cNvPr id="19" name="TextBox 18">
            <a:extLst>
              <a:ext uri="{FF2B5EF4-FFF2-40B4-BE49-F238E27FC236}">
                <a16:creationId xmlns:a16="http://schemas.microsoft.com/office/drawing/2014/main" id="{ACC29A2F-7CDA-A4C8-DFC0-7EC8BD32EEA6}"/>
              </a:ext>
            </a:extLst>
          </p:cNvPr>
          <p:cNvSpPr txBox="1"/>
          <p:nvPr/>
        </p:nvSpPr>
        <p:spPr>
          <a:xfrm>
            <a:off x="6211019" y="2967487"/>
            <a:ext cx="184731" cy="369332"/>
          </a:xfrm>
          <a:prstGeom prst="rect">
            <a:avLst/>
          </a:prstGeom>
          <a:noFill/>
        </p:spPr>
        <p:txBody>
          <a:bodyPr wrap="none" rtlCol="0">
            <a:spAutoFit/>
          </a:bodyPr>
          <a:lstStyle/>
          <a:p>
            <a:endParaRPr lang="en-US"/>
          </a:p>
        </p:txBody>
      </p:sp>
      <p:pic>
        <p:nvPicPr>
          <p:cNvPr id="18" name="Picture 17">
            <a:extLst>
              <a:ext uri="{FF2B5EF4-FFF2-40B4-BE49-F238E27FC236}">
                <a16:creationId xmlns:a16="http://schemas.microsoft.com/office/drawing/2014/main" id="{C585A744-348E-3DD5-4F18-6FD27E3C7FF0}"/>
              </a:ext>
            </a:extLst>
          </p:cNvPr>
          <p:cNvPicPr>
            <a:picLocks noChangeAspect="1"/>
          </p:cNvPicPr>
          <p:nvPr/>
        </p:nvPicPr>
        <p:blipFill>
          <a:blip r:embed="rId4"/>
          <a:stretch>
            <a:fillRect/>
          </a:stretch>
        </p:blipFill>
        <p:spPr>
          <a:xfrm>
            <a:off x="16679008" y="1069568"/>
            <a:ext cx="685800" cy="546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2"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7df4daf-58d6-45cc-bacb-221c7e4144a6">
      <Terms xmlns="http://schemas.microsoft.com/office/infopath/2007/PartnerControls"/>
    </lcf76f155ced4ddcb4097134ff3c332f>
    <TaxCatchAll xmlns="e56a6910-d9b8-4bde-85e3-fc231a43f30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4FBA451087214FACFD5ECD779766AF" ma:contentTypeVersion="17" ma:contentTypeDescription="Create a new document." ma:contentTypeScope="" ma:versionID="fdb76dfb946639003c8b4e779f5f7eac">
  <xsd:schema xmlns:xsd="http://www.w3.org/2001/XMLSchema" xmlns:xs="http://www.w3.org/2001/XMLSchema" xmlns:p="http://schemas.microsoft.com/office/2006/metadata/properties" xmlns:ns2="07df4daf-58d6-45cc-bacb-221c7e4144a6" xmlns:ns3="e56a6910-d9b8-4bde-85e3-fc231a43f308" targetNamespace="http://schemas.microsoft.com/office/2006/metadata/properties" ma:root="true" ma:fieldsID="8ade77ab843b23947cb4a35127ff9771" ns2:_="" ns3:_="">
    <xsd:import namespace="07df4daf-58d6-45cc-bacb-221c7e4144a6"/>
    <xsd:import namespace="e56a6910-d9b8-4bde-85e3-fc231a43f3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df4daf-58d6-45cc-bacb-221c7e414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425c08-834a-45c1-9f0c-7e944c91adf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6a6910-d9b8-4bde-85e3-fc231a43f30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5c08af-1139-4212-90d4-53bbf510771c}" ma:internalName="TaxCatchAll" ma:showField="CatchAllData" ma:web="e56a6910-d9b8-4bde-85e3-fc231a43f3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86C1B9-8FE4-488E-A5A9-4341F5F905F6}">
  <ds:schemaRefs>
    <ds:schemaRef ds:uri="http://schemas.microsoft.com/office/infopath/2007/PartnerControls"/>
    <ds:schemaRef ds:uri="http://schemas.openxmlformats.org/package/2006/metadata/core-properties"/>
    <ds:schemaRef ds:uri="http://purl.org/dc/dcmitype/"/>
    <ds:schemaRef ds:uri="http://purl.org/dc/elements/1.1/"/>
    <ds:schemaRef ds:uri="http://purl.org/dc/terms/"/>
    <ds:schemaRef ds:uri="http://www.w3.org/XML/1998/namespace"/>
    <ds:schemaRef ds:uri="http://schemas.microsoft.com/office/2006/documentManagement/types"/>
    <ds:schemaRef ds:uri="07df4daf-58d6-45cc-bacb-221c7e4144a6"/>
    <ds:schemaRef ds:uri="e56a6910-d9b8-4bde-85e3-fc231a43f308"/>
    <ds:schemaRef ds:uri="http://schemas.microsoft.com/office/2006/metadata/properties"/>
  </ds:schemaRefs>
</ds:datastoreItem>
</file>

<file path=customXml/itemProps2.xml><?xml version="1.0" encoding="utf-8"?>
<ds:datastoreItem xmlns:ds="http://schemas.openxmlformats.org/officeDocument/2006/customXml" ds:itemID="{C0C7FB79-F92E-4427-8153-6F064524DBA6}">
  <ds:schemaRefs>
    <ds:schemaRef ds:uri="http://schemas.microsoft.com/sharepoint/v3/contenttype/forms"/>
  </ds:schemaRefs>
</ds:datastoreItem>
</file>

<file path=customXml/itemProps3.xml><?xml version="1.0" encoding="utf-8"?>
<ds:datastoreItem xmlns:ds="http://schemas.openxmlformats.org/officeDocument/2006/customXml" ds:itemID="{DB67A433-E7E5-4172-9D55-6C7C99435F8C}">
  <ds:schemaRefs>
    <ds:schemaRef ds:uri="07df4daf-58d6-45cc-bacb-221c7e4144a6"/>
    <ds:schemaRef ds:uri="e56a6910-d9b8-4bde-85e3-fc231a43f3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4406</TotalTime>
  <Words>9794</Words>
  <Application>Microsoft Office PowerPoint</Application>
  <PresentationFormat>Custom</PresentationFormat>
  <Paragraphs>1615</Paragraphs>
  <Slides>57</Slides>
  <Notes>57</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Menlo</vt:lpstr>
      <vt:lpstr>Poppins</vt:lpstr>
      <vt:lpstr>Poppins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Jemima Martin</cp:lastModifiedBy>
  <cp:revision>1</cp:revision>
  <dcterms:created xsi:type="dcterms:W3CDTF">2026-05-13T18:33:56Z</dcterms:created>
  <dcterms:modified xsi:type="dcterms:W3CDTF">2026-06-11T08:40:42Z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0x0101001E4FBA451087214FACFD5ECD779766AF</vt:lpwstr>
  </property>
  <property fmtid="{D5CDD505-2E9C-101B-9397-08002B2CF9AE}" pid="3" name="MediaServiceImageTags">
    <vt:lpwstr/>
  </property>
</Properties>
</file>