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6"/>
  </p:notesMasterIdLst>
  <p:sldIdLst>
    <p:sldId id="256" r:id="rId5"/>
    <p:sldId id="257" r:id="rId6"/>
    <p:sldId id="258" r:id="rId7"/>
    <p:sldId id="259" r:id="rId8"/>
    <p:sldId id="287"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Lst>
  <p:sldSz cx="18288000" cy="10287000"/>
  <p:notesSz cx="10287000" cy="18288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4227"/>
    <a:srgbClr val="736078"/>
    <a:srgbClr val="7982A0"/>
    <a:srgbClr val="58C9A7"/>
    <a:srgbClr val="A7C93F"/>
    <a:srgbClr val="DBD653"/>
    <a:srgbClr val="FED507"/>
    <a:srgbClr val="ED7A25"/>
    <a:srgbClr val="F5F3ED"/>
    <a:srgbClr val="2726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52DD5A-31FA-4860-826A-A62F3B464ACB}" v="115" dt="2026-06-03T16:12:42.331"/>
    <p1510:client id="{B3846F51-B94F-A24C-81E8-475184685D69}" v="237" dt="2026-06-03T09:15:14.8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132"/>
    <p:restoredTop sz="77716"/>
  </p:normalViewPr>
  <p:slideViewPr>
    <p:cSldViewPr snapToGrid="0" snapToObjects="1">
      <p:cViewPr varScale="1">
        <p:scale>
          <a:sx n="43" d="100"/>
          <a:sy n="43" d="100"/>
        </p:scale>
        <p:origin x="547" y="53"/>
      </p:cViewPr>
      <p:guideLst/>
    </p:cSldViewPr>
  </p:slideViewPr>
  <p:notesTextViewPr>
    <p:cViewPr>
      <p:scale>
        <a:sx n="105" d="100"/>
        <a:sy n="10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y Smedley-Walker" userId="47f6933d-9ed0-42f9-afc1-7bb744d03eb4" providerId="ADAL" clId="{78D4EFF2-BAFC-5802-8A3B-FE012AF47FBC}"/>
    <pc:docChg chg="undo redo custSel modSld modMainMaster">
      <pc:chgData name="Amy Smedley-Walker" userId="47f6933d-9ed0-42f9-afc1-7bb744d03eb4" providerId="ADAL" clId="{78D4EFF2-BAFC-5802-8A3B-FE012AF47FBC}" dt="2026-06-03T09:21:17.865" v="2991" actId="478"/>
      <pc:docMkLst>
        <pc:docMk/>
      </pc:docMkLst>
      <pc:sldChg chg="modSp mod">
        <pc:chgData name="Amy Smedley-Walker" userId="47f6933d-9ed0-42f9-afc1-7bb744d03eb4" providerId="ADAL" clId="{78D4EFF2-BAFC-5802-8A3B-FE012AF47FBC}" dt="2026-06-01T14:55:51.449" v="2325" actId="20577"/>
        <pc:sldMkLst>
          <pc:docMk/>
          <pc:sldMk cId="0" sldId="256"/>
        </pc:sldMkLst>
        <pc:spChg chg="mod">
          <ac:chgData name="Amy Smedley-Walker" userId="47f6933d-9ed0-42f9-afc1-7bb744d03eb4" providerId="ADAL" clId="{78D4EFF2-BAFC-5802-8A3B-FE012AF47FBC}" dt="2026-06-01T14:55:51.449" v="2325" actId="20577"/>
          <ac:spMkLst>
            <pc:docMk/>
            <pc:sldMk cId="0" sldId="256"/>
            <ac:spMk id="5" creationId="{00000000-0000-0000-0000-000000000000}"/>
          </ac:spMkLst>
        </pc:spChg>
      </pc:sldChg>
      <pc:sldChg chg="modSp mod modClrScheme chgLayout">
        <pc:chgData name="Amy Smedley-Walker" userId="47f6933d-9ed0-42f9-afc1-7bb744d03eb4" providerId="ADAL" clId="{78D4EFF2-BAFC-5802-8A3B-FE012AF47FBC}" dt="2026-06-01T20:16:22.847" v="2522" actId="700"/>
        <pc:sldMkLst>
          <pc:docMk/>
          <pc:sldMk cId="0" sldId="258"/>
        </pc:sldMkLst>
        <pc:spChg chg="mod">
          <ac:chgData name="Amy Smedley-Walker" userId="47f6933d-9ed0-42f9-afc1-7bb744d03eb4" providerId="ADAL" clId="{78D4EFF2-BAFC-5802-8A3B-FE012AF47FBC}" dt="2026-05-27T21:02:42.997" v="2175" actId="27636"/>
          <ac:spMkLst>
            <pc:docMk/>
            <pc:sldMk cId="0" sldId="258"/>
            <ac:spMk id="3" creationId="{00000000-0000-0000-0000-000000000000}"/>
          </ac:spMkLst>
        </pc:spChg>
      </pc:sldChg>
      <pc:sldChg chg="addSp modSp">
        <pc:chgData name="Amy Smedley-Walker" userId="47f6933d-9ed0-42f9-afc1-7bb744d03eb4" providerId="ADAL" clId="{78D4EFF2-BAFC-5802-8A3B-FE012AF47FBC}" dt="2026-05-18T11:50:33.545" v="187"/>
        <pc:sldMkLst>
          <pc:docMk/>
          <pc:sldMk cId="0" sldId="259"/>
        </pc:sldMkLst>
        <pc:picChg chg="add mod">
          <ac:chgData name="Amy Smedley-Walker" userId="47f6933d-9ed0-42f9-afc1-7bb744d03eb4" providerId="ADAL" clId="{78D4EFF2-BAFC-5802-8A3B-FE012AF47FBC}" dt="2026-05-18T11:50:33.545" v="187"/>
          <ac:picMkLst>
            <pc:docMk/>
            <pc:sldMk cId="0" sldId="259"/>
            <ac:picMk id="20" creationId="{69017119-8F1D-3431-9BF2-CC19950BAE86}"/>
          </ac:picMkLst>
        </pc:picChg>
      </pc:sldChg>
      <pc:sldChg chg="addSp delSp modSp mod">
        <pc:chgData name="Amy Smedley-Walker" userId="47f6933d-9ed0-42f9-afc1-7bb744d03eb4" providerId="ADAL" clId="{78D4EFF2-BAFC-5802-8A3B-FE012AF47FBC}" dt="2026-05-18T13:25:54.766" v="367" actId="1036"/>
        <pc:sldMkLst>
          <pc:docMk/>
          <pc:sldMk cId="0" sldId="261"/>
        </pc:sldMkLst>
        <pc:spChg chg="mod">
          <ac:chgData name="Amy Smedley-Walker" userId="47f6933d-9ed0-42f9-afc1-7bb744d03eb4" providerId="ADAL" clId="{78D4EFF2-BAFC-5802-8A3B-FE012AF47FBC}" dt="2026-05-18T13:25:54.766" v="367" actId="1036"/>
          <ac:spMkLst>
            <pc:docMk/>
            <pc:sldMk cId="0" sldId="261"/>
            <ac:spMk id="5" creationId="{00000000-0000-0000-0000-000000000000}"/>
          </ac:spMkLst>
        </pc:spChg>
        <pc:spChg chg="mod">
          <ac:chgData name="Amy Smedley-Walker" userId="47f6933d-9ed0-42f9-afc1-7bb744d03eb4" providerId="ADAL" clId="{78D4EFF2-BAFC-5802-8A3B-FE012AF47FBC}" dt="2026-05-18T13:25:54.766" v="367" actId="1036"/>
          <ac:spMkLst>
            <pc:docMk/>
            <pc:sldMk cId="0" sldId="261"/>
            <ac:spMk id="6" creationId="{00000000-0000-0000-0000-000000000000}"/>
          </ac:spMkLst>
        </pc:spChg>
        <pc:spChg chg="mod">
          <ac:chgData name="Amy Smedley-Walker" userId="47f6933d-9ed0-42f9-afc1-7bb744d03eb4" providerId="ADAL" clId="{78D4EFF2-BAFC-5802-8A3B-FE012AF47FBC}" dt="2026-05-18T13:25:54.766" v="367" actId="1036"/>
          <ac:spMkLst>
            <pc:docMk/>
            <pc:sldMk cId="0" sldId="261"/>
            <ac:spMk id="7" creationId="{00000000-0000-0000-0000-000000000000}"/>
          </ac:spMkLst>
        </pc:spChg>
        <pc:spChg chg="mod">
          <ac:chgData name="Amy Smedley-Walker" userId="47f6933d-9ed0-42f9-afc1-7bb744d03eb4" providerId="ADAL" clId="{78D4EFF2-BAFC-5802-8A3B-FE012AF47FBC}" dt="2026-05-18T13:25:54.766" v="367" actId="1036"/>
          <ac:spMkLst>
            <pc:docMk/>
            <pc:sldMk cId="0" sldId="261"/>
            <ac:spMk id="8" creationId="{00000000-0000-0000-0000-000000000000}"/>
          </ac:spMkLst>
        </pc:spChg>
        <pc:spChg chg="mod">
          <ac:chgData name="Amy Smedley-Walker" userId="47f6933d-9ed0-42f9-afc1-7bb744d03eb4" providerId="ADAL" clId="{78D4EFF2-BAFC-5802-8A3B-FE012AF47FBC}" dt="2026-05-18T13:25:54.766" v="367" actId="1036"/>
          <ac:spMkLst>
            <pc:docMk/>
            <pc:sldMk cId="0" sldId="261"/>
            <ac:spMk id="11" creationId="{00000000-0000-0000-0000-000000000000}"/>
          </ac:spMkLst>
        </pc:spChg>
        <pc:spChg chg="mod">
          <ac:chgData name="Amy Smedley-Walker" userId="47f6933d-9ed0-42f9-afc1-7bb744d03eb4" providerId="ADAL" clId="{78D4EFF2-BAFC-5802-8A3B-FE012AF47FBC}" dt="2026-05-18T11:57:58.944" v="330" actId="1036"/>
          <ac:spMkLst>
            <pc:docMk/>
            <pc:sldMk cId="0" sldId="261"/>
            <ac:spMk id="12" creationId="{00000000-0000-0000-0000-000000000000}"/>
          </ac:spMkLst>
        </pc:spChg>
        <pc:spChg chg="mod">
          <ac:chgData name="Amy Smedley-Walker" userId="47f6933d-9ed0-42f9-afc1-7bb744d03eb4" providerId="ADAL" clId="{78D4EFF2-BAFC-5802-8A3B-FE012AF47FBC}" dt="2026-05-18T11:58:26.046" v="360" actId="1037"/>
          <ac:spMkLst>
            <pc:docMk/>
            <pc:sldMk cId="0" sldId="261"/>
            <ac:spMk id="13" creationId="{00000000-0000-0000-0000-000000000000}"/>
          </ac:spMkLst>
        </pc:spChg>
        <pc:spChg chg="mod">
          <ac:chgData name="Amy Smedley-Walker" userId="47f6933d-9ed0-42f9-afc1-7bb744d03eb4" providerId="ADAL" clId="{78D4EFF2-BAFC-5802-8A3B-FE012AF47FBC}" dt="2026-05-18T13:25:54.766" v="367" actId="1036"/>
          <ac:spMkLst>
            <pc:docMk/>
            <pc:sldMk cId="0" sldId="261"/>
            <ac:spMk id="14" creationId="{00000000-0000-0000-0000-000000000000}"/>
          </ac:spMkLst>
        </pc:spChg>
        <pc:spChg chg="mod">
          <ac:chgData name="Amy Smedley-Walker" userId="47f6933d-9ed0-42f9-afc1-7bb744d03eb4" providerId="ADAL" clId="{78D4EFF2-BAFC-5802-8A3B-FE012AF47FBC}" dt="2026-05-18T13:25:54.766" v="367" actId="1036"/>
          <ac:spMkLst>
            <pc:docMk/>
            <pc:sldMk cId="0" sldId="261"/>
            <ac:spMk id="15" creationId="{00000000-0000-0000-0000-000000000000}"/>
          </ac:spMkLst>
        </pc:spChg>
        <pc:spChg chg="mod">
          <ac:chgData name="Amy Smedley-Walker" userId="47f6933d-9ed0-42f9-afc1-7bb744d03eb4" providerId="ADAL" clId="{78D4EFF2-BAFC-5802-8A3B-FE012AF47FBC}" dt="2026-05-18T13:25:54.766" v="367" actId="1036"/>
          <ac:spMkLst>
            <pc:docMk/>
            <pc:sldMk cId="0" sldId="261"/>
            <ac:spMk id="17" creationId="{00000000-0000-0000-0000-000000000000}"/>
          </ac:spMkLst>
        </pc:spChg>
        <pc:spChg chg="add mod">
          <ac:chgData name="Amy Smedley-Walker" userId="47f6933d-9ed0-42f9-afc1-7bb744d03eb4" providerId="ADAL" clId="{78D4EFF2-BAFC-5802-8A3B-FE012AF47FBC}" dt="2026-05-18T13:25:54.766" v="367" actId="1036"/>
          <ac:spMkLst>
            <pc:docMk/>
            <pc:sldMk cId="0" sldId="261"/>
            <ac:spMk id="22" creationId="{72DC9FF9-35E0-51B3-C246-68C24B4059E2}"/>
          </ac:spMkLst>
        </pc:spChg>
        <pc:spChg chg="add mod">
          <ac:chgData name="Amy Smedley-Walker" userId="47f6933d-9ed0-42f9-afc1-7bb744d03eb4" providerId="ADAL" clId="{78D4EFF2-BAFC-5802-8A3B-FE012AF47FBC}" dt="2026-05-18T13:25:54.766" v="367" actId="1036"/>
          <ac:spMkLst>
            <pc:docMk/>
            <pc:sldMk cId="0" sldId="261"/>
            <ac:spMk id="23" creationId="{FFF5500E-9E4F-FB1A-59EC-10DB76045AD4}"/>
          </ac:spMkLst>
        </pc:spChg>
        <pc:picChg chg="mod">
          <ac:chgData name="Amy Smedley-Walker" userId="47f6933d-9ed0-42f9-afc1-7bb744d03eb4" providerId="ADAL" clId="{78D4EFF2-BAFC-5802-8A3B-FE012AF47FBC}" dt="2026-05-18T11:55:00.988" v="243" actId="1076"/>
          <ac:picMkLst>
            <pc:docMk/>
            <pc:sldMk cId="0" sldId="261"/>
            <ac:picMk id="4" creationId="{00000000-0000-0000-0000-000000000000}"/>
          </ac:picMkLst>
        </pc:picChg>
        <pc:picChg chg="add mod">
          <ac:chgData name="Amy Smedley-Walker" userId="47f6933d-9ed0-42f9-afc1-7bb744d03eb4" providerId="ADAL" clId="{78D4EFF2-BAFC-5802-8A3B-FE012AF47FBC}" dt="2026-05-18T11:50:45.931" v="189"/>
          <ac:picMkLst>
            <pc:docMk/>
            <pc:sldMk cId="0" sldId="261"/>
            <ac:picMk id="21" creationId="{6ECF1132-C76C-BF99-5166-9D41E0E0B5EC}"/>
          </ac:picMkLst>
        </pc:picChg>
      </pc:sldChg>
      <pc:sldChg chg="addSp delSp modSp mod">
        <pc:chgData name="Amy Smedley-Walker" userId="47f6933d-9ed0-42f9-afc1-7bb744d03eb4" providerId="ADAL" clId="{78D4EFF2-BAFC-5802-8A3B-FE012AF47FBC}" dt="2026-05-19T11:44:52.233" v="2033" actId="478"/>
        <pc:sldMkLst>
          <pc:docMk/>
          <pc:sldMk cId="0" sldId="262"/>
        </pc:sldMkLst>
        <pc:spChg chg="mod">
          <ac:chgData name="Amy Smedley-Walker" userId="47f6933d-9ed0-42f9-afc1-7bb744d03eb4" providerId="ADAL" clId="{78D4EFF2-BAFC-5802-8A3B-FE012AF47FBC}" dt="2026-05-18T13:26:23.309" v="368" actId="113"/>
          <ac:spMkLst>
            <pc:docMk/>
            <pc:sldMk cId="0" sldId="262"/>
            <ac:spMk id="6" creationId="{00000000-0000-0000-0000-000000000000}"/>
          </ac:spMkLst>
        </pc:spChg>
        <pc:spChg chg="mod">
          <ac:chgData name="Amy Smedley-Walker" userId="47f6933d-9ed0-42f9-afc1-7bb744d03eb4" providerId="ADAL" clId="{78D4EFF2-BAFC-5802-8A3B-FE012AF47FBC}" dt="2026-05-18T13:26:23.309" v="368" actId="113"/>
          <ac:spMkLst>
            <pc:docMk/>
            <pc:sldMk cId="0" sldId="262"/>
            <ac:spMk id="9" creationId="{00000000-0000-0000-0000-000000000000}"/>
          </ac:spMkLst>
        </pc:spChg>
        <pc:spChg chg="mod">
          <ac:chgData name="Amy Smedley-Walker" userId="47f6933d-9ed0-42f9-afc1-7bb744d03eb4" providerId="ADAL" clId="{78D4EFF2-BAFC-5802-8A3B-FE012AF47FBC}" dt="2026-05-18T13:26:23.309" v="368" actId="113"/>
          <ac:spMkLst>
            <pc:docMk/>
            <pc:sldMk cId="0" sldId="262"/>
            <ac:spMk id="21" creationId="{00000000-0000-0000-0000-000000000000}"/>
          </ac:spMkLst>
        </pc:spChg>
        <pc:spChg chg="mod">
          <ac:chgData name="Amy Smedley-Walker" userId="47f6933d-9ed0-42f9-afc1-7bb744d03eb4" providerId="ADAL" clId="{78D4EFF2-BAFC-5802-8A3B-FE012AF47FBC}" dt="2026-05-18T13:26:23.309" v="368" actId="113"/>
          <ac:spMkLst>
            <pc:docMk/>
            <pc:sldMk cId="0" sldId="262"/>
            <ac:spMk id="24" creationId="{00000000-0000-0000-0000-000000000000}"/>
          </ac:spMkLst>
        </pc:spChg>
        <pc:spChg chg="mod">
          <ac:chgData name="Amy Smedley-Walker" userId="47f6933d-9ed0-42f9-afc1-7bb744d03eb4" providerId="ADAL" clId="{78D4EFF2-BAFC-5802-8A3B-FE012AF47FBC}" dt="2026-05-18T13:26:33.115" v="370" actId="113"/>
          <ac:spMkLst>
            <pc:docMk/>
            <pc:sldMk cId="0" sldId="262"/>
            <ac:spMk id="27" creationId="{00000000-0000-0000-0000-000000000000}"/>
          </ac:spMkLst>
        </pc:spChg>
        <pc:spChg chg="mod">
          <ac:chgData name="Amy Smedley-Walker" userId="47f6933d-9ed0-42f9-afc1-7bb744d03eb4" providerId="ADAL" clId="{78D4EFF2-BAFC-5802-8A3B-FE012AF47FBC}" dt="2026-05-18T13:26:23.309" v="368" actId="113"/>
          <ac:spMkLst>
            <pc:docMk/>
            <pc:sldMk cId="0" sldId="262"/>
            <ac:spMk id="30" creationId="{00000000-0000-0000-0000-000000000000}"/>
          </ac:spMkLst>
        </pc:spChg>
        <pc:spChg chg="mod">
          <ac:chgData name="Amy Smedley-Walker" userId="47f6933d-9ed0-42f9-afc1-7bb744d03eb4" providerId="ADAL" clId="{78D4EFF2-BAFC-5802-8A3B-FE012AF47FBC}" dt="2026-05-18T13:27:56.013" v="383" actId="108"/>
          <ac:spMkLst>
            <pc:docMk/>
            <pc:sldMk cId="0" sldId="262"/>
            <ac:spMk id="31" creationId="{00000000-0000-0000-0000-000000000000}"/>
          </ac:spMkLst>
        </pc:spChg>
        <pc:spChg chg="mod">
          <ac:chgData name="Amy Smedley-Walker" userId="47f6933d-9ed0-42f9-afc1-7bb744d03eb4" providerId="ADAL" clId="{78D4EFF2-BAFC-5802-8A3B-FE012AF47FBC}" dt="2026-05-18T13:26:23.309" v="368" actId="113"/>
          <ac:spMkLst>
            <pc:docMk/>
            <pc:sldMk cId="0" sldId="262"/>
            <ac:spMk id="36" creationId="{00000000-0000-0000-0000-000000000000}"/>
          </ac:spMkLst>
        </pc:spChg>
        <pc:spChg chg="mod">
          <ac:chgData name="Amy Smedley-Walker" userId="47f6933d-9ed0-42f9-afc1-7bb744d03eb4" providerId="ADAL" clId="{78D4EFF2-BAFC-5802-8A3B-FE012AF47FBC}" dt="2026-05-18T13:27:53.477" v="382" actId="108"/>
          <ac:spMkLst>
            <pc:docMk/>
            <pc:sldMk cId="0" sldId="262"/>
            <ac:spMk id="37" creationId="{00000000-0000-0000-0000-000000000000}"/>
          </ac:spMkLst>
        </pc:spChg>
        <pc:spChg chg="mod">
          <ac:chgData name="Amy Smedley-Walker" userId="47f6933d-9ed0-42f9-afc1-7bb744d03eb4" providerId="ADAL" clId="{78D4EFF2-BAFC-5802-8A3B-FE012AF47FBC}" dt="2026-05-18T13:26:53.571" v="376" actId="1038"/>
          <ac:spMkLst>
            <pc:docMk/>
            <pc:sldMk cId="0" sldId="262"/>
            <ac:spMk id="38" creationId="{00000000-0000-0000-0000-000000000000}"/>
          </ac:spMkLst>
        </pc:spChg>
        <pc:spChg chg="mod">
          <ac:chgData name="Amy Smedley-Walker" userId="47f6933d-9ed0-42f9-afc1-7bb744d03eb4" providerId="ADAL" clId="{78D4EFF2-BAFC-5802-8A3B-FE012AF47FBC}" dt="2026-05-18T13:26:53.571" v="376" actId="1038"/>
          <ac:spMkLst>
            <pc:docMk/>
            <pc:sldMk cId="0" sldId="262"/>
            <ac:spMk id="39" creationId="{00000000-0000-0000-0000-000000000000}"/>
          </ac:spMkLst>
        </pc:spChg>
        <pc:spChg chg="mod">
          <ac:chgData name="Amy Smedley-Walker" userId="47f6933d-9ed0-42f9-afc1-7bb744d03eb4" providerId="ADAL" clId="{78D4EFF2-BAFC-5802-8A3B-FE012AF47FBC}" dt="2026-05-18T13:27:49.495" v="381" actId="207"/>
          <ac:spMkLst>
            <pc:docMk/>
            <pc:sldMk cId="0" sldId="262"/>
            <ac:spMk id="40" creationId="{00000000-0000-0000-0000-000000000000}"/>
          </ac:spMkLst>
        </pc:spChg>
        <pc:spChg chg="mod">
          <ac:chgData name="Amy Smedley-Walker" userId="47f6933d-9ed0-42f9-afc1-7bb744d03eb4" providerId="ADAL" clId="{78D4EFF2-BAFC-5802-8A3B-FE012AF47FBC}" dt="2026-05-18T13:26:23.309" v="368" actId="113"/>
          <ac:spMkLst>
            <pc:docMk/>
            <pc:sldMk cId="0" sldId="262"/>
            <ac:spMk id="45" creationId="{00000000-0000-0000-0000-000000000000}"/>
          </ac:spMkLst>
        </pc:spChg>
        <pc:spChg chg="mod">
          <ac:chgData name="Amy Smedley-Walker" userId="47f6933d-9ed0-42f9-afc1-7bb744d03eb4" providerId="ADAL" clId="{78D4EFF2-BAFC-5802-8A3B-FE012AF47FBC}" dt="2026-05-18T13:26:23.309" v="368" actId="113"/>
          <ac:spMkLst>
            <pc:docMk/>
            <pc:sldMk cId="0" sldId="262"/>
            <ac:spMk id="48" creationId="{00000000-0000-0000-0000-000000000000}"/>
          </ac:spMkLst>
        </pc:spChg>
        <pc:spChg chg="mod">
          <ac:chgData name="Amy Smedley-Walker" userId="47f6933d-9ed0-42f9-afc1-7bb744d03eb4" providerId="ADAL" clId="{78D4EFF2-BAFC-5802-8A3B-FE012AF47FBC}" dt="2026-05-18T13:27:39.922" v="380" actId="108"/>
          <ac:spMkLst>
            <pc:docMk/>
            <pc:sldMk cId="0" sldId="262"/>
            <ac:spMk id="49" creationId="{00000000-0000-0000-0000-000000000000}"/>
          </ac:spMkLst>
        </pc:spChg>
        <pc:spChg chg="mod">
          <ac:chgData name="Amy Smedley-Walker" userId="47f6933d-9ed0-42f9-afc1-7bb744d03eb4" providerId="ADAL" clId="{78D4EFF2-BAFC-5802-8A3B-FE012AF47FBC}" dt="2026-05-18T13:26:39.261" v="371" actId="113"/>
          <ac:spMkLst>
            <pc:docMk/>
            <pc:sldMk cId="0" sldId="262"/>
            <ac:spMk id="51" creationId="{00000000-0000-0000-0000-000000000000}"/>
          </ac:spMkLst>
        </pc:spChg>
        <pc:spChg chg="mod">
          <ac:chgData name="Amy Smedley-Walker" userId="47f6933d-9ed0-42f9-afc1-7bb744d03eb4" providerId="ADAL" clId="{78D4EFF2-BAFC-5802-8A3B-FE012AF47FBC}" dt="2026-05-18T13:27:36.098" v="379" actId="207"/>
          <ac:spMkLst>
            <pc:docMk/>
            <pc:sldMk cId="0" sldId="262"/>
            <ac:spMk id="52" creationId="{00000000-0000-0000-0000-000000000000}"/>
          </ac:spMkLst>
        </pc:spChg>
        <pc:spChg chg="mod">
          <ac:chgData name="Amy Smedley-Walker" userId="47f6933d-9ed0-42f9-afc1-7bb744d03eb4" providerId="ADAL" clId="{78D4EFF2-BAFC-5802-8A3B-FE012AF47FBC}" dt="2026-05-18T13:26:23.309" v="368" actId="113"/>
          <ac:spMkLst>
            <pc:docMk/>
            <pc:sldMk cId="0" sldId="262"/>
            <ac:spMk id="141" creationId="{A4C1A5BE-CC85-4276-4BEA-267D31F1BF05}"/>
          </ac:spMkLst>
        </pc:spChg>
        <pc:spChg chg="mod">
          <ac:chgData name="Amy Smedley-Walker" userId="47f6933d-9ed0-42f9-afc1-7bb744d03eb4" providerId="ADAL" clId="{78D4EFF2-BAFC-5802-8A3B-FE012AF47FBC}" dt="2026-05-18T14:00:38.523" v="639" actId="1035"/>
          <ac:spMkLst>
            <pc:docMk/>
            <pc:sldMk cId="0" sldId="262"/>
            <ac:spMk id="146" creationId="{EFC5F1B8-5A32-8F4E-7FA0-ACF3B376031D}"/>
          </ac:spMkLst>
        </pc:spChg>
        <pc:spChg chg="mod">
          <ac:chgData name="Amy Smedley-Walker" userId="47f6933d-9ed0-42f9-afc1-7bb744d03eb4" providerId="ADAL" clId="{78D4EFF2-BAFC-5802-8A3B-FE012AF47FBC}" dt="2026-05-18T13:27:18.504" v="378" actId="14100"/>
          <ac:spMkLst>
            <pc:docMk/>
            <pc:sldMk cId="0" sldId="262"/>
            <ac:spMk id="155" creationId="{897AC44A-5FD3-6C42-C4DF-DD7D830D74D8}"/>
          </ac:spMkLst>
        </pc:spChg>
        <pc:grpChg chg="mod">
          <ac:chgData name="Amy Smedley-Walker" userId="47f6933d-9ed0-42f9-afc1-7bb744d03eb4" providerId="ADAL" clId="{78D4EFF2-BAFC-5802-8A3B-FE012AF47FBC}" dt="2026-05-18T13:26:28.800" v="369" actId="1076"/>
          <ac:grpSpMkLst>
            <pc:docMk/>
            <pc:sldMk cId="0" sldId="262"/>
            <ac:grpSpMk id="159" creationId="{B69411BE-1906-004E-6329-F0F81865C4D0}"/>
          </ac:grpSpMkLst>
        </pc:grpChg>
        <pc:picChg chg="add mod">
          <ac:chgData name="Amy Smedley-Walker" userId="47f6933d-9ed0-42f9-afc1-7bb744d03eb4" providerId="ADAL" clId="{78D4EFF2-BAFC-5802-8A3B-FE012AF47FBC}" dt="2026-05-18T11:50:52.373" v="190"/>
          <ac:picMkLst>
            <pc:docMk/>
            <pc:sldMk cId="0" sldId="262"/>
            <ac:picMk id="56" creationId="{107F8829-1BF9-DD9A-EAF2-150D566E14A0}"/>
          </ac:picMkLst>
        </pc:picChg>
      </pc:sldChg>
      <pc:sldChg chg="addSp modSp mod">
        <pc:chgData name="Amy Smedley-Walker" userId="47f6933d-9ed0-42f9-afc1-7bb744d03eb4" providerId="ADAL" clId="{78D4EFF2-BAFC-5802-8A3B-FE012AF47FBC}" dt="2026-06-01T15:04:10.585" v="2516"/>
        <pc:sldMkLst>
          <pc:docMk/>
          <pc:sldMk cId="0" sldId="263"/>
        </pc:sldMkLst>
        <pc:spChg chg="mod">
          <ac:chgData name="Amy Smedley-Walker" userId="47f6933d-9ed0-42f9-afc1-7bb744d03eb4" providerId="ADAL" clId="{78D4EFF2-BAFC-5802-8A3B-FE012AF47FBC}" dt="2026-05-18T15:56:10.678" v="1708" actId="255"/>
          <ac:spMkLst>
            <pc:docMk/>
            <pc:sldMk cId="0" sldId="263"/>
            <ac:spMk id="3" creationId="{00000000-0000-0000-0000-000000000000}"/>
          </ac:spMkLst>
        </pc:spChg>
        <pc:spChg chg="mod">
          <ac:chgData name="Amy Smedley-Walker" userId="47f6933d-9ed0-42f9-afc1-7bb744d03eb4" providerId="ADAL" clId="{78D4EFF2-BAFC-5802-8A3B-FE012AF47FBC}" dt="2026-05-18T11:40:11.525" v="186" actId="14100"/>
          <ac:spMkLst>
            <pc:docMk/>
            <pc:sldMk cId="0" sldId="263"/>
            <ac:spMk id="4" creationId="{00000000-0000-0000-0000-000000000000}"/>
          </ac:spMkLst>
        </pc:spChg>
        <pc:spChg chg="mod">
          <ac:chgData name="Amy Smedley-Walker" userId="47f6933d-9ed0-42f9-afc1-7bb744d03eb4" providerId="ADAL" clId="{78D4EFF2-BAFC-5802-8A3B-FE012AF47FBC}" dt="2026-05-19T11:44:58.107" v="2035" actId="20577"/>
          <ac:spMkLst>
            <pc:docMk/>
            <pc:sldMk cId="0" sldId="263"/>
            <ac:spMk id="45" creationId="{00000000-0000-0000-0000-000000000000}"/>
          </ac:spMkLst>
        </pc:spChg>
        <pc:picChg chg="add mod">
          <ac:chgData name="Amy Smedley-Walker" userId="47f6933d-9ed0-42f9-afc1-7bb744d03eb4" providerId="ADAL" clId="{78D4EFF2-BAFC-5802-8A3B-FE012AF47FBC}" dt="2026-05-18T11:50:58.221" v="191"/>
          <ac:picMkLst>
            <pc:docMk/>
            <pc:sldMk cId="0" sldId="263"/>
            <ac:picMk id="46" creationId="{BBD7B577-EA62-A2CC-1A26-DF40AB31308B}"/>
          </ac:picMkLst>
        </pc:picChg>
      </pc:sldChg>
      <pc:sldChg chg="addSp delSp modSp mod">
        <pc:chgData name="Amy Smedley-Walker" userId="47f6933d-9ed0-42f9-afc1-7bb744d03eb4" providerId="ADAL" clId="{78D4EFF2-BAFC-5802-8A3B-FE012AF47FBC}" dt="2026-05-19T11:52:14.834" v="2100" actId="207"/>
        <pc:sldMkLst>
          <pc:docMk/>
          <pc:sldMk cId="0" sldId="264"/>
        </pc:sldMkLst>
        <pc:spChg chg="mod">
          <ac:chgData name="Amy Smedley-Walker" userId="47f6933d-9ed0-42f9-afc1-7bb744d03eb4" providerId="ADAL" clId="{78D4EFF2-BAFC-5802-8A3B-FE012AF47FBC}" dt="2026-05-18T15:56:19.778" v="1709" actId="255"/>
          <ac:spMkLst>
            <pc:docMk/>
            <pc:sldMk cId="0" sldId="264"/>
            <ac:spMk id="3" creationId="{00000000-0000-0000-0000-000000000000}"/>
          </ac:spMkLst>
        </pc:spChg>
        <pc:spChg chg="mod">
          <ac:chgData name="Amy Smedley-Walker" userId="47f6933d-9ed0-42f9-afc1-7bb744d03eb4" providerId="ADAL" clId="{78D4EFF2-BAFC-5802-8A3B-FE012AF47FBC}" dt="2026-05-19T11:45:28.463" v="2036" actId="108"/>
          <ac:spMkLst>
            <pc:docMk/>
            <pc:sldMk cId="0" sldId="264"/>
            <ac:spMk id="4" creationId="{00000000-0000-0000-0000-000000000000}"/>
          </ac:spMkLst>
        </pc:spChg>
        <pc:spChg chg="mod">
          <ac:chgData name="Amy Smedley-Walker" userId="47f6933d-9ed0-42f9-afc1-7bb744d03eb4" providerId="ADAL" clId="{78D4EFF2-BAFC-5802-8A3B-FE012AF47FBC}" dt="2026-05-19T11:45:32.726" v="2037" actId="108"/>
          <ac:spMkLst>
            <pc:docMk/>
            <pc:sldMk cId="0" sldId="264"/>
            <ac:spMk id="9" creationId="{00000000-0000-0000-0000-000000000000}"/>
          </ac:spMkLst>
        </pc:spChg>
        <pc:spChg chg="mod">
          <ac:chgData name="Amy Smedley-Walker" userId="47f6933d-9ed0-42f9-afc1-7bb744d03eb4" providerId="ADAL" clId="{78D4EFF2-BAFC-5802-8A3B-FE012AF47FBC}" dt="2026-05-19T11:45:34.923" v="2038" actId="108"/>
          <ac:spMkLst>
            <pc:docMk/>
            <pc:sldMk cId="0" sldId="264"/>
            <ac:spMk id="14" creationId="{00000000-0000-0000-0000-000000000000}"/>
          </ac:spMkLst>
        </pc:spChg>
        <pc:spChg chg="mod">
          <ac:chgData name="Amy Smedley-Walker" userId="47f6933d-9ed0-42f9-afc1-7bb744d03eb4" providerId="ADAL" clId="{78D4EFF2-BAFC-5802-8A3B-FE012AF47FBC}" dt="2026-05-19T11:52:14.834" v="2100" actId="207"/>
          <ac:spMkLst>
            <pc:docMk/>
            <pc:sldMk cId="0" sldId="264"/>
            <ac:spMk id="15" creationId="{00000000-0000-0000-0000-000000000000}"/>
          </ac:spMkLst>
        </pc:spChg>
        <pc:spChg chg="mod">
          <ac:chgData name="Amy Smedley-Walker" userId="47f6933d-9ed0-42f9-afc1-7bb744d03eb4" providerId="ADAL" clId="{78D4EFF2-BAFC-5802-8A3B-FE012AF47FBC}" dt="2026-05-19T11:45:37.359" v="2039" actId="108"/>
          <ac:spMkLst>
            <pc:docMk/>
            <pc:sldMk cId="0" sldId="264"/>
            <ac:spMk id="19" creationId="{00000000-0000-0000-0000-000000000000}"/>
          </ac:spMkLst>
        </pc:spChg>
        <pc:spChg chg="mod">
          <ac:chgData name="Amy Smedley-Walker" userId="47f6933d-9ed0-42f9-afc1-7bb744d03eb4" providerId="ADAL" clId="{78D4EFF2-BAFC-5802-8A3B-FE012AF47FBC}" dt="2026-05-19T11:52:14.834" v="2100" actId="207"/>
          <ac:spMkLst>
            <pc:docMk/>
            <pc:sldMk cId="0" sldId="264"/>
            <ac:spMk id="20" creationId="{00000000-0000-0000-0000-000000000000}"/>
          </ac:spMkLst>
        </pc:spChg>
        <pc:spChg chg="mod">
          <ac:chgData name="Amy Smedley-Walker" userId="47f6933d-9ed0-42f9-afc1-7bb744d03eb4" providerId="ADAL" clId="{78D4EFF2-BAFC-5802-8A3B-FE012AF47FBC}" dt="2026-05-19T11:45:39.884" v="2040" actId="108"/>
          <ac:spMkLst>
            <pc:docMk/>
            <pc:sldMk cId="0" sldId="264"/>
            <ac:spMk id="24" creationId="{00000000-0000-0000-0000-000000000000}"/>
          </ac:spMkLst>
        </pc:spChg>
        <pc:spChg chg="mod">
          <ac:chgData name="Amy Smedley-Walker" userId="47f6933d-9ed0-42f9-afc1-7bb744d03eb4" providerId="ADAL" clId="{78D4EFF2-BAFC-5802-8A3B-FE012AF47FBC}" dt="2026-05-19T11:50:55.244" v="2089" actId="207"/>
          <ac:spMkLst>
            <pc:docMk/>
            <pc:sldMk cId="0" sldId="264"/>
            <ac:spMk id="25" creationId="{00000000-0000-0000-0000-000000000000}"/>
          </ac:spMkLst>
        </pc:spChg>
        <pc:spChg chg="mod">
          <ac:chgData name="Amy Smedley-Walker" userId="47f6933d-9ed0-42f9-afc1-7bb744d03eb4" providerId="ADAL" clId="{78D4EFF2-BAFC-5802-8A3B-FE012AF47FBC}" dt="2026-05-19T11:45:42.083" v="2041" actId="108"/>
          <ac:spMkLst>
            <pc:docMk/>
            <pc:sldMk cId="0" sldId="264"/>
            <ac:spMk id="29" creationId="{00000000-0000-0000-0000-000000000000}"/>
          </ac:spMkLst>
        </pc:spChg>
        <pc:spChg chg="mod">
          <ac:chgData name="Amy Smedley-Walker" userId="47f6933d-9ed0-42f9-afc1-7bb744d03eb4" providerId="ADAL" clId="{78D4EFF2-BAFC-5802-8A3B-FE012AF47FBC}" dt="2026-05-18T10:55:42.416" v="81" actId="207"/>
          <ac:spMkLst>
            <pc:docMk/>
            <pc:sldMk cId="0" sldId="264"/>
            <ac:spMk id="30" creationId="{00000000-0000-0000-0000-000000000000}"/>
          </ac:spMkLst>
        </pc:spChg>
        <pc:spChg chg="mod">
          <ac:chgData name="Amy Smedley-Walker" userId="47f6933d-9ed0-42f9-afc1-7bb744d03eb4" providerId="ADAL" clId="{78D4EFF2-BAFC-5802-8A3B-FE012AF47FBC}" dt="2026-05-19T11:45:44.589" v="2042" actId="108"/>
          <ac:spMkLst>
            <pc:docMk/>
            <pc:sldMk cId="0" sldId="264"/>
            <ac:spMk id="34" creationId="{00000000-0000-0000-0000-000000000000}"/>
          </ac:spMkLst>
        </pc:spChg>
        <pc:spChg chg="mod">
          <ac:chgData name="Amy Smedley-Walker" userId="47f6933d-9ed0-42f9-afc1-7bb744d03eb4" providerId="ADAL" clId="{78D4EFF2-BAFC-5802-8A3B-FE012AF47FBC}" dt="2026-05-19T11:45:47.331" v="2043" actId="108"/>
          <ac:spMkLst>
            <pc:docMk/>
            <pc:sldMk cId="0" sldId="264"/>
            <ac:spMk id="39" creationId="{00000000-0000-0000-0000-000000000000}"/>
          </ac:spMkLst>
        </pc:spChg>
        <pc:picChg chg="add mod">
          <ac:chgData name="Amy Smedley-Walker" userId="47f6933d-9ed0-42f9-afc1-7bb744d03eb4" providerId="ADAL" clId="{78D4EFF2-BAFC-5802-8A3B-FE012AF47FBC}" dt="2026-05-18T11:51:00.711" v="192"/>
          <ac:picMkLst>
            <pc:docMk/>
            <pc:sldMk cId="0" sldId="264"/>
            <ac:picMk id="46" creationId="{E1B79ACA-CA62-05D4-C3C0-7CD46EA4CD84}"/>
          </ac:picMkLst>
        </pc:picChg>
        <pc:picChg chg="add mod modCrop">
          <ac:chgData name="Amy Smedley-Walker" userId="47f6933d-9ed0-42f9-afc1-7bb744d03eb4" providerId="ADAL" clId="{78D4EFF2-BAFC-5802-8A3B-FE012AF47FBC}" dt="2026-05-19T11:51:47.849" v="2097" actId="732"/>
          <ac:picMkLst>
            <pc:docMk/>
            <pc:sldMk cId="0" sldId="264"/>
            <ac:picMk id="48" creationId="{72AE2A13-0B6B-1AB9-345C-1A4920B94682}"/>
          </ac:picMkLst>
        </pc:picChg>
        <pc:picChg chg="add mod modCrop">
          <ac:chgData name="Amy Smedley-Walker" userId="47f6933d-9ed0-42f9-afc1-7bb744d03eb4" providerId="ADAL" clId="{78D4EFF2-BAFC-5802-8A3B-FE012AF47FBC}" dt="2026-05-19T11:50:43.879" v="2088" actId="732"/>
          <ac:picMkLst>
            <pc:docMk/>
            <pc:sldMk cId="0" sldId="264"/>
            <ac:picMk id="50" creationId="{36DC96DB-8939-079C-69B6-CA837EA0D1BA}"/>
          </ac:picMkLst>
        </pc:picChg>
        <pc:picChg chg="add mod">
          <ac:chgData name="Amy Smedley-Walker" userId="47f6933d-9ed0-42f9-afc1-7bb744d03eb4" providerId="ADAL" clId="{78D4EFF2-BAFC-5802-8A3B-FE012AF47FBC}" dt="2026-05-19T11:49:51.944" v="2078" actId="1035"/>
          <ac:picMkLst>
            <pc:docMk/>
            <pc:sldMk cId="0" sldId="264"/>
            <ac:picMk id="52" creationId="{534603CD-8507-9AD3-7411-61E8B07D7DD1}"/>
          </ac:picMkLst>
        </pc:picChg>
        <pc:picChg chg="add del mod modCrop">
          <ac:chgData name="Amy Smedley-Walker" userId="47f6933d-9ed0-42f9-afc1-7bb744d03eb4" providerId="ADAL" clId="{78D4EFF2-BAFC-5802-8A3B-FE012AF47FBC}" dt="2026-05-19T11:51:31.145" v="2095" actId="732"/>
          <ac:picMkLst>
            <pc:docMk/>
            <pc:sldMk cId="0" sldId="264"/>
            <ac:picMk id="54" creationId="{DE80CFD3-19A9-C078-5118-8044ECD1A9CD}"/>
          </ac:picMkLst>
        </pc:picChg>
        <pc:picChg chg="add mod modCrop">
          <ac:chgData name="Amy Smedley-Walker" userId="47f6933d-9ed0-42f9-afc1-7bb744d03eb4" providerId="ADAL" clId="{78D4EFF2-BAFC-5802-8A3B-FE012AF47FBC}" dt="2026-05-19T11:50:32.018" v="2086" actId="732"/>
          <ac:picMkLst>
            <pc:docMk/>
            <pc:sldMk cId="0" sldId="264"/>
            <ac:picMk id="56" creationId="{E01684AD-B09D-A346-D5FA-3E922EF28C62}"/>
          </ac:picMkLst>
        </pc:picChg>
        <pc:picChg chg="add mod modCrop">
          <ac:chgData name="Amy Smedley-Walker" userId="47f6933d-9ed0-42f9-afc1-7bb744d03eb4" providerId="ADAL" clId="{78D4EFF2-BAFC-5802-8A3B-FE012AF47FBC}" dt="2026-05-19T11:51:36.355" v="2096" actId="732"/>
          <ac:picMkLst>
            <pc:docMk/>
            <pc:sldMk cId="0" sldId="264"/>
            <ac:picMk id="57" creationId="{0BEBD815-D8D4-ED29-3F98-BE9D08E3DC73}"/>
          </ac:picMkLst>
        </pc:picChg>
        <pc:picChg chg="add mod">
          <ac:chgData name="Amy Smedley-Walker" userId="47f6933d-9ed0-42f9-afc1-7bb744d03eb4" providerId="ADAL" clId="{78D4EFF2-BAFC-5802-8A3B-FE012AF47FBC}" dt="2026-05-19T11:51:05.350" v="2091" actId="1076"/>
          <ac:picMkLst>
            <pc:docMk/>
            <pc:sldMk cId="0" sldId="264"/>
            <ac:picMk id="58" creationId="{9252F17E-A201-85EC-4DB6-9163C2C5052B}"/>
          </ac:picMkLst>
        </pc:picChg>
        <pc:picChg chg="add mod">
          <ac:chgData name="Amy Smedley-Walker" userId="47f6933d-9ed0-42f9-afc1-7bb744d03eb4" providerId="ADAL" clId="{78D4EFF2-BAFC-5802-8A3B-FE012AF47FBC}" dt="2026-05-19T11:51:57.450" v="2099" actId="1076"/>
          <ac:picMkLst>
            <pc:docMk/>
            <pc:sldMk cId="0" sldId="264"/>
            <ac:picMk id="59" creationId="{8A009A72-D860-CA8F-3A4C-11B21845F7EC}"/>
          </ac:picMkLst>
        </pc:picChg>
      </pc:sldChg>
      <pc:sldChg chg="addSp delSp modSp mod">
        <pc:chgData name="Amy Smedley-Walker" userId="47f6933d-9ed0-42f9-afc1-7bb744d03eb4" providerId="ADAL" clId="{78D4EFF2-BAFC-5802-8A3B-FE012AF47FBC}" dt="2026-05-28T21:31:12.396" v="2320" actId="1076"/>
        <pc:sldMkLst>
          <pc:docMk/>
          <pc:sldMk cId="0" sldId="265"/>
        </pc:sldMkLst>
        <pc:spChg chg="mod">
          <ac:chgData name="Amy Smedley-Walker" userId="47f6933d-9ed0-42f9-afc1-7bb744d03eb4" providerId="ADAL" clId="{78D4EFF2-BAFC-5802-8A3B-FE012AF47FBC}" dt="2026-05-28T21:30:27.688" v="2314" actId="207"/>
          <ac:spMkLst>
            <pc:docMk/>
            <pc:sldMk cId="0" sldId="265"/>
            <ac:spMk id="3" creationId="{00000000-0000-0000-0000-000000000000}"/>
          </ac:spMkLst>
        </pc:spChg>
        <pc:spChg chg="mod">
          <ac:chgData name="Amy Smedley-Walker" userId="47f6933d-9ed0-42f9-afc1-7bb744d03eb4" providerId="ADAL" clId="{78D4EFF2-BAFC-5802-8A3B-FE012AF47FBC}" dt="2026-05-20T10:06:28.601" v="2148" actId="20577"/>
          <ac:spMkLst>
            <pc:docMk/>
            <pc:sldMk cId="0" sldId="265"/>
            <ac:spMk id="10" creationId="{00000000-0000-0000-0000-000000000000}"/>
          </ac:spMkLst>
        </pc:spChg>
        <pc:picChg chg="add mod">
          <ac:chgData name="Amy Smedley-Walker" userId="47f6933d-9ed0-42f9-afc1-7bb744d03eb4" providerId="ADAL" clId="{78D4EFF2-BAFC-5802-8A3B-FE012AF47FBC}" dt="2026-05-28T21:31:12.396" v="2320" actId="1076"/>
          <ac:picMkLst>
            <pc:docMk/>
            <pc:sldMk cId="0" sldId="265"/>
            <ac:picMk id="4" creationId="{6F42F891-0230-2A43-2D5C-00EC99FF0BF2}"/>
          </ac:picMkLst>
        </pc:picChg>
        <pc:picChg chg="add mod">
          <ac:chgData name="Amy Smedley-Walker" userId="47f6933d-9ed0-42f9-afc1-7bb744d03eb4" providerId="ADAL" clId="{78D4EFF2-BAFC-5802-8A3B-FE012AF47FBC}" dt="2026-05-18T11:51:02.214" v="193"/>
          <ac:picMkLst>
            <pc:docMk/>
            <pc:sldMk cId="0" sldId="265"/>
            <ac:picMk id="11" creationId="{A2FCBC3C-E814-B97A-109B-F60C577F130D}"/>
          </ac:picMkLst>
        </pc:picChg>
      </pc:sldChg>
      <pc:sldChg chg="addSp delSp modSp mod modClrScheme chgLayout">
        <pc:chgData name="Amy Smedley-Walker" userId="47f6933d-9ed0-42f9-afc1-7bb744d03eb4" providerId="ADAL" clId="{78D4EFF2-BAFC-5802-8A3B-FE012AF47FBC}" dt="2026-06-03T09:12:46.027" v="2719" actId="1076"/>
        <pc:sldMkLst>
          <pc:docMk/>
          <pc:sldMk cId="0" sldId="266"/>
        </pc:sldMkLst>
        <pc:spChg chg="mod">
          <ac:chgData name="Amy Smedley-Walker" userId="47f6933d-9ed0-42f9-afc1-7bb744d03eb4" providerId="ADAL" clId="{78D4EFF2-BAFC-5802-8A3B-FE012AF47FBC}" dt="2026-05-18T15:57:21.615" v="1758" actId="207"/>
          <ac:spMkLst>
            <pc:docMk/>
            <pc:sldMk cId="0" sldId="266"/>
            <ac:spMk id="3" creationId="{00000000-0000-0000-0000-000000000000}"/>
          </ac:spMkLst>
        </pc:spChg>
        <pc:spChg chg="del mod topLvl">
          <ac:chgData name="Amy Smedley-Walker" userId="47f6933d-9ed0-42f9-afc1-7bb744d03eb4" providerId="ADAL" clId="{78D4EFF2-BAFC-5802-8A3B-FE012AF47FBC}" dt="2026-06-03T09:02:54.554" v="2604" actId="478"/>
          <ac:spMkLst>
            <pc:docMk/>
            <pc:sldMk cId="0" sldId="266"/>
            <ac:spMk id="5" creationId="{00000000-0000-0000-0000-000000000000}"/>
          </ac:spMkLst>
        </pc:spChg>
        <pc:spChg chg="mod">
          <ac:chgData name="Amy Smedley-Walker" userId="47f6933d-9ed0-42f9-afc1-7bb744d03eb4" providerId="ADAL" clId="{78D4EFF2-BAFC-5802-8A3B-FE012AF47FBC}" dt="2026-06-03T09:12:31.998" v="2716" actId="1076"/>
          <ac:spMkLst>
            <pc:docMk/>
            <pc:sldMk cId="0" sldId="266"/>
            <ac:spMk id="6" creationId="{00000000-0000-0000-0000-000000000000}"/>
          </ac:spMkLst>
        </pc:spChg>
        <pc:spChg chg="del mod">
          <ac:chgData name="Amy Smedley-Walker" userId="47f6933d-9ed0-42f9-afc1-7bb744d03eb4" providerId="ADAL" clId="{78D4EFF2-BAFC-5802-8A3B-FE012AF47FBC}" dt="2026-06-03T08:58:30.661" v="2545" actId="478"/>
          <ac:spMkLst>
            <pc:docMk/>
            <pc:sldMk cId="0" sldId="266"/>
            <ac:spMk id="7" creationId="{00000000-0000-0000-0000-000000000000}"/>
          </ac:spMkLst>
        </pc:spChg>
        <pc:spChg chg="mod">
          <ac:chgData name="Amy Smedley-Walker" userId="47f6933d-9ed0-42f9-afc1-7bb744d03eb4" providerId="ADAL" clId="{78D4EFF2-BAFC-5802-8A3B-FE012AF47FBC}" dt="2026-06-01T20:26:48.956" v="2524" actId="164"/>
          <ac:spMkLst>
            <pc:docMk/>
            <pc:sldMk cId="0" sldId="266"/>
            <ac:spMk id="9" creationId="{00000000-0000-0000-0000-000000000000}"/>
          </ac:spMkLst>
        </pc:spChg>
        <pc:spChg chg="del mod">
          <ac:chgData name="Amy Smedley-Walker" userId="47f6933d-9ed0-42f9-afc1-7bb744d03eb4" providerId="ADAL" clId="{78D4EFF2-BAFC-5802-8A3B-FE012AF47FBC}" dt="2026-06-03T08:58:35.434" v="2547" actId="478"/>
          <ac:spMkLst>
            <pc:docMk/>
            <pc:sldMk cId="0" sldId="266"/>
            <ac:spMk id="10" creationId="{00000000-0000-0000-0000-000000000000}"/>
          </ac:spMkLst>
        </pc:spChg>
        <pc:spChg chg="mod">
          <ac:chgData name="Amy Smedley-Walker" userId="47f6933d-9ed0-42f9-afc1-7bb744d03eb4" providerId="ADAL" clId="{78D4EFF2-BAFC-5802-8A3B-FE012AF47FBC}" dt="2026-06-03T09:12:27.727" v="2715" actId="1076"/>
          <ac:spMkLst>
            <pc:docMk/>
            <pc:sldMk cId="0" sldId="266"/>
            <ac:spMk id="11" creationId="{00000000-0000-0000-0000-000000000000}"/>
          </ac:spMkLst>
        </pc:spChg>
        <pc:spChg chg="del mod">
          <ac:chgData name="Amy Smedley-Walker" userId="47f6933d-9ed0-42f9-afc1-7bb744d03eb4" providerId="ADAL" clId="{78D4EFF2-BAFC-5802-8A3B-FE012AF47FBC}" dt="2026-06-03T08:59:21.382" v="2556" actId="478"/>
          <ac:spMkLst>
            <pc:docMk/>
            <pc:sldMk cId="0" sldId="266"/>
            <ac:spMk id="12" creationId="{00000000-0000-0000-0000-000000000000}"/>
          </ac:spMkLst>
        </pc:spChg>
        <pc:spChg chg="mod">
          <ac:chgData name="Amy Smedley-Walker" userId="47f6933d-9ed0-42f9-afc1-7bb744d03eb4" providerId="ADAL" clId="{78D4EFF2-BAFC-5802-8A3B-FE012AF47FBC}" dt="2026-06-03T09:12:18.566" v="2712" actId="1076"/>
          <ac:spMkLst>
            <pc:docMk/>
            <pc:sldMk cId="0" sldId="266"/>
            <ac:spMk id="14" creationId="{00000000-0000-0000-0000-000000000000}"/>
          </ac:spMkLst>
        </pc:spChg>
        <pc:spChg chg="del mod">
          <ac:chgData name="Amy Smedley-Walker" userId="47f6933d-9ed0-42f9-afc1-7bb744d03eb4" providerId="ADAL" clId="{78D4EFF2-BAFC-5802-8A3B-FE012AF47FBC}" dt="2026-06-03T08:59:13.935" v="2555" actId="478"/>
          <ac:spMkLst>
            <pc:docMk/>
            <pc:sldMk cId="0" sldId="266"/>
            <ac:spMk id="15" creationId="{00000000-0000-0000-0000-000000000000}"/>
          </ac:spMkLst>
        </pc:spChg>
        <pc:spChg chg="mod">
          <ac:chgData name="Amy Smedley-Walker" userId="47f6933d-9ed0-42f9-afc1-7bb744d03eb4" providerId="ADAL" clId="{78D4EFF2-BAFC-5802-8A3B-FE012AF47FBC}" dt="2026-06-03T09:12:46.027" v="2719" actId="1076"/>
          <ac:spMkLst>
            <pc:docMk/>
            <pc:sldMk cId="0" sldId="266"/>
            <ac:spMk id="16" creationId="{00000000-0000-0000-0000-000000000000}"/>
          </ac:spMkLst>
        </pc:spChg>
        <pc:spChg chg="del mod">
          <ac:chgData name="Amy Smedley-Walker" userId="47f6933d-9ed0-42f9-afc1-7bb744d03eb4" providerId="ADAL" clId="{78D4EFF2-BAFC-5802-8A3B-FE012AF47FBC}" dt="2026-06-03T08:59:21.382" v="2556" actId="478"/>
          <ac:spMkLst>
            <pc:docMk/>
            <pc:sldMk cId="0" sldId="266"/>
            <ac:spMk id="17" creationId="{00000000-0000-0000-0000-000000000000}"/>
          </ac:spMkLst>
        </pc:spChg>
        <pc:spChg chg="add del mod">
          <ac:chgData name="Amy Smedley-Walker" userId="47f6933d-9ed0-42f9-afc1-7bb744d03eb4" providerId="ADAL" clId="{78D4EFF2-BAFC-5802-8A3B-FE012AF47FBC}" dt="2026-06-03T08:57:55.240" v="2538" actId="478"/>
          <ac:spMkLst>
            <pc:docMk/>
            <pc:sldMk cId="0" sldId="266"/>
            <ac:spMk id="18" creationId="{73FDB146-9931-6B77-D1EF-2530FDCFF39F}"/>
          </ac:spMkLst>
        </pc:spChg>
        <pc:spChg chg="mod">
          <ac:chgData name="Amy Smedley-Walker" userId="47f6933d-9ed0-42f9-afc1-7bb744d03eb4" providerId="ADAL" clId="{78D4EFF2-BAFC-5802-8A3B-FE012AF47FBC}" dt="2026-06-01T20:26:48.956" v="2524" actId="164"/>
          <ac:spMkLst>
            <pc:docMk/>
            <pc:sldMk cId="0" sldId="266"/>
            <ac:spMk id="19" creationId="{00000000-0000-0000-0000-000000000000}"/>
          </ac:spMkLst>
        </pc:spChg>
        <pc:spChg chg="del">
          <ac:chgData name="Amy Smedley-Walker" userId="47f6933d-9ed0-42f9-afc1-7bb744d03eb4" providerId="ADAL" clId="{78D4EFF2-BAFC-5802-8A3B-FE012AF47FBC}" dt="2026-06-03T08:59:21.382" v="2556" actId="478"/>
          <ac:spMkLst>
            <pc:docMk/>
            <pc:sldMk cId="0" sldId="266"/>
            <ac:spMk id="20" creationId="{00000000-0000-0000-0000-000000000000}"/>
          </ac:spMkLst>
        </pc:spChg>
        <pc:spChg chg="mod">
          <ac:chgData name="Amy Smedley-Walker" userId="47f6933d-9ed0-42f9-afc1-7bb744d03eb4" providerId="ADAL" clId="{78D4EFF2-BAFC-5802-8A3B-FE012AF47FBC}" dt="2026-06-03T09:12:40.195" v="2718" actId="1076"/>
          <ac:spMkLst>
            <pc:docMk/>
            <pc:sldMk cId="0" sldId="266"/>
            <ac:spMk id="21" creationId="{00000000-0000-0000-0000-000000000000}"/>
          </ac:spMkLst>
        </pc:spChg>
        <pc:spChg chg="del mod">
          <ac:chgData name="Amy Smedley-Walker" userId="47f6933d-9ed0-42f9-afc1-7bb744d03eb4" providerId="ADAL" clId="{78D4EFF2-BAFC-5802-8A3B-FE012AF47FBC}" dt="2026-06-03T08:59:21.382" v="2556" actId="478"/>
          <ac:spMkLst>
            <pc:docMk/>
            <pc:sldMk cId="0" sldId="266"/>
            <ac:spMk id="22" creationId="{00000000-0000-0000-0000-000000000000}"/>
          </ac:spMkLst>
        </pc:spChg>
        <pc:spChg chg="mod">
          <ac:chgData name="Amy Smedley-Walker" userId="47f6933d-9ed0-42f9-afc1-7bb744d03eb4" providerId="ADAL" clId="{78D4EFF2-BAFC-5802-8A3B-FE012AF47FBC}" dt="2026-06-03T09:12:36.994" v="2717" actId="1076"/>
          <ac:spMkLst>
            <pc:docMk/>
            <pc:sldMk cId="0" sldId="266"/>
            <ac:spMk id="24" creationId="{00000000-0000-0000-0000-000000000000}"/>
          </ac:spMkLst>
        </pc:spChg>
        <pc:spChg chg="mod topLvl">
          <ac:chgData name="Amy Smedley-Walker" userId="47f6933d-9ed0-42f9-afc1-7bb744d03eb4" providerId="ADAL" clId="{78D4EFF2-BAFC-5802-8A3B-FE012AF47FBC}" dt="2026-06-03T09:09:50.110" v="2702" actId="164"/>
          <ac:spMkLst>
            <pc:docMk/>
            <pc:sldMk cId="0" sldId="266"/>
            <ac:spMk id="27" creationId="{84125444-E3F0-D923-F6B0-0BC1BA6538F3}"/>
          </ac:spMkLst>
        </pc:spChg>
        <pc:spChg chg="del mod topLvl">
          <ac:chgData name="Amy Smedley-Walker" userId="47f6933d-9ed0-42f9-afc1-7bb744d03eb4" providerId="ADAL" clId="{78D4EFF2-BAFC-5802-8A3B-FE012AF47FBC}" dt="2026-06-03T09:02:54.554" v="2604" actId="478"/>
          <ac:spMkLst>
            <pc:docMk/>
            <pc:sldMk cId="0" sldId="266"/>
            <ac:spMk id="30" creationId="{3BDCD903-BDE2-4FBB-CA49-E5D203593ABF}"/>
          </ac:spMkLst>
        </pc:spChg>
        <pc:spChg chg="del mod topLvl">
          <ac:chgData name="Amy Smedley-Walker" userId="47f6933d-9ed0-42f9-afc1-7bb744d03eb4" providerId="ADAL" clId="{78D4EFF2-BAFC-5802-8A3B-FE012AF47FBC}" dt="2026-06-03T09:02:54.554" v="2604" actId="478"/>
          <ac:spMkLst>
            <pc:docMk/>
            <pc:sldMk cId="0" sldId="266"/>
            <ac:spMk id="34" creationId="{AA582823-F59C-9688-BDA4-74D56D7596BC}"/>
          </ac:spMkLst>
        </pc:spChg>
        <pc:spChg chg="del mod topLvl">
          <ac:chgData name="Amy Smedley-Walker" userId="47f6933d-9ed0-42f9-afc1-7bb744d03eb4" providerId="ADAL" clId="{78D4EFF2-BAFC-5802-8A3B-FE012AF47FBC}" dt="2026-06-03T09:02:54.554" v="2604" actId="478"/>
          <ac:spMkLst>
            <pc:docMk/>
            <pc:sldMk cId="0" sldId="266"/>
            <ac:spMk id="40" creationId="{965B173B-C855-B82A-57F8-BB25FCADF878}"/>
          </ac:spMkLst>
        </pc:spChg>
        <pc:spChg chg="del mod topLvl">
          <ac:chgData name="Amy Smedley-Walker" userId="47f6933d-9ed0-42f9-afc1-7bb744d03eb4" providerId="ADAL" clId="{78D4EFF2-BAFC-5802-8A3B-FE012AF47FBC}" dt="2026-06-03T09:02:54.554" v="2604" actId="478"/>
          <ac:spMkLst>
            <pc:docMk/>
            <pc:sldMk cId="0" sldId="266"/>
            <ac:spMk id="44" creationId="{0EE0DEC5-3476-53DE-D609-BA56A5F62796}"/>
          </ac:spMkLst>
        </pc:spChg>
        <pc:spChg chg="del mod topLvl">
          <ac:chgData name="Amy Smedley-Walker" userId="47f6933d-9ed0-42f9-afc1-7bb744d03eb4" providerId="ADAL" clId="{78D4EFF2-BAFC-5802-8A3B-FE012AF47FBC}" dt="2026-06-03T09:02:54.554" v="2604" actId="478"/>
          <ac:spMkLst>
            <pc:docMk/>
            <pc:sldMk cId="0" sldId="266"/>
            <ac:spMk id="49" creationId="{C977B6F9-FCD9-4DEB-3EFC-B3B7989E5853}"/>
          </ac:spMkLst>
        </pc:spChg>
        <pc:spChg chg="del mod topLvl">
          <ac:chgData name="Amy Smedley-Walker" userId="47f6933d-9ed0-42f9-afc1-7bb744d03eb4" providerId="ADAL" clId="{78D4EFF2-BAFC-5802-8A3B-FE012AF47FBC}" dt="2026-06-03T09:02:54.554" v="2604" actId="478"/>
          <ac:spMkLst>
            <pc:docMk/>
            <pc:sldMk cId="0" sldId="266"/>
            <ac:spMk id="54" creationId="{B506F999-7630-DE1D-6A89-911E7FEBB784}"/>
          </ac:spMkLst>
        </pc:spChg>
        <pc:spChg chg="mod">
          <ac:chgData name="Amy Smedley-Walker" userId="47f6933d-9ed0-42f9-afc1-7bb744d03eb4" providerId="ADAL" clId="{78D4EFF2-BAFC-5802-8A3B-FE012AF47FBC}" dt="2026-06-03T09:02:59.451" v="2605"/>
          <ac:spMkLst>
            <pc:docMk/>
            <pc:sldMk cId="0" sldId="266"/>
            <ac:spMk id="61" creationId="{43DD587B-3038-24DA-0E20-09E32A832002}"/>
          </ac:spMkLst>
        </pc:spChg>
        <pc:spChg chg="mod">
          <ac:chgData name="Amy Smedley-Walker" userId="47f6933d-9ed0-42f9-afc1-7bb744d03eb4" providerId="ADAL" clId="{78D4EFF2-BAFC-5802-8A3B-FE012AF47FBC}" dt="2026-06-03T09:03:00.068" v="2606"/>
          <ac:spMkLst>
            <pc:docMk/>
            <pc:sldMk cId="0" sldId="266"/>
            <ac:spMk id="66" creationId="{39BD6B08-88FC-07C1-0AEB-BF8EF7BBC626}"/>
          </ac:spMkLst>
        </pc:spChg>
        <pc:spChg chg="mod">
          <ac:chgData name="Amy Smedley-Walker" userId="47f6933d-9ed0-42f9-afc1-7bb744d03eb4" providerId="ADAL" clId="{78D4EFF2-BAFC-5802-8A3B-FE012AF47FBC}" dt="2026-06-03T09:03:00.407" v="2607"/>
          <ac:spMkLst>
            <pc:docMk/>
            <pc:sldMk cId="0" sldId="266"/>
            <ac:spMk id="71" creationId="{88FAC4DE-FE4C-68C7-6292-7B5B2E411508}"/>
          </ac:spMkLst>
        </pc:spChg>
        <pc:spChg chg="mod">
          <ac:chgData name="Amy Smedley-Walker" userId="47f6933d-9ed0-42f9-afc1-7bb744d03eb4" providerId="ADAL" clId="{78D4EFF2-BAFC-5802-8A3B-FE012AF47FBC}" dt="2026-06-03T09:03:00.718" v="2608"/>
          <ac:spMkLst>
            <pc:docMk/>
            <pc:sldMk cId="0" sldId="266"/>
            <ac:spMk id="76" creationId="{34078AD0-DCD8-14F7-A477-18ACC4425FA2}"/>
          </ac:spMkLst>
        </pc:spChg>
        <pc:spChg chg="mod">
          <ac:chgData name="Amy Smedley-Walker" userId="47f6933d-9ed0-42f9-afc1-7bb744d03eb4" providerId="ADAL" clId="{78D4EFF2-BAFC-5802-8A3B-FE012AF47FBC}" dt="2026-06-03T09:03:01.100" v="2609"/>
          <ac:spMkLst>
            <pc:docMk/>
            <pc:sldMk cId="0" sldId="266"/>
            <ac:spMk id="81" creationId="{AFAED9C4-D7B8-44BE-1B7C-4A669D53C8A7}"/>
          </ac:spMkLst>
        </pc:spChg>
        <pc:spChg chg="mod">
          <ac:chgData name="Amy Smedley-Walker" userId="47f6933d-9ed0-42f9-afc1-7bb744d03eb4" providerId="ADAL" clId="{78D4EFF2-BAFC-5802-8A3B-FE012AF47FBC}" dt="2026-06-03T09:03:01.373" v="2610"/>
          <ac:spMkLst>
            <pc:docMk/>
            <pc:sldMk cId="0" sldId="266"/>
            <ac:spMk id="86" creationId="{A8F0E439-5786-9C55-0E01-67D3196E36E8}"/>
          </ac:spMkLst>
        </pc:spChg>
        <pc:spChg chg="mod">
          <ac:chgData name="Amy Smedley-Walker" userId="47f6933d-9ed0-42f9-afc1-7bb744d03eb4" providerId="ADAL" clId="{78D4EFF2-BAFC-5802-8A3B-FE012AF47FBC}" dt="2026-06-03T09:03:01.665" v="2611"/>
          <ac:spMkLst>
            <pc:docMk/>
            <pc:sldMk cId="0" sldId="266"/>
            <ac:spMk id="91" creationId="{86B9B332-A5A3-49E4-6A6E-6F63397FA02C}"/>
          </ac:spMkLst>
        </pc:spChg>
        <pc:spChg chg="add mod">
          <ac:chgData name="Amy Smedley-Walker" userId="47f6933d-9ed0-42f9-afc1-7bb744d03eb4" providerId="ADAL" clId="{78D4EFF2-BAFC-5802-8A3B-FE012AF47FBC}" dt="2026-06-03T09:09:50.110" v="2702" actId="164"/>
          <ac:spMkLst>
            <pc:docMk/>
            <pc:sldMk cId="0" sldId="266"/>
            <ac:spMk id="93" creationId="{52194D75-BE37-2FC2-68BD-7A557C7F57B7}"/>
          </ac:spMkLst>
        </pc:spChg>
        <pc:spChg chg="add mod">
          <ac:chgData name="Amy Smedley-Walker" userId="47f6933d-9ed0-42f9-afc1-7bb744d03eb4" providerId="ADAL" clId="{78D4EFF2-BAFC-5802-8A3B-FE012AF47FBC}" dt="2026-06-03T09:10:44.200" v="2709" actId="164"/>
          <ac:spMkLst>
            <pc:docMk/>
            <pc:sldMk cId="0" sldId="266"/>
            <ac:spMk id="94" creationId="{25C5B3CF-63E6-6582-F708-BE9F8C1D69B3}"/>
          </ac:spMkLst>
        </pc:spChg>
        <pc:spChg chg="add mod">
          <ac:chgData name="Amy Smedley-Walker" userId="47f6933d-9ed0-42f9-afc1-7bb744d03eb4" providerId="ADAL" clId="{78D4EFF2-BAFC-5802-8A3B-FE012AF47FBC}" dt="2026-06-03T09:10:44.200" v="2709" actId="164"/>
          <ac:spMkLst>
            <pc:docMk/>
            <pc:sldMk cId="0" sldId="266"/>
            <ac:spMk id="95" creationId="{9FCA955B-C76F-D51C-C48E-1D0EA52B0140}"/>
          </ac:spMkLst>
        </pc:spChg>
        <pc:spChg chg="add mod">
          <ac:chgData name="Amy Smedley-Walker" userId="47f6933d-9ed0-42f9-afc1-7bb744d03eb4" providerId="ADAL" clId="{78D4EFF2-BAFC-5802-8A3B-FE012AF47FBC}" dt="2026-06-03T09:10:35.739" v="2708" actId="164"/>
          <ac:spMkLst>
            <pc:docMk/>
            <pc:sldMk cId="0" sldId="266"/>
            <ac:spMk id="96" creationId="{89CA7701-D05E-E8BE-0B4E-63230C0F8311}"/>
          </ac:spMkLst>
        </pc:spChg>
        <pc:spChg chg="add mod">
          <ac:chgData name="Amy Smedley-Walker" userId="47f6933d-9ed0-42f9-afc1-7bb744d03eb4" providerId="ADAL" clId="{78D4EFF2-BAFC-5802-8A3B-FE012AF47FBC}" dt="2026-06-03T09:10:35.739" v="2708" actId="164"/>
          <ac:spMkLst>
            <pc:docMk/>
            <pc:sldMk cId="0" sldId="266"/>
            <ac:spMk id="97" creationId="{08151979-E4F9-12D7-EFB1-5F52378D2DC7}"/>
          </ac:spMkLst>
        </pc:spChg>
        <pc:spChg chg="add mod">
          <ac:chgData name="Amy Smedley-Walker" userId="47f6933d-9ed0-42f9-afc1-7bb744d03eb4" providerId="ADAL" clId="{78D4EFF2-BAFC-5802-8A3B-FE012AF47FBC}" dt="2026-06-03T09:10:30.775" v="2707" actId="164"/>
          <ac:spMkLst>
            <pc:docMk/>
            <pc:sldMk cId="0" sldId="266"/>
            <ac:spMk id="98" creationId="{EC4DB1ED-6846-6D70-8E85-F61DB6FE0894}"/>
          </ac:spMkLst>
        </pc:spChg>
        <pc:spChg chg="add mod">
          <ac:chgData name="Amy Smedley-Walker" userId="47f6933d-9ed0-42f9-afc1-7bb744d03eb4" providerId="ADAL" clId="{78D4EFF2-BAFC-5802-8A3B-FE012AF47FBC}" dt="2026-06-03T09:10:30.775" v="2707" actId="164"/>
          <ac:spMkLst>
            <pc:docMk/>
            <pc:sldMk cId="0" sldId="266"/>
            <ac:spMk id="99" creationId="{5BF85B8B-49A0-3FD3-27F8-0377DB437CBA}"/>
          </ac:spMkLst>
        </pc:spChg>
        <pc:spChg chg="add mod">
          <ac:chgData name="Amy Smedley-Walker" userId="47f6933d-9ed0-42f9-afc1-7bb744d03eb4" providerId="ADAL" clId="{78D4EFF2-BAFC-5802-8A3B-FE012AF47FBC}" dt="2026-06-03T09:10:25.081" v="2706" actId="164"/>
          <ac:spMkLst>
            <pc:docMk/>
            <pc:sldMk cId="0" sldId="266"/>
            <ac:spMk id="100" creationId="{5C97EF26-7DC8-B1C0-26D1-C0A7DDB57E26}"/>
          </ac:spMkLst>
        </pc:spChg>
        <pc:spChg chg="add mod">
          <ac:chgData name="Amy Smedley-Walker" userId="47f6933d-9ed0-42f9-afc1-7bb744d03eb4" providerId="ADAL" clId="{78D4EFF2-BAFC-5802-8A3B-FE012AF47FBC}" dt="2026-06-03T09:10:25.081" v="2706" actId="164"/>
          <ac:spMkLst>
            <pc:docMk/>
            <pc:sldMk cId="0" sldId="266"/>
            <ac:spMk id="101" creationId="{E08A5C88-CDA1-2BCF-D64E-E913FC61937F}"/>
          </ac:spMkLst>
        </pc:spChg>
        <pc:spChg chg="add mod">
          <ac:chgData name="Amy Smedley-Walker" userId="47f6933d-9ed0-42f9-afc1-7bb744d03eb4" providerId="ADAL" clId="{78D4EFF2-BAFC-5802-8A3B-FE012AF47FBC}" dt="2026-06-03T09:10:10.525" v="2705" actId="164"/>
          <ac:spMkLst>
            <pc:docMk/>
            <pc:sldMk cId="0" sldId="266"/>
            <ac:spMk id="102" creationId="{C90883BB-BC47-24F6-05F8-7972CC2F128B}"/>
          </ac:spMkLst>
        </pc:spChg>
        <pc:spChg chg="add mod">
          <ac:chgData name="Amy Smedley-Walker" userId="47f6933d-9ed0-42f9-afc1-7bb744d03eb4" providerId="ADAL" clId="{78D4EFF2-BAFC-5802-8A3B-FE012AF47FBC}" dt="2026-06-03T09:10:10.525" v="2705" actId="164"/>
          <ac:spMkLst>
            <pc:docMk/>
            <pc:sldMk cId="0" sldId="266"/>
            <ac:spMk id="103" creationId="{40F86347-AE2E-FE95-701F-22DAFD64E6C8}"/>
          </ac:spMkLst>
        </pc:spChg>
        <pc:spChg chg="add mod">
          <ac:chgData name="Amy Smedley-Walker" userId="47f6933d-9ed0-42f9-afc1-7bb744d03eb4" providerId="ADAL" clId="{78D4EFF2-BAFC-5802-8A3B-FE012AF47FBC}" dt="2026-06-03T09:10:05.522" v="2704" actId="164"/>
          <ac:spMkLst>
            <pc:docMk/>
            <pc:sldMk cId="0" sldId="266"/>
            <ac:spMk id="104" creationId="{AC9251BE-9014-AD47-F967-01825B1DC2FE}"/>
          </ac:spMkLst>
        </pc:spChg>
        <pc:spChg chg="add mod">
          <ac:chgData name="Amy Smedley-Walker" userId="47f6933d-9ed0-42f9-afc1-7bb744d03eb4" providerId="ADAL" clId="{78D4EFF2-BAFC-5802-8A3B-FE012AF47FBC}" dt="2026-06-03T09:10:05.522" v="2704" actId="164"/>
          <ac:spMkLst>
            <pc:docMk/>
            <pc:sldMk cId="0" sldId="266"/>
            <ac:spMk id="105" creationId="{8D6A46CF-B340-5179-5495-C26813A6C5FA}"/>
          </ac:spMkLst>
        </pc:spChg>
        <pc:spChg chg="add mod">
          <ac:chgData name="Amy Smedley-Walker" userId="47f6933d-9ed0-42f9-afc1-7bb744d03eb4" providerId="ADAL" clId="{78D4EFF2-BAFC-5802-8A3B-FE012AF47FBC}" dt="2026-06-03T09:10:00.497" v="2703" actId="164"/>
          <ac:spMkLst>
            <pc:docMk/>
            <pc:sldMk cId="0" sldId="266"/>
            <ac:spMk id="106" creationId="{07B266DC-F04C-101B-68BD-C98EB9E491CC}"/>
          </ac:spMkLst>
        </pc:spChg>
        <pc:spChg chg="add mod">
          <ac:chgData name="Amy Smedley-Walker" userId="47f6933d-9ed0-42f9-afc1-7bb744d03eb4" providerId="ADAL" clId="{78D4EFF2-BAFC-5802-8A3B-FE012AF47FBC}" dt="2026-06-03T09:10:00.497" v="2703" actId="164"/>
          <ac:spMkLst>
            <pc:docMk/>
            <pc:sldMk cId="0" sldId="266"/>
            <ac:spMk id="107" creationId="{EAA3AEE2-5BCE-5E45-11F8-00E8E9DABC18}"/>
          </ac:spMkLst>
        </pc:spChg>
        <pc:grpChg chg="add del mod">
          <ac:chgData name="Amy Smedley-Walker" userId="47f6933d-9ed0-42f9-afc1-7bb744d03eb4" providerId="ADAL" clId="{78D4EFF2-BAFC-5802-8A3B-FE012AF47FBC}" dt="2026-06-03T09:01:48.971" v="2596" actId="478"/>
          <ac:grpSpMkLst>
            <pc:docMk/>
            <pc:sldMk cId="0" sldId="266"/>
            <ac:grpSpMk id="23" creationId="{F13DA10B-FF2E-E9B6-A016-6DD06D2B2575}"/>
          </ac:grpSpMkLst>
        </pc:grpChg>
        <pc:grpChg chg="add del mod topLvl">
          <ac:chgData name="Amy Smedley-Walker" userId="47f6933d-9ed0-42f9-afc1-7bb744d03eb4" providerId="ADAL" clId="{78D4EFF2-BAFC-5802-8A3B-FE012AF47FBC}" dt="2026-06-03T09:04:57.894" v="2628" actId="478"/>
          <ac:grpSpMkLst>
            <pc:docMk/>
            <pc:sldMk cId="0" sldId="266"/>
            <ac:grpSpMk id="26" creationId="{48B1ECA0-7940-E714-EA8C-B864315861B4}"/>
          </ac:grpSpMkLst>
        </pc:grpChg>
        <pc:grpChg chg="add del mod">
          <ac:chgData name="Amy Smedley-Walker" userId="47f6933d-9ed0-42f9-afc1-7bb744d03eb4" providerId="ADAL" clId="{78D4EFF2-BAFC-5802-8A3B-FE012AF47FBC}" dt="2026-06-03T09:01:27.221" v="2590" actId="478"/>
          <ac:grpSpMkLst>
            <pc:docMk/>
            <pc:sldMk cId="0" sldId="266"/>
            <ac:grpSpMk id="29" creationId="{9BBDBB0E-E887-7950-C352-30F1425C641B}"/>
          </ac:grpSpMkLst>
        </pc:grpChg>
        <pc:grpChg chg="add del mod">
          <ac:chgData name="Amy Smedley-Walker" userId="47f6933d-9ed0-42f9-afc1-7bb744d03eb4" providerId="ADAL" clId="{78D4EFF2-BAFC-5802-8A3B-FE012AF47FBC}" dt="2026-06-03T09:01:31.355" v="2591" actId="478"/>
          <ac:grpSpMkLst>
            <pc:docMk/>
            <pc:sldMk cId="0" sldId="266"/>
            <ac:grpSpMk id="33" creationId="{F8432413-E00A-5873-D186-AB4E21870F4C}"/>
          </ac:grpSpMkLst>
        </pc:grpChg>
        <pc:grpChg chg="add del mod">
          <ac:chgData name="Amy Smedley-Walker" userId="47f6933d-9ed0-42f9-afc1-7bb744d03eb4" providerId="ADAL" clId="{78D4EFF2-BAFC-5802-8A3B-FE012AF47FBC}" dt="2026-06-03T09:01:35.076" v="2592" actId="478"/>
          <ac:grpSpMkLst>
            <pc:docMk/>
            <pc:sldMk cId="0" sldId="266"/>
            <ac:grpSpMk id="38" creationId="{154924FA-1167-406C-A6FF-F31CF6A4C252}"/>
          </ac:grpSpMkLst>
        </pc:grpChg>
        <pc:grpChg chg="add del mod">
          <ac:chgData name="Amy Smedley-Walker" userId="47f6933d-9ed0-42f9-afc1-7bb744d03eb4" providerId="ADAL" clId="{78D4EFF2-BAFC-5802-8A3B-FE012AF47FBC}" dt="2026-06-03T09:01:38.880" v="2593" actId="478"/>
          <ac:grpSpMkLst>
            <pc:docMk/>
            <pc:sldMk cId="0" sldId="266"/>
            <ac:grpSpMk id="42" creationId="{7BC50715-26FC-CC25-A93E-0012D1AF8A73}"/>
          </ac:grpSpMkLst>
        </pc:grpChg>
        <pc:grpChg chg="add del mod">
          <ac:chgData name="Amy Smedley-Walker" userId="47f6933d-9ed0-42f9-afc1-7bb744d03eb4" providerId="ADAL" clId="{78D4EFF2-BAFC-5802-8A3B-FE012AF47FBC}" dt="2026-06-03T09:01:42.526" v="2594" actId="478"/>
          <ac:grpSpMkLst>
            <pc:docMk/>
            <pc:sldMk cId="0" sldId="266"/>
            <ac:grpSpMk id="48" creationId="{8C8473C2-C8EE-F7BF-096B-B03290552285}"/>
          </ac:grpSpMkLst>
        </pc:grpChg>
        <pc:grpChg chg="add del mod">
          <ac:chgData name="Amy Smedley-Walker" userId="47f6933d-9ed0-42f9-afc1-7bb744d03eb4" providerId="ADAL" clId="{78D4EFF2-BAFC-5802-8A3B-FE012AF47FBC}" dt="2026-06-03T09:01:45.983" v="2595" actId="478"/>
          <ac:grpSpMkLst>
            <pc:docMk/>
            <pc:sldMk cId="0" sldId="266"/>
            <ac:grpSpMk id="52" creationId="{DDCE0451-E07A-31C2-5128-C6EBF2D44FCA}"/>
          </ac:grpSpMkLst>
        </pc:grpChg>
        <pc:grpChg chg="add del mod">
          <ac:chgData name="Amy Smedley-Walker" userId="47f6933d-9ed0-42f9-afc1-7bb744d03eb4" providerId="ADAL" clId="{78D4EFF2-BAFC-5802-8A3B-FE012AF47FBC}" dt="2026-06-03T09:04:53.396" v="2627" actId="478"/>
          <ac:grpSpMkLst>
            <pc:docMk/>
            <pc:sldMk cId="0" sldId="266"/>
            <ac:grpSpMk id="57" creationId="{3ADD79C4-1CCF-2A48-6A24-EE98F0D8F28F}"/>
          </ac:grpSpMkLst>
        </pc:grpChg>
        <pc:grpChg chg="add del mod">
          <ac:chgData name="Amy Smedley-Walker" userId="47f6933d-9ed0-42f9-afc1-7bb744d03eb4" providerId="ADAL" clId="{78D4EFF2-BAFC-5802-8A3B-FE012AF47FBC}" dt="2026-06-03T09:04:37.184" v="2626" actId="478"/>
          <ac:grpSpMkLst>
            <pc:docMk/>
            <pc:sldMk cId="0" sldId="266"/>
            <ac:grpSpMk id="58" creationId="{EB08361C-F717-57FC-A725-5B63FD3C54AB}"/>
          </ac:grpSpMkLst>
        </pc:grpChg>
        <pc:grpChg chg="mod">
          <ac:chgData name="Amy Smedley-Walker" userId="47f6933d-9ed0-42f9-afc1-7bb744d03eb4" providerId="ADAL" clId="{78D4EFF2-BAFC-5802-8A3B-FE012AF47FBC}" dt="2026-06-03T09:02:59.451" v="2605"/>
          <ac:grpSpMkLst>
            <pc:docMk/>
            <pc:sldMk cId="0" sldId="266"/>
            <ac:grpSpMk id="59" creationId="{02F79B66-6FF0-C95D-5409-34B6B4251D1B}"/>
          </ac:grpSpMkLst>
        </pc:grpChg>
        <pc:grpChg chg="add del mod">
          <ac:chgData name="Amy Smedley-Walker" userId="47f6933d-9ed0-42f9-afc1-7bb744d03eb4" providerId="ADAL" clId="{78D4EFF2-BAFC-5802-8A3B-FE012AF47FBC}" dt="2026-06-03T09:06:43.836" v="2671" actId="478"/>
          <ac:grpSpMkLst>
            <pc:docMk/>
            <pc:sldMk cId="0" sldId="266"/>
            <ac:grpSpMk id="63" creationId="{210B9580-E447-C9FF-A654-FE7B6C2E71FD}"/>
          </ac:grpSpMkLst>
        </pc:grpChg>
        <pc:grpChg chg="mod">
          <ac:chgData name="Amy Smedley-Walker" userId="47f6933d-9ed0-42f9-afc1-7bb744d03eb4" providerId="ADAL" clId="{78D4EFF2-BAFC-5802-8A3B-FE012AF47FBC}" dt="2026-06-03T09:03:00.068" v="2606"/>
          <ac:grpSpMkLst>
            <pc:docMk/>
            <pc:sldMk cId="0" sldId="266"/>
            <ac:grpSpMk id="64" creationId="{09431BDA-994D-47C9-259F-042E7206341E}"/>
          </ac:grpSpMkLst>
        </pc:grpChg>
        <pc:grpChg chg="add del mod">
          <ac:chgData name="Amy Smedley-Walker" userId="47f6933d-9ed0-42f9-afc1-7bb744d03eb4" providerId="ADAL" clId="{78D4EFF2-BAFC-5802-8A3B-FE012AF47FBC}" dt="2026-06-03T09:06:43.836" v="2671" actId="478"/>
          <ac:grpSpMkLst>
            <pc:docMk/>
            <pc:sldMk cId="0" sldId="266"/>
            <ac:grpSpMk id="68" creationId="{62CEE710-0440-D16D-4F5D-465948FCCCB7}"/>
          </ac:grpSpMkLst>
        </pc:grpChg>
        <pc:grpChg chg="mod">
          <ac:chgData name="Amy Smedley-Walker" userId="47f6933d-9ed0-42f9-afc1-7bb744d03eb4" providerId="ADAL" clId="{78D4EFF2-BAFC-5802-8A3B-FE012AF47FBC}" dt="2026-06-03T09:03:00.407" v="2607"/>
          <ac:grpSpMkLst>
            <pc:docMk/>
            <pc:sldMk cId="0" sldId="266"/>
            <ac:grpSpMk id="69" creationId="{408A4B42-4644-2A06-3E8E-FD5C525C0D46}"/>
          </ac:grpSpMkLst>
        </pc:grpChg>
        <pc:grpChg chg="add del mod">
          <ac:chgData name="Amy Smedley-Walker" userId="47f6933d-9ed0-42f9-afc1-7bb744d03eb4" providerId="ADAL" clId="{78D4EFF2-BAFC-5802-8A3B-FE012AF47FBC}" dt="2026-06-03T09:06:43.836" v="2671" actId="478"/>
          <ac:grpSpMkLst>
            <pc:docMk/>
            <pc:sldMk cId="0" sldId="266"/>
            <ac:grpSpMk id="73" creationId="{7E4074DB-FCF9-F950-0306-FF896A9FA624}"/>
          </ac:grpSpMkLst>
        </pc:grpChg>
        <pc:grpChg chg="mod">
          <ac:chgData name="Amy Smedley-Walker" userId="47f6933d-9ed0-42f9-afc1-7bb744d03eb4" providerId="ADAL" clId="{78D4EFF2-BAFC-5802-8A3B-FE012AF47FBC}" dt="2026-06-03T09:03:00.718" v="2608"/>
          <ac:grpSpMkLst>
            <pc:docMk/>
            <pc:sldMk cId="0" sldId="266"/>
            <ac:grpSpMk id="74" creationId="{62B39E40-4BDD-05DB-5D13-2A70C7E2F6FC}"/>
          </ac:grpSpMkLst>
        </pc:grpChg>
        <pc:grpChg chg="add del mod">
          <ac:chgData name="Amy Smedley-Walker" userId="47f6933d-9ed0-42f9-afc1-7bb744d03eb4" providerId="ADAL" clId="{78D4EFF2-BAFC-5802-8A3B-FE012AF47FBC}" dt="2026-06-03T09:06:43.836" v="2671" actId="478"/>
          <ac:grpSpMkLst>
            <pc:docMk/>
            <pc:sldMk cId="0" sldId="266"/>
            <ac:grpSpMk id="78" creationId="{ECB048E3-4294-955C-66E0-59FC504A0AD3}"/>
          </ac:grpSpMkLst>
        </pc:grpChg>
        <pc:grpChg chg="mod">
          <ac:chgData name="Amy Smedley-Walker" userId="47f6933d-9ed0-42f9-afc1-7bb744d03eb4" providerId="ADAL" clId="{78D4EFF2-BAFC-5802-8A3B-FE012AF47FBC}" dt="2026-06-03T09:03:01.100" v="2609"/>
          <ac:grpSpMkLst>
            <pc:docMk/>
            <pc:sldMk cId="0" sldId="266"/>
            <ac:grpSpMk id="79" creationId="{5D596677-67AF-DFFA-576C-A343C9464D76}"/>
          </ac:grpSpMkLst>
        </pc:grpChg>
        <pc:grpChg chg="add del mod">
          <ac:chgData name="Amy Smedley-Walker" userId="47f6933d-9ed0-42f9-afc1-7bb744d03eb4" providerId="ADAL" clId="{78D4EFF2-BAFC-5802-8A3B-FE012AF47FBC}" dt="2026-06-03T09:06:43.836" v="2671" actId="478"/>
          <ac:grpSpMkLst>
            <pc:docMk/>
            <pc:sldMk cId="0" sldId="266"/>
            <ac:grpSpMk id="83" creationId="{A3236352-70D4-84C7-6127-A5052B469598}"/>
          </ac:grpSpMkLst>
        </pc:grpChg>
        <pc:grpChg chg="mod">
          <ac:chgData name="Amy Smedley-Walker" userId="47f6933d-9ed0-42f9-afc1-7bb744d03eb4" providerId="ADAL" clId="{78D4EFF2-BAFC-5802-8A3B-FE012AF47FBC}" dt="2026-06-03T09:03:01.373" v="2610"/>
          <ac:grpSpMkLst>
            <pc:docMk/>
            <pc:sldMk cId="0" sldId="266"/>
            <ac:grpSpMk id="84" creationId="{263693B0-2A83-36D4-62A0-EC8476358A7B}"/>
          </ac:grpSpMkLst>
        </pc:grpChg>
        <pc:grpChg chg="add del mod">
          <ac:chgData name="Amy Smedley-Walker" userId="47f6933d-9ed0-42f9-afc1-7bb744d03eb4" providerId="ADAL" clId="{78D4EFF2-BAFC-5802-8A3B-FE012AF47FBC}" dt="2026-06-03T09:06:43.836" v="2671" actId="478"/>
          <ac:grpSpMkLst>
            <pc:docMk/>
            <pc:sldMk cId="0" sldId="266"/>
            <ac:grpSpMk id="88" creationId="{50390A69-9675-1878-380D-3204E099A916}"/>
          </ac:grpSpMkLst>
        </pc:grpChg>
        <pc:grpChg chg="mod">
          <ac:chgData name="Amy Smedley-Walker" userId="47f6933d-9ed0-42f9-afc1-7bb744d03eb4" providerId="ADAL" clId="{78D4EFF2-BAFC-5802-8A3B-FE012AF47FBC}" dt="2026-06-03T09:03:01.665" v="2611"/>
          <ac:grpSpMkLst>
            <pc:docMk/>
            <pc:sldMk cId="0" sldId="266"/>
            <ac:grpSpMk id="89" creationId="{21363C4E-446A-9AE7-878A-9FB374F7BA92}"/>
          </ac:grpSpMkLst>
        </pc:grpChg>
        <pc:grpChg chg="add mod">
          <ac:chgData name="Amy Smedley-Walker" userId="47f6933d-9ed0-42f9-afc1-7bb744d03eb4" providerId="ADAL" clId="{78D4EFF2-BAFC-5802-8A3B-FE012AF47FBC}" dt="2026-06-03T09:11:00.242" v="2710" actId="164"/>
          <ac:grpSpMkLst>
            <pc:docMk/>
            <pc:sldMk cId="0" sldId="266"/>
            <ac:grpSpMk id="108" creationId="{736D936F-5919-F4FF-5A77-96064874E9BD}"/>
          </ac:grpSpMkLst>
        </pc:grpChg>
        <pc:grpChg chg="add mod">
          <ac:chgData name="Amy Smedley-Walker" userId="47f6933d-9ed0-42f9-afc1-7bb744d03eb4" providerId="ADAL" clId="{78D4EFF2-BAFC-5802-8A3B-FE012AF47FBC}" dt="2026-06-03T09:11:00.242" v="2710" actId="164"/>
          <ac:grpSpMkLst>
            <pc:docMk/>
            <pc:sldMk cId="0" sldId="266"/>
            <ac:grpSpMk id="109" creationId="{37AB40DC-2640-08DA-FC56-34B86CE1145A}"/>
          </ac:grpSpMkLst>
        </pc:grpChg>
        <pc:grpChg chg="add mod">
          <ac:chgData name="Amy Smedley-Walker" userId="47f6933d-9ed0-42f9-afc1-7bb744d03eb4" providerId="ADAL" clId="{78D4EFF2-BAFC-5802-8A3B-FE012AF47FBC}" dt="2026-06-03T09:11:00.242" v="2710" actId="164"/>
          <ac:grpSpMkLst>
            <pc:docMk/>
            <pc:sldMk cId="0" sldId="266"/>
            <ac:grpSpMk id="110" creationId="{57FD2784-DF09-8E25-0341-1BBE65EF36F8}"/>
          </ac:grpSpMkLst>
        </pc:grpChg>
        <pc:grpChg chg="add mod">
          <ac:chgData name="Amy Smedley-Walker" userId="47f6933d-9ed0-42f9-afc1-7bb744d03eb4" providerId="ADAL" clId="{78D4EFF2-BAFC-5802-8A3B-FE012AF47FBC}" dt="2026-06-03T09:11:00.242" v="2710" actId="164"/>
          <ac:grpSpMkLst>
            <pc:docMk/>
            <pc:sldMk cId="0" sldId="266"/>
            <ac:grpSpMk id="111" creationId="{0F702400-4907-9847-D129-465CC7EE85A3}"/>
          </ac:grpSpMkLst>
        </pc:grpChg>
        <pc:grpChg chg="add mod">
          <ac:chgData name="Amy Smedley-Walker" userId="47f6933d-9ed0-42f9-afc1-7bb744d03eb4" providerId="ADAL" clId="{78D4EFF2-BAFC-5802-8A3B-FE012AF47FBC}" dt="2026-06-03T09:11:00.242" v="2710" actId="164"/>
          <ac:grpSpMkLst>
            <pc:docMk/>
            <pc:sldMk cId="0" sldId="266"/>
            <ac:grpSpMk id="112" creationId="{9CDB2FEA-5360-0DA0-D9D8-80CE9548CDBD}"/>
          </ac:grpSpMkLst>
        </pc:grpChg>
        <pc:grpChg chg="add mod">
          <ac:chgData name="Amy Smedley-Walker" userId="47f6933d-9ed0-42f9-afc1-7bb744d03eb4" providerId="ADAL" clId="{78D4EFF2-BAFC-5802-8A3B-FE012AF47FBC}" dt="2026-06-03T09:11:00.242" v="2710" actId="164"/>
          <ac:grpSpMkLst>
            <pc:docMk/>
            <pc:sldMk cId="0" sldId="266"/>
            <ac:grpSpMk id="113" creationId="{778CF76D-1319-F845-BCA4-A238D6FF13E4}"/>
          </ac:grpSpMkLst>
        </pc:grpChg>
        <pc:grpChg chg="add mod">
          <ac:chgData name="Amy Smedley-Walker" userId="47f6933d-9ed0-42f9-afc1-7bb744d03eb4" providerId="ADAL" clId="{78D4EFF2-BAFC-5802-8A3B-FE012AF47FBC}" dt="2026-06-03T09:11:00.242" v="2710" actId="164"/>
          <ac:grpSpMkLst>
            <pc:docMk/>
            <pc:sldMk cId="0" sldId="266"/>
            <ac:grpSpMk id="114" creationId="{3ED7F3A9-07E5-61CA-CF29-9F22DF5ABEF2}"/>
          </ac:grpSpMkLst>
        </pc:grpChg>
        <pc:grpChg chg="add mod">
          <ac:chgData name="Amy Smedley-Walker" userId="47f6933d-9ed0-42f9-afc1-7bb744d03eb4" providerId="ADAL" clId="{78D4EFF2-BAFC-5802-8A3B-FE012AF47FBC}" dt="2026-06-03T09:11:00.242" v="2710" actId="164"/>
          <ac:grpSpMkLst>
            <pc:docMk/>
            <pc:sldMk cId="0" sldId="266"/>
            <ac:grpSpMk id="115" creationId="{B4C706C4-FFBF-4329-C442-AD76473BB071}"/>
          </ac:grpSpMkLst>
        </pc:grpChg>
        <pc:grpChg chg="add mod">
          <ac:chgData name="Amy Smedley-Walker" userId="47f6933d-9ed0-42f9-afc1-7bb744d03eb4" providerId="ADAL" clId="{78D4EFF2-BAFC-5802-8A3B-FE012AF47FBC}" dt="2026-06-03T09:12:22.152" v="2714" actId="1076"/>
          <ac:grpSpMkLst>
            <pc:docMk/>
            <pc:sldMk cId="0" sldId="266"/>
            <ac:grpSpMk id="116" creationId="{13E4F89A-8DDA-E641-2210-9CA2B6A0ECDA}"/>
          </ac:grpSpMkLst>
        </pc:grpChg>
        <pc:picChg chg="del mod">
          <ac:chgData name="Amy Smedley-Walker" userId="47f6933d-9ed0-42f9-afc1-7bb744d03eb4" providerId="ADAL" clId="{78D4EFF2-BAFC-5802-8A3B-FE012AF47FBC}" dt="2026-06-03T08:58:18.030" v="2542" actId="478"/>
          <ac:picMkLst>
            <pc:docMk/>
            <pc:sldMk cId="0" sldId="266"/>
            <ac:picMk id="4" creationId="{00000000-0000-0000-0000-000000000000}"/>
          </ac:picMkLst>
        </pc:picChg>
        <pc:picChg chg="del mod topLvl">
          <ac:chgData name="Amy Smedley-Walker" userId="47f6933d-9ed0-42f9-afc1-7bb744d03eb4" providerId="ADAL" clId="{78D4EFF2-BAFC-5802-8A3B-FE012AF47FBC}" dt="2026-06-03T09:04:57.894" v="2628" actId="478"/>
          <ac:picMkLst>
            <pc:docMk/>
            <pc:sldMk cId="0" sldId="266"/>
            <ac:picMk id="28" creationId="{CC4C8FAE-9B36-E364-C578-C493F6A3BF9C}"/>
          </ac:picMkLst>
        </pc:picChg>
        <pc:picChg chg="add mod">
          <ac:chgData name="Amy Smedley-Walker" userId="47f6933d-9ed0-42f9-afc1-7bb744d03eb4" providerId="ADAL" clId="{78D4EFF2-BAFC-5802-8A3B-FE012AF47FBC}" dt="2026-05-18T11:51:04.016" v="194"/>
          <ac:picMkLst>
            <pc:docMk/>
            <pc:sldMk cId="0" sldId="266"/>
            <ac:picMk id="31" creationId="{4F154DC3-AE71-DD57-AD7E-72F54E3A311F}"/>
          </ac:picMkLst>
        </pc:picChg>
        <pc:picChg chg="del mod topLvl">
          <ac:chgData name="Amy Smedley-Walker" userId="47f6933d-9ed0-42f9-afc1-7bb744d03eb4" providerId="ADAL" clId="{78D4EFF2-BAFC-5802-8A3B-FE012AF47FBC}" dt="2026-06-03T09:01:27.221" v="2590" actId="478"/>
          <ac:picMkLst>
            <pc:docMk/>
            <pc:sldMk cId="0" sldId="266"/>
            <ac:picMk id="32" creationId="{90BF9FBA-8A47-521A-4A2B-252660CDB2D8}"/>
          </ac:picMkLst>
        </pc:picChg>
        <pc:picChg chg="add del mod">
          <ac:chgData name="Amy Smedley-Walker" userId="47f6933d-9ed0-42f9-afc1-7bb744d03eb4" providerId="ADAL" clId="{78D4EFF2-BAFC-5802-8A3B-FE012AF47FBC}" dt="2026-06-03T08:59:13.935" v="2555" actId="478"/>
          <ac:picMkLst>
            <pc:docMk/>
            <pc:sldMk cId="0" sldId="266"/>
            <ac:picMk id="35" creationId="{54F90E76-A2AA-411B-9AA8-E6C22364935E}"/>
          </ac:picMkLst>
        </pc:picChg>
        <pc:picChg chg="del mod topLvl">
          <ac:chgData name="Amy Smedley-Walker" userId="47f6933d-9ed0-42f9-afc1-7bb744d03eb4" providerId="ADAL" clId="{78D4EFF2-BAFC-5802-8A3B-FE012AF47FBC}" dt="2026-06-03T09:01:31.355" v="2591" actId="478"/>
          <ac:picMkLst>
            <pc:docMk/>
            <pc:sldMk cId="0" sldId="266"/>
            <ac:picMk id="36" creationId="{62175F2E-5EEF-6691-92DC-E98C5E6C43AA}"/>
          </ac:picMkLst>
        </pc:picChg>
        <pc:picChg chg="add del mod">
          <ac:chgData name="Amy Smedley-Walker" userId="47f6933d-9ed0-42f9-afc1-7bb744d03eb4" providerId="ADAL" clId="{78D4EFF2-BAFC-5802-8A3B-FE012AF47FBC}" dt="2026-06-03T08:58:28.434" v="2544" actId="478"/>
          <ac:picMkLst>
            <pc:docMk/>
            <pc:sldMk cId="0" sldId="266"/>
            <ac:picMk id="37" creationId="{5733945E-8154-6417-B0AE-BC59BB128B12}"/>
          </ac:picMkLst>
        </pc:picChg>
        <pc:picChg chg="add del mod">
          <ac:chgData name="Amy Smedley-Walker" userId="47f6933d-9ed0-42f9-afc1-7bb744d03eb4" providerId="ADAL" clId="{78D4EFF2-BAFC-5802-8A3B-FE012AF47FBC}" dt="2026-06-03T08:59:13.935" v="2555" actId="478"/>
          <ac:picMkLst>
            <pc:docMk/>
            <pc:sldMk cId="0" sldId="266"/>
            <ac:picMk id="39" creationId="{FE466797-C40A-F080-027F-BD7D85373C74}"/>
          </ac:picMkLst>
        </pc:picChg>
        <pc:picChg chg="del mod topLvl">
          <ac:chgData name="Amy Smedley-Walker" userId="47f6933d-9ed0-42f9-afc1-7bb744d03eb4" providerId="ADAL" clId="{78D4EFF2-BAFC-5802-8A3B-FE012AF47FBC}" dt="2026-06-03T09:01:35.076" v="2592" actId="478"/>
          <ac:picMkLst>
            <pc:docMk/>
            <pc:sldMk cId="0" sldId="266"/>
            <ac:picMk id="41" creationId="{64EA323F-80EF-A167-0DF3-83E014BF4890}"/>
          </ac:picMkLst>
        </pc:picChg>
        <pc:picChg chg="add del mod modCrop">
          <ac:chgData name="Amy Smedley-Walker" userId="47f6933d-9ed0-42f9-afc1-7bb744d03eb4" providerId="ADAL" clId="{78D4EFF2-BAFC-5802-8A3B-FE012AF47FBC}" dt="2026-06-03T08:59:13.935" v="2555" actId="478"/>
          <ac:picMkLst>
            <pc:docMk/>
            <pc:sldMk cId="0" sldId="266"/>
            <ac:picMk id="43" creationId="{64B15763-2863-A3A0-DE72-9276F9C82271}"/>
          </ac:picMkLst>
        </pc:picChg>
        <pc:picChg chg="add del mod">
          <ac:chgData name="Amy Smedley-Walker" userId="47f6933d-9ed0-42f9-afc1-7bb744d03eb4" providerId="ADAL" clId="{78D4EFF2-BAFC-5802-8A3B-FE012AF47FBC}" dt="2026-06-03T08:59:13.935" v="2555" actId="478"/>
          <ac:picMkLst>
            <pc:docMk/>
            <pc:sldMk cId="0" sldId="266"/>
            <ac:picMk id="45" creationId="{0336CE74-B047-57DA-8285-FC43E4F31CDA}"/>
          </ac:picMkLst>
        </pc:picChg>
        <pc:picChg chg="del mod topLvl">
          <ac:chgData name="Amy Smedley-Walker" userId="47f6933d-9ed0-42f9-afc1-7bb744d03eb4" providerId="ADAL" clId="{78D4EFF2-BAFC-5802-8A3B-FE012AF47FBC}" dt="2026-06-03T09:01:38.880" v="2593" actId="478"/>
          <ac:picMkLst>
            <pc:docMk/>
            <pc:sldMk cId="0" sldId="266"/>
            <ac:picMk id="46" creationId="{AA23EFB3-C03F-5699-88ED-EF8CEA02A604}"/>
          </ac:picMkLst>
        </pc:picChg>
        <pc:picChg chg="add del mod topLvl modCrop">
          <ac:chgData name="Amy Smedley-Walker" userId="47f6933d-9ed0-42f9-afc1-7bb744d03eb4" providerId="ADAL" clId="{78D4EFF2-BAFC-5802-8A3B-FE012AF47FBC}" dt="2026-06-03T09:01:48.971" v="2596" actId="478"/>
          <ac:picMkLst>
            <pc:docMk/>
            <pc:sldMk cId="0" sldId="266"/>
            <ac:picMk id="47" creationId="{D2756BC4-87C8-8CE0-3C3A-EE79161A8438}"/>
          </ac:picMkLst>
        </pc:picChg>
        <pc:picChg chg="del mod topLvl">
          <ac:chgData name="Amy Smedley-Walker" userId="47f6933d-9ed0-42f9-afc1-7bb744d03eb4" providerId="ADAL" clId="{78D4EFF2-BAFC-5802-8A3B-FE012AF47FBC}" dt="2026-06-03T09:01:42.526" v="2594" actId="478"/>
          <ac:picMkLst>
            <pc:docMk/>
            <pc:sldMk cId="0" sldId="266"/>
            <ac:picMk id="50" creationId="{7D428530-EB88-3159-BBEA-50DE04598ACB}"/>
          </ac:picMkLst>
        </pc:picChg>
        <pc:picChg chg="add del mod">
          <ac:chgData name="Amy Smedley-Walker" userId="47f6933d-9ed0-42f9-afc1-7bb744d03eb4" providerId="ADAL" clId="{78D4EFF2-BAFC-5802-8A3B-FE012AF47FBC}" dt="2026-06-03T08:59:13.935" v="2555" actId="478"/>
          <ac:picMkLst>
            <pc:docMk/>
            <pc:sldMk cId="0" sldId="266"/>
            <ac:picMk id="51" creationId="{A39B3B59-E0BA-7CDA-4F51-B3DF3A359325}"/>
          </ac:picMkLst>
        </pc:picChg>
        <pc:picChg chg="add del mod">
          <ac:chgData name="Amy Smedley-Walker" userId="47f6933d-9ed0-42f9-afc1-7bb744d03eb4" providerId="ADAL" clId="{78D4EFF2-BAFC-5802-8A3B-FE012AF47FBC}" dt="2026-06-03T08:58:33.003" v="2546" actId="478"/>
          <ac:picMkLst>
            <pc:docMk/>
            <pc:sldMk cId="0" sldId="266"/>
            <ac:picMk id="53" creationId="{D09604CE-ED17-06B5-E2AC-140CA1A6AAE3}"/>
          </ac:picMkLst>
        </pc:picChg>
        <pc:picChg chg="del mod topLvl">
          <ac:chgData name="Amy Smedley-Walker" userId="47f6933d-9ed0-42f9-afc1-7bb744d03eb4" providerId="ADAL" clId="{78D4EFF2-BAFC-5802-8A3B-FE012AF47FBC}" dt="2026-06-03T09:01:45.983" v="2595" actId="478"/>
          <ac:picMkLst>
            <pc:docMk/>
            <pc:sldMk cId="0" sldId="266"/>
            <ac:picMk id="55" creationId="{659221A9-4FCB-B083-3DB5-DA232246963C}"/>
          </ac:picMkLst>
        </pc:picChg>
        <pc:picChg chg="add del mod topLvl">
          <ac:chgData name="Amy Smedley-Walker" userId="47f6933d-9ed0-42f9-afc1-7bb744d03eb4" providerId="ADAL" clId="{78D4EFF2-BAFC-5802-8A3B-FE012AF47FBC}" dt="2026-06-03T09:04:53.396" v="2627" actId="478"/>
          <ac:picMkLst>
            <pc:docMk/>
            <pc:sldMk cId="0" sldId="266"/>
            <ac:picMk id="56" creationId="{6805BFD3-95DF-CB36-F726-25CB564E3B77}"/>
          </ac:picMkLst>
        </pc:picChg>
        <pc:picChg chg="mod">
          <ac:chgData name="Amy Smedley-Walker" userId="47f6933d-9ed0-42f9-afc1-7bb744d03eb4" providerId="ADAL" clId="{78D4EFF2-BAFC-5802-8A3B-FE012AF47FBC}" dt="2026-06-03T09:02:59.451" v="2605"/>
          <ac:picMkLst>
            <pc:docMk/>
            <pc:sldMk cId="0" sldId="266"/>
            <ac:picMk id="60" creationId="{C383E57C-7F5C-80F0-0AA1-375FF0B85450}"/>
          </ac:picMkLst>
        </pc:picChg>
        <pc:picChg chg="mod">
          <ac:chgData name="Amy Smedley-Walker" userId="47f6933d-9ed0-42f9-afc1-7bb744d03eb4" providerId="ADAL" clId="{78D4EFF2-BAFC-5802-8A3B-FE012AF47FBC}" dt="2026-06-03T09:02:59.451" v="2605"/>
          <ac:picMkLst>
            <pc:docMk/>
            <pc:sldMk cId="0" sldId="266"/>
            <ac:picMk id="62" creationId="{A81F375E-FF2F-CC3B-7065-77FD46774F26}"/>
          </ac:picMkLst>
        </pc:picChg>
        <pc:picChg chg="mod">
          <ac:chgData name="Amy Smedley-Walker" userId="47f6933d-9ed0-42f9-afc1-7bb744d03eb4" providerId="ADAL" clId="{78D4EFF2-BAFC-5802-8A3B-FE012AF47FBC}" dt="2026-06-03T09:03:00.068" v="2606"/>
          <ac:picMkLst>
            <pc:docMk/>
            <pc:sldMk cId="0" sldId="266"/>
            <ac:picMk id="65" creationId="{FDFDD1DD-BD9A-C917-A070-BF97E5D75BDF}"/>
          </ac:picMkLst>
        </pc:picChg>
        <pc:picChg chg="mod">
          <ac:chgData name="Amy Smedley-Walker" userId="47f6933d-9ed0-42f9-afc1-7bb744d03eb4" providerId="ADAL" clId="{78D4EFF2-BAFC-5802-8A3B-FE012AF47FBC}" dt="2026-06-03T09:03:00.068" v="2606"/>
          <ac:picMkLst>
            <pc:docMk/>
            <pc:sldMk cId="0" sldId="266"/>
            <ac:picMk id="67" creationId="{75BF78CF-77C2-691E-64A9-E48BD9C0B47A}"/>
          </ac:picMkLst>
        </pc:picChg>
        <pc:picChg chg="mod">
          <ac:chgData name="Amy Smedley-Walker" userId="47f6933d-9ed0-42f9-afc1-7bb744d03eb4" providerId="ADAL" clId="{78D4EFF2-BAFC-5802-8A3B-FE012AF47FBC}" dt="2026-06-03T09:03:00.407" v="2607"/>
          <ac:picMkLst>
            <pc:docMk/>
            <pc:sldMk cId="0" sldId="266"/>
            <ac:picMk id="70" creationId="{58662361-A885-8AED-7388-5105D0716F55}"/>
          </ac:picMkLst>
        </pc:picChg>
        <pc:picChg chg="mod">
          <ac:chgData name="Amy Smedley-Walker" userId="47f6933d-9ed0-42f9-afc1-7bb744d03eb4" providerId="ADAL" clId="{78D4EFF2-BAFC-5802-8A3B-FE012AF47FBC}" dt="2026-06-03T09:03:00.407" v="2607"/>
          <ac:picMkLst>
            <pc:docMk/>
            <pc:sldMk cId="0" sldId="266"/>
            <ac:picMk id="72" creationId="{3015EB5D-C477-4CC6-6825-764905BED140}"/>
          </ac:picMkLst>
        </pc:picChg>
        <pc:picChg chg="mod">
          <ac:chgData name="Amy Smedley-Walker" userId="47f6933d-9ed0-42f9-afc1-7bb744d03eb4" providerId="ADAL" clId="{78D4EFF2-BAFC-5802-8A3B-FE012AF47FBC}" dt="2026-06-03T09:03:00.718" v="2608"/>
          <ac:picMkLst>
            <pc:docMk/>
            <pc:sldMk cId="0" sldId="266"/>
            <ac:picMk id="75" creationId="{381AB60E-CB40-1D54-AC1E-D6D61E0D3D38}"/>
          </ac:picMkLst>
        </pc:picChg>
        <pc:picChg chg="mod">
          <ac:chgData name="Amy Smedley-Walker" userId="47f6933d-9ed0-42f9-afc1-7bb744d03eb4" providerId="ADAL" clId="{78D4EFF2-BAFC-5802-8A3B-FE012AF47FBC}" dt="2026-06-03T09:03:00.718" v="2608"/>
          <ac:picMkLst>
            <pc:docMk/>
            <pc:sldMk cId="0" sldId="266"/>
            <ac:picMk id="77" creationId="{E7E41EF3-AB0C-F07F-8525-FB1CC36E5812}"/>
          </ac:picMkLst>
        </pc:picChg>
        <pc:picChg chg="mod">
          <ac:chgData name="Amy Smedley-Walker" userId="47f6933d-9ed0-42f9-afc1-7bb744d03eb4" providerId="ADAL" clId="{78D4EFF2-BAFC-5802-8A3B-FE012AF47FBC}" dt="2026-06-03T09:03:01.100" v="2609"/>
          <ac:picMkLst>
            <pc:docMk/>
            <pc:sldMk cId="0" sldId="266"/>
            <ac:picMk id="80" creationId="{C681D9DC-7D24-8731-CA76-D7B5FEE105EC}"/>
          </ac:picMkLst>
        </pc:picChg>
        <pc:picChg chg="mod">
          <ac:chgData name="Amy Smedley-Walker" userId="47f6933d-9ed0-42f9-afc1-7bb744d03eb4" providerId="ADAL" clId="{78D4EFF2-BAFC-5802-8A3B-FE012AF47FBC}" dt="2026-06-03T09:03:01.100" v="2609"/>
          <ac:picMkLst>
            <pc:docMk/>
            <pc:sldMk cId="0" sldId="266"/>
            <ac:picMk id="82" creationId="{AF678A0F-1696-337A-C0DA-BD2A39052AB2}"/>
          </ac:picMkLst>
        </pc:picChg>
        <pc:picChg chg="mod">
          <ac:chgData name="Amy Smedley-Walker" userId="47f6933d-9ed0-42f9-afc1-7bb744d03eb4" providerId="ADAL" clId="{78D4EFF2-BAFC-5802-8A3B-FE012AF47FBC}" dt="2026-06-03T09:03:01.373" v="2610"/>
          <ac:picMkLst>
            <pc:docMk/>
            <pc:sldMk cId="0" sldId="266"/>
            <ac:picMk id="85" creationId="{757D9505-B235-8960-9B4F-E4F748AD0109}"/>
          </ac:picMkLst>
        </pc:picChg>
        <pc:picChg chg="mod">
          <ac:chgData name="Amy Smedley-Walker" userId="47f6933d-9ed0-42f9-afc1-7bb744d03eb4" providerId="ADAL" clId="{78D4EFF2-BAFC-5802-8A3B-FE012AF47FBC}" dt="2026-06-03T09:03:01.373" v="2610"/>
          <ac:picMkLst>
            <pc:docMk/>
            <pc:sldMk cId="0" sldId="266"/>
            <ac:picMk id="87" creationId="{658AA178-67D8-F691-C3D1-6CD300F96BEA}"/>
          </ac:picMkLst>
        </pc:picChg>
        <pc:picChg chg="mod">
          <ac:chgData name="Amy Smedley-Walker" userId="47f6933d-9ed0-42f9-afc1-7bb744d03eb4" providerId="ADAL" clId="{78D4EFF2-BAFC-5802-8A3B-FE012AF47FBC}" dt="2026-06-03T09:03:55.868" v="2621" actId="207"/>
          <ac:picMkLst>
            <pc:docMk/>
            <pc:sldMk cId="0" sldId="266"/>
            <ac:picMk id="90" creationId="{5C905B08-FBF1-F1F8-838B-46BE284B95D6}"/>
          </ac:picMkLst>
        </pc:picChg>
        <pc:picChg chg="mod">
          <ac:chgData name="Amy Smedley-Walker" userId="47f6933d-9ed0-42f9-afc1-7bb744d03eb4" providerId="ADAL" clId="{78D4EFF2-BAFC-5802-8A3B-FE012AF47FBC}" dt="2026-06-03T09:03:01.665" v="2611"/>
          <ac:picMkLst>
            <pc:docMk/>
            <pc:sldMk cId="0" sldId="266"/>
            <ac:picMk id="92" creationId="{C25402AA-7042-F345-7310-8098864D3D1F}"/>
          </ac:picMkLst>
        </pc:picChg>
      </pc:sldChg>
      <pc:sldChg chg="addSp delSp modSp mod modClrScheme chgLayout">
        <pc:chgData name="Amy Smedley-Walker" userId="47f6933d-9ed0-42f9-afc1-7bb744d03eb4" providerId="ADAL" clId="{78D4EFF2-BAFC-5802-8A3B-FE012AF47FBC}" dt="2026-06-03T09:16:26.990" v="2776" actId="1036"/>
        <pc:sldMkLst>
          <pc:docMk/>
          <pc:sldMk cId="0" sldId="267"/>
        </pc:sldMkLst>
        <pc:spChg chg="mod">
          <ac:chgData name="Amy Smedley-Walker" userId="47f6933d-9ed0-42f9-afc1-7bb744d03eb4" providerId="ADAL" clId="{78D4EFF2-BAFC-5802-8A3B-FE012AF47FBC}" dt="2026-05-18T15:56:53.169" v="1712" actId="255"/>
          <ac:spMkLst>
            <pc:docMk/>
            <pc:sldMk cId="0" sldId="267"/>
            <ac:spMk id="3" creationId="{00000000-0000-0000-0000-000000000000}"/>
          </ac:spMkLst>
        </pc:spChg>
        <pc:spChg chg="del mod">
          <ac:chgData name="Amy Smedley-Walker" userId="47f6933d-9ed0-42f9-afc1-7bb744d03eb4" providerId="ADAL" clId="{78D4EFF2-BAFC-5802-8A3B-FE012AF47FBC}" dt="2026-06-03T09:13:21.191" v="2721" actId="478"/>
          <ac:spMkLst>
            <pc:docMk/>
            <pc:sldMk cId="0" sldId="267"/>
            <ac:spMk id="5" creationId="{00000000-0000-0000-0000-000000000000}"/>
          </ac:spMkLst>
        </pc:spChg>
        <pc:spChg chg="mod">
          <ac:chgData name="Amy Smedley-Walker" userId="47f6933d-9ed0-42f9-afc1-7bb744d03eb4" providerId="ADAL" clId="{78D4EFF2-BAFC-5802-8A3B-FE012AF47FBC}" dt="2026-05-18T16:00:34.592" v="1785" actId="255"/>
          <ac:spMkLst>
            <pc:docMk/>
            <pc:sldMk cId="0" sldId="267"/>
            <ac:spMk id="6" creationId="{00000000-0000-0000-0000-000000000000}"/>
          </ac:spMkLst>
        </pc:spChg>
        <pc:spChg chg="del mod">
          <ac:chgData name="Amy Smedley-Walker" userId="47f6933d-9ed0-42f9-afc1-7bb744d03eb4" providerId="ADAL" clId="{78D4EFF2-BAFC-5802-8A3B-FE012AF47FBC}" dt="2026-06-03T09:13:11.684" v="2720" actId="478"/>
          <ac:spMkLst>
            <pc:docMk/>
            <pc:sldMk cId="0" sldId="267"/>
            <ac:spMk id="7" creationId="{00000000-0000-0000-0000-000000000000}"/>
          </ac:spMkLst>
        </pc:spChg>
        <pc:spChg chg="mod">
          <ac:chgData name="Amy Smedley-Walker" userId="47f6933d-9ed0-42f9-afc1-7bb744d03eb4" providerId="ADAL" clId="{78D4EFF2-BAFC-5802-8A3B-FE012AF47FBC}" dt="2026-06-03T09:16:26.990" v="2776" actId="1036"/>
          <ac:spMkLst>
            <pc:docMk/>
            <pc:sldMk cId="0" sldId="267"/>
            <ac:spMk id="9" creationId="{00000000-0000-0000-0000-000000000000}"/>
          </ac:spMkLst>
        </pc:spChg>
        <pc:spChg chg="del mod">
          <ac:chgData name="Amy Smedley-Walker" userId="47f6933d-9ed0-42f9-afc1-7bb744d03eb4" providerId="ADAL" clId="{78D4EFF2-BAFC-5802-8A3B-FE012AF47FBC}" dt="2026-06-03T09:13:21.191" v="2721" actId="478"/>
          <ac:spMkLst>
            <pc:docMk/>
            <pc:sldMk cId="0" sldId="267"/>
            <ac:spMk id="10" creationId="{00000000-0000-0000-0000-000000000000}"/>
          </ac:spMkLst>
        </pc:spChg>
        <pc:spChg chg="mod">
          <ac:chgData name="Amy Smedley-Walker" userId="47f6933d-9ed0-42f9-afc1-7bb744d03eb4" providerId="ADAL" clId="{78D4EFF2-BAFC-5802-8A3B-FE012AF47FBC}" dt="2026-06-03T09:15:48.839" v="2758" actId="27636"/>
          <ac:spMkLst>
            <pc:docMk/>
            <pc:sldMk cId="0" sldId="267"/>
            <ac:spMk id="11" creationId="{00000000-0000-0000-0000-000000000000}"/>
          </ac:spMkLst>
        </pc:spChg>
        <pc:spChg chg="del mod">
          <ac:chgData name="Amy Smedley-Walker" userId="47f6933d-9ed0-42f9-afc1-7bb744d03eb4" providerId="ADAL" clId="{78D4EFF2-BAFC-5802-8A3B-FE012AF47FBC}" dt="2026-06-03T09:13:21.191" v="2721" actId="478"/>
          <ac:spMkLst>
            <pc:docMk/>
            <pc:sldMk cId="0" sldId="267"/>
            <ac:spMk id="12" creationId="{00000000-0000-0000-0000-000000000000}"/>
          </ac:spMkLst>
        </pc:spChg>
        <pc:spChg chg="mod">
          <ac:chgData name="Amy Smedley-Walker" userId="47f6933d-9ed0-42f9-afc1-7bb744d03eb4" providerId="ADAL" clId="{78D4EFF2-BAFC-5802-8A3B-FE012AF47FBC}" dt="2026-06-03T09:16:05.852" v="2770" actId="1038"/>
          <ac:spMkLst>
            <pc:docMk/>
            <pc:sldMk cId="0" sldId="267"/>
            <ac:spMk id="14" creationId="{00000000-0000-0000-0000-000000000000}"/>
          </ac:spMkLst>
        </pc:spChg>
        <pc:spChg chg="del mod">
          <ac:chgData name="Amy Smedley-Walker" userId="47f6933d-9ed0-42f9-afc1-7bb744d03eb4" providerId="ADAL" clId="{78D4EFF2-BAFC-5802-8A3B-FE012AF47FBC}" dt="2026-06-03T09:13:21.191" v="2721" actId="478"/>
          <ac:spMkLst>
            <pc:docMk/>
            <pc:sldMk cId="0" sldId="267"/>
            <ac:spMk id="15" creationId="{00000000-0000-0000-0000-000000000000}"/>
          </ac:spMkLst>
        </pc:spChg>
        <pc:spChg chg="mod">
          <ac:chgData name="Amy Smedley-Walker" userId="47f6933d-9ed0-42f9-afc1-7bb744d03eb4" providerId="ADAL" clId="{78D4EFF2-BAFC-5802-8A3B-FE012AF47FBC}" dt="2026-05-18T13:54:02.308" v="586" actId="255"/>
          <ac:spMkLst>
            <pc:docMk/>
            <pc:sldMk cId="0" sldId="267"/>
            <ac:spMk id="16" creationId="{00000000-0000-0000-0000-000000000000}"/>
          </ac:spMkLst>
        </pc:spChg>
        <pc:spChg chg="del">
          <ac:chgData name="Amy Smedley-Walker" userId="47f6933d-9ed0-42f9-afc1-7bb744d03eb4" providerId="ADAL" clId="{78D4EFF2-BAFC-5802-8A3B-FE012AF47FBC}" dt="2026-06-03T09:13:21.191" v="2721" actId="478"/>
          <ac:spMkLst>
            <pc:docMk/>
            <pc:sldMk cId="0" sldId="267"/>
            <ac:spMk id="17" creationId="{00000000-0000-0000-0000-000000000000}"/>
          </ac:spMkLst>
        </pc:spChg>
        <pc:spChg chg="mod">
          <ac:chgData name="Amy Smedley-Walker" userId="47f6933d-9ed0-42f9-afc1-7bb744d03eb4" providerId="ADAL" clId="{78D4EFF2-BAFC-5802-8A3B-FE012AF47FBC}" dt="2026-06-03T09:15:37.260" v="2753" actId="1076"/>
          <ac:spMkLst>
            <pc:docMk/>
            <pc:sldMk cId="0" sldId="267"/>
            <ac:spMk id="19" creationId="{00000000-0000-0000-0000-000000000000}"/>
          </ac:spMkLst>
        </pc:spChg>
        <pc:spChg chg="del mod">
          <ac:chgData name="Amy Smedley-Walker" userId="47f6933d-9ed0-42f9-afc1-7bb744d03eb4" providerId="ADAL" clId="{78D4EFF2-BAFC-5802-8A3B-FE012AF47FBC}" dt="2026-06-03T09:13:21.191" v="2721" actId="478"/>
          <ac:spMkLst>
            <pc:docMk/>
            <pc:sldMk cId="0" sldId="267"/>
            <ac:spMk id="20" creationId="{00000000-0000-0000-0000-000000000000}"/>
          </ac:spMkLst>
        </pc:spChg>
        <pc:spChg chg="mod">
          <ac:chgData name="Amy Smedley-Walker" userId="47f6933d-9ed0-42f9-afc1-7bb744d03eb4" providerId="ADAL" clId="{78D4EFF2-BAFC-5802-8A3B-FE012AF47FBC}" dt="2026-06-03T09:15:33.395" v="2752" actId="1076"/>
          <ac:spMkLst>
            <pc:docMk/>
            <pc:sldMk cId="0" sldId="267"/>
            <ac:spMk id="21" creationId="{00000000-0000-0000-0000-000000000000}"/>
          </ac:spMkLst>
        </pc:spChg>
        <pc:spChg chg="del mod">
          <ac:chgData name="Amy Smedley-Walker" userId="47f6933d-9ed0-42f9-afc1-7bb744d03eb4" providerId="ADAL" clId="{78D4EFF2-BAFC-5802-8A3B-FE012AF47FBC}" dt="2026-06-03T09:13:11.684" v="2720" actId="478"/>
          <ac:spMkLst>
            <pc:docMk/>
            <pc:sldMk cId="0" sldId="267"/>
            <ac:spMk id="22" creationId="{00000000-0000-0000-0000-000000000000}"/>
          </ac:spMkLst>
        </pc:spChg>
        <pc:spChg chg="mod">
          <ac:chgData name="Amy Smedley-Walker" userId="47f6933d-9ed0-42f9-afc1-7bb744d03eb4" providerId="ADAL" clId="{78D4EFF2-BAFC-5802-8A3B-FE012AF47FBC}" dt="2026-06-03T09:16:16.289" v="2772" actId="1036"/>
          <ac:spMkLst>
            <pc:docMk/>
            <pc:sldMk cId="0" sldId="267"/>
            <ac:spMk id="24" creationId="{00000000-0000-0000-0000-000000000000}"/>
          </ac:spMkLst>
        </pc:spChg>
        <pc:spChg chg="mod">
          <ac:chgData name="Amy Smedley-Walker" userId="47f6933d-9ed0-42f9-afc1-7bb744d03eb4" providerId="ADAL" clId="{78D4EFF2-BAFC-5802-8A3B-FE012AF47FBC}" dt="2026-06-03T09:14:59.021" v="2743" actId="1037"/>
          <ac:spMkLst>
            <pc:docMk/>
            <pc:sldMk cId="0" sldId="267"/>
            <ac:spMk id="32" creationId="{CDD24A85-25A7-24B7-888B-0D6AF18A8EDD}"/>
          </ac:spMkLst>
        </pc:spChg>
        <pc:spChg chg="mod">
          <ac:chgData name="Amy Smedley-Walker" userId="47f6933d-9ed0-42f9-afc1-7bb744d03eb4" providerId="ADAL" clId="{78D4EFF2-BAFC-5802-8A3B-FE012AF47FBC}" dt="2026-06-03T09:14:59.021" v="2743" actId="1037"/>
          <ac:spMkLst>
            <pc:docMk/>
            <pc:sldMk cId="0" sldId="267"/>
            <ac:spMk id="33" creationId="{467D5E86-4BB6-427E-8707-7DB90E55D258}"/>
          </ac:spMkLst>
        </pc:spChg>
        <pc:spChg chg="mod">
          <ac:chgData name="Amy Smedley-Walker" userId="47f6933d-9ed0-42f9-afc1-7bb744d03eb4" providerId="ADAL" clId="{78D4EFF2-BAFC-5802-8A3B-FE012AF47FBC}" dt="2026-06-03T09:15:05.423" v="2747" actId="1036"/>
          <ac:spMkLst>
            <pc:docMk/>
            <pc:sldMk cId="0" sldId="267"/>
            <ac:spMk id="34" creationId="{D26E34C8-CE3E-21C4-B0FB-3B68D193D3EF}"/>
          </ac:spMkLst>
        </pc:spChg>
        <pc:spChg chg="mod">
          <ac:chgData name="Amy Smedley-Walker" userId="47f6933d-9ed0-42f9-afc1-7bb744d03eb4" providerId="ADAL" clId="{78D4EFF2-BAFC-5802-8A3B-FE012AF47FBC}" dt="2026-06-03T09:15:05.423" v="2747" actId="1036"/>
          <ac:spMkLst>
            <pc:docMk/>
            <pc:sldMk cId="0" sldId="267"/>
            <ac:spMk id="35" creationId="{9A636D8E-ACE7-ECF7-B81A-1122F92B5EB5}"/>
          </ac:spMkLst>
        </pc:spChg>
        <pc:spChg chg="mod">
          <ac:chgData name="Amy Smedley-Walker" userId="47f6933d-9ed0-42f9-afc1-7bb744d03eb4" providerId="ADAL" clId="{78D4EFF2-BAFC-5802-8A3B-FE012AF47FBC}" dt="2026-06-03T09:13:22.535" v="2722"/>
          <ac:spMkLst>
            <pc:docMk/>
            <pc:sldMk cId="0" sldId="267"/>
            <ac:spMk id="36" creationId="{AFF964B4-3C64-A094-4F41-2F11C76D3572}"/>
          </ac:spMkLst>
        </pc:spChg>
        <pc:spChg chg="mod">
          <ac:chgData name="Amy Smedley-Walker" userId="47f6933d-9ed0-42f9-afc1-7bb744d03eb4" providerId="ADAL" clId="{78D4EFF2-BAFC-5802-8A3B-FE012AF47FBC}" dt="2026-06-03T09:14:45.165" v="2731" actId="1076"/>
          <ac:spMkLst>
            <pc:docMk/>
            <pc:sldMk cId="0" sldId="267"/>
            <ac:spMk id="38" creationId="{6FE8B7C5-BFF5-186D-A42F-2806907E12E0}"/>
          </ac:spMkLst>
        </pc:spChg>
        <pc:spChg chg="mod">
          <ac:chgData name="Amy Smedley-Walker" userId="47f6933d-9ed0-42f9-afc1-7bb744d03eb4" providerId="ADAL" clId="{78D4EFF2-BAFC-5802-8A3B-FE012AF47FBC}" dt="2026-06-03T09:14:45.165" v="2731" actId="1076"/>
          <ac:spMkLst>
            <pc:docMk/>
            <pc:sldMk cId="0" sldId="267"/>
            <ac:spMk id="39" creationId="{979625C2-D6EE-D903-F60F-120A9CCA02A3}"/>
          </ac:spMkLst>
        </pc:spChg>
        <pc:spChg chg="mod">
          <ac:chgData name="Amy Smedley-Walker" userId="47f6933d-9ed0-42f9-afc1-7bb744d03eb4" providerId="ADAL" clId="{78D4EFF2-BAFC-5802-8A3B-FE012AF47FBC}" dt="2026-06-03T09:14:08.926" v="2727" actId="1076"/>
          <ac:spMkLst>
            <pc:docMk/>
            <pc:sldMk cId="0" sldId="267"/>
            <ac:spMk id="40" creationId="{1890E722-2AB2-99A6-4980-E04C59257FF1}"/>
          </ac:spMkLst>
        </pc:spChg>
        <pc:spChg chg="mod">
          <ac:chgData name="Amy Smedley-Walker" userId="47f6933d-9ed0-42f9-afc1-7bb744d03eb4" providerId="ADAL" clId="{78D4EFF2-BAFC-5802-8A3B-FE012AF47FBC}" dt="2026-06-03T09:14:08.926" v="2727" actId="1076"/>
          <ac:spMkLst>
            <pc:docMk/>
            <pc:sldMk cId="0" sldId="267"/>
            <ac:spMk id="41" creationId="{7A2CD664-A4E7-0806-884E-ABBE04350F91}"/>
          </ac:spMkLst>
        </pc:spChg>
        <pc:spChg chg="mod">
          <ac:chgData name="Amy Smedley-Walker" userId="47f6933d-9ed0-42f9-afc1-7bb744d03eb4" providerId="ADAL" clId="{78D4EFF2-BAFC-5802-8A3B-FE012AF47FBC}" dt="2026-06-03T09:14:00.943" v="2726" actId="1076"/>
          <ac:spMkLst>
            <pc:docMk/>
            <pc:sldMk cId="0" sldId="267"/>
            <ac:spMk id="42" creationId="{361C6844-C1BC-3D1F-7540-F750CB58DB49}"/>
          </ac:spMkLst>
        </pc:spChg>
        <pc:spChg chg="mod">
          <ac:chgData name="Amy Smedley-Walker" userId="47f6933d-9ed0-42f9-afc1-7bb744d03eb4" providerId="ADAL" clId="{78D4EFF2-BAFC-5802-8A3B-FE012AF47FBC}" dt="2026-06-03T09:14:00.943" v="2726" actId="1076"/>
          <ac:spMkLst>
            <pc:docMk/>
            <pc:sldMk cId="0" sldId="267"/>
            <ac:spMk id="43" creationId="{D32CCED0-F1FD-E98C-41D3-0FBA7FD2F53F}"/>
          </ac:spMkLst>
        </pc:spChg>
        <pc:spChg chg="mod">
          <ac:chgData name="Amy Smedley-Walker" userId="47f6933d-9ed0-42f9-afc1-7bb744d03eb4" providerId="ADAL" clId="{78D4EFF2-BAFC-5802-8A3B-FE012AF47FBC}" dt="2026-06-03T09:13:53.530" v="2725" actId="1076"/>
          <ac:spMkLst>
            <pc:docMk/>
            <pc:sldMk cId="0" sldId="267"/>
            <ac:spMk id="44" creationId="{6D20EA67-AB3B-56E2-6A80-D4FC7AADEF38}"/>
          </ac:spMkLst>
        </pc:spChg>
        <pc:spChg chg="mod">
          <ac:chgData name="Amy Smedley-Walker" userId="47f6933d-9ed0-42f9-afc1-7bb744d03eb4" providerId="ADAL" clId="{78D4EFF2-BAFC-5802-8A3B-FE012AF47FBC}" dt="2026-06-03T09:13:53.530" v="2725" actId="1076"/>
          <ac:spMkLst>
            <pc:docMk/>
            <pc:sldMk cId="0" sldId="267"/>
            <ac:spMk id="45" creationId="{A09DA087-C14B-D7AF-D316-04D57476E6D3}"/>
          </ac:spMkLst>
        </pc:spChg>
        <pc:spChg chg="mod">
          <ac:chgData name="Amy Smedley-Walker" userId="47f6933d-9ed0-42f9-afc1-7bb744d03eb4" providerId="ADAL" clId="{78D4EFF2-BAFC-5802-8A3B-FE012AF47FBC}" dt="2026-06-03T09:14:17.926" v="2728" actId="1076"/>
          <ac:spMkLst>
            <pc:docMk/>
            <pc:sldMk cId="0" sldId="267"/>
            <ac:spMk id="46" creationId="{FADA0946-2289-BC1A-9A0F-3B4F46EA4923}"/>
          </ac:spMkLst>
        </pc:spChg>
        <pc:spChg chg="mod">
          <ac:chgData name="Amy Smedley-Walker" userId="47f6933d-9ed0-42f9-afc1-7bb744d03eb4" providerId="ADAL" clId="{78D4EFF2-BAFC-5802-8A3B-FE012AF47FBC}" dt="2026-06-03T09:14:17.926" v="2728" actId="1076"/>
          <ac:spMkLst>
            <pc:docMk/>
            <pc:sldMk cId="0" sldId="267"/>
            <ac:spMk id="47" creationId="{7B4CC4D5-C4E0-62D1-27F1-EF8A62ABE47A}"/>
          </ac:spMkLst>
        </pc:spChg>
        <pc:grpChg chg="mod">
          <ac:chgData name="Amy Smedley-Walker" userId="47f6933d-9ed0-42f9-afc1-7bb744d03eb4" providerId="ADAL" clId="{78D4EFF2-BAFC-5802-8A3B-FE012AF47FBC}" dt="2026-06-03T09:15:14.894" v="2748" actId="167"/>
          <ac:grpSpMkLst>
            <pc:docMk/>
            <pc:sldMk cId="0" sldId="267"/>
            <ac:grpSpMk id="8" creationId="{013F3F9F-C722-317B-7970-DAC6305B839A}"/>
          </ac:grpSpMkLst>
        </pc:grpChg>
        <pc:picChg chg="del mod">
          <ac:chgData name="Amy Smedley-Walker" userId="47f6933d-9ed0-42f9-afc1-7bb744d03eb4" providerId="ADAL" clId="{78D4EFF2-BAFC-5802-8A3B-FE012AF47FBC}" dt="2026-06-03T09:15:17.630" v="2749" actId="478"/>
          <ac:picMkLst>
            <pc:docMk/>
            <pc:sldMk cId="0" sldId="267"/>
            <ac:picMk id="4" creationId="{00000000-0000-0000-0000-000000000000}"/>
          </ac:picMkLst>
        </pc:picChg>
        <pc:picChg chg="add mod">
          <ac:chgData name="Amy Smedley-Walker" userId="47f6933d-9ed0-42f9-afc1-7bb744d03eb4" providerId="ADAL" clId="{78D4EFF2-BAFC-5802-8A3B-FE012AF47FBC}" dt="2026-05-18T11:51:05.291" v="195"/>
          <ac:picMkLst>
            <pc:docMk/>
            <pc:sldMk cId="0" sldId="267"/>
            <ac:picMk id="27" creationId="{EFB2B122-5244-47F9-E9E5-589A44A1EDC6}"/>
          </ac:picMkLst>
        </pc:picChg>
        <pc:picChg chg="add del mod modCrop">
          <ac:chgData name="Amy Smedley-Walker" userId="47f6933d-9ed0-42f9-afc1-7bb744d03eb4" providerId="ADAL" clId="{78D4EFF2-BAFC-5802-8A3B-FE012AF47FBC}" dt="2026-06-03T09:13:21.191" v="2721" actId="478"/>
          <ac:picMkLst>
            <pc:docMk/>
            <pc:sldMk cId="0" sldId="267"/>
            <ac:picMk id="57" creationId="{AB5BE64D-ADA9-3C28-20FA-9B91F4EF40C7}"/>
          </ac:picMkLst>
        </pc:picChg>
        <pc:picChg chg="add del mod">
          <ac:chgData name="Amy Smedley-Walker" userId="47f6933d-9ed0-42f9-afc1-7bb744d03eb4" providerId="ADAL" clId="{78D4EFF2-BAFC-5802-8A3B-FE012AF47FBC}" dt="2026-06-03T09:13:11.684" v="2720" actId="478"/>
          <ac:picMkLst>
            <pc:docMk/>
            <pc:sldMk cId="0" sldId="267"/>
            <ac:picMk id="59" creationId="{DEE66E84-9258-7211-28CF-28CF0D7E2126}"/>
          </ac:picMkLst>
        </pc:picChg>
        <pc:picChg chg="add del mod">
          <ac:chgData name="Amy Smedley-Walker" userId="47f6933d-9ed0-42f9-afc1-7bb744d03eb4" providerId="ADAL" clId="{78D4EFF2-BAFC-5802-8A3B-FE012AF47FBC}" dt="2026-06-03T09:13:11.684" v="2720" actId="478"/>
          <ac:picMkLst>
            <pc:docMk/>
            <pc:sldMk cId="0" sldId="267"/>
            <ac:picMk id="63" creationId="{538D0383-CD8F-AD8B-7422-4A4CCECC6D26}"/>
          </ac:picMkLst>
        </pc:picChg>
        <pc:picChg chg="add del mod">
          <ac:chgData name="Amy Smedley-Walker" userId="47f6933d-9ed0-42f9-afc1-7bb744d03eb4" providerId="ADAL" clId="{78D4EFF2-BAFC-5802-8A3B-FE012AF47FBC}" dt="2026-06-03T09:13:11.684" v="2720" actId="478"/>
          <ac:picMkLst>
            <pc:docMk/>
            <pc:sldMk cId="0" sldId="267"/>
            <ac:picMk id="65" creationId="{83DE83C0-A53E-E635-8F53-6AEE67A3AE48}"/>
          </ac:picMkLst>
        </pc:picChg>
        <pc:picChg chg="add del mod">
          <ac:chgData name="Amy Smedley-Walker" userId="47f6933d-9ed0-42f9-afc1-7bb744d03eb4" providerId="ADAL" clId="{78D4EFF2-BAFC-5802-8A3B-FE012AF47FBC}" dt="2026-06-03T09:13:11.684" v="2720" actId="478"/>
          <ac:picMkLst>
            <pc:docMk/>
            <pc:sldMk cId="0" sldId="267"/>
            <ac:picMk id="67" creationId="{2825BDD0-37B9-8E78-0056-831B4AF04A25}"/>
          </ac:picMkLst>
        </pc:picChg>
        <pc:picChg chg="add del mod">
          <ac:chgData name="Amy Smedley-Walker" userId="47f6933d-9ed0-42f9-afc1-7bb744d03eb4" providerId="ADAL" clId="{78D4EFF2-BAFC-5802-8A3B-FE012AF47FBC}" dt="2026-06-03T09:13:11.684" v="2720" actId="478"/>
          <ac:picMkLst>
            <pc:docMk/>
            <pc:sldMk cId="0" sldId="267"/>
            <ac:picMk id="69" creationId="{0D429511-DF25-4664-4B4B-855BCC815842}"/>
          </ac:picMkLst>
        </pc:picChg>
        <pc:picChg chg="add del mod modCrop">
          <ac:chgData name="Amy Smedley-Walker" userId="47f6933d-9ed0-42f9-afc1-7bb744d03eb4" providerId="ADAL" clId="{78D4EFF2-BAFC-5802-8A3B-FE012AF47FBC}" dt="2026-06-03T09:13:21.191" v="2721" actId="478"/>
          <ac:picMkLst>
            <pc:docMk/>
            <pc:sldMk cId="0" sldId="267"/>
            <ac:picMk id="71" creationId="{C528581C-8C8F-8D64-72B3-A54E2E276072}"/>
          </ac:picMkLst>
        </pc:picChg>
        <pc:picChg chg="add del mod">
          <ac:chgData name="Amy Smedley-Walker" userId="47f6933d-9ed0-42f9-afc1-7bb744d03eb4" providerId="ADAL" clId="{78D4EFF2-BAFC-5802-8A3B-FE012AF47FBC}" dt="2026-06-03T09:13:11.684" v="2720" actId="478"/>
          <ac:picMkLst>
            <pc:docMk/>
            <pc:sldMk cId="0" sldId="267"/>
            <ac:picMk id="73" creationId="{4A5E57B4-33FB-8D73-1BFA-FED9D149724F}"/>
          </ac:picMkLst>
        </pc:picChg>
      </pc:sldChg>
      <pc:sldChg chg="addSp delSp modSp mod">
        <pc:chgData name="Amy Smedley-Walker" userId="47f6933d-9ed0-42f9-afc1-7bb744d03eb4" providerId="ADAL" clId="{78D4EFF2-BAFC-5802-8A3B-FE012AF47FBC}" dt="2026-05-20T10:06:43.613" v="2151" actId="478"/>
        <pc:sldMkLst>
          <pc:docMk/>
          <pc:sldMk cId="0" sldId="268"/>
        </pc:sldMkLst>
        <pc:spChg chg="mod">
          <ac:chgData name="Amy Smedley-Walker" userId="47f6933d-9ed0-42f9-afc1-7bb744d03eb4" providerId="ADAL" clId="{78D4EFF2-BAFC-5802-8A3B-FE012AF47FBC}" dt="2026-05-18T16:06:08.127" v="1849" actId="21"/>
          <ac:spMkLst>
            <pc:docMk/>
            <pc:sldMk cId="0" sldId="268"/>
            <ac:spMk id="15" creationId="{00000000-0000-0000-0000-000000000000}"/>
          </ac:spMkLst>
        </pc:spChg>
        <pc:spChg chg="mod">
          <ac:chgData name="Amy Smedley-Walker" userId="47f6933d-9ed0-42f9-afc1-7bb744d03eb4" providerId="ADAL" clId="{78D4EFF2-BAFC-5802-8A3B-FE012AF47FBC}" dt="2026-05-18T16:06:18.270" v="1852" actId="21"/>
          <ac:spMkLst>
            <pc:docMk/>
            <pc:sldMk cId="0" sldId="268"/>
            <ac:spMk id="21" creationId="{D8B4317B-D404-E567-3227-F1260CDC5E33}"/>
          </ac:spMkLst>
        </pc:spChg>
        <pc:spChg chg="add mod">
          <ac:chgData name="Amy Smedley-Walker" userId="47f6933d-9ed0-42f9-afc1-7bb744d03eb4" providerId="ADAL" clId="{78D4EFF2-BAFC-5802-8A3B-FE012AF47FBC}" dt="2026-05-18T14:09:07.120" v="716"/>
          <ac:spMkLst>
            <pc:docMk/>
            <pc:sldMk cId="0" sldId="268"/>
            <ac:spMk id="47" creationId="{37B151ED-B141-E172-5E63-6B9A3F549942}"/>
          </ac:spMkLst>
        </pc:spChg>
        <pc:spChg chg="add mod">
          <ac:chgData name="Amy Smedley-Walker" userId="47f6933d-9ed0-42f9-afc1-7bb744d03eb4" providerId="ADAL" clId="{78D4EFF2-BAFC-5802-8A3B-FE012AF47FBC}" dt="2026-05-18T14:09:07.120" v="716"/>
          <ac:spMkLst>
            <pc:docMk/>
            <pc:sldMk cId="0" sldId="268"/>
            <ac:spMk id="50" creationId="{DDA634D9-48ED-DB2A-3B7C-B85C59523A83}"/>
          </ac:spMkLst>
        </pc:spChg>
        <pc:spChg chg="add mod">
          <ac:chgData name="Amy Smedley-Walker" userId="47f6933d-9ed0-42f9-afc1-7bb744d03eb4" providerId="ADAL" clId="{78D4EFF2-BAFC-5802-8A3B-FE012AF47FBC}" dt="2026-05-18T14:09:07.120" v="716"/>
          <ac:spMkLst>
            <pc:docMk/>
            <pc:sldMk cId="0" sldId="268"/>
            <ac:spMk id="51" creationId="{EDF21AA8-ADB0-133C-AED4-138778E444E3}"/>
          </ac:spMkLst>
        </pc:spChg>
        <pc:spChg chg="add mod">
          <ac:chgData name="Amy Smedley-Walker" userId="47f6933d-9ed0-42f9-afc1-7bb744d03eb4" providerId="ADAL" clId="{78D4EFF2-BAFC-5802-8A3B-FE012AF47FBC}" dt="2026-05-18T14:09:07.120" v="716"/>
          <ac:spMkLst>
            <pc:docMk/>
            <pc:sldMk cId="0" sldId="268"/>
            <ac:spMk id="53" creationId="{15503AB8-35AC-09C9-6919-F3E5C7C61033}"/>
          </ac:spMkLst>
        </pc:spChg>
        <pc:spChg chg="add mod">
          <ac:chgData name="Amy Smedley-Walker" userId="47f6933d-9ed0-42f9-afc1-7bb744d03eb4" providerId="ADAL" clId="{78D4EFF2-BAFC-5802-8A3B-FE012AF47FBC}" dt="2026-05-18T14:09:07.120" v="716"/>
          <ac:spMkLst>
            <pc:docMk/>
            <pc:sldMk cId="0" sldId="268"/>
            <ac:spMk id="54" creationId="{BB06F5D6-F7F5-4A6F-D3F4-ADFB1E615CBD}"/>
          </ac:spMkLst>
        </pc:spChg>
        <pc:spChg chg="mod">
          <ac:chgData name="Amy Smedley-Walker" userId="47f6933d-9ed0-42f9-afc1-7bb744d03eb4" providerId="ADAL" clId="{78D4EFF2-BAFC-5802-8A3B-FE012AF47FBC}" dt="2026-05-18T16:04:20.226" v="1823"/>
          <ac:spMkLst>
            <pc:docMk/>
            <pc:sldMk cId="0" sldId="268"/>
            <ac:spMk id="59" creationId="{F67A99F5-DEB4-A774-2F3A-48964226E44D}"/>
          </ac:spMkLst>
        </pc:spChg>
        <pc:spChg chg="mod">
          <ac:chgData name="Amy Smedley-Walker" userId="47f6933d-9ed0-42f9-afc1-7bb744d03eb4" providerId="ADAL" clId="{78D4EFF2-BAFC-5802-8A3B-FE012AF47FBC}" dt="2026-05-18T16:04:20.226" v="1823"/>
          <ac:spMkLst>
            <pc:docMk/>
            <pc:sldMk cId="0" sldId="268"/>
            <ac:spMk id="60" creationId="{38CEB1F9-0BFE-89BD-7698-2CD3E385F279}"/>
          </ac:spMkLst>
        </pc:spChg>
        <pc:grpChg chg="mod">
          <ac:chgData name="Amy Smedley-Walker" userId="47f6933d-9ed0-42f9-afc1-7bb744d03eb4" providerId="ADAL" clId="{78D4EFF2-BAFC-5802-8A3B-FE012AF47FBC}" dt="2026-05-18T16:07:27.839" v="1897" actId="1076"/>
          <ac:grpSpMkLst>
            <pc:docMk/>
            <pc:sldMk cId="0" sldId="268"/>
            <ac:grpSpMk id="39" creationId="{42A35869-9EEA-1779-E554-A8AF8D6D41A2}"/>
          </ac:grpSpMkLst>
        </pc:grpChg>
        <pc:grpChg chg="mod">
          <ac:chgData name="Amy Smedley-Walker" userId="47f6933d-9ed0-42f9-afc1-7bb744d03eb4" providerId="ADAL" clId="{78D4EFF2-BAFC-5802-8A3B-FE012AF47FBC}" dt="2026-05-18T16:07:36.916" v="1899" actId="1076"/>
          <ac:grpSpMkLst>
            <pc:docMk/>
            <pc:sldMk cId="0" sldId="268"/>
            <ac:grpSpMk id="40" creationId="{3AA12C0D-2E88-D6C5-F02A-F499A3E20B58}"/>
          </ac:grpSpMkLst>
        </pc:grpChg>
        <pc:grpChg chg="mod">
          <ac:chgData name="Amy Smedley-Walker" userId="47f6933d-9ed0-42f9-afc1-7bb744d03eb4" providerId="ADAL" clId="{78D4EFF2-BAFC-5802-8A3B-FE012AF47FBC}" dt="2026-05-18T16:07:22.725" v="1896" actId="1076"/>
          <ac:grpSpMkLst>
            <pc:docMk/>
            <pc:sldMk cId="0" sldId="268"/>
            <ac:grpSpMk id="41" creationId="{BE755E23-172B-7A2F-00B9-6A489829F4D0}"/>
          </ac:grpSpMkLst>
        </pc:grpChg>
        <pc:grpChg chg="add mod">
          <ac:chgData name="Amy Smedley-Walker" userId="47f6933d-9ed0-42f9-afc1-7bb744d03eb4" providerId="ADAL" clId="{78D4EFF2-BAFC-5802-8A3B-FE012AF47FBC}" dt="2026-05-18T16:07:33.067" v="1898" actId="1076"/>
          <ac:grpSpMkLst>
            <pc:docMk/>
            <pc:sldMk cId="0" sldId="268"/>
            <ac:grpSpMk id="58" creationId="{522895CB-FC7B-9B2C-255A-A02DB5BA7010}"/>
          </ac:grpSpMkLst>
        </pc:grpChg>
        <pc:graphicFrameChg chg="add mod modGraphic">
          <ac:chgData name="Amy Smedley-Walker" userId="47f6933d-9ed0-42f9-afc1-7bb744d03eb4" providerId="ADAL" clId="{78D4EFF2-BAFC-5802-8A3B-FE012AF47FBC}" dt="2026-05-18T16:08:17.454" v="1902"/>
          <ac:graphicFrameMkLst>
            <pc:docMk/>
            <pc:sldMk cId="0" sldId="268"/>
            <ac:graphicFrameMk id="61" creationId="{8682DE36-6047-DAA1-BADE-33F5960D5439}"/>
          </ac:graphicFrameMkLst>
        </pc:graphicFrameChg>
        <pc:picChg chg="add mod">
          <ac:chgData name="Amy Smedley-Walker" userId="47f6933d-9ed0-42f9-afc1-7bb744d03eb4" providerId="ADAL" clId="{78D4EFF2-BAFC-5802-8A3B-FE012AF47FBC}" dt="2026-05-18T11:51:07.467" v="196"/>
          <ac:picMkLst>
            <pc:docMk/>
            <pc:sldMk cId="0" sldId="268"/>
            <ac:picMk id="4" creationId="{9A7A47C2-6F7F-3537-A540-8042D8CEDB7C}"/>
          </ac:picMkLst>
        </pc:picChg>
      </pc:sldChg>
      <pc:sldChg chg="addSp delSp modSp mod">
        <pc:chgData name="Amy Smedley-Walker" userId="47f6933d-9ed0-42f9-afc1-7bb744d03eb4" providerId="ADAL" clId="{78D4EFF2-BAFC-5802-8A3B-FE012AF47FBC}" dt="2026-06-03T09:16:48.850" v="2778" actId="113"/>
        <pc:sldMkLst>
          <pc:docMk/>
          <pc:sldMk cId="0" sldId="269"/>
        </pc:sldMkLst>
        <pc:spChg chg="mod">
          <ac:chgData name="Amy Smedley-Walker" userId="47f6933d-9ed0-42f9-afc1-7bb744d03eb4" providerId="ADAL" clId="{78D4EFF2-BAFC-5802-8A3B-FE012AF47FBC}" dt="2026-06-03T09:16:48.850" v="2778" actId="113"/>
          <ac:spMkLst>
            <pc:docMk/>
            <pc:sldMk cId="0" sldId="269"/>
            <ac:spMk id="20" creationId="{00000000-0000-0000-0000-000000000000}"/>
          </ac:spMkLst>
        </pc:spChg>
        <pc:spChg chg="mod">
          <ac:chgData name="Amy Smedley-Walker" userId="47f6933d-9ed0-42f9-afc1-7bb744d03eb4" providerId="ADAL" clId="{78D4EFF2-BAFC-5802-8A3B-FE012AF47FBC}" dt="2026-06-03T09:16:48.850" v="2778" actId="113"/>
          <ac:spMkLst>
            <pc:docMk/>
            <pc:sldMk cId="0" sldId="269"/>
            <ac:spMk id="23" creationId="{00000000-0000-0000-0000-000000000000}"/>
          </ac:spMkLst>
        </pc:spChg>
        <pc:spChg chg="mod">
          <ac:chgData name="Amy Smedley-Walker" userId="47f6933d-9ed0-42f9-afc1-7bb744d03eb4" providerId="ADAL" clId="{78D4EFF2-BAFC-5802-8A3B-FE012AF47FBC}" dt="2026-06-03T09:16:48.850" v="2778" actId="113"/>
          <ac:spMkLst>
            <pc:docMk/>
            <pc:sldMk cId="0" sldId="269"/>
            <ac:spMk id="25" creationId="{00000000-0000-0000-0000-000000000000}"/>
          </ac:spMkLst>
        </pc:spChg>
        <pc:spChg chg="mod">
          <ac:chgData name="Amy Smedley-Walker" userId="47f6933d-9ed0-42f9-afc1-7bb744d03eb4" providerId="ADAL" clId="{78D4EFF2-BAFC-5802-8A3B-FE012AF47FBC}" dt="2026-05-18T14:13:56.247" v="780" actId="14100"/>
          <ac:spMkLst>
            <pc:docMk/>
            <pc:sldMk cId="0" sldId="269"/>
            <ac:spMk id="28" creationId="{47AD663D-BCA1-AD49-9E5F-8AFB23B6FD86}"/>
          </ac:spMkLst>
        </pc:spChg>
        <pc:spChg chg="mod">
          <ac:chgData name="Amy Smedley-Walker" userId="47f6933d-9ed0-42f9-afc1-7bb744d03eb4" providerId="ADAL" clId="{78D4EFF2-BAFC-5802-8A3B-FE012AF47FBC}" dt="2026-05-18T11:18:36.746" v="161" actId="1076"/>
          <ac:spMkLst>
            <pc:docMk/>
            <pc:sldMk cId="0" sldId="269"/>
            <ac:spMk id="29" creationId="{BDDCEA7A-0CEB-031D-D439-09718E5B8B57}"/>
          </ac:spMkLst>
        </pc:spChg>
        <pc:spChg chg="mod">
          <ac:chgData name="Amy Smedley-Walker" userId="47f6933d-9ed0-42f9-afc1-7bb744d03eb4" providerId="ADAL" clId="{78D4EFF2-BAFC-5802-8A3B-FE012AF47FBC}" dt="2026-05-18T16:10:13.063" v="1918"/>
          <ac:spMkLst>
            <pc:docMk/>
            <pc:sldMk cId="0" sldId="269"/>
            <ac:spMk id="34" creationId="{3642AEA9-1540-F7DE-05E1-F7DA331DDF0E}"/>
          </ac:spMkLst>
        </pc:spChg>
        <pc:spChg chg="mod">
          <ac:chgData name="Amy Smedley-Walker" userId="47f6933d-9ed0-42f9-afc1-7bb744d03eb4" providerId="ADAL" clId="{78D4EFF2-BAFC-5802-8A3B-FE012AF47FBC}" dt="2026-05-18T16:10:13.063" v="1918"/>
          <ac:spMkLst>
            <pc:docMk/>
            <pc:sldMk cId="0" sldId="269"/>
            <ac:spMk id="35" creationId="{3D2BAFDB-3E19-C11F-E658-0FB1F981FF34}"/>
          </ac:spMkLst>
        </pc:spChg>
        <pc:spChg chg="mod">
          <ac:chgData name="Amy Smedley-Walker" userId="47f6933d-9ed0-42f9-afc1-7bb744d03eb4" providerId="ADAL" clId="{78D4EFF2-BAFC-5802-8A3B-FE012AF47FBC}" dt="2026-05-18T16:10:13.063" v="1918"/>
          <ac:spMkLst>
            <pc:docMk/>
            <pc:sldMk cId="0" sldId="269"/>
            <ac:spMk id="37" creationId="{4B6AB01F-CAB1-C01F-F489-ABDAA9B7CC0B}"/>
          </ac:spMkLst>
        </pc:spChg>
        <pc:spChg chg="mod">
          <ac:chgData name="Amy Smedley-Walker" userId="47f6933d-9ed0-42f9-afc1-7bb744d03eb4" providerId="ADAL" clId="{78D4EFF2-BAFC-5802-8A3B-FE012AF47FBC}" dt="2026-05-18T16:10:13.063" v="1918"/>
          <ac:spMkLst>
            <pc:docMk/>
            <pc:sldMk cId="0" sldId="269"/>
            <ac:spMk id="38" creationId="{CF420E6E-FBFB-2C22-44D7-6EECAAEBCD02}"/>
          </ac:spMkLst>
        </pc:spChg>
        <pc:spChg chg="mod">
          <ac:chgData name="Amy Smedley-Walker" userId="47f6933d-9ed0-42f9-afc1-7bb744d03eb4" providerId="ADAL" clId="{78D4EFF2-BAFC-5802-8A3B-FE012AF47FBC}" dt="2026-05-18T16:10:40.138" v="1923"/>
          <ac:spMkLst>
            <pc:docMk/>
            <pc:sldMk cId="0" sldId="269"/>
            <ac:spMk id="40" creationId="{FCA1D69B-DC81-FCC3-384A-F9C256B5B313}"/>
          </ac:spMkLst>
        </pc:spChg>
        <pc:spChg chg="mod">
          <ac:chgData name="Amy Smedley-Walker" userId="47f6933d-9ed0-42f9-afc1-7bb744d03eb4" providerId="ADAL" clId="{78D4EFF2-BAFC-5802-8A3B-FE012AF47FBC}" dt="2026-05-18T16:10:40.138" v="1923"/>
          <ac:spMkLst>
            <pc:docMk/>
            <pc:sldMk cId="0" sldId="269"/>
            <ac:spMk id="41" creationId="{E72DA98D-870B-6263-AB12-252A7293E7AE}"/>
          </ac:spMkLst>
        </pc:spChg>
        <pc:spChg chg="mod">
          <ac:chgData name="Amy Smedley-Walker" userId="47f6933d-9ed0-42f9-afc1-7bb744d03eb4" providerId="ADAL" clId="{78D4EFF2-BAFC-5802-8A3B-FE012AF47FBC}" dt="2026-05-18T16:10:40.138" v="1923"/>
          <ac:spMkLst>
            <pc:docMk/>
            <pc:sldMk cId="0" sldId="269"/>
            <ac:spMk id="43" creationId="{EEA6A7C0-3DE2-6851-91C8-E9373E4F9ECE}"/>
          </ac:spMkLst>
        </pc:spChg>
        <pc:spChg chg="mod">
          <ac:chgData name="Amy Smedley-Walker" userId="47f6933d-9ed0-42f9-afc1-7bb744d03eb4" providerId="ADAL" clId="{78D4EFF2-BAFC-5802-8A3B-FE012AF47FBC}" dt="2026-05-18T16:10:40.138" v="1923"/>
          <ac:spMkLst>
            <pc:docMk/>
            <pc:sldMk cId="0" sldId="269"/>
            <ac:spMk id="44" creationId="{281CEDA3-F246-DB00-9419-43E5D4F379E6}"/>
          </ac:spMkLst>
        </pc:spChg>
        <pc:grpChg chg="add mod">
          <ac:chgData name="Amy Smedley-Walker" userId="47f6933d-9ed0-42f9-afc1-7bb744d03eb4" providerId="ADAL" clId="{78D4EFF2-BAFC-5802-8A3B-FE012AF47FBC}" dt="2026-05-18T16:10:28.013" v="1922" actId="1076"/>
          <ac:grpSpMkLst>
            <pc:docMk/>
            <pc:sldMk cId="0" sldId="269"/>
            <ac:grpSpMk id="33" creationId="{D0A12973-C921-8294-8897-E29BC5EB859E}"/>
          </ac:grpSpMkLst>
        </pc:grpChg>
        <pc:grpChg chg="add mod">
          <ac:chgData name="Amy Smedley-Walker" userId="47f6933d-9ed0-42f9-afc1-7bb744d03eb4" providerId="ADAL" clId="{78D4EFF2-BAFC-5802-8A3B-FE012AF47FBC}" dt="2026-05-18T16:10:22.414" v="1921" actId="1076"/>
          <ac:grpSpMkLst>
            <pc:docMk/>
            <pc:sldMk cId="0" sldId="269"/>
            <ac:grpSpMk id="36" creationId="{6DEE2528-2425-E591-835E-8BEE6120FBFB}"/>
          </ac:grpSpMkLst>
        </pc:grpChg>
        <pc:grpChg chg="add mod">
          <ac:chgData name="Amy Smedley-Walker" userId="47f6933d-9ed0-42f9-afc1-7bb744d03eb4" providerId="ADAL" clId="{78D4EFF2-BAFC-5802-8A3B-FE012AF47FBC}" dt="2026-05-18T16:10:59.102" v="1927" actId="1076"/>
          <ac:grpSpMkLst>
            <pc:docMk/>
            <pc:sldMk cId="0" sldId="269"/>
            <ac:grpSpMk id="39" creationId="{2810DC96-A566-3FC6-3AF4-26D000C1CED8}"/>
          </ac:grpSpMkLst>
        </pc:grpChg>
        <pc:grpChg chg="add mod">
          <ac:chgData name="Amy Smedley-Walker" userId="47f6933d-9ed0-42f9-afc1-7bb744d03eb4" providerId="ADAL" clId="{78D4EFF2-BAFC-5802-8A3B-FE012AF47FBC}" dt="2026-05-18T16:10:51.475" v="1926" actId="1076"/>
          <ac:grpSpMkLst>
            <pc:docMk/>
            <pc:sldMk cId="0" sldId="269"/>
            <ac:grpSpMk id="42" creationId="{4D3BFA18-E24F-9A52-C0BB-2EF4E42950CD}"/>
          </ac:grpSpMkLst>
        </pc:grpChg>
        <pc:graphicFrameChg chg="add mod modGraphic">
          <ac:chgData name="Amy Smedley-Walker" userId="47f6933d-9ed0-42f9-afc1-7bb744d03eb4" providerId="ADAL" clId="{78D4EFF2-BAFC-5802-8A3B-FE012AF47FBC}" dt="2026-05-18T16:09:58.103" v="1917" actId="20577"/>
          <ac:graphicFrameMkLst>
            <pc:docMk/>
            <pc:sldMk cId="0" sldId="269"/>
            <ac:graphicFrameMk id="32" creationId="{AEFD7788-8109-0762-72DA-CCD24DB981C1}"/>
          </ac:graphicFrameMkLst>
        </pc:graphicFrameChg>
        <pc:picChg chg="add mod">
          <ac:chgData name="Amy Smedley-Walker" userId="47f6933d-9ed0-42f9-afc1-7bb744d03eb4" providerId="ADAL" clId="{78D4EFF2-BAFC-5802-8A3B-FE012AF47FBC}" dt="2026-05-18T11:51:09.343" v="197"/>
          <ac:picMkLst>
            <pc:docMk/>
            <pc:sldMk cId="0" sldId="269"/>
            <ac:picMk id="31" creationId="{2FE638AC-D30A-D1E8-FCCB-61DFF7341D24}"/>
          </ac:picMkLst>
        </pc:picChg>
      </pc:sldChg>
      <pc:sldChg chg="addSp delSp modSp mod setBg">
        <pc:chgData name="Amy Smedley-Walker" userId="47f6933d-9ed0-42f9-afc1-7bb744d03eb4" providerId="ADAL" clId="{78D4EFF2-BAFC-5802-8A3B-FE012AF47FBC}" dt="2026-06-03T09:16:57.853" v="2780" actId="1035"/>
        <pc:sldMkLst>
          <pc:docMk/>
          <pc:sldMk cId="0" sldId="270"/>
        </pc:sldMkLst>
        <pc:spChg chg="mod">
          <ac:chgData name="Amy Smedley-Walker" userId="47f6933d-9ed0-42f9-afc1-7bb744d03eb4" providerId="ADAL" clId="{78D4EFF2-BAFC-5802-8A3B-FE012AF47FBC}" dt="2026-05-18T11:12:51.293" v="138" actId="207"/>
          <ac:spMkLst>
            <pc:docMk/>
            <pc:sldMk cId="0" sldId="270"/>
            <ac:spMk id="3" creationId="{00000000-0000-0000-0000-000000000000}"/>
          </ac:spMkLst>
        </pc:spChg>
        <pc:spChg chg="mod">
          <ac:chgData name="Amy Smedley-Walker" userId="47f6933d-9ed0-42f9-afc1-7bb744d03eb4" providerId="ADAL" clId="{78D4EFF2-BAFC-5802-8A3B-FE012AF47FBC}" dt="2026-05-18T16:11:37.443" v="1930" actId="14100"/>
          <ac:spMkLst>
            <pc:docMk/>
            <pc:sldMk cId="0" sldId="270"/>
            <ac:spMk id="4" creationId="{00000000-0000-0000-0000-000000000000}"/>
          </ac:spMkLst>
        </pc:spChg>
        <pc:spChg chg="add del">
          <ac:chgData name="Amy Smedley-Walker" userId="47f6933d-9ed0-42f9-afc1-7bb744d03eb4" providerId="ADAL" clId="{78D4EFF2-BAFC-5802-8A3B-FE012AF47FBC}" dt="2026-05-18T14:11:46.065" v="753" actId="478"/>
          <ac:spMkLst>
            <pc:docMk/>
            <pc:sldMk cId="0" sldId="270"/>
            <ac:spMk id="5" creationId="{00000000-0000-0000-0000-000000000000}"/>
          </ac:spMkLst>
        </pc:spChg>
        <pc:spChg chg="add del mod">
          <ac:chgData name="Amy Smedley-Walker" userId="47f6933d-9ed0-42f9-afc1-7bb744d03eb4" providerId="ADAL" clId="{78D4EFF2-BAFC-5802-8A3B-FE012AF47FBC}" dt="2026-05-18T14:12:49.938" v="771" actId="108"/>
          <ac:spMkLst>
            <pc:docMk/>
            <pc:sldMk cId="0" sldId="270"/>
            <ac:spMk id="11" creationId="{00000000-0000-0000-0000-000000000000}"/>
          </ac:spMkLst>
        </pc:spChg>
        <pc:spChg chg="mod">
          <ac:chgData name="Amy Smedley-Walker" userId="47f6933d-9ed0-42f9-afc1-7bb744d03eb4" providerId="ADAL" clId="{78D4EFF2-BAFC-5802-8A3B-FE012AF47FBC}" dt="2026-05-18T14:12:49.938" v="771" actId="108"/>
          <ac:spMkLst>
            <pc:docMk/>
            <pc:sldMk cId="0" sldId="270"/>
            <ac:spMk id="19" creationId="{00000000-0000-0000-0000-000000000000}"/>
          </ac:spMkLst>
        </pc:spChg>
        <pc:spChg chg="mod">
          <ac:chgData name="Amy Smedley-Walker" userId="47f6933d-9ed0-42f9-afc1-7bb744d03eb4" providerId="ADAL" clId="{78D4EFF2-BAFC-5802-8A3B-FE012AF47FBC}" dt="2026-06-03T09:16:57.853" v="2780" actId="1035"/>
          <ac:spMkLst>
            <pc:docMk/>
            <pc:sldMk cId="0" sldId="270"/>
            <ac:spMk id="20" creationId="{00000000-0000-0000-0000-000000000000}"/>
          </ac:spMkLst>
        </pc:spChg>
        <pc:spChg chg="mod">
          <ac:chgData name="Amy Smedley-Walker" userId="47f6933d-9ed0-42f9-afc1-7bb744d03eb4" providerId="ADAL" clId="{78D4EFF2-BAFC-5802-8A3B-FE012AF47FBC}" dt="2026-06-03T09:16:57.853" v="2780" actId="1035"/>
          <ac:spMkLst>
            <pc:docMk/>
            <pc:sldMk cId="0" sldId="270"/>
            <ac:spMk id="21" creationId="{00000000-0000-0000-0000-000000000000}"/>
          </ac:spMkLst>
        </pc:spChg>
      </pc:sldChg>
      <pc:sldChg chg="addSp delSp modSp mod">
        <pc:chgData name="Amy Smedley-Walker" userId="47f6933d-9ed0-42f9-afc1-7bb744d03eb4" providerId="ADAL" clId="{78D4EFF2-BAFC-5802-8A3B-FE012AF47FBC}" dt="2026-06-01T15:02:20.083" v="2504" actId="478"/>
        <pc:sldMkLst>
          <pc:docMk/>
          <pc:sldMk cId="0" sldId="271"/>
        </pc:sldMkLst>
        <pc:spChg chg="mod">
          <ac:chgData name="Amy Smedley-Walker" userId="47f6933d-9ed0-42f9-afc1-7bb744d03eb4" providerId="ADAL" clId="{78D4EFF2-BAFC-5802-8A3B-FE012AF47FBC}" dt="2026-05-18T16:11:57.756" v="1934" actId="14100"/>
          <ac:spMkLst>
            <pc:docMk/>
            <pc:sldMk cId="0" sldId="271"/>
            <ac:spMk id="4" creationId="{00000000-0000-0000-0000-000000000000}"/>
          </ac:spMkLst>
        </pc:spChg>
        <pc:spChg chg="mod">
          <ac:chgData name="Amy Smedley-Walker" userId="47f6933d-9ed0-42f9-afc1-7bb744d03eb4" providerId="ADAL" clId="{78D4EFF2-BAFC-5802-8A3B-FE012AF47FBC}" dt="2026-05-27T21:05:47.278" v="2191" actId="114"/>
          <ac:spMkLst>
            <pc:docMk/>
            <pc:sldMk cId="0" sldId="271"/>
            <ac:spMk id="11" creationId="{00000000-0000-0000-0000-000000000000}"/>
          </ac:spMkLst>
        </pc:spChg>
        <pc:spChg chg="add del">
          <ac:chgData name="Amy Smedley-Walker" userId="47f6933d-9ed0-42f9-afc1-7bb744d03eb4" providerId="ADAL" clId="{78D4EFF2-BAFC-5802-8A3B-FE012AF47FBC}" dt="2026-06-01T15:02:09.936" v="2501" actId="478"/>
          <ac:spMkLst>
            <pc:docMk/>
            <pc:sldMk cId="0" sldId="271"/>
            <ac:spMk id="12" creationId="{00000000-0000-0000-0000-000000000000}"/>
          </ac:spMkLst>
        </pc:spChg>
        <pc:spChg chg="mod">
          <ac:chgData name="Amy Smedley-Walker" userId="47f6933d-9ed0-42f9-afc1-7bb744d03eb4" providerId="ADAL" clId="{78D4EFF2-BAFC-5802-8A3B-FE012AF47FBC}" dt="2026-05-27T21:03:38.924" v="2180" actId="114"/>
          <ac:spMkLst>
            <pc:docMk/>
            <pc:sldMk cId="0" sldId="271"/>
            <ac:spMk id="18" creationId="{00000000-0000-0000-0000-000000000000}"/>
          </ac:spMkLst>
        </pc:spChg>
        <pc:spChg chg="mod">
          <ac:chgData name="Amy Smedley-Walker" userId="47f6933d-9ed0-42f9-afc1-7bb744d03eb4" providerId="ADAL" clId="{78D4EFF2-BAFC-5802-8A3B-FE012AF47FBC}" dt="2026-05-27T21:06:27.656" v="2206" actId="1035"/>
          <ac:spMkLst>
            <pc:docMk/>
            <pc:sldMk cId="0" sldId="271"/>
            <ac:spMk id="19" creationId="{00000000-0000-0000-0000-000000000000}"/>
          </ac:spMkLst>
        </pc:spChg>
        <pc:spChg chg="mod">
          <ac:chgData name="Amy Smedley-Walker" userId="47f6933d-9ed0-42f9-afc1-7bb744d03eb4" providerId="ADAL" clId="{78D4EFF2-BAFC-5802-8A3B-FE012AF47FBC}" dt="2026-05-27T21:06:27.656" v="2206" actId="1035"/>
          <ac:spMkLst>
            <pc:docMk/>
            <pc:sldMk cId="0" sldId="271"/>
            <ac:spMk id="20" creationId="{00000000-0000-0000-0000-000000000000}"/>
          </ac:spMkLst>
        </pc:spChg>
        <pc:spChg chg="mod">
          <ac:chgData name="Amy Smedley-Walker" userId="47f6933d-9ed0-42f9-afc1-7bb744d03eb4" providerId="ADAL" clId="{78D4EFF2-BAFC-5802-8A3B-FE012AF47FBC}" dt="2026-05-27T21:06:27.656" v="2206" actId="1035"/>
          <ac:spMkLst>
            <pc:docMk/>
            <pc:sldMk cId="0" sldId="271"/>
            <ac:spMk id="21" creationId="{00000000-0000-0000-0000-000000000000}"/>
          </ac:spMkLst>
        </pc:spChg>
        <pc:spChg chg="mod">
          <ac:chgData name="Amy Smedley-Walker" userId="47f6933d-9ed0-42f9-afc1-7bb744d03eb4" providerId="ADAL" clId="{78D4EFF2-BAFC-5802-8A3B-FE012AF47FBC}" dt="2026-05-20T10:06:53.251" v="2153" actId="20577"/>
          <ac:spMkLst>
            <pc:docMk/>
            <pc:sldMk cId="0" sldId="271"/>
            <ac:spMk id="23" creationId="{00000000-0000-0000-0000-000000000000}"/>
          </ac:spMkLst>
        </pc:spChg>
        <pc:picChg chg="add mod">
          <ac:chgData name="Amy Smedley-Walker" userId="47f6933d-9ed0-42f9-afc1-7bb744d03eb4" providerId="ADAL" clId="{78D4EFF2-BAFC-5802-8A3B-FE012AF47FBC}" dt="2026-05-18T11:51:13.806" v="199"/>
          <ac:picMkLst>
            <pc:docMk/>
            <pc:sldMk cId="0" sldId="271"/>
            <ac:picMk id="6" creationId="{2AFBD3D0-27D8-305E-75A8-857C858337A0}"/>
          </ac:picMkLst>
        </pc:picChg>
      </pc:sldChg>
      <pc:sldChg chg="addSp delSp modSp mod">
        <pc:chgData name="Amy Smedley-Walker" userId="47f6933d-9ed0-42f9-afc1-7bb744d03eb4" providerId="ADAL" clId="{78D4EFF2-BAFC-5802-8A3B-FE012AF47FBC}" dt="2026-05-20T10:06:56.883" v="2154" actId="478"/>
        <pc:sldMkLst>
          <pc:docMk/>
          <pc:sldMk cId="0" sldId="272"/>
        </pc:sldMkLst>
      </pc:sldChg>
      <pc:sldChg chg="addSp delSp modSp mod modClrScheme chgLayout">
        <pc:chgData name="Amy Smedley-Walker" userId="47f6933d-9ed0-42f9-afc1-7bb744d03eb4" providerId="ADAL" clId="{78D4EFF2-BAFC-5802-8A3B-FE012AF47FBC}" dt="2026-06-03T09:21:17.865" v="2991" actId="478"/>
        <pc:sldMkLst>
          <pc:docMk/>
          <pc:sldMk cId="0" sldId="273"/>
        </pc:sldMkLst>
        <pc:spChg chg="mod">
          <ac:chgData name="Amy Smedley-Walker" userId="47f6933d-9ed0-42f9-afc1-7bb744d03eb4" providerId="ADAL" clId="{78D4EFF2-BAFC-5802-8A3B-FE012AF47FBC}" dt="2026-06-03T09:19:00.204" v="2813" actId="1076"/>
          <ac:spMkLst>
            <pc:docMk/>
            <pc:sldMk cId="0" sldId="273"/>
            <ac:spMk id="7" creationId="{00000000-0000-0000-0000-000000000000}"/>
          </ac:spMkLst>
        </pc:spChg>
        <pc:spChg chg="mod">
          <ac:chgData name="Amy Smedley-Walker" userId="47f6933d-9ed0-42f9-afc1-7bb744d03eb4" providerId="ADAL" clId="{78D4EFF2-BAFC-5802-8A3B-FE012AF47FBC}" dt="2026-06-03T09:18:50.182" v="2812" actId="1037"/>
          <ac:spMkLst>
            <pc:docMk/>
            <pc:sldMk cId="0" sldId="273"/>
            <ac:spMk id="10" creationId="{00000000-0000-0000-0000-000000000000}"/>
          </ac:spMkLst>
        </pc:spChg>
        <pc:spChg chg="mod">
          <ac:chgData name="Amy Smedley-Walker" userId="47f6933d-9ed0-42f9-afc1-7bb744d03eb4" providerId="ADAL" clId="{78D4EFF2-BAFC-5802-8A3B-FE012AF47FBC}" dt="2026-06-03T09:19:11.294" v="2815" actId="1076"/>
          <ac:spMkLst>
            <pc:docMk/>
            <pc:sldMk cId="0" sldId="273"/>
            <ac:spMk id="13" creationId="{00000000-0000-0000-0000-000000000000}"/>
          </ac:spMkLst>
        </pc:spChg>
        <pc:spChg chg="mod">
          <ac:chgData name="Amy Smedley-Walker" userId="47f6933d-9ed0-42f9-afc1-7bb744d03eb4" providerId="ADAL" clId="{78D4EFF2-BAFC-5802-8A3B-FE012AF47FBC}" dt="2026-06-03T09:18:50.182" v="2812" actId="1037"/>
          <ac:spMkLst>
            <pc:docMk/>
            <pc:sldMk cId="0" sldId="273"/>
            <ac:spMk id="16" creationId="{00000000-0000-0000-0000-000000000000}"/>
          </ac:spMkLst>
        </pc:spChg>
        <pc:spChg chg="del mod">
          <ac:chgData name="Amy Smedley-Walker" userId="47f6933d-9ed0-42f9-afc1-7bb744d03eb4" providerId="ADAL" clId="{78D4EFF2-BAFC-5802-8A3B-FE012AF47FBC}" dt="2026-06-03T09:21:17.865" v="2991" actId="478"/>
          <ac:spMkLst>
            <pc:docMk/>
            <pc:sldMk cId="0" sldId="273"/>
            <ac:spMk id="18" creationId="{00000000-0000-0000-0000-000000000000}"/>
          </ac:spMkLst>
        </pc:spChg>
        <pc:picChg chg="add mod">
          <ac:chgData name="Amy Smedley-Walker" userId="47f6933d-9ed0-42f9-afc1-7bb744d03eb4" providerId="ADAL" clId="{78D4EFF2-BAFC-5802-8A3B-FE012AF47FBC}" dt="2026-05-18T11:51:32.672" v="203"/>
          <ac:picMkLst>
            <pc:docMk/>
            <pc:sldMk cId="0" sldId="273"/>
            <ac:picMk id="19" creationId="{C3BF425D-5766-51F5-3FAA-FC7C86020610}"/>
          </ac:picMkLst>
        </pc:picChg>
        <pc:picChg chg="add mod">
          <ac:chgData name="Amy Smedley-Walker" userId="47f6933d-9ed0-42f9-afc1-7bb744d03eb4" providerId="ADAL" clId="{78D4EFF2-BAFC-5802-8A3B-FE012AF47FBC}" dt="2026-06-03T09:19:11.294" v="2815" actId="1076"/>
          <ac:picMkLst>
            <pc:docMk/>
            <pc:sldMk cId="0" sldId="273"/>
            <ac:picMk id="35" creationId="{8601391C-9B96-7E7D-EEAA-659961E32317}"/>
          </ac:picMkLst>
        </pc:picChg>
        <pc:picChg chg="add mod">
          <ac:chgData name="Amy Smedley-Walker" userId="47f6933d-9ed0-42f9-afc1-7bb744d03eb4" providerId="ADAL" clId="{78D4EFF2-BAFC-5802-8A3B-FE012AF47FBC}" dt="2026-06-03T09:18:50.182" v="2812" actId="1037"/>
          <ac:picMkLst>
            <pc:docMk/>
            <pc:sldMk cId="0" sldId="273"/>
            <ac:picMk id="37" creationId="{BA740DFA-BAE9-6131-9919-06A4D2DDA046}"/>
          </ac:picMkLst>
        </pc:picChg>
        <pc:picChg chg="add mod">
          <ac:chgData name="Amy Smedley-Walker" userId="47f6933d-9ed0-42f9-afc1-7bb744d03eb4" providerId="ADAL" clId="{78D4EFF2-BAFC-5802-8A3B-FE012AF47FBC}" dt="2026-06-03T09:18:50.182" v="2812" actId="1037"/>
          <ac:picMkLst>
            <pc:docMk/>
            <pc:sldMk cId="0" sldId="273"/>
            <ac:picMk id="39" creationId="{5FC3C7A7-D231-A958-02AD-92BD5382E884}"/>
          </ac:picMkLst>
        </pc:picChg>
        <pc:picChg chg="add mod">
          <ac:chgData name="Amy Smedley-Walker" userId="47f6933d-9ed0-42f9-afc1-7bb744d03eb4" providerId="ADAL" clId="{78D4EFF2-BAFC-5802-8A3B-FE012AF47FBC}" dt="2026-06-03T09:19:00.204" v="2813" actId="1076"/>
          <ac:picMkLst>
            <pc:docMk/>
            <pc:sldMk cId="0" sldId="273"/>
            <ac:picMk id="41" creationId="{BFD3A3C7-BA11-0B65-96CF-824EE6F28A27}"/>
          </ac:picMkLst>
        </pc:picChg>
      </pc:sldChg>
      <pc:sldChg chg="addSp delSp modSp mod modClrScheme chgLayout">
        <pc:chgData name="Amy Smedley-Walker" userId="47f6933d-9ed0-42f9-afc1-7bb744d03eb4" providerId="ADAL" clId="{78D4EFF2-BAFC-5802-8A3B-FE012AF47FBC}" dt="2026-06-03T09:20:19.155" v="2923" actId="1038"/>
        <pc:sldMkLst>
          <pc:docMk/>
          <pc:sldMk cId="0" sldId="274"/>
        </pc:sldMkLst>
        <pc:spChg chg="mod">
          <ac:chgData name="Amy Smedley-Walker" userId="47f6933d-9ed0-42f9-afc1-7bb744d03eb4" providerId="ADAL" clId="{78D4EFF2-BAFC-5802-8A3B-FE012AF47FBC}" dt="2026-06-03T09:19:30.456" v="2819" actId="1076"/>
          <ac:spMkLst>
            <pc:docMk/>
            <pc:sldMk cId="0" sldId="274"/>
            <ac:spMk id="3" creationId="{00000000-0000-0000-0000-000000000000}"/>
          </ac:spMkLst>
        </pc:spChg>
        <pc:spChg chg="mod">
          <ac:chgData name="Amy Smedley-Walker" userId="47f6933d-9ed0-42f9-afc1-7bb744d03eb4" providerId="ADAL" clId="{78D4EFF2-BAFC-5802-8A3B-FE012AF47FBC}" dt="2026-06-03T09:19:51.390" v="2874" actId="1038"/>
          <ac:spMkLst>
            <pc:docMk/>
            <pc:sldMk cId="0" sldId="274"/>
            <ac:spMk id="5" creationId="{00000000-0000-0000-0000-000000000000}"/>
          </ac:spMkLst>
        </pc:spChg>
        <pc:spChg chg="mod">
          <ac:chgData name="Amy Smedley-Walker" userId="47f6933d-9ed0-42f9-afc1-7bb744d03eb4" providerId="ADAL" clId="{78D4EFF2-BAFC-5802-8A3B-FE012AF47FBC}" dt="2026-06-03T09:19:51.390" v="2874" actId="1038"/>
          <ac:spMkLst>
            <pc:docMk/>
            <pc:sldMk cId="0" sldId="274"/>
            <ac:spMk id="7" creationId="{00000000-0000-0000-0000-000000000000}"/>
          </ac:spMkLst>
        </pc:spChg>
        <pc:spChg chg="mod">
          <ac:chgData name="Amy Smedley-Walker" userId="47f6933d-9ed0-42f9-afc1-7bb744d03eb4" providerId="ADAL" clId="{78D4EFF2-BAFC-5802-8A3B-FE012AF47FBC}" dt="2026-06-03T09:19:38.098" v="2849" actId="1037"/>
          <ac:spMkLst>
            <pc:docMk/>
            <pc:sldMk cId="0" sldId="274"/>
            <ac:spMk id="8" creationId="{00000000-0000-0000-0000-000000000000}"/>
          </ac:spMkLst>
        </pc:spChg>
        <pc:spChg chg="mod">
          <ac:chgData name="Amy Smedley-Walker" userId="47f6933d-9ed0-42f9-afc1-7bb744d03eb4" providerId="ADAL" clId="{78D4EFF2-BAFC-5802-8A3B-FE012AF47FBC}" dt="2026-06-03T09:19:38.098" v="2849" actId="1037"/>
          <ac:spMkLst>
            <pc:docMk/>
            <pc:sldMk cId="0" sldId="274"/>
            <ac:spMk id="10" creationId="{00000000-0000-0000-0000-000000000000}"/>
          </ac:spMkLst>
        </pc:spChg>
        <pc:spChg chg="mod">
          <ac:chgData name="Amy Smedley-Walker" userId="47f6933d-9ed0-42f9-afc1-7bb744d03eb4" providerId="ADAL" clId="{78D4EFF2-BAFC-5802-8A3B-FE012AF47FBC}" dt="2026-06-03T09:20:11.057" v="2921" actId="1035"/>
          <ac:spMkLst>
            <pc:docMk/>
            <pc:sldMk cId="0" sldId="274"/>
            <ac:spMk id="11" creationId="{00000000-0000-0000-0000-000000000000}"/>
          </ac:spMkLst>
        </pc:spChg>
        <pc:spChg chg="mod">
          <ac:chgData name="Amy Smedley-Walker" userId="47f6933d-9ed0-42f9-afc1-7bb744d03eb4" providerId="ADAL" clId="{78D4EFF2-BAFC-5802-8A3B-FE012AF47FBC}" dt="2026-06-03T09:20:11.057" v="2921" actId="1035"/>
          <ac:spMkLst>
            <pc:docMk/>
            <pc:sldMk cId="0" sldId="274"/>
            <ac:spMk id="13" creationId="{00000000-0000-0000-0000-000000000000}"/>
          </ac:spMkLst>
        </pc:spChg>
        <pc:spChg chg="mod">
          <ac:chgData name="Amy Smedley-Walker" userId="47f6933d-9ed0-42f9-afc1-7bb744d03eb4" providerId="ADAL" clId="{78D4EFF2-BAFC-5802-8A3B-FE012AF47FBC}" dt="2026-05-18T14:40:27.065" v="954" actId="164"/>
          <ac:spMkLst>
            <pc:docMk/>
            <pc:sldMk cId="0" sldId="274"/>
            <ac:spMk id="14" creationId="{00000000-0000-0000-0000-000000000000}"/>
          </ac:spMkLst>
        </pc:spChg>
        <pc:spChg chg="mod">
          <ac:chgData name="Amy Smedley-Walker" userId="47f6933d-9ed0-42f9-afc1-7bb744d03eb4" providerId="ADAL" clId="{78D4EFF2-BAFC-5802-8A3B-FE012AF47FBC}" dt="2026-06-03T09:19:38.098" v="2849" actId="1037"/>
          <ac:spMkLst>
            <pc:docMk/>
            <pc:sldMk cId="0" sldId="274"/>
            <ac:spMk id="16" creationId="{00000000-0000-0000-0000-000000000000}"/>
          </ac:spMkLst>
        </pc:spChg>
        <pc:spChg chg="del mod">
          <ac:chgData name="Amy Smedley-Walker" userId="47f6933d-9ed0-42f9-afc1-7bb744d03eb4" providerId="ADAL" clId="{78D4EFF2-BAFC-5802-8A3B-FE012AF47FBC}" dt="2026-06-03T09:19:43.369" v="2850" actId="478"/>
          <ac:spMkLst>
            <pc:docMk/>
            <pc:sldMk cId="0" sldId="274"/>
            <ac:spMk id="18" creationId="{00000000-0000-0000-0000-000000000000}"/>
          </ac:spMkLst>
        </pc:spChg>
        <pc:grpChg chg="add mod">
          <ac:chgData name="Amy Smedley-Walker" userId="47f6933d-9ed0-42f9-afc1-7bb744d03eb4" providerId="ADAL" clId="{78D4EFF2-BAFC-5802-8A3B-FE012AF47FBC}" dt="2026-06-03T09:19:38.098" v="2849" actId="1037"/>
          <ac:grpSpMkLst>
            <pc:docMk/>
            <pc:sldMk cId="0" sldId="274"/>
            <ac:grpSpMk id="27" creationId="{E41350AA-FB0D-0427-C9F5-E016867483A0}"/>
          </ac:grpSpMkLst>
        </pc:grpChg>
        <pc:picChg chg="add mod">
          <ac:chgData name="Amy Smedley-Walker" userId="47f6933d-9ed0-42f9-afc1-7bb744d03eb4" providerId="ADAL" clId="{78D4EFF2-BAFC-5802-8A3B-FE012AF47FBC}" dt="2026-05-18T11:51:35.217" v="204"/>
          <ac:picMkLst>
            <pc:docMk/>
            <pc:sldMk cId="0" sldId="274"/>
            <ac:picMk id="22" creationId="{FC6F70D0-8218-FC8A-4AED-1D470FF824A6}"/>
          </ac:picMkLst>
        </pc:picChg>
        <pc:picChg chg="add mod">
          <ac:chgData name="Amy Smedley-Walker" userId="47f6933d-9ed0-42f9-afc1-7bb744d03eb4" providerId="ADAL" clId="{78D4EFF2-BAFC-5802-8A3B-FE012AF47FBC}" dt="2026-06-03T09:20:19.155" v="2923" actId="1038"/>
          <ac:picMkLst>
            <pc:docMk/>
            <pc:sldMk cId="0" sldId="274"/>
            <ac:picMk id="23" creationId="{13ED6275-B3A4-6BA5-5576-417AC6A0710D}"/>
          </ac:picMkLst>
        </pc:picChg>
        <pc:picChg chg="add mod">
          <ac:chgData name="Amy Smedley-Walker" userId="47f6933d-9ed0-42f9-afc1-7bb744d03eb4" providerId="ADAL" clId="{78D4EFF2-BAFC-5802-8A3B-FE012AF47FBC}" dt="2026-06-03T09:20:11.057" v="2921" actId="1035"/>
          <ac:picMkLst>
            <pc:docMk/>
            <pc:sldMk cId="0" sldId="274"/>
            <ac:picMk id="24" creationId="{BA279C8B-FF0A-813B-DE1B-21341B62BD68}"/>
          </ac:picMkLst>
        </pc:picChg>
        <pc:picChg chg="add mod">
          <ac:chgData name="Amy Smedley-Walker" userId="47f6933d-9ed0-42f9-afc1-7bb744d03eb4" providerId="ADAL" clId="{78D4EFF2-BAFC-5802-8A3B-FE012AF47FBC}" dt="2026-06-03T09:19:51.390" v="2874" actId="1038"/>
          <ac:picMkLst>
            <pc:docMk/>
            <pc:sldMk cId="0" sldId="274"/>
            <ac:picMk id="25" creationId="{B99F336F-A207-4F30-F4BE-7F5D77EFF61F}"/>
          </ac:picMkLst>
        </pc:picChg>
        <pc:picChg chg="add mod">
          <ac:chgData name="Amy Smedley-Walker" userId="47f6933d-9ed0-42f9-afc1-7bb744d03eb4" providerId="ADAL" clId="{78D4EFF2-BAFC-5802-8A3B-FE012AF47FBC}" dt="2026-05-18T14:40:36.174" v="957" actId="14100"/>
          <ac:picMkLst>
            <pc:docMk/>
            <pc:sldMk cId="0" sldId="274"/>
            <ac:picMk id="26" creationId="{07DDEF7B-5781-61BB-A621-31926133D01A}"/>
          </ac:picMkLst>
        </pc:picChg>
      </pc:sldChg>
      <pc:sldChg chg="addSp delSp modSp mod modClrScheme chgLayout">
        <pc:chgData name="Amy Smedley-Walker" userId="47f6933d-9ed0-42f9-afc1-7bb744d03eb4" providerId="ADAL" clId="{78D4EFF2-BAFC-5802-8A3B-FE012AF47FBC}" dt="2026-06-03T09:21:10.273" v="2989" actId="478"/>
        <pc:sldMkLst>
          <pc:docMk/>
          <pc:sldMk cId="0" sldId="275"/>
        </pc:sldMkLst>
        <pc:spChg chg="mod">
          <ac:chgData name="Amy Smedley-Walker" userId="47f6933d-9ed0-42f9-afc1-7bb744d03eb4" providerId="ADAL" clId="{78D4EFF2-BAFC-5802-8A3B-FE012AF47FBC}" dt="2026-06-03T09:20:54.007" v="2987" actId="1076"/>
          <ac:spMkLst>
            <pc:docMk/>
            <pc:sldMk cId="0" sldId="275"/>
            <ac:spMk id="3" creationId="{00000000-0000-0000-0000-000000000000}"/>
          </ac:spMkLst>
        </pc:spChg>
        <pc:spChg chg="mod">
          <ac:chgData name="Amy Smedley-Walker" userId="47f6933d-9ed0-42f9-afc1-7bb744d03eb4" providerId="ADAL" clId="{78D4EFF2-BAFC-5802-8A3B-FE012AF47FBC}" dt="2026-06-03T09:20:42.757" v="2985" actId="1038"/>
          <ac:spMkLst>
            <pc:docMk/>
            <pc:sldMk cId="0" sldId="275"/>
            <ac:spMk id="7" creationId="{00000000-0000-0000-0000-000000000000}"/>
          </ac:spMkLst>
        </pc:spChg>
        <pc:spChg chg="mod">
          <ac:chgData name="Amy Smedley-Walker" userId="47f6933d-9ed0-42f9-afc1-7bb744d03eb4" providerId="ADAL" clId="{78D4EFF2-BAFC-5802-8A3B-FE012AF47FBC}" dt="2026-06-03T09:21:06.531" v="2988" actId="1076"/>
          <ac:spMkLst>
            <pc:docMk/>
            <pc:sldMk cId="0" sldId="275"/>
            <ac:spMk id="10" creationId="{00000000-0000-0000-0000-000000000000}"/>
          </ac:spMkLst>
        </pc:spChg>
        <pc:spChg chg="mod">
          <ac:chgData name="Amy Smedley-Walker" userId="47f6933d-9ed0-42f9-afc1-7bb744d03eb4" providerId="ADAL" clId="{78D4EFF2-BAFC-5802-8A3B-FE012AF47FBC}" dt="2026-06-03T09:20:42.757" v="2985" actId="1038"/>
          <ac:spMkLst>
            <pc:docMk/>
            <pc:sldMk cId="0" sldId="275"/>
            <ac:spMk id="13" creationId="{00000000-0000-0000-0000-000000000000}"/>
          </ac:spMkLst>
        </pc:spChg>
        <pc:spChg chg="mod">
          <ac:chgData name="Amy Smedley-Walker" userId="47f6933d-9ed0-42f9-afc1-7bb744d03eb4" providerId="ADAL" clId="{78D4EFF2-BAFC-5802-8A3B-FE012AF47FBC}" dt="2026-06-03T09:21:06.531" v="2988" actId="1076"/>
          <ac:spMkLst>
            <pc:docMk/>
            <pc:sldMk cId="0" sldId="275"/>
            <ac:spMk id="16" creationId="{00000000-0000-0000-0000-000000000000}"/>
          </ac:spMkLst>
        </pc:spChg>
        <pc:spChg chg="del mod">
          <ac:chgData name="Amy Smedley-Walker" userId="47f6933d-9ed0-42f9-afc1-7bb744d03eb4" providerId="ADAL" clId="{78D4EFF2-BAFC-5802-8A3B-FE012AF47FBC}" dt="2026-06-03T09:21:10.273" v="2989" actId="478"/>
          <ac:spMkLst>
            <pc:docMk/>
            <pc:sldMk cId="0" sldId="275"/>
            <ac:spMk id="18" creationId="{00000000-0000-0000-0000-000000000000}"/>
          </ac:spMkLst>
        </pc:spChg>
        <pc:picChg chg="add mod">
          <ac:chgData name="Amy Smedley-Walker" userId="47f6933d-9ed0-42f9-afc1-7bb744d03eb4" providerId="ADAL" clId="{78D4EFF2-BAFC-5802-8A3B-FE012AF47FBC}" dt="2026-05-18T11:51:36.808" v="205"/>
          <ac:picMkLst>
            <pc:docMk/>
            <pc:sldMk cId="0" sldId="275"/>
            <ac:picMk id="19" creationId="{EE853A73-A53E-21DF-40FE-EFB0CF8029A1}"/>
          </ac:picMkLst>
        </pc:picChg>
        <pc:picChg chg="add mod">
          <ac:chgData name="Amy Smedley-Walker" userId="47f6933d-9ed0-42f9-afc1-7bb744d03eb4" providerId="ADAL" clId="{78D4EFF2-BAFC-5802-8A3B-FE012AF47FBC}" dt="2026-06-03T09:20:42.757" v="2985" actId="1038"/>
          <ac:picMkLst>
            <pc:docMk/>
            <pc:sldMk cId="0" sldId="275"/>
            <ac:picMk id="21" creationId="{AA85DC4D-70F6-2051-914B-DB3DDFDDACD0}"/>
          </ac:picMkLst>
        </pc:picChg>
        <pc:picChg chg="add mod">
          <ac:chgData name="Amy Smedley-Walker" userId="47f6933d-9ed0-42f9-afc1-7bb744d03eb4" providerId="ADAL" clId="{78D4EFF2-BAFC-5802-8A3B-FE012AF47FBC}" dt="2026-06-03T09:21:06.531" v="2988" actId="1076"/>
          <ac:picMkLst>
            <pc:docMk/>
            <pc:sldMk cId="0" sldId="275"/>
            <ac:picMk id="23" creationId="{2DAF8AAA-A05C-B5A0-D5E0-312872A385B7}"/>
          </ac:picMkLst>
        </pc:picChg>
        <pc:picChg chg="add mod">
          <ac:chgData name="Amy Smedley-Walker" userId="47f6933d-9ed0-42f9-afc1-7bb744d03eb4" providerId="ADAL" clId="{78D4EFF2-BAFC-5802-8A3B-FE012AF47FBC}" dt="2026-06-03T09:21:06.531" v="2988" actId="1076"/>
          <ac:picMkLst>
            <pc:docMk/>
            <pc:sldMk cId="0" sldId="275"/>
            <ac:picMk id="25" creationId="{046D7121-8F1E-6569-BC53-494EBDCCC7BC}"/>
          </ac:picMkLst>
        </pc:picChg>
        <pc:picChg chg="add mod">
          <ac:chgData name="Amy Smedley-Walker" userId="47f6933d-9ed0-42f9-afc1-7bb744d03eb4" providerId="ADAL" clId="{78D4EFF2-BAFC-5802-8A3B-FE012AF47FBC}" dt="2026-06-03T09:20:42.757" v="2985" actId="1038"/>
          <ac:picMkLst>
            <pc:docMk/>
            <pc:sldMk cId="0" sldId="275"/>
            <ac:picMk id="27" creationId="{7C243FBA-3867-59BF-D3CC-0EBE842F993F}"/>
          </ac:picMkLst>
        </pc:picChg>
      </pc:sldChg>
      <pc:sldChg chg="addSp delSp modSp mod setBg">
        <pc:chgData name="Amy Smedley-Walker" userId="47f6933d-9ed0-42f9-afc1-7bb744d03eb4" providerId="ADAL" clId="{78D4EFF2-BAFC-5802-8A3B-FE012AF47FBC}" dt="2026-05-27T21:07:02.056" v="2212" actId="113"/>
        <pc:sldMkLst>
          <pc:docMk/>
          <pc:sldMk cId="0" sldId="276"/>
        </pc:sldMkLst>
        <pc:spChg chg="mod">
          <ac:chgData name="Amy Smedley-Walker" userId="47f6933d-9ed0-42f9-afc1-7bb744d03eb4" providerId="ADAL" clId="{78D4EFF2-BAFC-5802-8A3B-FE012AF47FBC}" dt="2026-05-18T14:48:59.796" v="1062" actId="207"/>
          <ac:spMkLst>
            <pc:docMk/>
            <pc:sldMk cId="0" sldId="276"/>
            <ac:spMk id="3" creationId="{00000000-0000-0000-0000-000000000000}"/>
          </ac:spMkLst>
        </pc:spChg>
        <pc:spChg chg="mod">
          <ac:chgData name="Amy Smedley-Walker" userId="47f6933d-9ed0-42f9-afc1-7bb744d03eb4" providerId="ADAL" clId="{78D4EFF2-BAFC-5802-8A3B-FE012AF47FBC}" dt="2026-05-18T16:14:31.997" v="1948" actId="14100"/>
          <ac:spMkLst>
            <pc:docMk/>
            <pc:sldMk cId="0" sldId="276"/>
            <ac:spMk id="4" creationId="{00000000-0000-0000-0000-000000000000}"/>
          </ac:spMkLst>
        </pc:spChg>
        <pc:spChg chg="mod">
          <ac:chgData name="Amy Smedley-Walker" userId="47f6933d-9ed0-42f9-afc1-7bb744d03eb4" providerId="ADAL" clId="{78D4EFF2-BAFC-5802-8A3B-FE012AF47FBC}" dt="2026-05-27T21:06:48.766" v="2209" actId="113"/>
          <ac:spMkLst>
            <pc:docMk/>
            <pc:sldMk cId="0" sldId="276"/>
            <ac:spMk id="11" creationId="{00000000-0000-0000-0000-000000000000}"/>
          </ac:spMkLst>
        </pc:spChg>
        <pc:spChg chg="mod">
          <ac:chgData name="Amy Smedley-Walker" userId="47f6933d-9ed0-42f9-afc1-7bb744d03eb4" providerId="ADAL" clId="{78D4EFF2-BAFC-5802-8A3B-FE012AF47FBC}" dt="2026-05-27T21:07:02.056" v="2212" actId="113"/>
          <ac:spMkLst>
            <pc:docMk/>
            <pc:sldMk cId="0" sldId="276"/>
            <ac:spMk id="18" creationId="{00000000-0000-0000-0000-000000000000}"/>
          </ac:spMkLst>
        </pc:spChg>
        <pc:spChg chg="mod">
          <ac:chgData name="Amy Smedley-Walker" userId="47f6933d-9ed0-42f9-afc1-7bb744d03eb4" providerId="ADAL" clId="{78D4EFF2-BAFC-5802-8A3B-FE012AF47FBC}" dt="2026-05-18T14:48:46.257" v="1059" actId="1036"/>
          <ac:spMkLst>
            <pc:docMk/>
            <pc:sldMk cId="0" sldId="276"/>
            <ac:spMk id="19" creationId="{00000000-0000-0000-0000-000000000000}"/>
          </ac:spMkLst>
        </pc:spChg>
        <pc:spChg chg="mod">
          <ac:chgData name="Amy Smedley-Walker" userId="47f6933d-9ed0-42f9-afc1-7bb744d03eb4" providerId="ADAL" clId="{78D4EFF2-BAFC-5802-8A3B-FE012AF47FBC}" dt="2026-05-18T14:46:39.387" v="1037" actId="1076"/>
          <ac:spMkLst>
            <pc:docMk/>
            <pc:sldMk cId="0" sldId="276"/>
            <ac:spMk id="21" creationId="{00000000-0000-0000-0000-000000000000}"/>
          </ac:spMkLst>
        </pc:spChg>
        <pc:picChg chg="add mod">
          <ac:chgData name="Amy Smedley-Walker" userId="47f6933d-9ed0-42f9-afc1-7bb744d03eb4" providerId="ADAL" clId="{78D4EFF2-BAFC-5802-8A3B-FE012AF47FBC}" dt="2026-05-18T11:51:38.423" v="206"/>
          <ac:picMkLst>
            <pc:docMk/>
            <pc:sldMk cId="0" sldId="276"/>
            <ac:picMk id="24" creationId="{8BE201E8-A427-255C-223E-1FBD6177FAF7}"/>
          </ac:picMkLst>
        </pc:picChg>
      </pc:sldChg>
      <pc:sldChg chg="addSp modSp mod">
        <pc:chgData name="Amy Smedley-Walker" userId="47f6933d-9ed0-42f9-afc1-7bb744d03eb4" providerId="ADAL" clId="{78D4EFF2-BAFC-5802-8A3B-FE012AF47FBC}" dt="2026-05-18T14:59:13.144" v="1193" actId="207"/>
        <pc:sldMkLst>
          <pc:docMk/>
          <pc:sldMk cId="0" sldId="277"/>
        </pc:sldMkLst>
        <pc:spChg chg="mod">
          <ac:chgData name="Amy Smedley-Walker" userId="47f6933d-9ed0-42f9-afc1-7bb744d03eb4" providerId="ADAL" clId="{78D4EFF2-BAFC-5802-8A3B-FE012AF47FBC}" dt="2026-05-18T14:59:13.144" v="1193" actId="207"/>
          <ac:spMkLst>
            <pc:docMk/>
            <pc:sldMk cId="0" sldId="277"/>
            <ac:spMk id="3" creationId="{00000000-0000-0000-0000-000000000000}"/>
          </ac:spMkLst>
        </pc:spChg>
        <pc:spChg chg="mod">
          <ac:chgData name="Amy Smedley-Walker" userId="47f6933d-9ed0-42f9-afc1-7bb744d03eb4" providerId="ADAL" clId="{78D4EFF2-BAFC-5802-8A3B-FE012AF47FBC}" dt="2026-05-18T14:51:05.370" v="1077" actId="1035"/>
          <ac:spMkLst>
            <pc:docMk/>
            <pc:sldMk cId="0" sldId="277"/>
            <ac:spMk id="6" creationId="{00000000-0000-0000-0000-000000000000}"/>
          </ac:spMkLst>
        </pc:spChg>
        <pc:spChg chg="mod">
          <ac:chgData name="Amy Smedley-Walker" userId="47f6933d-9ed0-42f9-afc1-7bb744d03eb4" providerId="ADAL" clId="{78D4EFF2-BAFC-5802-8A3B-FE012AF47FBC}" dt="2026-05-18T14:49:27.794" v="1064" actId="255"/>
          <ac:spMkLst>
            <pc:docMk/>
            <pc:sldMk cId="0" sldId="277"/>
            <ac:spMk id="7" creationId="{00000000-0000-0000-0000-000000000000}"/>
          </ac:spMkLst>
        </pc:spChg>
        <pc:spChg chg="mod">
          <ac:chgData name="Amy Smedley-Walker" userId="47f6933d-9ed0-42f9-afc1-7bb744d03eb4" providerId="ADAL" clId="{78D4EFF2-BAFC-5802-8A3B-FE012AF47FBC}" dt="2026-05-18T14:49:52.269" v="1072" actId="1036"/>
          <ac:spMkLst>
            <pc:docMk/>
            <pc:sldMk cId="0" sldId="277"/>
            <ac:spMk id="8" creationId="{00000000-0000-0000-0000-000000000000}"/>
          </ac:spMkLst>
        </pc:spChg>
        <pc:spChg chg="mod">
          <ac:chgData name="Amy Smedley-Walker" userId="47f6933d-9ed0-42f9-afc1-7bb744d03eb4" providerId="ADAL" clId="{78D4EFF2-BAFC-5802-8A3B-FE012AF47FBC}" dt="2026-05-18T14:51:05.370" v="1077" actId="1035"/>
          <ac:spMkLst>
            <pc:docMk/>
            <pc:sldMk cId="0" sldId="277"/>
            <ac:spMk id="9" creationId="{00000000-0000-0000-0000-000000000000}"/>
          </ac:spMkLst>
        </pc:spChg>
        <pc:spChg chg="mod">
          <ac:chgData name="Amy Smedley-Walker" userId="47f6933d-9ed0-42f9-afc1-7bb744d03eb4" providerId="ADAL" clId="{78D4EFF2-BAFC-5802-8A3B-FE012AF47FBC}" dt="2026-05-18T14:49:45.422" v="1069" actId="1035"/>
          <ac:spMkLst>
            <pc:docMk/>
            <pc:sldMk cId="0" sldId="277"/>
            <ac:spMk id="10" creationId="{00000000-0000-0000-0000-000000000000}"/>
          </ac:spMkLst>
        </pc:spChg>
        <pc:spChg chg="mod">
          <ac:chgData name="Amy Smedley-Walker" userId="47f6933d-9ed0-42f9-afc1-7bb744d03eb4" providerId="ADAL" clId="{78D4EFF2-BAFC-5802-8A3B-FE012AF47FBC}" dt="2026-05-18T14:51:05.370" v="1077" actId="1035"/>
          <ac:spMkLst>
            <pc:docMk/>
            <pc:sldMk cId="0" sldId="277"/>
            <ac:spMk id="12" creationId="{00000000-0000-0000-0000-000000000000}"/>
          </ac:spMkLst>
        </pc:spChg>
        <pc:spChg chg="mod">
          <ac:chgData name="Amy Smedley-Walker" userId="47f6933d-9ed0-42f9-afc1-7bb744d03eb4" providerId="ADAL" clId="{78D4EFF2-BAFC-5802-8A3B-FE012AF47FBC}" dt="2026-05-18T14:49:27.794" v="1064" actId="255"/>
          <ac:spMkLst>
            <pc:docMk/>
            <pc:sldMk cId="0" sldId="277"/>
            <ac:spMk id="13" creationId="{00000000-0000-0000-0000-000000000000}"/>
          </ac:spMkLst>
        </pc:spChg>
        <pc:spChg chg="mod">
          <ac:chgData name="Amy Smedley-Walker" userId="47f6933d-9ed0-42f9-afc1-7bb744d03eb4" providerId="ADAL" clId="{78D4EFF2-BAFC-5802-8A3B-FE012AF47FBC}" dt="2026-05-18T14:51:05.370" v="1077" actId="1035"/>
          <ac:spMkLst>
            <pc:docMk/>
            <pc:sldMk cId="0" sldId="277"/>
            <ac:spMk id="15" creationId="{00000000-0000-0000-0000-000000000000}"/>
          </ac:spMkLst>
        </pc:spChg>
        <pc:spChg chg="mod">
          <ac:chgData name="Amy Smedley-Walker" userId="47f6933d-9ed0-42f9-afc1-7bb744d03eb4" providerId="ADAL" clId="{78D4EFF2-BAFC-5802-8A3B-FE012AF47FBC}" dt="2026-05-18T14:49:27.794" v="1064" actId="255"/>
          <ac:spMkLst>
            <pc:docMk/>
            <pc:sldMk cId="0" sldId="277"/>
            <ac:spMk id="16" creationId="{00000000-0000-0000-0000-000000000000}"/>
          </ac:spMkLst>
        </pc:spChg>
        <pc:spChg chg="mod">
          <ac:chgData name="Amy Smedley-Walker" userId="47f6933d-9ed0-42f9-afc1-7bb744d03eb4" providerId="ADAL" clId="{78D4EFF2-BAFC-5802-8A3B-FE012AF47FBC}" dt="2026-05-18T14:51:05.370" v="1077" actId="1035"/>
          <ac:spMkLst>
            <pc:docMk/>
            <pc:sldMk cId="0" sldId="277"/>
            <ac:spMk id="18" creationId="{00000000-0000-0000-0000-000000000000}"/>
          </ac:spMkLst>
        </pc:spChg>
        <pc:spChg chg="mod">
          <ac:chgData name="Amy Smedley-Walker" userId="47f6933d-9ed0-42f9-afc1-7bb744d03eb4" providerId="ADAL" clId="{78D4EFF2-BAFC-5802-8A3B-FE012AF47FBC}" dt="2026-05-18T14:49:27.794" v="1064" actId="255"/>
          <ac:spMkLst>
            <pc:docMk/>
            <pc:sldMk cId="0" sldId="277"/>
            <ac:spMk id="19" creationId="{00000000-0000-0000-0000-000000000000}"/>
          </ac:spMkLst>
        </pc:spChg>
        <pc:picChg chg="add mod">
          <ac:chgData name="Amy Smedley-Walker" userId="47f6933d-9ed0-42f9-afc1-7bb744d03eb4" providerId="ADAL" clId="{78D4EFF2-BAFC-5802-8A3B-FE012AF47FBC}" dt="2026-05-18T11:51:40.126" v="207"/>
          <ac:picMkLst>
            <pc:docMk/>
            <pc:sldMk cId="0" sldId="277"/>
            <ac:picMk id="22" creationId="{FEB9FB9E-CA9F-E65D-3A6E-BB5A2D7B1EA8}"/>
          </ac:picMkLst>
        </pc:picChg>
      </pc:sldChg>
      <pc:sldChg chg="addSp delSp modSp mod setBg">
        <pc:chgData name="Amy Smedley-Walker" userId="47f6933d-9ed0-42f9-afc1-7bb744d03eb4" providerId="ADAL" clId="{78D4EFF2-BAFC-5802-8A3B-FE012AF47FBC}" dt="2026-06-01T14:58:17.750" v="2371" actId="1036"/>
        <pc:sldMkLst>
          <pc:docMk/>
          <pc:sldMk cId="0" sldId="278"/>
        </pc:sldMkLst>
        <pc:spChg chg="mod">
          <ac:chgData name="Amy Smedley-Walker" userId="47f6933d-9ed0-42f9-afc1-7bb744d03eb4" providerId="ADAL" clId="{78D4EFF2-BAFC-5802-8A3B-FE012AF47FBC}" dt="2026-05-18T16:14:51.560" v="1949" actId="255"/>
          <ac:spMkLst>
            <pc:docMk/>
            <pc:sldMk cId="0" sldId="278"/>
            <ac:spMk id="3" creationId="{00000000-0000-0000-0000-000000000000}"/>
          </ac:spMkLst>
        </pc:spChg>
        <pc:spChg chg="mod">
          <ac:chgData name="Amy Smedley-Walker" userId="47f6933d-9ed0-42f9-afc1-7bb744d03eb4" providerId="ADAL" clId="{78D4EFF2-BAFC-5802-8A3B-FE012AF47FBC}" dt="2026-06-01T14:58:17.750" v="2371" actId="1036"/>
          <ac:spMkLst>
            <pc:docMk/>
            <pc:sldMk cId="0" sldId="278"/>
            <ac:spMk id="4" creationId="{00000000-0000-0000-0000-000000000000}"/>
          </ac:spMkLst>
        </pc:spChg>
        <pc:spChg chg="mod">
          <ac:chgData name="Amy Smedley-Walker" userId="47f6933d-9ed0-42f9-afc1-7bb744d03eb4" providerId="ADAL" clId="{78D4EFF2-BAFC-5802-8A3B-FE012AF47FBC}" dt="2026-06-01T14:58:17.750" v="2371" actId="1036"/>
          <ac:spMkLst>
            <pc:docMk/>
            <pc:sldMk cId="0" sldId="278"/>
            <ac:spMk id="5" creationId="{00000000-0000-0000-0000-000000000000}"/>
          </ac:spMkLst>
        </pc:spChg>
        <pc:spChg chg="mod">
          <ac:chgData name="Amy Smedley-Walker" userId="47f6933d-9ed0-42f9-afc1-7bb744d03eb4" providerId="ADAL" clId="{78D4EFF2-BAFC-5802-8A3B-FE012AF47FBC}" dt="2026-06-01T14:58:17.750" v="2371" actId="1036"/>
          <ac:spMkLst>
            <pc:docMk/>
            <pc:sldMk cId="0" sldId="278"/>
            <ac:spMk id="6" creationId="{00000000-0000-0000-0000-000000000000}"/>
          </ac:spMkLst>
        </pc:spChg>
        <pc:spChg chg="mod">
          <ac:chgData name="Amy Smedley-Walker" userId="47f6933d-9ed0-42f9-afc1-7bb744d03eb4" providerId="ADAL" clId="{78D4EFF2-BAFC-5802-8A3B-FE012AF47FBC}" dt="2026-06-01T14:58:17.750" v="2371" actId="1036"/>
          <ac:spMkLst>
            <pc:docMk/>
            <pc:sldMk cId="0" sldId="278"/>
            <ac:spMk id="7" creationId="{00000000-0000-0000-0000-000000000000}"/>
          </ac:spMkLst>
        </pc:spChg>
        <pc:spChg chg="mod">
          <ac:chgData name="Amy Smedley-Walker" userId="47f6933d-9ed0-42f9-afc1-7bb744d03eb4" providerId="ADAL" clId="{78D4EFF2-BAFC-5802-8A3B-FE012AF47FBC}" dt="2026-06-01T14:58:17.750" v="2371" actId="1036"/>
          <ac:spMkLst>
            <pc:docMk/>
            <pc:sldMk cId="0" sldId="278"/>
            <ac:spMk id="8" creationId="{00000000-0000-0000-0000-000000000000}"/>
          </ac:spMkLst>
        </pc:spChg>
        <pc:spChg chg="mod">
          <ac:chgData name="Amy Smedley-Walker" userId="47f6933d-9ed0-42f9-afc1-7bb744d03eb4" providerId="ADAL" clId="{78D4EFF2-BAFC-5802-8A3B-FE012AF47FBC}" dt="2026-06-01T14:58:17.750" v="2371" actId="1036"/>
          <ac:spMkLst>
            <pc:docMk/>
            <pc:sldMk cId="0" sldId="278"/>
            <ac:spMk id="9" creationId="{00000000-0000-0000-0000-000000000000}"/>
          </ac:spMkLst>
        </pc:spChg>
        <pc:spChg chg="mod">
          <ac:chgData name="Amy Smedley-Walker" userId="47f6933d-9ed0-42f9-afc1-7bb744d03eb4" providerId="ADAL" clId="{78D4EFF2-BAFC-5802-8A3B-FE012AF47FBC}" dt="2026-06-01T14:58:17.750" v="2371" actId="1036"/>
          <ac:spMkLst>
            <pc:docMk/>
            <pc:sldMk cId="0" sldId="278"/>
            <ac:spMk id="10" creationId="{00000000-0000-0000-0000-000000000000}"/>
          </ac:spMkLst>
        </pc:spChg>
        <pc:spChg chg="mod">
          <ac:chgData name="Amy Smedley-Walker" userId="47f6933d-9ed0-42f9-afc1-7bb744d03eb4" providerId="ADAL" clId="{78D4EFF2-BAFC-5802-8A3B-FE012AF47FBC}" dt="2026-05-27T21:09:39.731" v="2233" actId="1035"/>
          <ac:spMkLst>
            <pc:docMk/>
            <pc:sldMk cId="0" sldId="278"/>
            <ac:spMk id="11" creationId="{00000000-0000-0000-0000-000000000000}"/>
          </ac:spMkLst>
        </pc:spChg>
        <pc:spChg chg="mod">
          <ac:chgData name="Amy Smedley-Walker" userId="47f6933d-9ed0-42f9-afc1-7bb744d03eb4" providerId="ADAL" clId="{78D4EFF2-BAFC-5802-8A3B-FE012AF47FBC}" dt="2026-05-18T14:52:20.459" v="1095" actId="1035"/>
          <ac:spMkLst>
            <pc:docMk/>
            <pc:sldMk cId="0" sldId="278"/>
            <ac:spMk id="12" creationId="{00000000-0000-0000-0000-000000000000}"/>
          </ac:spMkLst>
        </pc:spChg>
        <pc:spChg chg="mod">
          <ac:chgData name="Amy Smedley-Walker" userId="47f6933d-9ed0-42f9-afc1-7bb744d03eb4" providerId="ADAL" clId="{78D4EFF2-BAFC-5802-8A3B-FE012AF47FBC}" dt="2026-05-18T14:52:20.459" v="1095" actId="1035"/>
          <ac:spMkLst>
            <pc:docMk/>
            <pc:sldMk cId="0" sldId="278"/>
            <ac:spMk id="13" creationId="{00000000-0000-0000-0000-000000000000}"/>
          </ac:spMkLst>
        </pc:spChg>
        <pc:spChg chg="mod">
          <ac:chgData name="Amy Smedley-Walker" userId="47f6933d-9ed0-42f9-afc1-7bb744d03eb4" providerId="ADAL" clId="{78D4EFF2-BAFC-5802-8A3B-FE012AF47FBC}" dt="2026-05-27T21:09:39.731" v="2233" actId="1035"/>
          <ac:spMkLst>
            <pc:docMk/>
            <pc:sldMk cId="0" sldId="278"/>
            <ac:spMk id="14" creationId="{00000000-0000-0000-0000-000000000000}"/>
          </ac:spMkLst>
        </pc:spChg>
        <pc:spChg chg="mod">
          <ac:chgData name="Amy Smedley-Walker" userId="47f6933d-9ed0-42f9-afc1-7bb744d03eb4" providerId="ADAL" clId="{78D4EFF2-BAFC-5802-8A3B-FE012AF47FBC}" dt="2026-05-18T14:52:20.459" v="1095" actId="1035"/>
          <ac:spMkLst>
            <pc:docMk/>
            <pc:sldMk cId="0" sldId="278"/>
            <ac:spMk id="15" creationId="{00000000-0000-0000-0000-000000000000}"/>
          </ac:spMkLst>
        </pc:spChg>
        <pc:spChg chg="mod">
          <ac:chgData name="Amy Smedley-Walker" userId="47f6933d-9ed0-42f9-afc1-7bb744d03eb4" providerId="ADAL" clId="{78D4EFF2-BAFC-5802-8A3B-FE012AF47FBC}" dt="2026-06-01T14:58:17.750" v="2371" actId="1036"/>
          <ac:spMkLst>
            <pc:docMk/>
            <pc:sldMk cId="0" sldId="278"/>
            <ac:spMk id="16" creationId="{00000000-0000-0000-0000-000000000000}"/>
          </ac:spMkLst>
        </pc:spChg>
        <pc:spChg chg="mod">
          <ac:chgData name="Amy Smedley-Walker" userId="47f6933d-9ed0-42f9-afc1-7bb744d03eb4" providerId="ADAL" clId="{78D4EFF2-BAFC-5802-8A3B-FE012AF47FBC}" dt="2026-06-01T14:58:17.750" v="2371" actId="1036"/>
          <ac:spMkLst>
            <pc:docMk/>
            <pc:sldMk cId="0" sldId="278"/>
            <ac:spMk id="17" creationId="{00000000-0000-0000-0000-000000000000}"/>
          </ac:spMkLst>
        </pc:spChg>
        <pc:spChg chg="mod">
          <ac:chgData name="Amy Smedley-Walker" userId="47f6933d-9ed0-42f9-afc1-7bb744d03eb4" providerId="ADAL" clId="{78D4EFF2-BAFC-5802-8A3B-FE012AF47FBC}" dt="2026-06-01T14:58:17.750" v="2371" actId="1036"/>
          <ac:spMkLst>
            <pc:docMk/>
            <pc:sldMk cId="0" sldId="278"/>
            <ac:spMk id="18" creationId="{00000000-0000-0000-0000-000000000000}"/>
          </ac:spMkLst>
        </pc:spChg>
        <pc:spChg chg="mod">
          <ac:chgData name="Amy Smedley-Walker" userId="47f6933d-9ed0-42f9-afc1-7bb744d03eb4" providerId="ADAL" clId="{78D4EFF2-BAFC-5802-8A3B-FE012AF47FBC}" dt="2026-05-18T14:58:15.319" v="1184" actId="21"/>
          <ac:spMkLst>
            <pc:docMk/>
            <pc:sldMk cId="0" sldId="278"/>
            <ac:spMk id="19" creationId="{00000000-0000-0000-0000-000000000000}"/>
          </ac:spMkLst>
        </pc:spChg>
        <pc:spChg chg="mod">
          <ac:chgData name="Amy Smedley-Walker" userId="47f6933d-9ed0-42f9-afc1-7bb744d03eb4" providerId="ADAL" clId="{78D4EFF2-BAFC-5802-8A3B-FE012AF47FBC}" dt="2026-06-01T14:57:37.253" v="2352" actId="1038"/>
          <ac:spMkLst>
            <pc:docMk/>
            <pc:sldMk cId="0" sldId="278"/>
            <ac:spMk id="20" creationId="{00000000-0000-0000-0000-000000000000}"/>
          </ac:spMkLst>
        </pc:spChg>
        <pc:spChg chg="add del mod">
          <ac:chgData name="Amy Smedley-Walker" userId="47f6933d-9ed0-42f9-afc1-7bb744d03eb4" providerId="ADAL" clId="{78D4EFF2-BAFC-5802-8A3B-FE012AF47FBC}" dt="2026-05-18T14:56:02.530" v="1145" actId="1076"/>
          <ac:spMkLst>
            <pc:docMk/>
            <pc:sldMk cId="0" sldId="278"/>
            <ac:spMk id="21" creationId="{00000000-0000-0000-0000-000000000000}"/>
          </ac:spMkLst>
        </pc:spChg>
        <pc:spChg chg="mod">
          <ac:chgData name="Amy Smedley-Walker" userId="47f6933d-9ed0-42f9-afc1-7bb744d03eb4" providerId="ADAL" clId="{78D4EFF2-BAFC-5802-8A3B-FE012AF47FBC}" dt="2026-05-27T21:10:08.257" v="2235" actId="255"/>
          <ac:spMkLst>
            <pc:docMk/>
            <pc:sldMk cId="0" sldId="278"/>
            <ac:spMk id="22" creationId="{00000000-0000-0000-0000-000000000000}"/>
          </ac:spMkLst>
        </pc:spChg>
        <pc:spChg chg="mod">
          <ac:chgData name="Amy Smedley-Walker" userId="47f6933d-9ed0-42f9-afc1-7bb744d03eb4" providerId="ADAL" clId="{78D4EFF2-BAFC-5802-8A3B-FE012AF47FBC}" dt="2026-06-01T14:57:57.708" v="2354" actId="33524"/>
          <ac:spMkLst>
            <pc:docMk/>
            <pc:sldMk cId="0" sldId="278"/>
            <ac:spMk id="23" creationId="{00000000-0000-0000-0000-000000000000}"/>
          </ac:spMkLst>
        </pc:spChg>
        <pc:spChg chg="add mod">
          <ac:chgData name="Amy Smedley-Walker" userId="47f6933d-9ed0-42f9-afc1-7bb744d03eb4" providerId="ADAL" clId="{78D4EFF2-BAFC-5802-8A3B-FE012AF47FBC}" dt="2026-05-18T14:58:45.280" v="1191" actId="14100"/>
          <ac:spMkLst>
            <pc:docMk/>
            <pc:sldMk cId="0" sldId="278"/>
            <ac:spMk id="27" creationId="{E404BE44-6F5E-FFC6-C855-74A5AAC7681F}"/>
          </ac:spMkLst>
        </pc:spChg>
        <pc:spChg chg="add mod">
          <ac:chgData name="Amy Smedley-Walker" userId="47f6933d-9ed0-42f9-afc1-7bb744d03eb4" providerId="ADAL" clId="{78D4EFF2-BAFC-5802-8A3B-FE012AF47FBC}" dt="2026-05-27T21:11:13.703" v="2250" actId="5793"/>
          <ac:spMkLst>
            <pc:docMk/>
            <pc:sldMk cId="0" sldId="278"/>
            <ac:spMk id="28" creationId="{91AE1302-5D58-D6E2-98E1-E6E07AD2F2DD}"/>
          </ac:spMkLst>
        </pc:spChg>
        <pc:spChg chg="add mod">
          <ac:chgData name="Amy Smedley-Walker" userId="47f6933d-9ed0-42f9-afc1-7bb744d03eb4" providerId="ADAL" clId="{78D4EFF2-BAFC-5802-8A3B-FE012AF47FBC}" dt="2026-06-01T14:57:37.253" v="2352" actId="1038"/>
          <ac:spMkLst>
            <pc:docMk/>
            <pc:sldMk cId="0" sldId="278"/>
            <ac:spMk id="29" creationId="{0CEC712B-6A47-8FD4-5C24-EBAAAA3E9F8A}"/>
          </ac:spMkLst>
        </pc:spChg>
        <pc:spChg chg="add mod">
          <ac:chgData name="Amy Smedley-Walker" userId="47f6933d-9ed0-42f9-afc1-7bb744d03eb4" providerId="ADAL" clId="{78D4EFF2-BAFC-5802-8A3B-FE012AF47FBC}" dt="2026-06-01T14:57:37.253" v="2352" actId="1038"/>
          <ac:spMkLst>
            <pc:docMk/>
            <pc:sldMk cId="0" sldId="278"/>
            <ac:spMk id="30" creationId="{98367C43-E074-02D1-DBC2-44239CF2F40A}"/>
          </ac:spMkLst>
        </pc:spChg>
        <pc:spChg chg="add mod">
          <ac:chgData name="Amy Smedley-Walker" userId="47f6933d-9ed0-42f9-afc1-7bb744d03eb4" providerId="ADAL" clId="{78D4EFF2-BAFC-5802-8A3B-FE012AF47FBC}" dt="2026-06-01T14:57:37.253" v="2352" actId="1038"/>
          <ac:spMkLst>
            <pc:docMk/>
            <pc:sldMk cId="0" sldId="278"/>
            <ac:spMk id="31" creationId="{27315DFD-0B80-0C84-4454-8527C90C1731}"/>
          </ac:spMkLst>
        </pc:spChg>
        <pc:picChg chg="add mod">
          <ac:chgData name="Amy Smedley-Walker" userId="47f6933d-9ed0-42f9-afc1-7bb744d03eb4" providerId="ADAL" clId="{78D4EFF2-BAFC-5802-8A3B-FE012AF47FBC}" dt="2026-05-18T11:51:41.708" v="208"/>
          <ac:picMkLst>
            <pc:docMk/>
            <pc:sldMk cId="0" sldId="278"/>
            <ac:picMk id="26" creationId="{ED92D0C3-2793-D992-E628-47EB79B7BCC2}"/>
          </ac:picMkLst>
        </pc:picChg>
      </pc:sldChg>
      <pc:sldChg chg="addSp delSp modSp mod setBg">
        <pc:chgData name="Amy Smedley-Walker" userId="47f6933d-9ed0-42f9-afc1-7bb744d03eb4" providerId="ADAL" clId="{78D4EFF2-BAFC-5802-8A3B-FE012AF47FBC}" dt="2026-06-01T14:58:26" v="2373"/>
        <pc:sldMkLst>
          <pc:docMk/>
          <pc:sldMk cId="0" sldId="279"/>
        </pc:sldMkLst>
        <pc:spChg chg="mod">
          <ac:chgData name="Amy Smedley-Walker" userId="47f6933d-9ed0-42f9-afc1-7bb744d03eb4" providerId="ADAL" clId="{78D4EFF2-BAFC-5802-8A3B-FE012AF47FBC}" dt="2026-05-18T16:14:57.010" v="1950" actId="255"/>
          <ac:spMkLst>
            <pc:docMk/>
            <pc:sldMk cId="0" sldId="279"/>
            <ac:spMk id="3" creationId="{00000000-0000-0000-0000-000000000000}"/>
          </ac:spMkLst>
        </pc:spChg>
        <pc:spChg chg="mod">
          <ac:chgData name="Amy Smedley-Walker" userId="47f6933d-9ed0-42f9-afc1-7bb744d03eb4" providerId="ADAL" clId="{78D4EFF2-BAFC-5802-8A3B-FE012AF47FBC}" dt="2026-05-18T15:00:52.918" v="1210" actId="20577"/>
          <ac:spMkLst>
            <pc:docMk/>
            <pc:sldMk cId="0" sldId="279"/>
            <ac:spMk id="19" creationId="{00000000-0000-0000-0000-000000000000}"/>
          </ac:spMkLst>
        </pc:spChg>
        <pc:spChg chg="mod">
          <ac:chgData name="Amy Smedley-Walker" userId="47f6933d-9ed0-42f9-afc1-7bb744d03eb4" providerId="ADAL" clId="{78D4EFF2-BAFC-5802-8A3B-FE012AF47FBC}" dt="2026-05-18T15:01:50.732" v="1222" actId="1076"/>
          <ac:spMkLst>
            <pc:docMk/>
            <pc:sldMk cId="0" sldId="279"/>
            <ac:spMk id="20" creationId="{00000000-0000-0000-0000-000000000000}"/>
          </ac:spMkLst>
        </pc:spChg>
        <pc:spChg chg="mod">
          <ac:chgData name="Amy Smedley-Walker" userId="47f6933d-9ed0-42f9-afc1-7bb744d03eb4" providerId="ADAL" clId="{78D4EFF2-BAFC-5802-8A3B-FE012AF47FBC}" dt="2026-05-18T15:01:35.978" v="1216" actId="1076"/>
          <ac:spMkLst>
            <pc:docMk/>
            <pc:sldMk cId="0" sldId="279"/>
            <ac:spMk id="21" creationId="{00000000-0000-0000-0000-000000000000}"/>
          </ac:spMkLst>
        </pc:spChg>
        <pc:spChg chg="mod">
          <ac:chgData name="Amy Smedley-Walker" userId="47f6933d-9ed0-42f9-afc1-7bb744d03eb4" providerId="ADAL" clId="{78D4EFF2-BAFC-5802-8A3B-FE012AF47FBC}" dt="2026-05-18T15:01:50.732" v="1222" actId="1076"/>
          <ac:spMkLst>
            <pc:docMk/>
            <pc:sldMk cId="0" sldId="279"/>
            <ac:spMk id="23" creationId="{00000000-0000-0000-0000-000000000000}"/>
          </ac:spMkLst>
        </pc:spChg>
        <pc:spChg chg="mod">
          <ac:chgData name="Amy Smedley-Walker" userId="47f6933d-9ed0-42f9-afc1-7bb744d03eb4" providerId="ADAL" clId="{78D4EFF2-BAFC-5802-8A3B-FE012AF47FBC}" dt="2026-05-18T15:01:35.978" v="1216" actId="1076"/>
          <ac:spMkLst>
            <pc:docMk/>
            <pc:sldMk cId="0" sldId="279"/>
            <ac:spMk id="24" creationId="{00000000-0000-0000-0000-000000000000}"/>
          </ac:spMkLst>
        </pc:spChg>
        <pc:spChg chg="add mod">
          <ac:chgData name="Amy Smedley-Walker" userId="47f6933d-9ed0-42f9-afc1-7bb744d03eb4" providerId="ADAL" clId="{78D4EFF2-BAFC-5802-8A3B-FE012AF47FBC}" dt="2026-06-01T14:58:26" v="2373"/>
          <ac:spMkLst>
            <pc:docMk/>
            <pc:sldMk cId="0" sldId="279"/>
            <ac:spMk id="29" creationId="{110CBAD1-7DD1-DC05-8B0C-9477EC8D08A0}"/>
          </ac:spMkLst>
        </pc:spChg>
        <pc:spChg chg="add mod">
          <ac:chgData name="Amy Smedley-Walker" userId="47f6933d-9ed0-42f9-afc1-7bb744d03eb4" providerId="ADAL" clId="{78D4EFF2-BAFC-5802-8A3B-FE012AF47FBC}" dt="2026-06-01T14:58:26" v="2373"/>
          <ac:spMkLst>
            <pc:docMk/>
            <pc:sldMk cId="0" sldId="279"/>
            <ac:spMk id="35" creationId="{5D56C1D0-3275-441A-CC61-3567701E1B88}"/>
          </ac:spMkLst>
        </pc:spChg>
        <pc:spChg chg="add mod">
          <ac:chgData name="Amy Smedley-Walker" userId="47f6933d-9ed0-42f9-afc1-7bb744d03eb4" providerId="ADAL" clId="{78D4EFF2-BAFC-5802-8A3B-FE012AF47FBC}" dt="2026-06-01T14:58:26" v="2373"/>
          <ac:spMkLst>
            <pc:docMk/>
            <pc:sldMk cId="0" sldId="279"/>
            <ac:spMk id="36" creationId="{91629994-47D7-060E-43B8-D6219051AFE8}"/>
          </ac:spMkLst>
        </pc:spChg>
        <pc:spChg chg="add mod">
          <ac:chgData name="Amy Smedley-Walker" userId="47f6933d-9ed0-42f9-afc1-7bb744d03eb4" providerId="ADAL" clId="{78D4EFF2-BAFC-5802-8A3B-FE012AF47FBC}" dt="2026-06-01T14:58:26" v="2373"/>
          <ac:spMkLst>
            <pc:docMk/>
            <pc:sldMk cId="0" sldId="279"/>
            <ac:spMk id="37" creationId="{8D9B73CF-2635-11AC-A015-433578450685}"/>
          </ac:spMkLst>
        </pc:spChg>
        <pc:spChg chg="add mod">
          <ac:chgData name="Amy Smedley-Walker" userId="47f6933d-9ed0-42f9-afc1-7bb744d03eb4" providerId="ADAL" clId="{78D4EFF2-BAFC-5802-8A3B-FE012AF47FBC}" dt="2026-06-01T14:58:26" v="2373"/>
          <ac:spMkLst>
            <pc:docMk/>
            <pc:sldMk cId="0" sldId="279"/>
            <ac:spMk id="38" creationId="{390A34DD-9C01-9136-A7BE-9B374500BC1C}"/>
          </ac:spMkLst>
        </pc:spChg>
        <pc:spChg chg="add mod">
          <ac:chgData name="Amy Smedley-Walker" userId="47f6933d-9ed0-42f9-afc1-7bb744d03eb4" providerId="ADAL" clId="{78D4EFF2-BAFC-5802-8A3B-FE012AF47FBC}" dt="2026-06-01T14:58:26" v="2373"/>
          <ac:spMkLst>
            <pc:docMk/>
            <pc:sldMk cId="0" sldId="279"/>
            <ac:spMk id="39" creationId="{75AF10DB-327A-4B0B-D974-0CAD8DD393DA}"/>
          </ac:spMkLst>
        </pc:spChg>
        <pc:spChg chg="add mod">
          <ac:chgData name="Amy Smedley-Walker" userId="47f6933d-9ed0-42f9-afc1-7bb744d03eb4" providerId="ADAL" clId="{78D4EFF2-BAFC-5802-8A3B-FE012AF47FBC}" dt="2026-06-01T14:58:26" v="2373"/>
          <ac:spMkLst>
            <pc:docMk/>
            <pc:sldMk cId="0" sldId="279"/>
            <ac:spMk id="40" creationId="{39082694-C4E7-051F-7B8F-F90F33BD4A44}"/>
          </ac:spMkLst>
        </pc:spChg>
        <pc:spChg chg="add mod">
          <ac:chgData name="Amy Smedley-Walker" userId="47f6933d-9ed0-42f9-afc1-7bb744d03eb4" providerId="ADAL" clId="{78D4EFF2-BAFC-5802-8A3B-FE012AF47FBC}" dt="2026-06-01T14:58:26" v="2373"/>
          <ac:spMkLst>
            <pc:docMk/>
            <pc:sldMk cId="0" sldId="279"/>
            <ac:spMk id="41" creationId="{A606A73A-B62C-8CBD-EEE9-75174D51EDFE}"/>
          </ac:spMkLst>
        </pc:spChg>
        <pc:spChg chg="add mod">
          <ac:chgData name="Amy Smedley-Walker" userId="47f6933d-9ed0-42f9-afc1-7bb744d03eb4" providerId="ADAL" clId="{78D4EFF2-BAFC-5802-8A3B-FE012AF47FBC}" dt="2026-06-01T14:58:26" v="2373"/>
          <ac:spMkLst>
            <pc:docMk/>
            <pc:sldMk cId="0" sldId="279"/>
            <ac:spMk id="42" creationId="{8A6E2CDA-2B05-2A1C-9C8C-E5C1DDE09916}"/>
          </ac:spMkLst>
        </pc:spChg>
        <pc:spChg chg="add mod">
          <ac:chgData name="Amy Smedley-Walker" userId="47f6933d-9ed0-42f9-afc1-7bb744d03eb4" providerId="ADAL" clId="{78D4EFF2-BAFC-5802-8A3B-FE012AF47FBC}" dt="2026-06-01T14:58:26" v="2373"/>
          <ac:spMkLst>
            <pc:docMk/>
            <pc:sldMk cId="0" sldId="279"/>
            <ac:spMk id="43" creationId="{7E7FD33A-1728-1A55-1751-D1C3702E5C87}"/>
          </ac:spMkLst>
        </pc:spChg>
        <pc:picChg chg="add mod">
          <ac:chgData name="Amy Smedley-Walker" userId="47f6933d-9ed0-42f9-afc1-7bb744d03eb4" providerId="ADAL" clId="{78D4EFF2-BAFC-5802-8A3B-FE012AF47FBC}" dt="2026-05-18T11:51:43.481" v="209"/>
          <ac:picMkLst>
            <pc:docMk/>
            <pc:sldMk cId="0" sldId="279"/>
            <ac:picMk id="4" creationId="{46B819CC-A832-6053-9945-C6BB05D65BB1}"/>
          </ac:picMkLst>
        </pc:picChg>
      </pc:sldChg>
      <pc:sldChg chg="addSp delSp modSp mod setBg">
        <pc:chgData name="Amy Smedley-Walker" userId="47f6933d-9ed0-42f9-afc1-7bb744d03eb4" providerId="ADAL" clId="{78D4EFF2-BAFC-5802-8A3B-FE012AF47FBC}" dt="2026-06-01T15:03:32.571" v="2514" actId="478"/>
        <pc:sldMkLst>
          <pc:docMk/>
          <pc:sldMk cId="0" sldId="280"/>
        </pc:sldMkLst>
        <pc:spChg chg="mod">
          <ac:chgData name="Amy Smedley-Walker" userId="47f6933d-9ed0-42f9-afc1-7bb744d03eb4" providerId="ADAL" clId="{78D4EFF2-BAFC-5802-8A3B-FE012AF47FBC}" dt="2026-05-27T21:14:18.831" v="2255" actId="207"/>
          <ac:spMkLst>
            <pc:docMk/>
            <pc:sldMk cId="0" sldId="280"/>
            <ac:spMk id="3" creationId="{00000000-0000-0000-0000-000000000000}"/>
          </ac:spMkLst>
        </pc:spChg>
        <pc:spChg chg="mod">
          <ac:chgData name="Amy Smedley-Walker" userId="47f6933d-9ed0-42f9-afc1-7bb744d03eb4" providerId="ADAL" clId="{78D4EFF2-BAFC-5802-8A3B-FE012AF47FBC}" dt="2026-05-27T21:13:13.305" v="2253" actId="207"/>
          <ac:spMkLst>
            <pc:docMk/>
            <pc:sldMk cId="0" sldId="280"/>
            <ac:spMk id="4" creationId="{00000000-0000-0000-0000-000000000000}"/>
          </ac:spMkLst>
        </pc:spChg>
        <pc:spChg chg="mod">
          <ac:chgData name="Amy Smedley-Walker" userId="47f6933d-9ed0-42f9-afc1-7bb744d03eb4" providerId="ADAL" clId="{78D4EFF2-BAFC-5802-8A3B-FE012AF47FBC}" dt="2026-06-01T15:01:15.591" v="2496" actId="1035"/>
          <ac:spMkLst>
            <pc:docMk/>
            <pc:sldMk cId="0" sldId="280"/>
            <ac:spMk id="10" creationId="{00000000-0000-0000-0000-000000000000}"/>
          </ac:spMkLst>
        </pc:spChg>
        <pc:spChg chg="mod">
          <ac:chgData name="Amy Smedley-Walker" userId="47f6933d-9ed0-42f9-afc1-7bb744d03eb4" providerId="ADAL" clId="{78D4EFF2-BAFC-5802-8A3B-FE012AF47FBC}" dt="2026-06-01T15:01:29.878" v="2499" actId="27636"/>
          <ac:spMkLst>
            <pc:docMk/>
            <pc:sldMk cId="0" sldId="280"/>
            <ac:spMk id="11" creationId="{00000000-0000-0000-0000-000000000000}"/>
          </ac:spMkLst>
        </pc:spChg>
        <pc:spChg chg="mod">
          <ac:chgData name="Amy Smedley-Walker" userId="47f6933d-9ed0-42f9-afc1-7bb744d03eb4" providerId="ADAL" clId="{78D4EFF2-BAFC-5802-8A3B-FE012AF47FBC}" dt="2026-06-01T15:01:15.591" v="2496" actId="1035"/>
          <ac:spMkLst>
            <pc:docMk/>
            <pc:sldMk cId="0" sldId="280"/>
            <ac:spMk id="17" creationId="{00000000-0000-0000-0000-000000000000}"/>
          </ac:spMkLst>
        </pc:spChg>
        <pc:spChg chg="mod">
          <ac:chgData name="Amy Smedley-Walker" userId="47f6933d-9ed0-42f9-afc1-7bb744d03eb4" providerId="ADAL" clId="{78D4EFF2-BAFC-5802-8A3B-FE012AF47FBC}" dt="2026-06-01T15:01:29.802" v="2498" actId="255"/>
          <ac:spMkLst>
            <pc:docMk/>
            <pc:sldMk cId="0" sldId="280"/>
            <ac:spMk id="18" creationId="{00000000-0000-0000-0000-000000000000}"/>
          </ac:spMkLst>
        </pc:spChg>
        <pc:spChg chg="add mod">
          <ac:chgData name="Amy Smedley-Walker" userId="47f6933d-9ed0-42f9-afc1-7bb744d03eb4" providerId="ADAL" clId="{78D4EFF2-BAFC-5802-8A3B-FE012AF47FBC}" dt="2026-06-01T15:02:59.185" v="2506" actId="164"/>
          <ac:spMkLst>
            <pc:docMk/>
            <pc:sldMk cId="0" sldId="280"/>
            <ac:spMk id="23" creationId="{059CEB70-2FEA-FE87-157C-D6AF4979E3CD}"/>
          </ac:spMkLst>
        </pc:spChg>
        <pc:spChg chg="add mod">
          <ac:chgData name="Amy Smedley-Walker" userId="47f6933d-9ed0-42f9-afc1-7bb744d03eb4" providerId="ADAL" clId="{78D4EFF2-BAFC-5802-8A3B-FE012AF47FBC}" dt="2026-06-01T15:02:59.185" v="2506" actId="164"/>
          <ac:spMkLst>
            <pc:docMk/>
            <pc:sldMk cId="0" sldId="280"/>
            <ac:spMk id="24" creationId="{2C64A876-C842-42F7-6738-FDEA98839504}"/>
          </ac:spMkLst>
        </pc:spChg>
        <pc:spChg chg="mod">
          <ac:chgData name="Amy Smedley-Walker" userId="47f6933d-9ed0-42f9-afc1-7bb744d03eb4" providerId="ADAL" clId="{78D4EFF2-BAFC-5802-8A3B-FE012AF47FBC}" dt="2026-06-01T15:03:21.413" v="2511"/>
          <ac:spMkLst>
            <pc:docMk/>
            <pc:sldMk cId="0" sldId="280"/>
            <ac:spMk id="27" creationId="{9E1B0361-1777-054A-31EF-26E0D2B674F6}"/>
          </ac:spMkLst>
        </pc:spChg>
        <pc:spChg chg="mod">
          <ac:chgData name="Amy Smedley-Walker" userId="47f6933d-9ed0-42f9-afc1-7bb744d03eb4" providerId="ADAL" clId="{78D4EFF2-BAFC-5802-8A3B-FE012AF47FBC}" dt="2026-06-01T15:03:21.413" v="2511"/>
          <ac:spMkLst>
            <pc:docMk/>
            <pc:sldMk cId="0" sldId="280"/>
            <ac:spMk id="28" creationId="{4EE57566-1D2B-D584-1347-1FEFA8B01551}"/>
          </ac:spMkLst>
        </pc:spChg>
        <pc:grpChg chg="add mod">
          <ac:chgData name="Amy Smedley-Walker" userId="47f6933d-9ed0-42f9-afc1-7bb744d03eb4" providerId="ADAL" clId="{78D4EFF2-BAFC-5802-8A3B-FE012AF47FBC}" dt="2026-06-01T15:03:18.725" v="2510" actId="1076"/>
          <ac:grpSpMkLst>
            <pc:docMk/>
            <pc:sldMk cId="0" sldId="280"/>
            <ac:grpSpMk id="25" creationId="{49348932-C2EF-1E76-C1E6-21CE2570E5DF}"/>
          </ac:grpSpMkLst>
        </pc:grpChg>
        <pc:grpChg chg="add mod">
          <ac:chgData name="Amy Smedley-Walker" userId="47f6933d-9ed0-42f9-afc1-7bb744d03eb4" providerId="ADAL" clId="{78D4EFF2-BAFC-5802-8A3B-FE012AF47FBC}" dt="2026-06-01T15:03:29.932" v="2513" actId="167"/>
          <ac:grpSpMkLst>
            <pc:docMk/>
            <pc:sldMk cId="0" sldId="280"/>
            <ac:grpSpMk id="26" creationId="{3AADD4BF-5646-D077-F3AA-5ED0D0124F9D}"/>
          </ac:grpSpMkLst>
        </pc:grpChg>
        <pc:picChg chg="add mod">
          <ac:chgData name="Amy Smedley-Walker" userId="47f6933d-9ed0-42f9-afc1-7bb744d03eb4" providerId="ADAL" clId="{78D4EFF2-BAFC-5802-8A3B-FE012AF47FBC}" dt="2026-05-18T11:51:45.899" v="210"/>
          <ac:picMkLst>
            <pc:docMk/>
            <pc:sldMk cId="0" sldId="280"/>
            <ac:picMk id="21" creationId="{34C659DD-8C8D-044D-6C98-4BB7F84A1B95}"/>
          </ac:picMkLst>
        </pc:picChg>
      </pc:sldChg>
      <pc:sldChg chg="addSp delSp modSp mod">
        <pc:chgData name="Amy Smedley-Walker" userId="47f6933d-9ed0-42f9-afc1-7bb744d03eb4" providerId="ADAL" clId="{78D4EFF2-BAFC-5802-8A3B-FE012AF47FBC}" dt="2026-05-18T15:09:48.373" v="1347" actId="1076"/>
        <pc:sldMkLst>
          <pc:docMk/>
          <pc:sldMk cId="0" sldId="281"/>
        </pc:sldMkLst>
        <pc:spChg chg="mod">
          <ac:chgData name="Amy Smedley-Walker" userId="47f6933d-9ed0-42f9-afc1-7bb744d03eb4" providerId="ADAL" clId="{78D4EFF2-BAFC-5802-8A3B-FE012AF47FBC}" dt="2026-05-18T15:06:53.816" v="1327" actId="255"/>
          <ac:spMkLst>
            <pc:docMk/>
            <pc:sldMk cId="0" sldId="281"/>
            <ac:spMk id="3" creationId="{00000000-0000-0000-0000-000000000000}"/>
          </ac:spMkLst>
        </pc:spChg>
        <pc:spChg chg="mod">
          <ac:chgData name="Amy Smedley-Walker" userId="47f6933d-9ed0-42f9-afc1-7bb744d03eb4" providerId="ADAL" clId="{78D4EFF2-BAFC-5802-8A3B-FE012AF47FBC}" dt="2026-05-18T15:09:48.373" v="1347" actId="1076"/>
          <ac:spMkLst>
            <pc:docMk/>
            <pc:sldMk cId="0" sldId="281"/>
            <ac:spMk id="6" creationId="{00000000-0000-0000-0000-000000000000}"/>
          </ac:spMkLst>
        </pc:spChg>
        <pc:spChg chg="mod">
          <ac:chgData name="Amy Smedley-Walker" userId="47f6933d-9ed0-42f9-afc1-7bb744d03eb4" providerId="ADAL" clId="{78D4EFF2-BAFC-5802-8A3B-FE012AF47FBC}" dt="2026-05-18T15:09:48.373" v="1347" actId="1076"/>
          <ac:spMkLst>
            <pc:docMk/>
            <pc:sldMk cId="0" sldId="281"/>
            <ac:spMk id="7" creationId="{00000000-0000-0000-0000-000000000000}"/>
          </ac:spMkLst>
        </pc:spChg>
        <pc:spChg chg="mod">
          <ac:chgData name="Amy Smedley-Walker" userId="47f6933d-9ed0-42f9-afc1-7bb744d03eb4" providerId="ADAL" clId="{78D4EFF2-BAFC-5802-8A3B-FE012AF47FBC}" dt="2026-05-18T15:09:32.695" v="1344" actId="1076"/>
          <ac:spMkLst>
            <pc:docMk/>
            <pc:sldMk cId="0" sldId="281"/>
            <ac:spMk id="9" creationId="{00000000-0000-0000-0000-000000000000}"/>
          </ac:spMkLst>
        </pc:spChg>
        <pc:spChg chg="mod">
          <ac:chgData name="Amy Smedley-Walker" userId="47f6933d-9ed0-42f9-afc1-7bb744d03eb4" providerId="ADAL" clId="{78D4EFF2-BAFC-5802-8A3B-FE012AF47FBC}" dt="2026-05-18T15:09:32.695" v="1344" actId="1076"/>
          <ac:spMkLst>
            <pc:docMk/>
            <pc:sldMk cId="0" sldId="281"/>
            <ac:spMk id="10" creationId="{00000000-0000-0000-0000-000000000000}"/>
          </ac:spMkLst>
        </pc:spChg>
        <pc:spChg chg="mod">
          <ac:chgData name="Amy Smedley-Walker" userId="47f6933d-9ed0-42f9-afc1-7bb744d03eb4" providerId="ADAL" clId="{78D4EFF2-BAFC-5802-8A3B-FE012AF47FBC}" dt="2026-05-18T15:09:43.249" v="1346" actId="1076"/>
          <ac:spMkLst>
            <pc:docMk/>
            <pc:sldMk cId="0" sldId="281"/>
            <ac:spMk id="12" creationId="{00000000-0000-0000-0000-000000000000}"/>
          </ac:spMkLst>
        </pc:spChg>
        <pc:spChg chg="mod">
          <ac:chgData name="Amy Smedley-Walker" userId="47f6933d-9ed0-42f9-afc1-7bb744d03eb4" providerId="ADAL" clId="{78D4EFF2-BAFC-5802-8A3B-FE012AF47FBC}" dt="2026-05-18T15:09:43.249" v="1346" actId="1076"/>
          <ac:spMkLst>
            <pc:docMk/>
            <pc:sldMk cId="0" sldId="281"/>
            <ac:spMk id="13" creationId="{00000000-0000-0000-0000-000000000000}"/>
          </ac:spMkLst>
        </pc:spChg>
        <pc:spChg chg="mod">
          <ac:chgData name="Amy Smedley-Walker" userId="47f6933d-9ed0-42f9-afc1-7bb744d03eb4" providerId="ADAL" clId="{78D4EFF2-BAFC-5802-8A3B-FE012AF47FBC}" dt="2026-05-18T15:09:39.123" v="1345" actId="1076"/>
          <ac:spMkLst>
            <pc:docMk/>
            <pc:sldMk cId="0" sldId="281"/>
            <ac:spMk id="15" creationId="{00000000-0000-0000-0000-000000000000}"/>
          </ac:spMkLst>
        </pc:spChg>
        <pc:spChg chg="mod">
          <ac:chgData name="Amy Smedley-Walker" userId="47f6933d-9ed0-42f9-afc1-7bb744d03eb4" providerId="ADAL" clId="{78D4EFF2-BAFC-5802-8A3B-FE012AF47FBC}" dt="2026-05-18T15:09:39.123" v="1345" actId="1076"/>
          <ac:spMkLst>
            <pc:docMk/>
            <pc:sldMk cId="0" sldId="281"/>
            <ac:spMk id="16" creationId="{00000000-0000-0000-0000-000000000000}"/>
          </ac:spMkLst>
        </pc:spChg>
        <pc:grpChg chg="add mod">
          <ac:chgData name="Amy Smedley-Walker" userId="47f6933d-9ed0-42f9-afc1-7bb744d03eb4" providerId="ADAL" clId="{78D4EFF2-BAFC-5802-8A3B-FE012AF47FBC}" dt="2026-05-18T15:09:19.769" v="1343" actId="164"/>
          <ac:grpSpMkLst>
            <pc:docMk/>
            <pc:sldMk cId="0" sldId="281"/>
            <ac:grpSpMk id="28" creationId="{EA6A533B-0CB4-2766-5A8C-B2625E32144E}"/>
          </ac:grpSpMkLst>
        </pc:grpChg>
        <pc:picChg chg="mod">
          <ac:chgData name="Amy Smedley-Walker" userId="47f6933d-9ed0-42f9-afc1-7bb744d03eb4" providerId="ADAL" clId="{78D4EFF2-BAFC-5802-8A3B-FE012AF47FBC}" dt="2026-05-18T15:09:19.769" v="1343" actId="164"/>
          <ac:picMkLst>
            <pc:docMk/>
            <pc:sldMk cId="0" sldId="281"/>
            <ac:picMk id="4" creationId="{00000000-0000-0000-0000-000000000000}"/>
          </ac:picMkLst>
        </pc:picChg>
        <pc:picChg chg="add mod">
          <ac:chgData name="Amy Smedley-Walker" userId="47f6933d-9ed0-42f9-afc1-7bb744d03eb4" providerId="ADAL" clId="{78D4EFF2-BAFC-5802-8A3B-FE012AF47FBC}" dt="2026-05-18T11:51:47.327" v="211"/>
          <ac:picMkLst>
            <pc:docMk/>
            <pc:sldMk cId="0" sldId="281"/>
            <ac:picMk id="19" creationId="{B72156F8-CF16-99D1-34B6-62DE7D7032C8}"/>
          </ac:picMkLst>
        </pc:picChg>
        <pc:picChg chg="add mod">
          <ac:chgData name="Amy Smedley-Walker" userId="47f6933d-9ed0-42f9-afc1-7bb744d03eb4" providerId="ADAL" clId="{78D4EFF2-BAFC-5802-8A3B-FE012AF47FBC}" dt="2026-05-18T15:09:19.769" v="1343" actId="164"/>
          <ac:picMkLst>
            <pc:docMk/>
            <pc:sldMk cId="0" sldId="281"/>
            <ac:picMk id="21" creationId="{9E7CDF02-E4BF-8957-1079-B70EEC8B8C40}"/>
          </ac:picMkLst>
        </pc:picChg>
        <pc:picChg chg="add mod">
          <ac:chgData name="Amy Smedley-Walker" userId="47f6933d-9ed0-42f9-afc1-7bb744d03eb4" providerId="ADAL" clId="{78D4EFF2-BAFC-5802-8A3B-FE012AF47FBC}" dt="2026-05-18T15:09:19.769" v="1343" actId="164"/>
          <ac:picMkLst>
            <pc:docMk/>
            <pc:sldMk cId="0" sldId="281"/>
            <ac:picMk id="23" creationId="{D80B5594-A30D-B722-12B3-526593E50370}"/>
          </ac:picMkLst>
        </pc:picChg>
        <pc:picChg chg="add mod">
          <ac:chgData name="Amy Smedley-Walker" userId="47f6933d-9ed0-42f9-afc1-7bb744d03eb4" providerId="ADAL" clId="{78D4EFF2-BAFC-5802-8A3B-FE012AF47FBC}" dt="2026-05-18T15:09:19.769" v="1343" actId="164"/>
          <ac:picMkLst>
            <pc:docMk/>
            <pc:sldMk cId="0" sldId="281"/>
            <ac:picMk id="25" creationId="{8EBBB0B5-1C71-62AE-7310-1A2A7AB17187}"/>
          </ac:picMkLst>
        </pc:picChg>
        <pc:picChg chg="add mod">
          <ac:chgData name="Amy Smedley-Walker" userId="47f6933d-9ed0-42f9-afc1-7bb744d03eb4" providerId="ADAL" clId="{78D4EFF2-BAFC-5802-8A3B-FE012AF47FBC}" dt="2026-05-18T15:09:19.769" v="1343" actId="164"/>
          <ac:picMkLst>
            <pc:docMk/>
            <pc:sldMk cId="0" sldId="281"/>
            <ac:picMk id="27" creationId="{5B4DB365-4AB1-B3AF-13E5-D6590F844E7C}"/>
          </ac:picMkLst>
        </pc:picChg>
      </pc:sldChg>
      <pc:sldChg chg="addSp delSp modSp mod">
        <pc:chgData name="Amy Smedley-Walker" userId="47f6933d-9ed0-42f9-afc1-7bb744d03eb4" providerId="ADAL" clId="{78D4EFF2-BAFC-5802-8A3B-FE012AF47FBC}" dt="2026-05-18T15:22:19.407" v="1512" actId="1036"/>
        <pc:sldMkLst>
          <pc:docMk/>
          <pc:sldMk cId="0" sldId="282"/>
        </pc:sldMkLst>
        <pc:spChg chg="mod">
          <ac:chgData name="Amy Smedley-Walker" userId="47f6933d-9ed0-42f9-afc1-7bb744d03eb4" providerId="ADAL" clId="{78D4EFF2-BAFC-5802-8A3B-FE012AF47FBC}" dt="2026-05-18T15:06:59.992" v="1328" actId="255"/>
          <ac:spMkLst>
            <pc:docMk/>
            <pc:sldMk cId="0" sldId="282"/>
            <ac:spMk id="3" creationId="{00000000-0000-0000-0000-000000000000}"/>
          </ac:spMkLst>
        </pc:spChg>
        <pc:spChg chg="mod">
          <ac:chgData name="Amy Smedley-Walker" userId="47f6933d-9ed0-42f9-afc1-7bb744d03eb4" providerId="ADAL" clId="{78D4EFF2-BAFC-5802-8A3B-FE012AF47FBC}" dt="2026-05-18T15:17:20.286" v="1442" actId="1076"/>
          <ac:spMkLst>
            <pc:docMk/>
            <pc:sldMk cId="0" sldId="282"/>
            <ac:spMk id="6" creationId="{00000000-0000-0000-0000-000000000000}"/>
          </ac:spMkLst>
        </pc:spChg>
        <pc:spChg chg="mod">
          <ac:chgData name="Amy Smedley-Walker" userId="47f6933d-9ed0-42f9-afc1-7bb744d03eb4" providerId="ADAL" clId="{78D4EFF2-BAFC-5802-8A3B-FE012AF47FBC}" dt="2026-05-18T15:22:19.407" v="1512" actId="1036"/>
          <ac:spMkLst>
            <pc:docMk/>
            <pc:sldMk cId="0" sldId="282"/>
            <ac:spMk id="7" creationId="{00000000-0000-0000-0000-000000000000}"/>
          </ac:spMkLst>
        </pc:spChg>
        <pc:spChg chg="mod">
          <ac:chgData name="Amy Smedley-Walker" userId="47f6933d-9ed0-42f9-afc1-7bb744d03eb4" providerId="ADAL" clId="{78D4EFF2-BAFC-5802-8A3B-FE012AF47FBC}" dt="2026-05-18T15:17:10.909" v="1441" actId="1076"/>
          <ac:spMkLst>
            <pc:docMk/>
            <pc:sldMk cId="0" sldId="282"/>
            <ac:spMk id="9" creationId="{00000000-0000-0000-0000-000000000000}"/>
          </ac:spMkLst>
        </pc:spChg>
        <pc:spChg chg="mod">
          <ac:chgData name="Amy Smedley-Walker" userId="47f6933d-9ed0-42f9-afc1-7bb744d03eb4" providerId="ADAL" clId="{78D4EFF2-BAFC-5802-8A3B-FE012AF47FBC}" dt="2026-05-18T15:22:19.407" v="1512" actId="1036"/>
          <ac:spMkLst>
            <pc:docMk/>
            <pc:sldMk cId="0" sldId="282"/>
            <ac:spMk id="10" creationId="{00000000-0000-0000-0000-000000000000}"/>
          </ac:spMkLst>
        </pc:spChg>
        <pc:spChg chg="mod">
          <ac:chgData name="Amy Smedley-Walker" userId="47f6933d-9ed0-42f9-afc1-7bb744d03eb4" providerId="ADAL" clId="{78D4EFF2-BAFC-5802-8A3B-FE012AF47FBC}" dt="2026-05-18T15:20:28.865" v="1484" actId="207"/>
          <ac:spMkLst>
            <pc:docMk/>
            <pc:sldMk cId="0" sldId="282"/>
            <ac:spMk id="12" creationId="{00000000-0000-0000-0000-000000000000}"/>
          </ac:spMkLst>
        </pc:spChg>
        <pc:spChg chg="mod">
          <ac:chgData name="Amy Smedley-Walker" userId="47f6933d-9ed0-42f9-afc1-7bb744d03eb4" providerId="ADAL" clId="{78D4EFF2-BAFC-5802-8A3B-FE012AF47FBC}" dt="2026-05-18T15:22:19.407" v="1512" actId="1036"/>
          <ac:spMkLst>
            <pc:docMk/>
            <pc:sldMk cId="0" sldId="282"/>
            <ac:spMk id="13" creationId="{00000000-0000-0000-0000-000000000000}"/>
          </ac:spMkLst>
        </pc:spChg>
        <pc:spChg chg="mod">
          <ac:chgData name="Amy Smedley-Walker" userId="47f6933d-9ed0-42f9-afc1-7bb744d03eb4" providerId="ADAL" clId="{78D4EFF2-BAFC-5802-8A3B-FE012AF47FBC}" dt="2026-05-18T15:17:39.064" v="1443" actId="1076"/>
          <ac:spMkLst>
            <pc:docMk/>
            <pc:sldMk cId="0" sldId="282"/>
            <ac:spMk id="15" creationId="{00000000-0000-0000-0000-000000000000}"/>
          </ac:spMkLst>
        </pc:spChg>
        <pc:spChg chg="mod">
          <ac:chgData name="Amy Smedley-Walker" userId="47f6933d-9ed0-42f9-afc1-7bb744d03eb4" providerId="ADAL" clId="{78D4EFF2-BAFC-5802-8A3B-FE012AF47FBC}" dt="2026-05-18T15:22:19.407" v="1512" actId="1036"/>
          <ac:spMkLst>
            <pc:docMk/>
            <pc:sldMk cId="0" sldId="282"/>
            <ac:spMk id="16" creationId="{00000000-0000-0000-0000-000000000000}"/>
          </ac:spMkLst>
        </pc:spChg>
        <pc:grpChg chg="add mod">
          <ac:chgData name="Amy Smedley-Walker" userId="47f6933d-9ed0-42f9-afc1-7bb744d03eb4" providerId="ADAL" clId="{78D4EFF2-BAFC-5802-8A3B-FE012AF47FBC}" dt="2026-05-18T15:14:41.817" v="1405" actId="1037"/>
          <ac:grpSpMkLst>
            <pc:docMk/>
            <pc:sldMk cId="0" sldId="282"/>
            <ac:grpSpMk id="35" creationId="{5EACB6C4-63E8-D576-AD36-842C1D67FDC2}"/>
          </ac:grpSpMkLst>
        </pc:grpChg>
        <pc:picChg chg="add mod">
          <ac:chgData name="Amy Smedley-Walker" userId="47f6933d-9ed0-42f9-afc1-7bb744d03eb4" providerId="ADAL" clId="{78D4EFF2-BAFC-5802-8A3B-FE012AF47FBC}" dt="2026-05-18T11:51:49.312" v="212"/>
          <ac:picMkLst>
            <pc:docMk/>
            <pc:sldMk cId="0" sldId="282"/>
            <ac:picMk id="19" creationId="{EA7CB581-53E4-1987-D23F-BCAEC39CD7F9}"/>
          </ac:picMkLst>
        </pc:picChg>
        <pc:picChg chg="mod">
          <ac:chgData name="Amy Smedley-Walker" userId="47f6933d-9ed0-42f9-afc1-7bb744d03eb4" providerId="ADAL" clId="{78D4EFF2-BAFC-5802-8A3B-FE012AF47FBC}" dt="2026-05-18T15:10:30.432" v="1354"/>
          <ac:picMkLst>
            <pc:docMk/>
            <pc:sldMk cId="0" sldId="282"/>
            <ac:picMk id="36" creationId="{5C071C83-8AAA-7A85-EF31-220F0C2BF452}"/>
          </ac:picMkLst>
        </pc:picChg>
        <pc:picChg chg="mod">
          <ac:chgData name="Amy Smedley-Walker" userId="47f6933d-9ed0-42f9-afc1-7bb744d03eb4" providerId="ADAL" clId="{78D4EFF2-BAFC-5802-8A3B-FE012AF47FBC}" dt="2026-05-18T15:16:30.546" v="1437" actId="1076"/>
          <ac:picMkLst>
            <pc:docMk/>
            <pc:sldMk cId="0" sldId="282"/>
            <ac:picMk id="37" creationId="{9EEF746C-873B-A205-CB98-3EFB3252A2AC}"/>
          </ac:picMkLst>
        </pc:picChg>
        <pc:picChg chg="mod">
          <ac:chgData name="Amy Smedley-Walker" userId="47f6933d-9ed0-42f9-afc1-7bb744d03eb4" providerId="ADAL" clId="{78D4EFF2-BAFC-5802-8A3B-FE012AF47FBC}" dt="2026-05-18T15:16:47.222" v="1439" actId="1076"/>
          <ac:picMkLst>
            <pc:docMk/>
            <pc:sldMk cId="0" sldId="282"/>
            <ac:picMk id="38" creationId="{061627DC-14B3-13D0-FDCF-7EDE5E625EC7}"/>
          </ac:picMkLst>
        </pc:picChg>
        <pc:picChg chg="mod">
          <ac:chgData name="Amy Smedley-Walker" userId="47f6933d-9ed0-42f9-afc1-7bb744d03eb4" providerId="ADAL" clId="{78D4EFF2-BAFC-5802-8A3B-FE012AF47FBC}" dt="2026-05-18T15:16:37.615" v="1438" actId="1076"/>
          <ac:picMkLst>
            <pc:docMk/>
            <pc:sldMk cId="0" sldId="282"/>
            <ac:picMk id="39" creationId="{E4A2DD52-7874-94EE-3FA5-D51F19E9B765}"/>
          </ac:picMkLst>
        </pc:picChg>
        <pc:picChg chg="mod">
          <ac:chgData name="Amy Smedley-Walker" userId="47f6933d-9ed0-42f9-afc1-7bb744d03eb4" providerId="ADAL" clId="{78D4EFF2-BAFC-5802-8A3B-FE012AF47FBC}" dt="2026-05-18T15:16:25.626" v="1436" actId="1076"/>
          <ac:picMkLst>
            <pc:docMk/>
            <pc:sldMk cId="0" sldId="282"/>
            <ac:picMk id="40" creationId="{CF1F0329-7F40-FEC1-B55D-8A6BE2EE0FF6}"/>
          </ac:picMkLst>
        </pc:picChg>
      </pc:sldChg>
      <pc:sldChg chg="addSp delSp modSp mod">
        <pc:chgData name="Amy Smedley-Walker" userId="47f6933d-9ed0-42f9-afc1-7bb744d03eb4" providerId="ADAL" clId="{78D4EFF2-BAFC-5802-8A3B-FE012AF47FBC}" dt="2026-06-01T19:23:36.595" v="2520" actId="122"/>
        <pc:sldMkLst>
          <pc:docMk/>
          <pc:sldMk cId="0" sldId="283"/>
        </pc:sldMkLst>
        <pc:spChg chg="mod">
          <ac:chgData name="Amy Smedley-Walker" userId="47f6933d-9ed0-42f9-afc1-7bb744d03eb4" providerId="ADAL" clId="{78D4EFF2-BAFC-5802-8A3B-FE012AF47FBC}" dt="2026-06-01T19:23:34.360" v="2519" actId="122"/>
          <ac:spMkLst>
            <pc:docMk/>
            <pc:sldMk cId="0" sldId="283"/>
            <ac:spMk id="2" creationId="{00000000-0000-0000-0000-000000000000}"/>
          </ac:spMkLst>
        </pc:spChg>
        <pc:spChg chg="mod">
          <ac:chgData name="Amy Smedley-Walker" userId="47f6933d-9ed0-42f9-afc1-7bb744d03eb4" providerId="ADAL" clId="{78D4EFF2-BAFC-5802-8A3B-FE012AF47FBC}" dt="2026-05-18T16:16:16.683" v="1974" actId="255"/>
          <ac:spMkLst>
            <pc:docMk/>
            <pc:sldMk cId="0" sldId="283"/>
            <ac:spMk id="3" creationId="{00000000-0000-0000-0000-000000000000}"/>
          </ac:spMkLst>
        </pc:spChg>
        <pc:spChg chg="mod">
          <ac:chgData name="Amy Smedley-Walker" userId="47f6933d-9ed0-42f9-afc1-7bb744d03eb4" providerId="ADAL" clId="{78D4EFF2-BAFC-5802-8A3B-FE012AF47FBC}" dt="2026-06-01T19:23:34.360" v="2519" actId="122"/>
          <ac:spMkLst>
            <pc:docMk/>
            <pc:sldMk cId="0" sldId="283"/>
            <ac:spMk id="7" creationId="{00000000-0000-0000-0000-000000000000}"/>
          </ac:spMkLst>
        </pc:spChg>
        <pc:spChg chg="mod">
          <ac:chgData name="Amy Smedley-Walker" userId="47f6933d-9ed0-42f9-afc1-7bb744d03eb4" providerId="ADAL" clId="{78D4EFF2-BAFC-5802-8A3B-FE012AF47FBC}" dt="2026-06-01T19:23:34.360" v="2519" actId="122"/>
          <ac:spMkLst>
            <pc:docMk/>
            <pc:sldMk cId="0" sldId="283"/>
            <ac:spMk id="10" creationId="{00000000-0000-0000-0000-000000000000}"/>
          </ac:spMkLst>
        </pc:spChg>
        <pc:spChg chg="mod">
          <ac:chgData name="Amy Smedley-Walker" userId="47f6933d-9ed0-42f9-afc1-7bb744d03eb4" providerId="ADAL" clId="{78D4EFF2-BAFC-5802-8A3B-FE012AF47FBC}" dt="2026-06-01T19:23:34.360" v="2519" actId="122"/>
          <ac:spMkLst>
            <pc:docMk/>
            <pc:sldMk cId="0" sldId="283"/>
            <ac:spMk id="13" creationId="{00000000-0000-0000-0000-000000000000}"/>
          </ac:spMkLst>
        </pc:spChg>
        <pc:spChg chg="mod">
          <ac:chgData name="Amy Smedley-Walker" userId="47f6933d-9ed0-42f9-afc1-7bb744d03eb4" providerId="ADAL" clId="{78D4EFF2-BAFC-5802-8A3B-FE012AF47FBC}" dt="2026-06-01T19:23:34.360" v="2519" actId="122"/>
          <ac:spMkLst>
            <pc:docMk/>
            <pc:sldMk cId="0" sldId="283"/>
            <ac:spMk id="16" creationId="{00000000-0000-0000-0000-000000000000}"/>
          </ac:spMkLst>
        </pc:spChg>
        <pc:spChg chg="mod">
          <ac:chgData name="Amy Smedley-Walker" userId="47f6933d-9ed0-42f9-afc1-7bb744d03eb4" providerId="ADAL" clId="{78D4EFF2-BAFC-5802-8A3B-FE012AF47FBC}" dt="2026-06-01T19:23:34.360" v="2519" actId="122"/>
          <ac:spMkLst>
            <pc:docMk/>
            <pc:sldMk cId="0" sldId="283"/>
            <ac:spMk id="17" creationId="{00000000-0000-0000-0000-000000000000}"/>
          </ac:spMkLst>
        </pc:spChg>
        <pc:spChg chg="mod">
          <ac:chgData name="Amy Smedley-Walker" userId="47f6933d-9ed0-42f9-afc1-7bb744d03eb4" providerId="ADAL" clId="{78D4EFF2-BAFC-5802-8A3B-FE012AF47FBC}" dt="2026-06-01T19:23:34.360" v="2519" actId="122"/>
          <ac:spMkLst>
            <pc:docMk/>
            <pc:sldMk cId="0" sldId="283"/>
            <ac:spMk id="18" creationId="{00000000-0000-0000-0000-000000000000}"/>
          </ac:spMkLst>
        </pc:spChg>
        <pc:spChg chg="add mod">
          <ac:chgData name="Amy Smedley-Walker" userId="47f6933d-9ed0-42f9-afc1-7bb744d03eb4" providerId="ADAL" clId="{78D4EFF2-BAFC-5802-8A3B-FE012AF47FBC}" dt="2026-06-01T19:23:36.595" v="2520" actId="122"/>
          <ac:spMkLst>
            <pc:docMk/>
            <pc:sldMk cId="0" sldId="283"/>
            <ac:spMk id="26" creationId="{A2A3867C-0933-1A2C-BE40-6ED0A441E0AF}"/>
          </ac:spMkLst>
        </pc:spChg>
        <pc:spChg chg="add mod">
          <ac:chgData name="Amy Smedley-Walker" userId="47f6933d-9ed0-42f9-afc1-7bb744d03eb4" providerId="ADAL" clId="{78D4EFF2-BAFC-5802-8A3B-FE012AF47FBC}" dt="2026-06-01T19:23:34.360" v="2519" actId="122"/>
          <ac:spMkLst>
            <pc:docMk/>
            <pc:sldMk cId="0" sldId="283"/>
            <ac:spMk id="27" creationId="{254DAD18-26E6-D047-5521-2EB7DFF63BA2}"/>
          </ac:spMkLst>
        </pc:spChg>
        <pc:spChg chg="add mod">
          <ac:chgData name="Amy Smedley-Walker" userId="47f6933d-9ed0-42f9-afc1-7bb744d03eb4" providerId="ADAL" clId="{78D4EFF2-BAFC-5802-8A3B-FE012AF47FBC}" dt="2026-06-01T19:23:34.360" v="2519" actId="122"/>
          <ac:spMkLst>
            <pc:docMk/>
            <pc:sldMk cId="0" sldId="283"/>
            <ac:spMk id="28" creationId="{C8B26517-025F-5537-1B11-8358F60EF40E}"/>
          </ac:spMkLst>
        </pc:spChg>
        <pc:spChg chg="add mod">
          <ac:chgData name="Amy Smedley-Walker" userId="47f6933d-9ed0-42f9-afc1-7bb744d03eb4" providerId="ADAL" clId="{78D4EFF2-BAFC-5802-8A3B-FE012AF47FBC}" dt="2026-06-01T19:23:34.360" v="2519" actId="122"/>
          <ac:spMkLst>
            <pc:docMk/>
            <pc:sldMk cId="0" sldId="283"/>
            <ac:spMk id="29" creationId="{B3C73D04-488B-ABB3-B08E-44F49A406D44}"/>
          </ac:spMkLst>
        </pc:spChg>
        <pc:grpChg chg="add mod">
          <ac:chgData name="Amy Smedley-Walker" userId="47f6933d-9ed0-42f9-afc1-7bb744d03eb4" providerId="ADAL" clId="{78D4EFF2-BAFC-5802-8A3B-FE012AF47FBC}" dt="2026-05-18T15:18:13.894" v="1449" actId="167"/>
          <ac:grpSpMkLst>
            <pc:docMk/>
            <pc:sldMk cId="0" sldId="283"/>
            <ac:grpSpMk id="20" creationId="{87985662-78B3-C813-341C-1A95F2AB320E}"/>
          </ac:grpSpMkLst>
        </pc:grpChg>
        <pc:picChg chg="add mod">
          <ac:chgData name="Amy Smedley-Walker" userId="47f6933d-9ed0-42f9-afc1-7bb744d03eb4" providerId="ADAL" clId="{78D4EFF2-BAFC-5802-8A3B-FE012AF47FBC}" dt="2026-05-18T11:51:51.194" v="213"/>
          <ac:picMkLst>
            <pc:docMk/>
            <pc:sldMk cId="0" sldId="283"/>
            <ac:picMk id="19" creationId="{DF7ECE15-C69A-4E67-5EE5-B758E91FBCD5}"/>
          </ac:picMkLst>
        </pc:picChg>
        <pc:picChg chg="mod">
          <ac:chgData name="Amy Smedley-Walker" userId="47f6933d-9ed0-42f9-afc1-7bb744d03eb4" providerId="ADAL" clId="{78D4EFF2-BAFC-5802-8A3B-FE012AF47FBC}" dt="2026-05-18T15:18:01.439" v="1448"/>
          <ac:picMkLst>
            <pc:docMk/>
            <pc:sldMk cId="0" sldId="283"/>
            <ac:picMk id="21" creationId="{7ABBA600-038A-4636-7872-55E1AD127FB5}"/>
          </ac:picMkLst>
        </pc:picChg>
        <pc:picChg chg="mod">
          <ac:chgData name="Amy Smedley-Walker" userId="47f6933d-9ed0-42f9-afc1-7bb744d03eb4" providerId="ADAL" clId="{78D4EFF2-BAFC-5802-8A3B-FE012AF47FBC}" dt="2026-05-18T15:18:01.439" v="1448"/>
          <ac:picMkLst>
            <pc:docMk/>
            <pc:sldMk cId="0" sldId="283"/>
            <ac:picMk id="22" creationId="{2254806F-B325-0342-E840-0C76B9B92856}"/>
          </ac:picMkLst>
        </pc:picChg>
        <pc:picChg chg="mod">
          <ac:chgData name="Amy Smedley-Walker" userId="47f6933d-9ed0-42f9-afc1-7bb744d03eb4" providerId="ADAL" clId="{78D4EFF2-BAFC-5802-8A3B-FE012AF47FBC}" dt="2026-05-18T15:18:01.439" v="1448"/>
          <ac:picMkLst>
            <pc:docMk/>
            <pc:sldMk cId="0" sldId="283"/>
            <ac:picMk id="23" creationId="{1FC6D2B0-6DB9-468A-E170-184BA6A838C8}"/>
          </ac:picMkLst>
        </pc:picChg>
        <pc:picChg chg="mod">
          <ac:chgData name="Amy Smedley-Walker" userId="47f6933d-9ed0-42f9-afc1-7bb744d03eb4" providerId="ADAL" clId="{78D4EFF2-BAFC-5802-8A3B-FE012AF47FBC}" dt="2026-05-18T15:18:01.439" v="1448"/>
          <ac:picMkLst>
            <pc:docMk/>
            <pc:sldMk cId="0" sldId="283"/>
            <ac:picMk id="24" creationId="{A5BD8ED1-7A3A-A428-6A23-37480BBEB886}"/>
          </ac:picMkLst>
        </pc:picChg>
        <pc:picChg chg="mod">
          <ac:chgData name="Amy Smedley-Walker" userId="47f6933d-9ed0-42f9-afc1-7bb744d03eb4" providerId="ADAL" clId="{78D4EFF2-BAFC-5802-8A3B-FE012AF47FBC}" dt="2026-05-18T15:18:01.439" v="1448"/>
          <ac:picMkLst>
            <pc:docMk/>
            <pc:sldMk cId="0" sldId="283"/>
            <ac:picMk id="25" creationId="{792C6EEC-6130-3CAA-ABE1-296D8C084ECE}"/>
          </ac:picMkLst>
        </pc:picChg>
      </pc:sldChg>
      <pc:sldChg chg="addSp delSp modSp mod modNotesTx">
        <pc:chgData name="Amy Smedley-Walker" userId="47f6933d-9ed0-42f9-afc1-7bb744d03eb4" providerId="ADAL" clId="{78D4EFF2-BAFC-5802-8A3B-FE012AF47FBC}" dt="2026-05-28T11:53:21.358" v="2289" actId="113"/>
        <pc:sldMkLst>
          <pc:docMk/>
          <pc:sldMk cId="0" sldId="284"/>
        </pc:sldMkLst>
        <pc:spChg chg="mod">
          <ac:chgData name="Amy Smedley-Walker" userId="47f6933d-9ed0-42f9-afc1-7bb744d03eb4" providerId="ADAL" clId="{78D4EFF2-BAFC-5802-8A3B-FE012AF47FBC}" dt="2026-05-18T15:23:40.797" v="1523" actId="6549"/>
          <ac:spMkLst>
            <pc:docMk/>
            <pc:sldMk cId="0" sldId="284"/>
            <ac:spMk id="2" creationId="{00000000-0000-0000-0000-000000000000}"/>
          </ac:spMkLst>
        </pc:spChg>
        <pc:spChg chg="mod">
          <ac:chgData name="Amy Smedley-Walker" userId="47f6933d-9ed0-42f9-afc1-7bb744d03eb4" providerId="ADAL" clId="{78D4EFF2-BAFC-5802-8A3B-FE012AF47FBC}" dt="2026-05-18T16:15:48.553" v="1973" actId="20577"/>
          <ac:spMkLst>
            <pc:docMk/>
            <pc:sldMk cId="0" sldId="284"/>
            <ac:spMk id="3" creationId="{00000000-0000-0000-0000-000000000000}"/>
          </ac:spMkLst>
        </pc:spChg>
        <pc:spChg chg="mod">
          <ac:chgData name="Amy Smedley-Walker" userId="47f6933d-9ed0-42f9-afc1-7bb744d03eb4" providerId="ADAL" clId="{78D4EFF2-BAFC-5802-8A3B-FE012AF47FBC}" dt="2026-05-18T15:23:01.314" v="1518" actId="27636"/>
          <ac:spMkLst>
            <pc:docMk/>
            <pc:sldMk cId="0" sldId="284"/>
            <ac:spMk id="8" creationId="{00000000-0000-0000-0000-000000000000}"/>
          </ac:spMkLst>
        </pc:spChg>
        <pc:spChg chg="mod">
          <ac:chgData name="Amy Smedley-Walker" userId="47f6933d-9ed0-42f9-afc1-7bb744d03eb4" providerId="ADAL" clId="{78D4EFF2-BAFC-5802-8A3B-FE012AF47FBC}" dt="2026-05-18T15:24:29.821" v="1575" actId="14100"/>
          <ac:spMkLst>
            <pc:docMk/>
            <pc:sldMk cId="0" sldId="284"/>
            <ac:spMk id="9" creationId="{00000000-0000-0000-0000-000000000000}"/>
          </ac:spMkLst>
        </pc:spChg>
        <pc:spChg chg="mod">
          <ac:chgData name="Amy Smedley-Walker" userId="47f6933d-9ed0-42f9-afc1-7bb744d03eb4" providerId="ADAL" clId="{78D4EFF2-BAFC-5802-8A3B-FE012AF47FBC}" dt="2026-05-28T11:53:11.375" v="2287" actId="255"/>
          <ac:spMkLst>
            <pc:docMk/>
            <pc:sldMk cId="0" sldId="284"/>
            <ac:spMk id="10" creationId="{00000000-0000-0000-0000-000000000000}"/>
          </ac:spMkLst>
        </pc:spChg>
        <pc:spChg chg="mod">
          <ac:chgData name="Amy Smedley-Walker" userId="47f6933d-9ed0-42f9-afc1-7bb744d03eb4" providerId="ADAL" clId="{78D4EFF2-BAFC-5802-8A3B-FE012AF47FBC}" dt="2026-05-28T11:53:21.358" v="2289" actId="113"/>
          <ac:spMkLst>
            <pc:docMk/>
            <pc:sldMk cId="0" sldId="284"/>
            <ac:spMk id="11" creationId="{00000000-0000-0000-0000-000000000000}"/>
          </ac:spMkLst>
        </pc:spChg>
        <pc:spChg chg="mod">
          <ac:chgData name="Amy Smedley-Walker" userId="47f6933d-9ed0-42f9-afc1-7bb744d03eb4" providerId="ADAL" clId="{78D4EFF2-BAFC-5802-8A3B-FE012AF47FBC}" dt="2026-05-18T15:24:29.821" v="1575" actId="14100"/>
          <ac:spMkLst>
            <pc:docMk/>
            <pc:sldMk cId="0" sldId="284"/>
            <ac:spMk id="12" creationId="{00000000-0000-0000-0000-000000000000}"/>
          </ac:spMkLst>
        </pc:spChg>
        <pc:spChg chg="mod">
          <ac:chgData name="Amy Smedley-Walker" userId="47f6933d-9ed0-42f9-afc1-7bb744d03eb4" providerId="ADAL" clId="{78D4EFF2-BAFC-5802-8A3B-FE012AF47FBC}" dt="2026-05-28T11:53:11.375" v="2287" actId="255"/>
          <ac:spMkLst>
            <pc:docMk/>
            <pc:sldMk cId="0" sldId="284"/>
            <ac:spMk id="13" creationId="{00000000-0000-0000-0000-000000000000}"/>
          </ac:spMkLst>
        </pc:spChg>
        <pc:spChg chg="mod">
          <ac:chgData name="Amy Smedley-Walker" userId="47f6933d-9ed0-42f9-afc1-7bb744d03eb4" providerId="ADAL" clId="{78D4EFF2-BAFC-5802-8A3B-FE012AF47FBC}" dt="2026-05-28T11:53:21.358" v="2289" actId="113"/>
          <ac:spMkLst>
            <pc:docMk/>
            <pc:sldMk cId="0" sldId="284"/>
            <ac:spMk id="14" creationId="{00000000-0000-0000-0000-000000000000}"/>
          </ac:spMkLst>
        </pc:spChg>
        <pc:spChg chg="mod">
          <ac:chgData name="Amy Smedley-Walker" userId="47f6933d-9ed0-42f9-afc1-7bb744d03eb4" providerId="ADAL" clId="{78D4EFF2-BAFC-5802-8A3B-FE012AF47FBC}" dt="2026-05-18T15:24:29.821" v="1575" actId="14100"/>
          <ac:spMkLst>
            <pc:docMk/>
            <pc:sldMk cId="0" sldId="284"/>
            <ac:spMk id="15" creationId="{00000000-0000-0000-0000-000000000000}"/>
          </ac:spMkLst>
        </pc:spChg>
        <pc:spChg chg="mod">
          <ac:chgData name="Amy Smedley-Walker" userId="47f6933d-9ed0-42f9-afc1-7bb744d03eb4" providerId="ADAL" clId="{78D4EFF2-BAFC-5802-8A3B-FE012AF47FBC}" dt="2026-05-28T11:53:11.375" v="2287" actId="255"/>
          <ac:spMkLst>
            <pc:docMk/>
            <pc:sldMk cId="0" sldId="284"/>
            <ac:spMk id="16" creationId="{00000000-0000-0000-0000-000000000000}"/>
          </ac:spMkLst>
        </pc:spChg>
        <pc:spChg chg="mod">
          <ac:chgData name="Amy Smedley-Walker" userId="47f6933d-9ed0-42f9-afc1-7bb744d03eb4" providerId="ADAL" clId="{78D4EFF2-BAFC-5802-8A3B-FE012AF47FBC}" dt="2026-05-28T11:53:21.358" v="2289" actId="113"/>
          <ac:spMkLst>
            <pc:docMk/>
            <pc:sldMk cId="0" sldId="284"/>
            <ac:spMk id="17" creationId="{00000000-0000-0000-0000-000000000000}"/>
          </ac:spMkLst>
        </pc:spChg>
        <pc:spChg chg="add mod">
          <ac:chgData name="Amy Smedley-Walker" userId="47f6933d-9ed0-42f9-afc1-7bb744d03eb4" providerId="ADAL" clId="{78D4EFF2-BAFC-5802-8A3B-FE012AF47FBC}" dt="2026-05-18T15:26:06.465" v="1607" actId="255"/>
          <ac:spMkLst>
            <pc:docMk/>
            <pc:sldMk cId="0" sldId="284"/>
            <ac:spMk id="22" creationId="{851EE741-FE53-3ACD-A2CA-F6891A04A97D}"/>
          </ac:spMkLst>
        </pc:spChg>
        <pc:picChg chg="add mod">
          <ac:chgData name="Amy Smedley-Walker" userId="47f6933d-9ed0-42f9-afc1-7bb744d03eb4" providerId="ADAL" clId="{78D4EFF2-BAFC-5802-8A3B-FE012AF47FBC}" dt="2026-05-18T11:51:52.936" v="214"/>
          <ac:picMkLst>
            <pc:docMk/>
            <pc:sldMk cId="0" sldId="284"/>
            <ac:picMk id="20" creationId="{7C3614BA-7B97-1B80-BC97-2DCDC9D90BAD}"/>
          </ac:picMkLst>
        </pc:picChg>
      </pc:sldChg>
      <pc:sldChg chg="addSp delSp modSp mod setBg modClrScheme chgLayout">
        <pc:chgData name="Amy Smedley-Walker" userId="47f6933d-9ed0-42f9-afc1-7bb744d03eb4" providerId="ADAL" clId="{78D4EFF2-BAFC-5802-8A3B-FE012AF47FBC}" dt="2026-06-01T11:05:14.281" v="2321" actId="255"/>
        <pc:sldMkLst>
          <pc:docMk/>
          <pc:sldMk cId="0" sldId="285"/>
        </pc:sldMkLst>
        <pc:spChg chg="mod">
          <ac:chgData name="Amy Smedley-Walker" userId="47f6933d-9ed0-42f9-afc1-7bb744d03eb4" providerId="ADAL" clId="{78D4EFF2-BAFC-5802-8A3B-FE012AF47FBC}" dt="2026-05-19T15:27:53.919" v="2116" actId="207"/>
          <ac:spMkLst>
            <pc:docMk/>
            <pc:sldMk cId="0" sldId="285"/>
            <ac:spMk id="3" creationId="{00000000-0000-0000-0000-000000000000}"/>
          </ac:spMkLst>
        </pc:spChg>
        <pc:spChg chg="mod">
          <ac:chgData name="Amy Smedley-Walker" userId="47f6933d-9ed0-42f9-afc1-7bb744d03eb4" providerId="ADAL" clId="{78D4EFF2-BAFC-5802-8A3B-FE012AF47FBC}" dt="2026-05-19T11:03:53.055" v="1978" actId="14100"/>
          <ac:spMkLst>
            <pc:docMk/>
            <pc:sldMk cId="0" sldId="285"/>
            <ac:spMk id="4" creationId="{00000000-0000-0000-0000-000000000000}"/>
          </ac:spMkLst>
        </pc:spChg>
        <pc:spChg chg="mod">
          <ac:chgData name="Amy Smedley-Walker" userId="47f6933d-9ed0-42f9-afc1-7bb744d03eb4" providerId="ADAL" clId="{78D4EFF2-BAFC-5802-8A3B-FE012AF47FBC}" dt="2026-06-01T11:05:14.281" v="2321" actId="255"/>
          <ac:spMkLst>
            <pc:docMk/>
            <pc:sldMk cId="0" sldId="285"/>
            <ac:spMk id="5" creationId="{00000000-0000-0000-0000-000000000000}"/>
          </ac:spMkLst>
        </pc:spChg>
        <pc:spChg chg="mod">
          <ac:chgData name="Amy Smedley-Walker" userId="47f6933d-9ed0-42f9-afc1-7bb744d03eb4" providerId="ADAL" clId="{78D4EFF2-BAFC-5802-8A3B-FE012AF47FBC}" dt="2026-05-28T11:52:43.009" v="2283" actId="113"/>
          <ac:spMkLst>
            <pc:docMk/>
            <pc:sldMk cId="0" sldId="285"/>
            <ac:spMk id="6" creationId="{00000000-0000-0000-0000-000000000000}"/>
          </ac:spMkLst>
        </pc:spChg>
        <pc:spChg chg="mod">
          <ac:chgData name="Amy Smedley-Walker" userId="47f6933d-9ed0-42f9-afc1-7bb744d03eb4" providerId="ADAL" clId="{78D4EFF2-BAFC-5802-8A3B-FE012AF47FBC}" dt="2026-06-01T11:05:14.281" v="2321" actId="255"/>
          <ac:spMkLst>
            <pc:docMk/>
            <pc:sldMk cId="0" sldId="285"/>
            <ac:spMk id="8" creationId="{00000000-0000-0000-0000-000000000000}"/>
          </ac:spMkLst>
        </pc:spChg>
        <pc:spChg chg="mod">
          <ac:chgData name="Amy Smedley-Walker" userId="47f6933d-9ed0-42f9-afc1-7bb744d03eb4" providerId="ADAL" clId="{78D4EFF2-BAFC-5802-8A3B-FE012AF47FBC}" dt="2026-05-28T11:52:40.819" v="2282" actId="114"/>
          <ac:spMkLst>
            <pc:docMk/>
            <pc:sldMk cId="0" sldId="285"/>
            <ac:spMk id="9" creationId="{00000000-0000-0000-0000-000000000000}"/>
          </ac:spMkLst>
        </pc:spChg>
        <pc:spChg chg="mod">
          <ac:chgData name="Amy Smedley-Walker" userId="47f6933d-9ed0-42f9-afc1-7bb744d03eb4" providerId="ADAL" clId="{78D4EFF2-BAFC-5802-8A3B-FE012AF47FBC}" dt="2026-06-01T11:05:14.281" v="2321" actId="255"/>
          <ac:spMkLst>
            <pc:docMk/>
            <pc:sldMk cId="0" sldId="285"/>
            <ac:spMk id="11" creationId="{00000000-0000-0000-0000-000000000000}"/>
          </ac:spMkLst>
        </pc:spChg>
        <pc:spChg chg="mod">
          <ac:chgData name="Amy Smedley-Walker" userId="47f6933d-9ed0-42f9-afc1-7bb744d03eb4" providerId="ADAL" clId="{78D4EFF2-BAFC-5802-8A3B-FE012AF47FBC}" dt="2026-05-28T11:52:51.585" v="2286" actId="114"/>
          <ac:spMkLst>
            <pc:docMk/>
            <pc:sldMk cId="0" sldId="285"/>
            <ac:spMk id="12" creationId="{00000000-0000-0000-0000-000000000000}"/>
          </ac:spMkLst>
        </pc:spChg>
        <pc:spChg chg="mod">
          <ac:chgData name="Amy Smedley-Walker" userId="47f6933d-9ed0-42f9-afc1-7bb744d03eb4" providerId="ADAL" clId="{78D4EFF2-BAFC-5802-8A3B-FE012AF47FBC}" dt="2026-05-19T15:29:37.900" v="2145" actId="20577"/>
          <ac:spMkLst>
            <pc:docMk/>
            <pc:sldMk cId="0" sldId="285"/>
            <ac:spMk id="14" creationId="{00000000-0000-0000-0000-000000000000}"/>
          </ac:spMkLst>
        </pc:spChg>
        <pc:spChg chg="mod">
          <ac:chgData name="Amy Smedley-Walker" userId="47f6933d-9ed0-42f9-afc1-7bb744d03eb4" providerId="ADAL" clId="{78D4EFF2-BAFC-5802-8A3B-FE012AF47FBC}" dt="2026-05-19T15:27:17.575" v="2109" actId="113"/>
          <ac:spMkLst>
            <pc:docMk/>
            <pc:sldMk cId="0" sldId="285"/>
            <ac:spMk id="16" creationId="{00000000-0000-0000-0000-000000000000}"/>
          </ac:spMkLst>
        </pc:spChg>
        <pc:spChg chg="mod">
          <ac:chgData name="Amy Smedley-Walker" userId="47f6933d-9ed0-42f9-afc1-7bb744d03eb4" providerId="ADAL" clId="{78D4EFF2-BAFC-5802-8A3B-FE012AF47FBC}" dt="2026-05-19T15:27:17.575" v="2109" actId="113"/>
          <ac:spMkLst>
            <pc:docMk/>
            <pc:sldMk cId="0" sldId="285"/>
            <ac:spMk id="18" creationId="{00000000-0000-0000-0000-000000000000}"/>
          </ac:spMkLst>
        </pc:spChg>
        <pc:spChg chg="mod">
          <ac:chgData name="Amy Smedley-Walker" userId="47f6933d-9ed0-42f9-afc1-7bb744d03eb4" providerId="ADAL" clId="{78D4EFF2-BAFC-5802-8A3B-FE012AF47FBC}" dt="2026-05-19T15:27:17.575" v="2109" actId="113"/>
          <ac:spMkLst>
            <pc:docMk/>
            <pc:sldMk cId="0" sldId="285"/>
            <ac:spMk id="20" creationId="{00000000-0000-0000-0000-000000000000}"/>
          </ac:spMkLst>
        </pc:spChg>
        <pc:picChg chg="add mod">
          <ac:chgData name="Amy Smedley-Walker" userId="47f6933d-9ed0-42f9-afc1-7bb744d03eb4" providerId="ADAL" clId="{78D4EFF2-BAFC-5802-8A3B-FE012AF47FBC}" dt="2026-05-28T11:52:07.054" v="2273" actId="14861"/>
          <ac:picMkLst>
            <pc:docMk/>
            <pc:sldMk cId="0" sldId="285"/>
            <ac:picMk id="33" creationId="{55CA5DC8-FF8D-DAF2-3EB3-820645BE16FF}"/>
          </ac:picMkLst>
        </pc:picChg>
        <pc:picChg chg="add mod">
          <ac:chgData name="Amy Smedley-Walker" userId="47f6933d-9ed0-42f9-afc1-7bb744d03eb4" providerId="ADAL" clId="{78D4EFF2-BAFC-5802-8A3B-FE012AF47FBC}" dt="2026-05-28T11:52:07.054" v="2273" actId="14861"/>
          <ac:picMkLst>
            <pc:docMk/>
            <pc:sldMk cId="0" sldId="285"/>
            <ac:picMk id="35" creationId="{25A04BA7-A523-1592-D053-DFBFC9CF6D1F}"/>
          </ac:picMkLst>
        </pc:picChg>
        <pc:picChg chg="add mod">
          <ac:chgData name="Amy Smedley-Walker" userId="47f6933d-9ed0-42f9-afc1-7bb744d03eb4" providerId="ADAL" clId="{78D4EFF2-BAFC-5802-8A3B-FE012AF47FBC}" dt="2026-05-28T11:52:20.198" v="2276" actId="1076"/>
          <ac:picMkLst>
            <pc:docMk/>
            <pc:sldMk cId="0" sldId="285"/>
            <ac:picMk id="37" creationId="{F31B20F1-98AF-0EBF-6FF0-70BAD5E14CA3}"/>
          </ac:picMkLst>
        </pc:picChg>
        <pc:picChg chg="add mod">
          <ac:chgData name="Amy Smedley-Walker" userId="47f6933d-9ed0-42f9-afc1-7bb744d03eb4" providerId="ADAL" clId="{78D4EFF2-BAFC-5802-8A3B-FE012AF47FBC}" dt="2026-05-28T11:52:07.054" v="2273" actId="14861"/>
          <ac:picMkLst>
            <pc:docMk/>
            <pc:sldMk cId="0" sldId="285"/>
            <ac:picMk id="39" creationId="{16FC2251-B3C5-7738-A8B8-B13CDC5C4068}"/>
          </ac:picMkLst>
        </pc:picChg>
      </pc:sldChg>
      <pc:sldChg chg="addSp delSp modSp mod">
        <pc:chgData name="Amy Smedley-Walker" userId="47f6933d-9ed0-42f9-afc1-7bb744d03eb4" providerId="ADAL" clId="{78D4EFF2-BAFC-5802-8A3B-FE012AF47FBC}" dt="2026-05-21T19:07:19.085" v="2167" actId="20577"/>
        <pc:sldMkLst>
          <pc:docMk/>
          <pc:sldMk cId="0" sldId="286"/>
        </pc:sldMkLst>
        <pc:spChg chg="mod">
          <ac:chgData name="Amy Smedley-Walker" userId="47f6933d-9ed0-42f9-afc1-7bb744d03eb4" providerId="ADAL" clId="{78D4EFF2-BAFC-5802-8A3B-FE012AF47FBC}" dt="2026-05-21T19:07:00.961" v="2160" actId="108"/>
          <ac:spMkLst>
            <pc:docMk/>
            <pc:sldMk cId="0" sldId="286"/>
            <ac:spMk id="3" creationId="{00000000-0000-0000-0000-000000000000}"/>
          </ac:spMkLst>
        </pc:spChg>
        <pc:spChg chg="mod">
          <ac:chgData name="Amy Smedley-Walker" userId="47f6933d-9ed0-42f9-afc1-7bb744d03eb4" providerId="ADAL" clId="{78D4EFF2-BAFC-5802-8A3B-FE012AF47FBC}" dt="2026-05-21T19:07:19.085" v="2167" actId="20577"/>
          <ac:spMkLst>
            <pc:docMk/>
            <pc:sldMk cId="0" sldId="286"/>
            <ac:spMk id="4" creationId="{00000000-0000-0000-0000-000000000000}"/>
          </ac:spMkLst>
        </pc:spChg>
      </pc:sldChg>
      <pc:sldChg chg="addSp delSp modSp mod">
        <pc:chgData name="Amy Smedley-Walker" userId="47f6933d-9ed0-42f9-afc1-7bb744d03eb4" providerId="ADAL" clId="{78D4EFF2-BAFC-5802-8A3B-FE012AF47FBC}" dt="2026-05-18T11:54:00.945" v="226" actId="20577"/>
        <pc:sldMkLst>
          <pc:docMk/>
          <pc:sldMk cId="0" sldId="287"/>
        </pc:sldMkLst>
        <pc:spChg chg="mod">
          <ac:chgData name="Amy Smedley-Walker" userId="47f6933d-9ed0-42f9-afc1-7bb744d03eb4" providerId="ADAL" clId="{78D4EFF2-BAFC-5802-8A3B-FE012AF47FBC}" dt="2026-05-18T10:50:22.695" v="42" actId="113"/>
          <ac:spMkLst>
            <pc:docMk/>
            <pc:sldMk cId="0" sldId="287"/>
            <ac:spMk id="6" creationId="{00000000-0000-0000-0000-000000000000}"/>
          </ac:spMkLst>
        </pc:spChg>
        <pc:spChg chg="mod">
          <ac:chgData name="Amy Smedley-Walker" userId="47f6933d-9ed0-42f9-afc1-7bb744d03eb4" providerId="ADAL" clId="{78D4EFF2-BAFC-5802-8A3B-FE012AF47FBC}" dt="2026-05-18T10:52:52.881" v="59" actId="113"/>
          <ac:spMkLst>
            <pc:docMk/>
            <pc:sldMk cId="0" sldId="287"/>
            <ac:spMk id="10" creationId="{00000000-0000-0000-0000-000000000000}"/>
          </ac:spMkLst>
        </pc:spChg>
        <pc:spChg chg="mod">
          <ac:chgData name="Amy Smedley-Walker" userId="47f6933d-9ed0-42f9-afc1-7bb744d03eb4" providerId="ADAL" clId="{78D4EFF2-BAFC-5802-8A3B-FE012AF47FBC}" dt="2026-05-18T11:52:27.134" v="216" actId="113"/>
          <ac:spMkLst>
            <pc:docMk/>
            <pc:sldMk cId="0" sldId="287"/>
            <ac:spMk id="14" creationId="{00000000-0000-0000-0000-000000000000}"/>
          </ac:spMkLst>
        </pc:spChg>
        <pc:spChg chg="mod">
          <ac:chgData name="Amy Smedley-Walker" userId="47f6933d-9ed0-42f9-afc1-7bb744d03eb4" providerId="ADAL" clId="{78D4EFF2-BAFC-5802-8A3B-FE012AF47FBC}" dt="2026-05-18T11:52:27.177" v="217" actId="27636"/>
          <ac:spMkLst>
            <pc:docMk/>
            <pc:sldMk cId="0" sldId="287"/>
            <ac:spMk id="22" creationId="{00000000-0000-0000-0000-000000000000}"/>
          </ac:spMkLst>
        </pc:spChg>
        <pc:spChg chg="mod">
          <ac:chgData name="Amy Smedley-Walker" userId="47f6933d-9ed0-42f9-afc1-7bb744d03eb4" providerId="ADAL" clId="{78D4EFF2-BAFC-5802-8A3B-FE012AF47FBC}" dt="2026-05-18T11:52:27.134" v="216" actId="113"/>
          <ac:spMkLst>
            <pc:docMk/>
            <pc:sldMk cId="0" sldId="287"/>
            <ac:spMk id="30" creationId="{00000000-0000-0000-0000-000000000000}"/>
          </ac:spMkLst>
        </pc:spChg>
        <pc:spChg chg="mod">
          <ac:chgData name="Amy Smedley-Walker" userId="47f6933d-9ed0-42f9-afc1-7bb744d03eb4" providerId="ADAL" clId="{78D4EFF2-BAFC-5802-8A3B-FE012AF47FBC}" dt="2026-05-18T11:52:27.134" v="216" actId="113"/>
          <ac:spMkLst>
            <pc:docMk/>
            <pc:sldMk cId="0" sldId="287"/>
            <ac:spMk id="34" creationId="{00000000-0000-0000-0000-000000000000}"/>
          </ac:spMkLst>
        </pc:spChg>
        <pc:spChg chg="mod">
          <ac:chgData name="Amy Smedley-Walker" userId="47f6933d-9ed0-42f9-afc1-7bb744d03eb4" providerId="ADAL" clId="{78D4EFF2-BAFC-5802-8A3B-FE012AF47FBC}" dt="2026-05-18T11:52:27.134" v="216" actId="113"/>
          <ac:spMkLst>
            <pc:docMk/>
            <pc:sldMk cId="0" sldId="287"/>
            <ac:spMk id="38" creationId="{00000000-0000-0000-0000-000000000000}"/>
          </ac:spMkLst>
        </pc:spChg>
        <pc:spChg chg="mod">
          <ac:chgData name="Amy Smedley-Walker" userId="47f6933d-9ed0-42f9-afc1-7bb744d03eb4" providerId="ADAL" clId="{78D4EFF2-BAFC-5802-8A3B-FE012AF47FBC}" dt="2026-05-18T11:52:36.017" v="219" actId="113"/>
          <ac:spMkLst>
            <pc:docMk/>
            <pc:sldMk cId="0" sldId="287"/>
            <ac:spMk id="46" creationId="{00000000-0000-0000-0000-000000000000}"/>
          </ac:spMkLst>
        </pc:spChg>
        <pc:spChg chg="mod">
          <ac:chgData name="Amy Smedley-Walker" userId="47f6933d-9ed0-42f9-afc1-7bb744d03eb4" providerId="ADAL" clId="{78D4EFF2-BAFC-5802-8A3B-FE012AF47FBC}" dt="2026-05-18T11:52:27.134" v="216" actId="113"/>
          <ac:spMkLst>
            <pc:docMk/>
            <pc:sldMk cId="0" sldId="287"/>
            <ac:spMk id="50" creationId="{00000000-0000-0000-0000-000000000000}"/>
          </ac:spMkLst>
        </pc:spChg>
        <pc:spChg chg="mod">
          <ac:chgData name="Amy Smedley-Walker" userId="47f6933d-9ed0-42f9-afc1-7bb744d03eb4" providerId="ADAL" clId="{78D4EFF2-BAFC-5802-8A3B-FE012AF47FBC}" dt="2026-05-18T11:52:27.134" v="216" actId="113"/>
          <ac:spMkLst>
            <pc:docMk/>
            <pc:sldMk cId="0" sldId="287"/>
            <ac:spMk id="54" creationId="{00000000-0000-0000-0000-000000000000}"/>
          </ac:spMkLst>
        </pc:spChg>
        <pc:spChg chg="mod">
          <ac:chgData name="Amy Smedley-Walker" userId="47f6933d-9ed0-42f9-afc1-7bb744d03eb4" providerId="ADAL" clId="{78D4EFF2-BAFC-5802-8A3B-FE012AF47FBC}" dt="2026-05-18T11:52:27.134" v="216" actId="113"/>
          <ac:spMkLst>
            <pc:docMk/>
            <pc:sldMk cId="0" sldId="287"/>
            <ac:spMk id="57" creationId="{00000000-0000-0000-0000-000000000000}"/>
          </ac:spMkLst>
        </pc:spChg>
        <pc:spChg chg="mod">
          <ac:chgData name="Amy Smedley-Walker" userId="47f6933d-9ed0-42f9-afc1-7bb744d03eb4" providerId="ADAL" clId="{78D4EFF2-BAFC-5802-8A3B-FE012AF47FBC}" dt="2026-05-18T11:52:27.179" v="218" actId="27636"/>
          <ac:spMkLst>
            <pc:docMk/>
            <pc:sldMk cId="0" sldId="287"/>
            <ac:spMk id="58" creationId="{00000000-0000-0000-0000-000000000000}"/>
          </ac:spMkLst>
        </pc:spChg>
        <pc:spChg chg="mod">
          <ac:chgData name="Amy Smedley-Walker" userId="47f6933d-9ed0-42f9-afc1-7bb744d03eb4" providerId="ADAL" clId="{78D4EFF2-BAFC-5802-8A3B-FE012AF47FBC}" dt="2026-05-18T11:52:27.134" v="216" actId="113"/>
          <ac:spMkLst>
            <pc:docMk/>
            <pc:sldMk cId="0" sldId="287"/>
            <ac:spMk id="62" creationId="{00000000-0000-0000-0000-000000000000}"/>
          </ac:spMkLst>
        </pc:spChg>
        <pc:spChg chg="mod">
          <ac:chgData name="Amy Smedley-Walker" userId="47f6933d-9ed0-42f9-afc1-7bb744d03eb4" providerId="ADAL" clId="{78D4EFF2-BAFC-5802-8A3B-FE012AF47FBC}" dt="2026-05-18T11:54:00.945" v="226" actId="20577"/>
          <ac:spMkLst>
            <pc:docMk/>
            <pc:sldMk cId="0" sldId="287"/>
            <ac:spMk id="70" creationId="{00000000-0000-0000-0000-000000000000}"/>
          </ac:spMkLst>
        </pc:spChg>
        <pc:picChg chg="add mod">
          <ac:chgData name="Amy Smedley-Walker" userId="47f6933d-9ed0-42f9-afc1-7bb744d03eb4" providerId="ADAL" clId="{78D4EFF2-BAFC-5802-8A3B-FE012AF47FBC}" dt="2026-05-18T11:50:41.869" v="188"/>
          <ac:picMkLst>
            <pc:docMk/>
            <pc:sldMk cId="0" sldId="287"/>
            <ac:picMk id="95" creationId="{9F95ABE0-E79C-2A9F-D66F-3F59829D221C}"/>
          </ac:picMkLst>
        </pc:picChg>
      </pc:sldChg>
      <pc:sldMasterChg chg="setBg modSldLayout sldLayoutOrd">
        <pc:chgData name="Amy Smedley-Walker" userId="47f6933d-9ed0-42f9-afc1-7bb744d03eb4" providerId="ADAL" clId="{78D4EFF2-BAFC-5802-8A3B-FE012AF47FBC}" dt="2026-06-01T20:16:12.057" v="2521"/>
        <pc:sldMasterMkLst>
          <pc:docMk/>
          <pc:sldMasterMk cId="0" sldId="2147483648"/>
        </pc:sldMasterMkLst>
        <pc:sldLayoutChg chg="addSp modSp">
          <pc:chgData name="Amy Smedley-Walker" userId="47f6933d-9ed0-42f9-afc1-7bb744d03eb4" providerId="ADAL" clId="{78D4EFF2-BAFC-5802-8A3B-FE012AF47FBC}" dt="2026-06-01T20:16:12.057" v="2521"/>
          <pc:sldLayoutMkLst>
            <pc:docMk/>
            <pc:sldMasterMk cId="0" sldId="2147483648"/>
            <pc:sldLayoutMk cId="1576923665" sldId="2147483650"/>
          </pc:sldLayoutMkLst>
          <pc:picChg chg="add mod">
            <ac:chgData name="Amy Smedley-Walker" userId="47f6933d-9ed0-42f9-afc1-7bb744d03eb4" providerId="ADAL" clId="{78D4EFF2-BAFC-5802-8A3B-FE012AF47FBC}" dt="2026-06-01T20:16:12.057" v="2521"/>
            <ac:picMkLst>
              <pc:docMk/>
              <pc:sldMasterMk cId="0" sldId="2147483648"/>
              <pc:sldLayoutMk cId="1576923665" sldId="2147483650"/>
              <ac:picMk id="2" creationId="{59FEBD4E-176B-940F-1EB0-FD416CB32A56}"/>
            </ac:picMkLst>
          </pc:picChg>
        </pc:sldLayoutChg>
        <pc:sldLayoutChg chg="ord">
          <pc:chgData name="Amy Smedley-Walker" userId="47f6933d-9ed0-42f9-afc1-7bb744d03eb4" providerId="ADAL" clId="{78D4EFF2-BAFC-5802-8A3B-FE012AF47FBC}" dt="2026-05-27T20:58:38.834" v="2170" actId="20578"/>
          <pc:sldLayoutMkLst>
            <pc:docMk/>
            <pc:sldMasterMk cId="0" sldId="2147483648"/>
            <pc:sldLayoutMk cId="2493748659" sldId="2147483651"/>
          </pc:sldLayoutMkLst>
        </pc:sldLayoutChg>
      </pc:sldMasterChg>
    </pc:docChg>
  </pc:docChgLst>
  <pc:docChgLst>
    <pc:chgData name="Jemima Martin" userId="feae1993-dbcf-41c7-a5d7-959e931509de" providerId="ADAL" clId="{1A7BC1E0-8FFA-4D68-8058-FBEAEAD5E516}"/>
    <pc:docChg chg="undo custSel modSld">
      <pc:chgData name="Jemima Martin" userId="feae1993-dbcf-41c7-a5d7-959e931509de" providerId="ADAL" clId="{1A7BC1E0-8FFA-4D68-8058-FBEAEAD5E516}" dt="2026-06-03T16:12:46.732" v="374"/>
      <pc:docMkLst>
        <pc:docMk/>
      </pc:docMkLst>
      <pc:sldChg chg="modSp mod">
        <pc:chgData name="Jemima Martin" userId="feae1993-dbcf-41c7-a5d7-959e931509de" providerId="ADAL" clId="{1A7BC1E0-8FFA-4D68-8058-FBEAEAD5E516}" dt="2026-06-03T14:44:43.839" v="23" actId="20577"/>
        <pc:sldMkLst>
          <pc:docMk/>
          <pc:sldMk cId="0" sldId="256"/>
        </pc:sldMkLst>
        <pc:spChg chg="mod">
          <ac:chgData name="Jemima Martin" userId="feae1993-dbcf-41c7-a5d7-959e931509de" providerId="ADAL" clId="{1A7BC1E0-8FFA-4D68-8058-FBEAEAD5E516}" dt="2026-06-03T14:44:34.804" v="7" actId="20577"/>
          <ac:spMkLst>
            <pc:docMk/>
            <pc:sldMk cId="0" sldId="256"/>
            <ac:spMk id="4" creationId="{00000000-0000-0000-0000-000000000000}"/>
          </ac:spMkLst>
        </pc:spChg>
        <pc:spChg chg="mod">
          <ac:chgData name="Jemima Martin" userId="feae1993-dbcf-41c7-a5d7-959e931509de" providerId="ADAL" clId="{1A7BC1E0-8FFA-4D68-8058-FBEAEAD5E516}" dt="2026-06-03T14:44:43.839" v="23" actId="20577"/>
          <ac:spMkLst>
            <pc:docMk/>
            <pc:sldMk cId="0" sldId="256"/>
            <ac:spMk id="7" creationId="{00000000-0000-0000-0000-000000000000}"/>
          </ac:spMkLst>
        </pc:spChg>
      </pc:sldChg>
      <pc:sldChg chg="modNotesTx">
        <pc:chgData name="Jemima Martin" userId="feae1993-dbcf-41c7-a5d7-959e931509de" providerId="ADAL" clId="{1A7BC1E0-8FFA-4D68-8058-FBEAEAD5E516}" dt="2026-06-03T14:46:10.729" v="24" actId="20577"/>
        <pc:sldMkLst>
          <pc:docMk/>
          <pc:sldMk cId="0" sldId="258"/>
        </pc:sldMkLst>
      </pc:sldChg>
      <pc:sldChg chg="addAnim delAnim modAnim modNotesTx">
        <pc:chgData name="Jemima Martin" userId="feae1993-dbcf-41c7-a5d7-959e931509de" providerId="ADAL" clId="{1A7BC1E0-8FFA-4D68-8058-FBEAEAD5E516}" dt="2026-06-03T15:14:08.570" v="99"/>
        <pc:sldMkLst>
          <pc:docMk/>
          <pc:sldMk cId="0" sldId="259"/>
        </pc:sldMkLst>
      </pc:sldChg>
      <pc:sldChg chg="addAnim delAnim modAnim">
        <pc:chgData name="Jemima Martin" userId="feae1993-dbcf-41c7-a5d7-959e931509de" providerId="ADAL" clId="{1A7BC1E0-8FFA-4D68-8058-FBEAEAD5E516}" dt="2026-06-03T15:16:18.054" v="109"/>
        <pc:sldMkLst>
          <pc:docMk/>
          <pc:sldMk cId="0" sldId="261"/>
        </pc:sldMkLst>
      </pc:sldChg>
      <pc:sldChg chg="modNotesTx">
        <pc:chgData name="Jemima Martin" userId="feae1993-dbcf-41c7-a5d7-959e931509de" providerId="ADAL" clId="{1A7BC1E0-8FFA-4D68-8058-FBEAEAD5E516}" dt="2026-06-03T14:51:56.593" v="76" actId="20577"/>
        <pc:sldMkLst>
          <pc:docMk/>
          <pc:sldMk cId="0" sldId="262"/>
        </pc:sldMkLst>
      </pc:sldChg>
      <pc:sldChg chg="modAnim">
        <pc:chgData name="Jemima Martin" userId="feae1993-dbcf-41c7-a5d7-959e931509de" providerId="ADAL" clId="{1A7BC1E0-8FFA-4D68-8058-FBEAEAD5E516}" dt="2026-06-03T15:18:22.984" v="117"/>
        <pc:sldMkLst>
          <pc:docMk/>
          <pc:sldMk cId="0" sldId="263"/>
        </pc:sldMkLst>
      </pc:sldChg>
      <pc:sldChg chg="modSp mod addAnim delAnim modAnim modNotesTx">
        <pc:chgData name="Jemima Martin" userId="feae1993-dbcf-41c7-a5d7-959e931509de" providerId="ADAL" clId="{1A7BC1E0-8FFA-4D68-8058-FBEAEAD5E516}" dt="2026-06-03T16:12:46.732" v="374"/>
        <pc:sldMkLst>
          <pc:docMk/>
          <pc:sldMk cId="0" sldId="264"/>
        </pc:sldMkLst>
        <pc:spChg chg="mod">
          <ac:chgData name="Jemima Martin" userId="feae1993-dbcf-41c7-a5d7-959e931509de" providerId="ADAL" clId="{1A7BC1E0-8FFA-4D68-8058-FBEAEAD5E516}" dt="2026-06-03T15:22:07.188" v="161" actId="207"/>
          <ac:spMkLst>
            <pc:docMk/>
            <pc:sldMk cId="0" sldId="264"/>
            <ac:spMk id="5" creationId="{00000000-0000-0000-0000-000000000000}"/>
          </ac:spMkLst>
        </pc:spChg>
        <pc:spChg chg="mod">
          <ac:chgData name="Jemima Martin" userId="feae1993-dbcf-41c7-a5d7-959e931509de" providerId="ADAL" clId="{1A7BC1E0-8FFA-4D68-8058-FBEAEAD5E516}" dt="2026-06-03T15:21:40.722" v="158" actId="207"/>
          <ac:spMkLst>
            <pc:docMk/>
            <pc:sldMk cId="0" sldId="264"/>
            <ac:spMk id="10" creationId="{00000000-0000-0000-0000-000000000000}"/>
          </ac:spMkLst>
        </pc:spChg>
        <pc:spChg chg="mod">
          <ac:chgData name="Jemima Martin" userId="feae1993-dbcf-41c7-a5d7-959e931509de" providerId="ADAL" clId="{1A7BC1E0-8FFA-4D68-8058-FBEAEAD5E516}" dt="2026-06-03T15:21:40.215" v="157" actId="207"/>
          <ac:spMkLst>
            <pc:docMk/>
            <pc:sldMk cId="0" sldId="264"/>
            <ac:spMk id="15" creationId="{00000000-0000-0000-0000-000000000000}"/>
          </ac:spMkLst>
        </pc:spChg>
        <pc:spChg chg="mod">
          <ac:chgData name="Jemima Martin" userId="feae1993-dbcf-41c7-a5d7-959e931509de" providerId="ADAL" clId="{1A7BC1E0-8FFA-4D68-8058-FBEAEAD5E516}" dt="2026-06-03T15:21:39.528" v="156" actId="207"/>
          <ac:spMkLst>
            <pc:docMk/>
            <pc:sldMk cId="0" sldId="264"/>
            <ac:spMk id="20" creationId="{00000000-0000-0000-0000-000000000000}"/>
          </ac:spMkLst>
        </pc:spChg>
        <pc:spChg chg="mod">
          <ac:chgData name="Jemima Martin" userId="feae1993-dbcf-41c7-a5d7-959e931509de" providerId="ADAL" clId="{1A7BC1E0-8FFA-4D68-8058-FBEAEAD5E516}" dt="2026-06-03T15:21:39.013" v="155" actId="207"/>
          <ac:spMkLst>
            <pc:docMk/>
            <pc:sldMk cId="0" sldId="264"/>
            <ac:spMk id="25" creationId="{00000000-0000-0000-0000-000000000000}"/>
          </ac:spMkLst>
        </pc:spChg>
        <pc:spChg chg="mod">
          <ac:chgData name="Jemima Martin" userId="feae1993-dbcf-41c7-a5d7-959e931509de" providerId="ADAL" clId="{1A7BC1E0-8FFA-4D68-8058-FBEAEAD5E516}" dt="2026-06-03T15:21:38.502" v="154" actId="207"/>
          <ac:spMkLst>
            <pc:docMk/>
            <pc:sldMk cId="0" sldId="264"/>
            <ac:spMk id="30" creationId="{00000000-0000-0000-0000-000000000000}"/>
          </ac:spMkLst>
        </pc:spChg>
        <pc:spChg chg="mod">
          <ac:chgData name="Jemima Martin" userId="feae1993-dbcf-41c7-a5d7-959e931509de" providerId="ADAL" clId="{1A7BC1E0-8FFA-4D68-8058-FBEAEAD5E516}" dt="2026-06-03T15:21:37.915" v="153" actId="207"/>
          <ac:spMkLst>
            <pc:docMk/>
            <pc:sldMk cId="0" sldId="264"/>
            <ac:spMk id="35" creationId="{00000000-0000-0000-0000-000000000000}"/>
          </ac:spMkLst>
        </pc:spChg>
        <pc:spChg chg="mod">
          <ac:chgData name="Jemima Martin" userId="feae1993-dbcf-41c7-a5d7-959e931509de" providerId="ADAL" clId="{1A7BC1E0-8FFA-4D68-8058-FBEAEAD5E516}" dt="2026-06-03T15:21:36.693" v="152" actId="207"/>
          <ac:spMkLst>
            <pc:docMk/>
            <pc:sldMk cId="0" sldId="264"/>
            <ac:spMk id="40" creationId="{00000000-0000-0000-0000-000000000000}"/>
          </ac:spMkLst>
        </pc:spChg>
        <pc:picChg chg="mod">
          <ac:chgData name="Jemima Martin" userId="feae1993-dbcf-41c7-a5d7-959e931509de" providerId="ADAL" clId="{1A7BC1E0-8FFA-4D68-8058-FBEAEAD5E516}" dt="2026-06-03T15:21:41.360" v="159" actId="14100"/>
          <ac:picMkLst>
            <pc:docMk/>
            <pc:sldMk cId="0" sldId="264"/>
            <ac:picMk id="52" creationId="{534603CD-8507-9AD3-7411-61E8B07D7DD1}"/>
          </ac:picMkLst>
        </pc:picChg>
      </pc:sldChg>
      <pc:sldChg chg="modNotesTx">
        <pc:chgData name="Jemima Martin" userId="feae1993-dbcf-41c7-a5d7-959e931509de" providerId="ADAL" clId="{1A7BC1E0-8FFA-4D68-8058-FBEAEAD5E516}" dt="2026-06-03T14:53:00.478" v="87" actId="20577"/>
        <pc:sldMkLst>
          <pc:docMk/>
          <pc:sldMk cId="0" sldId="265"/>
        </pc:sldMkLst>
      </pc:sldChg>
      <pc:sldChg chg="modSp mod modAnim modNotesTx">
        <pc:chgData name="Jemima Martin" userId="feae1993-dbcf-41c7-a5d7-959e931509de" providerId="ADAL" clId="{1A7BC1E0-8FFA-4D68-8058-FBEAEAD5E516}" dt="2026-06-03T15:47:47.748" v="177"/>
        <pc:sldMkLst>
          <pc:docMk/>
          <pc:sldMk cId="0" sldId="266"/>
        </pc:sldMkLst>
        <pc:spChg chg="mod">
          <ac:chgData name="Jemima Martin" userId="feae1993-dbcf-41c7-a5d7-959e931509de" providerId="ADAL" clId="{1A7BC1E0-8FFA-4D68-8058-FBEAEAD5E516}" dt="2026-06-03T14:53:19.835" v="88" actId="1076"/>
          <ac:spMkLst>
            <pc:docMk/>
            <pc:sldMk cId="0" sldId="266"/>
            <ac:spMk id="95" creationId="{9FCA955B-C76F-D51C-C48E-1D0EA52B0140}"/>
          </ac:spMkLst>
        </pc:spChg>
        <pc:grpChg chg="mod">
          <ac:chgData name="Jemima Martin" userId="feae1993-dbcf-41c7-a5d7-959e931509de" providerId="ADAL" clId="{1A7BC1E0-8FFA-4D68-8058-FBEAEAD5E516}" dt="2026-06-03T15:47:18.705" v="175" actId="1076"/>
          <ac:grpSpMkLst>
            <pc:docMk/>
            <pc:sldMk cId="0" sldId="266"/>
            <ac:grpSpMk id="116" creationId="{13E4F89A-8DDA-E641-2210-9CA2B6A0ECDA}"/>
          </ac:grpSpMkLst>
        </pc:grpChg>
      </pc:sldChg>
      <pc:sldChg chg="modSp mod">
        <pc:chgData name="Jemima Martin" userId="feae1993-dbcf-41c7-a5d7-959e931509de" providerId="ADAL" clId="{1A7BC1E0-8FFA-4D68-8058-FBEAEAD5E516}" dt="2026-06-03T14:54:09.910" v="89" actId="1076"/>
        <pc:sldMkLst>
          <pc:docMk/>
          <pc:sldMk cId="0" sldId="267"/>
        </pc:sldMkLst>
        <pc:spChg chg="mod">
          <ac:chgData name="Jemima Martin" userId="feae1993-dbcf-41c7-a5d7-959e931509de" providerId="ADAL" clId="{1A7BC1E0-8FFA-4D68-8058-FBEAEAD5E516}" dt="2026-06-03T14:54:09.910" v="89" actId="1076"/>
          <ac:spMkLst>
            <pc:docMk/>
            <pc:sldMk cId="0" sldId="267"/>
            <ac:spMk id="33" creationId="{467D5E86-4BB6-427E-8707-7DB90E55D258}"/>
          </ac:spMkLst>
        </pc:spChg>
      </pc:sldChg>
      <pc:sldChg chg="addSp delSp modSp mod addAnim delAnim modAnim modNotesTx">
        <pc:chgData name="Jemima Martin" userId="feae1993-dbcf-41c7-a5d7-959e931509de" providerId="ADAL" clId="{1A7BC1E0-8FFA-4D68-8058-FBEAEAD5E516}" dt="2026-06-03T15:58:01.863" v="296"/>
        <pc:sldMkLst>
          <pc:docMk/>
          <pc:sldMk cId="0" sldId="268"/>
        </pc:sldMkLst>
        <pc:spChg chg="add del mod">
          <ac:chgData name="Jemima Martin" userId="feae1993-dbcf-41c7-a5d7-959e931509de" providerId="ADAL" clId="{1A7BC1E0-8FFA-4D68-8058-FBEAEAD5E516}" dt="2026-06-03T15:58:01.863" v="296"/>
          <ac:spMkLst>
            <pc:docMk/>
            <pc:sldMk cId="0" sldId="268"/>
            <ac:spMk id="5" creationId="{98EB2E0F-AF61-5C7A-BD98-A0A0CEEFE491}"/>
          </ac:spMkLst>
        </pc:spChg>
        <pc:spChg chg="add mod">
          <ac:chgData name="Jemima Martin" userId="feae1993-dbcf-41c7-a5d7-959e931509de" providerId="ADAL" clId="{1A7BC1E0-8FFA-4D68-8058-FBEAEAD5E516}" dt="2026-06-03T15:55:26.603" v="190" actId="255"/>
          <ac:spMkLst>
            <pc:docMk/>
            <pc:sldMk cId="0" sldId="268"/>
            <ac:spMk id="6" creationId="{5FD6D853-60ED-0A9F-0B95-1E13A311BCB6}"/>
          </ac:spMkLst>
        </pc:spChg>
        <pc:spChg chg="add mod">
          <ac:chgData name="Jemima Martin" userId="feae1993-dbcf-41c7-a5d7-959e931509de" providerId="ADAL" clId="{1A7BC1E0-8FFA-4D68-8058-FBEAEAD5E516}" dt="2026-06-03T15:56:53.736" v="280" actId="1076"/>
          <ac:spMkLst>
            <pc:docMk/>
            <pc:sldMk cId="0" sldId="268"/>
            <ac:spMk id="7" creationId="{B30E76E5-3128-8111-BFE4-2742C2EA56C1}"/>
          </ac:spMkLst>
        </pc:spChg>
        <pc:spChg chg="add mod">
          <ac:chgData name="Jemima Martin" userId="feae1993-dbcf-41c7-a5d7-959e931509de" providerId="ADAL" clId="{1A7BC1E0-8FFA-4D68-8058-FBEAEAD5E516}" dt="2026-06-03T15:56:58.979" v="281" actId="1076"/>
          <ac:spMkLst>
            <pc:docMk/>
            <pc:sldMk cId="0" sldId="268"/>
            <ac:spMk id="8" creationId="{ECA25FE7-D3E9-ACB4-2A76-F0ACBDE95206}"/>
          </ac:spMkLst>
        </pc:spChg>
        <pc:spChg chg="add mod">
          <ac:chgData name="Jemima Martin" userId="feae1993-dbcf-41c7-a5d7-959e931509de" providerId="ADAL" clId="{1A7BC1E0-8FFA-4D68-8058-FBEAEAD5E516}" dt="2026-06-03T15:57:11.636" v="282" actId="1076"/>
          <ac:spMkLst>
            <pc:docMk/>
            <pc:sldMk cId="0" sldId="268"/>
            <ac:spMk id="9" creationId="{1EC998C6-7DD2-36DE-74A2-A4017337C03D}"/>
          </ac:spMkLst>
        </pc:spChg>
        <pc:graphicFrameChg chg="mod modGraphic">
          <ac:chgData name="Jemima Martin" userId="feae1993-dbcf-41c7-a5d7-959e931509de" providerId="ADAL" clId="{1A7BC1E0-8FFA-4D68-8058-FBEAEAD5E516}" dt="2026-06-03T15:56:47.938" v="279" actId="20577"/>
          <ac:graphicFrameMkLst>
            <pc:docMk/>
            <pc:sldMk cId="0" sldId="268"/>
            <ac:graphicFrameMk id="61" creationId="{8682DE36-6047-DAA1-BADE-33F5960D5439}"/>
          </ac:graphicFrameMkLst>
        </pc:graphicFrameChg>
      </pc:sldChg>
      <pc:sldChg chg="modSp mod addAnim delAnim modAnim modNotesTx">
        <pc:chgData name="Jemima Martin" userId="feae1993-dbcf-41c7-a5d7-959e931509de" providerId="ADAL" clId="{1A7BC1E0-8FFA-4D68-8058-FBEAEAD5E516}" dt="2026-06-03T16:00:23.168" v="314"/>
        <pc:sldMkLst>
          <pc:docMk/>
          <pc:sldMk cId="0" sldId="273"/>
        </pc:sldMkLst>
        <pc:spChg chg="mod">
          <ac:chgData name="Jemima Martin" userId="feae1993-dbcf-41c7-a5d7-959e931509de" providerId="ADAL" clId="{1A7BC1E0-8FFA-4D68-8058-FBEAEAD5E516}" dt="2026-06-03T15:59:16.907" v="301" actId="14100"/>
          <ac:spMkLst>
            <pc:docMk/>
            <pc:sldMk cId="0" sldId="273"/>
            <ac:spMk id="16" creationId="{00000000-0000-0000-0000-000000000000}"/>
          </ac:spMkLst>
        </pc:spChg>
        <pc:picChg chg="mod">
          <ac:chgData name="Jemima Martin" userId="feae1993-dbcf-41c7-a5d7-959e931509de" providerId="ADAL" clId="{1A7BC1E0-8FFA-4D68-8058-FBEAEAD5E516}" dt="2026-06-03T15:59:07.543" v="300" actId="1076"/>
          <ac:picMkLst>
            <pc:docMk/>
            <pc:sldMk cId="0" sldId="273"/>
            <ac:picMk id="37" creationId="{BA740DFA-BAE9-6131-9919-06A4D2DDA046}"/>
          </ac:picMkLst>
        </pc:picChg>
      </pc:sldChg>
      <pc:sldChg chg="modSp mod addAnim delAnim modAnim modNotesTx">
        <pc:chgData name="Jemima Martin" userId="feae1993-dbcf-41c7-a5d7-959e931509de" providerId="ADAL" clId="{1A7BC1E0-8FFA-4D68-8058-FBEAEAD5E516}" dt="2026-06-03T16:03:19.292" v="342"/>
        <pc:sldMkLst>
          <pc:docMk/>
          <pc:sldMk cId="0" sldId="274"/>
        </pc:sldMkLst>
        <pc:picChg chg="mod">
          <ac:chgData name="Jemima Martin" userId="feae1993-dbcf-41c7-a5d7-959e931509de" providerId="ADAL" clId="{1A7BC1E0-8FFA-4D68-8058-FBEAEAD5E516}" dt="2026-06-03T16:02:54.770" v="337" actId="14100"/>
          <ac:picMkLst>
            <pc:docMk/>
            <pc:sldMk cId="0" sldId="274"/>
            <ac:picMk id="23" creationId="{13ED6275-B3A4-6BA5-5576-417AC6A0710D}"/>
          </ac:picMkLst>
        </pc:picChg>
        <pc:picChg chg="mod">
          <ac:chgData name="Jemima Martin" userId="feae1993-dbcf-41c7-a5d7-959e931509de" providerId="ADAL" clId="{1A7BC1E0-8FFA-4D68-8058-FBEAEAD5E516}" dt="2026-06-03T16:01:59.305" v="325" actId="14100"/>
          <ac:picMkLst>
            <pc:docMk/>
            <pc:sldMk cId="0" sldId="274"/>
            <ac:picMk id="24" creationId="{BA279C8B-FF0A-813B-DE1B-21341B62BD68}"/>
          </ac:picMkLst>
        </pc:picChg>
        <pc:picChg chg="mod">
          <ac:chgData name="Jemima Martin" userId="feae1993-dbcf-41c7-a5d7-959e931509de" providerId="ADAL" clId="{1A7BC1E0-8FFA-4D68-8058-FBEAEAD5E516}" dt="2026-06-03T16:02:46.983" v="335" actId="14100"/>
          <ac:picMkLst>
            <pc:docMk/>
            <pc:sldMk cId="0" sldId="274"/>
            <ac:picMk id="25" creationId="{B99F336F-A207-4F30-F4BE-7F5D77EFF61F}"/>
          </ac:picMkLst>
        </pc:picChg>
      </pc:sldChg>
      <pc:sldChg chg="modSp mod modAnim modNotesTx">
        <pc:chgData name="Jemima Martin" userId="feae1993-dbcf-41c7-a5d7-959e931509de" providerId="ADAL" clId="{1A7BC1E0-8FFA-4D68-8058-FBEAEAD5E516}" dt="2026-06-03T16:05:01.261" v="349"/>
        <pc:sldMkLst>
          <pc:docMk/>
          <pc:sldMk cId="0" sldId="277"/>
        </pc:sldMkLst>
        <pc:picChg chg="mod">
          <ac:chgData name="Jemima Martin" userId="feae1993-dbcf-41c7-a5d7-959e931509de" providerId="ADAL" clId="{1A7BC1E0-8FFA-4D68-8058-FBEAEAD5E516}" dt="2026-06-03T16:04:42.291" v="346" actId="1076"/>
          <ac:picMkLst>
            <pc:docMk/>
            <pc:sldMk cId="0" sldId="277"/>
            <ac:picMk id="4" creationId="{00000000-0000-0000-0000-000000000000}"/>
          </ac:picMkLst>
        </pc:picChg>
      </pc:sldChg>
      <pc:sldChg chg="modAnim modNotesTx">
        <pc:chgData name="Jemima Martin" userId="feae1993-dbcf-41c7-a5d7-959e931509de" providerId="ADAL" clId="{1A7BC1E0-8FFA-4D68-8058-FBEAEAD5E516}" dt="2026-06-03T16:05:24.065" v="350"/>
        <pc:sldMkLst>
          <pc:docMk/>
          <pc:sldMk cId="0" sldId="278"/>
        </pc:sldMkLst>
      </pc:sldChg>
      <pc:sldChg chg="modSp mod modAnim modNotesTx">
        <pc:chgData name="Jemima Martin" userId="feae1993-dbcf-41c7-a5d7-959e931509de" providerId="ADAL" clId="{1A7BC1E0-8FFA-4D68-8058-FBEAEAD5E516}" dt="2026-06-03T16:06:31.361" v="356"/>
        <pc:sldMkLst>
          <pc:docMk/>
          <pc:sldMk cId="0" sldId="281"/>
        </pc:sldMkLst>
        <pc:grpChg chg="mod">
          <ac:chgData name="Jemima Martin" userId="feae1993-dbcf-41c7-a5d7-959e931509de" providerId="ADAL" clId="{1A7BC1E0-8FFA-4D68-8058-FBEAEAD5E516}" dt="2026-06-03T16:06:08.679" v="353" actId="1076"/>
          <ac:grpSpMkLst>
            <pc:docMk/>
            <pc:sldMk cId="0" sldId="281"/>
            <ac:grpSpMk id="28" creationId="{EA6A533B-0CB4-2766-5A8C-B2625E32144E}"/>
          </ac:grpSpMkLst>
        </pc:grpChg>
      </pc:sldChg>
      <pc:sldChg chg="modAnim">
        <pc:chgData name="Jemima Martin" userId="feae1993-dbcf-41c7-a5d7-959e931509de" providerId="ADAL" clId="{1A7BC1E0-8FFA-4D68-8058-FBEAEAD5E516}" dt="2026-06-03T16:07:25.980" v="360"/>
        <pc:sldMkLst>
          <pc:docMk/>
          <pc:sldMk cId="0" sldId="282"/>
        </pc:sldMkLst>
      </pc:sldChg>
      <pc:sldChg chg="modSp mod modAnim">
        <pc:chgData name="Jemima Martin" userId="feae1993-dbcf-41c7-a5d7-959e931509de" providerId="ADAL" clId="{1A7BC1E0-8FFA-4D68-8058-FBEAEAD5E516}" dt="2026-06-03T16:08:16.221" v="366"/>
        <pc:sldMkLst>
          <pc:docMk/>
          <pc:sldMk cId="0" sldId="283"/>
        </pc:sldMkLst>
        <pc:grpChg chg="mod">
          <ac:chgData name="Jemima Martin" userId="feae1993-dbcf-41c7-a5d7-959e931509de" providerId="ADAL" clId="{1A7BC1E0-8FFA-4D68-8058-FBEAEAD5E516}" dt="2026-06-03T16:07:58.821" v="363" actId="1076"/>
          <ac:grpSpMkLst>
            <pc:docMk/>
            <pc:sldMk cId="0" sldId="283"/>
            <ac:grpSpMk id="20" creationId="{87985662-78B3-C813-341C-1A95F2AB320E}"/>
          </ac:grpSpMkLst>
        </pc:grpChg>
      </pc:sldChg>
      <pc:sldChg chg="modSp mod modAnim">
        <pc:chgData name="Jemima Martin" userId="feae1993-dbcf-41c7-a5d7-959e931509de" providerId="ADAL" clId="{1A7BC1E0-8FFA-4D68-8058-FBEAEAD5E516}" dt="2026-06-03T16:08:56.578" v="370"/>
        <pc:sldMkLst>
          <pc:docMk/>
          <pc:sldMk cId="0" sldId="284"/>
        </pc:sldMkLst>
        <pc:spChg chg="mod">
          <ac:chgData name="Jemima Martin" userId="feae1993-dbcf-41c7-a5d7-959e931509de" providerId="ADAL" clId="{1A7BC1E0-8FFA-4D68-8058-FBEAEAD5E516}" dt="2026-06-03T16:08:38.147" v="368" actId="1076"/>
          <ac:spMkLst>
            <pc:docMk/>
            <pc:sldMk cId="0" sldId="284"/>
            <ac:spMk id="8" creationId="{00000000-0000-0000-0000-000000000000}"/>
          </ac:spMkLst>
        </pc:spChg>
      </pc:sldChg>
      <pc:sldChg chg="modNotesTx">
        <pc:chgData name="Jemima Martin" userId="feae1993-dbcf-41c7-a5d7-959e931509de" providerId="ADAL" clId="{1A7BC1E0-8FFA-4D68-8058-FBEAEAD5E516}" dt="2026-06-03T15:11:12.588" v="96" actId="20577"/>
        <pc:sldMkLst>
          <pc:docMk/>
          <pc:sldMk cId="0" sldId="285"/>
        </pc:sldMkLst>
      </pc:sldChg>
      <pc:sldChg chg="modSp mod modAnim modNotesTx">
        <pc:chgData name="Jemima Martin" userId="feae1993-dbcf-41c7-a5d7-959e931509de" providerId="ADAL" clId="{1A7BC1E0-8FFA-4D68-8058-FBEAEAD5E516}" dt="2026-06-03T15:15:22.863" v="103"/>
        <pc:sldMkLst>
          <pc:docMk/>
          <pc:sldMk cId="0" sldId="287"/>
        </pc:sldMkLst>
        <pc:spChg chg="mod">
          <ac:chgData name="Jemima Martin" userId="feae1993-dbcf-41c7-a5d7-959e931509de" providerId="ADAL" clId="{1A7BC1E0-8FFA-4D68-8058-FBEAEAD5E516}" dt="2026-06-03T14:51:59.031" v="84" actId="27636"/>
          <ac:spMkLst>
            <pc:docMk/>
            <pc:sldMk cId="0" sldId="287"/>
            <ac:spMk id="15" creationId="{00000000-0000-0000-0000-000000000000}"/>
          </ac:spMkLst>
        </pc:spChg>
        <pc:spChg chg="mod">
          <ac:chgData name="Jemima Martin" userId="feae1993-dbcf-41c7-a5d7-959e931509de" providerId="ADAL" clId="{1A7BC1E0-8FFA-4D68-8058-FBEAEAD5E516}" dt="2026-06-03T14:51:59.001" v="77" actId="27636"/>
          <ac:spMkLst>
            <pc:docMk/>
            <pc:sldMk cId="0" sldId="287"/>
            <ac:spMk id="20" creationId="{00000000-0000-0000-0000-000000000000}"/>
          </ac:spMkLst>
        </pc:spChg>
        <pc:spChg chg="mod">
          <ac:chgData name="Jemima Martin" userId="feae1993-dbcf-41c7-a5d7-959e931509de" providerId="ADAL" clId="{1A7BC1E0-8FFA-4D68-8058-FBEAEAD5E516}" dt="2026-06-03T14:51:59.004" v="78" actId="27636"/>
          <ac:spMkLst>
            <pc:docMk/>
            <pc:sldMk cId="0" sldId="287"/>
            <ac:spMk id="24" creationId="{00000000-0000-0000-0000-000000000000}"/>
          </ac:spMkLst>
        </pc:spChg>
        <pc:spChg chg="mod">
          <ac:chgData name="Jemima Martin" userId="feae1993-dbcf-41c7-a5d7-959e931509de" providerId="ADAL" clId="{1A7BC1E0-8FFA-4D68-8058-FBEAEAD5E516}" dt="2026-06-03T14:51:59.016" v="80" actId="27636"/>
          <ac:spMkLst>
            <pc:docMk/>
            <pc:sldMk cId="0" sldId="287"/>
            <ac:spMk id="28" creationId="{00000000-0000-0000-0000-000000000000}"/>
          </ac:spMkLst>
        </pc:spChg>
        <pc:spChg chg="mod">
          <ac:chgData name="Jemima Martin" userId="feae1993-dbcf-41c7-a5d7-959e931509de" providerId="ADAL" clId="{1A7BC1E0-8FFA-4D68-8058-FBEAEAD5E516}" dt="2026-06-03T14:51:59.010" v="79" actId="27636"/>
          <ac:spMkLst>
            <pc:docMk/>
            <pc:sldMk cId="0" sldId="287"/>
            <ac:spMk id="35" creationId="{00000000-0000-0000-0000-000000000000}"/>
          </ac:spMkLst>
        </pc:spChg>
        <pc:spChg chg="mod">
          <ac:chgData name="Jemima Martin" userId="feae1993-dbcf-41c7-a5d7-959e931509de" providerId="ADAL" clId="{1A7BC1E0-8FFA-4D68-8058-FBEAEAD5E516}" dt="2026-06-03T14:51:59.022" v="82" actId="27636"/>
          <ac:spMkLst>
            <pc:docMk/>
            <pc:sldMk cId="0" sldId="287"/>
            <ac:spMk id="43" creationId="{00000000-0000-0000-0000-000000000000}"/>
          </ac:spMkLst>
        </pc:spChg>
        <pc:spChg chg="mod">
          <ac:chgData name="Jemima Martin" userId="feae1993-dbcf-41c7-a5d7-959e931509de" providerId="ADAL" clId="{1A7BC1E0-8FFA-4D68-8058-FBEAEAD5E516}" dt="2026-06-03T14:51:59.028" v="83" actId="27636"/>
          <ac:spMkLst>
            <pc:docMk/>
            <pc:sldMk cId="0" sldId="287"/>
            <ac:spMk id="52" creationId="{00000000-0000-0000-0000-000000000000}"/>
          </ac:spMkLst>
        </pc:spChg>
        <pc:spChg chg="mod">
          <ac:chgData name="Jemima Martin" userId="feae1993-dbcf-41c7-a5d7-959e931509de" providerId="ADAL" clId="{1A7BC1E0-8FFA-4D68-8058-FBEAEAD5E516}" dt="2026-06-03T14:51:59.020" v="81" actId="27636"/>
          <ac:spMkLst>
            <pc:docMk/>
            <pc:sldMk cId="0" sldId="287"/>
            <ac:spMk id="64" creationId="{00000000-0000-0000-0000-000000000000}"/>
          </ac:spMkLst>
        </pc:spChg>
        <pc:spChg chg="mod">
          <ac:chgData name="Jemima Martin" userId="feae1993-dbcf-41c7-a5d7-959e931509de" providerId="ADAL" clId="{1A7BC1E0-8FFA-4D68-8058-FBEAEAD5E516}" dt="2026-06-03T14:46:13.083" v="26" actId="27636"/>
          <ac:spMkLst>
            <pc:docMk/>
            <pc:sldMk cId="0" sldId="287"/>
            <ac:spMk id="67"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8147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Pre-session admin slide. Run through the checklist before delivery:
• A C-me profile is needed for every participant.
• Add the client's logo / brand to the home slide (slide 3).
• Tailor the session aims on slide 4 as appropriate for the client.
• If delivering face-to-face, hide slides 8 and 9.
• Select pairs for Exercise 3 in advance (slide 16) — see notes.
• Slides 18–20 are currently hidden as they are not needed in this workshop if the group has already done the Communication Workshop. If they have not, be aware of additional delivery time</a:t>
            </a:r>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Very brief recap:</a:t>
            </a:r>
          </a:p>
          <a:p>
            <a:r>
              <a:rPr lang="en-GB" dirty="0"/>
              <a:t>You can be an </a:t>
            </a:r>
            <a:r>
              <a:rPr lang="en-GB" b="1" dirty="0"/>
              <a:t>effective</a:t>
            </a:r>
            <a:r>
              <a:rPr lang="en-GB" dirty="0"/>
              <a:t> leader/manager </a:t>
            </a:r>
            <a:r>
              <a:rPr lang="en-GB" b="1" dirty="0"/>
              <a:t>from anywhere </a:t>
            </a:r>
            <a:r>
              <a:rPr lang="en-GB" dirty="0"/>
              <a:t>around the colour wheel.  </a:t>
            </a:r>
          </a:p>
          <a:p>
            <a:r>
              <a:rPr lang="en-GB" dirty="0"/>
              <a:t>You bring your own </a:t>
            </a:r>
            <a:r>
              <a:rPr lang="en-GB" b="1" dirty="0"/>
              <a:t>unique</a:t>
            </a:r>
            <a:r>
              <a:rPr lang="en-GB" dirty="0"/>
              <a:t> colour combination to your </a:t>
            </a:r>
            <a:r>
              <a:rPr lang="en-GB" b="1" dirty="0"/>
              <a:t>leadership</a:t>
            </a:r>
            <a:r>
              <a:rPr lang="en-GB" dirty="0"/>
              <a:t> role.  </a:t>
            </a:r>
          </a:p>
          <a:p>
            <a:r>
              <a:rPr lang="en-GB" dirty="0"/>
              <a:t>No one colour combination is better for leadership than another.</a:t>
            </a:r>
          </a:p>
          <a:p>
            <a:endParaRPr lang="en-GB" dirty="0"/>
          </a:p>
          <a:p>
            <a:r>
              <a:rPr lang="en-GB" dirty="0"/>
              <a:t>Often people make the assumption that red preference makes for the best leaders or even that this is </a:t>
            </a:r>
          </a:p>
          <a:p>
            <a:r>
              <a:rPr lang="en-GB" dirty="0"/>
              <a:t>what is needed to lead: red = leadership. This is </a:t>
            </a:r>
            <a:r>
              <a:rPr lang="en-GB" b="1" dirty="0"/>
              <a:t>incorrect </a:t>
            </a:r>
            <a:r>
              <a:rPr lang="en-GB" b="0" dirty="0"/>
              <a:t>- </a:t>
            </a:r>
            <a:r>
              <a:rPr lang="en-GB" dirty="0"/>
              <a:t>in reality </a:t>
            </a:r>
            <a:r>
              <a:rPr lang="en-GB" b="1" dirty="0"/>
              <a:t>every colour preference </a:t>
            </a:r>
            <a:r>
              <a:rPr lang="en-GB" dirty="0"/>
              <a:t>brings </a:t>
            </a:r>
          </a:p>
          <a:p>
            <a:r>
              <a:rPr lang="en-GB" b="1" dirty="0"/>
              <a:t>unique strengths</a:t>
            </a:r>
            <a:r>
              <a:rPr lang="en-GB" dirty="0"/>
              <a:t> to leadership and management.</a:t>
            </a:r>
            <a:endParaRPr lang="en-GB" dirty="0">
              <a:cs typeface="Calibri"/>
            </a:endParaRPr>
          </a:p>
          <a:p>
            <a:endParaRPr lang="en-GB" dirty="0"/>
          </a:p>
          <a:p>
            <a:r>
              <a:rPr lang="en-GB" b="1" dirty="0"/>
              <a:t>Note. </a:t>
            </a:r>
            <a:r>
              <a:rPr lang="en-GB" b="0" dirty="0"/>
              <a:t>No</a:t>
            </a:r>
            <a:r>
              <a:rPr lang="en-GB" dirty="0"/>
              <a:t> matter what organisation it is, if leadership only reflects a certain specific style or preference then </a:t>
            </a:r>
          </a:p>
          <a:p>
            <a:r>
              <a:rPr lang="en-GB" dirty="0"/>
              <a:t>this runs the risk of becoming the </a:t>
            </a:r>
            <a:r>
              <a:rPr lang="en-GB" b="1" dirty="0"/>
              <a:t>hallmark of what constitutes leadership,</a:t>
            </a:r>
            <a:r>
              <a:rPr lang="en-GB" dirty="0"/>
              <a:t> becoming one dimensional and </a:t>
            </a:r>
          </a:p>
          <a:p>
            <a:r>
              <a:rPr lang="en-GB" dirty="0"/>
              <a:t>shutting the door to opportunity and innovation.</a:t>
            </a:r>
          </a:p>
          <a:p>
            <a:endParaRPr lang="en-GB" dirty="0"/>
          </a:p>
          <a:p>
            <a:r>
              <a:rPr lang="en-GB" dirty="0"/>
              <a:t>We want organisations to flourish drawing on diversity and inclusivity to harness the full spectrum of what its people </a:t>
            </a:r>
          </a:p>
          <a:p>
            <a:r>
              <a:rPr lang="en-GB" dirty="0"/>
              <a:t>have to offer, </a:t>
            </a:r>
            <a:r>
              <a:rPr lang="en-GB" b="1" dirty="0"/>
              <a:t>growing in diverse styles </a:t>
            </a:r>
            <a:r>
              <a:rPr lang="en-GB" b="0" dirty="0"/>
              <a:t>of leadership</a:t>
            </a:r>
            <a:r>
              <a:rPr lang="en-GB" b="1" dirty="0"/>
              <a:t>, drawing on different </a:t>
            </a:r>
            <a:r>
              <a:rPr lang="en-GB" b="0" dirty="0"/>
              <a:t>behavioural preferences</a:t>
            </a:r>
            <a:r>
              <a:rPr lang="en-GB" b="1" dirty="0"/>
              <a:t>, maximising </a:t>
            </a:r>
          </a:p>
          <a:p>
            <a:r>
              <a:rPr lang="en-GB" b="1" dirty="0"/>
              <a:t>engagement </a:t>
            </a:r>
            <a:r>
              <a:rPr lang="en-GB" b="0" dirty="0"/>
              <a:t>and</a:t>
            </a:r>
            <a:r>
              <a:rPr lang="en-GB" b="1" dirty="0"/>
              <a:t> productivity </a:t>
            </a:r>
            <a:r>
              <a:rPr lang="en-GB" b="0" dirty="0"/>
              <a:t>across the organisation</a:t>
            </a:r>
            <a:r>
              <a:rPr lang="en-GB" b="1" dirty="0"/>
              <a:t>.</a:t>
            </a:r>
            <a:endParaRPr lang="en-GB" dirty="0">
              <a:cs typeface="Calibri"/>
            </a:endParaRPr>
          </a:p>
          <a:p>
            <a:endParaRPr lang="en-GB" i="1" dirty="0">
              <a:cs typeface="Calibri"/>
            </a:endParaRPr>
          </a:p>
          <a:p>
            <a:r>
              <a:rPr lang="en-GB" b="1" i="0" dirty="0"/>
              <a:t>Exercise: </a:t>
            </a:r>
            <a:r>
              <a:rPr lang="en-GB" b="0" dirty="0"/>
              <a:t>what are the </a:t>
            </a:r>
            <a:r>
              <a:rPr lang="en-GB" b="1" dirty="0"/>
              <a:t>strengths of each </a:t>
            </a:r>
            <a:r>
              <a:rPr lang="en-GB" b="0" dirty="0"/>
              <a:t>leadership style around the wheel? chat </a:t>
            </a:r>
            <a:r>
              <a:rPr lang="en-GB" dirty="0"/>
              <a:t>box/discussion.</a:t>
            </a:r>
            <a:endParaRPr lang="en-US" dirty="0"/>
          </a:p>
          <a:p>
            <a:endParaRPr lang="en-GB" b="1" dirty="0">
              <a:cs typeface="Calibri"/>
            </a:endParaRPr>
          </a:p>
          <a:p>
            <a:r>
              <a:rPr lang="en-GB" b="1" dirty="0"/>
              <a:t>Red</a:t>
            </a:r>
            <a:r>
              <a:rPr lang="en-GB" dirty="0"/>
              <a:t> – good day: visionary, quick decisive action, clarity of purpose, bold strategies – bad day: may feel controlling </a:t>
            </a:r>
          </a:p>
          <a:p>
            <a:r>
              <a:rPr lang="en-GB" dirty="0"/>
              <a:t>and impatient, total focus on task, with little consideration for ensuring people are following.</a:t>
            </a:r>
            <a:endParaRPr lang="en-GB" dirty="0">
              <a:cs typeface="Calibri"/>
            </a:endParaRPr>
          </a:p>
          <a:p>
            <a:r>
              <a:rPr lang="en-GB" b="1" dirty="0"/>
              <a:t>Yellow</a:t>
            </a:r>
            <a:r>
              <a:rPr lang="en-GB" dirty="0"/>
              <a:t> – motivational, empowering individuals, inspiring innovation – bad day: unfocused, overwhelmed by amount </a:t>
            </a:r>
          </a:p>
          <a:p>
            <a:r>
              <a:rPr lang="en-GB" dirty="0"/>
              <a:t>of possibilities, juggling too many things with no set timelines.</a:t>
            </a:r>
            <a:endParaRPr lang="en-GB" dirty="0">
              <a:cs typeface="Calibri"/>
            </a:endParaRPr>
          </a:p>
          <a:p>
            <a:r>
              <a:rPr lang="en-GB" b="1" dirty="0"/>
              <a:t>Green</a:t>
            </a:r>
            <a:r>
              <a:rPr lang="en-GB" dirty="0"/>
              <a:t> – nurturing, make sure whole team involved, collaboration, focus on values, purpose and quality – bad day: </a:t>
            </a:r>
          </a:p>
          <a:p>
            <a:r>
              <a:rPr lang="en-GB" dirty="0"/>
              <a:t>procrastination, prolonged decision making in an effort to involve and gain agreement from everyone.</a:t>
            </a:r>
            <a:endParaRPr lang="en-GB" dirty="0">
              <a:cs typeface="Calibri"/>
            </a:endParaRPr>
          </a:p>
          <a:p>
            <a:r>
              <a:rPr lang="en-GB" b="1" dirty="0"/>
              <a:t>Blue </a:t>
            </a:r>
            <a:r>
              <a:rPr lang="en-GB" dirty="0"/>
              <a:t>– organised, clear timelines, realistic, ensures follow through, grounded, high standards – bad day: over analysis </a:t>
            </a:r>
          </a:p>
          <a:p>
            <a:r>
              <a:rPr lang="en-GB" dirty="0"/>
              <a:t>creating a bottle neck, tension between timelines and needing to explore options, micromanagement, potentially slow </a:t>
            </a:r>
          </a:p>
          <a:p>
            <a:r>
              <a:rPr lang="en-GB" dirty="0"/>
              <a:t>to delegate, lack of communication creating issue with buy-in.</a:t>
            </a:r>
            <a:endParaRPr lang="en-GB" dirty="0">
              <a:cs typeface="Calibri" panose="020F0502020204030204"/>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Authentic leadership styles come in a range of colours.
with 4 colour quadrants (Y, G, B, R) and then blends accordingly.
Question: considering your top 2 colours and your blend, which 3 statements best describe you? Share as whole group, small group or pairs. Aim is to explore leadership styles around the wheel.</a:t>
            </a:r>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Which statements do you use the most? Considering the colour preferences of your team, which ones are they likely to want to hear? What will you adjust in your communication as a result? Be specific.</a:t>
            </a:r>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Animated slide.  </a:t>
            </a:r>
          </a:p>
          <a:p>
            <a:endParaRPr lang="en-GB" dirty="0"/>
          </a:p>
          <a:p>
            <a:r>
              <a:rPr lang="en-GB" dirty="0"/>
              <a:t>The </a:t>
            </a:r>
            <a:r>
              <a:rPr lang="en-GB" b="1" dirty="0"/>
              <a:t>dot</a:t>
            </a:r>
            <a:r>
              <a:rPr lang="en-GB" dirty="0"/>
              <a:t> represents the </a:t>
            </a:r>
            <a:r>
              <a:rPr lang="en-GB" b="1" dirty="0"/>
              <a:t>Leader</a:t>
            </a:r>
            <a:r>
              <a:rPr lang="en-GB" dirty="0"/>
              <a:t> in the positioning of each approach</a:t>
            </a:r>
          </a:p>
          <a:p>
            <a:pPr marL="0" indent="0">
              <a:buNone/>
            </a:pPr>
            <a:r>
              <a:rPr lang="en-GB" dirty="0"/>
              <a:t>1. </a:t>
            </a:r>
            <a:r>
              <a:rPr lang="en-GB" b="1" dirty="0"/>
              <a:t>Taking responsibility </a:t>
            </a:r>
            <a:r>
              <a:rPr lang="en-GB" dirty="0"/>
              <a:t>for everyone you are leading – leadership "</a:t>
            </a:r>
            <a:r>
              <a:rPr lang="en-GB" b="1" dirty="0"/>
              <a:t>down</a:t>
            </a:r>
            <a:r>
              <a:rPr lang="en-GB" dirty="0"/>
              <a:t>" (not bossing people </a:t>
            </a:r>
          </a:p>
          <a:p>
            <a:pPr marL="0" indent="0">
              <a:buNone/>
            </a:pPr>
            <a:r>
              <a:rPr lang="en-GB" dirty="0"/>
              <a:t>but taking responsibility)</a:t>
            </a:r>
          </a:p>
          <a:p>
            <a:r>
              <a:rPr lang="en-GB" dirty="0"/>
              <a:t>2. </a:t>
            </a:r>
            <a:r>
              <a:rPr lang="en-GB" b="1" dirty="0"/>
              <a:t>Serving and empowering </a:t>
            </a:r>
            <a:r>
              <a:rPr lang="en-GB" dirty="0"/>
              <a:t>everyone you are leading – leadership "</a:t>
            </a:r>
            <a:r>
              <a:rPr lang="en-GB" b="1" dirty="0"/>
              <a:t>up</a:t>
            </a:r>
            <a:r>
              <a:rPr lang="en-GB" dirty="0"/>
              <a:t>"</a:t>
            </a:r>
          </a:p>
          <a:p>
            <a:r>
              <a:rPr lang="en-GB" dirty="0"/>
              <a:t>3. </a:t>
            </a:r>
            <a:r>
              <a:rPr lang="en-GB" b="1" dirty="0"/>
              <a:t>Training and equipping </a:t>
            </a:r>
            <a:r>
              <a:rPr lang="en-GB" dirty="0"/>
              <a:t>those you lead – leading from </a:t>
            </a:r>
            <a:r>
              <a:rPr lang="en-GB" b="1" dirty="0"/>
              <a:t>behind </a:t>
            </a:r>
            <a:r>
              <a:rPr lang="en-GB" dirty="0"/>
              <a:t>(Management element)</a:t>
            </a:r>
          </a:p>
          <a:p>
            <a:r>
              <a:rPr lang="en-GB" dirty="0"/>
              <a:t>4. </a:t>
            </a:r>
            <a:r>
              <a:rPr lang="en-GB" b="1" dirty="0"/>
              <a:t>Setting an example </a:t>
            </a:r>
            <a:r>
              <a:rPr lang="en-GB" dirty="0"/>
              <a:t>– leading from the </a:t>
            </a:r>
            <a:r>
              <a:rPr lang="en-GB" b="1" dirty="0"/>
              <a:t>front</a:t>
            </a:r>
            <a:r>
              <a:rPr lang="en-GB" dirty="0"/>
              <a:t> (Leadership)</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 questions for reflection (animated). Can be discussed as whole group, in small groups or pairs.
NB. There is not one posture for each colour quadrant. It is a more nuanced conversation about which postures come instinctively to each leader and which they might need to be more conscious of.</a:t>
            </a:r>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Personal reflection on these sections of the report in the context of leadership, initially with a view to sharing in the next exercise.</a:t>
            </a:r>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 whatever resonates from your individual reflections on the 4 areas of your report.
Pairs could be of those with opposite or very different colour combinations, or a pair who work closely together.
Opportunity to hear another leader's perspective on your style.</a:t>
            </a:r>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Break.</a:t>
            </a:r>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GB" b="1" dirty="0"/>
              <a:t>Effective Leadership Communication</a:t>
            </a:r>
          </a:p>
          <a:p>
            <a:endParaRPr lang="en-GB" b="1" dirty="0"/>
          </a:p>
          <a:p>
            <a:pPr marL="0" indent="0">
              <a:buFontTx/>
              <a:buNone/>
            </a:pPr>
            <a:r>
              <a:rPr lang="en-GB" dirty="0"/>
              <a:t>Different colours have very different preferences when it comes to </a:t>
            </a:r>
            <a:r>
              <a:rPr lang="en-GB" b="1" dirty="0"/>
              <a:t>effective leadership communication</a:t>
            </a:r>
            <a:r>
              <a:rPr lang="en-GB" dirty="0"/>
              <a:t>.  </a:t>
            </a:r>
          </a:p>
          <a:p>
            <a:pPr marL="0" indent="0">
              <a:buFontTx/>
              <a:buNone/>
            </a:pPr>
            <a:r>
              <a:rPr lang="en-GB" dirty="0"/>
              <a:t>We often communicate in the style </a:t>
            </a:r>
            <a:r>
              <a:rPr lang="en-GB" b="1" dirty="0"/>
              <a:t>we are most comfortable </a:t>
            </a:r>
            <a:r>
              <a:rPr lang="en-GB" dirty="0"/>
              <a:t>with, rather than </a:t>
            </a:r>
            <a:r>
              <a:rPr lang="en-GB" b="1" dirty="0"/>
              <a:t>what is necessarily best</a:t>
            </a:r>
            <a:r>
              <a:rPr lang="en-GB" dirty="0"/>
              <a:t> for </a:t>
            </a:r>
          </a:p>
          <a:p>
            <a:pPr marL="0" indent="0">
              <a:buFontTx/>
              <a:buNone/>
            </a:pPr>
            <a:r>
              <a:rPr lang="en-GB" dirty="0"/>
              <a:t>the other person.</a:t>
            </a:r>
          </a:p>
          <a:p>
            <a:pPr marL="0" indent="0">
              <a:buFontTx/>
              <a:buNone/>
            </a:pPr>
            <a:endParaRPr lang="en-GB" dirty="0"/>
          </a:p>
          <a:p>
            <a:r>
              <a:rPr lang="en-GB" b="1" dirty="0"/>
              <a:t>Action</a:t>
            </a:r>
            <a:r>
              <a:rPr lang="en-GB" dirty="0"/>
              <a:t>: Take a moment to look at the quadrant you’re most comfortable with and look across to the other </a:t>
            </a:r>
          </a:p>
          <a:p>
            <a:r>
              <a:rPr lang="en-GB" dirty="0"/>
              <a:t>side of the wheel and take note of what is listed there. </a:t>
            </a:r>
          </a:p>
          <a:p>
            <a:endParaRPr lang="en-GB" dirty="0"/>
          </a:p>
          <a:p>
            <a:r>
              <a:rPr lang="en-GB" dirty="0"/>
              <a:t>For those who are a cross-type profile – use their lowest colour or the colour at the bottom of their 'C’ </a:t>
            </a:r>
          </a:p>
          <a:p>
            <a:r>
              <a:rPr lang="en-GB" dirty="0"/>
              <a:t>Visual.</a:t>
            </a:r>
            <a:endParaRPr lang="en-US"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b="1" dirty="0"/>
              <a:t>Ineffective Colour Communication</a:t>
            </a:r>
          </a:p>
          <a:p>
            <a:endParaRPr lang="en-US" b="1" dirty="0"/>
          </a:p>
          <a:p>
            <a:r>
              <a:rPr lang="en-GB" dirty="0"/>
              <a:t>This visual is again reinforcing colour preference behaviours and </a:t>
            </a:r>
            <a:r>
              <a:rPr lang="en-GB" b="1" dirty="0"/>
              <a:t>encouraging people </a:t>
            </a:r>
            <a:r>
              <a:rPr lang="en-GB" dirty="0"/>
              <a:t>to </a:t>
            </a:r>
            <a:r>
              <a:rPr lang="en-GB" b="1" dirty="0"/>
              <a:t>consider</a:t>
            </a:r>
          </a:p>
          <a:p>
            <a:r>
              <a:rPr lang="en-GB" b="1" dirty="0"/>
              <a:t>other colours</a:t>
            </a:r>
            <a:r>
              <a:rPr lang="en-GB" dirty="0"/>
              <a:t> than their own.  </a:t>
            </a:r>
          </a:p>
          <a:p>
            <a:endParaRPr lang="en-GB" dirty="0"/>
          </a:p>
          <a:p>
            <a:r>
              <a:rPr lang="en-GB" b="1" dirty="0"/>
              <a:t>Action</a:t>
            </a:r>
            <a:r>
              <a:rPr lang="en-GB" dirty="0"/>
              <a:t>: Take a moment to look at the quadrant you’re most comfortable with and look across to the </a:t>
            </a:r>
          </a:p>
          <a:p>
            <a:r>
              <a:rPr lang="en-GB" dirty="0"/>
              <a:t>other side of the wheel and take note of what is listed there. What does someone of </a:t>
            </a:r>
            <a:r>
              <a:rPr lang="en-GB" b="1" dirty="0"/>
              <a:t>opposite </a:t>
            </a:r>
            <a:r>
              <a:rPr lang="en-GB" dirty="0"/>
              <a:t>colour </a:t>
            </a:r>
          </a:p>
          <a:p>
            <a:r>
              <a:rPr lang="en-GB" dirty="0"/>
              <a:t>preference to you really not find helpful? </a:t>
            </a:r>
          </a:p>
          <a:p>
            <a:endParaRPr lang="en-GB" dirty="0"/>
          </a:p>
          <a:p>
            <a:r>
              <a:rPr lang="en-GB" dirty="0"/>
              <a:t>For those who are a cross-type profile – use their lowest colour or the colour at the bottom of their 'C’ </a:t>
            </a:r>
          </a:p>
          <a:p>
            <a:r>
              <a:rPr lang="en-GB" dirty="0"/>
              <a:t>Visual.</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encourage you to run through all the slides ahead of delivering them in slideshow mode. Some slides are static, others include animations — please check that the animations work as expected. Brief notes are provided below each slide to give delivery guidance.</a:t>
            </a:r>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Recap verbal style. The most effective leaders learn to pick up nuance and the subtleties of differences in verbal style — not about what is said but how.
Note: pause for brief reflection to allow attendees to consider situations that occur to them relating to this.</a:t>
            </a:r>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Personal reflection on these sections of the report in the context of leadership.</a:t>
            </a:r>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a:p>
            <a:r>
              <a:rPr lang="en-US" dirty="0"/>
              <a:t>Each Click – reveals next part of the </a:t>
            </a:r>
            <a:r>
              <a:rPr lang="en-US" b="1" dirty="0"/>
              <a:t>C.L.E.A.R Coaching Method </a:t>
            </a:r>
            <a:r>
              <a:rPr lang="en-US" dirty="0"/>
              <a:t>for communicating as Managers </a:t>
            </a:r>
          </a:p>
          <a:p>
            <a:r>
              <a:rPr lang="en-US" dirty="0"/>
              <a:t>and Leaders.  </a:t>
            </a:r>
          </a:p>
          <a:p>
            <a:endParaRPr lang="en-US" dirty="0"/>
          </a:p>
          <a:p>
            <a:r>
              <a:rPr lang="en-US" dirty="0"/>
              <a:t>This process can be used in any topic or issue that needs addressing between a Leader and one of the </a:t>
            </a:r>
          </a:p>
          <a:p>
            <a:r>
              <a:rPr lang="en-US" dirty="0"/>
              <a:t>team.</a:t>
            </a:r>
          </a:p>
          <a:p>
            <a:endParaRPr lang="en-US" dirty="0"/>
          </a:p>
          <a:p>
            <a:r>
              <a:rPr lang="en-US" dirty="0"/>
              <a:t>To develop your leadership further, in this exercise you are considering your own </a:t>
            </a:r>
            <a:r>
              <a:rPr lang="en-US" dirty="0" err="1"/>
              <a:t>colour</a:t>
            </a:r>
            <a:r>
              <a:rPr lang="en-US" dirty="0"/>
              <a:t> preferences and </a:t>
            </a:r>
          </a:p>
          <a:p>
            <a:r>
              <a:rPr lang="en-US" dirty="0"/>
              <a:t>those of someone you coach.</a:t>
            </a:r>
          </a:p>
          <a:p>
            <a:endParaRPr lang="en-US" dirty="0"/>
          </a:p>
          <a:p>
            <a:r>
              <a:rPr lang="en-US" dirty="0"/>
              <a:t>When coaching others, it is beneficial to go through all 5 stages, not just the ones they more naturally </a:t>
            </a:r>
          </a:p>
          <a:p>
            <a:r>
              <a:rPr lang="en-US" dirty="0"/>
              <a:t>focus on:</a:t>
            </a:r>
          </a:p>
          <a:p>
            <a:r>
              <a:rPr lang="en-US" b="1" dirty="0"/>
              <a:t>Commit</a:t>
            </a:r>
            <a:r>
              <a:rPr lang="en-US" dirty="0"/>
              <a:t> – </a:t>
            </a:r>
            <a:r>
              <a:rPr lang="en-US" b="1" dirty="0"/>
              <a:t>Clarifying goal </a:t>
            </a:r>
            <a:r>
              <a:rPr lang="en-US" dirty="0"/>
              <a:t>or issue and the purpose of the conversation. A </a:t>
            </a:r>
            <a:r>
              <a:rPr lang="en-US" b="1" dirty="0"/>
              <a:t>collaborative approach </a:t>
            </a:r>
            <a:r>
              <a:rPr lang="en-US" dirty="0"/>
              <a:t>to this </a:t>
            </a:r>
          </a:p>
          <a:p>
            <a:r>
              <a:rPr lang="en-US" dirty="0"/>
              <a:t>is best.</a:t>
            </a:r>
          </a:p>
          <a:p>
            <a:r>
              <a:rPr lang="en-US" b="1" dirty="0"/>
              <a:t>Listen</a:t>
            </a:r>
            <a:r>
              <a:rPr lang="en-US" dirty="0"/>
              <a:t> – Ask </a:t>
            </a:r>
            <a:r>
              <a:rPr lang="en-US" b="1" dirty="0"/>
              <a:t>open questions</a:t>
            </a:r>
            <a:r>
              <a:rPr lang="en-US" dirty="0"/>
              <a:t>, collect detail and information and allow </a:t>
            </a:r>
            <a:r>
              <a:rPr lang="en-US" b="1" dirty="0"/>
              <a:t>time for reflection</a:t>
            </a:r>
            <a:r>
              <a:rPr lang="en-US" dirty="0"/>
              <a:t>.  Reflect back </a:t>
            </a:r>
          </a:p>
          <a:p>
            <a:r>
              <a:rPr lang="en-US" dirty="0"/>
              <a:t>what you have heard.</a:t>
            </a:r>
          </a:p>
          <a:p>
            <a:r>
              <a:rPr lang="en-US" b="1" dirty="0"/>
              <a:t>Explore</a:t>
            </a:r>
            <a:r>
              <a:rPr lang="en-US" dirty="0"/>
              <a:t> – </a:t>
            </a:r>
            <a:r>
              <a:rPr lang="en-US" b="1" dirty="0"/>
              <a:t>Explore together </a:t>
            </a:r>
            <a:r>
              <a:rPr lang="en-US" dirty="0"/>
              <a:t>the avenues available to get to the agreed goal, based on what you have just heard.</a:t>
            </a:r>
          </a:p>
          <a:p>
            <a:r>
              <a:rPr lang="en-US" b="1" dirty="0"/>
              <a:t>Action</a:t>
            </a:r>
            <a:r>
              <a:rPr lang="en-US" dirty="0"/>
              <a:t> – Gain clarity on </a:t>
            </a:r>
            <a:r>
              <a:rPr lang="en-US" b="1" dirty="0"/>
              <a:t>next steps </a:t>
            </a:r>
            <a:r>
              <a:rPr lang="en-US" dirty="0"/>
              <a:t>to achieve agreed goal.</a:t>
            </a:r>
          </a:p>
          <a:p>
            <a:r>
              <a:rPr lang="en-US" b="1" dirty="0"/>
              <a:t>Review</a:t>
            </a:r>
            <a:r>
              <a:rPr lang="en-US" dirty="0"/>
              <a:t> – 1. </a:t>
            </a:r>
            <a:r>
              <a:rPr lang="en-US" b="1" dirty="0"/>
              <a:t>Session review </a:t>
            </a:r>
            <a:r>
              <a:rPr lang="en-US" dirty="0"/>
              <a:t>- Ask for </a:t>
            </a:r>
            <a:r>
              <a:rPr lang="en-US" b="1" dirty="0"/>
              <a:t>feedback</a:t>
            </a:r>
            <a:r>
              <a:rPr lang="en-US" dirty="0"/>
              <a:t> on how they found the session and consider adjusting your style </a:t>
            </a:r>
          </a:p>
          <a:p>
            <a:r>
              <a:rPr lang="en-US" dirty="0"/>
              <a:t>accordingly for next time. 2. </a:t>
            </a:r>
            <a:r>
              <a:rPr lang="en-US" b="1" dirty="0"/>
              <a:t>Process review </a:t>
            </a:r>
            <a:r>
              <a:rPr lang="en-US" dirty="0"/>
              <a:t>- Review ongoing progress.  Give time for reflective input soon after </a:t>
            </a:r>
          </a:p>
          <a:p>
            <a:r>
              <a:rPr lang="en-US" dirty="0"/>
              <a:t>the session for those who would value it.  </a:t>
            </a:r>
          </a:p>
          <a:p>
            <a:endParaRPr lang="en-US" dirty="0"/>
          </a:p>
          <a:p>
            <a:r>
              <a:rPr lang="en-US" dirty="0"/>
              <a:t>As coaches, our different </a:t>
            </a:r>
            <a:r>
              <a:rPr lang="en-US" dirty="0" err="1"/>
              <a:t>colour</a:t>
            </a:r>
            <a:r>
              <a:rPr lang="en-US" dirty="0"/>
              <a:t> preferences make </a:t>
            </a:r>
            <a:r>
              <a:rPr lang="en-US" b="1" dirty="0"/>
              <a:t>some</a:t>
            </a:r>
            <a:r>
              <a:rPr lang="en-US" dirty="0"/>
              <a:t> of these </a:t>
            </a:r>
            <a:r>
              <a:rPr lang="en-US" b="1" dirty="0"/>
              <a:t>stages more intuitive than others</a:t>
            </a:r>
            <a:r>
              <a:rPr lang="en-US" dirty="0"/>
              <a:t>.  </a:t>
            </a:r>
          </a:p>
          <a:p>
            <a:r>
              <a:rPr lang="en-US" dirty="0"/>
              <a:t>Which stages are</a:t>
            </a:r>
            <a:r>
              <a:rPr lang="en-US" b="1" dirty="0"/>
              <a:t> intuitive </a:t>
            </a:r>
            <a:r>
              <a:rPr lang="en-US" dirty="0"/>
              <a:t>for you? </a:t>
            </a:r>
          </a:p>
          <a:p>
            <a:r>
              <a:rPr lang="en-US" dirty="0"/>
              <a:t>Which ones do you need to </a:t>
            </a:r>
            <a:r>
              <a:rPr lang="en-US" b="1" dirty="0"/>
              <a:t>flex </a:t>
            </a:r>
            <a:r>
              <a:rPr lang="en-US" dirty="0"/>
              <a:t>to intentionally, for the sake of the </a:t>
            </a:r>
            <a:r>
              <a:rPr lang="en-US" dirty="0" err="1"/>
              <a:t>Coachee</a:t>
            </a:r>
            <a:r>
              <a:rPr lang="en-US" dirty="0"/>
              <a:t>?  </a:t>
            </a:r>
          </a:p>
          <a:p>
            <a:r>
              <a:rPr lang="en-US" dirty="0"/>
              <a:t>Do these </a:t>
            </a:r>
            <a:r>
              <a:rPr lang="en-US" b="1" dirty="0"/>
              <a:t>relate</a:t>
            </a:r>
            <a:r>
              <a:rPr lang="en-US" dirty="0"/>
              <a:t> to your </a:t>
            </a:r>
            <a:r>
              <a:rPr lang="en-US" dirty="0" err="1"/>
              <a:t>colour</a:t>
            </a:r>
            <a:r>
              <a:rPr lang="en-US" dirty="0"/>
              <a:t> preferences?</a:t>
            </a:r>
          </a:p>
          <a:p>
            <a:endParaRPr lang="en-US" dirty="0"/>
          </a:p>
          <a:p>
            <a:r>
              <a:rPr lang="en-US" dirty="0"/>
              <a:t>Why </a:t>
            </a:r>
            <a:r>
              <a:rPr lang="en-US" b="1" dirty="0"/>
              <a:t>CLEAR </a:t>
            </a:r>
            <a:r>
              <a:rPr lang="en-US" dirty="0"/>
              <a:t>model over </a:t>
            </a:r>
            <a:r>
              <a:rPr lang="en-US" b="1" dirty="0"/>
              <a:t>GROW </a:t>
            </a:r>
            <a:r>
              <a:rPr lang="en-US" dirty="0"/>
              <a:t>model?  Firstly, it makes explicit the importance of the </a:t>
            </a:r>
            <a:r>
              <a:rPr lang="en-US" b="1" dirty="0"/>
              <a:t>wider dynamics</a:t>
            </a:r>
            <a:r>
              <a:rPr lang="en-US" dirty="0"/>
              <a:t>, </a:t>
            </a:r>
          </a:p>
          <a:p>
            <a:r>
              <a:rPr lang="en-US" dirty="0"/>
              <a:t>encouraging questions like "How did you find our conversation?", "What helps you learn?" and "What </a:t>
            </a:r>
          </a:p>
          <a:p>
            <a:r>
              <a:rPr lang="en-US" dirty="0"/>
              <a:t>blocks your learning?". </a:t>
            </a:r>
          </a:p>
          <a:p>
            <a:endParaRPr lang="en-US" dirty="0"/>
          </a:p>
          <a:p>
            <a:r>
              <a:rPr lang="en-US" dirty="0"/>
              <a:t>Secondly the </a:t>
            </a:r>
            <a:r>
              <a:rPr lang="en-US" b="1" dirty="0"/>
              <a:t>CLEAR</a:t>
            </a:r>
            <a:r>
              <a:rPr lang="en-US" dirty="0"/>
              <a:t> model </a:t>
            </a:r>
            <a:r>
              <a:rPr lang="en-US" b="1" dirty="0" err="1"/>
              <a:t>emphasises</a:t>
            </a:r>
            <a:r>
              <a:rPr lang="en-US" dirty="0"/>
              <a:t> the importance of </a:t>
            </a:r>
            <a:r>
              <a:rPr lang="en-US" b="1" dirty="0"/>
              <a:t>reviewing</a:t>
            </a:r>
            <a:r>
              <a:rPr lang="en-US" dirty="0"/>
              <a:t> the session. This is a powerful tool </a:t>
            </a:r>
          </a:p>
          <a:p>
            <a:r>
              <a:rPr lang="en-US" dirty="0"/>
              <a:t>for tuning our coaching to the evolving needs of the other person. It's easy when using the GROW model </a:t>
            </a:r>
          </a:p>
          <a:p>
            <a:r>
              <a:rPr lang="en-US" dirty="0"/>
              <a:t>to feel that when we have done the wrap-up, we're finished. Making reviewing the coaching effectiveness </a:t>
            </a:r>
          </a:p>
          <a:p>
            <a:r>
              <a:rPr lang="en-US" dirty="0"/>
              <a:t>one of the basic steps, as the CLEAR model does, reinforces the value and importance of this stage and allows </a:t>
            </a:r>
          </a:p>
          <a:p>
            <a:r>
              <a:rPr lang="en-US" dirty="0"/>
              <a:t>for more consideration of the other person's preferences.</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a:p>
            <a:r>
              <a:rPr lang="en-US" dirty="0"/>
              <a:t>Animated – to reveal the flexing statement at the bottom of the slide.</a:t>
            </a:r>
          </a:p>
          <a:p>
            <a:endParaRPr lang="en-US" dirty="0"/>
          </a:p>
          <a:p>
            <a:r>
              <a:rPr lang="en-US" dirty="0"/>
              <a:t>As </a:t>
            </a:r>
            <a:r>
              <a:rPr lang="en-US" b="1" dirty="0"/>
              <a:t>Leaders</a:t>
            </a:r>
            <a:r>
              <a:rPr lang="en-US" dirty="0"/>
              <a:t> it is good to </a:t>
            </a:r>
            <a:r>
              <a:rPr lang="en-US" b="1" dirty="0"/>
              <a:t>adjust </a:t>
            </a:r>
            <a:r>
              <a:rPr lang="en-US" dirty="0"/>
              <a:t>ourselves to the </a:t>
            </a:r>
            <a:r>
              <a:rPr lang="en-US" b="1" dirty="0"/>
              <a:t>preferences of others</a:t>
            </a:r>
            <a:r>
              <a:rPr lang="en-US" dirty="0"/>
              <a:t>, potentially being </a:t>
            </a:r>
            <a:r>
              <a:rPr lang="en-US" b="1" dirty="0"/>
              <a:t>more conscious </a:t>
            </a:r>
          </a:p>
          <a:p>
            <a:r>
              <a:rPr lang="en-US" dirty="0"/>
              <a:t>of the </a:t>
            </a:r>
            <a:r>
              <a:rPr lang="en-US" b="1" dirty="0"/>
              <a:t>stages </a:t>
            </a:r>
            <a:r>
              <a:rPr lang="en-US" dirty="0"/>
              <a:t>that are </a:t>
            </a:r>
            <a:r>
              <a:rPr lang="en-US" b="1" dirty="0"/>
              <a:t>less conscious </a:t>
            </a:r>
            <a:r>
              <a:rPr lang="en-US" dirty="0"/>
              <a:t>for the person concerned. </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pairs, explore how the C.L.E.A.R. method could be best adjusted for 2 different profiles.
Note: focus primarily on the adapted graph. Note: but be aware of the natural 'unconscious' graph and 'revert to type' behaviours.</a:t>
            </a:r>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3 minutes for each individual to consider. Questions are animated.</a:t>
            </a:r>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a:p>
            <a:r>
              <a:rPr lang="en-US" dirty="0"/>
              <a:t>Animated – each click reveals each </a:t>
            </a:r>
            <a:r>
              <a:rPr lang="en-US" dirty="0" err="1"/>
              <a:t>colour</a:t>
            </a:r>
            <a:r>
              <a:rPr lang="en-US" dirty="0"/>
              <a:t>.</a:t>
            </a:r>
          </a:p>
          <a:p>
            <a:r>
              <a:rPr lang="en-US" dirty="0"/>
              <a:t>Each </a:t>
            </a:r>
            <a:r>
              <a:rPr lang="en-US" dirty="0" err="1"/>
              <a:t>colour</a:t>
            </a:r>
            <a:r>
              <a:rPr lang="en-US" dirty="0"/>
              <a:t> preference is likely to have a different question of focus with regards to vision.</a:t>
            </a:r>
          </a:p>
          <a:p>
            <a:endParaRPr lang="en-US" dirty="0"/>
          </a:p>
          <a:p>
            <a:r>
              <a:rPr lang="en-US" dirty="0"/>
              <a:t>So the question each </a:t>
            </a:r>
            <a:r>
              <a:rPr lang="en-US" dirty="0" err="1"/>
              <a:t>colour</a:t>
            </a:r>
            <a:r>
              <a:rPr lang="en-US" dirty="0"/>
              <a:t> preference would ask might be...</a:t>
            </a:r>
          </a:p>
          <a:p>
            <a:r>
              <a:rPr lang="en-US" b="1" dirty="0"/>
              <a:t>Why </a:t>
            </a:r>
            <a:r>
              <a:rPr lang="en-US" dirty="0"/>
              <a:t>- What is the </a:t>
            </a:r>
            <a:r>
              <a:rPr lang="en-US" b="1" dirty="0"/>
              <a:t>goal</a:t>
            </a:r>
            <a:r>
              <a:rPr lang="en-US" dirty="0"/>
              <a:t>?</a:t>
            </a:r>
          </a:p>
          <a:p>
            <a:r>
              <a:rPr lang="en-US" b="1" dirty="0"/>
              <a:t>What</a:t>
            </a:r>
            <a:r>
              <a:rPr lang="en-US" dirty="0"/>
              <a:t> - What are the </a:t>
            </a:r>
            <a:r>
              <a:rPr lang="en-US" b="1" dirty="0"/>
              <a:t>options</a:t>
            </a:r>
            <a:r>
              <a:rPr lang="en-US" dirty="0"/>
              <a:t>?</a:t>
            </a:r>
          </a:p>
          <a:p>
            <a:r>
              <a:rPr lang="en-US" b="1" dirty="0"/>
              <a:t>Who</a:t>
            </a:r>
            <a:r>
              <a:rPr lang="en-US" dirty="0"/>
              <a:t> – </a:t>
            </a:r>
            <a:r>
              <a:rPr lang="en-US" b="1" dirty="0"/>
              <a:t>Who</a:t>
            </a:r>
            <a:r>
              <a:rPr lang="en-US" dirty="0"/>
              <a:t> will be </a:t>
            </a:r>
            <a:r>
              <a:rPr lang="en-US" b="1" dirty="0"/>
              <a:t>affected</a:t>
            </a:r>
            <a:r>
              <a:rPr lang="en-US" dirty="0"/>
              <a:t>? </a:t>
            </a:r>
          </a:p>
          <a:p>
            <a:r>
              <a:rPr lang="en-US" b="1" dirty="0"/>
              <a:t>How</a:t>
            </a:r>
            <a:r>
              <a:rPr lang="en-US" dirty="0"/>
              <a:t> – What is the </a:t>
            </a:r>
            <a:r>
              <a:rPr lang="en-US" b="1" dirty="0"/>
              <a:t>process</a:t>
            </a:r>
            <a:r>
              <a:rPr lang="en-US" dirty="0"/>
              <a:t>?</a:t>
            </a:r>
          </a:p>
          <a:p>
            <a:endParaRPr lang="en-US" dirty="0"/>
          </a:p>
          <a:p>
            <a:r>
              <a:rPr lang="en-US" dirty="0"/>
              <a:t>Great that we all have </a:t>
            </a:r>
            <a:r>
              <a:rPr lang="en-US" b="1" dirty="0"/>
              <a:t>natural questions </a:t>
            </a:r>
            <a:r>
              <a:rPr lang="en-US" dirty="0"/>
              <a:t>we would ask but we also need to </a:t>
            </a:r>
            <a:r>
              <a:rPr lang="en-US" b="1" dirty="0"/>
              <a:t>ask the other questions </a:t>
            </a:r>
          </a:p>
          <a:p>
            <a:r>
              <a:rPr lang="en-US" b="1" dirty="0"/>
              <a:t>intentionally</a:t>
            </a:r>
            <a:r>
              <a:rPr lang="en-US" dirty="0"/>
              <a:t> in order for the whole picture to be created. </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Animated — each click reveals each colour. Each colour preference's contribution brings an important part of the vision. Which come naturally to you? Who do you turn to for the others?</a:t>
            </a:r>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Animated — each click reveals each colour. Vision without one of the key elements quickly becomes ineffective. Thoughts?</a:t>
            </a:r>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Animated questions.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3D365C"/>
                </a:solidFill>
                <a:latin typeface="Poppins" pitchFamily="34" charset="0"/>
                <a:ea typeface="Poppins" pitchFamily="34" charset="-122"/>
                <a:cs typeface="Poppins" pitchFamily="34" charset="-120"/>
              </a:rPr>
              <a:t>Vision involves taking people from here to there.</a:t>
            </a:r>
            <a:endParaRPr lang="en-US" sz="1200"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If delivering remotely: </a:t>
            </a:r>
          </a:p>
          <a:p>
            <a:r>
              <a:rPr lang="en-GB" b="1" dirty="0"/>
              <a:t>Welcome</a:t>
            </a:r>
            <a:r>
              <a:rPr lang="en-GB" dirty="0"/>
              <a:t> everyone on grid view (share slides later).</a:t>
            </a:r>
          </a:p>
          <a:p>
            <a:endParaRPr lang="en-GB" dirty="0"/>
          </a:p>
          <a:p>
            <a:r>
              <a:rPr lang="en-GB" dirty="0"/>
              <a:t>Give a very brief personal introduction</a:t>
            </a:r>
          </a:p>
          <a:p>
            <a:r>
              <a:rPr lang="en-GB" b="1" dirty="0"/>
              <a:t>Purpose</a:t>
            </a:r>
            <a:r>
              <a:rPr lang="en-GB" dirty="0"/>
              <a:t>: The purpose of this workshop is ……</a:t>
            </a:r>
          </a:p>
          <a:p>
            <a:r>
              <a:rPr lang="en-GB" b="1" dirty="0"/>
              <a:t>Programme</a:t>
            </a:r>
            <a:r>
              <a:rPr lang="en-GB" dirty="0"/>
              <a:t>: The timeline for today is ….</a:t>
            </a:r>
          </a:p>
          <a:p>
            <a:endParaRPr lang="en-GB" dirty="0"/>
          </a:p>
          <a:p>
            <a:r>
              <a:rPr lang="en-GB" dirty="0"/>
              <a:t>If </a:t>
            </a:r>
            <a:r>
              <a:rPr lang="en-GB" b="1" dirty="0"/>
              <a:t>recording the session: </a:t>
            </a:r>
            <a:r>
              <a:rPr lang="en-GB" dirty="0"/>
              <a:t>Let the clients know at the start. </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b="1" dirty="0"/>
              <a:t>Committing to actions </a:t>
            </a:r>
            <a:r>
              <a:rPr lang="en-GB" dirty="0"/>
              <a:t>to put into practice what we’ve covered over these sessions helps </a:t>
            </a:r>
          </a:p>
          <a:p>
            <a:r>
              <a:rPr lang="en-GB" dirty="0"/>
              <a:t>to increase the impact of what you’ve learned.</a:t>
            </a:r>
          </a:p>
          <a:p>
            <a:endParaRPr lang="en-GB" dirty="0"/>
          </a:p>
          <a:p>
            <a:r>
              <a:rPr lang="en-GB" dirty="0"/>
              <a:t>We’ve mapped action planning around our wheel, illustrating how different elements look </a:t>
            </a:r>
          </a:p>
          <a:p>
            <a:r>
              <a:rPr lang="en-GB" dirty="0"/>
              <a:t>through different colour lenses.</a:t>
            </a:r>
          </a:p>
          <a:p>
            <a:r>
              <a:rPr lang="en-GB" dirty="0"/>
              <a:t>We all draw on all 4 colour energies in our daily lives, regardless of go to preferences, it’s just </a:t>
            </a:r>
          </a:p>
          <a:p>
            <a:r>
              <a:rPr lang="en-GB" dirty="0"/>
              <a:t>that some we may have to be more intentional about than others … </a:t>
            </a:r>
            <a:endParaRPr lang="en-GB" dirty="0">
              <a:cs typeface="Calibri"/>
            </a:endParaRPr>
          </a:p>
          <a:p>
            <a:r>
              <a:rPr lang="en-GB" b="1" dirty="0"/>
              <a:t>Red </a:t>
            </a:r>
            <a:r>
              <a:rPr lang="en-GB" dirty="0"/>
              <a:t>– what </a:t>
            </a:r>
            <a:r>
              <a:rPr lang="en-GB" b="1" dirty="0"/>
              <a:t>personal goals </a:t>
            </a:r>
            <a:r>
              <a:rPr lang="en-GB" dirty="0"/>
              <a:t>are you going to set?</a:t>
            </a:r>
            <a:endParaRPr lang="en-GB" dirty="0">
              <a:cs typeface="Calibri"/>
            </a:endParaRPr>
          </a:p>
          <a:p>
            <a:r>
              <a:rPr lang="en-GB" b="1" dirty="0"/>
              <a:t>Yellow</a:t>
            </a:r>
            <a:r>
              <a:rPr lang="en-GB" dirty="0"/>
              <a:t> – what </a:t>
            </a:r>
            <a:r>
              <a:rPr lang="en-GB" b="1" dirty="0"/>
              <a:t>innovative applications </a:t>
            </a:r>
            <a:r>
              <a:rPr lang="en-GB" dirty="0"/>
              <a:t>can you think of?</a:t>
            </a:r>
            <a:endParaRPr lang="en-GB" dirty="0">
              <a:cs typeface="Calibri"/>
            </a:endParaRPr>
          </a:p>
          <a:p>
            <a:r>
              <a:rPr lang="en-GB" b="1" dirty="0"/>
              <a:t>Green</a:t>
            </a:r>
            <a:r>
              <a:rPr lang="en-GB" dirty="0"/>
              <a:t> – what </a:t>
            </a:r>
            <a:r>
              <a:rPr lang="en-GB" b="1" dirty="0"/>
              <a:t>impact </a:t>
            </a:r>
            <a:r>
              <a:rPr lang="en-GB" dirty="0"/>
              <a:t>might this have on </a:t>
            </a:r>
            <a:r>
              <a:rPr lang="en-GB" b="1" dirty="0"/>
              <a:t>others</a:t>
            </a:r>
            <a:r>
              <a:rPr lang="en-GB" dirty="0"/>
              <a:t> – how can I leverage what I’ve learned to impact </a:t>
            </a:r>
          </a:p>
          <a:p>
            <a:r>
              <a:rPr lang="en-GB" dirty="0"/>
              <a:t>my team?</a:t>
            </a:r>
            <a:endParaRPr lang="en-GB" dirty="0">
              <a:cs typeface="Calibri"/>
            </a:endParaRPr>
          </a:p>
          <a:p>
            <a:r>
              <a:rPr lang="en-GB" b="1" dirty="0"/>
              <a:t>Blue</a:t>
            </a:r>
            <a:r>
              <a:rPr lang="en-GB" dirty="0"/>
              <a:t> – what </a:t>
            </a:r>
            <a:r>
              <a:rPr lang="en-GB" b="1" dirty="0"/>
              <a:t>theory</a:t>
            </a:r>
            <a:r>
              <a:rPr lang="en-GB" dirty="0"/>
              <a:t> and </a:t>
            </a:r>
            <a:r>
              <a:rPr lang="en-GB" b="1" dirty="0"/>
              <a:t>knowledge</a:t>
            </a:r>
            <a:r>
              <a:rPr lang="en-GB" dirty="0"/>
              <a:t> do I want to remember from this session?</a:t>
            </a:r>
          </a:p>
          <a:p>
            <a:endParaRPr lang="en-GB"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STOP/START/CONTINUE</a:t>
            </a:r>
            <a:r>
              <a:rPr lang="en-GB" dirty="0"/>
              <a:t>: a helpful structure for reflection.  What will you Start doing?  Stop doing?  Continue doing?</a:t>
            </a:r>
          </a:p>
          <a:p>
            <a:endParaRPr lang="en-GB" dirty="0"/>
          </a:p>
          <a:p>
            <a:r>
              <a:rPr lang="en-GB" b="1" dirty="0"/>
              <a:t>Action</a:t>
            </a:r>
            <a:r>
              <a:rPr lang="en-GB" dirty="0"/>
              <a:t>: take 5mins now to complete this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Action</a:t>
            </a:r>
            <a:r>
              <a:rPr lang="en-GB" dirty="0"/>
              <a:t>:  I’d like you all to enter in the chat box one key action point you’ve included in your plan …</a:t>
            </a:r>
            <a:endParaRPr lang="en-GB" dirty="0">
              <a:cs typeface="Calibri"/>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Opportunity to thank everyone. Insert your own links here on this slide.</a:t>
            </a:r>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 these aims are appropriate for your clients and tailor if necessary. </a:t>
            </a:r>
          </a:p>
          <a:p>
            <a:endParaRPr lang="en-US" dirty="0"/>
          </a:p>
          <a:p>
            <a:r>
              <a:rPr lang="en-US" dirty="0"/>
              <a:t>Give space for participants to share their session aims in the chat.</a:t>
            </a:r>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Let's start with a reminder of the C-me colour wheel - the heart of our approach to behavioural preference and how we represent it. It's a blended colour wheel - important because it reflects that we flex our behaviours to move around the wheel. The key here is that you can move; you're not stuck; there's room to develop and grow. Colours blend, numbers and labels don't. This is a non-binary approach - not boxing you in but giving you a common language to understand preference diversity and improve communication.</a:t>
            </a:r>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Very brief recap: how might the Jungian axes impact how a person leads?
Horizontal axis: how we make our decisions and how we relate to situations. Top of wheel = thinking - head. Bottom = feeling - heart. 
Vertical axis. Right side = expressive preference (often labeled as extrovert). Left side = reflective preference. (often labeled as introvert)
</a:t>
            </a:r>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Focussing on one Leader at a time - What would you say are their </a:t>
            </a:r>
            <a:r>
              <a:rPr lang="en-GB" b="1" dirty="0"/>
              <a:t>top 2</a:t>
            </a:r>
            <a:r>
              <a:rPr lang="en-GB" dirty="0"/>
              <a:t> colour preferences?  Add to chat</a:t>
            </a:r>
            <a:endParaRPr lang="en-US" dirty="0"/>
          </a:p>
          <a:p>
            <a:endParaRPr lang="en-GB" dirty="0"/>
          </a:p>
          <a:p>
            <a:r>
              <a:rPr lang="en-GB" dirty="0"/>
              <a:t>Explain the 360 card game if Face-to-Face:</a:t>
            </a:r>
            <a:endParaRPr lang="en-US" dirty="0"/>
          </a:p>
          <a:p>
            <a:r>
              <a:rPr lang="en-GB" dirty="0"/>
              <a:t>8 cards given to each attendee</a:t>
            </a:r>
          </a:p>
          <a:p>
            <a:r>
              <a:rPr lang="en-GB" dirty="0"/>
              <a:t>Consider each Leader in the room</a:t>
            </a:r>
          </a:p>
          <a:p>
            <a:r>
              <a:rPr lang="en-GB" dirty="0"/>
              <a:t>Give a leader the cards that you think best describe them – max of 3 cards per leader</a:t>
            </a:r>
          </a:p>
          <a:p>
            <a:endParaRPr lang="en-GB" dirty="0"/>
          </a:p>
          <a:p>
            <a:r>
              <a:rPr lang="en-GB" dirty="0"/>
              <a:t>If virtual session, use slide 8</a:t>
            </a:r>
            <a:endParaRPr lang="en-GB" dirty="0">
              <a:cs typeface="Calibri"/>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Animated slide. Whole group to consider a leader and the resonance of statements for that individual. A new card will be revealed on each click. The colours of these cards will be revealed in the next slide.</a:t>
            </a:r>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Colour preference will be revealed on each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click.</a:t>
            </a:r>
            <a:endParaRPr kumimoji="0" lang="en-US" sz="1200" b="0" i="0" u="none" strike="noStrike" kern="1200" cap="none" spc="0" normalizeH="0" baseline="0" noProof="0" dirty="0">
              <a:ln>
                <a:noFill/>
              </a:ln>
              <a:solidFill>
                <a:prstClr val="black"/>
              </a:solidFill>
              <a:effectLst/>
              <a:uLnTx/>
              <a:uFillTx/>
              <a:latin typeface="Calibri" panose="020F0502020204030204"/>
              <a:ea typeface="Calibri" panose="020F0502020204030204"/>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Action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Identify the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colours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of the cards that you picked for that leader.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Action</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Write those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colours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in the chat box/share with group. </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2_pap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56A5E9-1B37-47E7-8F8B-E5D590BABC8A}"/>
              </a:ext>
            </a:extLst>
          </p:cNvPr>
          <p:cNvPicPr>
            <a:picLocks noChangeAspect="1"/>
          </p:cNvPicPr>
          <p:nvPr userDrawn="1"/>
        </p:nvPicPr>
        <p:blipFill>
          <a:blip r:embed="rId3"/>
          <a:stretch>
            <a:fillRect/>
          </a:stretch>
        </p:blipFill>
        <p:spPr>
          <a:xfrm>
            <a:off x="16679008" y="1069568"/>
            <a:ext cx="685800" cy="546265"/>
          </a:xfrm>
          <a:prstGeom prst="rect">
            <a:avLst/>
          </a:prstGeom>
        </p:spPr>
      </p:pic>
    </p:spTree>
    <p:extLst>
      <p:ext uri="{BB962C8B-B14F-4D97-AF65-F5344CB8AC3E}">
        <p14:creationId xmlns:p14="http://schemas.microsoft.com/office/powerpoint/2010/main" val="24937486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_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55209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wheel ">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26A80B-4CB7-7AD1-52E1-7430FED6DA6F}"/>
              </a:ext>
            </a:extLst>
          </p:cNvPr>
          <p:cNvPicPr>
            <a:picLocks noChangeAspect="1"/>
          </p:cNvPicPr>
          <p:nvPr userDrawn="1"/>
        </p:nvPicPr>
        <p:blipFill>
          <a:blip r:embed="rId2"/>
          <a:stretch>
            <a:fillRect/>
          </a:stretch>
        </p:blipFill>
        <p:spPr>
          <a:xfrm>
            <a:off x="5969540" y="2813539"/>
            <a:ext cx="6347880" cy="6347134"/>
          </a:xfrm>
          <a:prstGeom prst="rect">
            <a:avLst/>
          </a:prstGeom>
        </p:spPr>
      </p:pic>
    </p:spTree>
    <p:extLst>
      <p:ext uri="{BB962C8B-B14F-4D97-AF65-F5344CB8AC3E}">
        <p14:creationId xmlns:p14="http://schemas.microsoft.com/office/powerpoint/2010/main" val="271888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Nav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colorful circle with white text&#10;&#10;AI-generated content may be incorrect.">
            <a:extLst>
              <a:ext uri="{FF2B5EF4-FFF2-40B4-BE49-F238E27FC236}">
                <a16:creationId xmlns:a16="http://schemas.microsoft.com/office/drawing/2014/main" id="{59FEBD4E-176B-940F-1EB0-FD416CB32A56}"/>
              </a:ext>
            </a:extLst>
          </p:cNvPr>
          <p:cNvPicPr>
            <a:picLocks noChangeAspect="1"/>
          </p:cNvPicPr>
          <p:nvPr userDrawn="1"/>
        </p:nvPicPr>
        <p:blipFill>
          <a:blip r:embed="rId3"/>
          <a:stretch>
            <a:fillRect/>
          </a:stretch>
        </p:blipFill>
        <p:spPr>
          <a:xfrm>
            <a:off x="16123298" y="1072347"/>
            <a:ext cx="1232983" cy="979448"/>
          </a:xfrm>
          <a:prstGeom prst="rect">
            <a:avLst/>
          </a:prstGeom>
        </p:spPr>
      </p:pic>
    </p:spTree>
    <p:extLst>
      <p:ext uri="{BB962C8B-B14F-4D97-AF65-F5344CB8AC3E}">
        <p14:creationId xmlns:p14="http://schemas.microsoft.com/office/powerpoint/2010/main" val="1576923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pap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6D8C46-2BC6-1780-455E-FBA585083D6B}"/>
              </a:ext>
            </a:extLst>
          </p:cNvPr>
          <p:cNvPicPr>
            <a:picLocks noChangeAspect="1"/>
          </p:cNvPicPr>
          <p:nvPr userDrawn="1"/>
        </p:nvPicPr>
        <p:blipFill>
          <a:blip r:embed="rId3"/>
          <a:stretch>
            <a:fillRect/>
          </a:stretch>
        </p:blipFill>
        <p:spPr>
          <a:xfrm>
            <a:off x="5969540" y="2813539"/>
            <a:ext cx="6347880" cy="6347134"/>
          </a:xfrm>
          <a:prstGeom prst="rect">
            <a:avLst/>
          </a:prstGeom>
        </p:spPr>
      </p:pic>
      <p:pic>
        <p:nvPicPr>
          <p:cNvPr id="3" name="Picture 2">
            <a:extLst>
              <a:ext uri="{FF2B5EF4-FFF2-40B4-BE49-F238E27FC236}">
                <a16:creationId xmlns:a16="http://schemas.microsoft.com/office/drawing/2014/main" id="{96A3D738-EE4F-0D52-4ADA-F2163BB465A3}"/>
              </a:ext>
            </a:extLst>
          </p:cNvPr>
          <p:cNvPicPr>
            <a:picLocks noChangeAspect="1"/>
          </p:cNvPicPr>
          <p:nvPr userDrawn="1"/>
        </p:nvPicPr>
        <p:blipFill>
          <a:blip r:embed="rId4"/>
          <a:stretch>
            <a:fillRect/>
          </a:stretch>
        </p:blipFill>
        <p:spPr>
          <a:xfrm>
            <a:off x="16679008" y="1069568"/>
            <a:ext cx="685800" cy="546265"/>
          </a:xfrm>
          <a:prstGeom prst="rect">
            <a:avLst/>
          </a:prstGeom>
        </p:spPr>
      </p:pic>
    </p:spTree>
    <p:extLst>
      <p:ext uri="{BB962C8B-B14F-4D97-AF65-F5344CB8AC3E}">
        <p14:creationId xmlns:p14="http://schemas.microsoft.com/office/powerpoint/2010/main" val="3414715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pap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B4584A-E7E8-313A-79E6-6C4630BF3B18}"/>
              </a:ext>
            </a:extLst>
          </p:cNvPr>
          <p:cNvPicPr>
            <a:picLocks noChangeAspect="1"/>
          </p:cNvPicPr>
          <p:nvPr userDrawn="1"/>
        </p:nvPicPr>
        <p:blipFill>
          <a:blip r:embed="rId3"/>
          <a:stretch>
            <a:fillRect/>
          </a:stretch>
        </p:blipFill>
        <p:spPr>
          <a:xfrm>
            <a:off x="16679008" y="1069568"/>
            <a:ext cx="685800" cy="546265"/>
          </a:xfrm>
          <a:prstGeom prst="rect">
            <a:avLst/>
          </a:prstGeom>
        </p:spPr>
      </p:pic>
    </p:spTree>
    <p:extLst>
      <p:ext uri="{BB962C8B-B14F-4D97-AF65-F5344CB8AC3E}">
        <p14:creationId xmlns:p14="http://schemas.microsoft.com/office/powerpoint/2010/main" val="3960389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nav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colorful circle with white text&#10;&#10;AI-generated content may be incorrect.">
            <a:extLst>
              <a:ext uri="{FF2B5EF4-FFF2-40B4-BE49-F238E27FC236}">
                <a16:creationId xmlns:a16="http://schemas.microsoft.com/office/drawing/2014/main" id="{6DB168FB-361E-442E-332D-CBEE16E37E55}"/>
              </a:ext>
            </a:extLst>
          </p:cNvPr>
          <p:cNvPicPr>
            <a:picLocks noChangeAspect="1"/>
          </p:cNvPicPr>
          <p:nvPr userDrawn="1"/>
        </p:nvPicPr>
        <p:blipFill>
          <a:blip r:embed="rId3"/>
          <a:stretch>
            <a:fillRect/>
          </a:stretch>
        </p:blipFill>
        <p:spPr>
          <a:xfrm>
            <a:off x="16677408" y="1072347"/>
            <a:ext cx="678873" cy="539278"/>
          </a:xfrm>
          <a:prstGeom prst="rect">
            <a:avLst/>
          </a:prstGeom>
        </p:spPr>
      </p:pic>
    </p:spTree>
    <p:extLst>
      <p:ext uri="{BB962C8B-B14F-4D97-AF65-F5344CB8AC3E}">
        <p14:creationId xmlns:p14="http://schemas.microsoft.com/office/powerpoint/2010/main" val="19140426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paper do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6DB0B3-5507-760D-C2EC-78C0FB4471E3}"/>
              </a:ext>
            </a:extLst>
          </p:cNvPr>
          <p:cNvPicPr>
            <a:picLocks noChangeAspect="1"/>
          </p:cNvPicPr>
          <p:nvPr userDrawn="1"/>
        </p:nvPicPr>
        <p:blipFill>
          <a:blip r:embed="rId3"/>
          <a:stretch>
            <a:fillRect/>
          </a:stretch>
        </p:blipFill>
        <p:spPr>
          <a:xfrm>
            <a:off x="16679008" y="1069568"/>
            <a:ext cx="685800" cy="546265"/>
          </a:xfrm>
          <a:prstGeom prst="rect">
            <a:avLst/>
          </a:prstGeom>
        </p:spPr>
      </p:pic>
    </p:spTree>
    <p:extLst>
      <p:ext uri="{BB962C8B-B14F-4D97-AF65-F5344CB8AC3E}">
        <p14:creationId xmlns:p14="http://schemas.microsoft.com/office/powerpoint/2010/main" val="3699164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navy do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A colorful circle with white text&#10;&#10;AI-generated content may be incorrect.">
            <a:extLst>
              <a:ext uri="{FF2B5EF4-FFF2-40B4-BE49-F238E27FC236}">
                <a16:creationId xmlns:a16="http://schemas.microsoft.com/office/drawing/2014/main" id="{DEAB554E-BCAD-EC25-748C-3FB1329824F6}"/>
              </a:ext>
            </a:extLst>
          </p:cNvPr>
          <p:cNvPicPr>
            <a:picLocks noChangeAspect="1"/>
          </p:cNvPicPr>
          <p:nvPr userDrawn="1"/>
        </p:nvPicPr>
        <p:blipFill>
          <a:blip r:embed="rId3"/>
          <a:stretch>
            <a:fillRect/>
          </a:stretch>
        </p:blipFill>
        <p:spPr>
          <a:xfrm>
            <a:off x="16677408" y="1072347"/>
            <a:ext cx="678873" cy="539278"/>
          </a:xfrm>
          <a:prstGeom prst="rect">
            <a:avLst/>
          </a:prstGeom>
        </p:spPr>
      </p:pic>
    </p:spTree>
    <p:extLst>
      <p:ext uri="{BB962C8B-B14F-4D97-AF65-F5344CB8AC3E}">
        <p14:creationId xmlns:p14="http://schemas.microsoft.com/office/powerpoint/2010/main" val="2835621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wheel ">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26A80B-4CB7-7AD1-52E1-7430FED6DA6F}"/>
              </a:ext>
            </a:extLst>
          </p:cNvPr>
          <p:cNvPicPr>
            <a:picLocks noChangeAspect="1"/>
          </p:cNvPicPr>
          <p:nvPr userDrawn="1"/>
        </p:nvPicPr>
        <p:blipFill>
          <a:blip r:embed="rId2"/>
          <a:stretch>
            <a:fillRect/>
          </a:stretch>
        </p:blipFill>
        <p:spPr>
          <a:xfrm>
            <a:off x="5969540" y="2813539"/>
            <a:ext cx="6347880" cy="6347134"/>
          </a:xfrm>
          <a:prstGeom prst="rect">
            <a:avLst/>
          </a:prstGeom>
        </p:spPr>
      </p:pic>
      <p:pic>
        <p:nvPicPr>
          <p:cNvPr id="2" name="Picture 1">
            <a:extLst>
              <a:ext uri="{FF2B5EF4-FFF2-40B4-BE49-F238E27FC236}">
                <a16:creationId xmlns:a16="http://schemas.microsoft.com/office/drawing/2014/main" id="{64E09CF3-6A05-9814-DCEB-FCF3A19E4686}"/>
              </a:ext>
            </a:extLst>
          </p:cNvPr>
          <p:cNvPicPr>
            <a:picLocks noChangeAspect="1"/>
          </p:cNvPicPr>
          <p:nvPr userDrawn="1"/>
        </p:nvPicPr>
        <p:blipFill>
          <a:blip r:embed="rId3"/>
          <a:stretch>
            <a:fillRect/>
          </a:stretch>
        </p:blipFill>
        <p:spPr>
          <a:xfrm>
            <a:off x="16679008" y="1069568"/>
            <a:ext cx="685800" cy="546265"/>
          </a:xfrm>
          <a:prstGeom prst="rect">
            <a:avLst/>
          </a:prstGeom>
        </p:spPr>
      </p:pic>
    </p:spTree>
    <p:extLst>
      <p:ext uri="{BB962C8B-B14F-4D97-AF65-F5344CB8AC3E}">
        <p14:creationId xmlns:p14="http://schemas.microsoft.com/office/powerpoint/2010/main" val="32089635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1" r:id="rId1"/>
    <p:sldLayoutId id="2147483649"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emf"/><Relationship Id="rId5" Type="http://schemas.openxmlformats.org/officeDocument/2006/relationships/image" Target="../media/image2.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27.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9.png"/><Relationship Id="rId7"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9.png"/><Relationship Id="rId7"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9.png"/><Relationship Id="rId7"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show="0">
  <p:cSld name="Slide 1">
    <p:bg>
      <p:bgPr>
        <a:solidFill>
          <a:srgbClr val="FDFCF9"/>
        </a:solidFill>
        <a:effectLst/>
      </p:bgPr>
    </p:bg>
    <p:spTree>
      <p:nvGrpSpPr>
        <p:cNvPr id="1" name=""/>
        <p:cNvGrpSpPr/>
        <p:nvPr/>
      </p:nvGrpSpPr>
      <p:grpSpPr>
        <a:xfrm>
          <a:off x="0" y="0"/>
          <a:ext cx="0" cy="0"/>
          <a:chOff x="0" y="0"/>
          <a:chExt cx="0" cy="0"/>
        </a:xfrm>
      </p:grpSpPr>
      <p:sp>
        <p:nvSpPr>
          <p:cNvPr id="2" name="Text 0"/>
          <p:cNvSpPr/>
          <p:nvPr/>
        </p:nvSpPr>
        <p:spPr>
          <a:xfrm>
            <a:off x="1143000" y="952500"/>
            <a:ext cx="16482060"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650" b="1" kern="0" spc="363" dirty="0">
                <a:solidFill>
                  <a:srgbClr val="6B6588"/>
                </a:solidFill>
                <a:latin typeface="Poppins" pitchFamily="34" charset="0"/>
                <a:ea typeface="Poppins" pitchFamily="34" charset="-122"/>
                <a:cs typeface="Poppins" pitchFamily="34" charset="-120"/>
              </a:rPr>
              <a:t>FACILITATOR NOTES · PRE-SESSION</a:t>
            </a:r>
            <a:endParaRPr lang="en-US" sz="1650" dirty="0"/>
          </a:p>
        </p:txBody>
      </p:sp>
      <p:sp>
        <p:nvSpPr>
          <p:cNvPr id="3" name="Text 1"/>
          <p:cNvSpPr/>
          <p:nvPr/>
        </p:nvSpPr>
        <p:spPr>
          <a:xfrm>
            <a:off x="1143000" y="1543943"/>
            <a:ext cx="16482060" cy="689521"/>
          </a:xfrm>
          <a:prstGeom prst="rect">
            <a:avLst/>
          </a:prstGeom>
          <a:noFill/>
          <a:ln/>
        </p:spPr>
        <p:txBody>
          <a:bodyPr wrap="square" lIns="25400" tIns="25400" rIns="25400" bIns="25400" rtlCol="0" anchor="t">
            <a:normAutofit fontScale="92500" lnSpcReduction="20000"/>
          </a:bodyPr>
          <a:lstStyle/>
          <a:p>
            <a:pPr marL="0" indent="0" algn="l">
              <a:lnSpc>
                <a:spcPct val="95000"/>
              </a:lnSpc>
              <a:buNone/>
            </a:pPr>
            <a:r>
              <a:rPr lang="en-US" sz="5400" b="1" kern="0" spc="-189" dirty="0">
                <a:solidFill>
                  <a:srgbClr val="0F0B2E"/>
                </a:solidFill>
                <a:latin typeface="Poppins" pitchFamily="34" charset="0"/>
                <a:ea typeface="Poppins" pitchFamily="34" charset="-122"/>
                <a:cs typeface="Poppins" pitchFamily="34" charset="-120"/>
              </a:rPr>
              <a:t>Preparing for your </a:t>
            </a:r>
            <a:r>
              <a:rPr lang="en-US" sz="5400" b="1" kern="0" spc="-189" dirty="0">
                <a:gradFill>
                  <a:gsLst>
                    <a:gs pos="62000">
                      <a:srgbClr val="2CAAE3"/>
                    </a:gs>
                    <a:gs pos="89000">
                      <a:srgbClr val="A7C93F"/>
                    </a:gs>
                  </a:gsLst>
                  <a:lin ang="2700000" scaled="0"/>
                </a:gradFill>
                <a:latin typeface="Poppins" pitchFamily="34" charset="0"/>
                <a:ea typeface="Poppins" pitchFamily="34" charset="-122"/>
                <a:cs typeface="Poppins" pitchFamily="34" charset="-120"/>
              </a:rPr>
              <a:t>C-me</a:t>
            </a:r>
            <a:r>
              <a:rPr lang="en-US" sz="5400" b="1" kern="0" spc="-189" dirty="0">
                <a:solidFill>
                  <a:srgbClr val="000000"/>
                </a:solidFill>
                <a:latin typeface="Poppins" pitchFamily="34" charset="0"/>
                <a:ea typeface="Poppins" pitchFamily="34" charset="-122"/>
                <a:cs typeface="Poppins" pitchFamily="34" charset="-120"/>
              </a:rPr>
              <a:t> </a:t>
            </a:r>
            <a:r>
              <a:rPr lang="en-US" sz="5400" b="1" kern="0" spc="-189" dirty="0">
                <a:solidFill>
                  <a:srgbClr val="0F0B2E"/>
                </a:solidFill>
                <a:latin typeface="Poppins" pitchFamily="34" charset="0"/>
                <a:ea typeface="Poppins" pitchFamily="34" charset="-122"/>
                <a:cs typeface="Poppins" pitchFamily="34" charset="-120"/>
              </a:rPr>
              <a:t>session.</a:t>
            </a:r>
            <a:endParaRPr lang="en-US" sz="5400" dirty="0"/>
          </a:p>
        </p:txBody>
      </p:sp>
      <p:sp>
        <p:nvSpPr>
          <p:cNvPr id="4" name="Text 2"/>
          <p:cNvSpPr/>
          <p:nvPr/>
        </p:nvSpPr>
        <p:spPr>
          <a:xfrm>
            <a:off x="1143000" y="2500164"/>
            <a:ext cx="11806624" cy="811411"/>
          </a:xfrm>
          <a:prstGeom prst="rect">
            <a:avLst/>
          </a:prstGeom>
          <a:noFill/>
          <a:ln/>
        </p:spPr>
        <p:txBody>
          <a:bodyPr wrap="square" lIns="25400" tIns="25400" rIns="25400" bIns="25400" rtlCol="0" anchor="t">
            <a:normAutofit fontScale="92500" lnSpcReduction="10000"/>
          </a:bodyPr>
          <a:lstStyle/>
          <a:p>
            <a:pPr marL="0" indent="0" algn="l">
              <a:lnSpc>
                <a:spcPct val="145000"/>
              </a:lnSpc>
              <a:buNone/>
            </a:pPr>
            <a:r>
              <a:rPr lang="en-US" sz="2100" dirty="0">
                <a:solidFill>
                  <a:srgbClr val="3D365C"/>
                </a:solidFill>
                <a:latin typeface="Poppins" pitchFamily="34" charset="0"/>
                <a:ea typeface="Poppins" pitchFamily="34" charset="-122"/>
                <a:cs typeface="Poppins" pitchFamily="34" charset="-120"/>
              </a:rPr>
              <a:t>Certain slides can be hidden (right-click 'Hide Slide') depending on session needs. Certain slides will need editing for each session — see </a:t>
            </a:r>
            <a:r>
              <a:rPr lang="en-US" sz="2100" dirty="0" err="1">
                <a:solidFill>
                  <a:srgbClr val="3D365C"/>
                </a:solidFill>
                <a:latin typeface="Poppins" pitchFamily="34" charset="0"/>
                <a:ea typeface="Poppins" pitchFamily="34" charset="-122"/>
                <a:cs typeface="Poppins" pitchFamily="34" charset="-120"/>
              </a:rPr>
              <a:t>checklisbelow</a:t>
            </a:r>
            <a:r>
              <a:rPr lang="en-US" sz="2100" dirty="0">
                <a:solidFill>
                  <a:srgbClr val="3D365C"/>
                </a:solidFill>
                <a:latin typeface="Poppins" pitchFamily="34" charset="0"/>
                <a:ea typeface="Poppins" pitchFamily="34" charset="-122"/>
                <a:cs typeface="Poppins" pitchFamily="34" charset="-120"/>
              </a:rPr>
              <a:t>.</a:t>
            </a:r>
            <a:endParaRPr lang="en-US" sz="2100" dirty="0"/>
          </a:p>
        </p:txBody>
      </p:sp>
      <p:sp>
        <p:nvSpPr>
          <p:cNvPr id="5" name="Shape 3"/>
          <p:cNvSpPr/>
          <p:nvPr/>
        </p:nvSpPr>
        <p:spPr>
          <a:xfrm>
            <a:off x="1143000" y="3671041"/>
            <a:ext cx="533400" cy="533400"/>
          </a:xfrm>
          <a:prstGeom prst="ellipse">
            <a:avLst/>
          </a:prstGeom>
          <a:solidFill>
            <a:srgbClr val="0F0B2E"/>
          </a:solidFill>
          <a:ln/>
        </p:spPr>
        <p:txBody>
          <a:bodyPr/>
          <a:lstStyle/>
          <a:p>
            <a:r>
              <a:rPr lang="en-US" dirty="0" err="1"/>
              <a:t>Ω</a:t>
            </a:r>
            <a:endParaRPr lang="en-US" dirty="0"/>
          </a:p>
        </p:txBody>
      </p:sp>
      <p:sp>
        <p:nvSpPr>
          <p:cNvPr id="6" name="Text 4"/>
          <p:cNvSpPr/>
          <p:nvPr/>
        </p:nvSpPr>
        <p:spPr>
          <a:xfrm>
            <a:off x="1104900" y="3730675"/>
            <a:ext cx="609600" cy="571500"/>
          </a:xfrm>
          <a:prstGeom prst="rect">
            <a:avLst/>
          </a:prstGeom>
          <a:noFill/>
          <a:ln/>
        </p:spPr>
        <p:txBody>
          <a:bodyPr wrap="square" lIns="25400" tIns="25400" rIns="25400" bIns="25400" rtlCol="0" anchor="ctr">
            <a:normAutofit/>
          </a:bodyPr>
          <a:lstStyle/>
          <a:p>
            <a:pPr marL="0" indent="0" algn="ctr">
              <a:lnSpc>
                <a:spcPct val="155000"/>
              </a:lnSpc>
              <a:buNone/>
            </a:pPr>
            <a:r>
              <a:rPr lang="en-US" sz="1800" b="1" dirty="0">
                <a:solidFill>
                  <a:srgbClr val="FDFCF9"/>
                </a:solidFill>
                <a:latin typeface="Poppins" pitchFamily="34" charset="0"/>
                <a:ea typeface="Poppins" pitchFamily="34" charset="-122"/>
                <a:cs typeface="Poppins" pitchFamily="34" charset="-120"/>
              </a:rPr>
              <a:t>1</a:t>
            </a:r>
            <a:endParaRPr lang="en-US" sz="1800" dirty="0"/>
          </a:p>
        </p:txBody>
      </p:sp>
      <p:sp>
        <p:nvSpPr>
          <p:cNvPr id="7" name="Text 5"/>
          <p:cNvSpPr/>
          <p:nvPr/>
        </p:nvSpPr>
        <p:spPr>
          <a:xfrm>
            <a:off x="2095500" y="3801219"/>
            <a:ext cx="6180773" cy="421928"/>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950" b="1" kern="0" spc="-19" dirty="0">
                <a:solidFill>
                  <a:srgbClr val="0F0B2E"/>
                </a:solidFill>
                <a:latin typeface="Poppins" pitchFamily="34" charset="0"/>
                <a:cs typeface="Poppins" pitchFamily="34" charset="-120"/>
              </a:rPr>
              <a:t>Profile</a:t>
            </a:r>
            <a:endParaRPr lang="en-US" sz="1950" dirty="0"/>
          </a:p>
        </p:txBody>
      </p:sp>
      <p:sp>
        <p:nvSpPr>
          <p:cNvPr id="8" name="Text 6"/>
          <p:cNvSpPr/>
          <p:nvPr/>
        </p:nvSpPr>
        <p:spPr>
          <a:xfrm>
            <a:off x="2095500" y="4242197"/>
            <a:ext cx="5204450" cy="678061"/>
          </a:xfrm>
          <a:prstGeom prst="rect">
            <a:avLst/>
          </a:prstGeom>
          <a:noFill/>
          <a:ln/>
        </p:spPr>
        <p:txBody>
          <a:bodyPr wrap="square" lIns="25400" tIns="25400" rIns="25400" bIns="25400" rtlCol="0" anchor="t">
            <a:normAutofit fontScale="92500"/>
          </a:bodyPr>
          <a:lstStyle/>
          <a:p>
            <a:pPr marL="0" indent="0" algn="l">
              <a:lnSpc>
                <a:spcPct val="140000"/>
              </a:lnSpc>
              <a:buNone/>
            </a:pPr>
            <a:r>
              <a:rPr lang="en-US" sz="1800" dirty="0">
                <a:solidFill>
                  <a:srgbClr val="3D365C"/>
                </a:solidFill>
                <a:latin typeface="Poppins" pitchFamily="34" charset="0"/>
                <a:ea typeface="Poppins" pitchFamily="34" charset="-122"/>
                <a:cs typeface="Poppins" pitchFamily="34" charset="-120"/>
              </a:rPr>
              <a:t>A C-me profile is needed for every participant.</a:t>
            </a:r>
            <a:endParaRPr lang="en-US" sz="1800" dirty="0"/>
          </a:p>
        </p:txBody>
      </p:sp>
      <p:sp>
        <p:nvSpPr>
          <p:cNvPr id="9" name="Shape 7"/>
          <p:cNvSpPr/>
          <p:nvPr/>
        </p:nvSpPr>
        <p:spPr>
          <a:xfrm>
            <a:off x="8477250" y="3730675"/>
            <a:ext cx="533400" cy="533400"/>
          </a:xfrm>
          <a:prstGeom prst="ellipse">
            <a:avLst/>
          </a:prstGeom>
          <a:solidFill>
            <a:srgbClr val="0F0B2E"/>
          </a:solidFill>
          <a:ln/>
        </p:spPr>
        <p:txBody>
          <a:bodyPr/>
          <a:lstStyle/>
          <a:p>
            <a:endParaRPr lang="en-US"/>
          </a:p>
        </p:txBody>
      </p:sp>
      <p:sp>
        <p:nvSpPr>
          <p:cNvPr id="10" name="Text 8"/>
          <p:cNvSpPr/>
          <p:nvPr/>
        </p:nvSpPr>
        <p:spPr>
          <a:xfrm>
            <a:off x="8439150" y="3730675"/>
            <a:ext cx="609600" cy="571500"/>
          </a:xfrm>
          <a:prstGeom prst="rect">
            <a:avLst/>
          </a:prstGeom>
          <a:noFill/>
          <a:ln/>
        </p:spPr>
        <p:txBody>
          <a:bodyPr wrap="square" lIns="25400" tIns="25400" rIns="25400" bIns="25400" rtlCol="0" anchor="ctr">
            <a:normAutofit/>
          </a:bodyPr>
          <a:lstStyle/>
          <a:p>
            <a:pPr marL="0" indent="0" algn="ctr">
              <a:lnSpc>
                <a:spcPct val="155000"/>
              </a:lnSpc>
              <a:buNone/>
            </a:pPr>
            <a:r>
              <a:rPr lang="en-US" sz="1800" b="1" dirty="0">
                <a:solidFill>
                  <a:srgbClr val="FDFCF9"/>
                </a:solidFill>
                <a:latin typeface="Poppins" pitchFamily="34" charset="0"/>
                <a:ea typeface="Poppins" pitchFamily="34" charset="-122"/>
                <a:cs typeface="Poppins" pitchFamily="34" charset="-120"/>
              </a:rPr>
              <a:t>2</a:t>
            </a:r>
            <a:endParaRPr lang="en-US" sz="1800" dirty="0"/>
          </a:p>
        </p:txBody>
      </p:sp>
      <p:sp>
        <p:nvSpPr>
          <p:cNvPr id="11" name="Text 9"/>
          <p:cNvSpPr/>
          <p:nvPr/>
        </p:nvSpPr>
        <p:spPr>
          <a:xfrm>
            <a:off x="9429750" y="3801219"/>
            <a:ext cx="6180773" cy="421928"/>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950" b="1" kern="0" spc="-19" dirty="0">
                <a:solidFill>
                  <a:srgbClr val="0F0B2E"/>
                </a:solidFill>
                <a:latin typeface="Poppins" pitchFamily="34" charset="0"/>
                <a:ea typeface="Poppins" pitchFamily="34" charset="-122"/>
                <a:cs typeface="Poppins" pitchFamily="34" charset="-120"/>
              </a:rPr>
              <a:t>Home slide</a:t>
            </a:r>
            <a:endParaRPr lang="en-US" sz="1950" dirty="0"/>
          </a:p>
        </p:txBody>
      </p:sp>
      <p:sp>
        <p:nvSpPr>
          <p:cNvPr id="12" name="Text 10"/>
          <p:cNvSpPr/>
          <p:nvPr/>
        </p:nvSpPr>
        <p:spPr>
          <a:xfrm>
            <a:off x="9429750" y="4242197"/>
            <a:ext cx="5204450" cy="678061"/>
          </a:xfrm>
          <a:prstGeom prst="rect">
            <a:avLst/>
          </a:prstGeom>
          <a:noFill/>
          <a:ln/>
        </p:spPr>
        <p:txBody>
          <a:bodyPr wrap="square" lIns="25400" tIns="25400" rIns="25400" bIns="25400" rtlCol="0" anchor="t">
            <a:normAutofit fontScale="92500" lnSpcReduction="20000"/>
          </a:bodyPr>
          <a:lstStyle/>
          <a:p>
            <a:pPr marL="0" indent="0" algn="l">
              <a:lnSpc>
                <a:spcPct val="140000"/>
              </a:lnSpc>
              <a:buNone/>
            </a:pPr>
            <a:r>
              <a:rPr lang="en-US" sz="1800" dirty="0">
                <a:solidFill>
                  <a:srgbClr val="3D365C"/>
                </a:solidFill>
                <a:latin typeface="Poppins" pitchFamily="34" charset="0"/>
                <a:ea typeface="Poppins" pitchFamily="34" charset="-122"/>
                <a:cs typeface="Poppins" pitchFamily="34" charset="-120"/>
              </a:rPr>
              <a:t>Option to add the client's logo / brand to </a:t>
            </a:r>
            <a:r>
              <a:rPr lang="en-US" sz="1800" b="1" dirty="0">
                <a:solidFill>
                  <a:srgbClr val="0F0B2E"/>
                </a:solidFill>
                <a:latin typeface="Poppins" pitchFamily="34" charset="0"/>
                <a:ea typeface="Poppins" pitchFamily="34" charset="-122"/>
                <a:cs typeface="Poppins" pitchFamily="34" charset="-120"/>
              </a:rPr>
              <a:t>Slide 3</a:t>
            </a:r>
            <a:r>
              <a:rPr lang="en-US" sz="1800" dirty="0">
                <a:solidFill>
                  <a:srgbClr val="3D365C"/>
                </a:solidFill>
                <a:latin typeface="Poppins" pitchFamily="34" charset="0"/>
                <a:ea typeface="Poppins" pitchFamily="34" charset="-122"/>
                <a:cs typeface="Poppins" pitchFamily="34" charset="-120"/>
              </a:rPr>
              <a:t>.</a:t>
            </a:r>
            <a:endParaRPr lang="en-US" sz="1800" dirty="0"/>
          </a:p>
        </p:txBody>
      </p:sp>
      <p:sp>
        <p:nvSpPr>
          <p:cNvPr id="13" name="Shape 11"/>
          <p:cNvSpPr/>
          <p:nvPr/>
        </p:nvSpPr>
        <p:spPr>
          <a:xfrm>
            <a:off x="1143000" y="5091708"/>
            <a:ext cx="533400" cy="533400"/>
          </a:xfrm>
          <a:prstGeom prst="ellipse">
            <a:avLst/>
          </a:prstGeom>
          <a:solidFill>
            <a:srgbClr val="0F0B2E"/>
          </a:solidFill>
          <a:ln/>
        </p:spPr>
        <p:txBody>
          <a:bodyPr/>
          <a:lstStyle/>
          <a:p>
            <a:endParaRPr lang="en-US"/>
          </a:p>
        </p:txBody>
      </p:sp>
      <p:sp>
        <p:nvSpPr>
          <p:cNvPr id="14" name="Text 12"/>
          <p:cNvSpPr/>
          <p:nvPr/>
        </p:nvSpPr>
        <p:spPr>
          <a:xfrm>
            <a:off x="1104900" y="5091708"/>
            <a:ext cx="609600" cy="571500"/>
          </a:xfrm>
          <a:prstGeom prst="rect">
            <a:avLst/>
          </a:prstGeom>
          <a:noFill/>
          <a:ln/>
        </p:spPr>
        <p:txBody>
          <a:bodyPr wrap="square" lIns="25400" tIns="25400" rIns="25400" bIns="25400" rtlCol="0" anchor="ctr">
            <a:normAutofit/>
          </a:bodyPr>
          <a:lstStyle/>
          <a:p>
            <a:pPr marL="0" indent="0" algn="ctr">
              <a:lnSpc>
                <a:spcPct val="155000"/>
              </a:lnSpc>
              <a:buNone/>
            </a:pPr>
            <a:r>
              <a:rPr lang="en-US" sz="1800" b="1" dirty="0">
                <a:solidFill>
                  <a:srgbClr val="FDFCF9"/>
                </a:solidFill>
                <a:latin typeface="Poppins" pitchFamily="34" charset="0"/>
                <a:ea typeface="Poppins" pitchFamily="34" charset="-122"/>
                <a:cs typeface="Poppins" pitchFamily="34" charset="-120"/>
              </a:rPr>
              <a:t>3</a:t>
            </a:r>
            <a:endParaRPr lang="en-US" sz="1800" dirty="0"/>
          </a:p>
        </p:txBody>
      </p:sp>
      <p:sp>
        <p:nvSpPr>
          <p:cNvPr id="15" name="Text 13"/>
          <p:cNvSpPr/>
          <p:nvPr/>
        </p:nvSpPr>
        <p:spPr>
          <a:xfrm>
            <a:off x="2095500" y="5162252"/>
            <a:ext cx="6180773" cy="421928"/>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950" b="1" kern="0" spc="-19" dirty="0">
                <a:solidFill>
                  <a:srgbClr val="0F0B2E"/>
                </a:solidFill>
                <a:latin typeface="Poppins" pitchFamily="34" charset="0"/>
                <a:ea typeface="Poppins" pitchFamily="34" charset="-122"/>
                <a:cs typeface="Poppins" pitchFamily="34" charset="-120"/>
              </a:rPr>
              <a:t>Aims</a:t>
            </a:r>
            <a:endParaRPr lang="en-US" sz="1950" dirty="0"/>
          </a:p>
        </p:txBody>
      </p:sp>
      <p:sp>
        <p:nvSpPr>
          <p:cNvPr id="16" name="Text 14"/>
          <p:cNvSpPr/>
          <p:nvPr/>
        </p:nvSpPr>
        <p:spPr>
          <a:xfrm>
            <a:off x="2095500" y="5603230"/>
            <a:ext cx="5204450" cy="678061"/>
          </a:xfrm>
          <a:prstGeom prst="rect">
            <a:avLst/>
          </a:prstGeom>
          <a:noFill/>
          <a:ln/>
        </p:spPr>
        <p:txBody>
          <a:bodyPr wrap="square" lIns="25400" tIns="25400" rIns="25400" bIns="25400" rtlCol="0" anchor="t">
            <a:normAutofit fontScale="92500" lnSpcReduction="20000"/>
          </a:bodyPr>
          <a:lstStyle/>
          <a:p>
            <a:pPr marL="0" indent="0" algn="l">
              <a:lnSpc>
                <a:spcPct val="140000"/>
              </a:lnSpc>
              <a:buNone/>
            </a:pPr>
            <a:r>
              <a:rPr lang="en-US" sz="1800" dirty="0">
                <a:solidFill>
                  <a:srgbClr val="3D365C"/>
                </a:solidFill>
                <a:latin typeface="Poppins" pitchFamily="34" charset="0"/>
                <a:ea typeface="Poppins" pitchFamily="34" charset="-122"/>
                <a:cs typeface="Poppins" pitchFamily="34" charset="-120"/>
              </a:rPr>
              <a:t>Adjust session aims as appropriate for the client — </a:t>
            </a:r>
            <a:r>
              <a:rPr lang="en-US" sz="1800" b="1" dirty="0">
                <a:solidFill>
                  <a:srgbClr val="0F0B2E"/>
                </a:solidFill>
                <a:latin typeface="Poppins" pitchFamily="34" charset="0"/>
                <a:ea typeface="Poppins" pitchFamily="34" charset="-122"/>
                <a:cs typeface="Poppins" pitchFamily="34" charset="-120"/>
              </a:rPr>
              <a:t>Slide 4</a:t>
            </a:r>
            <a:r>
              <a:rPr lang="en-US" sz="1800" dirty="0">
                <a:solidFill>
                  <a:srgbClr val="3D365C"/>
                </a:solidFill>
                <a:latin typeface="Poppins" pitchFamily="34" charset="0"/>
                <a:ea typeface="Poppins" pitchFamily="34" charset="-122"/>
                <a:cs typeface="Poppins" pitchFamily="34" charset="-120"/>
              </a:rPr>
              <a:t>.</a:t>
            </a:r>
            <a:endParaRPr lang="en-US" sz="1800" dirty="0"/>
          </a:p>
        </p:txBody>
      </p:sp>
      <p:sp>
        <p:nvSpPr>
          <p:cNvPr id="17" name="Shape 15"/>
          <p:cNvSpPr/>
          <p:nvPr/>
        </p:nvSpPr>
        <p:spPr>
          <a:xfrm>
            <a:off x="8477250" y="5091708"/>
            <a:ext cx="533400" cy="533400"/>
          </a:xfrm>
          <a:prstGeom prst="ellipse">
            <a:avLst/>
          </a:prstGeom>
          <a:solidFill>
            <a:srgbClr val="0F0B2E"/>
          </a:solidFill>
          <a:ln/>
        </p:spPr>
        <p:txBody>
          <a:bodyPr/>
          <a:lstStyle/>
          <a:p>
            <a:endParaRPr lang="en-US"/>
          </a:p>
        </p:txBody>
      </p:sp>
      <p:sp>
        <p:nvSpPr>
          <p:cNvPr id="18" name="Text 16"/>
          <p:cNvSpPr/>
          <p:nvPr/>
        </p:nvSpPr>
        <p:spPr>
          <a:xfrm>
            <a:off x="8439150" y="5091708"/>
            <a:ext cx="609600" cy="571500"/>
          </a:xfrm>
          <a:prstGeom prst="rect">
            <a:avLst/>
          </a:prstGeom>
          <a:noFill/>
          <a:ln/>
        </p:spPr>
        <p:txBody>
          <a:bodyPr wrap="square" lIns="25400" tIns="25400" rIns="25400" bIns="25400" rtlCol="0" anchor="ctr">
            <a:normAutofit/>
          </a:bodyPr>
          <a:lstStyle/>
          <a:p>
            <a:pPr marL="0" indent="0" algn="ctr">
              <a:lnSpc>
                <a:spcPct val="155000"/>
              </a:lnSpc>
              <a:buNone/>
            </a:pPr>
            <a:r>
              <a:rPr lang="en-US" sz="1800" b="1" dirty="0">
                <a:solidFill>
                  <a:srgbClr val="FDFCF9"/>
                </a:solidFill>
                <a:latin typeface="Poppins" pitchFamily="34" charset="0"/>
                <a:ea typeface="Poppins" pitchFamily="34" charset="-122"/>
                <a:cs typeface="Poppins" pitchFamily="34" charset="-120"/>
              </a:rPr>
              <a:t>4</a:t>
            </a:r>
            <a:endParaRPr lang="en-US" sz="1800" dirty="0"/>
          </a:p>
        </p:txBody>
      </p:sp>
      <p:sp>
        <p:nvSpPr>
          <p:cNvPr id="19" name="Text 17"/>
          <p:cNvSpPr/>
          <p:nvPr/>
        </p:nvSpPr>
        <p:spPr>
          <a:xfrm>
            <a:off x="9429750" y="5162252"/>
            <a:ext cx="6180773" cy="421928"/>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950" b="1" kern="0" spc="-19" dirty="0">
                <a:solidFill>
                  <a:srgbClr val="0F0B2E"/>
                </a:solidFill>
                <a:latin typeface="Poppins" pitchFamily="34" charset="0"/>
                <a:ea typeface="Poppins" pitchFamily="34" charset="-122"/>
                <a:cs typeface="Poppins" pitchFamily="34" charset="-120"/>
              </a:rPr>
              <a:t>Face-to-face delivery</a:t>
            </a:r>
            <a:endParaRPr lang="en-US" sz="1950" dirty="0"/>
          </a:p>
        </p:txBody>
      </p:sp>
      <p:sp>
        <p:nvSpPr>
          <p:cNvPr id="20" name="Text 18"/>
          <p:cNvSpPr/>
          <p:nvPr/>
        </p:nvSpPr>
        <p:spPr>
          <a:xfrm>
            <a:off x="9429750" y="5603230"/>
            <a:ext cx="5204450" cy="678061"/>
          </a:xfrm>
          <a:prstGeom prst="rect">
            <a:avLst/>
          </a:prstGeom>
          <a:noFill/>
          <a:ln/>
        </p:spPr>
        <p:txBody>
          <a:bodyPr wrap="square" lIns="25400" tIns="25400" rIns="25400" bIns="25400" rtlCol="0" anchor="t">
            <a:normAutofit/>
          </a:bodyPr>
          <a:lstStyle/>
          <a:p>
            <a:pPr marL="0" indent="0" algn="l">
              <a:lnSpc>
                <a:spcPct val="140000"/>
              </a:lnSpc>
              <a:buNone/>
            </a:pPr>
            <a:r>
              <a:rPr lang="en-US" sz="1800" dirty="0">
                <a:solidFill>
                  <a:srgbClr val="3D365C"/>
                </a:solidFill>
                <a:latin typeface="Poppins" pitchFamily="34" charset="0"/>
                <a:ea typeface="Poppins" pitchFamily="34" charset="-122"/>
                <a:cs typeface="Poppins" pitchFamily="34" charset="-120"/>
              </a:rPr>
              <a:t>If delivering face-to-face, hide </a:t>
            </a:r>
            <a:r>
              <a:rPr lang="en-US" sz="1800" b="1" dirty="0">
                <a:solidFill>
                  <a:srgbClr val="0F0B2E"/>
                </a:solidFill>
                <a:latin typeface="Poppins" pitchFamily="34" charset="0"/>
                <a:ea typeface="Poppins" pitchFamily="34" charset="-122"/>
                <a:cs typeface="Poppins" pitchFamily="34" charset="-120"/>
              </a:rPr>
              <a:t>slides 8 and 9</a:t>
            </a:r>
            <a:endParaRPr lang="en-US" sz="1800" dirty="0"/>
          </a:p>
        </p:txBody>
      </p:sp>
      <p:sp>
        <p:nvSpPr>
          <p:cNvPr id="21" name="Shape 19"/>
          <p:cNvSpPr/>
          <p:nvPr/>
        </p:nvSpPr>
        <p:spPr>
          <a:xfrm>
            <a:off x="1143000" y="6452741"/>
            <a:ext cx="533400" cy="533400"/>
          </a:xfrm>
          <a:prstGeom prst="ellipse">
            <a:avLst/>
          </a:prstGeom>
          <a:solidFill>
            <a:srgbClr val="0F0B2E"/>
          </a:solidFill>
          <a:ln/>
        </p:spPr>
        <p:txBody>
          <a:bodyPr/>
          <a:lstStyle/>
          <a:p>
            <a:endParaRPr lang="en-US"/>
          </a:p>
        </p:txBody>
      </p:sp>
      <p:sp>
        <p:nvSpPr>
          <p:cNvPr id="22" name="Text 20"/>
          <p:cNvSpPr/>
          <p:nvPr/>
        </p:nvSpPr>
        <p:spPr>
          <a:xfrm>
            <a:off x="1104900" y="6452741"/>
            <a:ext cx="609600" cy="571500"/>
          </a:xfrm>
          <a:prstGeom prst="rect">
            <a:avLst/>
          </a:prstGeom>
          <a:noFill/>
          <a:ln/>
        </p:spPr>
        <p:txBody>
          <a:bodyPr wrap="square" lIns="25400" tIns="25400" rIns="25400" bIns="25400" rtlCol="0" anchor="ctr">
            <a:normAutofit/>
          </a:bodyPr>
          <a:lstStyle/>
          <a:p>
            <a:pPr marL="0" indent="0" algn="ctr">
              <a:lnSpc>
                <a:spcPct val="155000"/>
              </a:lnSpc>
              <a:buNone/>
            </a:pPr>
            <a:r>
              <a:rPr lang="en-US" sz="1800" b="1" dirty="0">
                <a:solidFill>
                  <a:srgbClr val="FDFCF9"/>
                </a:solidFill>
                <a:latin typeface="Poppins" pitchFamily="34" charset="0"/>
                <a:ea typeface="Poppins" pitchFamily="34" charset="-122"/>
                <a:cs typeface="Poppins" pitchFamily="34" charset="-120"/>
              </a:rPr>
              <a:t>5</a:t>
            </a:r>
            <a:endParaRPr lang="en-US" sz="1800" dirty="0"/>
          </a:p>
        </p:txBody>
      </p:sp>
      <p:sp>
        <p:nvSpPr>
          <p:cNvPr id="23" name="Text 21"/>
          <p:cNvSpPr/>
          <p:nvPr/>
        </p:nvSpPr>
        <p:spPr>
          <a:xfrm>
            <a:off x="2095500" y="6523286"/>
            <a:ext cx="6180773" cy="421928"/>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950" b="1" kern="0" spc="-19" dirty="0">
                <a:solidFill>
                  <a:srgbClr val="0F0B2E"/>
                </a:solidFill>
                <a:latin typeface="Poppins" pitchFamily="34" charset="0"/>
                <a:ea typeface="Poppins" pitchFamily="34" charset="-122"/>
                <a:cs typeface="Poppins" pitchFamily="34" charset="-120"/>
              </a:rPr>
              <a:t>Pairs for Exercise 3</a:t>
            </a:r>
            <a:endParaRPr lang="en-US" sz="1950" dirty="0"/>
          </a:p>
        </p:txBody>
      </p:sp>
      <p:sp>
        <p:nvSpPr>
          <p:cNvPr id="24" name="Text 22"/>
          <p:cNvSpPr/>
          <p:nvPr/>
        </p:nvSpPr>
        <p:spPr>
          <a:xfrm>
            <a:off x="2095500" y="6964263"/>
            <a:ext cx="5204450" cy="678061"/>
          </a:xfrm>
          <a:prstGeom prst="rect">
            <a:avLst/>
          </a:prstGeom>
          <a:noFill/>
          <a:ln/>
        </p:spPr>
        <p:txBody>
          <a:bodyPr wrap="square" lIns="25400" tIns="25400" rIns="25400" bIns="25400" rtlCol="0" anchor="t">
            <a:normAutofit fontScale="92500" lnSpcReduction="20000"/>
          </a:bodyPr>
          <a:lstStyle/>
          <a:p>
            <a:pPr marL="0" indent="0" algn="l">
              <a:lnSpc>
                <a:spcPct val="140000"/>
              </a:lnSpc>
              <a:buNone/>
            </a:pPr>
            <a:r>
              <a:rPr lang="en-US" sz="1800" dirty="0">
                <a:solidFill>
                  <a:srgbClr val="3D365C"/>
                </a:solidFill>
                <a:latin typeface="Poppins" pitchFamily="34" charset="0"/>
                <a:ea typeface="Poppins" pitchFamily="34" charset="-122"/>
                <a:cs typeface="Poppins" pitchFamily="34" charset="-120"/>
              </a:rPr>
              <a:t>Select pairs for Exercise 3 in advance — </a:t>
            </a:r>
            <a:r>
              <a:rPr lang="en-US" sz="1800" b="1" dirty="0">
                <a:solidFill>
                  <a:srgbClr val="0F0B2E"/>
                </a:solidFill>
                <a:latin typeface="Poppins" pitchFamily="34" charset="0"/>
                <a:ea typeface="Poppins" pitchFamily="34" charset="-122"/>
                <a:cs typeface="Poppins" pitchFamily="34" charset="-120"/>
              </a:rPr>
              <a:t>Slide 16</a:t>
            </a:r>
            <a:r>
              <a:rPr lang="en-US" sz="1800" dirty="0">
                <a:solidFill>
                  <a:srgbClr val="3D365C"/>
                </a:solidFill>
                <a:latin typeface="Poppins" pitchFamily="34" charset="0"/>
                <a:ea typeface="Poppins" pitchFamily="34" charset="-122"/>
                <a:cs typeface="Poppins" pitchFamily="34" charset="-120"/>
              </a:rPr>
              <a:t>. See notes.</a:t>
            </a:r>
            <a:endParaRPr lang="en-US" sz="1800" dirty="0"/>
          </a:p>
        </p:txBody>
      </p:sp>
      <p:sp>
        <p:nvSpPr>
          <p:cNvPr id="25" name="Shape 23"/>
          <p:cNvSpPr/>
          <p:nvPr/>
        </p:nvSpPr>
        <p:spPr>
          <a:xfrm>
            <a:off x="8477250" y="6452741"/>
            <a:ext cx="533400" cy="533400"/>
          </a:xfrm>
          <a:prstGeom prst="ellipse">
            <a:avLst/>
          </a:prstGeom>
          <a:solidFill>
            <a:srgbClr val="0F0B2E"/>
          </a:solidFill>
          <a:ln/>
        </p:spPr>
        <p:txBody>
          <a:bodyPr/>
          <a:lstStyle/>
          <a:p>
            <a:endParaRPr lang="en-US"/>
          </a:p>
        </p:txBody>
      </p:sp>
      <p:sp>
        <p:nvSpPr>
          <p:cNvPr id="26" name="Text 24"/>
          <p:cNvSpPr/>
          <p:nvPr/>
        </p:nvSpPr>
        <p:spPr>
          <a:xfrm>
            <a:off x="8439150" y="6452741"/>
            <a:ext cx="609600" cy="571500"/>
          </a:xfrm>
          <a:prstGeom prst="rect">
            <a:avLst/>
          </a:prstGeom>
          <a:noFill/>
          <a:ln/>
        </p:spPr>
        <p:txBody>
          <a:bodyPr wrap="square" lIns="25400" tIns="25400" rIns="25400" bIns="25400" rtlCol="0" anchor="ctr">
            <a:normAutofit/>
          </a:bodyPr>
          <a:lstStyle/>
          <a:p>
            <a:pPr marL="0" indent="0" algn="ctr">
              <a:lnSpc>
                <a:spcPct val="155000"/>
              </a:lnSpc>
              <a:buNone/>
            </a:pPr>
            <a:r>
              <a:rPr lang="en-US" sz="1800" b="1" dirty="0">
                <a:solidFill>
                  <a:srgbClr val="FDFCF9"/>
                </a:solidFill>
                <a:latin typeface="Poppins" pitchFamily="34" charset="0"/>
                <a:ea typeface="Poppins" pitchFamily="34" charset="-122"/>
                <a:cs typeface="Poppins" pitchFamily="34" charset="-120"/>
              </a:rPr>
              <a:t>6</a:t>
            </a:r>
            <a:endParaRPr lang="en-US" sz="1800" dirty="0"/>
          </a:p>
        </p:txBody>
      </p:sp>
      <p:sp>
        <p:nvSpPr>
          <p:cNvPr id="27" name="Text 25"/>
          <p:cNvSpPr/>
          <p:nvPr/>
        </p:nvSpPr>
        <p:spPr>
          <a:xfrm>
            <a:off x="9429750" y="6523286"/>
            <a:ext cx="6180773" cy="421928"/>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950" b="1" kern="0" spc="-19" dirty="0">
                <a:solidFill>
                  <a:srgbClr val="0F0B2E"/>
                </a:solidFill>
                <a:latin typeface="Poppins" pitchFamily="34" charset="0"/>
                <a:ea typeface="Poppins" pitchFamily="34" charset="-122"/>
                <a:cs typeface="Poppins" pitchFamily="34" charset="-120"/>
              </a:rPr>
              <a:t>Communication slides</a:t>
            </a:r>
            <a:endParaRPr lang="en-US" sz="1950" dirty="0"/>
          </a:p>
        </p:txBody>
      </p:sp>
      <p:sp>
        <p:nvSpPr>
          <p:cNvPr id="28" name="Text 26"/>
          <p:cNvSpPr/>
          <p:nvPr/>
        </p:nvSpPr>
        <p:spPr>
          <a:xfrm>
            <a:off x="9429750" y="6964263"/>
            <a:ext cx="5204450" cy="1318022"/>
          </a:xfrm>
          <a:prstGeom prst="rect">
            <a:avLst/>
          </a:prstGeom>
          <a:noFill/>
          <a:ln/>
        </p:spPr>
        <p:txBody>
          <a:bodyPr wrap="square" lIns="25400" tIns="25400" rIns="25400" bIns="25400" rtlCol="0" anchor="t">
            <a:normAutofit fontScale="92500" lnSpcReduction="20000"/>
          </a:bodyPr>
          <a:lstStyle/>
          <a:p>
            <a:pPr marL="0" indent="0" algn="l">
              <a:lnSpc>
                <a:spcPct val="140000"/>
              </a:lnSpc>
              <a:buNone/>
            </a:pPr>
            <a:r>
              <a:rPr lang="en-US" sz="1800" b="1" dirty="0">
                <a:solidFill>
                  <a:srgbClr val="0F0B2E"/>
                </a:solidFill>
                <a:latin typeface="Poppins" pitchFamily="34" charset="0"/>
                <a:ea typeface="Poppins" pitchFamily="34" charset="-122"/>
                <a:cs typeface="Poppins" pitchFamily="34" charset="-120"/>
              </a:rPr>
              <a:t>Slides 18–20 </a:t>
            </a:r>
            <a:r>
              <a:rPr lang="en-US" sz="1800" dirty="0">
                <a:solidFill>
                  <a:srgbClr val="3D365C"/>
                </a:solidFill>
                <a:latin typeface="Poppins" pitchFamily="34" charset="0"/>
                <a:ea typeface="Poppins" pitchFamily="34" charset="-122"/>
                <a:cs typeface="Poppins" pitchFamily="34" charset="-120"/>
              </a:rPr>
              <a:t>are currently hidden — not needed if the group has already done the Communication Workshop. If they have not, be aware of additional delivery time.</a:t>
            </a:r>
            <a:endParaRPr lang="en-US" sz="1800" dirty="0"/>
          </a:p>
        </p:txBody>
      </p:sp>
      <p:sp>
        <p:nvSpPr>
          <p:cNvPr id="29" name="Text 27"/>
          <p:cNvSpPr/>
          <p:nvPr/>
        </p:nvSpPr>
        <p:spPr>
          <a:xfrm>
            <a:off x="1333500" y="9540180"/>
            <a:ext cx="4497674" cy="308358"/>
          </a:xfrm>
          <a:prstGeom prst="rect">
            <a:avLst/>
          </a:prstGeom>
          <a:noFill/>
          <a:ln/>
        </p:spPr>
        <p:txBody>
          <a:bodyPr wrap="square" lIns="25400" tIns="25400" rIns="25400" bIns="25400" rtlCol="0" anchor="t">
            <a:normAutofit/>
          </a:bodyPr>
          <a:lstStyle/>
          <a:p>
            <a:pPr marL="0" indent="0" algn="l">
              <a:lnSpc>
                <a:spcPct val="155000"/>
              </a:lnSpc>
              <a:buNone/>
            </a:pPr>
            <a:r>
              <a:rPr lang="en-US" sz="1200" b="1" kern="0" spc="216" dirty="0">
                <a:solidFill>
                  <a:srgbClr val="6B6588"/>
                </a:solidFill>
                <a:latin typeface="Poppins" pitchFamily="34" charset="0"/>
                <a:ea typeface="Poppins" pitchFamily="34" charset="-122"/>
                <a:cs typeface="Poppins" pitchFamily="34" charset="-120"/>
              </a:rPr>
              <a:t>LEADERSHIP DEVELOPMENT WORKSHOP</a:t>
            </a:r>
            <a:endParaRPr lang="en-US" sz="12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blipFill dpi="0" rotWithShape="1">
          <a:blip r:embed="rId3">
            <a:alphaModFix amt="44289"/>
            <a:lum/>
          </a:blip>
          <a:srcRect/>
          <a:stretch>
            <a:fillRect/>
          </a:stretch>
        </a:blipFill>
        <a:effectLst/>
      </p:bgPr>
    </p:bg>
    <p:spTree>
      <p:nvGrpSpPr>
        <p:cNvPr id="1" name=""/>
        <p:cNvGrpSpPr/>
        <p:nvPr/>
      </p:nvGrpSpPr>
      <p:grpSpPr>
        <a:xfrm>
          <a:off x="0" y="0"/>
          <a:ext cx="0" cy="0"/>
          <a:chOff x="0" y="0"/>
          <a:chExt cx="0" cy="0"/>
        </a:xfrm>
      </p:grpSpPr>
      <p:sp>
        <p:nvSpPr>
          <p:cNvPr id="3" name="Text 1"/>
          <p:cNvSpPr/>
          <p:nvPr/>
        </p:nvSpPr>
        <p:spPr>
          <a:xfrm>
            <a:off x="1453014" y="3641558"/>
            <a:ext cx="7482439" cy="3449052"/>
          </a:xfrm>
          <a:prstGeom prst="rect">
            <a:avLst/>
          </a:prstGeom>
          <a:noFill/>
          <a:ln/>
        </p:spPr>
        <p:txBody>
          <a:bodyPr wrap="square" lIns="25400" tIns="25400" rIns="25400" bIns="25400" rtlCol="0" anchor="t">
            <a:normAutofit fontScale="92500"/>
          </a:bodyPr>
          <a:lstStyle/>
          <a:p>
            <a:pPr marL="0" indent="0" algn="l">
              <a:lnSpc>
                <a:spcPct val="95000"/>
              </a:lnSpc>
              <a:buNone/>
            </a:pPr>
            <a:r>
              <a:rPr lang="en-US" sz="8800" b="1" kern="0" spc="-189" dirty="0">
                <a:blipFill dpi="0" rotWithShape="1">
                  <a:blip r:embed="rId4"/>
                  <a:srcRect/>
                  <a:stretch>
                    <a:fillRect/>
                  </a:stretch>
                </a:blipFill>
                <a:latin typeface="Poppins" pitchFamily="34" charset="0"/>
                <a:ea typeface="Poppins" pitchFamily="34" charset="-122"/>
                <a:cs typeface="Poppins" pitchFamily="34" charset="-120"/>
              </a:rPr>
              <a:t>Leadership</a:t>
            </a:r>
            <a:r>
              <a:rPr lang="en-US" sz="8800" b="1" kern="0" spc="-189" dirty="0">
                <a:solidFill>
                  <a:srgbClr val="000000"/>
                </a:solidFill>
                <a:latin typeface="Poppins" pitchFamily="34" charset="0"/>
                <a:ea typeface="Poppins" pitchFamily="34" charset="-122"/>
                <a:cs typeface="Poppins" pitchFamily="34" charset="-120"/>
              </a:rPr>
              <a:t> </a:t>
            </a:r>
            <a:r>
              <a:rPr lang="en-US" sz="8800" b="1" kern="0" spc="-189" dirty="0">
                <a:solidFill>
                  <a:srgbClr val="0F0B2E"/>
                </a:solidFill>
                <a:latin typeface="Poppins" pitchFamily="34" charset="0"/>
                <a:ea typeface="Poppins" pitchFamily="34" charset="-122"/>
                <a:cs typeface="Poppins" pitchFamily="34" charset="-120"/>
              </a:rPr>
              <a:t>+ </a:t>
            </a:r>
          </a:p>
          <a:p>
            <a:pPr marL="0" indent="0" algn="l">
              <a:lnSpc>
                <a:spcPct val="95000"/>
              </a:lnSpc>
              <a:buNone/>
            </a:pPr>
            <a:r>
              <a:rPr lang="en-US" sz="8800" b="1" kern="0" spc="-189" dirty="0">
                <a:solidFill>
                  <a:srgbClr val="0F0B2E"/>
                </a:solidFill>
                <a:latin typeface="Poppins" pitchFamily="34" charset="0"/>
                <a:ea typeface="Poppins" pitchFamily="34" charset="-122"/>
                <a:cs typeface="Poppins" pitchFamily="34" charset="-120"/>
              </a:rPr>
              <a:t>management</a:t>
            </a:r>
            <a:endParaRPr lang="en-US" sz="8800" dirty="0"/>
          </a:p>
        </p:txBody>
      </p:sp>
      <p:sp>
        <p:nvSpPr>
          <p:cNvPr id="9" name="Text 6"/>
          <p:cNvSpPr/>
          <p:nvPr/>
        </p:nvSpPr>
        <p:spPr>
          <a:xfrm>
            <a:off x="1333500" y="9540180"/>
            <a:ext cx="2827182" cy="27429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200" b="1" kern="0" spc="216" dirty="0">
                <a:solidFill>
                  <a:srgbClr val="6B6588"/>
                </a:solidFill>
                <a:latin typeface="Poppins" pitchFamily="34" charset="0"/>
                <a:ea typeface="Poppins" pitchFamily="34" charset="-122"/>
                <a:cs typeface="Poppins" pitchFamily="34" charset="-120"/>
              </a:rPr>
              <a:t>LEADERSHIP &amp; MANAGEMENT</a:t>
            </a:r>
            <a:endParaRPr lang="en-US" sz="1200" dirty="0"/>
          </a:p>
        </p:txBody>
      </p:sp>
      <p:sp>
        <p:nvSpPr>
          <p:cNvPr id="10" name="Text 7"/>
          <p:cNvSpPr/>
          <p:nvPr/>
        </p:nvSpPr>
        <p:spPr>
          <a:xfrm>
            <a:off x="16539865" y="9540180"/>
            <a:ext cx="681335" cy="27429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endParaRPr lang="en-US" sz="1200" dirty="0"/>
          </a:p>
        </p:txBody>
      </p:sp>
      <p:pic>
        <p:nvPicPr>
          <p:cNvPr id="11" name="Picture 10">
            <a:extLst>
              <a:ext uri="{FF2B5EF4-FFF2-40B4-BE49-F238E27FC236}">
                <a16:creationId xmlns:a16="http://schemas.microsoft.com/office/drawing/2014/main" id="{A2FCBC3C-E814-B97A-109B-F60C577F130D}"/>
              </a:ext>
            </a:extLst>
          </p:cNvPr>
          <p:cNvPicPr>
            <a:picLocks noChangeAspect="1"/>
          </p:cNvPicPr>
          <p:nvPr/>
        </p:nvPicPr>
        <p:blipFill>
          <a:blip r:embed="rId5"/>
          <a:stretch>
            <a:fillRect/>
          </a:stretch>
        </p:blipFill>
        <p:spPr>
          <a:xfrm>
            <a:off x="16679008" y="1069568"/>
            <a:ext cx="685800" cy="546265"/>
          </a:xfrm>
          <a:prstGeom prst="rect">
            <a:avLst/>
          </a:prstGeom>
        </p:spPr>
      </p:pic>
      <p:pic>
        <p:nvPicPr>
          <p:cNvPr id="4" name="Picture 3">
            <a:extLst>
              <a:ext uri="{FF2B5EF4-FFF2-40B4-BE49-F238E27FC236}">
                <a16:creationId xmlns:a16="http://schemas.microsoft.com/office/drawing/2014/main" id="{6F42F891-0230-2A43-2D5C-00EC99FF0BF2}"/>
              </a:ext>
            </a:extLst>
          </p:cNvPr>
          <p:cNvPicPr>
            <a:picLocks noChangeAspect="1"/>
          </p:cNvPicPr>
          <p:nvPr/>
        </p:nvPicPr>
        <p:blipFill>
          <a:blip r:embed="rId6"/>
          <a:stretch>
            <a:fillRect/>
          </a:stretch>
        </p:blipFill>
        <p:spPr>
          <a:xfrm>
            <a:off x="10098886" y="3077738"/>
            <a:ext cx="6178502" cy="617777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blipFill dpi="0" rotWithShape="1">
          <a:blip r:embed="rId3">
            <a:alphaModFix amt="44289"/>
            <a:lum/>
          </a:blip>
          <a:srcRect/>
          <a:stretch>
            <a:fillRect/>
          </a:stretch>
        </a:blipFill>
        <a:effectLst/>
      </p:bgPr>
    </p:bg>
    <p:spTree>
      <p:nvGrpSpPr>
        <p:cNvPr id="1" name=""/>
        <p:cNvGrpSpPr/>
        <p:nvPr/>
      </p:nvGrpSpPr>
      <p:grpSpPr>
        <a:xfrm>
          <a:off x="0" y="0"/>
          <a:ext cx="0" cy="0"/>
          <a:chOff x="0" y="0"/>
          <a:chExt cx="0" cy="0"/>
        </a:xfrm>
      </p:grpSpPr>
      <p:grpSp>
        <p:nvGrpSpPr>
          <p:cNvPr id="116" name="Group 115">
            <a:extLst>
              <a:ext uri="{FF2B5EF4-FFF2-40B4-BE49-F238E27FC236}">
                <a16:creationId xmlns:a16="http://schemas.microsoft.com/office/drawing/2014/main" id="{13E4F89A-8DDA-E641-2210-9CA2B6A0ECDA}"/>
              </a:ext>
            </a:extLst>
          </p:cNvPr>
          <p:cNvGrpSpPr/>
          <p:nvPr/>
        </p:nvGrpSpPr>
        <p:grpSpPr>
          <a:xfrm>
            <a:off x="3178706" y="2383512"/>
            <a:ext cx="11927232" cy="6957855"/>
            <a:chOff x="3178706" y="2383512"/>
            <a:chExt cx="11927232" cy="6957855"/>
          </a:xfrm>
        </p:grpSpPr>
        <p:grpSp>
          <p:nvGrpSpPr>
            <p:cNvPr id="108" name="Group 107">
              <a:extLst>
                <a:ext uri="{FF2B5EF4-FFF2-40B4-BE49-F238E27FC236}">
                  <a16:creationId xmlns:a16="http://schemas.microsoft.com/office/drawing/2014/main" id="{736D936F-5919-F4FF-5A77-96064874E9BD}"/>
                </a:ext>
              </a:extLst>
            </p:cNvPr>
            <p:cNvGrpSpPr/>
            <p:nvPr/>
          </p:nvGrpSpPr>
          <p:grpSpPr>
            <a:xfrm>
              <a:off x="11205106" y="3377682"/>
              <a:ext cx="3240433" cy="1256218"/>
              <a:chOff x="11205106" y="3377682"/>
              <a:chExt cx="3240433" cy="1256218"/>
            </a:xfrm>
          </p:grpSpPr>
          <p:sp>
            <p:nvSpPr>
              <p:cNvPr id="27" name="Shape 2">
                <a:extLst>
                  <a:ext uri="{FF2B5EF4-FFF2-40B4-BE49-F238E27FC236}">
                    <a16:creationId xmlns:a16="http://schemas.microsoft.com/office/drawing/2014/main" id="{84125444-E3F0-D923-F6B0-0BC1BA6538F3}"/>
                  </a:ext>
                </a:extLst>
              </p:cNvPr>
              <p:cNvSpPr/>
              <p:nvPr/>
            </p:nvSpPr>
            <p:spPr>
              <a:xfrm>
                <a:off x="11205106" y="3377682"/>
                <a:ext cx="3240000" cy="1256218"/>
              </a:xfrm>
              <a:prstGeom prst="roundRect">
                <a:avLst>
                  <a:gd name="adj" fmla="val 8396"/>
                </a:avLst>
              </a:prstGeom>
              <a:solidFill>
                <a:srgbClr val="FFFFFF"/>
              </a:solidFill>
              <a:ln/>
              <a:effectLst>
                <a:outerShdw blurRad="149559" sx="102000" sy="102000" algn="ctr" rotWithShape="0">
                  <a:prstClr val="black">
                    <a:alpha val="40000"/>
                  </a:prstClr>
                </a:outerShdw>
              </a:effectLst>
            </p:spPr>
            <p:txBody>
              <a:bodyPr>
                <a:noAutofit/>
              </a:bodyPr>
              <a:lstStyle/>
              <a:p>
                <a:endParaRPr lang="en-US" sz="1500"/>
              </a:p>
            </p:txBody>
          </p:sp>
          <p:sp>
            <p:nvSpPr>
              <p:cNvPr id="93" name="Round Same-side Corner of Rectangle 92">
                <a:extLst>
                  <a:ext uri="{FF2B5EF4-FFF2-40B4-BE49-F238E27FC236}">
                    <a16:creationId xmlns:a16="http://schemas.microsoft.com/office/drawing/2014/main" id="{52194D75-BE37-2FC2-68BD-7A557C7F57B7}"/>
                  </a:ext>
                </a:extLst>
              </p:cNvPr>
              <p:cNvSpPr/>
              <p:nvPr/>
            </p:nvSpPr>
            <p:spPr>
              <a:xfrm>
                <a:off x="11205539" y="3378507"/>
                <a:ext cx="3240000" cy="91806"/>
              </a:xfrm>
              <a:prstGeom prst="round2SameRect">
                <a:avLst>
                  <a:gd name="adj1" fmla="val 50000"/>
                  <a:gd name="adj2" fmla="val 0"/>
                </a:avLst>
              </a:prstGeom>
              <a:solidFill>
                <a:srgbClr val="E842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5" name="Group 114">
              <a:extLst>
                <a:ext uri="{FF2B5EF4-FFF2-40B4-BE49-F238E27FC236}">
                  <a16:creationId xmlns:a16="http://schemas.microsoft.com/office/drawing/2014/main" id="{B4C706C4-FFBF-4329-C442-AD76473BB071}"/>
                </a:ext>
              </a:extLst>
            </p:cNvPr>
            <p:cNvGrpSpPr/>
            <p:nvPr/>
          </p:nvGrpSpPr>
          <p:grpSpPr>
            <a:xfrm>
              <a:off x="7445906" y="2383512"/>
              <a:ext cx="3240433" cy="1302121"/>
              <a:chOff x="7445906" y="2383512"/>
              <a:chExt cx="3240433" cy="1302121"/>
            </a:xfrm>
          </p:grpSpPr>
          <p:sp>
            <p:nvSpPr>
              <p:cNvPr id="94" name="Shape 2">
                <a:extLst>
                  <a:ext uri="{FF2B5EF4-FFF2-40B4-BE49-F238E27FC236}">
                    <a16:creationId xmlns:a16="http://schemas.microsoft.com/office/drawing/2014/main" id="{25C5B3CF-63E6-6582-F708-BE9F8C1D69B3}"/>
                  </a:ext>
                </a:extLst>
              </p:cNvPr>
              <p:cNvSpPr/>
              <p:nvPr/>
            </p:nvSpPr>
            <p:spPr>
              <a:xfrm>
                <a:off x="7445906" y="2429415"/>
                <a:ext cx="3240000" cy="1256218"/>
              </a:xfrm>
              <a:prstGeom prst="roundRect">
                <a:avLst>
                  <a:gd name="adj" fmla="val 8396"/>
                </a:avLst>
              </a:prstGeom>
              <a:solidFill>
                <a:srgbClr val="FFFFFF"/>
              </a:solidFill>
              <a:ln/>
              <a:effectLst>
                <a:outerShdw blurRad="149559" sx="102000" sy="102000" algn="ctr" rotWithShape="0">
                  <a:prstClr val="black">
                    <a:alpha val="40000"/>
                  </a:prstClr>
                </a:outerShdw>
              </a:effectLst>
            </p:spPr>
            <p:txBody>
              <a:bodyPr>
                <a:noAutofit/>
              </a:bodyPr>
              <a:lstStyle/>
              <a:p>
                <a:endParaRPr lang="en-US" sz="1500"/>
              </a:p>
            </p:txBody>
          </p:sp>
          <p:sp>
            <p:nvSpPr>
              <p:cNvPr id="95" name="Round Same-side Corner of Rectangle 94">
                <a:extLst>
                  <a:ext uri="{FF2B5EF4-FFF2-40B4-BE49-F238E27FC236}">
                    <a16:creationId xmlns:a16="http://schemas.microsoft.com/office/drawing/2014/main" id="{9FCA955B-C76F-D51C-C48E-1D0EA52B0140}"/>
                  </a:ext>
                </a:extLst>
              </p:cNvPr>
              <p:cNvSpPr/>
              <p:nvPr/>
            </p:nvSpPr>
            <p:spPr>
              <a:xfrm>
                <a:off x="7446339" y="2383512"/>
                <a:ext cx="3240000" cy="91806"/>
              </a:xfrm>
              <a:prstGeom prst="round2SameRect">
                <a:avLst>
                  <a:gd name="adj1" fmla="val 50000"/>
                  <a:gd name="adj2" fmla="val 0"/>
                </a:avLst>
              </a:prstGeom>
              <a:solidFill>
                <a:srgbClr val="736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114" name="Group 113">
              <a:extLst>
                <a:ext uri="{FF2B5EF4-FFF2-40B4-BE49-F238E27FC236}">
                  <a16:creationId xmlns:a16="http://schemas.microsoft.com/office/drawing/2014/main" id="{3ED7F3A9-07E5-61CA-CF29-9F22DF5ABEF2}"/>
                </a:ext>
              </a:extLst>
            </p:cNvPr>
            <p:cNvGrpSpPr/>
            <p:nvPr/>
          </p:nvGrpSpPr>
          <p:grpSpPr>
            <a:xfrm>
              <a:off x="3771372" y="3360749"/>
              <a:ext cx="3240433" cy="1256218"/>
              <a:chOff x="3771372" y="3360749"/>
              <a:chExt cx="3240433" cy="1256218"/>
            </a:xfrm>
          </p:grpSpPr>
          <p:sp>
            <p:nvSpPr>
              <p:cNvPr id="96" name="Shape 2">
                <a:extLst>
                  <a:ext uri="{FF2B5EF4-FFF2-40B4-BE49-F238E27FC236}">
                    <a16:creationId xmlns:a16="http://schemas.microsoft.com/office/drawing/2014/main" id="{89CA7701-D05E-E8BE-0B4E-63230C0F8311}"/>
                  </a:ext>
                </a:extLst>
              </p:cNvPr>
              <p:cNvSpPr/>
              <p:nvPr/>
            </p:nvSpPr>
            <p:spPr>
              <a:xfrm>
                <a:off x="3771372" y="3360749"/>
                <a:ext cx="3240000" cy="1256218"/>
              </a:xfrm>
              <a:prstGeom prst="roundRect">
                <a:avLst>
                  <a:gd name="adj" fmla="val 8396"/>
                </a:avLst>
              </a:prstGeom>
              <a:solidFill>
                <a:srgbClr val="FFFFFF"/>
              </a:solidFill>
              <a:ln/>
              <a:effectLst>
                <a:outerShdw blurRad="149559" sx="102000" sy="102000" algn="ctr" rotWithShape="0">
                  <a:prstClr val="black">
                    <a:alpha val="40000"/>
                  </a:prstClr>
                </a:outerShdw>
              </a:effectLst>
            </p:spPr>
            <p:txBody>
              <a:bodyPr>
                <a:noAutofit/>
              </a:bodyPr>
              <a:lstStyle/>
              <a:p>
                <a:endParaRPr lang="en-US" sz="1500"/>
              </a:p>
            </p:txBody>
          </p:sp>
          <p:sp>
            <p:nvSpPr>
              <p:cNvPr id="97" name="Round Same-side Corner of Rectangle 96">
                <a:extLst>
                  <a:ext uri="{FF2B5EF4-FFF2-40B4-BE49-F238E27FC236}">
                    <a16:creationId xmlns:a16="http://schemas.microsoft.com/office/drawing/2014/main" id="{08151979-E4F9-12D7-EFB1-5F52378D2DC7}"/>
                  </a:ext>
                </a:extLst>
              </p:cNvPr>
              <p:cNvSpPr/>
              <p:nvPr/>
            </p:nvSpPr>
            <p:spPr>
              <a:xfrm>
                <a:off x="3771805" y="3361574"/>
                <a:ext cx="3240000" cy="91806"/>
              </a:xfrm>
              <a:prstGeom prst="round2SameRect">
                <a:avLst>
                  <a:gd name="adj1" fmla="val 50000"/>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3" name="Group 112">
              <a:extLst>
                <a:ext uri="{FF2B5EF4-FFF2-40B4-BE49-F238E27FC236}">
                  <a16:creationId xmlns:a16="http://schemas.microsoft.com/office/drawing/2014/main" id="{778CF76D-1319-F845-BCA4-A238D6FF13E4}"/>
                </a:ext>
              </a:extLst>
            </p:cNvPr>
            <p:cNvGrpSpPr/>
            <p:nvPr/>
          </p:nvGrpSpPr>
          <p:grpSpPr>
            <a:xfrm>
              <a:off x="3178706" y="5274216"/>
              <a:ext cx="3240433" cy="1256218"/>
              <a:chOff x="3178706" y="5274216"/>
              <a:chExt cx="3240433" cy="1256218"/>
            </a:xfrm>
          </p:grpSpPr>
          <p:sp>
            <p:nvSpPr>
              <p:cNvPr id="98" name="Shape 2">
                <a:extLst>
                  <a:ext uri="{FF2B5EF4-FFF2-40B4-BE49-F238E27FC236}">
                    <a16:creationId xmlns:a16="http://schemas.microsoft.com/office/drawing/2014/main" id="{EC4DB1ED-6846-6D70-8E85-F61DB6FE0894}"/>
                  </a:ext>
                </a:extLst>
              </p:cNvPr>
              <p:cNvSpPr/>
              <p:nvPr/>
            </p:nvSpPr>
            <p:spPr>
              <a:xfrm>
                <a:off x="3178706" y="5274216"/>
                <a:ext cx="3240000" cy="1256218"/>
              </a:xfrm>
              <a:prstGeom prst="roundRect">
                <a:avLst>
                  <a:gd name="adj" fmla="val 8396"/>
                </a:avLst>
              </a:prstGeom>
              <a:solidFill>
                <a:srgbClr val="FFFFFF"/>
              </a:solidFill>
              <a:ln/>
              <a:effectLst>
                <a:outerShdw blurRad="149559" sx="102000" sy="102000" algn="ctr" rotWithShape="0">
                  <a:prstClr val="black">
                    <a:alpha val="40000"/>
                  </a:prstClr>
                </a:outerShdw>
              </a:effectLst>
            </p:spPr>
            <p:txBody>
              <a:bodyPr>
                <a:noAutofit/>
              </a:bodyPr>
              <a:lstStyle/>
              <a:p>
                <a:endParaRPr lang="en-US" sz="1500"/>
              </a:p>
            </p:txBody>
          </p:sp>
          <p:sp>
            <p:nvSpPr>
              <p:cNvPr id="99" name="Round Same-side Corner of Rectangle 98">
                <a:extLst>
                  <a:ext uri="{FF2B5EF4-FFF2-40B4-BE49-F238E27FC236}">
                    <a16:creationId xmlns:a16="http://schemas.microsoft.com/office/drawing/2014/main" id="{5BF85B8B-49A0-3FD3-27F8-0377DB437CBA}"/>
                  </a:ext>
                </a:extLst>
              </p:cNvPr>
              <p:cNvSpPr/>
              <p:nvPr/>
            </p:nvSpPr>
            <p:spPr>
              <a:xfrm>
                <a:off x="3179139" y="5275041"/>
                <a:ext cx="3240000" cy="91806"/>
              </a:xfrm>
              <a:prstGeom prst="round2SameRect">
                <a:avLst>
                  <a:gd name="adj1" fmla="val 50000"/>
                  <a:gd name="adj2" fmla="val 0"/>
                </a:avLst>
              </a:prstGeom>
              <a:solidFill>
                <a:srgbClr val="58C9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2" name="Group 111">
              <a:extLst>
                <a:ext uri="{FF2B5EF4-FFF2-40B4-BE49-F238E27FC236}">
                  <a16:creationId xmlns:a16="http://schemas.microsoft.com/office/drawing/2014/main" id="{9CDB2FEA-5360-0DA0-D9D8-80CE9548CDBD}"/>
                </a:ext>
              </a:extLst>
            </p:cNvPr>
            <p:cNvGrpSpPr/>
            <p:nvPr/>
          </p:nvGrpSpPr>
          <p:grpSpPr>
            <a:xfrm>
              <a:off x="3788306" y="7255416"/>
              <a:ext cx="3240433" cy="1256218"/>
              <a:chOff x="3788306" y="7255416"/>
              <a:chExt cx="3240433" cy="1256218"/>
            </a:xfrm>
          </p:grpSpPr>
          <p:sp>
            <p:nvSpPr>
              <p:cNvPr id="100" name="Shape 2">
                <a:extLst>
                  <a:ext uri="{FF2B5EF4-FFF2-40B4-BE49-F238E27FC236}">
                    <a16:creationId xmlns:a16="http://schemas.microsoft.com/office/drawing/2014/main" id="{5C97EF26-7DC8-B1C0-26D1-C0A7DDB57E26}"/>
                  </a:ext>
                </a:extLst>
              </p:cNvPr>
              <p:cNvSpPr/>
              <p:nvPr/>
            </p:nvSpPr>
            <p:spPr>
              <a:xfrm>
                <a:off x="3788306" y="7255416"/>
                <a:ext cx="3240000" cy="1256218"/>
              </a:xfrm>
              <a:prstGeom prst="roundRect">
                <a:avLst>
                  <a:gd name="adj" fmla="val 8396"/>
                </a:avLst>
              </a:prstGeom>
              <a:solidFill>
                <a:srgbClr val="FFFFFF"/>
              </a:solidFill>
              <a:ln/>
              <a:effectLst>
                <a:outerShdw blurRad="149559" sx="102000" sy="102000" algn="ctr" rotWithShape="0">
                  <a:prstClr val="black">
                    <a:alpha val="40000"/>
                  </a:prstClr>
                </a:outerShdw>
              </a:effectLst>
            </p:spPr>
            <p:txBody>
              <a:bodyPr>
                <a:noAutofit/>
              </a:bodyPr>
              <a:lstStyle/>
              <a:p>
                <a:endParaRPr lang="en-US" sz="1500"/>
              </a:p>
            </p:txBody>
          </p:sp>
          <p:sp>
            <p:nvSpPr>
              <p:cNvPr id="101" name="Round Same-side Corner of Rectangle 100">
                <a:extLst>
                  <a:ext uri="{FF2B5EF4-FFF2-40B4-BE49-F238E27FC236}">
                    <a16:creationId xmlns:a16="http://schemas.microsoft.com/office/drawing/2014/main" id="{E08A5C88-CDA1-2BCF-D64E-E913FC61937F}"/>
                  </a:ext>
                </a:extLst>
              </p:cNvPr>
              <p:cNvSpPr/>
              <p:nvPr/>
            </p:nvSpPr>
            <p:spPr>
              <a:xfrm>
                <a:off x="3788739" y="7256241"/>
                <a:ext cx="3240000" cy="91806"/>
              </a:xfrm>
              <a:prstGeom prst="round2SameRect">
                <a:avLst>
                  <a:gd name="adj1" fmla="val 50000"/>
                  <a:gd name="adj2" fmla="val 0"/>
                </a:avLst>
              </a:prstGeom>
              <a:solidFill>
                <a:srgbClr val="A7C9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1" name="Group 110">
              <a:extLst>
                <a:ext uri="{FF2B5EF4-FFF2-40B4-BE49-F238E27FC236}">
                  <a16:creationId xmlns:a16="http://schemas.microsoft.com/office/drawing/2014/main" id="{0F702400-4907-9847-D129-465CC7EE85A3}"/>
                </a:ext>
              </a:extLst>
            </p:cNvPr>
            <p:cNvGrpSpPr/>
            <p:nvPr/>
          </p:nvGrpSpPr>
          <p:grpSpPr>
            <a:xfrm>
              <a:off x="7530572" y="8085149"/>
              <a:ext cx="3240433" cy="1256218"/>
              <a:chOff x="7530572" y="8085149"/>
              <a:chExt cx="3240433" cy="1256218"/>
            </a:xfrm>
          </p:grpSpPr>
          <p:sp>
            <p:nvSpPr>
              <p:cNvPr id="102" name="Shape 2">
                <a:extLst>
                  <a:ext uri="{FF2B5EF4-FFF2-40B4-BE49-F238E27FC236}">
                    <a16:creationId xmlns:a16="http://schemas.microsoft.com/office/drawing/2014/main" id="{C90883BB-BC47-24F6-05F8-7972CC2F128B}"/>
                  </a:ext>
                </a:extLst>
              </p:cNvPr>
              <p:cNvSpPr/>
              <p:nvPr/>
            </p:nvSpPr>
            <p:spPr>
              <a:xfrm>
                <a:off x="7530572" y="8085149"/>
                <a:ext cx="3240000" cy="1256218"/>
              </a:xfrm>
              <a:prstGeom prst="roundRect">
                <a:avLst>
                  <a:gd name="adj" fmla="val 8396"/>
                </a:avLst>
              </a:prstGeom>
              <a:solidFill>
                <a:srgbClr val="FFFFFF"/>
              </a:solidFill>
              <a:ln/>
              <a:effectLst>
                <a:outerShdw blurRad="149559" sx="102000" sy="102000" algn="ctr" rotWithShape="0">
                  <a:prstClr val="black">
                    <a:alpha val="40000"/>
                  </a:prstClr>
                </a:outerShdw>
              </a:effectLst>
            </p:spPr>
            <p:txBody>
              <a:bodyPr>
                <a:noAutofit/>
              </a:bodyPr>
              <a:lstStyle/>
              <a:p>
                <a:endParaRPr lang="en-US" sz="1500"/>
              </a:p>
            </p:txBody>
          </p:sp>
          <p:sp>
            <p:nvSpPr>
              <p:cNvPr id="103" name="Round Same-side Corner of Rectangle 102">
                <a:extLst>
                  <a:ext uri="{FF2B5EF4-FFF2-40B4-BE49-F238E27FC236}">
                    <a16:creationId xmlns:a16="http://schemas.microsoft.com/office/drawing/2014/main" id="{40F86347-AE2E-FE95-701F-22DAFD64E6C8}"/>
                  </a:ext>
                </a:extLst>
              </p:cNvPr>
              <p:cNvSpPr/>
              <p:nvPr/>
            </p:nvSpPr>
            <p:spPr>
              <a:xfrm>
                <a:off x="7531005" y="8085974"/>
                <a:ext cx="3240000" cy="91806"/>
              </a:xfrm>
              <a:prstGeom prst="round2SameRect">
                <a:avLst>
                  <a:gd name="adj1" fmla="val 50000"/>
                  <a:gd name="adj2" fmla="val 0"/>
                </a:avLst>
              </a:prstGeom>
              <a:solidFill>
                <a:srgbClr val="DBD6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10" name="Group 109">
              <a:extLst>
                <a:ext uri="{FF2B5EF4-FFF2-40B4-BE49-F238E27FC236}">
                  <a16:creationId xmlns:a16="http://schemas.microsoft.com/office/drawing/2014/main" id="{57FD2784-DF09-8E25-0341-1BBE65EF36F8}"/>
                </a:ext>
              </a:extLst>
            </p:cNvPr>
            <p:cNvGrpSpPr/>
            <p:nvPr/>
          </p:nvGrpSpPr>
          <p:grpSpPr>
            <a:xfrm>
              <a:off x="11289772" y="7204615"/>
              <a:ext cx="3240433" cy="1256218"/>
              <a:chOff x="11289772" y="7204615"/>
              <a:chExt cx="3240433" cy="1256218"/>
            </a:xfrm>
          </p:grpSpPr>
          <p:sp>
            <p:nvSpPr>
              <p:cNvPr id="104" name="Shape 2">
                <a:extLst>
                  <a:ext uri="{FF2B5EF4-FFF2-40B4-BE49-F238E27FC236}">
                    <a16:creationId xmlns:a16="http://schemas.microsoft.com/office/drawing/2014/main" id="{AC9251BE-9014-AD47-F967-01825B1DC2FE}"/>
                  </a:ext>
                </a:extLst>
              </p:cNvPr>
              <p:cNvSpPr/>
              <p:nvPr/>
            </p:nvSpPr>
            <p:spPr>
              <a:xfrm>
                <a:off x="11289772" y="7204615"/>
                <a:ext cx="3240000" cy="1256218"/>
              </a:xfrm>
              <a:prstGeom prst="roundRect">
                <a:avLst>
                  <a:gd name="adj" fmla="val 8396"/>
                </a:avLst>
              </a:prstGeom>
              <a:solidFill>
                <a:srgbClr val="FFFFFF"/>
              </a:solidFill>
              <a:ln/>
              <a:effectLst>
                <a:outerShdw blurRad="149559" sx="102000" sy="102000" algn="ctr" rotWithShape="0">
                  <a:prstClr val="black">
                    <a:alpha val="40000"/>
                  </a:prstClr>
                </a:outerShdw>
              </a:effectLst>
            </p:spPr>
            <p:txBody>
              <a:bodyPr>
                <a:noAutofit/>
              </a:bodyPr>
              <a:lstStyle/>
              <a:p>
                <a:endParaRPr lang="en-US" sz="1500"/>
              </a:p>
            </p:txBody>
          </p:sp>
          <p:sp>
            <p:nvSpPr>
              <p:cNvPr id="105" name="Round Same-side Corner of Rectangle 104">
                <a:extLst>
                  <a:ext uri="{FF2B5EF4-FFF2-40B4-BE49-F238E27FC236}">
                    <a16:creationId xmlns:a16="http://schemas.microsoft.com/office/drawing/2014/main" id="{8D6A46CF-B340-5179-5495-C26813A6C5FA}"/>
                  </a:ext>
                </a:extLst>
              </p:cNvPr>
              <p:cNvSpPr/>
              <p:nvPr/>
            </p:nvSpPr>
            <p:spPr>
              <a:xfrm>
                <a:off x="11290205" y="7205440"/>
                <a:ext cx="3240000" cy="91806"/>
              </a:xfrm>
              <a:prstGeom prst="round2SameRect">
                <a:avLst>
                  <a:gd name="adj1" fmla="val 50000"/>
                  <a:gd name="adj2" fmla="val 0"/>
                </a:avLst>
              </a:prstGeom>
              <a:solidFill>
                <a:srgbClr val="FED5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09" name="Group 108">
              <a:extLst>
                <a:ext uri="{FF2B5EF4-FFF2-40B4-BE49-F238E27FC236}">
                  <a16:creationId xmlns:a16="http://schemas.microsoft.com/office/drawing/2014/main" id="{37AB40DC-2640-08DA-FC56-34B86CE1145A}"/>
                </a:ext>
              </a:extLst>
            </p:cNvPr>
            <p:cNvGrpSpPr/>
            <p:nvPr/>
          </p:nvGrpSpPr>
          <p:grpSpPr>
            <a:xfrm>
              <a:off x="11865505" y="5341949"/>
              <a:ext cx="3240433" cy="1256218"/>
              <a:chOff x="11865505" y="5341949"/>
              <a:chExt cx="3240433" cy="1256218"/>
            </a:xfrm>
          </p:grpSpPr>
          <p:sp>
            <p:nvSpPr>
              <p:cNvPr id="106" name="Shape 2">
                <a:extLst>
                  <a:ext uri="{FF2B5EF4-FFF2-40B4-BE49-F238E27FC236}">
                    <a16:creationId xmlns:a16="http://schemas.microsoft.com/office/drawing/2014/main" id="{07B266DC-F04C-101B-68BD-C98EB9E491CC}"/>
                  </a:ext>
                </a:extLst>
              </p:cNvPr>
              <p:cNvSpPr/>
              <p:nvPr/>
            </p:nvSpPr>
            <p:spPr>
              <a:xfrm>
                <a:off x="11865505" y="5341949"/>
                <a:ext cx="3240000" cy="1256218"/>
              </a:xfrm>
              <a:prstGeom prst="roundRect">
                <a:avLst>
                  <a:gd name="adj" fmla="val 8396"/>
                </a:avLst>
              </a:prstGeom>
              <a:solidFill>
                <a:srgbClr val="FFFFFF"/>
              </a:solidFill>
              <a:ln/>
              <a:effectLst>
                <a:outerShdw blurRad="149559" sx="102000" sy="102000" algn="ctr" rotWithShape="0">
                  <a:prstClr val="black">
                    <a:alpha val="40000"/>
                  </a:prstClr>
                </a:outerShdw>
              </a:effectLst>
            </p:spPr>
            <p:txBody>
              <a:bodyPr>
                <a:noAutofit/>
              </a:bodyPr>
              <a:lstStyle/>
              <a:p>
                <a:endParaRPr lang="en-US" sz="1500"/>
              </a:p>
            </p:txBody>
          </p:sp>
          <p:sp>
            <p:nvSpPr>
              <p:cNvPr id="107" name="Round Same-side Corner of Rectangle 106">
                <a:extLst>
                  <a:ext uri="{FF2B5EF4-FFF2-40B4-BE49-F238E27FC236}">
                    <a16:creationId xmlns:a16="http://schemas.microsoft.com/office/drawing/2014/main" id="{EAA3AEE2-5BCE-5E45-11F8-00E8E9DABC18}"/>
                  </a:ext>
                </a:extLst>
              </p:cNvPr>
              <p:cNvSpPr/>
              <p:nvPr/>
            </p:nvSpPr>
            <p:spPr>
              <a:xfrm>
                <a:off x="11865938" y="5342774"/>
                <a:ext cx="3240000" cy="91806"/>
              </a:xfrm>
              <a:prstGeom prst="round2SameRect">
                <a:avLst>
                  <a:gd name="adj1" fmla="val 50000"/>
                  <a:gd name="adj2" fmla="val 0"/>
                </a:avLst>
              </a:prstGeom>
              <a:solidFill>
                <a:srgbClr val="ED7A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2" name="Text 0"/>
          <p:cNvSpPr/>
          <p:nvPr/>
        </p:nvSpPr>
        <p:spPr>
          <a:xfrm>
            <a:off x="1143000" y="952500"/>
            <a:ext cx="16482060"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650" b="1" kern="0" spc="363" dirty="0">
                <a:solidFill>
                  <a:srgbClr val="6B6588"/>
                </a:solidFill>
                <a:latin typeface="Poppins" pitchFamily="34" charset="0"/>
                <a:ea typeface="Poppins" pitchFamily="34" charset="-122"/>
                <a:cs typeface="Poppins" pitchFamily="34" charset="-120"/>
              </a:rPr>
              <a:t>AUTHENTIC LEADERSHIP STYLES · AROUND THE WHEEL</a:t>
            </a:r>
            <a:endParaRPr lang="en-US" sz="1650" dirty="0"/>
          </a:p>
        </p:txBody>
      </p:sp>
      <p:sp>
        <p:nvSpPr>
          <p:cNvPr id="3" name="Text 1"/>
          <p:cNvSpPr/>
          <p:nvPr/>
        </p:nvSpPr>
        <p:spPr>
          <a:xfrm>
            <a:off x="1143000" y="1543943"/>
            <a:ext cx="16482060" cy="544711"/>
          </a:xfrm>
          <a:prstGeom prst="rect">
            <a:avLst/>
          </a:prstGeom>
          <a:noFill/>
          <a:ln/>
        </p:spPr>
        <p:txBody>
          <a:bodyPr wrap="square" lIns="25400" tIns="25400" rIns="25400" bIns="25400" rtlCol="0" anchor="t">
            <a:noAutofit/>
          </a:bodyPr>
          <a:lstStyle/>
          <a:p>
            <a:pPr marL="0" indent="0" algn="l">
              <a:lnSpc>
                <a:spcPct val="95000"/>
              </a:lnSpc>
              <a:buNone/>
            </a:pPr>
            <a:r>
              <a:rPr lang="en-US" sz="5000" b="1" kern="0" spc="-147" dirty="0">
                <a:solidFill>
                  <a:srgbClr val="000000"/>
                </a:solidFill>
                <a:latin typeface="Poppins" pitchFamily="34" charset="0"/>
                <a:cs typeface="Poppins" pitchFamily="34" charset="-120"/>
              </a:rPr>
              <a:t>Authentic</a:t>
            </a:r>
            <a:r>
              <a:rPr lang="en-US" sz="5000" b="1" kern="0" spc="-147" dirty="0">
                <a:solidFill>
                  <a:srgbClr val="0F0B2E"/>
                </a:solidFill>
                <a:latin typeface="Poppins" pitchFamily="34" charset="0"/>
                <a:ea typeface="Poppins" pitchFamily="34" charset="-122"/>
                <a:cs typeface="Poppins" pitchFamily="34" charset="-120"/>
              </a:rPr>
              <a:t> </a:t>
            </a:r>
            <a:r>
              <a:rPr lang="en-US" sz="5000" b="1" kern="0" spc="-147" dirty="0">
                <a:solidFill>
                  <a:srgbClr val="000000"/>
                </a:solidFill>
                <a:latin typeface="Poppins" pitchFamily="34" charset="0"/>
                <a:ea typeface="Poppins" pitchFamily="34" charset="-122"/>
                <a:cs typeface="Poppins" pitchFamily="34" charset="-120"/>
              </a:rPr>
              <a:t>leadership </a:t>
            </a:r>
            <a:r>
              <a:rPr lang="en-US" sz="5000" b="1" kern="0" spc="-147" dirty="0">
                <a:gradFill>
                  <a:gsLst>
                    <a:gs pos="91000">
                      <a:srgbClr val="FED507"/>
                    </a:gs>
                    <a:gs pos="59000">
                      <a:srgbClr val="E84227"/>
                    </a:gs>
                  </a:gsLst>
                  <a:lin ang="2700000" scaled="0"/>
                </a:gradFill>
                <a:latin typeface="Poppins" pitchFamily="34" charset="0"/>
                <a:cs typeface="Poppins" pitchFamily="34" charset="-120"/>
              </a:rPr>
              <a:t>styles</a:t>
            </a:r>
            <a:r>
              <a:rPr lang="en-US" sz="5000" b="1" kern="0" spc="-147" dirty="0">
                <a:solidFill>
                  <a:srgbClr val="0F0B2E"/>
                </a:solidFill>
                <a:latin typeface="Poppins" pitchFamily="34" charset="0"/>
                <a:ea typeface="Poppins" pitchFamily="34" charset="-122"/>
                <a:cs typeface="Poppins" pitchFamily="34" charset="-120"/>
              </a:rPr>
              <a:t>.</a:t>
            </a:r>
            <a:endParaRPr lang="en-US" sz="5000" dirty="0"/>
          </a:p>
        </p:txBody>
      </p:sp>
      <p:sp>
        <p:nvSpPr>
          <p:cNvPr id="6" name="Text 3"/>
          <p:cNvSpPr/>
          <p:nvPr/>
        </p:nvSpPr>
        <p:spPr>
          <a:xfrm>
            <a:off x="7654398" y="2553450"/>
            <a:ext cx="2874853" cy="1283494"/>
          </a:xfrm>
          <a:prstGeom prst="rect">
            <a:avLst/>
          </a:prstGeom>
          <a:noFill/>
          <a:ln/>
        </p:spPr>
        <p:txBody>
          <a:bodyPr wrap="square" lIns="25400" tIns="25400" rIns="25400" bIns="25400" rtlCol="0" anchor="t">
            <a:normAutofit fontScale="92500"/>
          </a:bodyPr>
          <a:lstStyle/>
          <a:p>
            <a:pPr marL="0" indent="0" algn="ctr">
              <a:lnSpc>
                <a:spcPct val="135000"/>
              </a:lnSpc>
              <a:buNone/>
            </a:pPr>
            <a:r>
              <a:rPr lang="en-US" sz="1650" dirty="0">
                <a:solidFill>
                  <a:srgbClr val="0F0B2E"/>
                </a:solidFill>
                <a:latin typeface="Poppins" pitchFamily="34" charset="0"/>
                <a:ea typeface="Poppins" pitchFamily="34" charset="-122"/>
                <a:cs typeface="Poppins" pitchFamily="34" charset="-120"/>
              </a:rPr>
              <a:t>Keeps the team on agenda</a:t>
            </a:r>
            <a:endParaRPr lang="en-US" sz="1650" dirty="0"/>
          </a:p>
          <a:p>
            <a:pPr marL="0" indent="0" algn="ctr">
              <a:lnSpc>
                <a:spcPct val="135000"/>
              </a:lnSpc>
              <a:buNone/>
            </a:pPr>
            <a:r>
              <a:rPr lang="en-US" sz="1650" dirty="0">
                <a:solidFill>
                  <a:srgbClr val="0F0B2E"/>
                </a:solidFill>
                <a:latin typeface="Poppins" pitchFamily="34" charset="0"/>
                <a:ea typeface="Poppins" pitchFamily="34" charset="-122"/>
                <a:cs typeface="Poppins" pitchFamily="34" charset="-120"/>
              </a:rPr>
              <a:t>Good problem solver</a:t>
            </a:r>
            <a:endParaRPr lang="en-US" sz="1650" dirty="0"/>
          </a:p>
          <a:p>
            <a:pPr marL="0" indent="0" algn="ctr">
              <a:lnSpc>
                <a:spcPct val="135000"/>
              </a:lnSpc>
              <a:buNone/>
            </a:pPr>
            <a:r>
              <a:rPr lang="en-US" sz="1650" dirty="0">
                <a:solidFill>
                  <a:srgbClr val="0F0B2E"/>
                </a:solidFill>
                <a:latin typeface="Poppins" pitchFamily="34" charset="0"/>
                <a:ea typeface="Poppins" pitchFamily="34" charset="-122"/>
                <a:cs typeface="Poppins" pitchFamily="34" charset="-120"/>
              </a:rPr>
              <a:t>Strong sense of duty</a:t>
            </a:r>
            <a:endParaRPr lang="en-US" sz="1650" dirty="0"/>
          </a:p>
        </p:txBody>
      </p:sp>
      <p:sp>
        <p:nvSpPr>
          <p:cNvPr id="9" name="Text 6"/>
          <p:cNvSpPr/>
          <p:nvPr/>
        </p:nvSpPr>
        <p:spPr>
          <a:xfrm>
            <a:off x="11359000" y="3498483"/>
            <a:ext cx="2953348" cy="1268219"/>
          </a:xfrm>
          <a:prstGeom prst="rect">
            <a:avLst/>
          </a:prstGeom>
          <a:noFill/>
          <a:ln/>
        </p:spPr>
        <p:txBody>
          <a:bodyPr wrap="square" lIns="25400" tIns="25400" rIns="25400" bIns="25400" rtlCol="0" anchor="t">
            <a:noAutofit/>
          </a:bodyPr>
          <a:lstStyle/>
          <a:p>
            <a:pPr marL="0" indent="0" algn="ctr">
              <a:lnSpc>
                <a:spcPct val="135000"/>
              </a:lnSpc>
              <a:buNone/>
            </a:pPr>
            <a:r>
              <a:rPr lang="en-US" sz="1500" dirty="0">
                <a:solidFill>
                  <a:srgbClr val="0F0B2E"/>
                </a:solidFill>
                <a:latin typeface="Poppins" pitchFamily="34" charset="0"/>
                <a:ea typeface="Poppins" pitchFamily="34" charset="-122"/>
                <a:cs typeface="Poppins" pitchFamily="34" charset="-120"/>
              </a:rPr>
              <a:t>Meets a challenge head on</a:t>
            </a:r>
            <a:endParaRPr lang="en-US" sz="1500" dirty="0"/>
          </a:p>
          <a:p>
            <a:pPr marL="0" indent="0" algn="ctr">
              <a:lnSpc>
                <a:spcPct val="135000"/>
              </a:lnSpc>
              <a:buNone/>
            </a:pPr>
            <a:r>
              <a:rPr lang="en-US" sz="1500" dirty="0">
                <a:solidFill>
                  <a:srgbClr val="0F0B2E"/>
                </a:solidFill>
                <a:latin typeface="Poppins" pitchFamily="34" charset="0"/>
                <a:ea typeface="Poppins" pitchFamily="34" charset="-122"/>
                <a:cs typeface="Poppins" pitchFamily="34" charset="-120"/>
              </a:rPr>
              <a:t>Sets goals for the team</a:t>
            </a:r>
            <a:endParaRPr lang="en-US" sz="1500" dirty="0"/>
          </a:p>
          <a:p>
            <a:pPr marL="0" indent="0" algn="ctr">
              <a:lnSpc>
                <a:spcPct val="135000"/>
              </a:lnSpc>
              <a:buNone/>
            </a:pPr>
            <a:r>
              <a:rPr lang="en-US" sz="1500" dirty="0">
                <a:solidFill>
                  <a:srgbClr val="0F0B2E"/>
                </a:solidFill>
                <a:latin typeface="Poppins" pitchFamily="34" charset="0"/>
                <a:ea typeface="Poppins" pitchFamily="34" charset="-122"/>
                <a:cs typeface="Poppins" pitchFamily="34" charset="-120"/>
              </a:rPr>
              <a:t>Works to tight deadlines</a:t>
            </a:r>
            <a:endParaRPr lang="en-US" sz="1500" dirty="0"/>
          </a:p>
        </p:txBody>
      </p:sp>
      <p:sp>
        <p:nvSpPr>
          <p:cNvPr id="11" name="Text 8"/>
          <p:cNvSpPr/>
          <p:nvPr/>
        </p:nvSpPr>
        <p:spPr>
          <a:xfrm>
            <a:off x="12071623" y="5498594"/>
            <a:ext cx="2874853" cy="1283494"/>
          </a:xfrm>
          <a:prstGeom prst="rect">
            <a:avLst/>
          </a:prstGeom>
          <a:noFill/>
          <a:ln/>
        </p:spPr>
        <p:txBody>
          <a:bodyPr wrap="square" lIns="25400" tIns="25400" rIns="25400" bIns="25400" rtlCol="0" anchor="t">
            <a:noAutofit/>
          </a:bodyPr>
          <a:lstStyle/>
          <a:p>
            <a:pPr marL="0" indent="0" algn="ctr">
              <a:lnSpc>
                <a:spcPct val="135000"/>
              </a:lnSpc>
              <a:buNone/>
            </a:pPr>
            <a:r>
              <a:rPr lang="en-US" sz="1500" dirty="0">
                <a:solidFill>
                  <a:srgbClr val="0F0B2E"/>
                </a:solidFill>
                <a:latin typeface="Poppins" pitchFamily="34" charset="0"/>
                <a:ea typeface="Poppins" pitchFamily="34" charset="-122"/>
                <a:cs typeface="Poppins" pitchFamily="34" charset="-120"/>
              </a:rPr>
              <a:t>Quick thinker</a:t>
            </a:r>
            <a:endParaRPr lang="en-US" sz="1500" dirty="0"/>
          </a:p>
          <a:p>
            <a:pPr marL="0" indent="0" algn="ctr">
              <a:lnSpc>
                <a:spcPct val="135000"/>
              </a:lnSpc>
              <a:buNone/>
            </a:pPr>
            <a:r>
              <a:rPr lang="en-US" sz="1500" dirty="0">
                <a:solidFill>
                  <a:srgbClr val="0F0B2E"/>
                </a:solidFill>
                <a:latin typeface="Poppins" pitchFamily="34" charset="0"/>
                <a:ea typeface="Poppins" pitchFamily="34" charset="-122"/>
                <a:cs typeface="Poppins" pitchFamily="34" charset="-120"/>
              </a:rPr>
              <a:t>Builds enthusiasm</a:t>
            </a:r>
            <a:endParaRPr lang="en-US" sz="1500" dirty="0"/>
          </a:p>
          <a:p>
            <a:pPr marL="0" indent="0" algn="ctr">
              <a:lnSpc>
                <a:spcPct val="135000"/>
              </a:lnSpc>
              <a:buNone/>
            </a:pPr>
            <a:r>
              <a:rPr lang="en-US" sz="1500" dirty="0">
                <a:solidFill>
                  <a:srgbClr val="0F0B2E"/>
                </a:solidFill>
                <a:latin typeface="Poppins" pitchFamily="34" charset="0"/>
                <a:ea typeface="Poppins" pitchFamily="34" charset="-122"/>
                <a:cs typeface="Poppins" pitchFamily="34" charset="-120"/>
              </a:rPr>
              <a:t>Visionary / sees big picture</a:t>
            </a:r>
            <a:endParaRPr lang="en-US" sz="1500" dirty="0"/>
          </a:p>
        </p:txBody>
      </p:sp>
      <p:sp>
        <p:nvSpPr>
          <p:cNvPr id="14" name="Text 11"/>
          <p:cNvSpPr/>
          <p:nvPr/>
        </p:nvSpPr>
        <p:spPr>
          <a:xfrm>
            <a:off x="11435568" y="7349593"/>
            <a:ext cx="2874853" cy="1283494"/>
          </a:xfrm>
          <a:prstGeom prst="rect">
            <a:avLst/>
          </a:prstGeom>
          <a:noFill/>
          <a:ln/>
        </p:spPr>
        <p:txBody>
          <a:bodyPr wrap="square" lIns="25400" tIns="25400" rIns="25400" bIns="25400" rtlCol="0" anchor="t">
            <a:noAutofit/>
          </a:bodyPr>
          <a:lstStyle/>
          <a:p>
            <a:pPr marL="0" indent="0" algn="ctr">
              <a:lnSpc>
                <a:spcPct val="135000"/>
              </a:lnSpc>
              <a:buNone/>
            </a:pPr>
            <a:r>
              <a:rPr lang="en-US" sz="1500" dirty="0">
                <a:solidFill>
                  <a:srgbClr val="0F0B2E"/>
                </a:solidFill>
                <a:latin typeface="Poppins" pitchFamily="34" charset="0"/>
                <a:ea typeface="Poppins" pitchFamily="34" charset="-122"/>
                <a:cs typeface="Poppins" pitchFamily="34" charset="-120"/>
              </a:rPr>
              <a:t>Spontaneous + imaginative</a:t>
            </a:r>
            <a:endParaRPr lang="en-US" sz="1500" dirty="0"/>
          </a:p>
          <a:p>
            <a:pPr marL="0" indent="0" algn="ctr">
              <a:lnSpc>
                <a:spcPct val="135000"/>
              </a:lnSpc>
              <a:buNone/>
            </a:pPr>
            <a:r>
              <a:rPr lang="en-US" sz="1500" dirty="0">
                <a:solidFill>
                  <a:srgbClr val="0F0B2E"/>
                </a:solidFill>
                <a:latin typeface="Poppins" pitchFamily="34" charset="0"/>
                <a:ea typeface="Poppins" pitchFamily="34" charset="-122"/>
                <a:cs typeface="Poppins" pitchFamily="34" charset="-120"/>
              </a:rPr>
              <a:t>Thrives on variety</a:t>
            </a:r>
            <a:endParaRPr lang="en-US" sz="1500" dirty="0"/>
          </a:p>
          <a:p>
            <a:pPr marL="0" indent="0" algn="ctr">
              <a:lnSpc>
                <a:spcPct val="135000"/>
              </a:lnSpc>
              <a:buNone/>
            </a:pPr>
            <a:r>
              <a:rPr lang="en-US" sz="1500" dirty="0">
                <a:solidFill>
                  <a:srgbClr val="0F0B2E"/>
                </a:solidFill>
                <a:latin typeface="Poppins" pitchFamily="34" charset="0"/>
                <a:ea typeface="Poppins" pitchFamily="34" charset="-122"/>
                <a:cs typeface="Poppins" pitchFamily="34" charset="-120"/>
              </a:rPr>
              <a:t>Positive + inspirational</a:t>
            </a:r>
            <a:endParaRPr lang="en-US" sz="1500" dirty="0"/>
          </a:p>
        </p:txBody>
      </p:sp>
      <p:sp>
        <p:nvSpPr>
          <p:cNvPr id="16" name="Text 13"/>
          <p:cNvSpPr/>
          <p:nvPr/>
        </p:nvSpPr>
        <p:spPr>
          <a:xfrm>
            <a:off x="7671331" y="8220015"/>
            <a:ext cx="2874853" cy="1566267"/>
          </a:xfrm>
          <a:prstGeom prst="rect">
            <a:avLst/>
          </a:prstGeom>
          <a:noFill/>
          <a:ln/>
        </p:spPr>
        <p:txBody>
          <a:bodyPr wrap="square" lIns="25400" tIns="25400" rIns="25400" bIns="25400" rtlCol="0" anchor="t">
            <a:noAutofit/>
          </a:bodyPr>
          <a:lstStyle/>
          <a:p>
            <a:pPr marL="0" indent="0" algn="ctr">
              <a:lnSpc>
                <a:spcPct val="135000"/>
              </a:lnSpc>
              <a:buNone/>
            </a:pPr>
            <a:r>
              <a:rPr lang="en-US" sz="1500" dirty="0">
                <a:solidFill>
                  <a:srgbClr val="0F0B2E"/>
                </a:solidFill>
                <a:latin typeface="Poppins" pitchFamily="34" charset="0"/>
                <a:ea typeface="Poppins" pitchFamily="34" charset="-122"/>
                <a:cs typeface="Poppins" pitchFamily="34" charset="-120"/>
              </a:rPr>
              <a:t>Team player</a:t>
            </a:r>
            <a:endParaRPr lang="en-US" sz="1500" dirty="0"/>
          </a:p>
          <a:p>
            <a:pPr marL="0" indent="0" algn="ctr">
              <a:lnSpc>
                <a:spcPct val="135000"/>
              </a:lnSpc>
              <a:buNone/>
            </a:pPr>
            <a:r>
              <a:rPr lang="en-US" sz="1500" dirty="0">
                <a:solidFill>
                  <a:srgbClr val="0F0B2E"/>
                </a:solidFill>
                <a:latin typeface="Poppins" pitchFamily="34" charset="0"/>
                <a:ea typeface="Poppins" pitchFamily="34" charset="-122"/>
                <a:cs typeface="Poppins" pitchFamily="34" charset="-120"/>
              </a:rPr>
              <a:t>Sees the good in others</a:t>
            </a:r>
            <a:endParaRPr lang="en-US" sz="1500" dirty="0"/>
          </a:p>
          <a:p>
            <a:pPr marL="0" indent="0" algn="ctr">
              <a:lnSpc>
                <a:spcPct val="135000"/>
              </a:lnSpc>
              <a:buNone/>
            </a:pPr>
            <a:r>
              <a:rPr lang="en-US" sz="1500" dirty="0">
                <a:solidFill>
                  <a:srgbClr val="0F0B2E"/>
                </a:solidFill>
                <a:latin typeface="Poppins" pitchFamily="34" charset="0"/>
                <a:ea typeface="Poppins" pitchFamily="34" charset="-122"/>
                <a:cs typeface="Poppins" pitchFamily="34" charset="-120"/>
              </a:rPr>
              <a:t>Builds lasting relationships</a:t>
            </a:r>
            <a:endParaRPr lang="en-US" sz="1500" dirty="0"/>
          </a:p>
        </p:txBody>
      </p:sp>
      <p:sp>
        <p:nvSpPr>
          <p:cNvPr id="19" name="Text 16"/>
          <p:cNvSpPr/>
          <p:nvPr/>
        </p:nvSpPr>
        <p:spPr>
          <a:xfrm>
            <a:off x="3886215" y="7396712"/>
            <a:ext cx="2874853" cy="1283494"/>
          </a:xfrm>
          <a:prstGeom prst="rect">
            <a:avLst/>
          </a:prstGeom>
          <a:noFill/>
          <a:ln/>
        </p:spPr>
        <p:txBody>
          <a:bodyPr wrap="square" lIns="25400" tIns="25400" rIns="25400" bIns="25400" rtlCol="0" anchor="t">
            <a:noAutofit/>
          </a:bodyPr>
          <a:lstStyle/>
          <a:p>
            <a:pPr marL="0" indent="0" algn="ctr">
              <a:lnSpc>
                <a:spcPct val="135000"/>
              </a:lnSpc>
              <a:buNone/>
            </a:pPr>
            <a:r>
              <a:rPr lang="en-US" sz="1500" dirty="0">
                <a:solidFill>
                  <a:srgbClr val="0F0B2E"/>
                </a:solidFill>
                <a:latin typeface="Poppins" pitchFamily="34" charset="0"/>
                <a:ea typeface="Poppins" pitchFamily="34" charset="-122"/>
                <a:cs typeface="Poppins" pitchFamily="34" charset="-120"/>
              </a:rPr>
              <a:t>Involves others</a:t>
            </a:r>
            <a:endParaRPr lang="en-US" sz="1500" dirty="0"/>
          </a:p>
          <a:p>
            <a:pPr marL="0" indent="0" algn="ctr">
              <a:lnSpc>
                <a:spcPct val="135000"/>
              </a:lnSpc>
              <a:buNone/>
            </a:pPr>
            <a:r>
              <a:rPr lang="en-US" sz="1500" dirty="0">
                <a:solidFill>
                  <a:srgbClr val="0F0B2E"/>
                </a:solidFill>
                <a:latin typeface="Poppins" pitchFamily="34" charset="0"/>
                <a:ea typeface="Poppins" pitchFamily="34" charset="-122"/>
                <a:cs typeface="Poppins" pitchFamily="34" charset="-120"/>
              </a:rPr>
              <a:t>Works late till the job is done</a:t>
            </a:r>
            <a:endParaRPr lang="en-US" sz="1500" dirty="0"/>
          </a:p>
          <a:p>
            <a:pPr marL="0" indent="0" algn="ctr">
              <a:lnSpc>
                <a:spcPct val="135000"/>
              </a:lnSpc>
              <a:buNone/>
            </a:pPr>
            <a:r>
              <a:rPr lang="en-US" sz="1500" dirty="0">
                <a:solidFill>
                  <a:srgbClr val="0F0B2E"/>
                </a:solidFill>
                <a:latin typeface="Poppins" pitchFamily="34" charset="0"/>
                <a:ea typeface="Poppins" pitchFamily="34" charset="-122"/>
                <a:cs typeface="Poppins" pitchFamily="34" charset="-120"/>
              </a:rPr>
              <a:t>Supportive + loyal</a:t>
            </a:r>
            <a:endParaRPr lang="en-US" sz="1500" dirty="0"/>
          </a:p>
        </p:txBody>
      </p:sp>
      <p:sp>
        <p:nvSpPr>
          <p:cNvPr id="21" name="Text 18"/>
          <p:cNvSpPr/>
          <p:nvPr/>
        </p:nvSpPr>
        <p:spPr>
          <a:xfrm>
            <a:off x="3334090" y="5447824"/>
            <a:ext cx="2874853" cy="1000720"/>
          </a:xfrm>
          <a:prstGeom prst="rect">
            <a:avLst/>
          </a:prstGeom>
          <a:noFill/>
          <a:ln/>
        </p:spPr>
        <p:txBody>
          <a:bodyPr wrap="square" lIns="25400" tIns="25400" rIns="25400" bIns="25400" rtlCol="0" anchor="t">
            <a:noAutofit/>
          </a:bodyPr>
          <a:lstStyle/>
          <a:p>
            <a:pPr marL="0" indent="0" algn="ctr">
              <a:lnSpc>
                <a:spcPct val="135000"/>
              </a:lnSpc>
              <a:buNone/>
            </a:pPr>
            <a:r>
              <a:rPr lang="en-US" sz="1500" dirty="0">
                <a:solidFill>
                  <a:srgbClr val="0F0B2E"/>
                </a:solidFill>
                <a:latin typeface="Poppins" pitchFamily="34" charset="0"/>
                <a:ea typeface="Poppins" pitchFamily="34" charset="-122"/>
                <a:cs typeface="Poppins" pitchFamily="34" charset="-120"/>
              </a:rPr>
              <a:t>Explores all the options</a:t>
            </a:r>
            <a:endParaRPr lang="en-US" sz="1500" dirty="0"/>
          </a:p>
          <a:p>
            <a:pPr marL="0" indent="0" algn="ctr">
              <a:lnSpc>
                <a:spcPct val="135000"/>
              </a:lnSpc>
              <a:buNone/>
            </a:pPr>
            <a:r>
              <a:rPr lang="en-US" sz="1500" dirty="0">
                <a:solidFill>
                  <a:srgbClr val="0F0B2E"/>
                </a:solidFill>
                <a:latin typeface="Poppins" pitchFamily="34" charset="0"/>
                <a:ea typeface="Poppins" pitchFamily="34" charset="-122"/>
                <a:cs typeface="Poppins" pitchFamily="34" charset="-120"/>
              </a:rPr>
              <a:t>Realistic</a:t>
            </a:r>
            <a:endParaRPr lang="en-US" sz="1500" dirty="0"/>
          </a:p>
          <a:p>
            <a:pPr marL="0" indent="0" algn="ctr">
              <a:lnSpc>
                <a:spcPct val="135000"/>
              </a:lnSpc>
              <a:buNone/>
            </a:pPr>
            <a:r>
              <a:rPr lang="en-US" sz="1500" dirty="0">
                <a:solidFill>
                  <a:srgbClr val="0F0B2E"/>
                </a:solidFill>
                <a:latin typeface="Poppins" pitchFamily="34" charset="0"/>
                <a:ea typeface="Poppins" pitchFamily="34" charset="-122"/>
                <a:cs typeface="Poppins" pitchFamily="34" charset="-120"/>
              </a:rPr>
              <a:t>Well organised</a:t>
            </a:r>
            <a:endParaRPr lang="en-US" sz="1500" dirty="0"/>
          </a:p>
        </p:txBody>
      </p:sp>
      <p:sp>
        <p:nvSpPr>
          <p:cNvPr id="24" name="Text 21"/>
          <p:cNvSpPr/>
          <p:nvPr/>
        </p:nvSpPr>
        <p:spPr>
          <a:xfrm>
            <a:off x="3965729" y="3514003"/>
            <a:ext cx="2874853" cy="1283494"/>
          </a:xfrm>
          <a:prstGeom prst="rect">
            <a:avLst/>
          </a:prstGeom>
          <a:noFill/>
          <a:ln/>
        </p:spPr>
        <p:txBody>
          <a:bodyPr wrap="square" lIns="25400" tIns="25400" rIns="25400" bIns="25400" rtlCol="0" anchor="t">
            <a:noAutofit/>
          </a:bodyPr>
          <a:lstStyle/>
          <a:p>
            <a:pPr marL="0" indent="0" algn="ctr">
              <a:lnSpc>
                <a:spcPct val="135000"/>
              </a:lnSpc>
              <a:buNone/>
            </a:pPr>
            <a:r>
              <a:rPr lang="en-US" sz="1500" dirty="0">
                <a:solidFill>
                  <a:srgbClr val="0F0B2E"/>
                </a:solidFill>
                <a:latin typeface="Poppins" pitchFamily="34" charset="0"/>
                <a:ea typeface="Poppins" pitchFamily="34" charset="-122"/>
                <a:cs typeface="Poppins" pitchFamily="34" charset="-120"/>
              </a:rPr>
              <a:t>Logical + analytical</a:t>
            </a:r>
            <a:endParaRPr lang="en-US" sz="1500" dirty="0"/>
          </a:p>
          <a:p>
            <a:pPr marL="0" indent="0" algn="ctr">
              <a:lnSpc>
                <a:spcPct val="135000"/>
              </a:lnSpc>
              <a:buNone/>
            </a:pPr>
            <a:r>
              <a:rPr lang="en-US" sz="1500" dirty="0">
                <a:solidFill>
                  <a:srgbClr val="0F0B2E"/>
                </a:solidFill>
                <a:latin typeface="Poppins" pitchFamily="34" charset="0"/>
                <a:ea typeface="Poppins" pitchFamily="34" charset="-122"/>
                <a:cs typeface="Poppins" pitchFamily="34" charset="-120"/>
              </a:rPr>
              <a:t>Sets high standards</a:t>
            </a:r>
            <a:endParaRPr lang="en-US" sz="1500" dirty="0"/>
          </a:p>
          <a:p>
            <a:pPr marL="0" indent="0" algn="ctr">
              <a:lnSpc>
                <a:spcPct val="135000"/>
              </a:lnSpc>
              <a:buNone/>
            </a:pPr>
            <a:r>
              <a:rPr lang="en-US" sz="1500" dirty="0">
                <a:solidFill>
                  <a:srgbClr val="0F0B2E"/>
                </a:solidFill>
                <a:latin typeface="Poppins" pitchFamily="34" charset="0"/>
                <a:ea typeface="Poppins" pitchFamily="34" charset="-122"/>
                <a:cs typeface="Poppins" pitchFamily="34" charset="-120"/>
              </a:rPr>
              <a:t>Initiates vital improvements</a:t>
            </a:r>
            <a:endParaRPr lang="en-US" sz="1500" dirty="0"/>
          </a:p>
        </p:txBody>
      </p:sp>
      <p:sp>
        <p:nvSpPr>
          <p:cNvPr id="25" name="Text 22"/>
          <p:cNvSpPr/>
          <p:nvPr/>
        </p:nvSpPr>
        <p:spPr>
          <a:xfrm>
            <a:off x="1333500" y="9540180"/>
            <a:ext cx="3122271" cy="27429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200" b="1" kern="0" spc="216" dirty="0">
                <a:solidFill>
                  <a:srgbClr val="6B6588"/>
                </a:solidFill>
                <a:latin typeface="Poppins" pitchFamily="34" charset="0"/>
                <a:ea typeface="Poppins" pitchFamily="34" charset="-122"/>
                <a:cs typeface="Poppins" pitchFamily="34" charset="-120"/>
              </a:rPr>
              <a:t>AUTHENTIC LEADERSHIP STYLES</a:t>
            </a:r>
            <a:endParaRPr lang="en-US" sz="1200" dirty="0"/>
          </a:p>
        </p:txBody>
      </p:sp>
      <p:pic>
        <p:nvPicPr>
          <p:cNvPr id="31" name="Picture 30">
            <a:extLst>
              <a:ext uri="{FF2B5EF4-FFF2-40B4-BE49-F238E27FC236}">
                <a16:creationId xmlns:a16="http://schemas.microsoft.com/office/drawing/2014/main" id="{4F154DC3-AE71-DD57-AD7E-72F54E3A311F}"/>
              </a:ext>
            </a:extLst>
          </p:cNvPr>
          <p:cNvPicPr>
            <a:picLocks noChangeAspect="1"/>
          </p:cNvPicPr>
          <p:nvPr/>
        </p:nvPicPr>
        <p:blipFill>
          <a:blip r:embed="rId4"/>
          <a:stretch>
            <a:fillRect/>
          </a:stretch>
        </p:blipFill>
        <p:spPr>
          <a:xfrm>
            <a:off x="16679008" y="1069568"/>
            <a:ext cx="685800" cy="54626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blipFill dpi="0" rotWithShape="1">
          <a:blip r:embed="rId3">
            <a:alphaModFix amt="44289"/>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13F3F9F-C722-317B-7970-DAC6305B839A}"/>
              </a:ext>
            </a:extLst>
          </p:cNvPr>
          <p:cNvGrpSpPr/>
          <p:nvPr/>
        </p:nvGrpSpPr>
        <p:grpSpPr>
          <a:xfrm>
            <a:off x="3602039" y="2683415"/>
            <a:ext cx="11063633" cy="6477518"/>
            <a:chOff x="3602039" y="394634"/>
            <a:chExt cx="11063633" cy="8946733"/>
          </a:xfrm>
        </p:grpSpPr>
        <p:grpSp>
          <p:nvGrpSpPr>
            <p:cNvPr id="13" name="Group 12">
              <a:extLst>
                <a:ext uri="{FF2B5EF4-FFF2-40B4-BE49-F238E27FC236}">
                  <a16:creationId xmlns:a16="http://schemas.microsoft.com/office/drawing/2014/main" id="{A1FB549B-C670-9769-B6DF-1FB09ADF7E0A}"/>
                </a:ext>
              </a:extLst>
            </p:cNvPr>
            <p:cNvGrpSpPr/>
            <p:nvPr/>
          </p:nvGrpSpPr>
          <p:grpSpPr>
            <a:xfrm>
              <a:off x="10595506" y="1880833"/>
              <a:ext cx="3240433" cy="1256219"/>
              <a:chOff x="10595506" y="1880833"/>
              <a:chExt cx="3240433" cy="1256219"/>
            </a:xfrm>
          </p:grpSpPr>
          <p:sp>
            <p:nvSpPr>
              <p:cNvPr id="46" name="Shape 2">
                <a:extLst>
                  <a:ext uri="{FF2B5EF4-FFF2-40B4-BE49-F238E27FC236}">
                    <a16:creationId xmlns:a16="http://schemas.microsoft.com/office/drawing/2014/main" id="{FADA0946-2289-BC1A-9A0F-3B4F46EA4923}"/>
                  </a:ext>
                </a:extLst>
              </p:cNvPr>
              <p:cNvSpPr/>
              <p:nvPr/>
            </p:nvSpPr>
            <p:spPr>
              <a:xfrm>
                <a:off x="10595506" y="1880833"/>
                <a:ext cx="3240000" cy="1256219"/>
              </a:xfrm>
              <a:prstGeom prst="roundRect">
                <a:avLst>
                  <a:gd name="adj" fmla="val 8396"/>
                </a:avLst>
              </a:prstGeom>
              <a:solidFill>
                <a:srgbClr val="FFFFFF"/>
              </a:solidFill>
              <a:ln/>
              <a:effectLst>
                <a:outerShdw blurRad="149559" sx="102000" sy="102000" algn="ctr" rotWithShape="0">
                  <a:prstClr val="black">
                    <a:alpha val="40000"/>
                  </a:prstClr>
                </a:outerShdw>
              </a:effectLst>
            </p:spPr>
            <p:txBody>
              <a:bodyPr>
                <a:noAutofit/>
              </a:bodyPr>
              <a:lstStyle/>
              <a:p>
                <a:endParaRPr lang="en-US" sz="1500"/>
              </a:p>
            </p:txBody>
          </p:sp>
          <p:sp>
            <p:nvSpPr>
              <p:cNvPr id="47" name="Round Same-side Corner of Rectangle 46">
                <a:extLst>
                  <a:ext uri="{FF2B5EF4-FFF2-40B4-BE49-F238E27FC236}">
                    <a16:creationId xmlns:a16="http://schemas.microsoft.com/office/drawing/2014/main" id="{7B4CC4D5-C4E0-62D1-27F1-EF8A62ABE47A}"/>
                  </a:ext>
                </a:extLst>
              </p:cNvPr>
              <p:cNvSpPr/>
              <p:nvPr/>
            </p:nvSpPr>
            <p:spPr>
              <a:xfrm>
                <a:off x="10595939" y="1881658"/>
                <a:ext cx="3240000" cy="91805"/>
              </a:xfrm>
              <a:prstGeom prst="round2SameRect">
                <a:avLst>
                  <a:gd name="adj1" fmla="val 50000"/>
                  <a:gd name="adj2" fmla="val 0"/>
                </a:avLst>
              </a:prstGeom>
              <a:solidFill>
                <a:srgbClr val="E842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18" name="Group 17">
              <a:extLst>
                <a:ext uri="{FF2B5EF4-FFF2-40B4-BE49-F238E27FC236}">
                  <a16:creationId xmlns:a16="http://schemas.microsoft.com/office/drawing/2014/main" id="{B8A4AF9F-823C-3073-2FAA-6AD405C400C5}"/>
                </a:ext>
              </a:extLst>
            </p:cNvPr>
            <p:cNvGrpSpPr/>
            <p:nvPr/>
          </p:nvGrpSpPr>
          <p:grpSpPr>
            <a:xfrm>
              <a:off x="7445906" y="394634"/>
              <a:ext cx="3240433" cy="1256219"/>
              <a:chOff x="7445906" y="394634"/>
              <a:chExt cx="3240433" cy="1256219"/>
            </a:xfrm>
          </p:grpSpPr>
          <p:sp>
            <p:nvSpPr>
              <p:cNvPr id="44" name="Shape 2">
                <a:extLst>
                  <a:ext uri="{FF2B5EF4-FFF2-40B4-BE49-F238E27FC236}">
                    <a16:creationId xmlns:a16="http://schemas.microsoft.com/office/drawing/2014/main" id="{6D20EA67-AB3B-56E2-6A80-D4FC7AADEF38}"/>
                  </a:ext>
                </a:extLst>
              </p:cNvPr>
              <p:cNvSpPr/>
              <p:nvPr/>
            </p:nvSpPr>
            <p:spPr>
              <a:xfrm>
                <a:off x="7445906" y="394634"/>
                <a:ext cx="3240000" cy="1256219"/>
              </a:xfrm>
              <a:prstGeom prst="roundRect">
                <a:avLst>
                  <a:gd name="adj" fmla="val 8396"/>
                </a:avLst>
              </a:prstGeom>
              <a:solidFill>
                <a:srgbClr val="FFFFFF"/>
              </a:solidFill>
              <a:ln/>
              <a:effectLst>
                <a:outerShdw blurRad="149559" sx="102000" sy="102000" algn="ctr" rotWithShape="0">
                  <a:prstClr val="black">
                    <a:alpha val="40000"/>
                  </a:prstClr>
                </a:outerShdw>
              </a:effectLst>
            </p:spPr>
            <p:txBody>
              <a:bodyPr>
                <a:noAutofit/>
              </a:bodyPr>
              <a:lstStyle/>
              <a:p>
                <a:endParaRPr lang="en-US" sz="1500" dirty="0"/>
              </a:p>
            </p:txBody>
          </p:sp>
          <p:sp>
            <p:nvSpPr>
              <p:cNvPr id="45" name="Round Same-side Corner of Rectangle 44">
                <a:extLst>
                  <a:ext uri="{FF2B5EF4-FFF2-40B4-BE49-F238E27FC236}">
                    <a16:creationId xmlns:a16="http://schemas.microsoft.com/office/drawing/2014/main" id="{A09DA087-C14B-D7AF-D316-04D57476E6D3}"/>
                  </a:ext>
                </a:extLst>
              </p:cNvPr>
              <p:cNvSpPr/>
              <p:nvPr/>
            </p:nvSpPr>
            <p:spPr>
              <a:xfrm>
                <a:off x="7446339" y="395460"/>
                <a:ext cx="3240000" cy="91805"/>
              </a:xfrm>
              <a:prstGeom prst="round2SameRect">
                <a:avLst>
                  <a:gd name="adj1" fmla="val 50000"/>
                  <a:gd name="adj2" fmla="val 0"/>
                </a:avLst>
              </a:prstGeom>
              <a:solidFill>
                <a:srgbClr val="73607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3" name="Group 22">
              <a:extLst>
                <a:ext uri="{FF2B5EF4-FFF2-40B4-BE49-F238E27FC236}">
                  <a16:creationId xmlns:a16="http://schemas.microsoft.com/office/drawing/2014/main" id="{8CA155CC-DFE2-F56A-0159-AB7CD83AFDD8}"/>
                </a:ext>
              </a:extLst>
            </p:cNvPr>
            <p:cNvGrpSpPr/>
            <p:nvPr/>
          </p:nvGrpSpPr>
          <p:grpSpPr>
            <a:xfrm>
              <a:off x="4296306" y="1840510"/>
              <a:ext cx="3240433" cy="1256218"/>
              <a:chOff x="4296306" y="1840510"/>
              <a:chExt cx="3240433" cy="1256218"/>
            </a:xfrm>
          </p:grpSpPr>
          <p:sp>
            <p:nvSpPr>
              <p:cNvPr id="42" name="Shape 2">
                <a:extLst>
                  <a:ext uri="{FF2B5EF4-FFF2-40B4-BE49-F238E27FC236}">
                    <a16:creationId xmlns:a16="http://schemas.microsoft.com/office/drawing/2014/main" id="{361C6844-C1BC-3D1F-7540-F750CB58DB49}"/>
                  </a:ext>
                </a:extLst>
              </p:cNvPr>
              <p:cNvSpPr/>
              <p:nvPr/>
            </p:nvSpPr>
            <p:spPr>
              <a:xfrm>
                <a:off x="4296306" y="1840510"/>
                <a:ext cx="3240000" cy="1256218"/>
              </a:xfrm>
              <a:prstGeom prst="roundRect">
                <a:avLst>
                  <a:gd name="adj" fmla="val 8396"/>
                </a:avLst>
              </a:prstGeom>
              <a:solidFill>
                <a:srgbClr val="FFFFFF"/>
              </a:solidFill>
              <a:ln/>
              <a:effectLst>
                <a:outerShdw blurRad="149559" sx="102000" sy="102000" algn="ctr" rotWithShape="0">
                  <a:prstClr val="black">
                    <a:alpha val="40000"/>
                  </a:prstClr>
                </a:outerShdw>
              </a:effectLst>
            </p:spPr>
            <p:txBody>
              <a:bodyPr>
                <a:noAutofit/>
              </a:bodyPr>
              <a:lstStyle/>
              <a:p>
                <a:endParaRPr lang="en-US" sz="1500"/>
              </a:p>
            </p:txBody>
          </p:sp>
          <p:sp>
            <p:nvSpPr>
              <p:cNvPr id="43" name="Round Same-side Corner of Rectangle 42">
                <a:extLst>
                  <a:ext uri="{FF2B5EF4-FFF2-40B4-BE49-F238E27FC236}">
                    <a16:creationId xmlns:a16="http://schemas.microsoft.com/office/drawing/2014/main" id="{D32CCED0-F1FD-E98C-41D3-0FBA7FD2F53F}"/>
                  </a:ext>
                </a:extLst>
              </p:cNvPr>
              <p:cNvSpPr/>
              <p:nvPr/>
            </p:nvSpPr>
            <p:spPr>
              <a:xfrm>
                <a:off x="4296739" y="1841336"/>
                <a:ext cx="3240000" cy="91805"/>
              </a:xfrm>
              <a:prstGeom prst="round2SameRect">
                <a:avLst>
                  <a:gd name="adj1" fmla="val 50000"/>
                  <a:gd name="adj2" fmla="val 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6" name="Group 25">
              <a:extLst>
                <a:ext uri="{FF2B5EF4-FFF2-40B4-BE49-F238E27FC236}">
                  <a16:creationId xmlns:a16="http://schemas.microsoft.com/office/drawing/2014/main" id="{6904B0D7-F124-CB57-706B-6E46DABFDC3E}"/>
                </a:ext>
              </a:extLst>
            </p:cNvPr>
            <p:cNvGrpSpPr/>
            <p:nvPr/>
          </p:nvGrpSpPr>
          <p:grpSpPr>
            <a:xfrm>
              <a:off x="3602039" y="4081414"/>
              <a:ext cx="3240433" cy="1256219"/>
              <a:chOff x="3602039" y="4081414"/>
              <a:chExt cx="3240433" cy="1256219"/>
            </a:xfrm>
          </p:grpSpPr>
          <p:sp>
            <p:nvSpPr>
              <p:cNvPr id="40" name="Shape 2">
                <a:extLst>
                  <a:ext uri="{FF2B5EF4-FFF2-40B4-BE49-F238E27FC236}">
                    <a16:creationId xmlns:a16="http://schemas.microsoft.com/office/drawing/2014/main" id="{1890E722-2AB2-99A6-4980-E04C59257FF1}"/>
                  </a:ext>
                </a:extLst>
              </p:cNvPr>
              <p:cNvSpPr/>
              <p:nvPr/>
            </p:nvSpPr>
            <p:spPr>
              <a:xfrm>
                <a:off x="3602039" y="4081414"/>
                <a:ext cx="3240000" cy="1256219"/>
              </a:xfrm>
              <a:prstGeom prst="roundRect">
                <a:avLst>
                  <a:gd name="adj" fmla="val 8396"/>
                </a:avLst>
              </a:prstGeom>
              <a:solidFill>
                <a:srgbClr val="FFFFFF"/>
              </a:solidFill>
              <a:ln/>
              <a:effectLst>
                <a:outerShdw blurRad="149559" sx="102000" sy="102000" algn="ctr" rotWithShape="0">
                  <a:prstClr val="black">
                    <a:alpha val="40000"/>
                  </a:prstClr>
                </a:outerShdw>
              </a:effectLst>
            </p:spPr>
            <p:txBody>
              <a:bodyPr>
                <a:noAutofit/>
              </a:bodyPr>
              <a:lstStyle/>
              <a:p>
                <a:endParaRPr lang="en-US" sz="1500"/>
              </a:p>
            </p:txBody>
          </p:sp>
          <p:sp>
            <p:nvSpPr>
              <p:cNvPr id="41" name="Round Same-side Corner of Rectangle 40">
                <a:extLst>
                  <a:ext uri="{FF2B5EF4-FFF2-40B4-BE49-F238E27FC236}">
                    <a16:creationId xmlns:a16="http://schemas.microsoft.com/office/drawing/2014/main" id="{7A2CD664-A4E7-0806-884E-ABBE04350F91}"/>
                  </a:ext>
                </a:extLst>
              </p:cNvPr>
              <p:cNvSpPr/>
              <p:nvPr/>
            </p:nvSpPr>
            <p:spPr>
              <a:xfrm>
                <a:off x="3602472" y="4082239"/>
                <a:ext cx="3240000" cy="91805"/>
              </a:xfrm>
              <a:prstGeom prst="round2SameRect">
                <a:avLst>
                  <a:gd name="adj1" fmla="val 50000"/>
                  <a:gd name="adj2" fmla="val 0"/>
                </a:avLst>
              </a:prstGeom>
              <a:solidFill>
                <a:srgbClr val="58C9A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8" name="Group 27">
              <a:extLst>
                <a:ext uri="{FF2B5EF4-FFF2-40B4-BE49-F238E27FC236}">
                  <a16:creationId xmlns:a16="http://schemas.microsoft.com/office/drawing/2014/main" id="{278463A1-A3BA-14D5-5E51-27AF3EBFDE5D}"/>
                </a:ext>
              </a:extLst>
            </p:cNvPr>
            <p:cNvGrpSpPr/>
            <p:nvPr/>
          </p:nvGrpSpPr>
          <p:grpSpPr>
            <a:xfrm>
              <a:off x="4228572" y="6109390"/>
              <a:ext cx="3240433" cy="1256219"/>
              <a:chOff x="4228572" y="6109390"/>
              <a:chExt cx="3240433" cy="1256219"/>
            </a:xfrm>
          </p:grpSpPr>
          <p:sp>
            <p:nvSpPr>
              <p:cNvPr id="38" name="Shape 2">
                <a:extLst>
                  <a:ext uri="{FF2B5EF4-FFF2-40B4-BE49-F238E27FC236}">
                    <a16:creationId xmlns:a16="http://schemas.microsoft.com/office/drawing/2014/main" id="{6FE8B7C5-BFF5-186D-A42F-2806907E12E0}"/>
                  </a:ext>
                </a:extLst>
              </p:cNvPr>
              <p:cNvSpPr/>
              <p:nvPr/>
            </p:nvSpPr>
            <p:spPr>
              <a:xfrm>
                <a:off x="4228572" y="6109390"/>
                <a:ext cx="3240000" cy="1256219"/>
              </a:xfrm>
              <a:prstGeom prst="roundRect">
                <a:avLst>
                  <a:gd name="adj" fmla="val 8396"/>
                </a:avLst>
              </a:prstGeom>
              <a:solidFill>
                <a:srgbClr val="FFFFFF"/>
              </a:solidFill>
              <a:ln/>
              <a:effectLst>
                <a:outerShdw blurRad="149559" sx="102000" sy="102000" algn="ctr" rotWithShape="0">
                  <a:prstClr val="black">
                    <a:alpha val="40000"/>
                  </a:prstClr>
                </a:outerShdw>
              </a:effectLst>
            </p:spPr>
            <p:txBody>
              <a:bodyPr>
                <a:noAutofit/>
              </a:bodyPr>
              <a:lstStyle/>
              <a:p>
                <a:endParaRPr lang="en-US" sz="1500"/>
              </a:p>
            </p:txBody>
          </p:sp>
          <p:sp>
            <p:nvSpPr>
              <p:cNvPr id="39" name="Round Same-side Corner of Rectangle 38">
                <a:extLst>
                  <a:ext uri="{FF2B5EF4-FFF2-40B4-BE49-F238E27FC236}">
                    <a16:creationId xmlns:a16="http://schemas.microsoft.com/office/drawing/2014/main" id="{979625C2-D6EE-D903-F60F-120A9CCA02A3}"/>
                  </a:ext>
                </a:extLst>
              </p:cNvPr>
              <p:cNvSpPr/>
              <p:nvPr/>
            </p:nvSpPr>
            <p:spPr>
              <a:xfrm>
                <a:off x="4229005" y="6110216"/>
                <a:ext cx="3240000" cy="91805"/>
              </a:xfrm>
              <a:prstGeom prst="round2SameRect">
                <a:avLst>
                  <a:gd name="adj1" fmla="val 50000"/>
                  <a:gd name="adj2" fmla="val 0"/>
                </a:avLst>
              </a:prstGeom>
              <a:solidFill>
                <a:srgbClr val="A7C9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29" name="Group 28">
              <a:extLst>
                <a:ext uri="{FF2B5EF4-FFF2-40B4-BE49-F238E27FC236}">
                  <a16:creationId xmlns:a16="http://schemas.microsoft.com/office/drawing/2014/main" id="{C4EAD45F-B429-414A-E362-FF96996FF53C}"/>
                </a:ext>
              </a:extLst>
            </p:cNvPr>
            <p:cNvGrpSpPr/>
            <p:nvPr/>
          </p:nvGrpSpPr>
          <p:grpSpPr>
            <a:xfrm>
              <a:off x="7530572" y="8085149"/>
              <a:ext cx="3240433" cy="1256218"/>
              <a:chOff x="7530572" y="8085149"/>
              <a:chExt cx="3240433" cy="1256218"/>
            </a:xfrm>
          </p:grpSpPr>
          <p:sp>
            <p:nvSpPr>
              <p:cNvPr id="36" name="Shape 2">
                <a:extLst>
                  <a:ext uri="{FF2B5EF4-FFF2-40B4-BE49-F238E27FC236}">
                    <a16:creationId xmlns:a16="http://schemas.microsoft.com/office/drawing/2014/main" id="{AFF964B4-3C64-A094-4F41-2F11C76D3572}"/>
                  </a:ext>
                </a:extLst>
              </p:cNvPr>
              <p:cNvSpPr/>
              <p:nvPr/>
            </p:nvSpPr>
            <p:spPr>
              <a:xfrm>
                <a:off x="7530572" y="8085149"/>
                <a:ext cx="3240000" cy="1256218"/>
              </a:xfrm>
              <a:prstGeom prst="roundRect">
                <a:avLst>
                  <a:gd name="adj" fmla="val 8396"/>
                </a:avLst>
              </a:prstGeom>
              <a:solidFill>
                <a:srgbClr val="FFFFFF"/>
              </a:solidFill>
              <a:ln/>
              <a:effectLst>
                <a:outerShdw blurRad="149559" sx="102000" sy="102000" algn="ctr" rotWithShape="0">
                  <a:prstClr val="black">
                    <a:alpha val="40000"/>
                  </a:prstClr>
                </a:outerShdw>
              </a:effectLst>
            </p:spPr>
            <p:txBody>
              <a:bodyPr>
                <a:noAutofit/>
              </a:bodyPr>
              <a:lstStyle/>
              <a:p>
                <a:endParaRPr lang="en-US" sz="1500"/>
              </a:p>
            </p:txBody>
          </p:sp>
          <p:sp>
            <p:nvSpPr>
              <p:cNvPr id="37" name="Round Same-side Corner of Rectangle 36">
                <a:extLst>
                  <a:ext uri="{FF2B5EF4-FFF2-40B4-BE49-F238E27FC236}">
                    <a16:creationId xmlns:a16="http://schemas.microsoft.com/office/drawing/2014/main" id="{FD2D0073-A6A0-2FB9-4BD6-4E00557357E2}"/>
                  </a:ext>
                </a:extLst>
              </p:cNvPr>
              <p:cNvSpPr/>
              <p:nvPr/>
            </p:nvSpPr>
            <p:spPr>
              <a:xfrm>
                <a:off x="7531005" y="8085974"/>
                <a:ext cx="3240000" cy="91806"/>
              </a:xfrm>
              <a:prstGeom prst="round2SameRect">
                <a:avLst>
                  <a:gd name="adj1" fmla="val 50000"/>
                  <a:gd name="adj2" fmla="val 0"/>
                </a:avLst>
              </a:prstGeom>
              <a:solidFill>
                <a:srgbClr val="DBD6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0" name="Group 29">
              <a:extLst>
                <a:ext uri="{FF2B5EF4-FFF2-40B4-BE49-F238E27FC236}">
                  <a16:creationId xmlns:a16="http://schemas.microsoft.com/office/drawing/2014/main" id="{24CA1FC0-8A85-5EAC-3F30-58C169580817}"/>
                </a:ext>
              </a:extLst>
            </p:cNvPr>
            <p:cNvGrpSpPr/>
            <p:nvPr/>
          </p:nvGrpSpPr>
          <p:grpSpPr>
            <a:xfrm>
              <a:off x="10663239" y="6105365"/>
              <a:ext cx="3240433" cy="1256218"/>
              <a:chOff x="10663239" y="6105365"/>
              <a:chExt cx="3240433" cy="1256218"/>
            </a:xfrm>
          </p:grpSpPr>
          <p:sp>
            <p:nvSpPr>
              <p:cNvPr id="34" name="Shape 2">
                <a:extLst>
                  <a:ext uri="{FF2B5EF4-FFF2-40B4-BE49-F238E27FC236}">
                    <a16:creationId xmlns:a16="http://schemas.microsoft.com/office/drawing/2014/main" id="{D26E34C8-CE3E-21C4-B0FB-3B68D193D3EF}"/>
                  </a:ext>
                </a:extLst>
              </p:cNvPr>
              <p:cNvSpPr/>
              <p:nvPr/>
            </p:nvSpPr>
            <p:spPr>
              <a:xfrm>
                <a:off x="10663239" y="6105365"/>
                <a:ext cx="3240000" cy="1256218"/>
              </a:xfrm>
              <a:prstGeom prst="roundRect">
                <a:avLst>
                  <a:gd name="adj" fmla="val 8396"/>
                </a:avLst>
              </a:prstGeom>
              <a:solidFill>
                <a:srgbClr val="FFFFFF"/>
              </a:solidFill>
              <a:ln/>
              <a:effectLst>
                <a:outerShdw blurRad="149559" sx="102000" sy="102000" algn="ctr" rotWithShape="0">
                  <a:prstClr val="black">
                    <a:alpha val="40000"/>
                  </a:prstClr>
                </a:outerShdw>
              </a:effectLst>
            </p:spPr>
            <p:txBody>
              <a:bodyPr>
                <a:noAutofit/>
              </a:bodyPr>
              <a:lstStyle/>
              <a:p>
                <a:endParaRPr lang="en-US" sz="1500"/>
              </a:p>
            </p:txBody>
          </p:sp>
          <p:sp>
            <p:nvSpPr>
              <p:cNvPr id="35" name="Round Same-side Corner of Rectangle 34">
                <a:extLst>
                  <a:ext uri="{FF2B5EF4-FFF2-40B4-BE49-F238E27FC236}">
                    <a16:creationId xmlns:a16="http://schemas.microsoft.com/office/drawing/2014/main" id="{9A636D8E-ACE7-ECF7-B81A-1122F92B5EB5}"/>
                  </a:ext>
                </a:extLst>
              </p:cNvPr>
              <p:cNvSpPr/>
              <p:nvPr/>
            </p:nvSpPr>
            <p:spPr>
              <a:xfrm>
                <a:off x="10663672" y="6106189"/>
                <a:ext cx="3240000" cy="91805"/>
              </a:xfrm>
              <a:prstGeom prst="round2SameRect">
                <a:avLst>
                  <a:gd name="adj1" fmla="val 50000"/>
                  <a:gd name="adj2" fmla="val 0"/>
                </a:avLst>
              </a:prstGeom>
              <a:solidFill>
                <a:srgbClr val="FED5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1" name="Group 30">
              <a:extLst>
                <a:ext uri="{FF2B5EF4-FFF2-40B4-BE49-F238E27FC236}">
                  <a16:creationId xmlns:a16="http://schemas.microsoft.com/office/drawing/2014/main" id="{31B4A1BC-A26B-DC97-F235-631FB1848C8B}"/>
                </a:ext>
              </a:extLst>
            </p:cNvPr>
            <p:cNvGrpSpPr/>
            <p:nvPr/>
          </p:nvGrpSpPr>
          <p:grpSpPr>
            <a:xfrm>
              <a:off x="11425239" y="4009279"/>
              <a:ext cx="3240433" cy="1302531"/>
              <a:chOff x="11425239" y="4009279"/>
              <a:chExt cx="3240433" cy="1302531"/>
            </a:xfrm>
          </p:grpSpPr>
          <p:sp>
            <p:nvSpPr>
              <p:cNvPr id="32" name="Shape 2">
                <a:extLst>
                  <a:ext uri="{FF2B5EF4-FFF2-40B4-BE49-F238E27FC236}">
                    <a16:creationId xmlns:a16="http://schemas.microsoft.com/office/drawing/2014/main" id="{CDD24A85-25A7-24B7-888B-0D6AF18A8EDD}"/>
                  </a:ext>
                </a:extLst>
              </p:cNvPr>
              <p:cNvSpPr/>
              <p:nvPr/>
            </p:nvSpPr>
            <p:spPr>
              <a:xfrm>
                <a:off x="11425239" y="4055593"/>
                <a:ext cx="3240000" cy="1256217"/>
              </a:xfrm>
              <a:prstGeom prst="roundRect">
                <a:avLst>
                  <a:gd name="adj" fmla="val 8396"/>
                </a:avLst>
              </a:prstGeom>
              <a:solidFill>
                <a:srgbClr val="FFFFFF"/>
              </a:solidFill>
              <a:ln/>
              <a:effectLst>
                <a:outerShdw blurRad="149559" sx="102000" sy="102000" algn="ctr" rotWithShape="0">
                  <a:prstClr val="black">
                    <a:alpha val="40000"/>
                  </a:prstClr>
                </a:outerShdw>
              </a:effectLst>
            </p:spPr>
            <p:txBody>
              <a:bodyPr>
                <a:noAutofit/>
              </a:bodyPr>
              <a:lstStyle/>
              <a:p>
                <a:endParaRPr lang="en-US" sz="1500"/>
              </a:p>
            </p:txBody>
          </p:sp>
          <p:sp>
            <p:nvSpPr>
              <p:cNvPr id="33" name="Round Same-side Corner of Rectangle 32">
                <a:extLst>
                  <a:ext uri="{FF2B5EF4-FFF2-40B4-BE49-F238E27FC236}">
                    <a16:creationId xmlns:a16="http://schemas.microsoft.com/office/drawing/2014/main" id="{467D5E86-4BB6-427E-8707-7DB90E55D258}"/>
                  </a:ext>
                </a:extLst>
              </p:cNvPr>
              <p:cNvSpPr/>
              <p:nvPr/>
            </p:nvSpPr>
            <p:spPr>
              <a:xfrm>
                <a:off x="11425672" y="4009279"/>
                <a:ext cx="3240000" cy="91805"/>
              </a:xfrm>
              <a:prstGeom prst="round2SameRect">
                <a:avLst>
                  <a:gd name="adj1" fmla="val 50000"/>
                  <a:gd name="adj2" fmla="val 0"/>
                </a:avLst>
              </a:prstGeom>
              <a:solidFill>
                <a:srgbClr val="ED7A2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2" name="Text 0"/>
          <p:cNvSpPr/>
          <p:nvPr/>
        </p:nvSpPr>
        <p:spPr>
          <a:xfrm>
            <a:off x="1143000" y="952500"/>
            <a:ext cx="16482060"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650" b="1" kern="0" spc="363" dirty="0">
                <a:solidFill>
                  <a:srgbClr val="6B6588"/>
                </a:solidFill>
                <a:latin typeface="Poppins" pitchFamily="34" charset="0"/>
                <a:ea typeface="Poppins" pitchFamily="34" charset="-122"/>
                <a:cs typeface="Poppins" pitchFamily="34" charset="-120"/>
              </a:rPr>
              <a:t>AUTHENTIC LEADERSHIP APPROACHES · WHAT EACH COLOUR SAYS</a:t>
            </a:r>
            <a:endParaRPr lang="en-US" sz="1650" dirty="0"/>
          </a:p>
        </p:txBody>
      </p:sp>
      <p:sp>
        <p:nvSpPr>
          <p:cNvPr id="3" name="Text 1"/>
          <p:cNvSpPr/>
          <p:nvPr/>
        </p:nvSpPr>
        <p:spPr>
          <a:xfrm>
            <a:off x="1143000" y="1543943"/>
            <a:ext cx="16482060" cy="544711"/>
          </a:xfrm>
          <a:prstGeom prst="rect">
            <a:avLst/>
          </a:prstGeom>
          <a:noFill/>
          <a:ln/>
        </p:spPr>
        <p:txBody>
          <a:bodyPr wrap="square" lIns="25400" tIns="25400" rIns="25400" bIns="25400" rtlCol="0" anchor="t">
            <a:noAutofit/>
          </a:bodyPr>
          <a:lstStyle/>
          <a:p>
            <a:pPr marL="0" indent="0" algn="l">
              <a:lnSpc>
                <a:spcPct val="95000"/>
              </a:lnSpc>
              <a:buNone/>
            </a:pPr>
            <a:r>
              <a:rPr lang="en-US" sz="5000" b="1" kern="0" spc="-147" dirty="0">
                <a:solidFill>
                  <a:srgbClr val="0F0B2E"/>
                </a:solidFill>
                <a:latin typeface="Poppins" pitchFamily="34" charset="0"/>
                <a:ea typeface="Poppins" pitchFamily="34" charset="-122"/>
                <a:cs typeface="Poppins" pitchFamily="34" charset="-120"/>
              </a:rPr>
              <a:t>Authentic </a:t>
            </a:r>
            <a:r>
              <a:rPr lang="en-US" sz="5000" b="1" kern="0" spc="-147" dirty="0">
                <a:gradFill>
                  <a:gsLst>
                    <a:gs pos="24000">
                      <a:srgbClr val="2CAAE3"/>
                    </a:gs>
                    <a:gs pos="89000">
                      <a:srgbClr val="A7C93F"/>
                    </a:gs>
                  </a:gsLst>
                  <a:lin ang="2700000" scaled="0"/>
                </a:gradFill>
                <a:latin typeface="Poppins" pitchFamily="34" charset="0"/>
                <a:ea typeface="Poppins" pitchFamily="34" charset="-122"/>
                <a:cs typeface="Poppins" pitchFamily="34" charset="-120"/>
              </a:rPr>
              <a:t>leadership</a:t>
            </a:r>
            <a:r>
              <a:rPr lang="en-US" sz="5000" b="1" kern="0" spc="-147" dirty="0">
                <a:solidFill>
                  <a:srgbClr val="000000"/>
                </a:solidFill>
                <a:latin typeface="Poppins" pitchFamily="34" charset="0"/>
                <a:ea typeface="Poppins" pitchFamily="34" charset="-122"/>
                <a:cs typeface="Poppins" pitchFamily="34" charset="-120"/>
              </a:rPr>
              <a:t> approaches</a:t>
            </a:r>
            <a:r>
              <a:rPr lang="en-US" sz="5000" b="1" kern="0" spc="-147" dirty="0">
                <a:solidFill>
                  <a:srgbClr val="0F0B2E"/>
                </a:solidFill>
                <a:latin typeface="Poppins" pitchFamily="34" charset="0"/>
                <a:ea typeface="Poppins" pitchFamily="34" charset="-122"/>
                <a:cs typeface="Poppins" pitchFamily="34" charset="-120"/>
              </a:rPr>
              <a:t>.</a:t>
            </a:r>
            <a:endParaRPr lang="en-US" sz="5000" dirty="0"/>
          </a:p>
        </p:txBody>
      </p:sp>
      <p:sp>
        <p:nvSpPr>
          <p:cNvPr id="6" name="Text 3"/>
          <p:cNvSpPr/>
          <p:nvPr/>
        </p:nvSpPr>
        <p:spPr>
          <a:xfrm>
            <a:off x="7647885" y="2756606"/>
            <a:ext cx="2874853" cy="603647"/>
          </a:xfrm>
          <a:prstGeom prst="rect">
            <a:avLst/>
          </a:prstGeom>
          <a:noFill/>
          <a:ln/>
        </p:spPr>
        <p:txBody>
          <a:bodyPr wrap="square" lIns="25400" tIns="25400" rIns="25400" bIns="25400" rtlCol="0" anchor="t">
            <a:noAutofit/>
          </a:bodyPr>
          <a:lstStyle/>
          <a:p>
            <a:pPr marL="0" indent="0" algn="ctr">
              <a:lnSpc>
                <a:spcPct val="135000"/>
              </a:lnSpc>
              <a:buNone/>
            </a:pPr>
            <a:r>
              <a:rPr lang="en-US" sz="1900" dirty="0">
                <a:solidFill>
                  <a:srgbClr val="0F0B2E"/>
                </a:solidFill>
                <a:latin typeface="Poppins" pitchFamily="34" charset="0"/>
                <a:ea typeface="Poppins" pitchFamily="34" charset="-122"/>
                <a:cs typeface="Poppins" pitchFamily="34" charset="-120"/>
              </a:rPr>
              <a:t>“Let’s deliver what we promised”</a:t>
            </a:r>
            <a:endParaRPr lang="en-US" sz="1900" dirty="0"/>
          </a:p>
        </p:txBody>
      </p:sp>
      <p:sp>
        <p:nvSpPr>
          <p:cNvPr id="9" name="Text 6"/>
          <p:cNvSpPr/>
          <p:nvPr/>
        </p:nvSpPr>
        <p:spPr>
          <a:xfrm>
            <a:off x="10229851" y="3976307"/>
            <a:ext cx="4011082" cy="603647"/>
          </a:xfrm>
          <a:prstGeom prst="rect">
            <a:avLst/>
          </a:prstGeom>
          <a:noFill/>
          <a:ln/>
        </p:spPr>
        <p:txBody>
          <a:bodyPr wrap="square" lIns="25400" tIns="25400" rIns="25400" bIns="25400" rtlCol="0" anchor="t">
            <a:noAutofit/>
          </a:bodyPr>
          <a:lstStyle/>
          <a:p>
            <a:pPr marL="0" indent="0" algn="ctr">
              <a:lnSpc>
                <a:spcPct val="135000"/>
              </a:lnSpc>
              <a:buNone/>
            </a:pPr>
            <a:r>
              <a:rPr lang="en-US" sz="1900" dirty="0">
                <a:solidFill>
                  <a:srgbClr val="0F0B2E"/>
                </a:solidFill>
                <a:latin typeface="Poppins" pitchFamily="34" charset="0"/>
                <a:ea typeface="Poppins" pitchFamily="34" charset="-122"/>
                <a:cs typeface="Poppins" pitchFamily="34" charset="-120"/>
              </a:rPr>
              <a:t>“Let’s make a big impact”</a:t>
            </a:r>
            <a:endParaRPr lang="en-US" sz="1900" dirty="0"/>
          </a:p>
        </p:txBody>
      </p:sp>
      <p:sp>
        <p:nvSpPr>
          <p:cNvPr id="11" name="Text 8"/>
          <p:cNvSpPr/>
          <p:nvPr/>
        </p:nvSpPr>
        <p:spPr>
          <a:xfrm>
            <a:off x="11430000" y="5479990"/>
            <a:ext cx="3310128" cy="751477"/>
          </a:xfrm>
          <a:prstGeom prst="rect">
            <a:avLst/>
          </a:prstGeom>
          <a:noFill/>
          <a:ln/>
        </p:spPr>
        <p:txBody>
          <a:bodyPr wrap="square" lIns="25400" tIns="25400" rIns="25400" bIns="25400" rtlCol="0" anchor="t">
            <a:normAutofit fontScale="92500" lnSpcReduction="10000"/>
          </a:bodyPr>
          <a:lstStyle/>
          <a:p>
            <a:pPr marL="0" indent="0" algn="ctr">
              <a:lnSpc>
                <a:spcPct val="135000"/>
              </a:lnSpc>
              <a:buNone/>
            </a:pPr>
            <a:r>
              <a:rPr lang="en-US" sz="1900" dirty="0">
                <a:solidFill>
                  <a:srgbClr val="0F0B2E"/>
                </a:solidFill>
                <a:latin typeface="Poppins" pitchFamily="34" charset="0"/>
                <a:ea typeface="Poppins" pitchFamily="34" charset="-122"/>
                <a:cs typeface="Poppins" pitchFamily="34" charset="-120"/>
              </a:rPr>
              <a:t>“Let’s get this show on the road”</a:t>
            </a:r>
            <a:endParaRPr lang="en-US" sz="1900" dirty="0"/>
          </a:p>
        </p:txBody>
      </p:sp>
      <p:sp>
        <p:nvSpPr>
          <p:cNvPr id="14" name="Text 11"/>
          <p:cNvSpPr/>
          <p:nvPr/>
        </p:nvSpPr>
        <p:spPr>
          <a:xfrm>
            <a:off x="10619315" y="7018238"/>
            <a:ext cx="3350682" cy="603647"/>
          </a:xfrm>
          <a:prstGeom prst="rect">
            <a:avLst/>
          </a:prstGeom>
          <a:noFill/>
          <a:ln/>
        </p:spPr>
        <p:txBody>
          <a:bodyPr wrap="square" lIns="25400" tIns="25400" rIns="25400" bIns="25400" rtlCol="0" anchor="t">
            <a:noAutofit/>
          </a:bodyPr>
          <a:lstStyle/>
          <a:p>
            <a:pPr marL="0" indent="0" algn="ctr">
              <a:lnSpc>
                <a:spcPct val="135000"/>
              </a:lnSpc>
              <a:buNone/>
            </a:pPr>
            <a:r>
              <a:rPr lang="en-US" sz="1900" dirty="0">
                <a:solidFill>
                  <a:srgbClr val="0F0B2E"/>
                </a:solidFill>
                <a:latin typeface="Poppins" pitchFamily="34" charset="0"/>
                <a:ea typeface="Poppins" pitchFamily="34" charset="-122"/>
                <a:cs typeface="Poppins" pitchFamily="34" charset="-120"/>
              </a:rPr>
              <a:t>“Let’s give it our best shot”</a:t>
            </a:r>
            <a:endParaRPr lang="en-US" sz="1900" dirty="0"/>
          </a:p>
        </p:txBody>
      </p:sp>
      <p:sp>
        <p:nvSpPr>
          <p:cNvPr id="16" name="Text 13"/>
          <p:cNvSpPr/>
          <p:nvPr/>
        </p:nvSpPr>
        <p:spPr>
          <a:xfrm>
            <a:off x="7671331" y="8331398"/>
            <a:ext cx="2874853" cy="603647"/>
          </a:xfrm>
          <a:prstGeom prst="rect">
            <a:avLst/>
          </a:prstGeom>
          <a:noFill/>
          <a:ln/>
        </p:spPr>
        <p:txBody>
          <a:bodyPr wrap="square" lIns="25400" tIns="25400" rIns="25400" bIns="25400" rtlCol="0" anchor="t">
            <a:noAutofit/>
          </a:bodyPr>
          <a:lstStyle/>
          <a:p>
            <a:pPr marL="0" indent="0" algn="ctr">
              <a:lnSpc>
                <a:spcPct val="135000"/>
              </a:lnSpc>
              <a:buNone/>
            </a:pPr>
            <a:r>
              <a:rPr lang="en-US" sz="1900" dirty="0">
                <a:solidFill>
                  <a:srgbClr val="0F0B2E"/>
                </a:solidFill>
                <a:latin typeface="Poppins" pitchFamily="34" charset="0"/>
                <a:ea typeface="Poppins" pitchFamily="34" charset="-122"/>
                <a:cs typeface="Poppins" pitchFamily="34" charset="-120"/>
              </a:rPr>
              <a:t>“You’re the best team for the job”</a:t>
            </a:r>
            <a:endParaRPr lang="en-US" sz="1900" dirty="0"/>
          </a:p>
        </p:txBody>
      </p:sp>
      <p:sp>
        <p:nvSpPr>
          <p:cNvPr id="19" name="Text 16"/>
          <p:cNvSpPr/>
          <p:nvPr/>
        </p:nvSpPr>
        <p:spPr>
          <a:xfrm>
            <a:off x="4536928" y="7049897"/>
            <a:ext cx="2874853" cy="320873"/>
          </a:xfrm>
          <a:prstGeom prst="rect">
            <a:avLst/>
          </a:prstGeom>
          <a:noFill/>
          <a:ln/>
        </p:spPr>
        <p:txBody>
          <a:bodyPr wrap="square" lIns="25400" tIns="25400" rIns="25400" bIns="25400" rtlCol="0" anchor="t">
            <a:noAutofit/>
          </a:bodyPr>
          <a:lstStyle/>
          <a:p>
            <a:pPr marL="0" indent="0" algn="ctr">
              <a:lnSpc>
                <a:spcPct val="135000"/>
              </a:lnSpc>
              <a:buNone/>
            </a:pPr>
            <a:r>
              <a:rPr lang="en-US" sz="1900" dirty="0">
                <a:solidFill>
                  <a:srgbClr val="0F0B2E"/>
                </a:solidFill>
                <a:latin typeface="Poppins" pitchFamily="34" charset="0"/>
                <a:ea typeface="Poppins" pitchFamily="34" charset="-122"/>
                <a:cs typeface="Poppins" pitchFamily="34" charset="-120"/>
              </a:rPr>
              <a:t>“Let’s do this together”</a:t>
            </a:r>
            <a:endParaRPr lang="en-US" sz="1900" dirty="0"/>
          </a:p>
        </p:txBody>
      </p:sp>
      <p:sp>
        <p:nvSpPr>
          <p:cNvPr id="21" name="Text 18"/>
          <p:cNvSpPr/>
          <p:nvPr/>
        </p:nvSpPr>
        <p:spPr>
          <a:xfrm>
            <a:off x="3768683" y="5410902"/>
            <a:ext cx="3028363" cy="603647"/>
          </a:xfrm>
          <a:prstGeom prst="rect">
            <a:avLst/>
          </a:prstGeom>
          <a:noFill/>
          <a:ln/>
        </p:spPr>
        <p:txBody>
          <a:bodyPr wrap="square" lIns="25400" tIns="25400" rIns="25400" bIns="25400" rtlCol="0" anchor="t">
            <a:noAutofit/>
          </a:bodyPr>
          <a:lstStyle/>
          <a:p>
            <a:pPr marL="0" indent="0" algn="ctr">
              <a:lnSpc>
                <a:spcPct val="135000"/>
              </a:lnSpc>
              <a:buNone/>
            </a:pPr>
            <a:r>
              <a:rPr lang="en-US" sz="1900" dirty="0">
                <a:solidFill>
                  <a:srgbClr val="0F0B2E"/>
                </a:solidFill>
                <a:latin typeface="Poppins" pitchFamily="34" charset="0"/>
                <a:ea typeface="Poppins" pitchFamily="34" charset="-122"/>
                <a:cs typeface="Poppins" pitchFamily="34" charset="-120"/>
              </a:rPr>
              <a:t>“Let’s set ourselves up for success”</a:t>
            </a:r>
            <a:endParaRPr lang="en-US" sz="1900" dirty="0"/>
          </a:p>
        </p:txBody>
      </p:sp>
      <p:sp>
        <p:nvSpPr>
          <p:cNvPr id="24" name="Text 21"/>
          <p:cNvSpPr/>
          <p:nvPr/>
        </p:nvSpPr>
        <p:spPr>
          <a:xfrm>
            <a:off x="4477322" y="3978841"/>
            <a:ext cx="2874853" cy="320873"/>
          </a:xfrm>
          <a:prstGeom prst="rect">
            <a:avLst/>
          </a:prstGeom>
          <a:noFill/>
          <a:ln/>
        </p:spPr>
        <p:txBody>
          <a:bodyPr wrap="square" lIns="25400" tIns="25400" rIns="25400" bIns="25400" rtlCol="0" anchor="t">
            <a:noAutofit/>
          </a:bodyPr>
          <a:lstStyle/>
          <a:p>
            <a:pPr marL="0" indent="0" algn="ctr">
              <a:lnSpc>
                <a:spcPct val="135000"/>
              </a:lnSpc>
              <a:buNone/>
            </a:pPr>
            <a:r>
              <a:rPr lang="en-US" sz="1900" dirty="0">
                <a:solidFill>
                  <a:srgbClr val="0F0B2E"/>
                </a:solidFill>
                <a:latin typeface="Poppins" pitchFamily="34" charset="0"/>
                <a:ea typeface="Poppins" pitchFamily="34" charset="-122"/>
                <a:cs typeface="Poppins" pitchFamily="34" charset="-120"/>
              </a:rPr>
              <a:t>“Let’s do this right”</a:t>
            </a:r>
            <a:endParaRPr lang="en-US" sz="1900" dirty="0"/>
          </a:p>
        </p:txBody>
      </p:sp>
      <p:sp>
        <p:nvSpPr>
          <p:cNvPr id="25" name="Text 22"/>
          <p:cNvSpPr/>
          <p:nvPr/>
        </p:nvSpPr>
        <p:spPr>
          <a:xfrm>
            <a:off x="1333500" y="9540180"/>
            <a:ext cx="2565053" cy="27429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200" b="1" kern="0" spc="216" dirty="0">
                <a:solidFill>
                  <a:srgbClr val="6B6588"/>
                </a:solidFill>
                <a:latin typeface="Poppins" pitchFamily="34" charset="0"/>
                <a:ea typeface="Poppins" pitchFamily="34" charset="-122"/>
                <a:cs typeface="Poppins" pitchFamily="34" charset="-120"/>
              </a:rPr>
              <a:t>LEADERSHIP APPROACHES</a:t>
            </a:r>
            <a:endParaRPr lang="en-US" sz="1200" dirty="0"/>
          </a:p>
        </p:txBody>
      </p:sp>
      <p:pic>
        <p:nvPicPr>
          <p:cNvPr id="27" name="Picture 26">
            <a:extLst>
              <a:ext uri="{FF2B5EF4-FFF2-40B4-BE49-F238E27FC236}">
                <a16:creationId xmlns:a16="http://schemas.microsoft.com/office/drawing/2014/main" id="{EFB2B122-5244-47F9-E9E5-589A44A1EDC6}"/>
              </a:ext>
            </a:extLst>
          </p:cNvPr>
          <p:cNvPicPr>
            <a:picLocks noChangeAspect="1"/>
          </p:cNvPicPr>
          <p:nvPr/>
        </p:nvPicPr>
        <p:blipFill>
          <a:blip r:embed="rId4"/>
          <a:stretch>
            <a:fillRect/>
          </a:stretch>
        </p:blipFill>
        <p:spPr>
          <a:xfrm>
            <a:off x="16679008" y="1069568"/>
            <a:ext cx="685800" cy="54626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61" name="Table 60">
            <a:extLst>
              <a:ext uri="{FF2B5EF4-FFF2-40B4-BE49-F238E27FC236}">
                <a16:creationId xmlns:a16="http://schemas.microsoft.com/office/drawing/2014/main" id="{8682DE36-6047-DAA1-BADE-33F5960D5439}"/>
              </a:ext>
            </a:extLst>
          </p:cNvPr>
          <p:cNvGraphicFramePr>
            <a:graphicFrameLocks noGrp="1"/>
          </p:cNvGraphicFramePr>
          <p:nvPr>
            <p:extLst>
              <p:ext uri="{D42A27DB-BD31-4B8C-83A1-F6EECF244321}">
                <p14:modId xmlns:p14="http://schemas.microsoft.com/office/powerpoint/2010/main" val="1962593540"/>
              </p:ext>
            </p:extLst>
          </p:nvPr>
        </p:nvGraphicFramePr>
        <p:xfrm>
          <a:off x="1172307" y="3061717"/>
          <a:ext cx="16013720" cy="6165362"/>
        </p:xfrm>
        <a:graphic>
          <a:graphicData uri="http://schemas.openxmlformats.org/drawingml/2006/table">
            <a:tbl>
              <a:tblPr firstRow="1" bandRow="1">
                <a:tableStyleId>{5C22544A-7EE6-4342-B048-85BDC9FD1C3A}</a:tableStyleId>
              </a:tblPr>
              <a:tblGrid>
                <a:gridCol w="4003430">
                  <a:extLst>
                    <a:ext uri="{9D8B030D-6E8A-4147-A177-3AD203B41FA5}">
                      <a16:colId xmlns:a16="http://schemas.microsoft.com/office/drawing/2014/main" val="1467292409"/>
                    </a:ext>
                  </a:extLst>
                </a:gridCol>
                <a:gridCol w="4003430">
                  <a:extLst>
                    <a:ext uri="{9D8B030D-6E8A-4147-A177-3AD203B41FA5}">
                      <a16:colId xmlns:a16="http://schemas.microsoft.com/office/drawing/2014/main" val="96790708"/>
                    </a:ext>
                  </a:extLst>
                </a:gridCol>
                <a:gridCol w="4003430">
                  <a:extLst>
                    <a:ext uri="{9D8B030D-6E8A-4147-A177-3AD203B41FA5}">
                      <a16:colId xmlns:a16="http://schemas.microsoft.com/office/drawing/2014/main" val="1291714956"/>
                    </a:ext>
                  </a:extLst>
                </a:gridCol>
                <a:gridCol w="4003430">
                  <a:extLst>
                    <a:ext uri="{9D8B030D-6E8A-4147-A177-3AD203B41FA5}">
                      <a16:colId xmlns:a16="http://schemas.microsoft.com/office/drawing/2014/main" val="1381605745"/>
                    </a:ext>
                  </a:extLst>
                </a:gridCol>
              </a:tblGrid>
              <a:tr h="3082681">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51244342"/>
                  </a:ext>
                </a:extLst>
              </a:tr>
              <a:tr h="308268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3500" b="1" dirty="0">
                        <a:latin typeface="Poppins" pitchFamily="2" charset="77"/>
                        <a:cs typeface="Poppins" pitchFamily="2" charset="77"/>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US" sz="3500" b="1" dirty="0">
                        <a:latin typeface="Poppins" pitchFamily="2" charset="77"/>
                        <a:cs typeface="Poppins" pitchFamily="2" charset="77"/>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US" sz="3500" b="1" dirty="0">
                        <a:latin typeface="Poppins" pitchFamily="2" charset="77"/>
                        <a:cs typeface="Poppins" pitchFamily="2" charset="77"/>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endParaRPr lang="en-US" sz="3500" b="1" dirty="0">
                        <a:latin typeface="Poppins" pitchFamily="2" charset="77"/>
                        <a:cs typeface="Poppins" pitchFamily="2" charset="77"/>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22406367"/>
                  </a:ext>
                </a:extLst>
              </a:tr>
            </a:tbl>
          </a:graphicData>
        </a:graphic>
      </p:graphicFrame>
      <p:sp>
        <p:nvSpPr>
          <p:cNvPr id="2" name="Text 0"/>
          <p:cNvSpPr/>
          <p:nvPr/>
        </p:nvSpPr>
        <p:spPr>
          <a:xfrm>
            <a:off x="1143000" y="952500"/>
            <a:ext cx="16482060"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650" b="1" kern="0" spc="363" dirty="0">
                <a:solidFill>
                  <a:srgbClr val="6B6588"/>
                </a:solidFill>
                <a:latin typeface="Poppins" pitchFamily="34" charset="0"/>
                <a:ea typeface="Poppins" pitchFamily="34" charset="-122"/>
                <a:cs typeface="Poppins" pitchFamily="34" charset="-120"/>
              </a:rPr>
              <a:t>FOUR POSTURES OF A LEADER</a:t>
            </a:r>
            <a:endParaRPr lang="en-US" sz="1650" dirty="0"/>
          </a:p>
        </p:txBody>
      </p:sp>
      <p:sp>
        <p:nvSpPr>
          <p:cNvPr id="3" name="Text 1"/>
          <p:cNvSpPr/>
          <p:nvPr/>
        </p:nvSpPr>
        <p:spPr>
          <a:xfrm>
            <a:off x="1143000" y="1543943"/>
            <a:ext cx="16482060" cy="689521"/>
          </a:xfrm>
          <a:prstGeom prst="rect">
            <a:avLst/>
          </a:prstGeom>
          <a:noFill/>
          <a:ln/>
        </p:spPr>
        <p:txBody>
          <a:bodyPr wrap="square" lIns="25400" tIns="25400" rIns="25400" bIns="25400" rtlCol="0" anchor="t">
            <a:normAutofit fontScale="92500" lnSpcReduction="20000"/>
          </a:bodyPr>
          <a:lstStyle/>
          <a:p>
            <a:pPr marL="0" indent="0" algn="l">
              <a:lnSpc>
                <a:spcPct val="95000"/>
              </a:lnSpc>
              <a:buNone/>
            </a:pPr>
            <a:r>
              <a:rPr lang="en-US" sz="5400" b="1" kern="0" spc="-189" dirty="0">
                <a:solidFill>
                  <a:srgbClr val="0F0B2E"/>
                </a:solidFill>
                <a:latin typeface="Poppins" pitchFamily="34" charset="0"/>
                <a:ea typeface="Poppins" pitchFamily="34" charset="-122"/>
                <a:cs typeface="Poppins" pitchFamily="34" charset="-120"/>
              </a:rPr>
              <a:t>The </a:t>
            </a:r>
            <a:r>
              <a:rPr lang="en-US" sz="5400" b="1" kern="0" spc="-189" dirty="0">
                <a:gradFill>
                  <a:gsLst>
                    <a:gs pos="34000">
                      <a:srgbClr val="E84227"/>
                    </a:gs>
                    <a:gs pos="62000">
                      <a:srgbClr val="FED507"/>
                    </a:gs>
                  </a:gsLst>
                  <a:lin ang="2700000" scaled="0"/>
                </a:gradFill>
                <a:latin typeface="Poppins" pitchFamily="34" charset="0"/>
                <a:ea typeface="Poppins" pitchFamily="34" charset="-122"/>
                <a:cs typeface="Poppins" pitchFamily="34" charset="-120"/>
              </a:rPr>
              <a:t>four postures </a:t>
            </a:r>
            <a:r>
              <a:rPr lang="en-US" sz="5400" b="1" kern="0" spc="-189" dirty="0">
                <a:solidFill>
                  <a:srgbClr val="0F0B2E"/>
                </a:solidFill>
                <a:latin typeface="Poppins" pitchFamily="34" charset="0"/>
                <a:ea typeface="Poppins" pitchFamily="34" charset="-122"/>
                <a:cs typeface="Poppins" pitchFamily="34" charset="-120"/>
              </a:rPr>
              <a:t>of a leader.</a:t>
            </a:r>
            <a:endParaRPr lang="en-US" sz="5400" dirty="0"/>
          </a:p>
        </p:txBody>
      </p:sp>
      <p:sp>
        <p:nvSpPr>
          <p:cNvPr id="15" name="Text 13"/>
          <p:cNvSpPr/>
          <p:nvPr/>
        </p:nvSpPr>
        <p:spPr>
          <a:xfrm>
            <a:off x="914400" y="6043698"/>
            <a:ext cx="3844660" cy="883890"/>
          </a:xfrm>
          <a:prstGeom prst="rect">
            <a:avLst/>
          </a:prstGeom>
          <a:noFill/>
          <a:ln/>
        </p:spPr>
        <p:txBody>
          <a:bodyPr wrap="square" lIns="0" tIns="0" rIns="0" bIns="0" rtlCol="0" anchor="t">
            <a:noAutofit/>
          </a:bodyPr>
          <a:lstStyle/>
          <a:p>
            <a:pPr marL="0" indent="0" algn="ctr">
              <a:lnSpc>
                <a:spcPct val="105000"/>
              </a:lnSpc>
              <a:buNone/>
            </a:pPr>
            <a:endParaRPr lang="en-US" sz="3500" dirty="0"/>
          </a:p>
        </p:txBody>
      </p:sp>
      <p:sp>
        <p:nvSpPr>
          <p:cNvPr id="18" name="Text 16"/>
          <p:cNvSpPr/>
          <p:nvPr/>
        </p:nvSpPr>
        <p:spPr>
          <a:xfrm>
            <a:off x="1333500" y="9540180"/>
            <a:ext cx="2908887" cy="27429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200" b="1" kern="0" spc="216" dirty="0">
                <a:solidFill>
                  <a:srgbClr val="6B6588"/>
                </a:solidFill>
                <a:latin typeface="Poppins" pitchFamily="34" charset="0"/>
                <a:ea typeface="Poppins" pitchFamily="34" charset="-122"/>
                <a:cs typeface="Poppins" pitchFamily="34" charset="-120"/>
              </a:rPr>
              <a:t>FOUR POSTURES OF A LEADER</a:t>
            </a:r>
            <a:endParaRPr lang="en-US" sz="1200" dirty="0"/>
          </a:p>
        </p:txBody>
      </p:sp>
      <p:sp>
        <p:nvSpPr>
          <p:cNvPr id="21" name="Text 15">
            <a:extLst>
              <a:ext uri="{FF2B5EF4-FFF2-40B4-BE49-F238E27FC236}">
                <a16:creationId xmlns:a16="http://schemas.microsoft.com/office/drawing/2014/main" id="{D8B4317B-D404-E567-3227-F1260CDC5E33}"/>
              </a:ext>
            </a:extLst>
          </p:cNvPr>
          <p:cNvSpPr/>
          <p:nvPr/>
        </p:nvSpPr>
        <p:spPr>
          <a:xfrm>
            <a:off x="5181598" y="6144398"/>
            <a:ext cx="3329353" cy="1679583"/>
          </a:xfrm>
          <a:prstGeom prst="rect">
            <a:avLst/>
          </a:prstGeom>
          <a:noFill/>
          <a:ln/>
        </p:spPr>
        <p:txBody>
          <a:bodyPr wrap="square" lIns="0" tIns="0" rIns="0" bIns="0" rtlCol="0" anchor="t">
            <a:normAutofit/>
          </a:bodyPr>
          <a:lstStyle/>
          <a:p>
            <a:pPr marL="0" indent="0" algn="ctr">
              <a:lnSpc>
                <a:spcPct val="105000"/>
              </a:lnSpc>
              <a:buNone/>
            </a:pPr>
            <a:endParaRPr lang="en-US" sz="3500" b="1" kern="0" spc="-54" dirty="0">
              <a:solidFill>
                <a:srgbClr val="0F0B2E"/>
              </a:solidFill>
              <a:latin typeface="Poppins" pitchFamily="34" charset="0"/>
              <a:cs typeface="Poppins" pitchFamily="34" charset="-120"/>
            </a:endParaRPr>
          </a:p>
        </p:txBody>
      </p:sp>
      <p:pic>
        <p:nvPicPr>
          <p:cNvPr id="4" name="Picture 3">
            <a:extLst>
              <a:ext uri="{FF2B5EF4-FFF2-40B4-BE49-F238E27FC236}">
                <a16:creationId xmlns:a16="http://schemas.microsoft.com/office/drawing/2014/main" id="{9A7A47C2-6F7F-3537-A540-8042D8CEDB7C}"/>
              </a:ext>
            </a:extLst>
          </p:cNvPr>
          <p:cNvPicPr>
            <a:picLocks noChangeAspect="1"/>
          </p:cNvPicPr>
          <p:nvPr/>
        </p:nvPicPr>
        <p:blipFill>
          <a:blip r:embed="rId4"/>
          <a:stretch>
            <a:fillRect/>
          </a:stretch>
        </p:blipFill>
        <p:spPr>
          <a:xfrm>
            <a:off x="16679008" y="1069568"/>
            <a:ext cx="685800" cy="546265"/>
          </a:xfrm>
          <a:prstGeom prst="rect">
            <a:avLst/>
          </a:prstGeom>
        </p:spPr>
      </p:pic>
      <p:grpSp>
        <p:nvGrpSpPr>
          <p:cNvPr id="39" name="Group 38">
            <a:extLst>
              <a:ext uri="{FF2B5EF4-FFF2-40B4-BE49-F238E27FC236}">
                <a16:creationId xmlns:a16="http://schemas.microsoft.com/office/drawing/2014/main" id="{42A35869-9EEA-1779-E554-A8AF8D6D41A2}"/>
              </a:ext>
            </a:extLst>
          </p:cNvPr>
          <p:cNvGrpSpPr/>
          <p:nvPr/>
        </p:nvGrpSpPr>
        <p:grpSpPr>
          <a:xfrm>
            <a:off x="6647354" y="3522313"/>
            <a:ext cx="995054" cy="2099035"/>
            <a:chOff x="4880291" y="1244809"/>
            <a:chExt cx="953819" cy="1960009"/>
          </a:xfrm>
        </p:grpSpPr>
        <p:sp>
          <p:nvSpPr>
            <p:cNvPr id="53" name="Triangle 52">
              <a:extLst>
                <a:ext uri="{FF2B5EF4-FFF2-40B4-BE49-F238E27FC236}">
                  <a16:creationId xmlns:a16="http://schemas.microsoft.com/office/drawing/2014/main" id="{15503AB8-35AC-09C9-6919-F3E5C7C61033}"/>
                </a:ext>
              </a:extLst>
            </p:cNvPr>
            <p:cNvSpPr/>
            <p:nvPr/>
          </p:nvSpPr>
          <p:spPr>
            <a:xfrm rot="10800000">
              <a:off x="4880291" y="1244809"/>
              <a:ext cx="953819" cy="1636159"/>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solidFill>
                  <a:srgbClr val="143E56"/>
                </a:solidFill>
                <a:latin typeface="Poppins" panose="00000500000000000000" pitchFamily="2" charset="0"/>
                <a:cs typeface="Poppins" panose="00000500000000000000" pitchFamily="2" charset="0"/>
              </a:endParaRPr>
            </a:p>
          </p:txBody>
        </p:sp>
        <p:sp>
          <p:nvSpPr>
            <p:cNvPr id="54" name="Oval 53">
              <a:extLst>
                <a:ext uri="{FF2B5EF4-FFF2-40B4-BE49-F238E27FC236}">
                  <a16:creationId xmlns:a16="http://schemas.microsoft.com/office/drawing/2014/main" id="{BB06F5D6-F7F5-4A6F-D3F4-ADFB1E615CBD}"/>
                </a:ext>
              </a:extLst>
            </p:cNvPr>
            <p:cNvSpPr/>
            <p:nvPr/>
          </p:nvSpPr>
          <p:spPr>
            <a:xfrm>
              <a:off x="5195275" y="2880968"/>
              <a:ext cx="323850" cy="32385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solidFill>
                  <a:srgbClr val="143E56"/>
                </a:solidFill>
                <a:latin typeface="Poppins" panose="00000500000000000000" pitchFamily="2" charset="0"/>
                <a:cs typeface="Poppins" panose="00000500000000000000" pitchFamily="2" charset="0"/>
              </a:endParaRPr>
            </a:p>
          </p:txBody>
        </p:sp>
      </p:grpSp>
      <p:grpSp>
        <p:nvGrpSpPr>
          <p:cNvPr id="40" name="Group 39">
            <a:extLst>
              <a:ext uri="{FF2B5EF4-FFF2-40B4-BE49-F238E27FC236}">
                <a16:creationId xmlns:a16="http://schemas.microsoft.com/office/drawing/2014/main" id="{3AA12C0D-2E88-D6C5-F02A-F499A3E20B58}"/>
              </a:ext>
            </a:extLst>
          </p:cNvPr>
          <p:cNvGrpSpPr/>
          <p:nvPr/>
        </p:nvGrpSpPr>
        <p:grpSpPr>
          <a:xfrm>
            <a:off x="14258318" y="3998951"/>
            <a:ext cx="2044742" cy="1021475"/>
            <a:chOff x="4864732" y="4659372"/>
            <a:chExt cx="1960009" cy="953819"/>
          </a:xfrm>
        </p:grpSpPr>
        <p:sp>
          <p:nvSpPr>
            <p:cNvPr id="50" name="Triangle 49">
              <a:extLst>
                <a:ext uri="{FF2B5EF4-FFF2-40B4-BE49-F238E27FC236}">
                  <a16:creationId xmlns:a16="http://schemas.microsoft.com/office/drawing/2014/main" id="{DDA634D9-48ED-DB2A-3B7C-B85C59523A83}"/>
                </a:ext>
              </a:extLst>
            </p:cNvPr>
            <p:cNvSpPr/>
            <p:nvPr/>
          </p:nvSpPr>
          <p:spPr>
            <a:xfrm rot="5400000">
              <a:off x="5205902" y="4318202"/>
              <a:ext cx="953819" cy="1636159"/>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solidFill>
                  <a:srgbClr val="143E56"/>
                </a:solidFill>
                <a:latin typeface="Poppins" panose="00000500000000000000" pitchFamily="2" charset="0"/>
                <a:cs typeface="Poppins" panose="00000500000000000000" pitchFamily="2" charset="0"/>
              </a:endParaRPr>
            </a:p>
          </p:txBody>
        </p:sp>
        <p:sp>
          <p:nvSpPr>
            <p:cNvPr id="51" name="Oval 50">
              <a:extLst>
                <a:ext uri="{FF2B5EF4-FFF2-40B4-BE49-F238E27FC236}">
                  <a16:creationId xmlns:a16="http://schemas.microsoft.com/office/drawing/2014/main" id="{EDF21AA8-ADB0-133C-AED4-138778E444E3}"/>
                </a:ext>
              </a:extLst>
            </p:cNvPr>
            <p:cNvSpPr/>
            <p:nvPr/>
          </p:nvSpPr>
          <p:spPr>
            <a:xfrm>
              <a:off x="6500891" y="4974356"/>
              <a:ext cx="323850" cy="32385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solidFill>
                  <a:srgbClr val="143E56"/>
                </a:solidFill>
                <a:latin typeface="Poppins" panose="00000500000000000000" pitchFamily="2" charset="0"/>
                <a:cs typeface="Poppins" panose="00000500000000000000" pitchFamily="2" charset="0"/>
              </a:endParaRPr>
            </a:p>
          </p:txBody>
        </p:sp>
      </p:grpSp>
      <p:grpSp>
        <p:nvGrpSpPr>
          <p:cNvPr id="41" name="Group 40">
            <a:extLst>
              <a:ext uri="{FF2B5EF4-FFF2-40B4-BE49-F238E27FC236}">
                <a16:creationId xmlns:a16="http://schemas.microsoft.com/office/drawing/2014/main" id="{BE755E23-172B-7A2F-00B9-6A489829F4D0}"/>
              </a:ext>
            </a:extLst>
          </p:cNvPr>
          <p:cNvGrpSpPr/>
          <p:nvPr/>
        </p:nvGrpSpPr>
        <p:grpSpPr>
          <a:xfrm>
            <a:off x="2577618" y="3384142"/>
            <a:ext cx="995054" cy="2099036"/>
            <a:chOff x="1353209" y="1233922"/>
            <a:chExt cx="953819" cy="1960010"/>
          </a:xfrm>
        </p:grpSpPr>
        <p:sp>
          <p:nvSpPr>
            <p:cNvPr id="47" name="Triangle 46">
              <a:extLst>
                <a:ext uri="{FF2B5EF4-FFF2-40B4-BE49-F238E27FC236}">
                  <a16:creationId xmlns:a16="http://schemas.microsoft.com/office/drawing/2014/main" id="{37B151ED-B141-E172-5E63-6B9A3F549942}"/>
                </a:ext>
              </a:extLst>
            </p:cNvPr>
            <p:cNvSpPr/>
            <p:nvPr/>
          </p:nvSpPr>
          <p:spPr>
            <a:xfrm>
              <a:off x="1353209" y="1557773"/>
              <a:ext cx="953819" cy="1636159"/>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solidFill>
                  <a:srgbClr val="143E56"/>
                </a:solidFill>
                <a:latin typeface="Poppins" panose="00000500000000000000" pitchFamily="2" charset="0"/>
                <a:cs typeface="Poppins" panose="00000500000000000000" pitchFamily="2" charset="0"/>
              </a:endParaRPr>
            </a:p>
          </p:txBody>
        </p:sp>
        <p:sp>
          <p:nvSpPr>
            <p:cNvPr id="48" name="Oval 47">
              <a:extLst>
                <a:ext uri="{FF2B5EF4-FFF2-40B4-BE49-F238E27FC236}">
                  <a16:creationId xmlns:a16="http://schemas.microsoft.com/office/drawing/2014/main" id="{C80019B0-4712-EEEF-EC46-4C4A655F7026}"/>
                </a:ext>
              </a:extLst>
            </p:cNvPr>
            <p:cNvSpPr/>
            <p:nvPr/>
          </p:nvSpPr>
          <p:spPr>
            <a:xfrm>
              <a:off x="1668193" y="1233922"/>
              <a:ext cx="323850" cy="32385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solidFill>
                  <a:srgbClr val="143E56"/>
                </a:solidFill>
                <a:latin typeface="Poppins" panose="00000500000000000000" pitchFamily="2" charset="0"/>
                <a:cs typeface="Poppins" panose="00000500000000000000" pitchFamily="2" charset="0"/>
              </a:endParaRPr>
            </a:p>
          </p:txBody>
        </p:sp>
      </p:grpSp>
      <p:grpSp>
        <p:nvGrpSpPr>
          <p:cNvPr id="58" name="Group 57">
            <a:extLst>
              <a:ext uri="{FF2B5EF4-FFF2-40B4-BE49-F238E27FC236}">
                <a16:creationId xmlns:a16="http://schemas.microsoft.com/office/drawing/2014/main" id="{522895CB-FC7B-9B2C-255A-A02DB5BA7010}"/>
              </a:ext>
            </a:extLst>
          </p:cNvPr>
          <p:cNvGrpSpPr/>
          <p:nvPr/>
        </p:nvGrpSpPr>
        <p:grpSpPr>
          <a:xfrm>
            <a:off x="10100846" y="4092733"/>
            <a:ext cx="2043277" cy="1021475"/>
            <a:chOff x="684504" y="4659372"/>
            <a:chExt cx="1958604" cy="953819"/>
          </a:xfrm>
        </p:grpSpPr>
        <p:sp>
          <p:nvSpPr>
            <p:cNvPr id="59" name="Triangle 58">
              <a:extLst>
                <a:ext uri="{FF2B5EF4-FFF2-40B4-BE49-F238E27FC236}">
                  <a16:creationId xmlns:a16="http://schemas.microsoft.com/office/drawing/2014/main" id="{F67A99F5-DEB4-A774-2F3A-48964226E44D}"/>
                </a:ext>
              </a:extLst>
            </p:cNvPr>
            <p:cNvSpPr/>
            <p:nvPr/>
          </p:nvSpPr>
          <p:spPr>
            <a:xfrm rot="16200000">
              <a:off x="1348119" y="4318202"/>
              <a:ext cx="953819" cy="1636159"/>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solidFill>
                  <a:srgbClr val="143E56"/>
                </a:solidFill>
                <a:latin typeface="Poppins" panose="00000500000000000000" pitchFamily="2" charset="0"/>
                <a:cs typeface="Poppins" panose="00000500000000000000" pitchFamily="2" charset="0"/>
              </a:endParaRPr>
            </a:p>
          </p:txBody>
        </p:sp>
        <p:sp>
          <p:nvSpPr>
            <p:cNvPr id="60" name="Oval 59">
              <a:extLst>
                <a:ext uri="{FF2B5EF4-FFF2-40B4-BE49-F238E27FC236}">
                  <a16:creationId xmlns:a16="http://schemas.microsoft.com/office/drawing/2014/main" id="{38CEB1F9-0BFE-89BD-7698-2CD3E385F279}"/>
                </a:ext>
              </a:extLst>
            </p:cNvPr>
            <p:cNvSpPr/>
            <p:nvPr/>
          </p:nvSpPr>
          <p:spPr>
            <a:xfrm>
              <a:off x="684504" y="4987271"/>
              <a:ext cx="323850" cy="32385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solidFill>
                  <a:srgbClr val="143E56"/>
                </a:solidFill>
                <a:latin typeface="Poppins" panose="00000500000000000000" pitchFamily="2" charset="0"/>
                <a:cs typeface="Poppins" panose="00000500000000000000" pitchFamily="2" charset="0"/>
              </a:endParaRPr>
            </a:p>
          </p:txBody>
        </p:sp>
      </p:grpSp>
      <p:sp>
        <p:nvSpPr>
          <p:cNvPr id="6" name="TextBox 5">
            <a:extLst>
              <a:ext uri="{FF2B5EF4-FFF2-40B4-BE49-F238E27FC236}">
                <a16:creationId xmlns:a16="http://schemas.microsoft.com/office/drawing/2014/main" id="{5FD6D853-60ED-0A9F-0B95-1E13A311BCB6}"/>
              </a:ext>
            </a:extLst>
          </p:cNvPr>
          <p:cNvSpPr txBox="1"/>
          <p:nvPr/>
        </p:nvSpPr>
        <p:spPr>
          <a:xfrm>
            <a:off x="1056068" y="6418729"/>
            <a:ext cx="4560736" cy="646331"/>
          </a:xfrm>
          <a:prstGeom prst="rect">
            <a:avLst/>
          </a:prstGeom>
          <a:noFill/>
        </p:spPr>
        <p:txBody>
          <a:bodyPr wrap="none" rtlCol="0">
            <a:spAutoFit/>
          </a:bodyPr>
          <a:lstStyle/>
          <a:p>
            <a:pPr lvl="0" algn="ctr">
              <a:defRPr/>
            </a:pPr>
            <a:r>
              <a:rPr lang="en-US" sz="3600" b="1" kern="0" spc="-54" dirty="0">
                <a:solidFill>
                  <a:srgbClr val="0F0B2E"/>
                </a:solidFill>
                <a:latin typeface="Poppins" pitchFamily="2" charset="77"/>
                <a:ea typeface="Poppins" pitchFamily="34" charset="-122"/>
                <a:cs typeface="Poppins" pitchFamily="2" charset="77"/>
              </a:rPr>
              <a:t>Take responsibility</a:t>
            </a:r>
            <a:endParaRPr lang="en-US" sz="3600" b="1" dirty="0">
              <a:latin typeface="Poppins" pitchFamily="2" charset="77"/>
              <a:cs typeface="Poppins" pitchFamily="2" charset="77"/>
            </a:endParaRPr>
          </a:p>
        </p:txBody>
      </p:sp>
      <p:sp>
        <p:nvSpPr>
          <p:cNvPr id="7" name="TextBox 6">
            <a:extLst>
              <a:ext uri="{FF2B5EF4-FFF2-40B4-BE49-F238E27FC236}">
                <a16:creationId xmlns:a16="http://schemas.microsoft.com/office/drawing/2014/main" id="{B30E76E5-3128-8111-BFE4-2742C2EA56C1}"/>
              </a:ext>
            </a:extLst>
          </p:cNvPr>
          <p:cNvSpPr txBox="1"/>
          <p:nvPr/>
        </p:nvSpPr>
        <p:spPr>
          <a:xfrm>
            <a:off x="6039342" y="6449601"/>
            <a:ext cx="2396425" cy="1200329"/>
          </a:xfrm>
          <a:prstGeom prst="rect">
            <a:avLst/>
          </a:prstGeom>
          <a:noFill/>
        </p:spPr>
        <p:txBody>
          <a:bodyPr wrap="none" rtlCol="0">
            <a:spAutoFit/>
          </a:bodyPr>
          <a:lstStyle/>
          <a:p>
            <a:pPr lvl="0" algn="ctr">
              <a:defRPr/>
            </a:pPr>
            <a:r>
              <a:rPr lang="en-US" sz="3600" b="1" kern="0" spc="-54" dirty="0">
                <a:solidFill>
                  <a:srgbClr val="0F0B2E"/>
                </a:solidFill>
                <a:latin typeface="Poppins" pitchFamily="2" charset="77"/>
                <a:cs typeface="Poppins" pitchFamily="2" charset="77"/>
              </a:rPr>
              <a:t>Serve + </a:t>
            </a:r>
          </a:p>
          <a:p>
            <a:pPr lvl="0" algn="ctr">
              <a:defRPr/>
            </a:pPr>
            <a:r>
              <a:rPr lang="en-US" sz="3600" b="1" kern="0" spc="-54" dirty="0">
                <a:solidFill>
                  <a:srgbClr val="0F0B2E"/>
                </a:solidFill>
                <a:latin typeface="Poppins" pitchFamily="2" charset="77"/>
                <a:cs typeface="Poppins" pitchFamily="2" charset="77"/>
              </a:rPr>
              <a:t>empower</a:t>
            </a:r>
            <a:endParaRPr lang="en-US" sz="3600" b="1" dirty="0">
              <a:latin typeface="Poppins" pitchFamily="2" charset="77"/>
              <a:cs typeface="Poppins" pitchFamily="2" charset="77"/>
            </a:endParaRPr>
          </a:p>
        </p:txBody>
      </p:sp>
      <p:sp>
        <p:nvSpPr>
          <p:cNvPr id="8" name="TextBox 7">
            <a:extLst>
              <a:ext uri="{FF2B5EF4-FFF2-40B4-BE49-F238E27FC236}">
                <a16:creationId xmlns:a16="http://schemas.microsoft.com/office/drawing/2014/main" id="{ECA25FE7-D3E9-ACB4-2A76-F0ACBDE95206}"/>
              </a:ext>
            </a:extLst>
          </p:cNvPr>
          <p:cNvSpPr txBox="1"/>
          <p:nvPr/>
        </p:nvSpPr>
        <p:spPr>
          <a:xfrm>
            <a:off x="9777051" y="6419532"/>
            <a:ext cx="3170804" cy="646331"/>
          </a:xfrm>
          <a:prstGeom prst="rect">
            <a:avLst/>
          </a:prstGeom>
          <a:noFill/>
        </p:spPr>
        <p:txBody>
          <a:bodyPr wrap="none" rtlCol="0">
            <a:spAutoFit/>
          </a:bodyPr>
          <a:lstStyle/>
          <a:p>
            <a:pPr lvl="0" algn="ctr">
              <a:defRPr/>
            </a:pPr>
            <a:r>
              <a:rPr lang="en-US" sz="3600" b="1" kern="0" spc="-54" dirty="0">
                <a:solidFill>
                  <a:srgbClr val="0F0B2E"/>
                </a:solidFill>
                <a:latin typeface="Poppins" pitchFamily="2" charset="77"/>
                <a:ea typeface="Poppins" pitchFamily="34" charset="-122"/>
                <a:cs typeface="Poppins" pitchFamily="2" charset="77"/>
              </a:rPr>
              <a:t>Train + equip</a:t>
            </a:r>
            <a:endParaRPr lang="en-US" sz="3600" b="1" dirty="0">
              <a:latin typeface="Poppins" pitchFamily="2" charset="77"/>
              <a:cs typeface="Poppins" pitchFamily="2" charset="77"/>
            </a:endParaRPr>
          </a:p>
        </p:txBody>
      </p:sp>
      <p:sp>
        <p:nvSpPr>
          <p:cNvPr id="9" name="TextBox 8">
            <a:extLst>
              <a:ext uri="{FF2B5EF4-FFF2-40B4-BE49-F238E27FC236}">
                <a16:creationId xmlns:a16="http://schemas.microsoft.com/office/drawing/2014/main" id="{1EC998C6-7DD2-36DE-74A2-A4017337C03D}"/>
              </a:ext>
            </a:extLst>
          </p:cNvPr>
          <p:cNvSpPr txBox="1"/>
          <p:nvPr/>
        </p:nvSpPr>
        <p:spPr>
          <a:xfrm>
            <a:off x="13968700" y="6485643"/>
            <a:ext cx="3053208" cy="646331"/>
          </a:xfrm>
          <a:prstGeom prst="rect">
            <a:avLst/>
          </a:prstGeom>
          <a:noFill/>
        </p:spPr>
        <p:txBody>
          <a:bodyPr wrap="none" rtlCol="0">
            <a:spAutoFit/>
          </a:bodyPr>
          <a:lstStyle/>
          <a:p>
            <a:pPr lvl="0" algn="ctr">
              <a:defRPr/>
            </a:pPr>
            <a:r>
              <a:rPr lang="en-US" sz="3600" b="1" kern="0" spc="-54" dirty="0">
                <a:solidFill>
                  <a:srgbClr val="0F0B2E"/>
                </a:solidFill>
                <a:latin typeface="Poppins" pitchFamily="2" charset="77"/>
                <a:ea typeface="Poppins" pitchFamily="34" charset="-122"/>
                <a:cs typeface="Poppins" pitchFamily="2" charset="77"/>
              </a:rPr>
              <a:t>Set example</a:t>
            </a:r>
            <a:endParaRPr lang="en-US" sz="3600" b="1" dirty="0">
              <a:latin typeface="Poppins" pitchFamily="2" charset="77"/>
              <a:cs typeface="Poppins" pitchFamily="2" charset="77"/>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name="Slide 14">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8" name="Shape 10">
            <a:extLst>
              <a:ext uri="{FF2B5EF4-FFF2-40B4-BE49-F238E27FC236}">
                <a16:creationId xmlns:a16="http://schemas.microsoft.com/office/drawing/2014/main" id="{47AD663D-BCA1-AD49-9E5F-8AFB23B6FD86}"/>
              </a:ext>
            </a:extLst>
          </p:cNvPr>
          <p:cNvSpPr/>
          <p:nvPr/>
        </p:nvSpPr>
        <p:spPr>
          <a:xfrm>
            <a:off x="8165431" y="3015916"/>
            <a:ext cx="8979569" cy="5814782"/>
          </a:xfrm>
          <a:prstGeom prst="roundRect">
            <a:avLst>
              <a:gd name="adj" fmla="val 6746"/>
            </a:avLst>
          </a:prstGeom>
          <a:solidFill>
            <a:srgbClr val="FDFCF9"/>
          </a:solidFill>
          <a:ln/>
        </p:spPr>
        <p:txBody>
          <a:bodyPr/>
          <a:lstStyle/>
          <a:p>
            <a:endParaRPr lang="en-US" sz="2400" dirty="0"/>
          </a:p>
        </p:txBody>
      </p:sp>
      <p:sp>
        <p:nvSpPr>
          <p:cNvPr id="29" name="Text 15">
            <a:extLst>
              <a:ext uri="{FF2B5EF4-FFF2-40B4-BE49-F238E27FC236}">
                <a16:creationId xmlns:a16="http://schemas.microsoft.com/office/drawing/2014/main" id="{BDDCEA7A-0CEB-031D-D439-09718E5B8B57}"/>
              </a:ext>
            </a:extLst>
          </p:cNvPr>
          <p:cNvSpPr/>
          <p:nvPr/>
        </p:nvSpPr>
        <p:spPr>
          <a:xfrm>
            <a:off x="8537492" y="3392810"/>
            <a:ext cx="8620152" cy="414975"/>
          </a:xfrm>
          <a:prstGeom prst="rect">
            <a:avLst/>
          </a:prstGeom>
          <a:noFill/>
          <a:ln/>
        </p:spPr>
        <p:txBody>
          <a:bodyPr wrap="square" lIns="25400" tIns="25400" rIns="25400" bIns="25400" rtlCol="0" anchor="t">
            <a:noAutofit/>
          </a:bodyPr>
          <a:lstStyle/>
          <a:p>
            <a:pPr marL="0" indent="0" algn="l">
              <a:lnSpc>
                <a:spcPct val="155000"/>
              </a:lnSpc>
              <a:buNone/>
            </a:pPr>
            <a:r>
              <a:rPr lang="en-US" sz="2000" b="1" kern="0" spc="363" dirty="0">
                <a:solidFill>
                  <a:srgbClr val="6B6588"/>
                </a:solidFill>
                <a:latin typeface="Poppins" pitchFamily="34" charset="0"/>
                <a:ea typeface="Poppins" pitchFamily="34" charset="-122"/>
                <a:cs typeface="Poppins" pitchFamily="34" charset="-120"/>
              </a:rPr>
              <a:t>REFLECTION</a:t>
            </a:r>
            <a:endParaRPr lang="en-US" sz="2000" dirty="0"/>
          </a:p>
        </p:txBody>
      </p:sp>
      <p:sp>
        <p:nvSpPr>
          <p:cNvPr id="2" name="Text 0"/>
          <p:cNvSpPr/>
          <p:nvPr/>
        </p:nvSpPr>
        <p:spPr>
          <a:xfrm>
            <a:off x="1143000" y="952500"/>
            <a:ext cx="16482060"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650" b="1" kern="0" spc="363" dirty="0">
                <a:solidFill>
                  <a:srgbClr val="6B6588"/>
                </a:solidFill>
                <a:latin typeface="Poppins" pitchFamily="34" charset="0"/>
                <a:ea typeface="Poppins" pitchFamily="34" charset="-122"/>
                <a:cs typeface="Poppins" pitchFamily="34" charset="-120"/>
              </a:rPr>
              <a:t>FOUR POSTURES · REFLECTION</a:t>
            </a:r>
            <a:endParaRPr lang="en-US" sz="1650" dirty="0"/>
          </a:p>
        </p:txBody>
      </p:sp>
      <p:sp>
        <p:nvSpPr>
          <p:cNvPr id="3" name="Text 1"/>
          <p:cNvSpPr/>
          <p:nvPr/>
        </p:nvSpPr>
        <p:spPr>
          <a:xfrm>
            <a:off x="1143000" y="1543943"/>
            <a:ext cx="16482060" cy="689521"/>
          </a:xfrm>
          <a:prstGeom prst="rect">
            <a:avLst/>
          </a:prstGeom>
          <a:noFill/>
          <a:ln/>
        </p:spPr>
        <p:txBody>
          <a:bodyPr wrap="square" lIns="25400" tIns="25400" rIns="25400" bIns="25400" rtlCol="0" anchor="t">
            <a:normAutofit fontScale="92500" lnSpcReduction="20000"/>
          </a:bodyPr>
          <a:lstStyle/>
          <a:p>
            <a:pPr marL="0" indent="0" algn="l">
              <a:lnSpc>
                <a:spcPct val="95000"/>
              </a:lnSpc>
              <a:buNone/>
            </a:pPr>
            <a:r>
              <a:rPr lang="en-US" sz="5400" b="1" kern="0" spc="-189" dirty="0">
                <a:solidFill>
                  <a:srgbClr val="0F0B2E"/>
                </a:solidFill>
                <a:latin typeface="Poppins" pitchFamily="34" charset="0"/>
                <a:ea typeface="Poppins" pitchFamily="34" charset="-122"/>
                <a:cs typeface="Poppins" pitchFamily="34" charset="-120"/>
              </a:rPr>
              <a:t>The </a:t>
            </a:r>
            <a:r>
              <a:rPr lang="en-US" sz="5400" b="1" kern="0" spc="-189" dirty="0">
                <a:gradFill>
                  <a:gsLst>
                    <a:gs pos="34000">
                      <a:srgbClr val="E84227"/>
                    </a:gs>
                    <a:gs pos="62000">
                      <a:srgbClr val="FED507"/>
                    </a:gs>
                  </a:gsLst>
                  <a:lin ang="2700000" scaled="0"/>
                </a:gradFill>
                <a:latin typeface="Poppins" pitchFamily="34" charset="0"/>
                <a:ea typeface="Poppins" pitchFamily="34" charset="-122"/>
                <a:cs typeface="Poppins" pitchFamily="34" charset="-120"/>
              </a:rPr>
              <a:t>four postures </a:t>
            </a:r>
            <a:r>
              <a:rPr lang="en-US" sz="5400" b="1" kern="0" spc="-189" dirty="0">
                <a:solidFill>
                  <a:srgbClr val="0F0B2E"/>
                </a:solidFill>
                <a:latin typeface="Poppins" pitchFamily="34" charset="0"/>
                <a:ea typeface="Poppins" pitchFamily="34" charset="-122"/>
                <a:cs typeface="Poppins" pitchFamily="34" charset="-120"/>
              </a:rPr>
              <a:t>of a leader.</a:t>
            </a:r>
            <a:endParaRPr lang="en-US" sz="5400" dirty="0"/>
          </a:p>
        </p:txBody>
      </p:sp>
      <p:sp>
        <p:nvSpPr>
          <p:cNvPr id="19" name="Text 17"/>
          <p:cNvSpPr/>
          <p:nvPr/>
        </p:nvSpPr>
        <p:spPr>
          <a:xfrm>
            <a:off x="9062293" y="4559052"/>
            <a:ext cx="609600" cy="51048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endParaRPr lang="en-US" sz="2400" dirty="0"/>
          </a:p>
        </p:txBody>
      </p:sp>
      <p:sp>
        <p:nvSpPr>
          <p:cNvPr id="20" name="Text 18"/>
          <p:cNvSpPr/>
          <p:nvPr/>
        </p:nvSpPr>
        <p:spPr>
          <a:xfrm>
            <a:off x="8509652" y="4181798"/>
            <a:ext cx="8505693" cy="385188"/>
          </a:xfrm>
          <a:prstGeom prst="rect">
            <a:avLst/>
          </a:prstGeom>
          <a:noFill/>
          <a:ln/>
        </p:spPr>
        <p:txBody>
          <a:bodyPr wrap="square" lIns="25400" tIns="25400" rIns="25400" bIns="25400" rtlCol="0" anchor="t">
            <a:noAutofit/>
          </a:bodyPr>
          <a:lstStyle/>
          <a:p>
            <a:pPr marL="0" indent="0" algn="l">
              <a:lnSpc>
                <a:spcPct val="125000"/>
              </a:lnSpc>
              <a:buNone/>
            </a:pPr>
            <a:r>
              <a:rPr lang="en-US" sz="2500" b="1" kern="0" spc="-19" dirty="0">
                <a:solidFill>
                  <a:srgbClr val="0F0B2E"/>
                </a:solidFill>
                <a:latin typeface="Poppins" pitchFamily="34" charset="0"/>
                <a:ea typeface="Poppins" pitchFamily="34" charset="-122"/>
                <a:cs typeface="Poppins" pitchFamily="34" charset="-120"/>
              </a:rPr>
              <a:t>Which of these postures is more </a:t>
            </a:r>
            <a:r>
              <a:rPr lang="en-US" sz="2500" b="1" i="1" kern="0" spc="-19" dirty="0">
                <a:solidFill>
                  <a:srgbClr val="0F0B2E"/>
                </a:solidFill>
                <a:latin typeface="Poppins" pitchFamily="34" charset="0"/>
                <a:ea typeface="Poppins" pitchFamily="34" charset="-122"/>
                <a:cs typeface="Poppins" pitchFamily="34" charset="-120"/>
              </a:rPr>
              <a:t>intuitive </a:t>
            </a:r>
          </a:p>
          <a:p>
            <a:pPr marL="0" indent="0" algn="l">
              <a:lnSpc>
                <a:spcPct val="125000"/>
              </a:lnSpc>
              <a:buNone/>
            </a:pPr>
            <a:r>
              <a:rPr lang="en-US" sz="2500" b="1" kern="0" spc="-19" dirty="0">
                <a:solidFill>
                  <a:srgbClr val="0F0B2E"/>
                </a:solidFill>
                <a:latin typeface="Poppins" pitchFamily="34" charset="0"/>
                <a:ea typeface="Poppins" pitchFamily="34" charset="-122"/>
                <a:cs typeface="Poppins" pitchFamily="34" charset="-120"/>
              </a:rPr>
              <a:t>for you?</a:t>
            </a:r>
            <a:endParaRPr lang="en-US" sz="2500" b="1" dirty="0"/>
          </a:p>
        </p:txBody>
      </p:sp>
      <p:sp>
        <p:nvSpPr>
          <p:cNvPr id="22" name="Text 20"/>
          <p:cNvSpPr/>
          <p:nvPr/>
        </p:nvSpPr>
        <p:spPr>
          <a:xfrm>
            <a:off x="9062293" y="5593407"/>
            <a:ext cx="609600" cy="51048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endParaRPr lang="en-US" sz="2400" dirty="0"/>
          </a:p>
        </p:txBody>
      </p:sp>
      <p:sp>
        <p:nvSpPr>
          <p:cNvPr id="23" name="Text 21"/>
          <p:cNvSpPr/>
          <p:nvPr/>
        </p:nvSpPr>
        <p:spPr>
          <a:xfrm>
            <a:off x="8502150" y="5699247"/>
            <a:ext cx="9661208" cy="476762"/>
          </a:xfrm>
          <a:prstGeom prst="rect">
            <a:avLst/>
          </a:prstGeom>
          <a:noFill/>
          <a:ln/>
        </p:spPr>
        <p:txBody>
          <a:bodyPr wrap="square" lIns="25400" tIns="25400" rIns="25400" bIns="25400" rtlCol="0" anchor="t">
            <a:noAutofit/>
          </a:bodyPr>
          <a:lstStyle/>
          <a:p>
            <a:pPr marL="0" indent="0" algn="l">
              <a:lnSpc>
                <a:spcPct val="125000"/>
              </a:lnSpc>
              <a:buNone/>
            </a:pPr>
            <a:r>
              <a:rPr lang="en-US" sz="2500" b="1" kern="0" spc="-19" dirty="0">
                <a:solidFill>
                  <a:srgbClr val="0F0B2E"/>
                </a:solidFill>
                <a:latin typeface="Poppins" pitchFamily="34" charset="0"/>
                <a:ea typeface="Poppins" pitchFamily="34" charset="-122"/>
                <a:cs typeface="Poppins" pitchFamily="34" charset="-120"/>
              </a:rPr>
              <a:t>Is that what </a:t>
            </a:r>
            <a:r>
              <a:rPr lang="en-US" sz="2500" b="1" i="1" kern="0" spc="-19" dirty="0">
                <a:solidFill>
                  <a:srgbClr val="0F0B2E"/>
                </a:solidFill>
                <a:latin typeface="Poppins" pitchFamily="34" charset="0"/>
                <a:ea typeface="Poppins" pitchFamily="34" charset="-122"/>
                <a:cs typeface="Poppins" pitchFamily="34" charset="-120"/>
              </a:rPr>
              <a:t>others </a:t>
            </a:r>
            <a:r>
              <a:rPr lang="en-US" sz="2500" b="1" kern="0" spc="-19" dirty="0">
                <a:solidFill>
                  <a:srgbClr val="0F0B2E"/>
                </a:solidFill>
                <a:latin typeface="Poppins" pitchFamily="34" charset="0"/>
                <a:ea typeface="Poppins" pitchFamily="34" charset="-122"/>
                <a:cs typeface="Poppins" pitchFamily="34" charset="-120"/>
              </a:rPr>
              <a:t>see in you?</a:t>
            </a:r>
            <a:endParaRPr lang="en-US" sz="2500" b="1" dirty="0"/>
          </a:p>
        </p:txBody>
      </p:sp>
      <p:sp>
        <p:nvSpPr>
          <p:cNvPr id="24" name="Text 22"/>
          <p:cNvSpPr/>
          <p:nvPr/>
        </p:nvSpPr>
        <p:spPr>
          <a:xfrm>
            <a:off x="9062293" y="6627763"/>
            <a:ext cx="609600" cy="51048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endParaRPr lang="en-US" sz="2400" dirty="0"/>
          </a:p>
        </p:txBody>
      </p:sp>
      <p:sp>
        <p:nvSpPr>
          <p:cNvPr id="25" name="Text 23"/>
          <p:cNvSpPr/>
          <p:nvPr/>
        </p:nvSpPr>
        <p:spPr>
          <a:xfrm>
            <a:off x="8515457" y="6684253"/>
            <a:ext cx="8400944" cy="859548"/>
          </a:xfrm>
          <a:prstGeom prst="rect">
            <a:avLst/>
          </a:prstGeom>
          <a:noFill/>
          <a:ln/>
        </p:spPr>
        <p:txBody>
          <a:bodyPr wrap="square" lIns="25400" tIns="25400" rIns="25400" bIns="25400" rtlCol="0" anchor="t">
            <a:noAutofit/>
          </a:bodyPr>
          <a:lstStyle/>
          <a:p>
            <a:pPr marL="0" indent="0" algn="l">
              <a:lnSpc>
                <a:spcPct val="125000"/>
              </a:lnSpc>
              <a:buNone/>
            </a:pPr>
            <a:r>
              <a:rPr lang="en-US" sz="2500" b="1" kern="0" spc="-19" dirty="0">
                <a:solidFill>
                  <a:srgbClr val="0F0B2E"/>
                </a:solidFill>
                <a:latin typeface="Poppins" pitchFamily="34" charset="0"/>
                <a:ea typeface="Poppins" pitchFamily="34" charset="-122"/>
                <a:cs typeface="Poppins" pitchFamily="34" charset="-120"/>
              </a:rPr>
              <a:t>Thinking of a current situation, how might you </a:t>
            </a:r>
            <a:r>
              <a:rPr lang="en-US" sz="2500" b="1" i="1" kern="0" spc="-19" dirty="0">
                <a:solidFill>
                  <a:srgbClr val="0F0B2E"/>
                </a:solidFill>
                <a:latin typeface="Poppins" pitchFamily="34" charset="0"/>
                <a:ea typeface="Poppins" pitchFamily="34" charset="-122"/>
                <a:cs typeface="Poppins" pitchFamily="34" charset="-120"/>
              </a:rPr>
              <a:t>adapt </a:t>
            </a:r>
            <a:r>
              <a:rPr lang="en-US" sz="2500" b="1" kern="0" spc="-19" dirty="0">
                <a:solidFill>
                  <a:srgbClr val="0F0B2E"/>
                </a:solidFill>
                <a:latin typeface="Poppins" pitchFamily="34" charset="0"/>
                <a:ea typeface="Poppins" pitchFamily="34" charset="-122"/>
                <a:cs typeface="Poppins" pitchFamily="34" charset="-120"/>
              </a:rPr>
              <a:t>your intuitive leadership style to better effect?</a:t>
            </a:r>
            <a:endParaRPr lang="en-US" sz="2500" b="1" dirty="0"/>
          </a:p>
        </p:txBody>
      </p:sp>
      <p:sp>
        <p:nvSpPr>
          <p:cNvPr id="26" name="Text 24"/>
          <p:cNvSpPr/>
          <p:nvPr/>
        </p:nvSpPr>
        <p:spPr>
          <a:xfrm>
            <a:off x="1333500" y="9540180"/>
            <a:ext cx="2966679" cy="27429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200" b="1" kern="0" spc="216" dirty="0">
                <a:solidFill>
                  <a:srgbClr val="6B6588"/>
                </a:solidFill>
                <a:latin typeface="Poppins" pitchFamily="34" charset="0"/>
                <a:ea typeface="Poppins" pitchFamily="34" charset="-122"/>
                <a:cs typeface="Poppins" pitchFamily="34" charset="-120"/>
              </a:rPr>
              <a:t>FOUR POSTURES · REFLECTION</a:t>
            </a:r>
            <a:endParaRPr lang="en-US" sz="1200" dirty="0"/>
          </a:p>
        </p:txBody>
      </p:sp>
      <p:pic>
        <p:nvPicPr>
          <p:cNvPr id="31" name="Picture 30">
            <a:extLst>
              <a:ext uri="{FF2B5EF4-FFF2-40B4-BE49-F238E27FC236}">
                <a16:creationId xmlns:a16="http://schemas.microsoft.com/office/drawing/2014/main" id="{2FE638AC-D30A-D1E8-FCCB-61DFF7341D24}"/>
              </a:ext>
            </a:extLst>
          </p:cNvPr>
          <p:cNvPicPr>
            <a:picLocks noChangeAspect="1"/>
          </p:cNvPicPr>
          <p:nvPr/>
        </p:nvPicPr>
        <p:blipFill>
          <a:blip r:embed="rId4"/>
          <a:stretch>
            <a:fillRect/>
          </a:stretch>
        </p:blipFill>
        <p:spPr>
          <a:xfrm>
            <a:off x="16679008" y="1069568"/>
            <a:ext cx="685800" cy="546265"/>
          </a:xfrm>
          <a:prstGeom prst="rect">
            <a:avLst/>
          </a:prstGeom>
        </p:spPr>
      </p:pic>
      <p:graphicFrame>
        <p:nvGraphicFramePr>
          <p:cNvPr id="32" name="Table 31">
            <a:extLst>
              <a:ext uri="{FF2B5EF4-FFF2-40B4-BE49-F238E27FC236}">
                <a16:creationId xmlns:a16="http://schemas.microsoft.com/office/drawing/2014/main" id="{AEFD7788-8109-0762-72DA-CCD24DB981C1}"/>
              </a:ext>
            </a:extLst>
          </p:cNvPr>
          <p:cNvGraphicFramePr>
            <a:graphicFrameLocks noGrp="1"/>
          </p:cNvGraphicFramePr>
          <p:nvPr>
            <p:extLst>
              <p:ext uri="{D42A27DB-BD31-4B8C-83A1-F6EECF244321}">
                <p14:modId xmlns:p14="http://schemas.microsoft.com/office/powerpoint/2010/main" val="2419232681"/>
              </p:ext>
            </p:extLst>
          </p:nvPr>
        </p:nvGraphicFramePr>
        <p:xfrm>
          <a:off x="1195753" y="2907323"/>
          <a:ext cx="6260124" cy="5791200"/>
        </p:xfrm>
        <a:graphic>
          <a:graphicData uri="http://schemas.openxmlformats.org/drawingml/2006/table">
            <a:tbl>
              <a:tblPr firstRow="1" bandRow="1">
                <a:tableStyleId>{5C22544A-7EE6-4342-B048-85BDC9FD1C3A}</a:tableStyleId>
              </a:tblPr>
              <a:tblGrid>
                <a:gridCol w="3130062">
                  <a:extLst>
                    <a:ext uri="{9D8B030D-6E8A-4147-A177-3AD203B41FA5}">
                      <a16:colId xmlns:a16="http://schemas.microsoft.com/office/drawing/2014/main" val="1467292409"/>
                    </a:ext>
                  </a:extLst>
                </a:gridCol>
                <a:gridCol w="3130062">
                  <a:extLst>
                    <a:ext uri="{9D8B030D-6E8A-4147-A177-3AD203B41FA5}">
                      <a16:colId xmlns:a16="http://schemas.microsoft.com/office/drawing/2014/main" val="96790708"/>
                    </a:ext>
                  </a:extLst>
                </a:gridCol>
              </a:tblGrid>
              <a:tr h="2895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0" spc="-54" dirty="0">
                          <a:solidFill>
                            <a:srgbClr val="0F0B2E"/>
                          </a:solidFill>
                          <a:latin typeface="Poppins" pitchFamily="2" charset="77"/>
                          <a:ea typeface="Poppins" pitchFamily="34" charset="-122"/>
                          <a:cs typeface="Poppins" pitchFamily="2" charset="77"/>
                        </a:rPr>
                        <a:t>Take responsibility</a:t>
                      </a:r>
                      <a:endParaRPr lang="en-US" sz="2000" b="1" dirty="0">
                        <a:latin typeface="Poppins" pitchFamily="2" charset="77"/>
                        <a:cs typeface="Poppins" pitchFamily="2" charset="77"/>
                      </a:endParaRPr>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kern="0" spc="-54" dirty="0">
                          <a:solidFill>
                            <a:srgbClr val="0F0B2E"/>
                          </a:solidFill>
                          <a:latin typeface="Poppins" pitchFamily="2" charset="77"/>
                          <a:ea typeface="Poppins" pitchFamily="34" charset="-122"/>
                          <a:cs typeface="Poppins" pitchFamily="2" charset="77"/>
                        </a:rPr>
                        <a:t>Serve + </a:t>
                      </a:r>
                      <a:r>
                        <a:rPr lang="en-US" sz="2000" b="1" kern="0" spc="-54" dirty="0">
                          <a:solidFill>
                            <a:srgbClr val="0F0B2E"/>
                          </a:solidFill>
                          <a:latin typeface="Poppins" pitchFamily="2" charset="77"/>
                          <a:cs typeface="Poppins" pitchFamily="2" charset="77"/>
                        </a:rPr>
                        <a:t>empower</a:t>
                      </a:r>
                    </a:p>
                  </a:txBody>
                  <a:tcPr anchor="b">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851244342"/>
                  </a:ext>
                </a:extLst>
              </a:tr>
              <a:tr h="2895600">
                <a:tc>
                  <a:txBody>
                    <a:bodyPr/>
                    <a:lstStyle/>
                    <a:p>
                      <a:pPr algn="ctr"/>
                      <a:r>
                        <a:rPr lang="en-US" sz="2000" b="1" dirty="0">
                          <a:latin typeface="Poppins" pitchFamily="2" charset="77"/>
                          <a:cs typeface="Poppins" pitchFamily="2" charset="77"/>
                        </a:rPr>
                        <a:t>Train + equip</a:t>
                      </a:r>
                    </a:p>
                  </a:txBody>
                  <a:tcPr anchor="b">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ctr"/>
                      <a:r>
                        <a:rPr lang="en-US" sz="2000" b="1" dirty="0">
                          <a:latin typeface="Poppins" pitchFamily="2" charset="77"/>
                          <a:cs typeface="Poppins" pitchFamily="2" charset="77"/>
                        </a:rPr>
                        <a:t>Set example</a:t>
                      </a:r>
                    </a:p>
                  </a:txBody>
                  <a:tcPr anchor="b">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22406367"/>
                  </a:ext>
                </a:extLst>
              </a:tr>
            </a:tbl>
          </a:graphicData>
        </a:graphic>
      </p:graphicFrame>
      <p:grpSp>
        <p:nvGrpSpPr>
          <p:cNvPr id="33" name="Group 32">
            <a:extLst>
              <a:ext uri="{FF2B5EF4-FFF2-40B4-BE49-F238E27FC236}">
                <a16:creationId xmlns:a16="http://schemas.microsoft.com/office/drawing/2014/main" id="{D0A12973-C921-8294-8897-E29BC5EB859E}"/>
              </a:ext>
            </a:extLst>
          </p:cNvPr>
          <p:cNvGrpSpPr/>
          <p:nvPr/>
        </p:nvGrpSpPr>
        <p:grpSpPr>
          <a:xfrm>
            <a:off x="5429611" y="3256509"/>
            <a:ext cx="876365" cy="1872469"/>
            <a:chOff x="4880291" y="1244809"/>
            <a:chExt cx="953819" cy="1960009"/>
          </a:xfrm>
        </p:grpSpPr>
        <p:sp>
          <p:nvSpPr>
            <p:cNvPr id="34" name="Triangle 33">
              <a:extLst>
                <a:ext uri="{FF2B5EF4-FFF2-40B4-BE49-F238E27FC236}">
                  <a16:creationId xmlns:a16="http://schemas.microsoft.com/office/drawing/2014/main" id="{3642AEA9-1540-F7DE-05E1-F7DA331DDF0E}"/>
                </a:ext>
              </a:extLst>
            </p:cNvPr>
            <p:cNvSpPr/>
            <p:nvPr/>
          </p:nvSpPr>
          <p:spPr>
            <a:xfrm rot="10800000">
              <a:off x="4880291" y="1244809"/>
              <a:ext cx="953819" cy="1636159"/>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solidFill>
                  <a:srgbClr val="143E56"/>
                </a:solidFill>
                <a:latin typeface="Poppins" panose="00000500000000000000" pitchFamily="2" charset="0"/>
                <a:cs typeface="Poppins" panose="00000500000000000000" pitchFamily="2" charset="0"/>
              </a:endParaRPr>
            </a:p>
          </p:txBody>
        </p:sp>
        <p:sp>
          <p:nvSpPr>
            <p:cNvPr id="35" name="Oval 34">
              <a:extLst>
                <a:ext uri="{FF2B5EF4-FFF2-40B4-BE49-F238E27FC236}">
                  <a16:creationId xmlns:a16="http://schemas.microsoft.com/office/drawing/2014/main" id="{3D2BAFDB-3E19-C11F-E658-0FB1F981FF34}"/>
                </a:ext>
              </a:extLst>
            </p:cNvPr>
            <p:cNvSpPr/>
            <p:nvPr/>
          </p:nvSpPr>
          <p:spPr>
            <a:xfrm>
              <a:off x="5195275" y="2880968"/>
              <a:ext cx="323850" cy="32385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solidFill>
                  <a:srgbClr val="143E56"/>
                </a:solidFill>
                <a:latin typeface="Poppins" panose="00000500000000000000" pitchFamily="2" charset="0"/>
                <a:cs typeface="Poppins" panose="00000500000000000000" pitchFamily="2" charset="0"/>
              </a:endParaRPr>
            </a:p>
          </p:txBody>
        </p:sp>
      </p:grpSp>
      <p:grpSp>
        <p:nvGrpSpPr>
          <p:cNvPr id="36" name="Group 35">
            <a:extLst>
              <a:ext uri="{FF2B5EF4-FFF2-40B4-BE49-F238E27FC236}">
                <a16:creationId xmlns:a16="http://schemas.microsoft.com/office/drawing/2014/main" id="{6DEE2528-2425-E591-835E-8BEE6120FBFB}"/>
              </a:ext>
            </a:extLst>
          </p:cNvPr>
          <p:cNvGrpSpPr/>
          <p:nvPr/>
        </p:nvGrpSpPr>
        <p:grpSpPr>
          <a:xfrm>
            <a:off x="2250829" y="3188677"/>
            <a:ext cx="876365" cy="1872470"/>
            <a:chOff x="1353209" y="1233922"/>
            <a:chExt cx="953819" cy="1960010"/>
          </a:xfrm>
        </p:grpSpPr>
        <p:sp>
          <p:nvSpPr>
            <p:cNvPr id="37" name="Triangle 36">
              <a:extLst>
                <a:ext uri="{FF2B5EF4-FFF2-40B4-BE49-F238E27FC236}">
                  <a16:creationId xmlns:a16="http://schemas.microsoft.com/office/drawing/2014/main" id="{4B6AB01F-CAB1-C01F-F489-ABDAA9B7CC0B}"/>
                </a:ext>
              </a:extLst>
            </p:cNvPr>
            <p:cNvSpPr/>
            <p:nvPr/>
          </p:nvSpPr>
          <p:spPr>
            <a:xfrm>
              <a:off x="1353209" y="1557773"/>
              <a:ext cx="953819" cy="1636159"/>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solidFill>
                  <a:srgbClr val="143E56"/>
                </a:solidFill>
                <a:latin typeface="Poppins" panose="00000500000000000000" pitchFamily="2" charset="0"/>
                <a:cs typeface="Poppins" panose="00000500000000000000" pitchFamily="2" charset="0"/>
              </a:endParaRPr>
            </a:p>
          </p:txBody>
        </p:sp>
        <p:sp>
          <p:nvSpPr>
            <p:cNvPr id="38" name="Oval 37">
              <a:extLst>
                <a:ext uri="{FF2B5EF4-FFF2-40B4-BE49-F238E27FC236}">
                  <a16:creationId xmlns:a16="http://schemas.microsoft.com/office/drawing/2014/main" id="{CF420E6E-FBFB-2C22-44D7-6EECAAEBCD02}"/>
                </a:ext>
              </a:extLst>
            </p:cNvPr>
            <p:cNvSpPr/>
            <p:nvPr/>
          </p:nvSpPr>
          <p:spPr>
            <a:xfrm>
              <a:off x="1668193" y="1233922"/>
              <a:ext cx="323850" cy="32385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solidFill>
                  <a:srgbClr val="143E56"/>
                </a:solidFill>
                <a:latin typeface="Poppins" panose="00000500000000000000" pitchFamily="2" charset="0"/>
                <a:cs typeface="Poppins" panose="00000500000000000000" pitchFamily="2" charset="0"/>
              </a:endParaRPr>
            </a:p>
          </p:txBody>
        </p:sp>
      </p:grpSp>
      <p:grpSp>
        <p:nvGrpSpPr>
          <p:cNvPr id="39" name="Group 38">
            <a:extLst>
              <a:ext uri="{FF2B5EF4-FFF2-40B4-BE49-F238E27FC236}">
                <a16:creationId xmlns:a16="http://schemas.microsoft.com/office/drawing/2014/main" id="{2810DC96-A566-3FC6-3AF4-26D000C1CED8}"/>
              </a:ext>
            </a:extLst>
          </p:cNvPr>
          <p:cNvGrpSpPr/>
          <p:nvPr/>
        </p:nvGrpSpPr>
        <p:grpSpPr>
          <a:xfrm>
            <a:off x="5020533" y="6869722"/>
            <a:ext cx="1802297" cy="847010"/>
            <a:chOff x="4864732" y="4659372"/>
            <a:chExt cx="1960009" cy="953819"/>
          </a:xfrm>
        </p:grpSpPr>
        <p:sp>
          <p:nvSpPr>
            <p:cNvPr id="40" name="Triangle 39">
              <a:extLst>
                <a:ext uri="{FF2B5EF4-FFF2-40B4-BE49-F238E27FC236}">
                  <a16:creationId xmlns:a16="http://schemas.microsoft.com/office/drawing/2014/main" id="{FCA1D69B-DC81-FCC3-384A-F9C256B5B313}"/>
                </a:ext>
              </a:extLst>
            </p:cNvPr>
            <p:cNvSpPr/>
            <p:nvPr/>
          </p:nvSpPr>
          <p:spPr>
            <a:xfrm rot="5400000">
              <a:off x="5205902" y="4318202"/>
              <a:ext cx="953819" cy="1636159"/>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solidFill>
                  <a:srgbClr val="143E56"/>
                </a:solidFill>
                <a:latin typeface="Poppins" panose="00000500000000000000" pitchFamily="2" charset="0"/>
                <a:cs typeface="Poppins" panose="00000500000000000000" pitchFamily="2" charset="0"/>
              </a:endParaRPr>
            </a:p>
          </p:txBody>
        </p:sp>
        <p:sp>
          <p:nvSpPr>
            <p:cNvPr id="41" name="Oval 40">
              <a:extLst>
                <a:ext uri="{FF2B5EF4-FFF2-40B4-BE49-F238E27FC236}">
                  <a16:creationId xmlns:a16="http://schemas.microsoft.com/office/drawing/2014/main" id="{E72DA98D-870B-6263-AB12-252A7293E7AE}"/>
                </a:ext>
              </a:extLst>
            </p:cNvPr>
            <p:cNvSpPr/>
            <p:nvPr/>
          </p:nvSpPr>
          <p:spPr>
            <a:xfrm>
              <a:off x="6500891" y="4974356"/>
              <a:ext cx="323850" cy="32385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solidFill>
                  <a:srgbClr val="143E56"/>
                </a:solidFill>
                <a:latin typeface="Poppins" panose="00000500000000000000" pitchFamily="2" charset="0"/>
                <a:cs typeface="Poppins" panose="00000500000000000000" pitchFamily="2" charset="0"/>
              </a:endParaRPr>
            </a:p>
          </p:txBody>
        </p:sp>
      </p:grpSp>
      <p:grpSp>
        <p:nvGrpSpPr>
          <p:cNvPr id="42" name="Group 41">
            <a:extLst>
              <a:ext uri="{FF2B5EF4-FFF2-40B4-BE49-F238E27FC236}">
                <a16:creationId xmlns:a16="http://schemas.microsoft.com/office/drawing/2014/main" id="{4D3BFA18-E24F-9A52-C0BB-2EF4E42950CD}"/>
              </a:ext>
            </a:extLst>
          </p:cNvPr>
          <p:cNvGrpSpPr/>
          <p:nvPr/>
        </p:nvGrpSpPr>
        <p:grpSpPr>
          <a:xfrm>
            <a:off x="1871247" y="6893166"/>
            <a:ext cx="1801006" cy="847010"/>
            <a:chOff x="684504" y="4659372"/>
            <a:chExt cx="1958604" cy="953819"/>
          </a:xfrm>
        </p:grpSpPr>
        <p:sp>
          <p:nvSpPr>
            <p:cNvPr id="43" name="Triangle 42">
              <a:extLst>
                <a:ext uri="{FF2B5EF4-FFF2-40B4-BE49-F238E27FC236}">
                  <a16:creationId xmlns:a16="http://schemas.microsoft.com/office/drawing/2014/main" id="{EEA6A7C0-3DE2-6851-91C8-E9373E4F9ECE}"/>
                </a:ext>
              </a:extLst>
            </p:cNvPr>
            <p:cNvSpPr/>
            <p:nvPr/>
          </p:nvSpPr>
          <p:spPr>
            <a:xfrm rot="16200000">
              <a:off x="1348119" y="4318202"/>
              <a:ext cx="953819" cy="1636159"/>
            </a:xfrm>
            <a:prstGeom prst="triangl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solidFill>
                  <a:srgbClr val="143E56"/>
                </a:solidFill>
                <a:latin typeface="Poppins" panose="00000500000000000000" pitchFamily="2" charset="0"/>
                <a:cs typeface="Poppins" panose="00000500000000000000" pitchFamily="2" charset="0"/>
              </a:endParaRPr>
            </a:p>
          </p:txBody>
        </p:sp>
        <p:sp>
          <p:nvSpPr>
            <p:cNvPr id="44" name="Oval 43">
              <a:extLst>
                <a:ext uri="{FF2B5EF4-FFF2-40B4-BE49-F238E27FC236}">
                  <a16:creationId xmlns:a16="http://schemas.microsoft.com/office/drawing/2014/main" id="{281CEDA3-F246-DB00-9419-43E5D4F379E6}"/>
                </a:ext>
              </a:extLst>
            </p:cNvPr>
            <p:cNvSpPr/>
            <p:nvPr/>
          </p:nvSpPr>
          <p:spPr>
            <a:xfrm>
              <a:off x="684504" y="4987271"/>
              <a:ext cx="323850" cy="32385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600">
                <a:solidFill>
                  <a:srgbClr val="143E56"/>
                </a:solidFill>
                <a:latin typeface="Poppins" panose="00000500000000000000" pitchFamily="2" charset="0"/>
                <a:cs typeface="Poppins" panose="00000500000000000000" pitchFamily="2" charset="0"/>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 0"/>
          <p:cNvSpPr/>
          <p:nvPr/>
        </p:nvSpPr>
        <p:spPr>
          <a:xfrm>
            <a:off x="1143000" y="952500"/>
            <a:ext cx="16482060"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650" b="1" kern="0" spc="363" dirty="0">
                <a:solidFill>
                  <a:srgbClr val="6B6588"/>
                </a:solidFill>
                <a:latin typeface="Poppins" pitchFamily="34" charset="0"/>
                <a:ea typeface="Poppins" pitchFamily="34" charset="-122"/>
                <a:cs typeface="Poppins" pitchFamily="34" charset="-120"/>
              </a:rPr>
              <a:t>EXERCISE 2 · EXPLORE AND FILTER</a:t>
            </a:r>
            <a:endParaRPr lang="en-US" sz="1650" dirty="0"/>
          </a:p>
        </p:txBody>
      </p:sp>
      <p:sp>
        <p:nvSpPr>
          <p:cNvPr id="3" name="Text 1"/>
          <p:cNvSpPr/>
          <p:nvPr/>
        </p:nvSpPr>
        <p:spPr>
          <a:xfrm>
            <a:off x="1143000" y="1543943"/>
            <a:ext cx="16482060" cy="544711"/>
          </a:xfrm>
          <a:prstGeom prst="rect">
            <a:avLst/>
          </a:prstGeom>
          <a:noFill/>
          <a:ln/>
        </p:spPr>
        <p:txBody>
          <a:bodyPr wrap="square" lIns="25400" tIns="25400" rIns="25400" bIns="25400" rtlCol="0" anchor="t">
            <a:noAutofit/>
          </a:bodyPr>
          <a:lstStyle/>
          <a:p>
            <a:pPr marL="0" indent="0" algn="l">
              <a:lnSpc>
                <a:spcPct val="95000"/>
              </a:lnSpc>
              <a:buNone/>
            </a:pPr>
            <a:r>
              <a:rPr lang="en-US" sz="5000" b="1" kern="0" spc="-147" dirty="0">
                <a:solidFill>
                  <a:schemeClr val="bg1"/>
                </a:solidFill>
                <a:latin typeface="Poppins" pitchFamily="34" charset="0"/>
                <a:ea typeface="Poppins" pitchFamily="34" charset="-122"/>
                <a:cs typeface="Poppins" pitchFamily="34" charset="-120"/>
              </a:rPr>
              <a:t>On your own: </a:t>
            </a:r>
            <a:r>
              <a:rPr lang="en-US" sz="5000" b="1" kern="0" spc="-147" dirty="0">
                <a:gradFill>
                  <a:gsLst>
                    <a:gs pos="86000">
                      <a:srgbClr val="FED507"/>
                    </a:gs>
                    <a:gs pos="61000">
                      <a:srgbClr val="A7C93F"/>
                    </a:gs>
                  </a:gsLst>
                  <a:lin ang="2700000" scaled="0"/>
                </a:gradFill>
                <a:latin typeface="Poppins" pitchFamily="34" charset="0"/>
                <a:ea typeface="Poppins" pitchFamily="34" charset="-122"/>
                <a:cs typeface="Poppins" pitchFamily="34" charset="-120"/>
              </a:rPr>
              <a:t>explore + filter</a:t>
            </a:r>
            <a:r>
              <a:rPr lang="en-US" sz="5000" b="1" kern="0" spc="-147" dirty="0">
                <a:solidFill>
                  <a:srgbClr val="0F0B2E"/>
                </a:solidFill>
                <a:latin typeface="Poppins" pitchFamily="34" charset="0"/>
                <a:ea typeface="Poppins" pitchFamily="34" charset="-122"/>
                <a:cs typeface="Poppins" pitchFamily="34" charset="-120"/>
              </a:rPr>
              <a:t>.</a:t>
            </a:r>
            <a:endParaRPr lang="en-US" sz="5000" dirty="0"/>
          </a:p>
        </p:txBody>
      </p:sp>
      <p:sp>
        <p:nvSpPr>
          <p:cNvPr id="4" name="Text 2"/>
          <p:cNvSpPr/>
          <p:nvPr/>
        </p:nvSpPr>
        <p:spPr>
          <a:xfrm>
            <a:off x="1142999" y="2393454"/>
            <a:ext cx="13674970" cy="1771204"/>
          </a:xfrm>
          <a:prstGeom prst="rect">
            <a:avLst/>
          </a:prstGeom>
          <a:noFill/>
          <a:ln/>
        </p:spPr>
        <p:txBody>
          <a:bodyPr wrap="square" lIns="25400" tIns="25400" rIns="25400" bIns="25400" rtlCol="0" anchor="t">
            <a:normAutofit/>
          </a:bodyPr>
          <a:lstStyle/>
          <a:p>
            <a:pPr marL="0" indent="0" algn="l">
              <a:lnSpc>
                <a:spcPct val="140000"/>
              </a:lnSpc>
              <a:buNone/>
            </a:pPr>
            <a:r>
              <a:rPr lang="en-US" sz="2500" dirty="0">
                <a:solidFill>
                  <a:schemeClr val="bg1"/>
                </a:solidFill>
                <a:latin typeface="Poppins" pitchFamily="34" charset="0"/>
                <a:ea typeface="Poppins" pitchFamily="34" charset="-122"/>
                <a:cs typeface="Poppins" pitchFamily="34" charset="-120"/>
              </a:rPr>
              <a:t>Look at the following sections of your personal profile, in the context of leadership: </a:t>
            </a:r>
            <a:r>
              <a:rPr lang="en-US" sz="2500" b="1" dirty="0">
                <a:solidFill>
                  <a:schemeClr val="bg1"/>
                </a:solidFill>
                <a:latin typeface="Poppins" pitchFamily="34" charset="0"/>
                <a:ea typeface="Poppins" pitchFamily="34" charset="-122"/>
                <a:cs typeface="Poppins" pitchFamily="34" charset="-120"/>
              </a:rPr>
              <a:t>resilient strengths</a:t>
            </a:r>
            <a:r>
              <a:rPr lang="en-US" sz="2500" dirty="0">
                <a:solidFill>
                  <a:schemeClr val="bg1"/>
                </a:solidFill>
                <a:latin typeface="Poppins" pitchFamily="34" charset="0"/>
                <a:ea typeface="Poppins" pitchFamily="34" charset="-122"/>
                <a:cs typeface="Poppins" pitchFamily="34" charset="-120"/>
              </a:rPr>
              <a:t>, </a:t>
            </a:r>
            <a:r>
              <a:rPr lang="en-US" sz="2500" b="1" dirty="0">
                <a:solidFill>
                  <a:schemeClr val="bg1"/>
                </a:solidFill>
                <a:latin typeface="Poppins" pitchFamily="34" charset="0"/>
                <a:ea typeface="Poppins" pitchFamily="34" charset="-122"/>
                <a:cs typeface="Poppins" pitchFamily="34" charset="-120"/>
              </a:rPr>
              <a:t>team contribution </a:t>
            </a:r>
            <a:r>
              <a:rPr lang="en-US" sz="2500" dirty="0">
                <a:solidFill>
                  <a:schemeClr val="bg1"/>
                </a:solidFill>
                <a:latin typeface="Poppins" pitchFamily="34" charset="0"/>
                <a:ea typeface="Poppins" pitchFamily="34" charset="-122"/>
                <a:cs typeface="Poppins" pitchFamily="34" charset="-120"/>
              </a:rPr>
              <a:t>, </a:t>
            </a:r>
            <a:r>
              <a:rPr lang="en-US" sz="2500" b="1" dirty="0">
                <a:solidFill>
                  <a:schemeClr val="bg1"/>
                </a:solidFill>
                <a:latin typeface="Poppins" pitchFamily="34" charset="0"/>
                <a:ea typeface="Poppins" pitchFamily="34" charset="-122"/>
                <a:cs typeface="Poppins" pitchFamily="34" charset="-120"/>
              </a:rPr>
              <a:t>areas of development</a:t>
            </a:r>
            <a:r>
              <a:rPr lang="en-US" sz="2500" dirty="0">
                <a:solidFill>
                  <a:schemeClr val="bg1"/>
                </a:solidFill>
                <a:latin typeface="Poppins" pitchFamily="34" charset="0"/>
                <a:ea typeface="Poppins" pitchFamily="34" charset="-122"/>
                <a:cs typeface="Poppins" pitchFamily="34" charset="-120"/>
              </a:rPr>
              <a:t>, </a:t>
            </a:r>
            <a:r>
              <a:rPr lang="en-US" sz="2500" b="1" dirty="0">
                <a:solidFill>
                  <a:schemeClr val="bg1"/>
                </a:solidFill>
                <a:latin typeface="Poppins" pitchFamily="34" charset="0"/>
                <a:ea typeface="Poppins" pitchFamily="34" charset="-122"/>
                <a:cs typeface="Poppins" pitchFamily="34" charset="-120"/>
              </a:rPr>
              <a:t>blind spots</a:t>
            </a:r>
            <a:r>
              <a:rPr lang="en-US" sz="2500" dirty="0">
                <a:solidFill>
                  <a:schemeClr val="bg1"/>
                </a:solidFill>
                <a:latin typeface="Poppins" pitchFamily="34" charset="0"/>
                <a:ea typeface="Poppins" pitchFamily="34" charset="-122"/>
                <a:cs typeface="Poppins" pitchFamily="34" charset="-120"/>
              </a:rPr>
              <a:t>.</a:t>
            </a:r>
            <a:endParaRPr lang="en-US" sz="2500" dirty="0">
              <a:solidFill>
                <a:schemeClr val="bg1"/>
              </a:solidFill>
            </a:endParaRPr>
          </a:p>
        </p:txBody>
      </p:sp>
      <p:sp>
        <p:nvSpPr>
          <p:cNvPr id="5" name="Shape 3"/>
          <p:cNvSpPr/>
          <p:nvPr/>
        </p:nvSpPr>
        <p:spPr>
          <a:xfrm>
            <a:off x="1143000" y="4431357"/>
            <a:ext cx="7734300" cy="2292548"/>
          </a:xfrm>
          <a:prstGeom prst="roundRect">
            <a:avLst>
              <a:gd name="adj" fmla="val 8310"/>
            </a:avLst>
          </a:prstGeom>
          <a:solidFill>
            <a:srgbClr val="F6F3ED"/>
          </a:solidFill>
          <a:ln/>
        </p:spPr>
        <p:txBody>
          <a:bodyPr/>
          <a:lstStyle/>
          <a:p>
            <a:endParaRPr lang="en-US"/>
          </a:p>
        </p:txBody>
      </p:sp>
      <p:sp>
        <p:nvSpPr>
          <p:cNvPr id="10" name="Text 8"/>
          <p:cNvSpPr/>
          <p:nvPr/>
        </p:nvSpPr>
        <p:spPr>
          <a:xfrm>
            <a:off x="1457325" y="4793307"/>
            <a:ext cx="7318820"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650" b="1" kern="0" spc="363" dirty="0">
                <a:solidFill>
                  <a:srgbClr val="6B6588"/>
                </a:solidFill>
                <a:latin typeface="Poppins" pitchFamily="34" charset="0"/>
                <a:ea typeface="Poppins" pitchFamily="34" charset="-122"/>
                <a:cs typeface="Poppins" pitchFamily="34" charset="-120"/>
              </a:rPr>
              <a:t>RESONANCE</a:t>
            </a:r>
            <a:endParaRPr lang="en-US" sz="1650" dirty="0"/>
          </a:p>
        </p:txBody>
      </p:sp>
      <p:sp>
        <p:nvSpPr>
          <p:cNvPr id="11" name="Text 9"/>
          <p:cNvSpPr/>
          <p:nvPr/>
        </p:nvSpPr>
        <p:spPr>
          <a:xfrm>
            <a:off x="1457325" y="5270450"/>
            <a:ext cx="7318820" cy="1101030"/>
          </a:xfrm>
          <a:prstGeom prst="rect">
            <a:avLst/>
          </a:prstGeom>
          <a:noFill/>
          <a:ln/>
        </p:spPr>
        <p:txBody>
          <a:bodyPr wrap="square" lIns="25400" tIns="25400" rIns="25400" bIns="25400" rtlCol="0" anchor="t">
            <a:normAutofit fontScale="92500"/>
          </a:bodyPr>
          <a:lstStyle/>
          <a:p>
            <a:pPr marL="0" indent="0" algn="l">
              <a:lnSpc>
                <a:spcPct val="155000"/>
              </a:lnSpc>
              <a:buNone/>
            </a:pPr>
            <a:r>
              <a:rPr lang="en-US" sz="2700" b="1" kern="0" spc="-54" dirty="0">
                <a:solidFill>
                  <a:srgbClr val="0F0B2E"/>
                </a:solidFill>
                <a:latin typeface="Poppins" pitchFamily="34" charset="0"/>
                <a:ea typeface="Poppins" pitchFamily="34" charset="-122"/>
                <a:cs typeface="Poppins" pitchFamily="34" charset="-120"/>
              </a:rPr>
              <a:t>Which statements most </a:t>
            </a:r>
            <a:r>
              <a:rPr lang="en-US" sz="2700" b="1" i="1" kern="0" spc="-54" dirty="0">
                <a:solidFill>
                  <a:srgbClr val="0F0B2E"/>
                </a:solidFill>
                <a:latin typeface="Poppins" pitchFamily="34" charset="0"/>
                <a:ea typeface="Poppins" pitchFamily="34" charset="-122"/>
                <a:cs typeface="Poppins" pitchFamily="34" charset="-120"/>
              </a:rPr>
              <a:t>resonate </a:t>
            </a:r>
            <a:r>
              <a:rPr lang="en-US" sz="2700" b="1" kern="0" spc="-54" dirty="0">
                <a:solidFill>
                  <a:srgbClr val="0F0B2E"/>
                </a:solidFill>
                <a:latin typeface="Poppins" pitchFamily="34" charset="0"/>
                <a:ea typeface="Poppins" pitchFamily="34" charset="-122"/>
                <a:cs typeface="Poppins" pitchFamily="34" charset="-120"/>
              </a:rPr>
              <a:t>with you?</a:t>
            </a:r>
            <a:endParaRPr lang="en-US" sz="2700" dirty="0"/>
          </a:p>
        </p:txBody>
      </p:sp>
      <p:sp>
        <p:nvSpPr>
          <p:cNvPr id="12" name="Shape 10"/>
          <p:cNvSpPr/>
          <p:nvPr/>
        </p:nvSpPr>
        <p:spPr>
          <a:xfrm>
            <a:off x="9410700" y="4431357"/>
            <a:ext cx="7734300" cy="2292548"/>
          </a:xfrm>
          <a:prstGeom prst="roundRect">
            <a:avLst>
              <a:gd name="adj" fmla="val 8310"/>
            </a:avLst>
          </a:prstGeom>
          <a:solidFill>
            <a:srgbClr val="F6F3ED"/>
          </a:solidFill>
          <a:ln/>
        </p:spPr>
        <p:txBody>
          <a:bodyPr/>
          <a:lstStyle/>
          <a:p>
            <a:endParaRPr lang="en-US"/>
          </a:p>
        </p:txBody>
      </p:sp>
      <p:sp>
        <p:nvSpPr>
          <p:cNvPr id="17" name="Text 15"/>
          <p:cNvSpPr/>
          <p:nvPr/>
        </p:nvSpPr>
        <p:spPr>
          <a:xfrm>
            <a:off x="9725025" y="4793307"/>
            <a:ext cx="7318820"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650" b="1" kern="0" spc="363" dirty="0">
                <a:solidFill>
                  <a:srgbClr val="6B6588"/>
                </a:solidFill>
                <a:latin typeface="Poppins" pitchFamily="34" charset="0"/>
                <a:ea typeface="Poppins" pitchFamily="34" charset="-122"/>
                <a:cs typeface="Poppins" pitchFamily="34" charset="-120"/>
              </a:rPr>
              <a:t>IMPACT</a:t>
            </a:r>
            <a:endParaRPr lang="en-US" sz="1650" dirty="0"/>
          </a:p>
        </p:txBody>
      </p:sp>
      <p:sp>
        <p:nvSpPr>
          <p:cNvPr id="18" name="Text 16"/>
          <p:cNvSpPr/>
          <p:nvPr/>
        </p:nvSpPr>
        <p:spPr>
          <a:xfrm>
            <a:off x="9725025" y="5270450"/>
            <a:ext cx="7318820" cy="1101030"/>
          </a:xfrm>
          <a:prstGeom prst="rect">
            <a:avLst/>
          </a:prstGeom>
          <a:noFill/>
          <a:ln/>
        </p:spPr>
        <p:txBody>
          <a:bodyPr wrap="square" lIns="25400" tIns="25400" rIns="25400" bIns="25400" rtlCol="0" anchor="t">
            <a:normAutofit fontScale="92500"/>
          </a:bodyPr>
          <a:lstStyle/>
          <a:p>
            <a:pPr marL="0" indent="0" algn="l">
              <a:lnSpc>
                <a:spcPct val="155000"/>
              </a:lnSpc>
              <a:buNone/>
            </a:pPr>
            <a:r>
              <a:rPr lang="en-US" sz="2700" b="1" kern="0" spc="-54" dirty="0">
                <a:solidFill>
                  <a:srgbClr val="0F0B2E"/>
                </a:solidFill>
                <a:latin typeface="Poppins" pitchFamily="34" charset="0"/>
                <a:ea typeface="Poppins" pitchFamily="34" charset="-122"/>
                <a:cs typeface="Poppins" pitchFamily="34" charset="-120"/>
              </a:rPr>
              <a:t>How are these showing up in your </a:t>
            </a:r>
            <a:r>
              <a:rPr lang="en-US" sz="2700" b="1" i="1" kern="0" spc="-54" dirty="0">
                <a:solidFill>
                  <a:srgbClr val="0F0B2E"/>
                </a:solidFill>
                <a:latin typeface="Poppins" pitchFamily="34" charset="0"/>
                <a:ea typeface="Poppins" pitchFamily="34" charset="-122"/>
                <a:cs typeface="Poppins" pitchFamily="34" charset="-120"/>
              </a:rPr>
              <a:t>leadership</a:t>
            </a:r>
            <a:r>
              <a:rPr lang="en-US" sz="2700" b="1" kern="0" spc="-54" dirty="0">
                <a:solidFill>
                  <a:srgbClr val="0F0B2E"/>
                </a:solidFill>
                <a:latin typeface="Poppins" pitchFamily="34" charset="0"/>
                <a:ea typeface="Poppins" pitchFamily="34" charset="-122"/>
                <a:cs typeface="Poppins" pitchFamily="34" charset="-120"/>
              </a:rPr>
              <a:t>?</a:t>
            </a:r>
            <a:endParaRPr lang="en-US" sz="2700" dirty="0"/>
          </a:p>
        </p:txBody>
      </p:sp>
      <p:sp>
        <p:nvSpPr>
          <p:cNvPr id="19" name="Shape 17"/>
          <p:cNvSpPr/>
          <p:nvPr/>
        </p:nvSpPr>
        <p:spPr>
          <a:xfrm>
            <a:off x="1143000" y="7882086"/>
            <a:ext cx="16002000" cy="1452414"/>
          </a:xfrm>
          <a:prstGeom prst="roundRect">
            <a:avLst>
              <a:gd name="adj" fmla="val 13116"/>
            </a:avLst>
          </a:prstGeom>
          <a:solidFill>
            <a:srgbClr val="F5F3EC"/>
          </a:solidFill>
          <a:ln w="9525">
            <a:solidFill>
              <a:srgbClr val="ECE9DF"/>
            </a:solidFill>
            <a:prstDash val="solid"/>
          </a:ln>
        </p:spPr>
        <p:txBody>
          <a:bodyPr/>
          <a:lstStyle/>
          <a:p>
            <a:endParaRPr lang="en-US"/>
          </a:p>
        </p:txBody>
      </p:sp>
      <p:sp>
        <p:nvSpPr>
          <p:cNvPr id="20" name="Text 18"/>
          <p:cNvSpPr/>
          <p:nvPr/>
        </p:nvSpPr>
        <p:spPr>
          <a:xfrm>
            <a:off x="1457325" y="8162545"/>
            <a:ext cx="15834551"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650" b="1" kern="0" spc="363" dirty="0">
                <a:solidFill>
                  <a:srgbClr val="6B6588"/>
                </a:solidFill>
                <a:latin typeface="Poppins" pitchFamily="34" charset="0"/>
                <a:ea typeface="Poppins" pitchFamily="34" charset="-122"/>
                <a:cs typeface="Poppins" pitchFamily="34" charset="-120"/>
              </a:rPr>
              <a:t>REFLECTION</a:t>
            </a:r>
            <a:endParaRPr lang="en-US" sz="1650" dirty="0"/>
          </a:p>
        </p:txBody>
      </p:sp>
      <p:sp>
        <p:nvSpPr>
          <p:cNvPr id="21" name="Text 19"/>
          <p:cNvSpPr/>
          <p:nvPr/>
        </p:nvSpPr>
        <p:spPr>
          <a:xfrm>
            <a:off x="1457325" y="8538087"/>
            <a:ext cx="11498965" cy="384721"/>
          </a:xfrm>
          <a:prstGeom prst="rect">
            <a:avLst/>
          </a:prstGeom>
          <a:noFill/>
          <a:ln/>
        </p:spPr>
        <p:txBody>
          <a:bodyPr wrap="square" lIns="25400" tIns="25400" rIns="25400" bIns="25400" rtlCol="0" anchor="t">
            <a:noAutofit/>
          </a:bodyPr>
          <a:lstStyle/>
          <a:p>
            <a:pPr marL="0" indent="0" algn="l">
              <a:lnSpc>
                <a:spcPct val="130000"/>
              </a:lnSpc>
              <a:buNone/>
            </a:pPr>
            <a:r>
              <a:rPr lang="en-US" sz="2500" b="1" dirty="0">
                <a:solidFill>
                  <a:srgbClr val="0F0B2E"/>
                </a:solidFill>
                <a:latin typeface="Poppins" pitchFamily="34" charset="0"/>
                <a:ea typeface="Poppins" pitchFamily="34" charset="-122"/>
                <a:cs typeface="Poppins" pitchFamily="34" charset="-120"/>
              </a:rPr>
              <a:t>What might it feel like to be </a:t>
            </a:r>
            <a:r>
              <a:rPr lang="en-US" sz="2500" b="1" i="1" dirty="0">
                <a:solidFill>
                  <a:srgbClr val="0F0B2E"/>
                </a:solidFill>
                <a:latin typeface="Poppins" pitchFamily="34" charset="0"/>
                <a:ea typeface="Poppins" pitchFamily="34" charset="-122"/>
                <a:cs typeface="Poppins" pitchFamily="34" charset="-120"/>
              </a:rPr>
              <a:t>led by you</a:t>
            </a:r>
            <a:r>
              <a:rPr lang="en-US" sz="2500" b="1" dirty="0">
                <a:solidFill>
                  <a:srgbClr val="0F0B2E"/>
                </a:solidFill>
                <a:latin typeface="Poppins" pitchFamily="34" charset="0"/>
                <a:ea typeface="Poppins" pitchFamily="34" charset="-122"/>
                <a:cs typeface="Poppins" pitchFamily="34" charset="-120"/>
              </a:rPr>
              <a:t>?</a:t>
            </a:r>
            <a:endParaRPr lang="en-US" sz="2500" dirty="0"/>
          </a:p>
        </p:txBody>
      </p:sp>
      <p:sp>
        <p:nvSpPr>
          <p:cNvPr id="22" name="Text 20"/>
          <p:cNvSpPr/>
          <p:nvPr/>
        </p:nvSpPr>
        <p:spPr>
          <a:xfrm>
            <a:off x="1333500" y="9540180"/>
            <a:ext cx="1150739" cy="27429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200" b="1" kern="0" spc="216" dirty="0">
                <a:solidFill>
                  <a:srgbClr val="6B6588"/>
                </a:solidFill>
                <a:latin typeface="Poppins" pitchFamily="34" charset="0"/>
                <a:ea typeface="Poppins" pitchFamily="34" charset="-122"/>
                <a:cs typeface="Poppins" pitchFamily="34" charset="-120"/>
              </a:rPr>
              <a:t>EXERCISE 2</a:t>
            </a:r>
            <a:endParaRPr lang="en-US" sz="1200" dirty="0"/>
          </a:p>
        </p:txBody>
      </p:sp>
      <p:sp>
        <p:nvSpPr>
          <p:cNvPr id="23" name="Text 21"/>
          <p:cNvSpPr/>
          <p:nvPr/>
        </p:nvSpPr>
        <p:spPr>
          <a:xfrm>
            <a:off x="16539716" y="9540180"/>
            <a:ext cx="681484" cy="27429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200" b="1" kern="0" spc="216" dirty="0">
                <a:solidFill>
                  <a:srgbClr val="6B6588"/>
                </a:solidFill>
                <a:latin typeface="Poppins" pitchFamily="34" charset="0"/>
                <a:ea typeface="Poppins" pitchFamily="34" charset="-122"/>
                <a:cs typeface="Poppins" pitchFamily="34" charset="-120"/>
              </a:rPr>
              <a:t>15 / 31</a:t>
            </a:r>
            <a:endParaRPr lang="en-US" sz="12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 0"/>
          <p:cNvSpPr/>
          <p:nvPr/>
        </p:nvSpPr>
        <p:spPr>
          <a:xfrm>
            <a:off x="1143000" y="952500"/>
            <a:ext cx="16482060"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650" b="1" kern="0" spc="363" dirty="0">
                <a:solidFill>
                  <a:srgbClr val="6B6588"/>
                </a:solidFill>
                <a:latin typeface="Poppins" pitchFamily="34" charset="0"/>
                <a:ea typeface="Poppins" pitchFamily="34" charset="-122"/>
                <a:cs typeface="Poppins" pitchFamily="34" charset="-120"/>
              </a:rPr>
              <a:t>EXERCISE 3 · SHARE</a:t>
            </a:r>
            <a:endParaRPr lang="en-US" sz="1650" dirty="0"/>
          </a:p>
        </p:txBody>
      </p:sp>
      <p:sp>
        <p:nvSpPr>
          <p:cNvPr id="3" name="Text 1"/>
          <p:cNvSpPr/>
          <p:nvPr/>
        </p:nvSpPr>
        <p:spPr>
          <a:xfrm>
            <a:off x="1143000" y="1543943"/>
            <a:ext cx="16482060" cy="544711"/>
          </a:xfrm>
          <a:prstGeom prst="rect">
            <a:avLst/>
          </a:prstGeom>
          <a:noFill/>
          <a:ln/>
        </p:spPr>
        <p:txBody>
          <a:bodyPr wrap="square" lIns="25400" tIns="25400" rIns="25400" bIns="25400" rtlCol="0" anchor="t">
            <a:noAutofit/>
          </a:bodyPr>
          <a:lstStyle/>
          <a:p>
            <a:pPr marL="0" indent="0" algn="l">
              <a:lnSpc>
                <a:spcPct val="95000"/>
              </a:lnSpc>
              <a:buNone/>
            </a:pPr>
            <a:r>
              <a:rPr lang="en-US" sz="5000" b="1" kern="0" spc="-147" dirty="0">
                <a:solidFill>
                  <a:srgbClr val="0F0B2E"/>
                </a:solidFill>
                <a:latin typeface="Poppins" pitchFamily="34" charset="0"/>
                <a:ea typeface="Poppins" pitchFamily="34" charset="-122"/>
                <a:cs typeface="Poppins" pitchFamily="34" charset="-120"/>
              </a:rPr>
              <a:t>In pairs: </a:t>
            </a:r>
            <a:r>
              <a:rPr lang="en-US" sz="5000" b="1" kern="0" spc="-147" dirty="0">
                <a:gradFill>
                  <a:gsLst>
                    <a:gs pos="52000">
                      <a:srgbClr val="2CAAE3"/>
                    </a:gs>
                    <a:gs pos="74000">
                      <a:srgbClr val="A7C93F"/>
                    </a:gs>
                  </a:gsLst>
                  <a:lin ang="2700000" scaled="0"/>
                </a:gradFill>
                <a:latin typeface="Poppins" pitchFamily="34" charset="0"/>
                <a:ea typeface="Poppins" pitchFamily="34" charset="-122"/>
                <a:cs typeface="Poppins" pitchFamily="34" charset="-120"/>
              </a:rPr>
              <a:t>share + reflect</a:t>
            </a:r>
            <a:r>
              <a:rPr lang="en-US" sz="5000" b="1" kern="0" spc="-147" dirty="0">
                <a:solidFill>
                  <a:srgbClr val="0F0B2E"/>
                </a:solidFill>
                <a:latin typeface="Poppins" pitchFamily="34" charset="0"/>
                <a:ea typeface="Poppins" pitchFamily="34" charset="-122"/>
                <a:cs typeface="Poppins" pitchFamily="34" charset="-120"/>
              </a:rPr>
              <a:t>.</a:t>
            </a:r>
            <a:endParaRPr lang="en-US" sz="5000" dirty="0"/>
          </a:p>
        </p:txBody>
      </p:sp>
      <p:sp>
        <p:nvSpPr>
          <p:cNvPr id="4" name="Text 2"/>
          <p:cNvSpPr/>
          <p:nvPr/>
        </p:nvSpPr>
        <p:spPr>
          <a:xfrm>
            <a:off x="1142999" y="2393454"/>
            <a:ext cx="10111155" cy="731341"/>
          </a:xfrm>
          <a:prstGeom prst="rect">
            <a:avLst/>
          </a:prstGeom>
          <a:noFill/>
          <a:ln/>
        </p:spPr>
        <p:txBody>
          <a:bodyPr wrap="square" lIns="25400" tIns="25400" rIns="25400" bIns="25400" rtlCol="0" anchor="t">
            <a:noAutofit/>
          </a:bodyPr>
          <a:lstStyle/>
          <a:p>
            <a:pPr marL="0" indent="0" algn="l">
              <a:lnSpc>
                <a:spcPct val="140000"/>
              </a:lnSpc>
              <a:buNone/>
            </a:pPr>
            <a:r>
              <a:rPr lang="en-US" sz="2500" dirty="0">
                <a:solidFill>
                  <a:srgbClr val="3D365C"/>
                </a:solidFill>
                <a:latin typeface="Poppins" pitchFamily="34" charset="0"/>
                <a:ea typeface="Poppins" pitchFamily="34" charset="-122"/>
                <a:cs typeface="Poppins" pitchFamily="34" charset="-120"/>
              </a:rPr>
              <a:t>Working in pairs, look at your partner's statements.</a:t>
            </a:r>
            <a:endParaRPr lang="en-US" sz="2500" dirty="0"/>
          </a:p>
        </p:txBody>
      </p:sp>
      <p:sp>
        <p:nvSpPr>
          <p:cNvPr id="5" name="Shape 3"/>
          <p:cNvSpPr/>
          <p:nvPr/>
        </p:nvSpPr>
        <p:spPr>
          <a:xfrm>
            <a:off x="1143000" y="3391494"/>
            <a:ext cx="7734300" cy="2775389"/>
          </a:xfrm>
          <a:prstGeom prst="roundRect">
            <a:avLst>
              <a:gd name="adj" fmla="val 8310"/>
            </a:avLst>
          </a:prstGeom>
          <a:solidFill>
            <a:srgbClr val="F6F3ED"/>
          </a:solidFill>
          <a:ln/>
        </p:spPr>
        <p:txBody>
          <a:bodyPr/>
          <a:lstStyle/>
          <a:p>
            <a:endParaRPr lang="en-US"/>
          </a:p>
        </p:txBody>
      </p:sp>
      <p:sp>
        <p:nvSpPr>
          <p:cNvPr id="7" name="Shape 5"/>
          <p:cNvSpPr/>
          <p:nvPr/>
        </p:nvSpPr>
        <p:spPr>
          <a:xfrm>
            <a:off x="1143000" y="3391495"/>
            <a:ext cx="7734300" cy="57150"/>
          </a:xfrm>
          <a:prstGeom prst="rect">
            <a:avLst/>
          </a:prstGeom>
          <a:solidFill>
            <a:srgbClr val="0F0B2E"/>
          </a:solidFill>
          <a:ln/>
        </p:spPr>
        <p:txBody>
          <a:bodyPr/>
          <a:lstStyle/>
          <a:p>
            <a:endParaRPr lang="en-US"/>
          </a:p>
        </p:txBody>
      </p:sp>
      <p:sp>
        <p:nvSpPr>
          <p:cNvPr id="8" name="Shape 6"/>
          <p:cNvSpPr/>
          <p:nvPr/>
        </p:nvSpPr>
        <p:spPr>
          <a:xfrm>
            <a:off x="1143000" y="3391495"/>
            <a:ext cx="9525" cy="2292548"/>
          </a:xfrm>
          <a:prstGeom prst="rect">
            <a:avLst/>
          </a:prstGeom>
          <a:solidFill>
            <a:srgbClr val="ECE9DF"/>
          </a:solidFill>
          <a:ln/>
        </p:spPr>
        <p:txBody>
          <a:bodyPr/>
          <a:lstStyle/>
          <a:p>
            <a:endParaRPr lang="en-US"/>
          </a:p>
        </p:txBody>
      </p:sp>
      <p:sp>
        <p:nvSpPr>
          <p:cNvPr id="9" name="Shape 7"/>
          <p:cNvSpPr/>
          <p:nvPr/>
        </p:nvSpPr>
        <p:spPr>
          <a:xfrm>
            <a:off x="8867775" y="3391495"/>
            <a:ext cx="9525" cy="2292548"/>
          </a:xfrm>
          <a:prstGeom prst="rect">
            <a:avLst/>
          </a:prstGeom>
          <a:solidFill>
            <a:srgbClr val="ECE9DF"/>
          </a:solidFill>
          <a:ln/>
        </p:spPr>
        <p:txBody>
          <a:bodyPr/>
          <a:lstStyle/>
          <a:p>
            <a:endParaRPr lang="en-US"/>
          </a:p>
        </p:txBody>
      </p:sp>
      <p:sp>
        <p:nvSpPr>
          <p:cNvPr id="10" name="Text 8"/>
          <p:cNvSpPr/>
          <p:nvPr/>
        </p:nvSpPr>
        <p:spPr>
          <a:xfrm>
            <a:off x="1457325" y="3753445"/>
            <a:ext cx="7318820"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650" b="1" kern="0" spc="363" dirty="0">
                <a:solidFill>
                  <a:srgbClr val="6B6588"/>
                </a:solidFill>
                <a:latin typeface="Poppins" pitchFamily="34" charset="0"/>
                <a:ea typeface="Poppins" pitchFamily="34" charset="-122"/>
                <a:cs typeface="Poppins" pitchFamily="34" charset="-120"/>
              </a:rPr>
              <a:t>PICK</a:t>
            </a:r>
            <a:endParaRPr lang="en-US" sz="1650" dirty="0"/>
          </a:p>
        </p:txBody>
      </p:sp>
      <p:sp>
        <p:nvSpPr>
          <p:cNvPr id="11" name="Text 9"/>
          <p:cNvSpPr/>
          <p:nvPr/>
        </p:nvSpPr>
        <p:spPr>
          <a:xfrm>
            <a:off x="1457325" y="4230588"/>
            <a:ext cx="7318820" cy="1101030"/>
          </a:xfrm>
          <a:prstGeom prst="rect">
            <a:avLst/>
          </a:prstGeom>
          <a:noFill/>
          <a:ln/>
        </p:spPr>
        <p:txBody>
          <a:bodyPr wrap="square" lIns="25400" tIns="25400" rIns="25400" bIns="25400" rtlCol="0" anchor="t">
            <a:normAutofit fontScale="92500" lnSpcReduction="20000"/>
          </a:bodyPr>
          <a:lstStyle/>
          <a:p>
            <a:pPr marL="0" indent="0" algn="l">
              <a:lnSpc>
                <a:spcPct val="155000"/>
              </a:lnSpc>
              <a:buNone/>
            </a:pPr>
            <a:r>
              <a:rPr lang="en-US" sz="2700" kern="0" spc="-54" dirty="0">
                <a:solidFill>
                  <a:srgbClr val="0F0B2E"/>
                </a:solidFill>
                <a:latin typeface="Poppins" pitchFamily="34" charset="0"/>
                <a:ea typeface="Poppins" pitchFamily="34" charset="-122"/>
                <a:cs typeface="Poppins" pitchFamily="34" charset="-120"/>
              </a:rPr>
              <a:t>Pick</a:t>
            </a:r>
            <a:r>
              <a:rPr lang="en-US" sz="2700" b="1" kern="0" spc="-54" dirty="0">
                <a:solidFill>
                  <a:srgbClr val="0F0B2E"/>
                </a:solidFill>
                <a:latin typeface="Poppins" pitchFamily="34" charset="0"/>
                <a:ea typeface="Poppins" pitchFamily="34" charset="-122"/>
                <a:cs typeface="Poppins" pitchFamily="34" charset="-120"/>
              </a:rPr>
              <a:t> 2 statements </a:t>
            </a:r>
            <a:r>
              <a:rPr lang="en-US" sz="2700" kern="0" spc="-54" dirty="0">
                <a:solidFill>
                  <a:srgbClr val="0F0B2E"/>
                </a:solidFill>
                <a:latin typeface="Poppins" pitchFamily="34" charset="0"/>
                <a:ea typeface="Poppins" pitchFamily="34" charset="-122"/>
                <a:cs typeface="Poppins" pitchFamily="34" charset="-120"/>
              </a:rPr>
              <a:t>that best describe their leadership style.</a:t>
            </a:r>
            <a:endParaRPr lang="en-US" sz="2700" dirty="0"/>
          </a:p>
        </p:txBody>
      </p:sp>
      <p:sp>
        <p:nvSpPr>
          <p:cNvPr id="12" name="Shape 10"/>
          <p:cNvSpPr/>
          <p:nvPr/>
        </p:nvSpPr>
        <p:spPr>
          <a:xfrm>
            <a:off x="9410700" y="3391495"/>
            <a:ext cx="7734300" cy="2824014"/>
          </a:xfrm>
          <a:prstGeom prst="roundRect">
            <a:avLst>
              <a:gd name="adj" fmla="val 6746"/>
            </a:avLst>
          </a:prstGeom>
          <a:solidFill>
            <a:srgbClr val="F6F3ED"/>
          </a:solidFill>
          <a:ln/>
        </p:spPr>
        <p:txBody>
          <a:bodyPr/>
          <a:lstStyle/>
          <a:p>
            <a:endParaRPr lang="en-US"/>
          </a:p>
        </p:txBody>
      </p:sp>
      <p:sp>
        <p:nvSpPr>
          <p:cNvPr id="14" name="Shape 12"/>
          <p:cNvSpPr/>
          <p:nvPr/>
        </p:nvSpPr>
        <p:spPr>
          <a:xfrm>
            <a:off x="9410700" y="3391495"/>
            <a:ext cx="7734300" cy="57150"/>
          </a:xfrm>
          <a:prstGeom prst="rect">
            <a:avLst/>
          </a:prstGeom>
          <a:solidFill>
            <a:srgbClr val="0F0B2E"/>
          </a:solidFill>
          <a:ln/>
        </p:spPr>
        <p:txBody>
          <a:bodyPr/>
          <a:lstStyle/>
          <a:p>
            <a:endParaRPr lang="en-US"/>
          </a:p>
        </p:txBody>
      </p:sp>
      <p:sp>
        <p:nvSpPr>
          <p:cNvPr id="17" name="Text 15"/>
          <p:cNvSpPr/>
          <p:nvPr/>
        </p:nvSpPr>
        <p:spPr>
          <a:xfrm>
            <a:off x="9725025" y="3753445"/>
            <a:ext cx="7318820"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650" b="1" kern="0" spc="363" dirty="0">
                <a:solidFill>
                  <a:srgbClr val="6B6588"/>
                </a:solidFill>
                <a:latin typeface="Poppins" pitchFamily="34" charset="0"/>
                <a:ea typeface="Poppins" pitchFamily="34" charset="-122"/>
                <a:cs typeface="Poppins" pitchFamily="34" charset="-120"/>
              </a:rPr>
              <a:t>STRENGTHEN + GROW</a:t>
            </a:r>
            <a:endParaRPr lang="en-US" sz="1650" dirty="0"/>
          </a:p>
        </p:txBody>
      </p:sp>
      <p:sp>
        <p:nvSpPr>
          <p:cNvPr id="18" name="Text 16"/>
          <p:cNvSpPr/>
          <p:nvPr/>
        </p:nvSpPr>
        <p:spPr>
          <a:xfrm>
            <a:off x="9725025" y="4230588"/>
            <a:ext cx="7318820" cy="1632496"/>
          </a:xfrm>
          <a:prstGeom prst="rect">
            <a:avLst/>
          </a:prstGeom>
          <a:noFill/>
          <a:ln/>
        </p:spPr>
        <p:txBody>
          <a:bodyPr wrap="square" lIns="25400" tIns="25400" rIns="25400" bIns="25400" rtlCol="0" anchor="t">
            <a:normAutofit fontScale="92500"/>
          </a:bodyPr>
          <a:lstStyle/>
          <a:p>
            <a:pPr marL="0" indent="0" algn="l">
              <a:lnSpc>
                <a:spcPct val="155000"/>
              </a:lnSpc>
              <a:buNone/>
            </a:pPr>
            <a:r>
              <a:rPr lang="en-US" sz="2700" kern="0" spc="-54" dirty="0">
                <a:solidFill>
                  <a:srgbClr val="0F0B2E"/>
                </a:solidFill>
                <a:latin typeface="Poppins" pitchFamily="34" charset="0"/>
                <a:ea typeface="Poppins" pitchFamily="34" charset="-122"/>
                <a:cs typeface="Poppins" pitchFamily="34" charset="-120"/>
              </a:rPr>
              <a:t>How do these qualities </a:t>
            </a:r>
            <a:r>
              <a:rPr lang="en-US" sz="2700" b="1" kern="0" spc="-54" dirty="0">
                <a:solidFill>
                  <a:srgbClr val="0F0B2E"/>
                </a:solidFill>
                <a:latin typeface="Poppins" pitchFamily="34" charset="0"/>
                <a:ea typeface="Poppins" pitchFamily="34" charset="-122"/>
                <a:cs typeface="Poppins" pitchFamily="34" charset="-120"/>
              </a:rPr>
              <a:t>strengthen the whole team </a:t>
            </a:r>
            <a:r>
              <a:rPr lang="en-US" sz="2700" kern="0" spc="-54" dirty="0">
                <a:solidFill>
                  <a:srgbClr val="0F0B2E"/>
                </a:solidFill>
                <a:latin typeface="Poppins" pitchFamily="34" charset="0"/>
                <a:ea typeface="Poppins" pitchFamily="34" charset="-122"/>
                <a:cs typeface="Poppins" pitchFamily="34" charset="-120"/>
              </a:rPr>
              <a:t>and where is the most </a:t>
            </a:r>
            <a:r>
              <a:rPr lang="en-US" sz="2700" b="1" kern="0" spc="-54" dirty="0">
                <a:solidFill>
                  <a:srgbClr val="0F0B2E"/>
                </a:solidFill>
                <a:latin typeface="Poppins" pitchFamily="34" charset="0"/>
                <a:ea typeface="Poppins" pitchFamily="34" charset="-122"/>
                <a:cs typeface="Poppins" pitchFamily="34" charset="-120"/>
              </a:rPr>
              <a:t>room for growth?</a:t>
            </a:r>
            <a:endParaRPr lang="en-US" sz="2700" dirty="0"/>
          </a:p>
        </p:txBody>
      </p:sp>
      <p:sp>
        <p:nvSpPr>
          <p:cNvPr id="19" name="Shape 17"/>
          <p:cNvSpPr/>
          <p:nvPr/>
        </p:nvSpPr>
        <p:spPr>
          <a:xfrm>
            <a:off x="1143000" y="6869721"/>
            <a:ext cx="16002000" cy="2256234"/>
          </a:xfrm>
          <a:prstGeom prst="roundRect">
            <a:avLst>
              <a:gd name="adj" fmla="val 10589"/>
            </a:avLst>
          </a:prstGeom>
          <a:solidFill>
            <a:srgbClr val="F5F3EC"/>
          </a:solidFill>
          <a:ln w="9525">
            <a:solidFill>
              <a:srgbClr val="ECE9DF"/>
            </a:solidFill>
            <a:prstDash val="solid"/>
          </a:ln>
        </p:spPr>
        <p:txBody>
          <a:bodyPr/>
          <a:lstStyle/>
          <a:p>
            <a:endParaRPr lang="en-US"/>
          </a:p>
        </p:txBody>
      </p:sp>
      <p:sp>
        <p:nvSpPr>
          <p:cNvPr id="20" name="Text 18"/>
          <p:cNvSpPr/>
          <p:nvPr/>
        </p:nvSpPr>
        <p:spPr>
          <a:xfrm>
            <a:off x="1495425" y="7145946"/>
            <a:ext cx="15834551"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650" b="1" kern="0" spc="363" dirty="0">
                <a:solidFill>
                  <a:srgbClr val="6B6588"/>
                </a:solidFill>
                <a:latin typeface="Poppins" pitchFamily="34" charset="0"/>
                <a:ea typeface="Poppins" pitchFamily="34" charset="-122"/>
                <a:cs typeface="Poppins" pitchFamily="34" charset="-120"/>
              </a:rPr>
              <a:t>REFLECTION</a:t>
            </a:r>
            <a:endParaRPr lang="en-US" sz="1650" dirty="0"/>
          </a:p>
        </p:txBody>
      </p:sp>
      <p:sp>
        <p:nvSpPr>
          <p:cNvPr id="21" name="Text 19"/>
          <p:cNvSpPr/>
          <p:nvPr/>
        </p:nvSpPr>
        <p:spPr>
          <a:xfrm>
            <a:off x="1495425" y="7699290"/>
            <a:ext cx="15459075" cy="702766"/>
          </a:xfrm>
          <a:prstGeom prst="rect">
            <a:avLst/>
          </a:prstGeom>
          <a:noFill/>
          <a:ln/>
        </p:spPr>
        <p:txBody>
          <a:bodyPr wrap="square" lIns="25400" tIns="25400" rIns="25400" bIns="25400" rtlCol="0" anchor="t">
            <a:noAutofit/>
          </a:bodyPr>
          <a:lstStyle/>
          <a:p>
            <a:pPr marL="0" indent="0" algn="l">
              <a:lnSpc>
                <a:spcPct val="130000"/>
              </a:lnSpc>
              <a:buNone/>
            </a:pPr>
            <a:r>
              <a:rPr lang="en-US" sz="2500" dirty="0">
                <a:solidFill>
                  <a:srgbClr val="0F0B2E"/>
                </a:solidFill>
                <a:latin typeface="Poppins" pitchFamily="34" charset="0"/>
                <a:ea typeface="Poppins" pitchFamily="34" charset="-122"/>
                <a:cs typeface="Poppins" pitchFamily="34" charset="-120"/>
              </a:rPr>
              <a:t>An opportunity to hear another leader's perspective on your style</a:t>
            </a:r>
            <a:r>
              <a:rPr lang="en-US" sz="2500" b="1" dirty="0">
                <a:solidFill>
                  <a:srgbClr val="0F0B2E"/>
                </a:solidFill>
                <a:latin typeface="Poppins" pitchFamily="34" charset="0"/>
                <a:ea typeface="Poppins" pitchFamily="34" charset="-122"/>
                <a:cs typeface="Poppins" pitchFamily="34" charset="-120"/>
              </a:rPr>
              <a:t>. What did you learn? What surprised you?</a:t>
            </a:r>
            <a:endParaRPr lang="en-US" sz="2500" dirty="0"/>
          </a:p>
        </p:txBody>
      </p:sp>
      <p:sp>
        <p:nvSpPr>
          <p:cNvPr id="22" name="Text 20"/>
          <p:cNvSpPr/>
          <p:nvPr/>
        </p:nvSpPr>
        <p:spPr>
          <a:xfrm>
            <a:off x="1333500" y="9540180"/>
            <a:ext cx="1155650" cy="27429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200" b="1" kern="0" spc="216" dirty="0">
                <a:solidFill>
                  <a:srgbClr val="6B6588"/>
                </a:solidFill>
                <a:latin typeface="Poppins" pitchFamily="34" charset="0"/>
                <a:ea typeface="Poppins" pitchFamily="34" charset="-122"/>
                <a:cs typeface="Poppins" pitchFamily="34" charset="-120"/>
              </a:rPr>
              <a:t>EXERCISE 3</a:t>
            </a:r>
            <a:endParaRPr lang="en-US" sz="1200" dirty="0"/>
          </a:p>
        </p:txBody>
      </p:sp>
      <p:sp>
        <p:nvSpPr>
          <p:cNvPr id="23" name="Text 21"/>
          <p:cNvSpPr/>
          <p:nvPr/>
        </p:nvSpPr>
        <p:spPr>
          <a:xfrm>
            <a:off x="16540907" y="9540180"/>
            <a:ext cx="680293" cy="27429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endParaRPr lang="en-US" sz="1200" dirty="0"/>
          </a:p>
        </p:txBody>
      </p:sp>
      <p:pic>
        <p:nvPicPr>
          <p:cNvPr id="6" name="Picture 5">
            <a:extLst>
              <a:ext uri="{FF2B5EF4-FFF2-40B4-BE49-F238E27FC236}">
                <a16:creationId xmlns:a16="http://schemas.microsoft.com/office/drawing/2014/main" id="{2AFBD3D0-27D8-305E-75A8-857C858337A0}"/>
              </a:ext>
            </a:extLst>
          </p:cNvPr>
          <p:cNvPicPr>
            <a:picLocks noChangeAspect="1"/>
          </p:cNvPicPr>
          <p:nvPr/>
        </p:nvPicPr>
        <p:blipFill>
          <a:blip r:embed="rId4"/>
          <a:stretch>
            <a:fillRect/>
          </a:stretch>
        </p:blipFill>
        <p:spPr>
          <a:xfrm>
            <a:off x="16679008" y="1069568"/>
            <a:ext cx="685800" cy="54626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0F0B2E"/>
        </a:solidFill>
        <a:effectLst/>
      </p:bgPr>
    </p:bg>
    <p:spTree>
      <p:nvGrpSpPr>
        <p:cNvPr id="1" name=""/>
        <p:cNvGrpSpPr/>
        <p:nvPr/>
      </p:nvGrpSpPr>
      <p:grpSpPr>
        <a:xfrm>
          <a:off x="0" y="0"/>
          <a:ext cx="0" cy="0"/>
          <a:chOff x="0" y="0"/>
          <a:chExt cx="0" cy="0"/>
        </a:xfrm>
      </p:grpSpPr>
      <p:sp>
        <p:nvSpPr>
          <p:cNvPr id="2" name="Text 0"/>
          <p:cNvSpPr/>
          <p:nvPr/>
        </p:nvSpPr>
        <p:spPr>
          <a:xfrm>
            <a:off x="5825363" y="3669060"/>
            <a:ext cx="6637126" cy="2133600"/>
          </a:xfrm>
          <a:prstGeom prst="rect">
            <a:avLst/>
          </a:prstGeom>
          <a:noFill/>
          <a:ln/>
        </p:spPr>
        <p:txBody>
          <a:bodyPr wrap="square" lIns="25400" tIns="25400" rIns="25400" bIns="25400" rtlCol="0" anchor="t">
            <a:normAutofit fontScale="92500" lnSpcReduction="20000"/>
          </a:bodyPr>
          <a:lstStyle/>
          <a:p>
            <a:pPr marL="0" indent="0" algn="ctr">
              <a:lnSpc>
                <a:spcPct val="100000"/>
              </a:lnSpc>
              <a:buNone/>
            </a:pPr>
            <a:r>
              <a:rPr lang="en-US" sz="16500" b="1" kern="0" spc="-660" dirty="0">
                <a:gradFill>
                  <a:gsLst>
                    <a:gs pos="58000">
                      <a:srgbClr val="FED507"/>
                    </a:gs>
                    <a:gs pos="38000">
                      <a:srgbClr val="A7C93F"/>
                    </a:gs>
                  </a:gsLst>
                  <a:lin ang="2700000" scaled="0"/>
                </a:gradFill>
                <a:latin typeface="Poppins" pitchFamily="34" charset="0"/>
                <a:ea typeface="Poppins" pitchFamily="34" charset="-122"/>
                <a:cs typeface="Poppins" pitchFamily="34" charset="-120"/>
              </a:rPr>
              <a:t>Break</a:t>
            </a:r>
            <a:r>
              <a:rPr lang="en-US" sz="16500" b="1" kern="0" spc="-660" dirty="0">
                <a:solidFill>
                  <a:srgbClr val="FFFFFF"/>
                </a:solidFill>
                <a:latin typeface="Poppins" pitchFamily="34" charset="0"/>
                <a:ea typeface="Poppins" pitchFamily="34" charset="-122"/>
                <a:cs typeface="Poppins" pitchFamily="34" charset="-120"/>
              </a:rPr>
              <a:t>.</a:t>
            </a:r>
            <a:endParaRPr lang="en-US" sz="16500" dirty="0"/>
          </a:p>
        </p:txBody>
      </p:sp>
      <p:sp>
        <p:nvSpPr>
          <p:cNvPr id="3" name="Text 1"/>
          <p:cNvSpPr/>
          <p:nvPr/>
        </p:nvSpPr>
        <p:spPr>
          <a:xfrm>
            <a:off x="7094629" y="6221760"/>
            <a:ext cx="4098594" cy="434280"/>
          </a:xfrm>
          <a:prstGeom prst="rect">
            <a:avLst/>
          </a:prstGeom>
          <a:noFill/>
          <a:ln/>
        </p:spPr>
        <p:txBody>
          <a:bodyPr wrap="square" lIns="25400" tIns="25400" rIns="25400" bIns="25400" rtlCol="0" anchor="t">
            <a:normAutofit fontScale="92500" lnSpcReduction="10000"/>
          </a:bodyPr>
          <a:lstStyle/>
          <a:p>
            <a:pPr marL="0" indent="0" algn="ctr">
              <a:lnSpc>
                <a:spcPct val="130000"/>
              </a:lnSpc>
              <a:buNone/>
            </a:pPr>
            <a:r>
              <a:rPr lang="en-US" sz="2400" dirty="0">
                <a:solidFill>
                  <a:srgbClr val="B8B2D4"/>
                </a:solidFill>
                <a:latin typeface="Poppins" pitchFamily="34" charset="0"/>
                <a:ea typeface="Poppins" pitchFamily="34" charset="-122"/>
                <a:cs typeface="Poppins" pitchFamily="34" charset="-120"/>
              </a:rPr>
              <a:t>See you back here shortly.</a:t>
            </a:r>
            <a:endParaRPr lang="en-US" sz="2400" dirty="0"/>
          </a:p>
        </p:txBody>
      </p:sp>
      <p:sp>
        <p:nvSpPr>
          <p:cNvPr id="4" name="Text 2"/>
          <p:cNvSpPr/>
          <p:nvPr/>
        </p:nvSpPr>
        <p:spPr>
          <a:xfrm>
            <a:off x="1333500" y="9540180"/>
            <a:ext cx="3854092" cy="27429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200" b="1" kern="0" spc="216" dirty="0">
                <a:solidFill>
                  <a:srgbClr val="6F6A92"/>
                </a:solidFill>
                <a:latin typeface="Poppins" pitchFamily="34" charset="0"/>
                <a:ea typeface="Poppins" pitchFamily="34" charset="-122"/>
                <a:cs typeface="Poppins" pitchFamily="34" charset="-120"/>
              </a:rPr>
              <a:t>LEADERSHIP DEVELOPMENT WORKSHOP</a:t>
            </a:r>
            <a:endParaRPr lang="en-US" sz="12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FDFCF9"/>
        </a:solidFill>
        <a:effectLst/>
      </p:bgPr>
    </p:bg>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8601391C-9B96-7E7D-EEAA-659961E32317}"/>
              </a:ext>
            </a:extLst>
          </p:cNvPr>
          <p:cNvPicPr>
            <a:picLocks noChangeAspect="1"/>
          </p:cNvPicPr>
          <p:nvPr/>
        </p:nvPicPr>
        <p:blipFill>
          <a:blip r:embed="rId3"/>
          <a:stretch>
            <a:fillRect/>
          </a:stretch>
        </p:blipFill>
        <p:spPr>
          <a:xfrm>
            <a:off x="2255715" y="6451601"/>
            <a:ext cx="4861017" cy="3240000"/>
          </a:xfrm>
          <a:prstGeom prst="rect">
            <a:avLst/>
          </a:prstGeom>
        </p:spPr>
      </p:pic>
      <p:pic>
        <p:nvPicPr>
          <p:cNvPr id="37" name="Picture 36">
            <a:extLst>
              <a:ext uri="{FF2B5EF4-FFF2-40B4-BE49-F238E27FC236}">
                <a16:creationId xmlns:a16="http://schemas.microsoft.com/office/drawing/2014/main" id="{BA740DFA-BAE9-6131-9919-06A4D2DDA046}"/>
              </a:ext>
            </a:extLst>
          </p:cNvPr>
          <p:cNvPicPr>
            <a:picLocks/>
          </p:cNvPicPr>
          <p:nvPr/>
        </p:nvPicPr>
        <p:blipFill>
          <a:blip r:embed="rId4"/>
          <a:stretch>
            <a:fillRect/>
          </a:stretch>
        </p:blipFill>
        <p:spPr>
          <a:xfrm>
            <a:off x="11394507" y="6481396"/>
            <a:ext cx="4680000" cy="3240000"/>
          </a:xfrm>
          <a:prstGeom prst="rect">
            <a:avLst/>
          </a:prstGeom>
        </p:spPr>
      </p:pic>
      <p:pic>
        <p:nvPicPr>
          <p:cNvPr id="39" name="Picture 38">
            <a:extLst>
              <a:ext uri="{FF2B5EF4-FFF2-40B4-BE49-F238E27FC236}">
                <a16:creationId xmlns:a16="http://schemas.microsoft.com/office/drawing/2014/main" id="{5FC3C7A7-D231-A958-02AD-92BD5382E884}"/>
              </a:ext>
            </a:extLst>
          </p:cNvPr>
          <p:cNvPicPr>
            <a:picLocks/>
          </p:cNvPicPr>
          <p:nvPr/>
        </p:nvPicPr>
        <p:blipFill>
          <a:blip r:embed="rId5"/>
          <a:stretch>
            <a:fillRect/>
          </a:stretch>
        </p:blipFill>
        <p:spPr>
          <a:xfrm>
            <a:off x="11324169" y="2482850"/>
            <a:ext cx="4680000" cy="3240000"/>
          </a:xfrm>
          <a:prstGeom prst="rect">
            <a:avLst/>
          </a:prstGeom>
        </p:spPr>
      </p:pic>
      <p:pic>
        <p:nvPicPr>
          <p:cNvPr id="41" name="Picture 40">
            <a:extLst>
              <a:ext uri="{FF2B5EF4-FFF2-40B4-BE49-F238E27FC236}">
                <a16:creationId xmlns:a16="http://schemas.microsoft.com/office/drawing/2014/main" id="{BFD3A3C7-BA11-0B65-96CF-824EE6F28A27}"/>
              </a:ext>
            </a:extLst>
          </p:cNvPr>
          <p:cNvPicPr>
            <a:picLocks/>
          </p:cNvPicPr>
          <p:nvPr/>
        </p:nvPicPr>
        <p:blipFill>
          <a:blip r:embed="rId6"/>
          <a:stretch>
            <a:fillRect/>
          </a:stretch>
        </p:blipFill>
        <p:spPr>
          <a:xfrm>
            <a:off x="2356014" y="2464289"/>
            <a:ext cx="4680000" cy="3240000"/>
          </a:xfrm>
          <a:prstGeom prst="rect">
            <a:avLst/>
          </a:prstGeom>
        </p:spPr>
      </p:pic>
      <p:sp>
        <p:nvSpPr>
          <p:cNvPr id="2" name="Text 0"/>
          <p:cNvSpPr/>
          <p:nvPr/>
        </p:nvSpPr>
        <p:spPr>
          <a:xfrm>
            <a:off x="1143000" y="952500"/>
            <a:ext cx="16482060"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650" b="1" kern="0" spc="363" dirty="0">
                <a:solidFill>
                  <a:srgbClr val="6B6588"/>
                </a:solidFill>
                <a:latin typeface="Poppins" pitchFamily="34" charset="0"/>
                <a:ea typeface="Poppins" pitchFamily="34" charset="-122"/>
                <a:cs typeface="Poppins" pitchFamily="34" charset="-120"/>
              </a:rPr>
              <a:t>EFFECTIVE COMMUNICATION · DO …</a:t>
            </a:r>
            <a:endParaRPr lang="en-US" sz="1650" dirty="0"/>
          </a:p>
        </p:txBody>
      </p:sp>
      <p:sp>
        <p:nvSpPr>
          <p:cNvPr id="3" name="Text 1"/>
          <p:cNvSpPr/>
          <p:nvPr/>
        </p:nvSpPr>
        <p:spPr>
          <a:xfrm>
            <a:off x="1143000" y="1543943"/>
            <a:ext cx="16482060" cy="544711"/>
          </a:xfrm>
          <a:prstGeom prst="rect">
            <a:avLst/>
          </a:prstGeom>
          <a:noFill/>
          <a:ln/>
        </p:spPr>
        <p:txBody>
          <a:bodyPr wrap="square" lIns="25400" tIns="25400" rIns="25400" bIns="25400" rtlCol="0" anchor="t">
            <a:noAutofit/>
          </a:bodyPr>
          <a:lstStyle/>
          <a:p>
            <a:pPr marL="0" indent="0" algn="l">
              <a:lnSpc>
                <a:spcPct val="95000"/>
              </a:lnSpc>
              <a:buNone/>
            </a:pPr>
            <a:r>
              <a:rPr lang="en-US" sz="5000" b="1" kern="0" spc="-147" dirty="0">
                <a:gradFill>
                  <a:gsLst>
                    <a:gs pos="7000">
                      <a:srgbClr val="E84227"/>
                    </a:gs>
                    <a:gs pos="50000">
                      <a:srgbClr val="FED507"/>
                    </a:gs>
                  </a:gsLst>
                  <a:lin ang="2700000" scaled="0"/>
                </a:gradFill>
                <a:latin typeface="Poppins" pitchFamily="34" charset="0"/>
                <a:ea typeface="Poppins" pitchFamily="34" charset="-122"/>
                <a:cs typeface="Poppins" pitchFamily="34" charset="-120"/>
              </a:rPr>
              <a:t>Effective</a:t>
            </a:r>
            <a:r>
              <a:rPr lang="en-US" sz="5000" b="1" kern="0" spc="-147" dirty="0">
                <a:solidFill>
                  <a:srgbClr val="0F0B2E"/>
                </a:solidFill>
                <a:latin typeface="Poppins" pitchFamily="34" charset="0"/>
                <a:ea typeface="Poppins" pitchFamily="34" charset="-122"/>
                <a:cs typeface="Poppins" pitchFamily="34" charset="-120"/>
              </a:rPr>
              <a:t> </a:t>
            </a:r>
            <a:r>
              <a:rPr lang="en-US" sz="5000" b="1" kern="0" spc="-147" dirty="0">
                <a:solidFill>
                  <a:srgbClr val="000000"/>
                </a:solidFill>
                <a:latin typeface="Poppins" pitchFamily="34" charset="0"/>
                <a:ea typeface="Poppins" pitchFamily="34" charset="-122"/>
                <a:cs typeface="Poppins" pitchFamily="34" charset="-120"/>
              </a:rPr>
              <a:t>communication</a:t>
            </a:r>
            <a:r>
              <a:rPr lang="en-US" sz="5000" b="1" kern="0" spc="-147" dirty="0">
                <a:solidFill>
                  <a:srgbClr val="0F0B2E"/>
                </a:solidFill>
                <a:latin typeface="Poppins" pitchFamily="34" charset="0"/>
                <a:ea typeface="Poppins" pitchFamily="34" charset="-122"/>
                <a:cs typeface="Poppins" pitchFamily="34" charset="-120"/>
              </a:rPr>
              <a:t>.</a:t>
            </a:r>
            <a:endParaRPr lang="en-US" sz="5000" dirty="0"/>
          </a:p>
        </p:txBody>
      </p:sp>
      <p:sp>
        <p:nvSpPr>
          <p:cNvPr id="7" name="Text 4"/>
          <p:cNvSpPr/>
          <p:nvPr/>
        </p:nvSpPr>
        <p:spPr>
          <a:xfrm>
            <a:off x="2899751" y="3027944"/>
            <a:ext cx="4038600" cy="1143000"/>
          </a:xfrm>
          <a:prstGeom prst="rect">
            <a:avLst/>
          </a:prstGeom>
          <a:noFill/>
          <a:ln/>
        </p:spPr>
        <p:txBody>
          <a:bodyPr wrap="square" lIns="25400" tIns="25400" rIns="25400" bIns="25400" rtlCol="0" anchor="t">
            <a:noAutofit/>
          </a:bodyPr>
          <a:lstStyle/>
          <a:p>
            <a:pPr marL="342900" indent="-342900" algn="l">
              <a:lnSpc>
                <a:spcPct val="130000"/>
              </a:lnSpc>
              <a:buClr>
                <a:srgbClr val="2CAAE3"/>
              </a:buClr>
              <a:buFont typeface="Arial" panose="020B0604020202020204" pitchFamily="34" charset="0"/>
              <a:buChar char="•"/>
            </a:pPr>
            <a:r>
              <a:rPr lang="en-US" sz="2000" dirty="0">
                <a:solidFill>
                  <a:srgbClr val="0F0B2E"/>
                </a:solidFill>
                <a:latin typeface="Poppins" pitchFamily="34" charset="0"/>
                <a:ea typeface="Poppins" pitchFamily="34" charset="-122"/>
                <a:cs typeface="Poppins" pitchFamily="34" charset="-120"/>
              </a:rPr>
              <a:t>Be logical + thorough</a:t>
            </a:r>
            <a:endParaRPr lang="en-US" sz="2000" dirty="0"/>
          </a:p>
          <a:p>
            <a:pPr marL="342900" indent="-342900" algn="l">
              <a:lnSpc>
                <a:spcPct val="130000"/>
              </a:lnSpc>
              <a:buClr>
                <a:srgbClr val="2CAAE3"/>
              </a:buClr>
              <a:buFont typeface="Arial" panose="020B0604020202020204" pitchFamily="34" charset="0"/>
              <a:buChar char="•"/>
            </a:pPr>
            <a:r>
              <a:rPr lang="en-US" sz="2000" dirty="0">
                <a:solidFill>
                  <a:srgbClr val="0F0B2E"/>
                </a:solidFill>
                <a:latin typeface="Poppins" pitchFamily="34" charset="0"/>
                <a:ea typeface="Poppins" pitchFamily="34" charset="-122"/>
                <a:cs typeface="Poppins" pitchFamily="34" charset="-120"/>
              </a:rPr>
              <a:t>Give me time to prepare</a:t>
            </a:r>
            <a:endParaRPr lang="en-US" sz="2000" dirty="0"/>
          </a:p>
          <a:p>
            <a:pPr marL="342900" indent="-342900" algn="l">
              <a:lnSpc>
                <a:spcPct val="130000"/>
              </a:lnSpc>
              <a:buClr>
                <a:srgbClr val="2CAAE3"/>
              </a:buClr>
              <a:buFont typeface="Arial" panose="020B0604020202020204" pitchFamily="34" charset="0"/>
              <a:buChar char="•"/>
            </a:pPr>
            <a:r>
              <a:rPr lang="en-US" sz="2000" dirty="0">
                <a:solidFill>
                  <a:srgbClr val="0F0B2E"/>
                </a:solidFill>
                <a:latin typeface="Poppins" pitchFamily="34" charset="0"/>
                <a:ea typeface="Poppins" pitchFamily="34" charset="-122"/>
                <a:cs typeface="Poppins" pitchFamily="34" charset="-120"/>
              </a:rPr>
              <a:t>Be rational + practical</a:t>
            </a:r>
            <a:endParaRPr lang="en-US" sz="2000" dirty="0"/>
          </a:p>
          <a:p>
            <a:pPr marL="342900" indent="-342900" algn="l">
              <a:lnSpc>
                <a:spcPct val="130000"/>
              </a:lnSpc>
              <a:buClr>
                <a:srgbClr val="2CAAE3"/>
              </a:buClr>
              <a:buFont typeface="Arial" panose="020B0604020202020204" pitchFamily="34" charset="0"/>
              <a:buChar char="•"/>
            </a:pPr>
            <a:r>
              <a:rPr lang="en-US" sz="2000" dirty="0">
                <a:solidFill>
                  <a:srgbClr val="0F0B2E"/>
                </a:solidFill>
                <a:latin typeface="Poppins" pitchFamily="34" charset="0"/>
                <a:ea typeface="Poppins" pitchFamily="34" charset="-122"/>
                <a:cs typeface="Poppins" pitchFamily="34" charset="-120"/>
              </a:rPr>
              <a:t>Ask me for my thoughts</a:t>
            </a:r>
            <a:endParaRPr lang="en-US" sz="2000" dirty="0"/>
          </a:p>
        </p:txBody>
      </p:sp>
      <p:sp>
        <p:nvSpPr>
          <p:cNvPr id="10" name="Text 7"/>
          <p:cNvSpPr/>
          <p:nvPr/>
        </p:nvSpPr>
        <p:spPr>
          <a:xfrm>
            <a:off x="11916753" y="3074511"/>
            <a:ext cx="4038600" cy="1143000"/>
          </a:xfrm>
          <a:prstGeom prst="rect">
            <a:avLst/>
          </a:prstGeom>
          <a:noFill/>
          <a:ln/>
        </p:spPr>
        <p:txBody>
          <a:bodyPr wrap="square" lIns="25400" tIns="25400" rIns="25400" bIns="25400" rtlCol="0" anchor="t">
            <a:noAutofit/>
          </a:bodyPr>
          <a:lstStyle/>
          <a:p>
            <a:pPr marL="342900" indent="-342900" algn="l">
              <a:lnSpc>
                <a:spcPct val="130000"/>
              </a:lnSpc>
              <a:buClr>
                <a:srgbClr val="E84227"/>
              </a:buClr>
              <a:buFont typeface="Arial" panose="020B0604020202020204" pitchFamily="34" charset="0"/>
              <a:buChar char="•"/>
            </a:pPr>
            <a:r>
              <a:rPr lang="en-US" sz="2000" dirty="0">
                <a:solidFill>
                  <a:srgbClr val="0F0B2E"/>
                </a:solidFill>
                <a:latin typeface="Poppins" pitchFamily="34" charset="0"/>
                <a:ea typeface="Poppins" pitchFamily="34" charset="-122"/>
                <a:cs typeface="Poppins" pitchFamily="34" charset="-120"/>
              </a:rPr>
              <a:t>Be clear + brief</a:t>
            </a:r>
            <a:endParaRPr lang="en-US" sz="2000" dirty="0"/>
          </a:p>
          <a:p>
            <a:pPr marL="342900" indent="-342900" algn="l">
              <a:lnSpc>
                <a:spcPct val="130000"/>
              </a:lnSpc>
              <a:buClr>
                <a:srgbClr val="E84227"/>
              </a:buClr>
              <a:buFont typeface="Arial" panose="020B0604020202020204" pitchFamily="34" charset="0"/>
              <a:buChar char="•"/>
            </a:pPr>
            <a:r>
              <a:rPr lang="en-US" sz="2000" dirty="0">
                <a:solidFill>
                  <a:srgbClr val="0F0B2E"/>
                </a:solidFill>
                <a:latin typeface="Poppins" pitchFamily="34" charset="0"/>
                <a:ea typeface="Poppins" pitchFamily="34" charset="-122"/>
                <a:cs typeface="Poppins" pitchFamily="34" charset="-120"/>
              </a:rPr>
              <a:t>Refer early to the objective</a:t>
            </a:r>
            <a:endParaRPr lang="en-US" sz="2000" dirty="0"/>
          </a:p>
          <a:p>
            <a:pPr marL="342900" indent="-342900" algn="l">
              <a:lnSpc>
                <a:spcPct val="130000"/>
              </a:lnSpc>
              <a:buClr>
                <a:srgbClr val="E84227"/>
              </a:buClr>
              <a:buFont typeface="Arial" panose="020B0604020202020204" pitchFamily="34" charset="0"/>
              <a:buChar char="•"/>
            </a:pPr>
            <a:r>
              <a:rPr lang="en-US" sz="2000" dirty="0">
                <a:solidFill>
                  <a:srgbClr val="0F0B2E"/>
                </a:solidFill>
                <a:latin typeface="Poppins" pitchFamily="34" charset="0"/>
                <a:ea typeface="Poppins" pitchFamily="34" charset="-122"/>
                <a:cs typeface="Poppins" pitchFamily="34" charset="-120"/>
              </a:rPr>
              <a:t>Demonstrate conviction</a:t>
            </a:r>
            <a:endParaRPr lang="en-US" sz="2000" dirty="0"/>
          </a:p>
          <a:p>
            <a:pPr marL="342900" indent="-342900" algn="l">
              <a:lnSpc>
                <a:spcPct val="130000"/>
              </a:lnSpc>
              <a:buClr>
                <a:srgbClr val="E84227"/>
              </a:buClr>
              <a:buFont typeface="Arial" panose="020B0604020202020204" pitchFamily="34" charset="0"/>
              <a:buChar char="•"/>
            </a:pPr>
            <a:r>
              <a:rPr lang="en-US" sz="2000" dirty="0">
                <a:solidFill>
                  <a:srgbClr val="0F0B2E"/>
                </a:solidFill>
                <a:latin typeface="Poppins" pitchFamily="34" charset="0"/>
                <a:ea typeface="Poppins" pitchFamily="34" charset="-122"/>
                <a:cs typeface="Poppins" pitchFamily="34" charset="-120"/>
              </a:rPr>
              <a:t>Identify my role quickly</a:t>
            </a:r>
            <a:endParaRPr lang="en-US" sz="2000" dirty="0"/>
          </a:p>
        </p:txBody>
      </p:sp>
      <p:sp>
        <p:nvSpPr>
          <p:cNvPr id="13" name="Text 10"/>
          <p:cNvSpPr/>
          <p:nvPr/>
        </p:nvSpPr>
        <p:spPr>
          <a:xfrm>
            <a:off x="2882817" y="7034579"/>
            <a:ext cx="4038600" cy="1143000"/>
          </a:xfrm>
          <a:prstGeom prst="rect">
            <a:avLst/>
          </a:prstGeom>
          <a:noFill/>
          <a:ln/>
        </p:spPr>
        <p:txBody>
          <a:bodyPr wrap="square" lIns="25400" tIns="25400" rIns="25400" bIns="25400" rtlCol="0" anchor="t">
            <a:noAutofit/>
          </a:bodyPr>
          <a:lstStyle/>
          <a:p>
            <a:pPr marL="342900" indent="-342900" algn="l">
              <a:lnSpc>
                <a:spcPct val="130000"/>
              </a:lnSpc>
              <a:buClr>
                <a:srgbClr val="A7C93F"/>
              </a:buClr>
              <a:buFont typeface="Arial" panose="020B0604020202020204" pitchFamily="34" charset="0"/>
              <a:buChar char="•"/>
            </a:pPr>
            <a:r>
              <a:rPr lang="en-US" sz="2000" dirty="0">
                <a:solidFill>
                  <a:srgbClr val="0F0B2E"/>
                </a:solidFill>
                <a:latin typeface="Poppins" pitchFamily="34" charset="0"/>
                <a:ea typeface="Poppins" pitchFamily="34" charset="-122"/>
                <a:cs typeface="Poppins" pitchFamily="34" charset="-120"/>
              </a:rPr>
              <a:t>Listen carefully</a:t>
            </a:r>
            <a:endParaRPr lang="en-US" sz="2000" dirty="0"/>
          </a:p>
          <a:p>
            <a:pPr marL="342900" indent="-342900" algn="l">
              <a:lnSpc>
                <a:spcPct val="130000"/>
              </a:lnSpc>
              <a:buClr>
                <a:srgbClr val="A7C93F"/>
              </a:buClr>
              <a:buFont typeface="Arial" panose="020B0604020202020204" pitchFamily="34" charset="0"/>
              <a:buChar char="•"/>
            </a:pPr>
            <a:r>
              <a:rPr lang="en-US" sz="2000" dirty="0">
                <a:solidFill>
                  <a:srgbClr val="0F0B2E"/>
                </a:solidFill>
                <a:latin typeface="Poppins" pitchFamily="34" charset="0"/>
                <a:ea typeface="Poppins" pitchFamily="34" charset="-122"/>
                <a:cs typeface="Poppins" pitchFamily="34" charset="-120"/>
              </a:rPr>
              <a:t>Show sincere interest</a:t>
            </a:r>
            <a:endParaRPr lang="en-US" sz="2000" dirty="0"/>
          </a:p>
          <a:p>
            <a:pPr marL="342900" indent="-342900" algn="l">
              <a:lnSpc>
                <a:spcPct val="130000"/>
              </a:lnSpc>
              <a:buClr>
                <a:srgbClr val="A7C93F"/>
              </a:buClr>
              <a:buFont typeface="Arial" panose="020B0604020202020204" pitchFamily="34" charset="0"/>
              <a:buChar char="•"/>
            </a:pPr>
            <a:r>
              <a:rPr lang="en-US" sz="2000" dirty="0">
                <a:solidFill>
                  <a:srgbClr val="0F0B2E"/>
                </a:solidFill>
                <a:latin typeface="Poppins" pitchFamily="34" charset="0"/>
                <a:ea typeface="Poppins" pitchFamily="34" charset="-122"/>
                <a:cs typeface="Poppins" pitchFamily="34" charset="-120"/>
              </a:rPr>
              <a:t>Involve others</a:t>
            </a:r>
            <a:endParaRPr lang="en-US" sz="2000" dirty="0"/>
          </a:p>
          <a:p>
            <a:pPr marL="342900" indent="-342900" algn="l">
              <a:lnSpc>
                <a:spcPct val="130000"/>
              </a:lnSpc>
              <a:buClr>
                <a:srgbClr val="A7C93F"/>
              </a:buClr>
              <a:buFont typeface="Arial" panose="020B0604020202020204" pitchFamily="34" charset="0"/>
              <a:buChar char="•"/>
            </a:pPr>
            <a:r>
              <a:rPr lang="en-US" sz="2000" dirty="0">
                <a:solidFill>
                  <a:srgbClr val="0F0B2E"/>
                </a:solidFill>
                <a:latin typeface="Poppins" pitchFamily="34" charset="0"/>
                <a:ea typeface="Poppins" pitchFamily="34" charset="-122"/>
                <a:cs typeface="Poppins" pitchFamily="34" charset="-120"/>
              </a:rPr>
              <a:t>Allow time for discussion</a:t>
            </a:r>
            <a:endParaRPr lang="en-US" sz="2000" dirty="0"/>
          </a:p>
        </p:txBody>
      </p:sp>
      <p:sp>
        <p:nvSpPr>
          <p:cNvPr id="16" name="Text 13"/>
          <p:cNvSpPr/>
          <p:nvPr/>
        </p:nvSpPr>
        <p:spPr>
          <a:xfrm>
            <a:off x="11865953" y="6903346"/>
            <a:ext cx="3848183" cy="2168936"/>
          </a:xfrm>
          <a:prstGeom prst="rect">
            <a:avLst/>
          </a:prstGeom>
          <a:noFill/>
          <a:ln/>
        </p:spPr>
        <p:txBody>
          <a:bodyPr wrap="square" lIns="25400" tIns="25400" rIns="25400" bIns="25400" rtlCol="0" anchor="t">
            <a:noAutofit/>
          </a:bodyPr>
          <a:lstStyle/>
          <a:p>
            <a:pPr marL="342900" indent="-342900" algn="l">
              <a:lnSpc>
                <a:spcPct val="130000"/>
              </a:lnSpc>
              <a:buClr>
                <a:srgbClr val="FED507"/>
              </a:buClr>
              <a:buFont typeface="Arial" panose="020B0604020202020204" pitchFamily="34" charset="0"/>
              <a:buChar char="•"/>
            </a:pPr>
            <a:r>
              <a:rPr lang="en-US" sz="2000" dirty="0">
                <a:solidFill>
                  <a:srgbClr val="0F0B2E"/>
                </a:solidFill>
                <a:latin typeface="Poppins" pitchFamily="34" charset="0"/>
                <a:ea typeface="Poppins" pitchFamily="34" charset="-122"/>
                <a:cs typeface="Poppins" pitchFamily="34" charset="-120"/>
              </a:rPr>
              <a:t>Allow conversation to be free flowing</a:t>
            </a:r>
            <a:endParaRPr lang="en-US" sz="2000" dirty="0"/>
          </a:p>
          <a:p>
            <a:pPr marL="342900" indent="-342900" algn="l">
              <a:lnSpc>
                <a:spcPct val="130000"/>
              </a:lnSpc>
              <a:buClr>
                <a:srgbClr val="FED507"/>
              </a:buClr>
              <a:buFont typeface="Arial" panose="020B0604020202020204" pitchFamily="34" charset="0"/>
              <a:buChar char="•"/>
            </a:pPr>
            <a:r>
              <a:rPr lang="en-US" sz="2000" dirty="0">
                <a:solidFill>
                  <a:srgbClr val="0F0B2E"/>
                </a:solidFill>
                <a:latin typeface="Poppins" pitchFamily="34" charset="0"/>
                <a:ea typeface="Poppins" pitchFamily="34" charset="-122"/>
                <a:cs typeface="Poppins" pitchFamily="34" charset="-120"/>
              </a:rPr>
              <a:t>Use visuals</a:t>
            </a:r>
            <a:endParaRPr lang="en-US" sz="2000" dirty="0"/>
          </a:p>
          <a:p>
            <a:pPr marL="342900" indent="-342900" algn="l">
              <a:lnSpc>
                <a:spcPct val="130000"/>
              </a:lnSpc>
              <a:buClr>
                <a:srgbClr val="FED507"/>
              </a:buClr>
              <a:buFont typeface="Arial" panose="020B0604020202020204" pitchFamily="34" charset="0"/>
              <a:buChar char="•"/>
            </a:pPr>
            <a:r>
              <a:rPr lang="en-US" sz="2000" dirty="0">
                <a:solidFill>
                  <a:srgbClr val="0F0B2E"/>
                </a:solidFill>
                <a:latin typeface="Poppins" pitchFamily="34" charset="0"/>
                <a:ea typeface="Poppins" pitchFamily="34" charset="-122"/>
                <a:cs typeface="Poppins" pitchFamily="34" charset="-120"/>
              </a:rPr>
              <a:t>Be interactive + informal</a:t>
            </a:r>
            <a:endParaRPr lang="en-US" sz="2000" dirty="0"/>
          </a:p>
          <a:p>
            <a:pPr marL="342900" indent="-342900" algn="l">
              <a:lnSpc>
                <a:spcPct val="130000"/>
              </a:lnSpc>
              <a:buClr>
                <a:srgbClr val="FED507"/>
              </a:buClr>
              <a:buFont typeface="Arial" panose="020B0604020202020204" pitchFamily="34" charset="0"/>
              <a:buChar char="•"/>
            </a:pPr>
            <a:r>
              <a:rPr lang="en-US" sz="2000" dirty="0">
                <a:solidFill>
                  <a:srgbClr val="0F0B2E"/>
                </a:solidFill>
                <a:latin typeface="Poppins" pitchFamily="34" charset="0"/>
                <a:ea typeface="Poppins" pitchFamily="34" charset="-122"/>
                <a:cs typeface="Poppins" pitchFamily="34" charset="-120"/>
              </a:rPr>
              <a:t>Let me shape the outcome</a:t>
            </a:r>
            <a:endParaRPr lang="en-US" sz="2000" dirty="0"/>
          </a:p>
        </p:txBody>
      </p:sp>
      <p:sp>
        <p:nvSpPr>
          <p:cNvPr id="17" name="Text 14"/>
          <p:cNvSpPr/>
          <p:nvPr/>
        </p:nvSpPr>
        <p:spPr>
          <a:xfrm>
            <a:off x="1333500" y="9540180"/>
            <a:ext cx="3325231" cy="27429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200" b="1" kern="0" spc="216" dirty="0">
                <a:solidFill>
                  <a:srgbClr val="6B6588"/>
                </a:solidFill>
                <a:latin typeface="Poppins" pitchFamily="34" charset="0"/>
                <a:ea typeface="Poppins" pitchFamily="34" charset="-122"/>
                <a:cs typeface="Poppins" pitchFamily="34" charset="-120"/>
              </a:rPr>
              <a:t>EFFECTIVE COMMUNICATION · DO</a:t>
            </a:r>
            <a:endParaRPr lang="en-US" sz="1200" dirty="0"/>
          </a:p>
        </p:txBody>
      </p:sp>
      <p:pic>
        <p:nvPicPr>
          <p:cNvPr id="19" name="Picture 18">
            <a:extLst>
              <a:ext uri="{FF2B5EF4-FFF2-40B4-BE49-F238E27FC236}">
                <a16:creationId xmlns:a16="http://schemas.microsoft.com/office/drawing/2014/main" id="{C3BF425D-5766-51F5-3FAA-FC7C86020610}"/>
              </a:ext>
            </a:extLst>
          </p:cNvPr>
          <p:cNvPicPr>
            <a:picLocks noChangeAspect="1"/>
          </p:cNvPicPr>
          <p:nvPr/>
        </p:nvPicPr>
        <p:blipFill>
          <a:blip r:embed="rId7"/>
          <a:stretch>
            <a:fillRect/>
          </a:stretch>
        </p:blipFill>
        <p:spPr>
          <a:xfrm>
            <a:off x="16679008" y="1069568"/>
            <a:ext cx="685800" cy="5462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3"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FDFCF9"/>
        </a:soli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E41350AA-FB0D-0427-C9F5-E016867483A0}"/>
              </a:ext>
            </a:extLst>
          </p:cNvPr>
          <p:cNvGrpSpPr/>
          <p:nvPr/>
        </p:nvGrpSpPr>
        <p:grpSpPr>
          <a:xfrm>
            <a:off x="11578171" y="7057292"/>
            <a:ext cx="4381500" cy="2679376"/>
            <a:chOff x="12763500" y="7288538"/>
            <a:chExt cx="4381500" cy="2597582"/>
          </a:xfrm>
        </p:grpSpPr>
        <p:sp>
          <p:nvSpPr>
            <p:cNvPr id="14" name="Shape 11"/>
            <p:cNvSpPr/>
            <p:nvPr/>
          </p:nvSpPr>
          <p:spPr>
            <a:xfrm>
              <a:off x="12763500" y="7293322"/>
              <a:ext cx="4381500" cy="2041178"/>
            </a:xfrm>
            <a:prstGeom prst="roundRect">
              <a:avLst>
                <a:gd name="adj" fmla="val 6533"/>
              </a:avLst>
            </a:prstGeom>
            <a:solidFill>
              <a:srgbClr val="FDFCF9"/>
            </a:solidFill>
            <a:ln w="9525">
              <a:solidFill>
                <a:srgbClr val="0F0B2E">
                  <a:alpha val="5000"/>
                </a:srgbClr>
              </a:solidFill>
              <a:prstDash val="solid"/>
            </a:ln>
            <a:effectLst>
              <a:outerShdw blurRad="235456" sx="102000" sy="102000" algn="ctr" rotWithShape="0">
                <a:prstClr val="black">
                  <a:alpha val="40000"/>
                </a:prstClr>
              </a:outerShdw>
            </a:effectLst>
          </p:spPr>
          <p:txBody>
            <a:bodyPr/>
            <a:lstStyle/>
            <a:p>
              <a:endParaRPr lang="en-US"/>
            </a:p>
          </p:txBody>
        </p:sp>
        <p:pic>
          <p:nvPicPr>
            <p:cNvPr id="26" name="Picture 25">
              <a:extLst>
                <a:ext uri="{FF2B5EF4-FFF2-40B4-BE49-F238E27FC236}">
                  <a16:creationId xmlns:a16="http://schemas.microsoft.com/office/drawing/2014/main" id="{07DDEF7B-5781-61BB-A621-31926133D01A}"/>
                </a:ext>
              </a:extLst>
            </p:cNvPr>
            <p:cNvPicPr>
              <a:picLocks noChangeAspect="1"/>
            </p:cNvPicPr>
            <p:nvPr/>
          </p:nvPicPr>
          <p:blipFill>
            <a:blip r:embed="rId3"/>
            <a:stretch>
              <a:fillRect/>
            </a:stretch>
          </p:blipFill>
          <p:spPr>
            <a:xfrm>
              <a:off x="12777953" y="7288538"/>
              <a:ext cx="4356655" cy="2597582"/>
            </a:xfrm>
            <a:prstGeom prst="rect">
              <a:avLst/>
            </a:prstGeom>
          </p:spPr>
        </p:pic>
      </p:grpSp>
      <p:sp>
        <p:nvSpPr>
          <p:cNvPr id="2" name="Text 0"/>
          <p:cNvSpPr/>
          <p:nvPr/>
        </p:nvSpPr>
        <p:spPr>
          <a:xfrm>
            <a:off x="1143000" y="952500"/>
            <a:ext cx="16482060"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650" b="1" kern="0" spc="363" dirty="0">
                <a:solidFill>
                  <a:srgbClr val="6B6588"/>
                </a:solidFill>
                <a:latin typeface="Poppins" pitchFamily="34" charset="0"/>
                <a:ea typeface="Poppins" pitchFamily="34" charset="-122"/>
                <a:cs typeface="Poppins" pitchFamily="34" charset="-120"/>
              </a:rPr>
              <a:t>INEFFECTIVE COMMUNICATION · DON'T …</a:t>
            </a:r>
            <a:endParaRPr lang="en-US" sz="1650" dirty="0"/>
          </a:p>
        </p:txBody>
      </p:sp>
      <p:sp>
        <p:nvSpPr>
          <p:cNvPr id="3" name="Text 1"/>
          <p:cNvSpPr/>
          <p:nvPr/>
        </p:nvSpPr>
        <p:spPr>
          <a:xfrm>
            <a:off x="1143000" y="1543943"/>
            <a:ext cx="16482060" cy="544711"/>
          </a:xfrm>
          <a:prstGeom prst="rect">
            <a:avLst/>
          </a:prstGeom>
          <a:noFill/>
          <a:ln/>
        </p:spPr>
        <p:txBody>
          <a:bodyPr wrap="square" lIns="25400" tIns="25400" rIns="25400" bIns="25400" rtlCol="0" anchor="t">
            <a:noAutofit/>
          </a:bodyPr>
          <a:lstStyle/>
          <a:p>
            <a:pPr marL="0" indent="0" algn="l">
              <a:lnSpc>
                <a:spcPct val="95000"/>
              </a:lnSpc>
              <a:buNone/>
            </a:pPr>
            <a:r>
              <a:rPr lang="en-US" sz="5000" b="1" kern="0" spc="-147" dirty="0">
                <a:gradFill>
                  <a:gsLst>
                    <a:gs pos="7000">
                      <a:srgbClr val="E84227"/>
                    </a:gs>
                    <a:gs pos="50000">
                      <a:srgbClr val="FED507"/>
                    </a:gs>
                  </a:gsLst>
                  <a:lin ang="2700000" scaled="0"/>
                </a:gradFill>
                <a:latin typeface="Poppins" pitchFamily="34" charset="0"/>
                <a:cs typeface="Poppins" pitchFamily="34" charset="-120"/>
              </a:rPr>
              <a:t>Ineffective</a:t>
            </a:r>
            <a:r>
              <a:rPr lang="en-US" sz="5000" b="1" kern="0" spc="-147" dirty="0">
                <a:solidFill>
                  <a:srgbClr val="0F0B2E"/>
                </a:solidFill>
                <a:latin typeface="Poppins" pitchFamily="34" charset="0"/>
                <a:ea typeface="Poppins" pitchFamily="34" charset="-122"/>
                <a:cs typeface="Poppins" pitchFamily="34" charset="-120"/>
              </a:rPr>
              <a:t> </a:t>
            </a:r>
            <a:r>
              <a:rPr lang="en-US" sz="5000" b="1" kern="0" spc="-147" dirty="0">
                <a:solidFill>
                  <a:srgbClr val="000000"/>
                </a:solidFill>
                <a:latin typeface="Poppins" pitchFamily="34" charset="0"/>
                <a:ea typeface="Poppins" pitchFamily="34" charset="-122"/>
                <a:cs typeface="Poppins" pitchFamily="34" charset="-120"/>
              </a:rPr>
              <a:t>communication</a:t>
            </a:r>
            <a:r>
              <a:rPr lang="en-US" sz="5000" b="1" kern="0" spc="-147" dirty="0">
                <a:solidFill>
                  <a:srgbClr val="0F0B2E"/>
                </a:solidFill>
                <a:latin typeface="Poppins" pitchFamily="34" charset="0"/>
                <a:ea typeface="Poppins" pitchFamily="34" charset="-122"/>
                <a:cs typeface="Poppins" pitchFamily="34" charset="-120"/>
              </a:rPr>
              <a:t>.</a:t>
            </a:r>
            <a:endParaRPr lang="en-US" sz="5000" dirty="0"/>
          </a:p>
        </p:txBody>
      </p:sp>
      <p:sp>
        <p:nvSpPr>
          <p:cNvPr id="5" name="Shape 2"/>
          <p:cNvSpPr/>
          <p:nvPr/>
        </p:nvSpPr>
        <p:spPr>
          <a:xfrm>
            <a:off x="2827866" y="2787154"/>
            <a:ext cx="4381500" cy="2041178"/>
          </a:xfrm>
          <a:prstGeom prst="roundRect">
            <a:avLst>
              <a:gd name="adj" fmla="val 6533"/>
            </a:avLst>
          </a:prstGeom>
          <a:solidFill>
            <a:srgbClr val="FDFCF9"/>
          </a:solidFill>
          <a:ln w="9525">
            <a:solidFill>
              <a:srgbClr val="0F0B2E">
                <a:alpha val="5000"/>
              </a:srgbClr>
            </a:solidFill>
            <a:prstDash val="solid"/>
          </a:ln>
          <a:effectLst>
            <a:outerShdw blurRad="235456" sx="102000" sy="102000" algn="ctr" rotWithShape="0">
              <a:prstClr val="black">
                <a:alpha val="40000"/>
              </a:prstClr>
            </a:outerShdw>
          </a:effectLst>
        </p:spPr>
        <p:txBody>
          <a:bodyPr/>
          <a:lstStyle/>
          <a:p>
            <a:endParaRPr lang="en-US"/>
          </a:p>
        </p:txBody>
      </p:sp>
      <p:sp>
        <p:nvSpPr>
          <p:cNvPr id="7" name="Text 4"/>
          <p:cNvSpPr/>
          <p:nvPr/>
        </p:nvSpPr>
        <p:spPr>
          <a:xfrm>
            <a:off x="3204423" y="2945557"/>
            <a:ext cx="4038600" cy="1143000"/>
          </a:xfrm>
          <a:prstGeom prst="rect">
            <a:avLst/>
          </a:prstGeom>
          <a:noFill/>
          <a:ln/>
        </p:spPr>
        <p:txBody>
          <a:bodyPr wrap="square" lIns="25400" tIns="25400" rIns="25400" bIns="25400" rtlCol="0" anchor="t">
            <a:noAutofit/>
          </a:bodyPr>
          <a:lstStyle/>
          <a:p>
            <a:pPr marL="285750" indent="-285750" algn="l">
              <a:lnSpc>
                <a:spcPct val="130000"/>
              </a:lnSpc>
              <a:buClr>
                <a:srgbClr val="2CAAE3"/>
              </a:buClr>
              <a:buFont typeface="Arial" panose="020B0604020202020204" pitchFamily="34" charset="0"/>
              <a:buChar char="•"/>
            </a:pPr>
            <a:r>
              <a:rPr lang="en-US" sz="2000" dirty="0">
                <a:solidFill>
                  <a:srgbClr val="0F0B2E"/>
                </a:solidFill>
                <a:latin typeface="Poppins" pitchFamily="34" charset="0"/>
                <a:ea typeface="Poppins" pitchFamily="34" charset="-122"/>
                <a:cs typeface="Poppins" pitchFamily="34" charset="-120"/>
              </a:rPr>
              <a:t>Skip over the facts</a:t>
            </a:r>
            <a:endParaRPr lang="en-US" sz="2000" dirty="0"/>
          </a:p>
          <a:p>
            <a:pPr marL="285750" indent="-285750" algn="l">
              <a:lnSpc>
                <a:spcPct val="130000"/>
              </a:lnSpc>
              <a:buClr>
                <a:srgbClr val="2CAAE3"/>
              </a:buClr>
              <a:buFont typeface="Arial" panose="020B0604020202020204" pitchFamily="34" charset="0"/>
              <a:buChar char="•"/>
            </a:pPr>
            <a:r>
              <a:rPr lang="en-US" sz="2000" dirty="0">
                <a:solidFill>
                  <a:srgbClr val="0F0B2E"/>
                </a:solidFill>
                <a:latin typeface="Poppins" pitchFamily="34" charset="0"/>
                <a:ea typeface="Poppins" pitchFamily="34" charset="-122"/>
                <a:cs typeface="Poppins" pitchFamily="34" charset="-120"/>
              </a:rPr>
              <a:t>Stray from the agenda</a:t>
            </a:r>
            <a:endParaRPr lang="en-US" sz="2000" dirty="0"/>
          </a:p>
          <a:p>
            <a:pPr marL="285750" indent="-285750" algn="l">
              <a:lnSpc>
                <a:spcPct val="130000"/>
              </a:lnSpc>
              <a:buClr>
                <a:srgbClr val="2CAAE3"/>
              </a:buClr>
              <a:buFont typeface="Arial" panose="020B0604020202020204" pitchFamily="34" charset="0"/>
              <a:buChar char="•"/>
            </a:pPr>
            <a:r>
              <a:rPr lang="en-US" sz="2000" dirty="0">
                <a:solidFill>
                  <a:srgbClr val="0F0B2E"/>
                </a:solidFill>
                <a:latin typeface="Poppins" pitchFamily="34" charset="0"/>
                <a:ea typeface="Poppins" pitchFamily="34" charset="-122"/>
                <a:cs typeface="Poppins" pitchFamily="34" charset="-120"/>
              </a:rPr>
              <a:t>Interrupt my thinking</a:t>
            </a:r>
            <a:endParaRPr lang="en-US" sz="2000" dirty="0"/>
          </a:p>
          <a:p>
            <a:pPr marL="285750" indent="-285750" algn="l">
              <a:lnSpc>
                <a:spcPct val="130000"/>
              </a:lnSpc>
              <a:buClr>
                <a:srgbClr val="2CAAE3"/>
              </a:buClr>
              <a:buFont typeface="Arial" panose="020B0604020202020204" pitchFamily="34" charset="0"/>
              <a:buChar char="•"/>
            </a:pPr>
            <a:r>
              <a:rPr lang="en-US" sz="2000" dirty="0">
                <a:solidFill>
                  <a:srgbClr val="0F0B2E"/>
                </a:solidFill>
                <a:latin typeface="Poppins" pitchFamily="34" charset="0"/>
                <a:ea typeface="Poppins" pitchFamily="34" charset="-122"/>
                <a:cs typeface="Poppins" pitchFamily="34" charset="-120"/>
              </a:rPr>
              <a:t>Be flippant</a:t>
            </a:r>
            <a:endParaRPr lang="en-US" sz="2000" dirty="0"/>
          </a:p>
        </p:txBody>
      </p:sp>
      <p:sp>
        <p:nvSpPr>
          <p:cNvPr id="8" name="Shape 5"/>
          <p:cNvSpPr/>
          <p:nvPr/>
        </p:nvSpPr>
        <p:spPr>
          <a:xfrm>
            <a:off x="11451171" y="2761754"/>
            <a:ext cx="4381500" cy="2041178"/>
          </a:xfrm>
          <a:prstGeom prst="roundRect">
            <a:avLst>
              <a:gd name="adj" fmla="val 6533"/>
            </a:avLst>
          </a:prstGeom>
          <a:solidFill>
            <a:srgbClr val="FDFCF9"/>
          </a:solidFill>
          <a:ln w="9525">
            <a:solidFill>
              <a:srgbClr val="0F0B2E">
                <a:alpha val="5000"/>
              </a:srgbClr>
            </a:solidFill>
            <a:prstDash val="solid"/>
          </a:ln>
          <a:effectLst>
            <a:outerShdw blurRad="235456" sx="102000" sy="102000" algn="ctr" rotWithShape="0">
              <a:prstClr val="black">
                <a:alpha val="40000"/>
              </a:prstClr>
            </a:outerShdw>
          </a:effectLst>
        </p:spPr>
        <p:txBody>
          <a:bodyPr/>
          <a:lstStyle/>
          <a:p>
            <a:endParaRPr lang="en-US"/>
          </a:p>
        </p:txBody>
      </p:sp>
      <p:sp>
        <p:nvSpPr>
          <p:cNvPr id="10" name="Text 7"/>
          <p:cNvSpPr/>
          <p:nvPr/>
        </p:nvSpPr>
        <p:spPr>
          <a:xfrm>
            <a:off x="11929328" y="2945557"/>
            <a:ext cx="4038600" cy="1143000"/>
          </a:xfrm>
          <a:prstGeom prst="rect">
            <a:avLst/>
          </a:prstGeom>
          <a:noFill/>
          <a:ln/>
        </p:spPr>
        <p:txBody>
          <a:bodyPr wrap="square" lIns="25400" tIns="25400" rIns="25400" bIns="25400" rtlCol="0" anchor="t">
            <a:noAutofit/>
          </a:bodyPr>
          <a:lstStyle/>
          <a:p>
            <a:pPr marL="285750" indent="-285750" algn="l">
              <a:lnSpc>
                <a:spcPct val="130000"/>
              </a:lnSpc>
              <a:buClr>
                <a:srgbClr val="E84227"/>
              </a:buClr>
              <a:buFont typeface="Arial" panose="020B0604020202020204" pitchFamily="34" charset="0"/>
              <a:buChar char="•"/>
            </a:pPr>
            <a:r>
              <a:rPr lang="en-US" sz="2000" dirty="0">
                <a:solidFill>
                  <a:srgbClr val="0F0B2E"/>
                </a:solidFill>
                <a:latin typeface="Poppins" pitchFamily="34" charset="0"/>
                <a:ea typeface="Poppins" pitchFamily="34" charset="-122"/>
                <a:cs typeface="Poppins" pitchFamily="34" charset="-120"/>
              </a:rPr>
              <a:t>Be impatient</a:t>
            </a:r>
            <a:endParaRPr lang="en-US" sz="2000" dirty="0"/>
          </a:p>
          <a:p>
            <a:pPr marL="285750" indent="-285750" algn="l">
              <a:lnSpc>
                <a:spcPct val="130000"/>
              </a:lnSpc>
              <a:buClr>
                <a:srgbClr val="E84227"/>
              </a:buClr>
              <a:buFont typeface="Arial" panose="020B0604020202020204" pitchFamily="34" charset="0"/>
              <a:buChar char="•"/>
            </a:pPr>
            <a:r>
              <a:rPr lang="en-US" sz="2000" dirty="0">
                <a:solidFill>
                  <a:srgbClr val="0F0B2E"/>
                </a:solidFill>
                <a:latin typeface="Poppins" pitchFamily="34" charset="0"/>
                <a:ea typeface="Poppins" pitchFamily="34" charset="-122"/>
                <a:cs typeface="Poppins" pitchFamily="34" charset="-120"/>
              </a:rPr>
              <a:t>Procrastinate</a:t>
            </a:r>
            <a:endParaRPr lang="en-US" sz="2000" dirty="0"/>
          </a:p>
          <a:p>
            <a:pPr marL="285750" indent="-285750" algn="l">
              <a:lnSpc>
                <a:spcPct val="130000"/>
              </a:lnSpc>
              <a:buClr>
                <a:srgbClr val="E84227"/>
              </a:buClr>
              <a:buFont typeface="Arial" panose="020B0604020202020204" pitchFamily="34" charset="0"/>
              <a:buChar char="•"/>
            </a:pPr>
            <a:r>
              <a:rPr lang="en-US" sz="2000" dirty="0">
                <a:solidFill>
                  <a:srgbClr val="0F0B2E"/>
                </a:solidFill>
                <a:latin typeface="Poppins" pitchFamily="34" charset="0"/>
                <a:ea typeface="Poppins" pitchFamily="34" charset="-122"/>
                <a:cs typeface="Poppins" pitchFamily="34" charset="-120"/>
              </a:rPr>
              <a:t>Slow down the pace</a:t>
            </a:r>
            <a:endParaRPr lang="en-US" sz="2000" dirty="0"/>
          </a:p>
          <a:p>
            <a:pPr marL="285750" indent="-285750" algn="l">
              <a:lnSpc>
                <a:spcPct val="130000"/>
              </a:lnSpc>
              <a:buClr>
                <a:srgbClr val="E84227"/>
              </a:buClr>
              <a:buFont typeface="Arial" panose="020B0604020202020204" pitchFamily="34" charset="0"/>
              <a:buChar char="•"/>
            </a:pPr>
            <a:r>
              <a:rPr lang="en-US" sz="2000" dirty="0">
                <a:solidFill>
                  <a:srgbClr val="0F0B2E"/>
                </a:solidFill>
                <a:latin typeface="Poppins" pitchFamily="34" charset="0"/>
                <a:ea typeface="Poppins" pitchFamily="34" charset="-122"/>
                <a:cs typeface="Poppins" pitchFamily="34" charset="-120"/>
              </a:rPr>
              <a:t>Repeat yourself</a:t>
            </a:r>
            <a:endParaRPr lang="en-US" sz="2000" dirty="0"/>
          </a:p>
        </p:txBody>
      </p:sp>
      <p:sp>
        <p:nvSpPr>
          <p:cNvPr id="11" name="Shape 8"/>
          <p:cNvSpPr/>
          <p:nvPr/>
        </p:nvSpPr>
        <p:spPr>
          <a:xfrm>
            <a:off x="2853266" y="7123992"/>
            <a:ext cx="4381500" cy="2041178"/>
          </a:xfrm>
          <a:prstGeom prst="roundRect">
            <a:avLst>
              <a:gd name="adj" fmla="val 6533"/>
            </a:avLst>
          </a:prstGeom>
          <a:solidFill>
            <a:srgbClr val="FDFCF9"/>
          </a:solidFill>
          <a:ln w="9525">
            <a:solidFill>
              <a:srgbClr val="0F0B2E">
                <a:alpha val="5000"/>
              </a:srgbClr>
            </a:solidFill>
            <a:prstDash val="solid"/>
          </a:ln>
          <a:effectLst>
            <a:outerShdw blurRad="235456" sx="102000" sy="102000" algn="ctr" rotWithShape="0">
              <a:prstClr val="black">
                <a:alpha val="40000"/>
              </a:prstClr>
            </a:outerShdw>
          </a:effectLst>
        </p:spPr>
        <p:txBody>
          <a:bodyPr/>
          <a:lstStyle/>
          <a:p>
            <a:endParaRPr lang="en-US"/>
          </a:p>
        </p:txBody>
      </p:sp>
      <p:sp>
        <p:nvSpPr>
          <p:cNvPr id="13" name="Text 10"/>
          <p:cNvSpPr/>
          <p:nvPr/>
        </p:nvSpPr>
        <p:spPr>
          <a:xfrm>
            <a:off x="3179023" y="7282395"/>
            <a:ext cx="4038600" cy="1143000"/>
          </a:xfrm>
          <a:prstGeom prst="rect">
            <a:avLst/>
          </a:prstGeom>
          <a:noFill/>
          <a:ln/>
        </p:spPr>
        <p:txBody>
          <a:bodyPr wrap="square" lIns="25400" tIns="25400" rIns="25400" bIns="25400" rtlCol="0" anchor="t">
            <a:noAutofit/>
          </a:bodyPr>
          <a:lstStyle/>
          <a:p>
            <a:pPr marL="285750" indent="-285750" algn="l">
              <a:lnSpc>
                <a:spcPct val="130000"/>
              </a:lnSpc>
              <a:buClr>
                <a:srgbClr val="A7C93F"/>
              </a:buClr>
              <a:buFont typeface="Arial" panose="020B0604020202020204" pitchFamily="34" charset="0"/>
              <a:buChar char="•"/>
            </a:pPr>
            <a:r>
              <a:rPr lang="en-US" sz="2000" dirty="0">
                <a:solidFill>
                  <a:srgbClr val="0F0B2E"/>
                </a:solidFill>
                <a:latin typeface="Poppins" pitchFamily="34" charset="0"/>
                <a:ea typeface="Poppins" pitchFamily="34" charset="-122"/>
                <a:cs typeface="Poppins" pitchFamily="34" charset="-120"/>
              </a:rPr>
              <a:t>Be abrupt</a:t>
            </a:r>
            <a:endParaRPr lang="en-US" sz="2000" dirty="0"/>
          </a:p>
          <a:p>
            <a:pPr marL="285750" indent="-285750" algn="l">
              <a:lnSpc>
                <a:spcPct val="130000"/>
              </a:lnSpc>
              <a:buClr>
                <a:srgbClr val="A7C93F"/>
              </a:buClr>
              <a:buFont typeface="Arial" panose="020B0604020202020204" pitchFamily="34" charset="0"/>
              <a:buChar char="•"/>
            </a:pPr>
            <a:r>
              <a:rPr lang="en-US" sz="2000" dirty="0">
                <a:solidFill>
                  <a:srgbClr val="0F0B2E"/>
                </a:solidFill>
                <a:latin typeface="Poppins" pitchFamily="34" charset="0"/>
                <a:ea typeface="Poppins" pitchFamily="34" charset="-122"/>
                <a:cs typeface="Poppins" pitchFamily="34" charset="-120"/>
              </a:rPr>
              <a:t>Rush me</a:t>
            </a:r>
            <a:endParaRPr lang="en-US" sz="2000" dirty="0"/>
          </a:p>
          <a:p>
            <a:pPr marL="285750" indent="-285750" algn="l">
              <a:lnSpc>
                <a:spcPct val="130000"/>
              </a:lnSpc>
              <a:buClr>
                <a:srgbClr val="A7C93F"/>
              </a:buClr>
              <a:buFont typeface="Arial" panose="020B0604020202020204" pitchFamily="34" charset="0"/>
              <a:buChar char="•"/>
            </a:pPr>
            <a:r>
              <a:rPr lang="en-US" sz="2000" dirty="0">
                <a:solidFill>
                  <a:srgbClr val="0F0B2E"/>
                </a:solidFill>
                <a:latin typeface="Poppins" pitchFamily="34" charset="0"/>
                <a:ea typeface="Poppins" pitchFamily="34" charset="-122"/>
                <a:cs typeface="Poppins" pitchFamily="34" charset="-120"/>
              </a:rPr>
              <a:t>Talk over me</a:t>
            </a:r>
            <a:endParaRPr lang="en-US" sz="2000" dirty="0"/>
          </a:p>
          <a:p>
            <a:pPr marL="285750" indent="-285750" algn="l">
              <a:lnSpc>
                <a:spcPct val="130000"/>
              </a:lnSpc>
              <a:buClr>
                <a:srgbClr val="A7C93F"/>
              </a:buClr>
              <a:buFont typeface="Arial" panose="020B0604020202020204" pitchFamily="34" charset="0"/>
              <a:buChar char="•"/>
            </a:pPr>
            <a:r>
              <a:rPr lang="en-US" sz="2000" dirty="0">
                <a:solidFill>
                  <a:srgbClr val="0F0B2E"/>
                </a:solidFill>
                <a:latin typeface="Poppins" pitchFamily="34" charset="0"/>
                <a:ea typeface="Poppins" pitchFamily="34" charset="-122"/>
                <a:cs typeface="Poppins" pitchFamily="34" charset="-120"/>
              </a:rPr>
              <a:t>Openly criticise</a:t>
            </a:r>
            <a:endParaRPr lang="en-US" sz="2000" dirty="0"/>
          </a:p>
        </p:txBody>
      </p:sp>
      <p:sp>
        <p:nvSpPr>
          <p:cNvPr id="16" name="Text 13"/>
          <p:cNvSpPr/>
          <p:nvPr/>
        </p:nvSpPr>
        <p:spPr>
          <a:xfrm>
            <a:off x="11954728" y="7189259"/>
            <a:ext cx="4038600" cy="1143000"/>
          </a:xfrm>
          <a:prstGeom prst="rect">
            <a:avLst/>
          </a:prstGeom>
          <a:noFill/>
          <a:ln/>
        </p:spPr>
        <p:txBody>
          <a:bodyPr wrap="square" lIns="25400" tIns="25400" rIns="25400" bIns="25400" rtlCol="0" anchor="t">
            <a:noAutofit/>
          </a:bodyPr>
          <a:lstStyle/>
          <a:p>
            <a:pPr marL="285750" indent="-285750" algn="l">
              <a:lnSpc>
                <a:spcPct val="130000"/>
              </a:lnSpc>
              <a:buClr>
                <a:srgbClr val="FED507"/>
              </a:buClr>
              <a:buFont typeface="Arial" panose="020B0604020202020204" pitchFamily="34" charset="0"/>
              <a:buChar char="•"/>
            </a:pPr>
            <a:r>
              <a:rPr lang="en-US" sz="2000" dirty="0">
                <a:solidFill>
                  <a:srgbClr val="0F0B2E"/>
                </a:solidFill>
                <a:latin typeface="Poppins" pitchFamily="34" charset="0"/>
                <a:ea typeface="Poppins" pitchFamily="34" charset="-122"/>
                <a:cs typeface="Poppins" pitchFamily="34" charset="-120"/>
              </a:rPr>
              <a:t>Restrain my ideas</a:t>
            </a:r>
            <a:endParaRPr lang="en-US" sz="2000" dirty="0"/>
          </a:p>
          <a:p>
            <a:pPr marL="285750" indent="-285750" algn="l">
              <a:lnSpc>
                <a:spcPct val="130000"/>
              </a:lnSpc>
              <a:buClr>
                <a:srgbClr val="FED507"/>
              </a:buClr>
              <a:buFont typeface="Arial" panose="020B0604020202020204" pitchFamily="34" charset="0"/>
              <a:buChar char="•"/>
            </a:pPr>
            <a:r>
              <a:rPr lang="en-US" sz="2000" dirty="0">
                <a:solidFill>
                  <a:srgbClr val="0F0B2E"/>
                </a:solidFill>
                <a:latin typeface="Poppins" pitchFamily="34" charset="0"/>
                <a:ea typeface="Poppins" pitchFamily="34" charset="-122"/>
                <a:cs typeface="Poppins" pitchFamily="34" charset="-120"/>
              </a:rPr>
              <a:t>Overwhelm with detail</a:t>
            </a:r>
            <a:endParaRPr lang="en-US" sz="2000" dirty="0"/>
          </a:p>
          <a:p>
            <a:pPr marL="285750" indent="-285750" algn="l">
              <a:lnSpc>
                <a:spcPct val="130000"/>
              </a:lnSpc>
              <a:buClr>
                <a:srgbClr val="FED507"/>
              </a:buClr>
              <a:buFont typeface="Arial" panose="020B0604020202020204" pitchFamily="34" charset="0"/>
              <a:buChar char="•"/>
            </a:pPr>
            <a:r>
              <a:rPr lang="en-US" sz="2000" dirty="0">
                <a:solidFill>
                  <a:srgbClr val="0F0B2E"/>
                </a:solidFill>
                <a:latin typeface="Poppins" pitchFamily="34" charset="0"/>
                <a:ea typeface="Poppins" pitchFamily="34" charset="-122"/>
                <a:cs typeface="Poppins" pitchFamily="34" charset="-120"/>
              </a:rPr>
              <a:t>Dampen my enthusiasm</a:t>
            </a:r>
            <a:endParaRPr lang="en-US" sz="2000" dirty="0"/>
          </a:p>
          <a:p>
            <a:pPr marL="285750" indent="-285750" algn="l">
              <a:lnSpc>
                <a:spcPct val="130000"/>
              </a:lnSpc>
              <a:buClr>
                <a:srgbClr val="FED507"/>
              </a:buClr>
              <a:buFont typeface="Arial" panose="020B0604020202020204" pitchFamily="34" charset="0"/>
              <a:buChar char="•"/>
            </a:pPr>
            <a:r>
              <a:rPr lang="en-US" sz="2000" dirty="0">
                <a:solidFill>
                  <a:srgbClr val="0F0B2E"/>
                </a:solidFill>
                <a:latin typeface="Poppins" pitchFamily="34" charset="0"/>
                <a:ea typeface="Poppins" pitchFamily="34" charset="-122"/>
                <a:cs typeface="Poppins" pitchFamily="34" charset="-120"/>
              </a:rPr>
              <a:t>Expect me to stick to rigid timescales</a:t>
            </a:r>
            <a:endParaRPr lang="en-US" sz="2000" dirty="0"/>
          </a:p>
        </p:txBody>
      </p:sp>
      <p:sp>
        <p:nvSpPr>
          <p:cNvPr id="17" name="Text 14"/>
          <p:cNvSpPr/>
          <p:nvPr/>
        </p:nvSpPr>
        <p:spPr>
          <a:xfrm>
            <a:off x="1333500" y="9540180"/>
            <a:ext cx="3856698" cy="27429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200" b="1" kern="0" spc="216" dirty="0">
                <a:solidFill>
                  <a:srgbClr val="6B6588"/>
                </a:solidFill>
                <a:latin typeface="Poppins" pitchFamily="34" charset="0"/>
                <a:ea typeface="Poppins" pitchFamily="34" charset="-122"/>
                <a:cs typeface="Poppins" pitchFamily="34" charset="-120"/>
              </a:rPr>
              <a:t>INEFFECTIVE COMMUNICATION · DON'T</a:t>
            </a:r>
            <a:endParaRPr lang="en-US" sz="1200" dirty="0"/>
          </a:p>
        </p:txBody>
      </p:sp>
      <p:pic>
        <p:nvPicPr>
          <p:cNvPr id="22" name="Picture 21">
            <a:extLst>
              <a:ext uri="{FF2B5EF4-FFF2-40B4-BE49-F238E27FC236}">
                <a16:creationId xmlns:a16="http://schemas.microsoft.com/office/drawing/2014/main" id="{FC6F70D0-8218-FC8A-4AED-1D470FF824A6}"/>
              </a:ext>
            </a:extLst>
          </p:cNvPr>
          <p:cNvPicPr>
            <a:picLocks noChangeAspect="1"/>
          </p:cNvPicPr>
          <p:nvPr/>
        </p:nvPicPr>
        <p:blipFill>
          <a:blip r:embed="rId4"/>
          <a:stretch>
            <a:fillRect/>
          </a:stretch>
        </p:blipFill>
        <p:spPr>
          <a:xfrm>
            <a:off x="16679008" y="1069568"/>
            <a:ext cx="685800" cy="546265"/>
          </a:xfrm>
          <a:prstGeom prst="rect">
            <a:avLst/>
          </a:prstGeom>
        </p:spPr>
      </p:pic>
      <p:pic>
        <p:nvPicPr>
          <p:cNvPr id="23" name="Picture 22">
            <a:extLst>
              <a:ext uri="{FF2B5EF4-FFF2-40B4-BE49-F238E27FC236}">
                <a16:creationId xmlns:a16="http://schemas.microsoft.com/office/drawing/2014/main" id="{13ED6275-B3A4-6BA5-5576-417AC6A0710D}"/>
              </a:ext>
            </a:extLst>
          </p:cNvPr>
          <p:cNvPicPr>
            <a:picLocks noChangeAspect="1"/>
          </p:cNvPicPr>
          <p:nvPr/>
        </p:nvPicPr>
        <p:blipFill>
          <a:blip r:embed="rId5"/>
          <a:stretch>
            <a:fillRect/>
          </a:stretch>
        </p:blipFill>
        <p:spPr>
          <a:xfrm>
            <a:off x="11463803" y="2742725"/>
            <a:ext cx="4345200" cy="1345832"/>
          </a:xfrm>
          <a:prstGeom prst="rect">
            <a:avLst/>
          </a:prstGeom>
        </p:spPr>
      </p:pic>
      <p:pic>
        <p:nvPicPr>
          <p:cNvPr id="24" name="Picture 23">
            <a:extLst>
              <a:ext uri="{FF2B5EF4-FFF2-40B4-BE49-F238E27FC236}">
                <a16:creationId xmlns:a16="http://schemas.microsoft.com/office/drawing/2014/main" id="{BA279C8B-FF0A-813B-DE1B-21341B62BD68}"/>
              </a:ext>
            </a:extLst>
          </p:cNvPr>
          <p:cNvPicPr>
            <a:picLocks noChangeAspect="1"/>
          </p:cNvPicPr>
          <p:nvPr/>
        </p:nvPicPr>
        <p:blipFill>
          <a:blip r:embed="rId6"/>
          <a:stretch>
            <a:fillRect/>
          </a:stretch>
        </p:blipFill>
        <p:spPr>
          <a:xfrm>
            <a:off x="2867044" y="7103515"/>
            <a:ext cx="4350402" cy="2436665"/>
          </a:xfrm>
          <a:prstGeom prst="rect">
            <a:avLst/>
          </a:prstGeom>
        </p:spPr>
      </p:pic>
      <p:pic>
        <p:nvPicPr>
          <p:cNvPr id="25" name="Picture 24">
            <a:extLst>
              <a:ext uri="{FF2B5EF4-FFF2-40B4-BE49-F238E27FC236}">
                <a16:creationId xmlns:a16="http://schemas.microsoft.com/office/drawing/2014/main" id="{B99F336F-A207-4F30-F4BE-7F5D77EFF61F}"/>
              </a:ext>
            </a:extLst>
          </p:cNvPr>
          <p:cNvPicPr>
            <a:picLocks noChangeAspect="1"/>
          </p:cNvPicPr>
          <p:nvPr/>
        </p:nvPicPr>
        <p:blipFill>
          <a:blip r:embed="rId7"/>
          <a:stretch>
            <a:fillRect/>
          </a:stretch>
        </p:blipFill>
        <p:spPr>
          <a:xfrm>
            <a:off x="2853267" y="2739100"/>
            <a:ext cx="4353489" cy="236451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0" grpId="0" animBg="1"/>
      <p:bldP spid="11" grpId="0" animBg="1"/>
      <p:bldP spid="13"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0">
  <p:cSld name="Slide 2">
    <p:bg>
      <p:bgPr>
        <a:solidFill>
          <a:srgbClr val="FDFCF9"/>
        </a:solidFill>
        <a:effectLst/>
      </p:bgPr>
    </p:bg>
    <p:spTree>
      <p:nvGrpSpPr>
        <p:cNvPr id="1" name=""/>
        <p:cNvGrpSpPr/>
        <p:nvPr/>
      </p:nvGrpSpPr>
      <p:grpSpPr>
        <a:xfrm>
          <a:off x="0" y="0"/>
          <a:ext cx="0" cy="0"/>
          <a:chOff x="0" y="0"/>
          <a:chExt cx="0" cy="0"/>
        </a:xfrm>
      </p:grpSpPr>
      <p:sp>
        <p:nvSpPr>
          <p:cNvPr id="2" name="Text 0"/>
          <p:cNvSpPr/>
          <p:nvPr/>
        </p:nvSpPr>
        <p:spPr>
          <a:xfrm>
            <a:off x="1143000" y="952500"/>
            <a:ext cx="16482060"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650" b="1" kern="0" spc="363" dirty="0">
                <a:solidFill>
                  <a:srgbClr val="6B6588"/>
                </a:solidFill>
                <a:latin typeface="Poppins" pitchFamily="34" charset="0"/>
                <a:ea typeface="Poppins" pitchFamily="34" charset="-122"/>
                <a:cs typeface="Poppins" pitchFamily="34" charset="-120"/>
              </a:rPr>
              <a:t>FACILITATOR NOTES · DELIVERY</a:t>
            </a:r>
            <a:endParaRPr lang="en-US" sz="1650" dirty="0"/>
          </a:p>
        </p:txBody>
      </p:sp>
      <p:sp>
        <p:nvSpPr>
          <p:cNvPr id="3" name="Text 1"/>
          <p:cNvSpPr/>
          <p:nvPr/>
        </p:nvSpPr>
        <p:spPr>
          <a:xfrm>
            <a:off x="1143000" y="1543943"/>
            <a:ext cx="16482060" cy="689521"/>
          </a:xfrm>
          <a:prstGeom prst="rect">
            <a:avLst/>
          </a:prstGeom>
          <a:noFill/>
          <a:ln/>
        </p:spPr>
        <p:txBody>
          <a:bodyPr wrap="square" lIns="25400" tIns="25400" rIns="25400" bIns="25400" rtlCol="0" anchor="t">
            <a:normAutofit fontScale="92500" lnSpcReduction="20000"/>
          </a:bodyPr>
          <a:lstStyle/>
          <a:p>
            <a:pPr marL="0" indent="0" algn="l">
              <a:lnSpc>
                <a:spcPct val="95000"/>
              </a:lnSpc>
              <a:buNone/>
            </a:pPr>
            <a:r>
              <a:rPr lang="en-US" sz="5400" b="1" kern="0" spc="-189" dirty="0">
                <a:solidFill>
                  <a:srgbClr val="0F0B2E"/>
                </a:solidFill>
                <a:latin typeface="Poppins" pitchFamily="34" charset="0"/>
                <a:ea typeface="Poppins" pitchFamily="34" charset="-122"/>
                <a:cs typeface="Poppins" pitchFamily="34" charset="-120"/>
              </a:rPr>
              <a:t>Session </a:t>
            </a:r>
            <a:r>
              <a:rPr lang="en-US" sz="5400" b="1" kern="0" spc="-189" dirty="0">
                <a:solidFill>
                  <a:srgbClr val="000000"/>
                </a:solidFill>
                <a:latin typeface="Poppins" pitchFamily="34" charset="0"/>
                <a:ea typeface="Poppins" pitchFamily="34" charset="-122"/>
                <a:cs typeface="Poppins" pitchFamily="34" charset="-120"/>
              </a:rPr>
              <a:t>delivery</a:t>
            </a:r>
            <a:r>
              <a:rPr lang="en-US" sz="5400" b="1" kern="0" spc="-189" dirty="0">
                <a:solidFill>
                  <a:srgbClr val="0F0B2E"/>
                </a:solidFill>
                <a:latin typeface="Poppins" pitchFamily="34" charset="0"/>
                <a:ea typeface="Poppins" pitchFamily="34" charset="-122"/>
                <a:cs typeface="Poppins" pitchFamily="34" charset="-120"/>
              </a:rPr>
              <a:t>.</a:t>
            </a:r>
            <a:endParaRPr lang="en-US" sz="5400" dirty="0"/>
          </a:p>
        </p:txBody>
      </p:sp>
      <p:sp>
        <p:nvSpPr>
          <p:cNvPr id="4" name="Text 2"/>
          <p:cNvSpPr/>
          <p:nvPr/>
        </p:nvSpPr>
        <p:spPr>
          <a:xfrm>
            <a:off x="1143000" y="2652564"/>
            <a:ext cx="13493307" cy="1363712"/>
          </a:xfrm>
          <a:prstGeom prst="rect">
            <a:avLst/>
          </a:prstGeom>
          <a:noFill/>
          <a:ln/>
        </p:spPr>
        <p:txBody>
          <a:bodyPr wrap="square" lIns="25400" tIns="25400" rIns="25400" bIns="25400" rtlCol="0" anchor="t">
            <a:normAutofit fontScale="92500" lnSpcReduction="20000"/>
          </a:bodyPr>
          <a:lstStyle/>
          <a:p>
            <a:pPr marL="0" indent="0" algn="l">
              <a:lnSpc>
                <a:spcPct val="145000"/>
              </a:lnSpc>
              <a:buNone/>
            </a:pPr>
            <a:r>
              <a:rPr lang="en-US" sz="2400" dirty="0">
                <a:solidFill>
                  <a:srgbClr val="3D365C"/>
                </a:solidFill>
                <a:latin typeface="Poppins" pitchFamily="34" charset="0"/>
                <a:ea typeface="Poppins" pitchFamily="34" charset="-122"/>
                <a:cs typeface="Poppins" pitchFamily="34" charset="-120"/>
              </a:rPr>
              <a:t>We encourage you to </a:t>
            </a:r>
            <a:r>
              <a:rPr lang="en-US" sz="2400" b="1" dirty="0">
                <a:solidFill>
                  <a:srgbClr val="3D365C"/>
                </a:solidFill>
                <a:latin typeface="Poppins" pitchFamily="34" charset="0"/>
                <a:ea typeface="Poppins" pitchFamily="34" charset="-122"/>
                <a:cs typeface="Poppins" pitchFamily="34" charset="-120"/>
              </a:rPr>
              <a:t>run through all the slides </a:t>
            </a:r>
            <a:r>
              <a:rPr lang="en-US" sz="2400" dirty="0">
                <a:solidFill>
                  <a:srgbClr val="3D365C"/>
                </a:solidFill>
                <a:latin typeface="Poppins" pitchFamily="34" charset="0"/>
                <a:ea typeface="Poppins" pitchFamily="34" charset="-122"/>
                <a:cs typeface="Poppins" pitchFamily="34" charset="-120"/>
              </a:rPr>
              <a:t>ahead of delivering them in slideshow mode. Some slides are </a:t>
            </a:r>
            <a:r>
              <a:rPr lang="en-US" sz="2400" b="1" dirty="0">
                <a:solidFill>
                  <a:srgbClr val="3D365C"/>
                </a:solidFill>
                <a:latin typeface="Poppins" pitchFamily="34" charset="0"/>
                <a:ea typeface="Poppins" pitchFamily="34" charset="-122"/>
                <a:cs typeface="Poppins" pitchFamily="34" charset="-120"/>
              </a:rPr>
              <a:t>static </a:t>
            </a:r>
            <a:r>
              <a:rPr lang="en-US" sz="2400" dirty="0">
                <a:solidFill>
                  <a:srgbClr val="3D365C"/>
                </a:solidFill>
                <a:latin typeface="Poppins" pitchFamily="34" charset="0"/>
                <a:ea typeface="Poppins" pitchFamily="34" charset="-122"/>
                <a:cs typeface="Poppins" pitchFamily="34" charset="-120"/>
              </a:rPr>
              <a:t>and others include </a:t>
            </a:r>
            <a:r>
              <a:rPr lang="en-US" sz="2400" b="1" dirty="0">
                <a:solidFill>
                  <a:srgbClr val="3D365C"/>
                </a:solidFill>
                <a:latin typeface="Poppins" pitchFamily="34" charset="0"/>
                <a:ea typeface="Poppins" pitchFamily="34" charset="-122"/>
                <a:cs typeface="Poppins" pitchFamily="34" charset="-120"/>
              </a:rPr>
              <a:t>animations </a:t>
            </a:r>
            <a:r>
              <a:rPr lang="en-US" sz="2400" dirty="0">
                <a:solidFill>
                  <a:srgbClr val="3D365C"/>
                </a:solidFill>
                <a:latin typeface="Poppins" pitchFamily="34" charset="0"/>
                <a:ea typeface="Poppins" pitchFamily="34" charset="-122"/>
                <a:cs typeface="Poppins" pitchFamily="34" charset="-120"/>
              </a:rPr>
              <a:t>— please check that the animations work as expected.</a:t>
            </a:r>
            <a:endParaRPr lang="en-US" sz="2400" dirty="0"/>
          </a:p>
        </p:txBody>
      </p:sp>
      <p:sp>
        <p:nvSpPr>
          <p:cNvPr id="5" name="Text 3"/>
          <p:cNvSpPr/>
          <p:nvPr/>
        </p:nvSpPr>
        <p:spPr>
          <a:xfrm>
            <a:off x="1143000" y="4206776"/>
            <a:ext cx="13493307" cy="479971"/>
          </a:xfrm>
          <a:prstGeom prst="rect">
            <a:avLst/>
          </a:prstGeom>
          <a:noFill/>
          <a:ln/>
        </p:spPr>
        <p:txBody>
          <a:bodyPr wrap="square" lIns="25400" tIns="25400" rIns="25400" bIns="25400" rtlCol="0" anchor="t">
            <a:normAutofit fontScale="92500" lnSpcReduction="10000"/>
          </a:bodyPr>
          <a:lstStyle/>
          <a:p>
            <a:pPr marL="0" indent="0" algn="l">
              <a:lnSpc>
                <a:spcPct val="145000"/>
              </a:lnSpc>
              <a:buNone/>
            </a:pPr>
            <a:r>
              <a:rPr lang="en-US" sz="2400" dirty="0">
                <a:solidFill>
                  <a:srgbClr val="3D365C"/>
                </a:solidFill>
                <a:latin typeface="Poppins" pitchFamily="34" charset="0"/>
                <a:ea typeface="Poppins" pitchFamily="34" charset="-122"/>
                <a:cs typeface="Poppins" pitchFamily="34" charset="-120"/>
              </a:rPr>
              <a:t>Brief </a:t>
            </a:r>
            <a:r>
              <a:rPr lang="en-US" sz="2400" b="1" dirty="0">
                <a:solidFill>
                  <a:srgbClr val="3D365C"/>
                </a:solidFill>
                <a:latin typeface="Poppins" pitchFamily="34" charset="0"/>
                <a:ea typeface="Poppins" pitchFamily="34" charset="-122"/>
                <a:cs typeface="Poppins" pitchFamily="34" charset="-120"/>
              </a:rPr>
              <a:t>notes </a:t>
            </a:r>
            <a:r>
              <a:rPr lang="en-US" sz="2400" dirty="0">
                <a:solidFill>
                  <a:srgbClr val="3D365C"/>
                </a:solidFill>
                <a:latin typeface="Poppins" pitchFamily="34" charset="0"/>
                <a:ea typeface="Poppins" pitchFamily="34" charset="-122"/>
                <a:cs typeface="Poppins" pitchFamily="34" charset="-120"/>
              </a:rPr>
              <a:t>are provided below each slide to give delivery guidance.</a:t>
            </a:r>
            <a:endParaRPr lang="en-US" sz="2400" dirty="0"/>
          </a:p>
        </p:txBody>
      </p:sp>
      <p:sp>
        <p:nvSpPr>
          <p:cNvPr id="6" name="Text 4"/>
          <p:cNvSpPr/>
          <p:nvPr/>
        </p:nvSpPr>
        <p:spPr>
          <a:xfrm>
            <a:off x="1333500" y="9540180"/>
            <a:ext cx="3854092" cy="27429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200" b="1" kern="0" spc="216" dirty="0">
                <a:solidFill>
                  <a:srgbClr val="6B6588"/>
                </a:solidFill>
                <a:latin typeface="Poppins" pitchFamily="34" charset="0"/>
                <a:ea typeface="Poppins" pitchFamily="34" charset="-122"/>
                <a:cs typeface="Poppins" pitchFamily="34" charset="-120"/>
              </a:rPr>
              <a:t>LEADERSHIP DEVELOPMENT WORKSHOP</a:t>
            </a:r>
            <a:endParaRPr lang="en-US" sz="12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FDFCF9"/>
        </a:solidFill>
        <a:effectLst/>
      </p:bgPr>
    </p:bg>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046D7121-8F1E-6569-BC53-494EBDCCC7BC}"/>
              </a:ext>
            </a:extLst>
          </p:cNvPr>
          <p:cNvPicPr>
            <a:picLocks noChangeAspect="1"/>
          </p:cNvPicPr>
          <p:nvPr/>
        </p:nvPicPr>
        <p:blipFill>
          <a:blip r:embed="rId3"/>
          <a:stretch>
            <a:fillRect/>
          </a:stretch>
        </p:blipFill>
        <p:spPr>
          <a:xfrm>
            <a:off x="11117058" y="2284697"/>
            <a:ext cx="4953000" cy="3091473"/>
          </a:xfrm>
          <a:prstGeom prst="rect">
            <a:avLst/>
          </a:prstGeom>
        </p:spPr>
      </p:pic>
      <p:pic>
        <p:nvPicPr>
          <p:cNvPr id="27" name="Picture 26">
            <a:extLst>
              <a:ext uri="{FF2B5EF4-FFF2-40B4-BE49-F238E27FC236}">
                <a16:creationId xmlns:a16="http://schemas.microsoft.com/office/drawing/2014/main" id="{7C243FBA-3867-59BF-D3CC-0EBE842F993F}"/>
              </a:ext>
            </a:extLst>
          </p:cNvPr>
          <p:cNvPicPr>
            <a:picLocks noChangeAspect="1"/>
          </p:cNvPicPr>
          <p:nvPr/>
        </p:nvPicPr>
        <p:blipFill>
          <a:blip r:embed="rId4"/>
          <a:stretch>
            <a:fillRect/>
          </a:stretch>
        </p:blipFill>
        <p:spPr>
          <a:xfrm>
            <a:off x="2503200" y="2274276"/>
            <a:ext cx="4953000" cy="3188677"/>
          </a:xfrm>
          <a:prstGeom prst="rect">
            <a:avLst/>
          </a:prstGeom>
        </p:spPr>
      </p:pic>
      <p:pic>
        <p:nvPicPr>
          <p:cNvPr id="21" name="Picture 20">
            <a:extLst>
              <a:ext uri="{FF2B5EF4-FFF2-40B4-BE49-F238E27FC236}">
                <a16:creationId xmlns:a16="http://schemas.microsoft.com/office/drawing/2014/main" id="{AA85DC4D-70F6-2051-914B-DB3DDFDDACD0}"/>
              </a:ext>
            </a:extLst>
          </p:cNvPr>
          <p:cNvPicPr>
            <a:picLocks noChangeAspect="1"/>
          </p:cNvPicPr>
          <p:nvPr/>
        </p:nvPicPr>
        <p:blipFill>
          <a:blip r:embed="rId5"/>
          <a:stretch>
            <a:fillRect/>
          </a:stretch>
        </p:blipFill>
        <p:spPr>
          <a:xfrm>
            <a:off x="2550093" y="6705600"/>
            <a:ext cx="4953000" cy="3135923"/>
          </a:xfrm>
          <a:prstGeom prst="rect">
            <a:avLst/>
          </a:prstGeom>
        </p:spPr>
      </p:pic>
      <p:pic>
        <p:nvPicPr>
          <p:cNvPr id="23" name="Picture 22">
            <a:extLst>
              <a:ext uri="{FF2B5EF4-FFF2-40B4-BE49-F238E27FC236}">
                <a16:creationId xmlns:a16="http://schemas.microsoft.com/office/drawing/2014/main" id="{2DAF8AAA-A05C-B5A0-D5E0-312872A385B7}"/>
              </a:ext>
            </a:extLst>
          </p:cNvPr>
          <p:cNvPicPr>
            <a:picLocks noChangeAspect="1"/>
          </p:cNvPicPr>
          <p:nvPr/>
        </p:nvPicPr>
        <p:blipFill>
          <a:blip r:embed="rId6"/>
          <a:stretch>
            <a:fillRect/>
          </a:stretch>
        </p:blipFill>
        <p:spPr>
          <a:xfrm>
            <a:off x="11210842" y="6786358"/>
            <a:ext cx="4953000" cy="3102219"/>
          </a:xfrm>
          <a:prstGeom prst="rect">
            <a:avLst/>
          </a:prstGeom>
        </p:spPr>
      </p:pic>
      <p:sp>
        <p:nvSpPr>
          <p:cNvPr id="2" name="Text 0"/>
          <p:cNvSpPr/>
          <p:nvPr/>
        </p:nvSpPr>
        <p:spPr>
          <a:xfrm>
            <a:off x="1143000" y="952500"/>
            <a:ext cx="16482060"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650" b="1" kern="0" spc="363" dirty="0">
                <a:solidFill>
                  <a:srgbClr val="6B6588"/>
                </a:solidFill>
                <a:latin typeface="Poppins" pitchFamily="34" charset="0"/>
                <a:ea typeface="Poppins" pitchFamily="34" charset="-122"/>
                <a:cs typeface="Poppins" pitchFamily="34" charset="-120"/>
              </a:rPr>
              <a:t>VERBAL STYLE · HOW LEADERS SOUND AROUND THE WHEEL</a:t>
            </a:r>
            <a:endParaRPr lang="en-US" sz="1650" dirty="0"/>
          </a:p>
        </p:txBody>
      </p:sp>
      <p:sp>
        <p:nvSpPr>
          <p:cNvPr id="3" name="Text 1"/>
          <p:cNvSpPr/>
          <p:nvPr/>
        </p:nvSpPr>
        <p:spPr>
          <a:xfrm>
            <a:off x="1143000" y="1543943"/>
            <a:ext cx="16482060" cy="544711"/>
          </a:xfrm>
          <a:prstGeom prst="rect">
            <a:avLst/>
          </a:prstGeom>
          <a:noFill/>
          <a:ln/>
        </p:spPr>
        <p:txBody>
          <a:bodyPr wrap="square" lIns="25400" tIns="25400" rIns="25400" bIns="25400" rtlCol="0" anchor="t">
            <a:noAutofit/>
          </a:bodyPr>
          <a:lstStyle/>
          <a:p>
            <a:pPr>
              <a:lnSpc>
                <a:spcPct val="95000"/>
              </a:lnSpc>
            </a:pPr>
            <a:r>
              <a:rPr lang="en-US" sz="5000" b="1" kern="0" spc="-147" dirty="0">
                <a:gradFill>
                  <a:gsLst>
                    <a:gs pos="7000">
                      <a:srgbClr val="E84227"/>
                    </a:gs>
                    <a:gs pos="50000">
                      <a:srgbClr val="FED507"/>
                    </a:gs>
                  </a:gsLst>
                  <a:lin ang="2700000" scaled="0"/>
                </a:gradFill>
                <a:latin typeface="Poppins" pitchFamily="34" charset="0"/>
                <a:cs typeface="Poppins" pitchFamily="34" charset="-120"/>
              </a:rPr>
              <a:t>Verbal </a:t>
            </a:r>
            <a:r>
              <a:rPr lang="en-US" sz="5000" b="1" kern="0" spc="-147" dirty="0">
                <a:solidFill>
                  <a:srgbClr val="000000"/>
                </a:solidFill>
                <a:latin typeface="Poppins" pitchFamily="34" charset="0"/>
                <a:cs typeface="Poppins" pitchFamily="34" charset="-120"/>
              </a:rPr>
              <a:t>style.</a:t>
            </a:r>
            <a:endParaRPr lang="en-US" sz="5000" b="1" kern="0" spc="-147" dirty="0">
              <a:gradFill>
                <a:gsLst>
                  <a:gs pos="7000">
                    <a:srgbClr val="E84227"/>
                  </a:gs>
                  <a:gs pos="50000">
                    <a:srgbClr val="FED507"/>
                  </a:gs>
                </a:gsLst>
                <a:lin ang="2700000" scaled="0"/>
              </a:gradFill>
              <a:latin typeface="Poppins" pitchFamily="34" charset="0"/>
              <a:cs typeface="Poppins" pitchFamily="34" charset="-120"/>
            </a:endParaRPr>
          </a:p>
        </p:txBody>
      </p:sp>
      <p:sp>
        <p:nvSpPr>
          <p:cNvPr id="7" name="Text 4"/>
          <p:cNvSpPr/>
          <p:nvPr/>
        </p:nvSpPr>
        <p:spPr>
          <a:xfrm>
            <a:off x="3210208" y="2685695"/>
            <a:ext cx="4038600" cy="1428750"/>
          </a:xfrm>
          <a:prstGeom prst="rect">
            <a:avLst/>
          </a:prstGeom>
          <a:noFill/>
          <a:ln/>
        </p:spPr>
        <p:txBody>
          <a:bodyPr wrap="square" lIns="25400" tIns="25400" rIns="25400" bIns="25400" rtlCol="0" anchor="t">
            <a:noAutofit/>
          </a:bodyPr>
          <a:lstStyle/>
          <a:p>
            <a:pPr marL="285750" indent="-285750" algn="l">
              <a:lnSpc>
                <a:spcPct val="130000"/>
              </a:lnSpc>
              <a:buClr>
                <a:srgbClr val="2CAAE3"/>
              </a:buClr>
              <a:buFont typeface="Arial" panose="020B0604020202020204" pitchFamily="34" charset="0"/>
              <a:buChar char="•"/>
            </a:pPr>
            <a:r>
              <a:rPr lang="en-US" sz="2000" dirty="0">
                <a:solidFill>
                  <a:srgbClr val="0F0B2E"/>
                </a:solidFill>
                <a:latin typeface="Poppins" pitchFamily="34" charset="0"/>
                <a:ea typeface="Poppins" pitchFamily="34" charset="-122"/>
                <a:cs typeface="Poppins" pitchFamily="34" charset="-120"/>
              </a:rPr>
              <a:t>Pragmatic</a:t>
            </a:r>
            <a:endParaRPr lang="en-US" sz="2000" dirty="0"/>
          </a:p>
          <a:p>
            <a:pPr marL="285750" indent="-285750" algn="l">
              <a:lnSpc>
                <a:spcPct val="130000"/>
              </a:lnSpc>
              <a:buClr>
                <a:srgbClr val="2CAAE3"/>
              </a:buClr>
              <a:buFont typeface="Arial" panose="020B0604020202020204" pitchFamily="34" charset="0"/>
              <a:buChar char="•"/>
            </a:pPr>
            <a:r>
              <a:rPr lang="en-US" sz="2000" dirty="0">
                <a:solidFill>
                  <a:srgbClr val="0F0B2E"/>
                </a:solidFill>
                <a:latin typeface="Poppins" pitchFamily="34" charset="0"/>
                <a:ea typeface="Poppins" pitchFamily="34" charset="-122"/>
                <a:cs typeface="Poppins" pitchFamily="34" charset="-120"/>
              </a:rPr>
              <a:t>Structured</a:t>
            </a:r>
            <a:endParaRPr lang="en-US" sz="2000" dirty="0"/>
          </a:p>
          <a:p>
            <a:pPr marL="285750" indent="-285750" algn="l">
              <a:lnSpc>
                <a:spcPct val="130000"/>
              </a:lnSpc>
              <a:buClr>
                <a:srgbClr val="2CAAE3"/>
              </a:buClr>
              <a:buFont typeface="Arial" panose="020B0604020202020204" pitchFamily="34" charset="0"/>
              <a:buChar char="•"/>
            </a:pPr>
            <a:r>
              <a:rPr lang="en-US" sz="2000" dirty="0">
                <a:solidFill>
                  <a:srgbClr val="0F0B2E"/>
                </a:solidFill>
                <a:latin typeface="Poppins" pitchFamily="34" charset="0"/>
                <a:ea typeface="Poppins" pitchFamily="34" charset="-122"/>
                <a:cs typeface="Poppins" pitchFamily="34" charset="-120"/>
              </a:rPr>
              <a:t>Professional</a:t>
            </a:r>
            <a:endParaRPr lang="en-US" sz="2000" dirty="0"/>
          </a:p>
          <a:p>
            <a:pPr marL="285750" indent="-285750" algn="l">
              <a:lnSpc>
                <a:spcPct val="130000"/>
              </a:lnSpc>
              <a:buClr>
                <a:srgbClr val="2CAAE3"/>
              </a:buClr>
              <a:buFont typeface="Arial" panose="020B0604020202020204" pitchFamily="34" charset="0"/>
              <a:buChar char="•"/>
            </a:pPr>
            <a:r>
              <a:rPr lang="en-US" sz="2000" dirty="0">
                <a:solidFill>
                  <a:srgbClr val="0F0B2E"/>
                </a:solidFill>
                <a:latin typeface="Poppins" pitchFamily="34" charset="0"/>
                <a:ea typeface="Poppins" pitchFamily="34" charset="-122"/>
                <a:cs typeface="Poppins" pitchFamily="34" charset="-120"/>
              </a:rPr>
              <a:t>Analytical</a:t>
            </a:r>
            <a:endParaRPr lang="en-US" sz="2000" dirty="0"/>
          </a:p>
          <a:p>
            <a:pPr marL="285750" indent="-285750" algn="l">
              <a:lnSpc>
                <a:spcPct val="130000"/>
              </a:lnSpc>
              <a:buClr>
                <a:srgbClr val="2CAAE3"/>
              </a:buClr>
              <a:buFont typeface="Arial" panose="020B0604020202020204" pitchFamily="34" charset="0"/>
              <a:buChar char="•"/>
            </a:pPr>
            <a:r>
              <a:rPr lang="en-US" sz="2000" dirty="0">
                <a:solidFill>
                  <a:srgbClr val="0F0B2E"/>
                </a:solidFill>
                <a:latin typeface="Poppins" pitchFamily="34" charset="0"/>
                <a:ea typeface="Poppins" pitchFamily="34" charset="-122"/>
                <a:cs typeface="Poppins" pitchFamily="34" charset="-120"/>
              </a:rPr>
              <a:t>Prepared</a:t>
            </a:r>
            <a:endParaRPr lang="en-US" sz="2000" dirty="0"/>
          </a:p>
        </p:txBody>
      </p:sp>
      <p:sp>
        <p:nvSpPr>
          <p:cNvPr id="10" name="Text 7"/>
          <p:cNvSpPr/>
          <p:nvPr/>
        </p:nvSpPr>
        <p:spPr>
          <a:xfrm>
            <a:off x="11888291" y="2672670"/>
            <a:ext cx="4038600" cy="1428750"/>
          </a:xfrm>
          <a:prstGeom prst="rect">
            <a:avLst/>
          </a:prstGeom>
          <a:noFill/>
          <a:ln/>
        </p:spPr>
        <p:txBody>
          <a:bodyPr wrap="square" lIns="25400" tIns="25400" rIns="25400" bIns="25400" rtlCol="0" anchor="t">
            <a:noAutofit/>
          </a:bodyPr>
          <a:lstStyle/>
          <a:p>
            <a:pPr marL="285750" indent="-285750" algn="l">
              <a:lnSpc>
                <a:spcPct val="130000"/>
              </a:lnSpc>
              <a:buClr>
                <a:srgbClr val="E84227"/>
              </a:buClr>
              <a:buFont typeface="Arial" panose="020B0604020202020204" pitchFamily="34" charset="0"/>
              <a:buChar char="•"/>
            </a:pPr>
            <a:r>
              <a:rPr lang="en-US" sz="2000" dirty="0">
                <a:solidFill>
                  <a:srgbClr val="0F0B2E"/>
                </a:solidFill>
                <a:latin typeface="Poppins" pitchFamily="34" charset="0"/>
                <a:ea typeface="Poppins" pitchFamily="34" charset="-122"/>
                <a:cs typeface="Poppins" pitchFamily="34" charset="-120"/>
              </a:rPr>
              <a:t>Authoritative</a:t>
            </a:r>
            <a:endParaRPr lang="en-US" sz="2000" dirty="0"/>
          </a:p>
          <a:p>
            <a:pPr marL="285750" indent="-285750" algn="l">
              <a:lnSpc>
                <a:spcPct val="130000"/>
              </a:lnSpc>
              <a:buClr>
                <a:srgbClr val="E84227"/>
              </a:buClr>
              <a:buFont typeface="Arial" panose="020B0604020202020204" pitchFamily="34" charset="0"/>
              <a:buChar char="•"/>
            </a:pPr>
            <a:r>
              <a:rPr lang="en-US" sz="2000" dirty="0">
                <a:solidFill>
                  <a:srgbClr val="0F0B2E"/>
                </a:solidFill>
                <a:latin typeface="Poppins" pitchFamily="34" charset="0"/>
                <a:ea typeface="Poppins" pitchFamily="34" charset="-122"/>
                <a:cs typeface="Poppins" pitchFamily="34" charset="-120"/>
              </a:rPr>
              <a:t>Direct</a:t>
            </a:r>
            <a:endParaRPr lang="en-US" sz="2000" dirty="0"/>
          </a:p>
          <a:p>
            <a:pPr marL="285750" indent="-285750" algn="l">
              <a:lnSpc>
                <a:spcPct val="130000"/>
              </a:lnSpc>
              <a:buClr>
                <a:srgbClr val="E84227"/>
              </a:buClr>
              <a:buFont typeface="Arial" panose="020B0604020202020204" pitchFamily="34" charset="0"/>
              <a:buChar char="•"/>
            </a:pPr>
            <a:r>
              <a:rPr lang="en-US" sz="2000" dirty="0">
                <a:solidFill>
                  <a:srgbClr val="0F0B2E"/>
                </a:solidFill>
                <a:latin typeface="Poppins" pitchFamily="34" charset="0"/>
                <a:ea typeface="Poppins" pitchFamily="34" charset="-122"/>
                <a:cs typeface="Poppins" pitchFamily="34" charset="-120"/>
              </a:rPr>
              <a:t>Fast paced</a:t>
            </a:r>
            <a:endParaRPr lang="en-US" sz="2000" dirty="0"/>
          </a:p>
          <a:p>
            <a:pPr marL="285750" indent="-285750" algn="l">
              <a:lnSpc>
                <a:spcPct val="130000"/>
              </a:lnSpc>
              <a:buClr>
                <a:srgbClr val="E84227"/>
              </a:buClr>
              <a:buFont typeface="Arial" panose="020B0604020202020204" pitchFamily="34" charset="0"/>
              <a:buChar char="•"/>
            </a:pPr>
            <a:r>
              <a:rPr lang="en-US" sz="2000" dirty="0">
                <a:solidFill>
                  <a:srgbClr val="0F0B2E"/>
                </a:solidFill>
                <a:latin typeface="Poppins" pitchFamily="34" charset="0"/>
                <a:ea typeface="Poppins" pitchFamily="34" charset="-122"/>
                <a:cs typeface="Poppins" pitchFamily="34" charset="-120"/>
              </a:rPr>
              <a:t>Unambiguous</a:t>
            </a:r>
            <a:endParaRPr lang="en-US" sz="2000" dirty="0"/>
          </a:p>
          <a:p>
            <a:pPr marL="285750" indent="-285750" algn="l">
              <a:lnSpc>
                <a:spcPct val="130000"/>
              </a:lnSpc>
              <a:buClr>
                <a:srgbClr val="E84227"/>
              </a:buClr>
              <a:buFont typeface="Arial" panose="020B0604020202020204" pitchFamily="34" charset="0"/>
              <a:buChar char="•"/>
            </a:pPr>
            <a:r>
              <a:rPr lang="en-US" sz="2000" dirty="0">
                <a:solidFill>
                  <a:srgbClr val="0F0B2E"/>
                </a:solidFill>
                <a:latin typeface="Poppins" pitchFamily="34" charset="0"/>
                <a:ea typeface="Poppins" pitchFamily="34" charset="-122"/>
                <a:cs typeface="Poppins" pitchFamily="34" charset="-120"/>
              </a:rPr>
              <a:t>Assured</a:t>
            </a:r>
            <a:endParaRPr lang="en-US" sz="2000" dirty="0"/>
          </a:p>
        </p:txBody>
      </p:sp>
      <p:sp>
        <p:nvSpPr>
          <p:cNvPr id="13" name="Text 10"/>
          <p:cNvSpPr/>
          <p:nvPr/>
        </p:nvSpPr>
        <p:spPr>
          <a:xfrm>
            <a:off x="3210209" y="7091728"/>
            <a:ext cx="4038600" cy="1428750"/>
          </a:xfrm>
          <a:prstGeom prst="rect">
            <a:avLst/>
          </a:prstGeom>
          <a:noFill/>
          <a:ln/>
        </p:spPr>
        <p:txBody>
          <a:bodyPr wrap="square" lIns="25400" tIns="25400" rIns="25400" bIns="25400" rtlCol="0" anchor="t">
            <a:noAutofit/>
          </a:bodyPr>
          <a:lstStyle/>
          <a:p>
            <a:pPr marL="285750" indent="-285750" algn="l">
              <a:lnSpc>
                <a:spcPct val="130000"/>
              </a:lnSpc>
              <a:buClr>
                <a:srgbClr val="A7C93F"/>
              </a:buClr>
              <a:buFont typeface="Arial" panose="020B0604020202020204" pitchFamily="34" charset="0"/>
              <a:buChar char="•"/>
            </a:pPr>
            <a:r>
              <a:rPr lang="en-US" sz="2000" dirty="0">
                <a:solidFill>
                  <a:srgbClr val="0F0B2E"/>
                </a:solidFill>
                <a:latin typeface="Poppins" pitchFamily="34" charset="0"/>
                <a:ea typeface="Poppins" pitchFamily="34" charset="-122"/>
                <a:cs typeface="Poppins" pitchFamily="34" charset="-120"/>
              </a:rPr>
              <a:t>Collaborative</a:t>
            </a:r>
            <a:endParaRPr lang="en-US" sz="2000" dirty="0"/>
          </a:p>
          <a:p>
            <a:pPr marL="285750" indent="-285750" algn="l">
              <a:lnSpc>
                <a:spcPct val="130000"/>
              </a:lnSpc>
              <a:buClr>
                <a:srgbClr val="A7C93F"/>
              </a:buClr>
              <a:buFont typeface="Arial" panose="020B0604020202020204" pitchFamily="34" charset="0"/>
              <a:buChar char="•"/>
            </a:pPr>
            <a:r>
              <a:rPr lang="en-US" sz="2000" dirty="0">
                <a:solidFill>
                  <a:srgbClr val="0F0B2E"/>
                </a:solidFill>
                <a:latin typeface="Poppins" pitchFamily="34" charset="0"/>
                <a:ea typeface="Poppins" pitchFamily="34" charset="-122"/>
                <a:cs typeface="Poppins" pitchFamily="34" charset="-120"/>
              </a:rPr>
              <a:t>Diplomatic</a:t>
            </a:r>
            <a:endParaRPr lang="en-US" sz="2000" dirty="0"/>
          </a:p>
          <a:p>
            <a:pPr marL="285750" indent="-285750" algn="l">
              <a:lnSpc>
                <a:spcPct val="130000"/>
              </a:lnSpc>
              <a:buClr>
                <a:srgbClr val="A7C93F"/>
              </a:buClr>
              <a:buFont typeface="Arial" panose="020B0604020202020204" pitchFamily="34" charset="0"/>
              <a:buChar char="•"/>
            </a:pPr>
            <a:r>
              <a:rPr lang="en-US" sz="2000" dirty="0">
                <a:solidFill>
                  <a:srgbClr val="0F0B2E"/>
                </a:solidFill>
                <a:latin typeface="Poppins" pitchFamily="34" charset="0"/>
                <a:ea typeface="Poppins" pitchFamily="34" charset="-122"/>
                <a:cs typeface="Poppins" pitchFamily="34" charset="-120"/>
              </a:rPr>
              <a:t>Thoughtful</a:t>
            </a:r>
            <a:endParaRPr lang="en-US" sz="2000" dirty="0"/>
          </a:p>
          <a:p>
            <a:pPr marL="285750" indent="-285750" algn="l">
              <a:lnSpc>
                <a:spcPct val="130000"/>
              </a:lnSpc>
              <a:buClr>
                <a:srgbClr val="A7C93F"/>
              </a:buClr>
              <a:buFont typeface="Arial" panose="020B0604020202020204" pitchFamily="34" charset="0"/>
              <a:buChar char="•"/>
            </a:pPr>
            <a:r>
              <a:rPr lang="en-US" sz="2000" dirty="0">
                <a:solidFill>
                  <a:srgbClr val="0F0B2E"/>
                </a:solidFill>
                <a:latin typeface="Poppins" pitchFamily="34" charset="0"/>
                <a:ea typeface="Poppins" pitchFamily="34" charset="-122"/>
                <a:cs typeface="Poppins" pitchFamily="34" charset="-120"/>
              </a:rPr>
              <a:t>Empathetic</a:t>
            </a:r>
            <a:endParaRPr lang="en-US" sz="2000" dirty="0"/>
          </a:p>
          <a:p>
            <a:pPr marL="285750" indent="-285750" algn="l">
              <a:lnSpc>
                <a:spcPct val="130000"/>
              </a:lnSpc>
              <a:buClr>
                <a:srgbClr val="A7C93F"/>
              </a:buClr>
              <a:buFont typeface="Arial" panose="020B0604020202020204" pitchFamily="34" charset="0"/>
              <a:buChar char="•"/>
            </a:pPr>
            <a:r>
              <a:rPr lang="en-US" sz="2000" dirty="0">
                <a:solidFill>
                  <a:srgbClr val="0F0B2E"/>
                </a:solidFill>
                <a:latin typeface="Poppins" pitchFamily="34" charset="0"/>
                <a:ea typeface="Poppins" pitchFamily="34" charset="-122"/>
                <a:cs typeface="Poppins" pitchFamily="34" charset="-120"/>
              </a:rPr>
              <a:t>Meaningful</a:t>
            </a:r>
            <a:endParaRPr lang="en-US" sz="2000" dirty="0"/>
          </a:p>
        </p:txBody>
      </p:sp>
      <p:sp>
        <p:nvSpPr>
          <p:cNvPr id="16" name="Text 13"/>
          <p:cNvSpPr/>
          <p:nvPr/>
        </p:nvSpPr>
        <p:spPr>
          <a:xfrm>
            <a:off x="11888291" y="7195933"/>
            <a:ext cx="4038600" cy="1428750"/>
          </a:xfrm>
          <a:prstGeom prst="rect">
            <a:avLst/>
          </a:prstGeom>
          <a:noFill/>
          <a:ln/>
        </p:spPr>
        <p:txBody>
          <a:bodyPr wrap="square" lIns="25400" tIns="25400" rIns="25400" bIns="25400" rtlCol="0" anchor="t">
            <a:noAutofit/>
          </a:bodyPr>
          <a:lstStyle/>
          <a:p>
            <a:pPr marL="285750" indent="-285750" algn="l">
              <a:lnSpc>
                <a:spcPct val="130000"/>
              </a:lnSpc>
              <a:buClr>
                <a:srgbClr val="FED507"/>
              </a:buClr>
              <a:buFont typeface="Arial" panose="020B0604020202020204" pitchFamily="34" charset="0"/>
              <a:buChar char="•"/>
            </a:pPr>
            <a:r>
              <a:rPr lang="en-US" sz="2000" dirty="0">
                <a:solidFill>
                  <a:srgbClr val="0F0B2E"/>
                </a:solidFill>
                <a:latin typeface="Poppins" pitchFamily="34" charset="0"/>
                <a:ea typeface="Poppins" pitchFamily="34" charset="-122"/>
                <a:cs typeface="Poppins" pitchFamily="34" charset="-120"/>
              </a:rPr>
              <a:t>Dynamic</a:t>
            </a:r>
            <a:endParaRPr lang="en-US" sz="2000" dirty="0"/>
          </a:p>
          <a:p>
            <a:pPr marL="285750" indent="-285750" algn="l">
              <a:lnSpc>
                <a:spcPct val="130000"/>
              </a:lnSpc>
              <a:buClr>
                <a:srgbClr val="FED507"/>
              </a:buClr>
              <a:buFont typeface="Arial" panose="020B0604020202020204" pitchFamily="34" charset="0"/>
              <a:buChar char="•"/>
            </a:pPr>
            <a:r>
              <a:rPr lang="en-US" sz="2000" dirty="0">
                <a:solidFill>
                  <a:srgbClr val="0F0B2E"/>
                </a:solidFill>
                <a:latin typeface="Poppins" pitchFamily="34" charset="0"/>
                <a:ea typeface="Poppins" pitchFamily="34" charset="-122"/>
                <a:cs typeface="Poppins" pitchFamily="34" charset="-120"/>
              </a:rPr>
              <a:t>Persuasive</a:t>
            </a:r>
            <a:endParaRPr lang="en-US" sz="2000" dirty="0"/>
          </a:p>
          <a:p>
            <a:pPr marL="285750" indent="-285750" algn="l">
              <a:lnSpc>
                <a:spcPct val="130000"/>
              </a:lnSpc>
              <a:buClr>
                <a:srgbClr val="FED507"/>
              </a:buClr>
              <a:buFont typeface="Arial" panose="020B0604020202020204" pitchFamily="34" charset="0"/>
              <a:buChar char="•"/>
            </a:pPr>
            <a:r>
              <a:rPr lang="en-US" sz="2000" dirty="0">
                <a:solidFill>
                  <a:srgbClr val="0F0B2E"/>
                </a:solidFill>
                <a:latin typeface="Poppins" pitchFamily="34" charset="0"/>
                <a:ea typeface="Poppins" pitchFamily="34" charset="-122"/>
                <a:cs typeface="Poppins" pitchFamily="34" charset="-120"/>
              </a:rPr>
              <a:t>Spontaneous</a:t>
            </a:r>
            <a:endParaRPr lang="en-US" sz="2000" dirty="0"/>
          </a:p>
          <a:p>
            <a:pPr marL="285750" indent="-285750" algn="l">
              <a:lnSpc>
                <a:spcPct val="130000"/>
              </a:lnSpc>
              <a:buClr>
                <a:srgbClr val="FED507"/>
              </a:buClr>
              <a:buFont typeface="Arial" panose="020B0604020202020204" pitchFamily="34" charset="0"/>
              <a:buChar char="•"/>
            </a:pPr>
            <a:r>
              <a:rPr lang="en-US" sz="2000" dirty="0">
                <a:solidFill>
                  <a:srgbClr val="0F0B2E"/>
                </a:solidFill>
                <a:latin typeface="Poppins" pitchFamily="34" charset="0"/>
                <a:ea typeface="Poppins" pitchFamily="34" charset="-122"/>
                <a:cs typeface="Poppins" pitchFamily="34" charset="-120"/>
              </a:rPr>
              <a:t>Positive</a:t>
            </a:r>
            <a:endParaRPr lang="en-US" sz="2000" dirty="0"/>
          </a:p>
          <a:p>
            <a:pPr marL="285750" indent="-285750" algn="l">
              <a:lnSpc>
                <a:spcPct val="130000"/>
              </a:lnSpc>
              <a:buClr>
                <a:srgbClr val="FED507"/>
              </a:buClr>
              <a:buFont typeface="Arial" panose="020B0604020202020204" pitchFamily="34" charset="0"/>
              <a:buChar char="•"/>
            </a:pPr>
            <a:r>
              <a:rPr lang="en-US" sz="2000" dirty="0">
                <a:solidFill>
                  <a:srgbClr val="0F0B2E"/>
                </a:solidFill>
                <a:latin typeface="Poppins" pitchFamily="34" charset="0"/>
                <a:ea typeface="Poppins" pitchFamily="34" charset="-122"/>
                <a:cs typeface="Poppins" pitchFamily="34" charset="-120"/>
              </a:rPr>
              <a:t>Informal</a:t>
            </a:r>
            <a:endParaRPr lang="en-US" sz="2000" dirty="0"/>
          </a:p>
        </p:txBody>
      </p:sp>
      <p:sp>
        <p:nvSpPr>
          <p:cNvPr id="17" name="Text 14"/>
          <p:cNvSpPr/>
          <p:nvPr/>
        </p:nvSpPr>
        <p:spPr>
          <a:xfrm>
            <a:off x="1333500" y="9540180"/>
            <a:ext cx="1417886" cy="27429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200" b="1" kern="0" spc="216" dirty="0">
                <a:solidFill>
                  <a:srgbClr val="6B6588"/>
                </a:solidFill>
                <a:latin typeface="Poppins" pitchFamily="34" charset="0"/>
                <a:ea typeface="Poppins" pitchFamily="34" charset="-122"/>
                <a:cs typeface="Poppins" pitchFamily="34" charset="-120"/>
              </a:rPr>
              <a:t>VERBAL STYLE</a:t>
            </a:r>
            <a:endParaRPr lang="en-US" sz="1200" dirty="0"/>
          </a:p>
        </p:txBody>
      </p:sp>
      <p:pic>
        <p:nvPicPr>
          <p:cNvPr id="19" name="Picture 18">
            <a:extLst>
              <a:ext uri="{FF2B5EF4-FFF2-40B4-BE49-F238E27FC236}">
                <a16:creationId xmlns:a16="http://schemas.microsoft.com/office/drawing/2014/main" id="{EE853A73-A53E-21DF-40FE-EFB0CF8029A1}"/>
              </a:ext>
            </a:extLst>
          </p:cNvPr>
          <p:cNvPicPr>
            <a:picLocks noChangeAspect="1"/>
          </p:cNvPicPr>
          <p:nvPr/>
        </p:nvPicPr>
        <p:blipFill>
          <a:blip r:embed="rId7"/>
          <a:stretch>
            <a:fillRect/>
          </a:stretch>
        </p:blipFill>
        <p:spPr>
          <a:xfrm>
            <a:off x="16679008" y="1069568"/>
            <a:ext cx="685800" cy="54626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 0"/>
          <p:cNvSpPr/>
          <p:nvPr/>
        </p:nvSpPr>
        <p:spPr>
          <a:xfrm>
            <a:off x="1143000" y="952500"/>
            <a:ext cx="16482060"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650" b="1" kern="0" spc="363" dirty="0">
                <a:solidFill>
                  <a:srgbClr val="6B6588"/>
                </a:solidFill>
                <a:latin typeface="Poppins" pitchFamily="34" charset="0"/>
                <a:ea typeface="Poppins" pitchFamily="34" charset="-122"/>
                <a:cs typeface="Poppins" pitchFamily="34" charset="-120"/>
              </a:rPr>
              <a:t>EXERCISE 4 · EXPLORE, FILTER, SHARE</a:t>
            </a:r>
            <a:endParaRPr lang="en-US" sz="1650" dirty="0"/>
          </a:p>
        </p:txBody>
      </p:sp>
      <p:sp>
        <p:nvSpPr>
          <p:cNvPr id="3" name="Text 1"/>
          <p:cNvSpPr/>
          <p:nvPr/>
        </p:nvSpPr>
        <p:spPr>
          <a:xfrm>
            <a:off x="1143000" y="1543943"/>
            <a:ext cx="16482060" cy="544711"/>
          </a:xfrm>
          <a:prstGeom prst="rect">
            <a:avLst/>
          </a:prstGeom>
          <a:noFill/>
          <a:ln/>
        </p:spPr>
        <p:txBody>
          <a:bodyPr wrap="square" lIns="25400" tIns="25400" rIns="25400" bIns="25400" rtlCol="0" anchor="t">
            <a:noAutofit/>
          </a:bodyPr>
          <a:lstStyle/>
          <a:p>
            <a:pPr marL="0" indent="0" algn="l">
              <a:lnSpc>
                <a:spcPct val="95000"/>
              </a:lnSpc>
              <a:buNone/>
            </a:pPr>
            <a:r>
              <a:rPr lang="en-US" sz="5000" b="1" kern="0" spc="-147" dirty="0">
                <a:solidFill>
                  <a:srgbClr val="F5F3EC"/>
                </a:solidFill>
                <a:latin typeface="Poppins" pitchFamily="34" charset="0"/>
                <a:ea typeface="Poppins" pitchFamily="34" charset="-122"/>
                <a:cs typeface="Poppins" pitchFamily="34" charset="-120"/>
              </a:rPr>
              <a:t>Exercise 4: </a:t>
            </a:r>
            <a:r>
              <a:rPr lang="en-US" sz="5000" b="1" kern="0" spc="-147" dirty="0">
                <a:gradFill>
                  <a:gsLst>
                    <a:gs pos="81000">
                      <a:srgbClr val="FED507"/>
                    </a:gs>
                    <a:gs pos="35000">
                      <a:srgbClr val="A7C93F"/>
                    </a:gs>
                  </a:gsLst>
                  <a:lin ang="2700000" scaled="0"/>
                </a:gradFill>
                <a:latin typeface="Poppins" pitchFamily="34" charset="0"/>
                <a:ea typeface="Poppins" pitchFamily="34" charset="-122"/>
                <a:cs typeface="Poppins" pitchFamily="34" charset="-120"/>
              </a:rPr>
              <a:t>explore, filter, share.</a:t>
            </a:r>
            <a:endParaRPr lang="en-US" sz="5000" dirty="0">
              <a:gradFill>
                <a:gsLst>
                  <a:gs pos="81000">
                    <a:srgbClr val="FED507"/>
                  </a:gs>
                  <a:gs pos="35000">
                    <a:srgbClr val="A7C93F"/>
                  </a:gs>
                </a:gsLst>
                <a:lin ang="2700000" scaled="0"/>
              </a:gradFill>
            </a:endParaRPr>
          </a:p>
        </p:txBody>
      </p:sp>
      <p:sp>
        <p:nvSpPr>
          <p:cNvPr id="4" name="Text 2"/>
          <p:cNvSpPr/>
          <p:nvPr/>
        </p:nvSpPr>
        <p:spPr>
          <a:xfrm>
            <a:off x="1143000" y="2393454"/>
            <a:ext cx="8024446" cy="731341"/>
          </a:xfrm>
          <a:prstGeom prst="rect">
            <a:avLst/>
          </a:prstGeom>
          <a:noFill/>
          <a:ln/>
        </p:spPr>
        <p:txBody>
          <a:bodyPr wrap="square" lIns="25400" tIns="25400" rIns="25400" bIns="25400" rtlCol="0" anchor="t">
            <a:noAutofit/>
          </a:bodyPr>
          <a:lstStyle/>
          <a:p>
            <a:pPr marL="0" indent="0" algn="l">
              <a:lnSpc>
                <a:spcPct val="140000"/>
              </a:lnSpc>
              <a:buNone/>
            </a:pPr>
            <a:r>
              <a:rPr lang="en-US" sz="2500" dirty="0">
                <a:solidFill>
                  <a:srgbClr val="F5F3EC"/>
                </a:solidFill>
                <a:latin typeface="Poppins" pitchFamily="34" charset="0"/>
                <a:ea typeface="Poppins" pitchFamily="34" charset="-122"/>
                <a:cs typeface="Poppins" pitchFamily="34" charset="-120"/>
              </a:rPr>
              <a:t>Look at the following sections of your own profile.</a:t>
            </a:r>
            <a:endParaRPr lang="en-US" sz="2500" dirty="0">
              <a:solidFill>
                <a:srgbClr val="F5F3EC"/>
              </a:solidFill>
            </a:endParaRPr>
          </a:p>
        </p:txBody>
      </p:sp>
      <p:sp>
        <p:nvSpPr>
          <p:cNvPr id="5" name="Shape 3"/>
          <p:cNvSpPr/>
          <p:nvPr/>
        </p:nvSpPr>
        <p:spPr>
          <a:xfrm>
            <a:off x="1143000" y="3391495"/>
            <a:ext cx="7734300" cy="2824014"/>
          </a:xfrm>
          <a:prstGeom prst="roundRect">
            <a:avLst>
              <a:gd name="adj" fmla="val 6746"/>
            </a:avLst>
          </a:prstGeom>
          <a:solidFill>
            <a:srgbClr val="FDFCF9"/>
          </a:solidFill>
          <a:ln/>
        </p:spPr>
        <p:txBody>
          <a:bodyPr/>
          <a:lstStyle/>
          <a:p>
            <a:endParaRPr lang="en-US"/>
          </a:p>
        </p:txBody>
      </p:sp>
      <p:sp>
        <p:nvSpPr>
          <p:cNvPr id="10" name="Text 8"/>
          <p:cNvSpPr/>
          <p:nvPr/>
        </p:nvSpPr>
        <p:spPr>
          <a:xfrm>
            <a:off x="1457325" y="3753445"/>
            <a:ext cx="7318820"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650" b="1" kern="0" spc="363" dirty="0">
                <a:solidFill>
                  <a:srgbClr val="6B6588"/>
                </a:solidFill>
                <a:latin typeface="Poppins" pitchFamily="34" charset="0"/>
                <a:ea typeface="Poppins" pitchFamily="34" charset="-122"/>
                <a:cs typeface="Poppins" pitchFamily="34" charset="-120"/>
              </a:rPr>
              <a:t>ENABLING ENGAGEMENT</a:t>
            </a:r>
            <a:endParaRPr lang="en-US" sz="1650" dirty="0"/>
          </a:p>
        </p:txBody>
      </p:sp>
      <p:sp>
        <p:nvSpPr>
          <p:cNvPr id="11" name="Text 9"/>
          <p:cNvSpPr/>
          <p:nvPr/>
        </p:nvSpPr>
        <p:spPr>
          <a:xfrm>
            <a:off x="1457325" y="4230588"/>
            <a:ext cx="7318820" cy="1632496"/>
          </a:xfrm>
          <a:prstGeom prst="rect">
            <a:avLst/>
          </a:prstGeom>
          <a:noFill/>
          <a:ln/>
        </p:spPr>
        <p:txBody>
          <a:bodyPr wrap="square" lIns="25400" tIns="25400" rIns="25400" bIns="25400" rtlCol="0" anchor="t">
            <a:normAutofit/>
          </a:bodyPr>
          <a:lstStyle/>
          <a:p>
            <a:pPr marL="0" indent="0" algn="l">
              <a:buNone/>
            </a:pPr>
            <a:r>
              <a:rPr lang="en-US" sz="2700" kern="0" spc="-54" dirty="0">
                <a:solidFill>
                  <a:srgbClr val="0F0B2E"/>
                </a:solidFill>
                <a:latin typeface="Poppins" pitchFamily="34" charset="0"/>
                <a:ea typeface="Poppins" pitchFamily="34" charset="-122"/>
                <a:cs typeface="Poppins" pitchFamily="34" charset="-120"/>
              </a:rPr>
              <a:t>Which</a:t>
            </a:r>
            <a:r>
              <a:rPr lang="en-US" sz="2700" b="1" kern="0" spc="-54" dirty="0">
                <a:solidFill>
                  <a:srgbClr val="0F0B2E"/>
                </a:solidFill>
                <a:latin typeface="Poppins" pitchFamily="34" charset="0"/>
                <a:ea typeface="Poppins" pitchFamily="34" charset="-122"/>
                <a:cs typeface="Poppins" pitchFamily="34" charset="-120"/>
              </a:rPr>
              <a:t> 3 statements </a:t>
            </a:r>
            <a:r>
              <a:rPr lang="en-US" sz="2700" kern="0" spc="-54" dirty="0">
                <a:solidFill>
                  <a:srgbClr val="0F0B2E"/>
                </a:solidFill>
                <a:latin typeface="Poppins" pitchFamily="34" charset="0"/>
                <a:ea typeface="Poppins" pitchFamily="34" charset="-122"/>
                <a:cs typeface="Poppins" pitchFamily="34" charset="-120"/>
              </a:rPr>
              <a:t>best describe what keeps you </a:t>
            </a:r>
            <a:r>
              <a:rPr lang="en-US" sz="2700" b="1" kern="0" spc="-54" dirty="0">
                <a:solidFill>
                  <a:srgbClr val="0F0B2E"/>
                </a:solidFill>
                <a:latin typeface="Poppins" pitchFamily="34" charset="0"/>
                <a:ea typeface="Poppins" pitchFamily="34" charset="-122"/>
                <a:cs typeface="Poppins" pitchFamily="34" charset="-120"/>
              </a:rPr>
              <a:t>engaged and committed </a:t>
            </a:r>
            <a:r>
              <a:rPr lang="en-US" sz="2700" kern="0" spc="-54" dirty="0">
                <a:solidFill>
                  <a:srgbClr val="0F0B2E"/>
                </a:solidFill>
                <a:latin typeface="Poppins" pitchFamily="34" charset="0"/>
                <a:ea typeface="Poppins" pitchFamily="34" charset="-122"/>
                <a:cs typeface="Poppins" pitchFamily="34" charset="-120"/>
              </a:rPr>
              <a:t>as a leader?</a:t>
            </a:r>
            <a:endParaRPr lang="en-US" sz="2700" dirty="0"/>
          </a:p>
        </p:txBody>
      </p:sp>
      <p:sp>
        <p:nvSpPr>
          <p:cNvPr id="12" name="Shape 10"/>
          <p:cNvSpPr/>
          <p:nvPr/>
        </p:nvSpPr>
        <p:spPr>
          <a:xfrm>
            <a:off x="9410700" y="3391495"/>
            <a:ext cx="7734300" cy="2824014"/>
          </a:xfrm>
          <a:prstGeom prst="roundRect">
            <a:avLst>
              <a:gd name="adj" fmla="val 6746"/>
            </a:avLst>
          </a:prstGeom>
          <a:solidFill>
            <a:srgbClr val="FDFCF9"/>
          </a:solidFill>
          <a:ln/>
        </p:spPr>
        <p:txBody>
          <a:bodyPr/>
          <a:lstStyle/>
          <a:p>
            <a:endParaRPr lang="en-US"/>
          </a:p>
        </p:txBody>
      </p:sp>
      <p:sp>
        <p:nvSpPr>
          <p:cNvPr id="17" name="Text 15"/>
          <p:cNvSpPr/>
          <p:nvPr/>
        </p:nvSpPr>
        <p:spPr>
          <a:xfrm>
            <a:off x="9725025" y="3753445"/>
            <a:ext cx="7318820"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650" b="1" kern="0" spc="363" dirty="0">
                <a:solidFill>
                  <a:srgbClr val="6B6588"/>
                </a:solidFill>
                <a:latin typeface="Poppins" pitchFamily="34" charset="0"/>
                <a:ea typeface="Poppins" pitchFamily="34" charset="-122"/>
                <a:cs typeface="Poppins" pitchFamily="34" charset="-120"/>
              </a:rPr>
              <a:t>ROLE AGILITY</a:t>
            </a:r>
            <a:endParaRPr lang="en-US" sz="1650" dirty="0"/>
          </a:p>
        </p:txBody>
      </p:sp>
      <p:sp>
        <p:nvSpPr>
          <p:cNvPr id="18" name="Text 16"/>
          <p:cNvSpPr/>
          <p:nvPr/>
        </p:nvSpPr>
        <p:spPr>
          <a:xfrm>
            <a:off x="9725025" y="4230588"/>
            <a:ext cx="7318820" cy="1632496"/>
          </a:xfrm>
          <a:prstGeom prst="rect">
            <a:avLst/>
          </a:prstGeom>
          <a:noFill/>
          <a:ln/>
        </p:spPr>
        <p:txBody>
          <a:bodyPr wrap="square" lIns="25400" tIns="25400" rIns="25400" bIns="25400" rtlCol="0" anchor="t">
            <a:normAutofit/>
          </a:bodyPr>
          <a:lstStyle/>
          <a:p>
            <a:pPr marL="0" indent="0" algn="l">
              <a:buNone/>
            </a:pPr>
            <a:r>
              <a:rPr lang="en-US" sz="2700" kern="0" spc="-54" dirty="0">
                <a:solidFill>
                  <a:srgbClr val="0F0B2E"/>
                </a:solidFill>
                <a:latin typeface="Poppins" pitchFamily="34" charset="0"/>
                <a:ea typeface="Poppins" pitchFamily="34" charset="-122"/>
                <a:cs typeface="Poppins" pitchFamily="34" charset="-120"/>
              </a:rPr>
              <a:t>Which </a:t>
            </a:r>
            <a:r>
              <a:rPr lang="en-US" sz="2700" b="1" kern="0" spc="-54" dirty="0">
                <a:solidFill>
                  <a:srgbClr val="0F0B2E"/>
                </a:solidFill>
                <a:latin typeface="Poppins" pitchFamily="34" charset="0"/>
                <a:ea typeface="Poppins" pitchFamily="34" charset="-122"/>
                <a:cs typeface="Poppins" pitchFamily="34" charset="-120"/>
              </a:rPr>
              <a:t>3 statements </a:t>
            </a:r>
            <a:r>
              <a:rPr lang="en-US" sz="2700" kern="0" spc="-54" dirty="0">
                <a:solidFill>
                  <a:srgbClr val="0F0B2E"/>
                </a:solidFill>
                <a:latin typeface="Poppins" pitchFamily="34" charset="0"/>
                <a:ea typeface="Poppins" pitchFamily="34" charset="-122"/>
                <a:cs typeface="Poppins" pitchFamily="34" charset="-120"/>
              </a:rPr>
              <a:t>best describe your </a:t>
            </a:r>
            <a:r>
              <a:rPr lang="en-US" sz="2700" b="1" kern="0" spc="-54" dirty="0">
                <a:solidFill>
                  <a:srgbClr val="0F0B2E"/>
                </a:solidFill>
                <a:latin typeface="Poppins" pitchFamily="34" charset="0"/>
                <a:ea typeface="Poppins" pitchFamily="34" charset="-122"/>
                <a:cs typeface="Poppins" pitchFamily="34" charset="-120"/>
              </a:rPr>
              <a:t>role preference and how you respond to change</a:t>
            </a:r>
            <a:r>
              <a:rPr lang="en-US" sz="2700" kern="0" spc="-54" dirty="0">
                <a:solidFill>
                  <a:srgbClr val="0F0B2E"/>
                </a:solidFill>
                <a:latin typeface="Poppins" pitchFamily="34" charset="0"/>
                <a:ea typeface="Poppins" pitchFamily="34" charset="-122"/>
                <a:cs typeface="Poppins" pitchFamily="34" charset="-120"/>
              </a:rPr>
              <a:t>?</a:t>
            </a:r>
            <a:endParaRPr lang="en-US" sz="2700" dirty="0"/>
          </a:p>
        </p:txBody>
      </p:sp>
      <p:sp>
        <p:nvSpPr>
          <p:cNvPr id="19" name="Shape 17"/>
          <p:cNvSpPr/>
          <p:nvPr/>
        </p:nvSpPr>
        <p:spPr>
          <a:xfrm>
            <a:off x="1143000" y="7905532"/>
            <a:ext cx="16002000" cy="1452414"/>
          </a:xfrm>
          <a:prstGeom prst="roundRect">
            <a:avLst>
              <a:gd name="adj" fmla="val 13116"/>
            </a:avLst>
          </a:prstGeom>
          <a:solidFill>
            <a:srgbClr val="F5F3EC"/>
          </a:solidFill>
          <a:ln w="9525">
            <a:solidFill>
              <a:srgbClr val="ECE9DF"/>
            </a:solidFill>
            <a:prstDash val="solid"/>
          </a:ln>
        </p:spPr>
        <p:txBody>
          <a:bodyPr/>
          <a:lstStyle/>
          <a:p>
            <a:endParaRPr lang="en-US"/>
          </a:p>
        </p:txBody>
      </p:sp>
      <p:sp>
        <p:nvSpPr>
          <p:cNvPr id="20" name="Text 18"/>
          <p:cNvSpPr/>
          <p:nvPr/>
        </p:nvSpPr>
        <p:spPr>
          <a:xfrm>
            <a:off x="1457325" y="8196411"/>
            <a:ext cx="15834551"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650" b="1" kern="0" spc="363" dirty="0">
                <a:solidFill>
                  <a:srgbClr val="6B6588"/>
                </a:solidFill>
                <a:latin typeface="Poppins" pitchFamily="34" charset="0"/>
                <a:ea typeface="Poppins" pitchFamily="34" charset="-122"/>
                <a:cs typeface="Poppins" pitchFamily="34" charset="-120"/>
              </a:rPr>
              <a:t>REFLECTION</a:t>
            </a:r>
            <a:endParaRPr lang="en-US" sz="1650" dirty="0"/>
          </a:p>
        </p:txBody>
      </p:sp>
      <p:sp>
        <p:nvSpPr>
          <p:cNvPr id="21" name="Text 19"/>
          <p:cNvSpPr/>
          <p:nvPr/>
        </p:nvSpPr>
        <p:spPr>
          <a:xfrm>
            <a:off x="1433879" y="8581293"/>
            <a:ext cx="12821383" cy="969352"/>
          </a:xfrm>
          <a:prstGeom prst="rect">
            <a:avLst/>
          </a:prstGeom>
          <a:noFill/>
          <a:ln/>
        </p:spPr>
        <p:txBody>
          <a:bodyPr wrap="square" lIns="25400" tIns="25400" rIns="25400" bIns="25400" rtlCol="0" anchor="t">
            <a:normAutofit/>
          </a:bodyPr>
          <a:lstStyle/>
          <a:p>
            <a:pPr marL="0" indent="0" algn="l">
              <a:lnSpc>
                <a:spcPct val="130000"/>
              </a:lnSpc>
              <a:buNone/>
            </a:pPr>
            <a:r>
              <a:rPr lang="en-US" sz="2500" b="1" dirty="0">
                <a:solidFill>
                  <a:srgbClr val="0F0B2E"/>
                </a:solidFill>
                <a:latin typeface="Poppins" pitchFamily="34" charset="0"/>
                <a:ea typeface="Poppins" pitchFamily="34" charset="-122"/>
                <a:cs typeface="Poppins" pitchFamily="34" charset="-120"/>
              </a:rPr>
              <a:t>In what ways does this impact your </a:t>
            </a:r>
            <a:r>
              <a:rPr lang="en-US" sz="2500" b="1" i="1" dirty="0">
                <a:solidFill>
                  <a:srgbClr val="0F0B2E"/>
                </a:solidFill>
                <a:latin typeface="Poppins" pitchFamily="34" charset="0"/>
                <a:ea typeface="Poppins" pitchFamily="34" charset="-122"/>
                <a:cs typeface="Poppins" pitchFamily="34" charset="-120"/>
              </a:rPr>
              <a:t>leadership</a:t>
            </a:r>
            <a:r>
              <a:rPr lang="en-US" sz="2500" b="1" dirty="0">
                <a:solidFill>
                  <a:srgbClr val="0F0B2E"/>
                </a:solidFill>
                <a:latin typeface="Poppins" pitchFamily="34" charset="0"/>
                <a:ea typeface="Poppins" pitchFamily="34" charset="-122"/>
                <a:cs typeface="Poppins" pitchFamily="34" charset="-120"/>
              </a:rPr>
              <a:t>?</a:t>
            </a:r>
            <a:endParaRPr lang="en-US" sz="2500" dirty="0"/>
          </a:p>
        </p:txBody>
      </p:sp>
      <p:sp>
        <p:nvSpPr>
          <p:cNvPr id="22" name="Text 20"/>
          <p:cNvSpPr/>
          <p:nvPr/>
        </p:nvSpPr>
        <p:spPr>
          <a:xfrm>
            <a:off x="1333500" y="9540180"/>
            <a:ext cx="1163836" cy="27429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200" b="1" kern="0" spc="216" dirty="0">
                <a:solidFill>
                  <a:srgbClr val="6B6588"/>
                </a:solidFill>
                <a:latin typeface="Poppins" pitchFamily="34" charset="0"/>
                <a:ea typeface="Poppins" pitchFamily="34" charset="-122"/>
                <a:cs typeface="Poppins" pitchFamily="34" charset="-120"/>
              </a:rPr>
              <a:t>EXERCISE 4</a:t>
            </a:r>
            <a:endParaRPr lang="en-US" sz="1200" dirty="0"/>
          </a:p>
        </p:txBody>
      </p:sp>
      <p:sp>
        <p:nvSpPr>
          <p:cNvPr id="23" name="Text 21"/>
          <p:cNvSpPr/>
          <p:nvPr/>
        </p:nvSpPr>
        <p:spPr>
          <a:xfrm>
            <a:off x="16549985" y="9540180"/>
            <a:ext cx="671215" cy="27429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200" b="1" kern="0" spc="216" dirty="0">
                <a:solidFill>
                  <a:srgbClr val="6B6588"/>
                </a:solidFill>
                <a:latin typeface="Poppins" pitchFamily="34" charset="0"/>
                <a:ea typeface="Poppins" pitchFamily="34" charset="-122"/>
                <a:cs typeface="Poppins" pitchFamily="34" charset="-120"/>
              </a:rPr>
              <a:t>21 / 31</a:t>
            </a:r>
            <a:endParaRPr lang="en-US" sz="1200" dirty="0"/>
          </a:p>
        </p:txBody>
      </p:sp>
      <p:pic>
        <p:nvPicPr>
          <p:cNvPr id="24" name="Picture 23">
            <a:extLst>
              <a:ext uri="{FF2B5EF4-FFF2-40B4-BE49-F238E27FC236}">
                <a16:creationId xmlns:a16="http://schemas.microsoft.com/office/drawing/2014/main" id="{8BE201E8-A427-255C-223E-1FBD6177FAF7}"/>
              </a:ext>
            </a:extLst>
          </p:cNvPr>
          <p:cNvPicPr>
            <a:picLocks noChangeAspect="1"/>
          </p:cNvPicPr>
          <p:nvPr/>
        </p:nvPicPr>
        <p:blipFill>
          <a:blip r:embed="rId4"/>
          <a:stretch>
            <a:fillRect/>
          </a:stretch>
        </p:blipFill>
        <p:spPr>
          <a:xfrm>
            <a:off x="16679008" y="1069568"/>
            <a:ext cx="685800" cy="54626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FDFCF9"/>
        </a:solidFill>
        <a:effectLst/>
      </p:bgPr>
    </p:bg>
    <p:spTree>
      <p:nvGrpSpPr>
        <p:cNvPr id="1" name=""/>
        <p:cNvGrpSpPr/>
        <p:nvPr/>
      </p:nvGrpSpPr>
      <p:grpSpPr>
        <a:xfrm>
          <a:off x="0" y="0"/>
          <a:ext cx="0" cy="0"/>
          <a:chOff x="0" y="0"/>
          <a:chExt cx="0" cy="0"/>
        </a:xfrm>
      </p:grpSpPr>
      <p:sp>
        <p:nvSpPr>
          <p:cNvPr id="2" name="Text 0"/>
          <p:cNvSpPr/>
          <p:nvPr/>
        </p:nvSpPr>
        <p:spPr>
          <a:xfrm>
            <a:off x="1143000" y="952500"/>
            <a:ext cx="16482060"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650" b="1" kern="0" spc="363" dirty="0">
                <a:solidFill>
                  <a:srgbClr val="6B6588"/>
                </a:solidFill>
                <a:latin typeface="Poppins" pitchFamily="34" charset="0"/>
                <a:ea typeface="Poppins" pitchFamily="34" charset="-122"/>
                <a:cs typeface="Poppins" pitchFamily="34" charset="-120"/>
              </a:rPr>
              <a:t>COACHING MODEL</a:t>
            </a:r>
            <a:endParaRPr lang="en-US" sz="1650" dirty="0"/>
          </a:p>
        </p:txBody>
      </p:sp>
      <p:sp>
        <p:nvSpPr>
          <p:cNvPr id="3" name="Text 1"/>
          <p:cNvSpPr/>
          <p:nvPr/>
        </p:nvSpPr>
        <p:spPr>
          <a:xfrm>
            <a:off x="1143000" y="1543943"/>
            <a:ext cx="16482060" cy="689521"/>
          </a:xfrm>
          <a:prstGeom prst="rect">
            <a:avLst/>
          </a:prstGeom>
          <a:noFill/>
          <a:ln/>
        </p:spPr>
        <p:txBody>
          <a:bodyPr wrap="square" lIns="25400" tIns="25400" rIns="25400" bIns="25400" rtlCol="0" anchor="t">
            <a:normAutofit fontScale="92500" lnSpcReduction="20000"/>
          </a:bodyPr>
          <a:lstStyle/>
          <a:p>
            <a:pPr marL="0" indent="0" algn="l">
              <a:lnSpc>
                <a:spcPct val="95000"/>
              </a:lnSpc>
              <a:buNone/>
            </a:pPr>
            <a:r>
              <a:rPr lang="en-US" sz="5400" b="1" kern="0" spc="-189" dirty="0">
                <a:solidFill>
                  <a:srgbClr val="0F0B2E"/>
                </a:solidFill>
                <a:latin typeface="Poppins" pitchFamily="34" charset="0"/>
                <a:ea typeface="Poppins" pitchFamily="34" charset="-122"/>
                <a:cs typeface="Poppins" pitchFamily="34" charset="-120"/>
              </a:rPr>
              <a:t>Being </a:t>
            </a:r>
            <a:r>
              <a:rPr lang="en-US" sz="5400" b="1" kern="0" spc="-189" dirty="0">
                <a:solidFill>
                  <a:srgbClr val="000000"/>
                </a:solidFill>
                <a:latin typeface="Poppins" pitchFamily="34" charset="0"/>
                <a:ea typeface="Poppins" pitchFamily="34" charset="-122"/>
                <a:cs typeface="Poppins" pitchFamily="34" charset="-120"/>
              </a:rPr>
              <a:t>C.L.E.A.R </a:t>
            </a:r>
            <a:r>
              <a:rPr lang="en-US" sz="5400" b="1" kern="0" spc="-189" dirty="0">
                <a:solidFill>
                  <a:srgbClr val="0F0B2E"/>
                </a:solidFill>
                <a:latin typeface="Poppins" pitchFamily="34" charset="0"/>
                <a:ea typeface="Poppins" pitchFamily="34" charset="-122"/>
                <a:cs typeface="Poppins" pitchFamily="34" charset="-120"/>
              </a:rPr>
              <a:t>in our </a:t>
            </a:r>
            <a:r>
              <a:rPr lang="en-US" sz="5400" b="1" kern="0" spc="-189" dirty="0">
                <a:gradFill>
                  <a:gsLst>
                    <a:gs pos="81000">
                      <a:srgbClr val="FED507"/>
                    </a:gs>
                    <a:gs pos="35000">
                      <a:srgbClr val="E84227"/>
                    </a:gs>
                  </a:gsLst>
                  <a:lin ang="2700000" scaled="0"/>
                </a:gradFill>
                <a:latin typeface="Poppins" pitchFamily="34" charset="0"/>
                <a:ea typeface="Poppins" pitchFamily="34" charset="-122"/>
                <a:cs typeface="Poppins" pitchFamily="34" charset="-120"/>
              </a:rPr>
              <a:t>leadership</a:t>
            </a:r>
            <a:r>
              <a:rPr lang="en-US" sz="5400" b="1" kern="0" spc="-189" dirty="0">
                <a:solidFill>
                  <a:srgbClr val="0F0B2E"/>
                </a:solidFill>
                <a:latin typeface="Poppins" pitchFamily="34" charset="0"/>
                <a:ea typeface="Poppins" pitchFamily="34" charset="-122"/>
                <a:cs typeface="Poppins" pitchFamily="34" charset="-120"/>
              </a:rPr>
              <a:t>.</a:t>
            </a:r>
            <a:endParaRPr lang="en-US" sz="5400" dirty="0"/>
          </a:p>
        </p:txBody>
      </p:sp>
      <p:pic>
        <p:nvPicPr>
          <p:cNvPr id="4" name="Image 0" descr="preencoded.png"/>
          <p:cNvPicPr>
            <a:picLocks noChangeAspect="1"/>
          </p:cNvPicPr>
          <p:nvPr/>
        </p:nvPicPr>
        <p:blipFill>
          <a:blip r:embed="rId3"/>
          <a:srcRect/>
          <a:stretch/>
        </p:blipFill>
        <p:spPr>
          <a:xfrm>
            <a:off x="6477000" y="3288357"/>
            <a:ext cx="5334000" cy="5334000"/>
          </a:xfrm>
          <a:prstGeom prst="rect">
            <a:avLst/>
          </a:prstGeom>
        </p:spPr>
      </p:pic>
      <p:sp>
        <p:nvSpPr>
          <p:cNvPr id="5" name="Shape 2"/>
          <p:cNvSpPr/>
          <p:nvPr/>
        </p:nvSpPr>
        <p:spPr>
          <a:xfrm>
            <a:off x="2893423" y="3696397"/>
            <a:ext cx="3619500" cy="1004150"/>
          </a:xfrm>
          <a:prstGeom prst="roundRect">
            <a:avLst>
              <a:gd name="adj" fmla="val 50000"/>
            </a:avLst>
          </a:prstGeom>
          <a:solidFill>
            <a:srgbClr val="FFFFFF"/>
          </a:solidFill>
          <a:ln w="38100">
            <a:solidFill>
              <a:srgbClr val="5FB6E4"/>
            </a:solidFill>
            <a:prstDash val="solid"/>
          </a:ln>
          <a:effectLst>
            <a:outerShdw blurRad="19050" dist="9525" dir="5400000" algn="bl" rotWithShape="0">
              <a:srgbClr val="0F0B2E">
                <a:alpha val="4000"/>
              </a:srgbClr>
            </a:outerShdw>
          </a:effectLst>
        </p:spPr>
        <p:txBody>
          <a:bodyPr/>
          <a:lstStyle/>
          <a:p>
            <a:endParaRPr lang="en-US"/>
          </a:p>
        </p:txBody>
      </p:sp>
      <p:sp>
        <p:nvSpPr>
          <p:cNvPr id="6" name="Text 3"/>
          <p:cNvSpPr/>
          <p:nvPr/>
        </p:nvSpPr>
        <p:spPr>
          <a:xfrm>
            <a:off x="3192318" y="3846057"/>
            <a:ext cx="3021711" cy="310455"/>
          </a:xfrm>
          <a:prstGeom prst="rect">
            <a:avLst/>
          </a:prstGeom>
          <a:noFill/>
          <a:ln/>
        </p:spPr>
        <p:txBody>
          <a:bodyPr wrap="square" lIns="25400" tIns="25400" rIns="25400" bIns="25400" rtlCol="0" anchor="t">
            <a:noAutofit/>
          </a:bodyPr>
          <a:lstStyle/>
          <a:p>
            <a:pPr marL="0" indent="0" algn="ctr">
              <a:lnSpc>
                <a:spcPct val="110000"/>
              </a:lnSpc>
              <a:buNone/>
            </a:pPr>
            <a:r>
              <a:rPr lang="en-US" sz="2000" b="1" kern="0" spc="-19" dirty="0">
                <a:solidFill>
                  <a:srgbClr val="0F0B2E"/>
                </a:solidFill>
                <a:latin typeface="Poppins" pitchFamily="34" charset="0"/>
                <a:ea typeface="Poppins" pitchFamily="34" charset="-122"/>
                <a:cs typeface="Poppins" pitchFamily="34" charset="-120"/>
              </a:rPr>
              <a:t>Review</a:t>
            </a:r>
            <a:endParaRPr lang="en-US" sz="2000" dirty="0"/>
          </a:p>
        </p:txBody>
      </p:sp>
      <p:sp>
        <p:nvSpPr>
          <p:cNvPr id="7" name="Text 4"/>
          <p:cNvSpPr/>
          <p:nvPr/>
        </p:nvSpPr>
        <p:spPr>
          <a:xfrm>
            <a:off x="3192318" y="4226850"/>
            <a:ext cx="3021711" cy="252413"/>
          </a:xfrm>
          <a:prstGeom prst="rect">
            <a:avLst/>
          </a:prstGeom>
          <a:noFill/>
          <a:ln/>
        </p:spPr>
        <p:txBody>
          <a:bodyPr wrap="square" lIns="25400" tIns="25400" rIns="25400" bIns="25400" rtlCol="0" anchor="t">
            <a:noAutofit/>
          </a:bodyPr>
          <a:lstStyle/>
          <a:p>
            <a:pPr marL="0" indent="0" algn="ctr">
              <a:lnSpc>
                <a:spcPct val="125000"/>
              </a:lnSpc>
              <a:buNone/>
            </a:pPr>
            <a:r>
              <a:rPr lang="en-US" sz="1900" dirty="0">
                <a:solidFill>
                  <a:srgbClr val="3D365C"/>
                </a:solidFill>
                <a:latin typeface="Poppins" pitchFamily="34" charset="0"/>
                <a:ea typeface="Poppins" pitchFamily="34" charset="-122"/>
                <a:cs typeface="Poppins" pitchFamily="34" charset="-120"/>
              </a:rPr>
              <a:t>Session + process</a:t>
            </a:r>
            <a:endParaRPr lang="en-US" sz="1900" dirty="0"/>
          </a:p>
        </p:txBody>
      </p:sp>
      <p:sp>
        <p:nvSpPr>
          <p:cNvPr id="8" name="Shape 5"/>
          <p:cNvSpPr/>
          <p:nvPr/>
        </p:nvSpPr>
        <p:spPr>
          <a:xfrm>
            <a:off x="3050177" y="7407148"/>
            <a:ext cx="3619500" cy="1221036"/>
          </a:xfrm>
          <a:prstGeom prst="roundRect">
            <a:avLst>
              <a:gd name="adj" fmla="val 50000"/>
            </a:avLst>
          </a:prstGeom>
          <a:solidFill>
            <a:srgbClr val="FFFFFF"/>
          </a:solidFill>
          <a:ln w="38100">
            <a:solidFill>
              <a:srgbClr val="B4D26A"/>
            </a:solidFill>
            <a:prstDash val="solid"/>
          </a:ln>
          <a:effectLst>
            <a:outerShdw blurRad="19050" dist="9525" dir="5400000" algn="bl" rotWithShape="0">
              <a:srgbClr val="0F0B2E">
                <a:alpha val="4000"/>
              </a:srgbClr>
            </a:outerShdw>
          </a:effectLst>
        </p:spPr>
        <p:txBody>
          <a:bodyPr/>
          <a:lstStyle/>
          <a:p>
            <a:endParaRPr lang="en-US"/>
          </a:p>
        </p:txBody>
      </p:sp>
      <p:sp>
        <p:nvSpPr>
          <p:cNvPr id="9" name="Text 6"/>
          <p:cNvSpPr/>
          <p:nvPr/>
        </p:nvSpPr>
        <p:spPr>
          <a:xfrm>
            <a:off x="3349072" y="7503865"/>
            <a:ext cx="3021711" cy="310455"/>
          </a:xfrm>
          <a:prstGeom prst="rect">
            <a:avLst/>
          </a:prstGeom>
          <a:noFill/>
          <a:ln/>
        </p:spPr>
        <p:txBody>
          <a:bodyPr wrap="square" lIns="25400" tIns="25400" rIns="25400" bIns="25400" rtlCol="0" anchor="t">
            <a:noAutofit/>
          </a:bodyPr>
          <a:lstStyle/>
          <a:p>
            <a:pPr marL="0" indent="0" algn="ctr">
              <a:lnSpc>
                <a:spcPct val="110000"/>
              </a:lnSpc>
              <a:buNone/>
            </a:pPr>
            <a:r>
              <a:rPr lang="en-US" sz="2000" b="1" kern="0" spc="-19" dirty="0">
                <a:solidFill>
                  <a:srgbClr val="0F0B2E"/>
                </a:solidFill>
                <a:latin typeface="Poppins" pitchFamily="34" charset="0"/>
                <a:ea typeface="Poppins" pitchFamily="34" charset="-122"/>
                <a:cs typeface="Poppins" pitchFamily="34" charset="-120"/>
              </a:rPr>
              <a:t>Listen</a:t>
            </a:r>
            <a:endParaRPr lang="en-US" sz="2000" dirty="0"/>
          </a:p>
        </p:txBody>
      </p:sp>
      <p:sp>
        <p:nvSpPr>
          <p:cNvPr id="10" name="Text 7"/>
          <p:cNvSpPr/>
          <p:nvPr/>
        </p:nvSpPr>
        <p:spPr>
          <a:xfrm>
            <a:off x="3349072" y="7814321"/>
            <a:ext cx="3021711" cy="884203"/>
          </a:xfrm>
          <a:prstGeom prst="rect">
            <a:avLst/>
          </a:prstGeom>
          <a:noFill/>
          <a:ln/>
        </p:spPr>
        <p:txBody>
          <a:bodyPr wrap="square" lIns="25400" tIns="25400" rIns="25400" bIns="25400" rtlCol="0" anchor="t">
            <a:noAutofit/>
          </a:bodyPr>
          <a:lstStyle/>
          <a:p>
            <a:pPr marL="0" indent="0" algn="ctr">
              <a:lnSpc>
                <a:spcPct val="125000"/>
              </a:lnSpc>
              <a:buNone/>
            </a:pPr>
            <a:r>
              <a:rPr lang="en-US" sz="1900" dirty="0">
                <a:solidFill>
                  <a:srgbClr val="3D365C"/>
                </a:solidFill>
                <a:latin typeface="Poppins" pitchFamily="34" charset="0"/>
                <a:ea typeface="Poppins" pitchFamily="34" charset="-122"/>
                <a:cs typeface="Poppins" pitchFamily="34" charset="-120"/>
              </a:rPr>
              <a:t>Ask exploratory questions</a:t>
            </a:r>
            <a:endParaRPr lang="en-US" sz="1900" dirty="0"/>
          </a:p>
        </p:txBody>
      </p:sp>
      <p:sp>
        <p:nvSpPr>
          <p:cNvPr id="11" name="Shape 8"/>
          <p:cNvSpPr/>
          <p:nvPr/>
        </p:nvSpPr>
        <p:spPr>
          <a:xfrm>
            <a:off x="11226437" y="2915998"/>
            <a:ext cx="3619500" cy="1237991"/>
          </a:xfrm>
          <a:prstGeom prst="roundRect">
            <a:avLst>
              <a:gd name="adj" fmla="val 50000"/>
            </a:avLst>
          </a:prstGeom>
          <a:solidFill>
            <a:srgbClr val="FFFFFF"/>
          </a:solidFill>
          <a:ln w="38100">
            <a:solidFill>
              <a:srgbClr val="E26B5A"/>
            </a:solidFill>
            <a:prstDash val="solid"/>
          </a:ln>
          <a:effectLst>
            <a:outerShdw blurRad="19050" dist="9525" dir="5400000" algn="bl" rotWithShape="0">
              <a:srgbClr val="0F0B2E">
                <a:alpha val="4000"/>
              </a:srgbClr>
            </a:outerShdw>
          </a:effectLst>
        </p:spPr>
        <p:txBody>
          <a:bodyPr/>
          <a:lstStyle/>
          <a:p>
            <a:endParaRPr lang="en-US"/>
          </a:p>
        </p:txBody>
      </p:sp>
      <p:sp>
        <p:nvSpPr>
          <p:cNvPr id="12" name="Text 9"/>
          <p:cNvSpPr/>
          <p:nvPr/>
        </p:nvSpPr>
        <p:spPr>
          <a:xfrm>
            <a:off x="11525331" y="3036160"/>
            <a:ext cx="3021711" cy="310455"/>
          </a:xfrm>
          <a:prstGeom prst="rect">
            <a:avLst/>
          </a:prstGeom>
          <a:noFill/>
          <a:ln/>
        </p:spPr>
        <p:txBody>
          <a:bodyPr wrap="square" lIns="25400" tIns="25400" rIns="25400" bIns="25400" rtlCol="0" anchor="t">
            <a:noAutofit/>
          </a:bodyPr>
          <a:lstStyle/>
          <a:p>
            <a:pPr marL="0" indent="0" algn="ctr">
              <a:lnSpc>
                <a:spcPct val="110000"/>
              </a:lnSpc>
              <a:buNone/>
            </a:pPr>
            <a:r>
              <a:rPr lang="en-US" sz="2000" b="1" kern="0" spc="-19" dirty="0">
                <a:solidFill>
                  <a:srgbClr val="0F0B2E"/>
                </a:solidFill>
                <a:latin typeface="Poppins" pitchFamily="34" charset="0"/>
                <a:ea typeface="Poppins" pitchFamily="34" charset="-122"/>
                <a:cs typeface="Poppins" pitchFamily="34" charset="-120"/>
              </a:rPr>
              <a:t>Commit</a:t>
            </a:r>
            <a:endParaRPr lang="en-US" sz="2000" dirty="0"/>
          </a:p>
        </p:txBody>
      </p:sp>
      <p:sp>
        <p:nvSpPr>
          <p:cNvPr id="13" name="Text 10"/>
          <p:cNvSpPr/>
          <p:nvPr/>
        </p:nvSpPr>
        <p:spPr>
          <a:xfrm>
            <a:off x="11525331" y="3416953"/>
            <a:ext cx="3021711" cy="466725"/>
          </a:xfrm>
          <a:prstGeom prst="rect">
            <a:avLst/>
          </a:prstGeom>
          <a:noFill/>
          <a:ln/>
        </p:spPr>
        <p:txBody>
          <a:bodyPr wrap="square" lIns="25400" tIns="25400" rIns="25400" bIns="25400" rtlCol="0" anchor="t">
            <a:noAutofit/>
          </a:bodyPr>
          <a:lstStyle/>
          <a:p>
            <a:pPr marL="0" indent="0" algn="ctr">
              <a:buNone/>
            </a:pPr>
            <a:r>
              <a:rPr lang="en-US" sz="1900" dirty="0">
                <a:solidFill>
                  <a:srgbClr val="3D365C"/>
                </a:solidFill>
                <a:latin typeface="Poppins" pitchFamily="34" charset="0"/>
                <a:ea typeface="Poppins" pitchFamily="34" charset="-122"/>
                <a:cs typeface="Poppins" pitchFamily="34" charset="-120"/>
              </a:rPr>
              <a:t>Purpose + goal of the conversation</a:t>
            </a:r>
            <a:endParaRPr lang="en-US" sz="1900" dirty="0"/>
          </a:p>
        </p:txBody>
      </p:sp>
      <p:sp>
        <p:nvSpPr>
          <p:cNvPr id="14" name="Shape 11"/>
          <p:cNvSpPr/>
          <p:nvPr/>
        </p:nvSpPr>
        <p:spPr>
          <a:xfrm>
            <a:off x="12480472" y="5397971"/>
            <a:ext cx="3619500" cy="991678"/>
          </a:xfrm>
          <a:prstGeom prst="roundRect">
            <a:avLst>
              <a:gd name="adj" fmla="val 50000"/>
            </a:avLst>
          </a:prstGeom>
          <a:solidFill>
            <a:srgbClr val="FFFFFF"/>
          </a:solidFill>
          <a:ln w="38100">
            <a:solidFill>
              <a:srgbClr val="F19A55"/>
            </a:solidFill>
            <a:prstDash val="solid"/>
          </a:ln>
          <a:effectLst>
            <a:outerShdw blurRad="19050" dist="9525" dir="5400000" algn="bl" rotWithShape="0">
              <a:srgbClr val="0F0B2E">
                <a:alpha val="4000"/>
              </a:srgbClr>
            </a:outerShdw>
          </a:effectLst>
        </p:spPr>
        <p:txBody>
          <a:bodyPr/>
          <a:lstStyle/>
          <a:p>
            <a:endParaRPr lang="en-US"/>
          </a:p>
        </p:txBody>
      </p:sp>
      <p:sp>
        <p:nvSpPr>
          <p:cNvPr id="15" name="Text 12"/>
          <p:cNvSpPr/>
          <p:nvPr/>
        </p:nvSpPr>
        <p:spPr>
          <a:xfrm>
            <a:off x="12779366" y="5518133"/>
            <a:ext cx="3021711" cy="310455"/>
          </a:xfrm>
          <a:prstGeom prst="rect">
            <a:avLst/>
          </a:prstGeom>
          <a:noFill/>
          <a:ln/>
        </p:spPr>
        <p:txBody>
          <a:bodyPr wrap="square" lIns="25400" tIns="25400" rIns="25400" bIns="25400" rtlCol="0" anchor="t">
            <a:noAutofit/>
          </a:bodyPr>
          <a:lstStyle/>
          <a:p>
            <a:pPr marL="0" indent="0" algn="ctr">
              <a:lnSpc>
                <a:spcPct val="110000"/>
              </a:lnSpc>
              <a:buNone/>
            </a:pPr>
            <a:r>
              <a:rPr lang="en-US" sz="2000" b="1" kern="0" spc="-19" dirty="0">
                <a:solidFill>
                  <a:srgbClr val="0F0B2E"/>
                </a:solidFill>
                <a:latin typeface="Poppins" pitchFamily="34" charset="0"/>
                <a:ea typeface="Poppins" pitchFamily="34" charset="-122"/>
                <a:cs typeface="Poppins" pitchFamily="34" charset="-120"/>
              </a:rPr>
              <a:t>Action</a:t>
            </a:r>
            <a:endParaRPr lang="en-US" sz="2000" dirty="0"/>
          </a:p>
        </p:txBody>
      </p:sp>
      <p:sp>
        <p:nvSpPr>
          <p:cNvPr id="16" name="Text 13"/>
          <p:cNvSpPr/>
          <p:nvPr/>
        </p:nvSpPr>
        <p:spPr>
          <a:xfrm>
            <a:off x="12779366" y="5898927"/>
            <a:ext cx="3021711" cy="252413"/>
          </a:xfrm>
          <a:prstGeom prst="rect">
            <a:avLst/>
          </a:prstGeom>
          <a:noFill/>
          <a:ln/>
        </p:spPr>
        <p:txBody>
          <a:bodyPr wrap="square" lIns="25400" tIns="25400" rIns="25400" bIns="25400" rtlCol="0" anchor="t">
            <a:noAutofit/>
          </a:bodyPr>
          <a:lstStyle/>
          <a:p>
            <a:pPr marL="0" indent="0" algn="ctr">
              <a:lnSpc>
                <a:spcPct val="125000"/>
              </a:lnSpc>
              <a:buNone/>
            </a:pPr>
            <a:r>
              <a:rPr lang="en-US" sz="1900" dirty="0">
                <a:solidFill>
                  <a:srgbClr val="3D365C"/>
                </a:solidFill>
                <a:latin typeface="Poppins" pitchFamily="34" charset="0"/>
                <a:ea typeface="Poppins" pitchFamily="34" charset="-122"/>
                <a:cs typeface="Poppins" pitchFamily="34" charset="-120"/>
              </a:rPr>
              <a:t>Clarify next steps</a:t>
            </a:r>
            <a:endParaRPr lang="en-US" sz="1900" dirty="0"/>
          </a:p>
        </p:txBody>
      </p:sp>
      <p:sp>
        <p:nvSpPr>
          <p:cNvPr id="17" name="Shape 14"/>
          <p:cNvSpPr/>
          <p:nvPr/>
        </p:nvSpPr>
        <p:spPr>
          <a:xfrm>
            <a:off x="11409317" y="7801714"/>
            <a:ext cx="3619500" cy="1052354"/>
          </a:xfrm>
          <a:prstGeom prst="roundRect">
            <a:avLst>
              <a:gd name="adj" fmla="val 50000"/>
            </a:avLst>
          </a:prstGeom>
          <a:solidFill>
            <a:srgbClr val="FFFFFF"/>
          </a:solidFill>
          <a:ln w="38100">
            <a:solidFill>
              <a:srgbClr val="F4C736"/>
            </a:solidFill>
            <a:prstDash val="solid"/>
          </a:ln>
          <a:effectLst>
            <a:outerShdw blurRad="19050" dist="9525" dir="5400000" algn="bl" rotWithShape="0">
              <a:srgbClr val="0F0B2E">
                <a:alpha val="4000"/>
              </a:srgbClr>
            </a:outerShdw>
          </a:effectLst>
        </p:spPr>
        <p:txBody>
          <a:bodyPr/>
          <a:lstStyle/>
          <a:p>
            <a:endParaRPr lang="en-US"/>
          </a:p>
        </p:txBody>
      </p:sp>
      <p:sp>
        <p:nvSpPr>
          <p:cNvPr id="18" name="Text 15"/>
          <p:cNvSpPr/>
          <p:nvPr/>
        </p:nvSpPr>
        <p:spPr>
          <a:xfrm>
            <a:off x="11708211" y="7921876"/>
            <a:ext cx="3021711" cy="310455"/>
          </a:xfrm>
          <a:prstGeom prst="rect">
            <a:avLst/>
          </a:prstGeom>
          <a:noFill/>
          <a:ln/>
        </p:spPr>
        <p:txBody>
          <a:bodyPr wrap="square" lIns="25400" tIns="25400" rIns="25400" bIns="25400" rtlCol="0" anchor="t">
            <a:noAutofit/>
          </a:bodyPr>
          <a:lstStyle/>
          <a:p>
            <a:pPr marL="0" indent="0" algn="ctr">
              <a:lnSpc>
                <a:spcPct val="110000"/>
              </a:lnSpc>
              <a:buNone/>
            </a:pPr>
            <a:r>
              <a:rPr lang="en-US" sz="2000" b="1" kern="0" spc="-19" dirty="0">
                <a:solidFill>
                  <a:srgbClr val="0F0B2E"/>
                </a:solidFill>
                <a:latin typeface="Poppins" pitchFamily="34" charset="0"/>
                <a:ea typeface="Poppins" pitchFamily="34" charset="-122"/>
                <a:cs typeface="Poppins" pitchFamily="34" charset="-120"/>
              </a:rPr>
              <a:t>Explore</a:t>
            </a:r>
            <a:endParaRPr lang="en-US" sz="2000" dirty="0"/>
          </a:p>
        </p:txBody>
      </p:sp>
      <p:sp>
        <p:nvSpPr>
          <p:cNvPr id="19" name="Text 16"/>
          <p:cNvSpPr/>
          <p:nvPr/>
        </p:nvSpPr>
        <p:spPr>
          <a:xfrm>
            <a:off x="11708211" y="8302670"/>
            <a:ext cx="3021711" cy="252413"/>
          </a:xfrm>
          <a:prstGeom prst="rect">
            <a:avLst/>
          </a:prstGeom>
          <a:noFill/>
          <a:ln/>
        </p:spPr>
        <p:txBody>
          <a:bodyPr wrap="square" lIns="25400" tIns="25400" rIns="25400" bIns="25400" rtlCol="0" anchor="t">
            <a:noAutofit/>
          </a:bodyPr>
          <a:lstStyle/>
          <a:p>
            <a:pPr marL="0" indent="0" algn="ctr">
              <a:lnSpc>
                <a:spcPct val="125000"/>
              </a:lnSpc>
              <a:buNone/>
            </a:pPr>
            <a:r>
              <a:rPr lang="en-US" sz="1900" dirty="0">
                <a:solidFill>
                  <a:srgbClr val="3D365C"/>
                </a:solidFill>
                <a:latin typeface="Poppins" pitchFamily="34" charset="0"/>
                <a:ea typeface="Poppins" pitchFamily="34" charset="-122"/>
                <a:cs typeface="Poppins" pitchFamily="34" charset="-120"/>
              </a:rPr>
              <a:t>Look at options</a:t>
            </a:r>
            <a:endParaRPr lang="en-US" sz="1900" dirty="0"/>
          </a:p>
        </p:txBody>
      </p:sp>
      <p:sp>
        <p:nvSpPr>
          <p:cNvPr id="20" name="Text 17"/>
          <p:cNvSpPr/>
          <p:nvPr/>
        </p:nvSpPr>
        <p:spPr>
          <a:xfrm>
            <a:off x="1333500" y="9540180"/>
            <a:ext cx="2035522" cy="27429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200" b="1" kern="0" spc="216" dirty="0">
                <a:solidFill>
                  <a:srgbClr val="6B6588"/>
                </a:solidFill>
                <a:latin typeface="Poppins" pitchFamily="34" charset="0"/>
                <a:ea typeface="Poppins" pitchFamily="34" charset="-122"/>
                <a:cs typeface="Poppins" pitchFamily="34" charset="-120"/>
              </a:rPr>
              <a:t>C.L.E.A.R COACHING</a:t>
            </a:r>
            <a:endParaRPr lang="en-US" sz="1200" dirty="0"/>
          </a:p>
        </p:txBody>
      </p:sp>
      <p:sp>
        <p:nvSpPr>
          <p:cNvPr id="21" name="Text 18"/>
          <p:cNvSpPr/>
          <p:nvPr/>
        </p:nvSpPr>
        <p:spPr>
          <a:xfrm>
            <a:off x="16513969" y="9540180"/>
            <a:ext cx="707231" cy="27429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200" b="1" kern="0" spc="216" dirty="0">
                <a:solidFill>
                  <a:srgbClr val="6B6588"/>
                </a:solidFill>
                <a:latin typeface="Poppins" pitchFamily="34" charset="0"/>
                <a:ea typeface="Poppins" pitchFamily="34" charset="-122"/>
                <a:cs typeface="Poppins" pitchFamily="34" charset="-120"/>
              </a:rPr>
              <a:t>22 / 31</a:t>
            </a:r>
            <a:endParaRPr lang="en-US" sz="1200" dirty="0"/>
          </a:p>
        </p:txBody>
      </p:sp>
      <p:pic>
        <p:nvPicPr>
          <p:cNvPr id="22" name="Picture 21">
            <a:extLst>
              <a:ext uri="{FF2B5EF4-FFF2-40B4-BE49-F238E27FC236}">
                <a16:creationId xmlns:a16="http://schemas.microsoft.com/office/drawing/2014/main" id="{FEB9FB9E-CA9F-E65D-3A6E-BB5A2D7B1EA8}"/>
              </a:ext>
            </a:extLst>
          </p:cNvPr>
          <p:cNvPicPr>
            <a:picLocks noChangeAspect="1"/>
          </p:cNvPicPr>
          <p:nvPr/>
        </p:nvPicPr>
        <p:blipFill>
          <a:blip r:embed="rId4"/>
          <a:stretch>
            <a:fillRect/>
          </a:stretch>
        </p:blipFill>
        <p:spPr>
          <a:xfrm>
            <a:off x="16679008" y="1069568"/>
            <a:ext cx="685800" cy="5462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name="Slide 23">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7" name="Shape 19">
            <a:extLst>
              <a:ext uri="{FF2B5EF4-FFF2-40B4-BE49-F238E27FC236}">
                <a16:creationId xmlns:a16="http://schemas.microsoft.com/office/drawing/2014/main" id="{E404BE44-6F5E-FFC6-C855-74A5AAC7681F}"/>
              </a:ext>
            </a:extLst>
          </p:cNvPr>
          <p:cNvSpPr/>
          <p:nvPr/>
        </p:nvSpPr>
        <p:spPr>
          <a:xfrm>
            <a:off x="5159485" y="2684584"/>
            <a:ext cx="12001500" cy="3669324"/>
          </a:xfrm>
          <a:prstGeom prst="roundRect">
            <a:avLst>
              <a:gd name="adj" fmla="val 13117"/>
            </a:avLst>
          </a:prstGeom>
          <a:solidFill>
            <a:srgbClr val="FDFCF9"/>
          </a:solidFill>
          <a:ln w="9525">
            <a:solidFill>
              <a:srgbClr val="ECE9DF"/>
            </a:solidFill>
            <a:prstDash val="solid"/>
          </a:ln>
        </p:spPr>
        <p:txBody>
          <a:bodyPr/>
          <a:lstStyle/>
          <a:p>
            <a:endParaRPr lang="en-US"/>
          </a:p>
        </p:txBody>
      </p:sp>
      <p:sp>
        <p:nvSpPr>
          <p:cNvPr id="2" name="Text 0"/>
          <p:cNvSpPr/>
          <p:nvPr/>
        </p:nvSpPr>
        <p:spPr>
          <a:xfrm>
            <a:off x="1143000" y="952500"/>
            <a:ext cx="16482060"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650" b="1" kern="0" spc="363" dirty="0">
                <a:solidFill>
                  <a:srgbClr val="6B6588"/>
                </a:solidFill>
                <a:latin typeface="Poppins" pitchFamily="34" charset="0"/>
                <a:ea typeface="Poppins" pitchFamily="34" charset="-122"/>
                <a:cs typeface="Poppins" pitchFamily="34" charset="-120"/>
              </a:rPr>
              <a:t>EXERCISE 5 · APPLYING C.L.E.A.R IN OUR LEADERSHIP</a:t>
            </a:r>
            <a:endParaRPr lang="en-US" sz="1650" dirty="0"/>
          </a:p>
        </p:txBody>
      </p:sp>
      <p:sp>
        <p:nvSpPr>
          <p:cNvPr id="3" name="Text 1"/>
          <p:cNvSpPr/>
          <p:nvPr/>
        </p:nvSpPr>
        <p:spPr>
          <a:xfrm>
            <a:off x="1143000" y="1543943"/>
            <a:ext cx="16482060" cy="544711"/>
          </a:xfrm>
          <a:prstGeom prst="rect">
            <a:avLst/>
          </a:prstGeom>
          <a:noFill/>
          <a:ln/>
        </p:spPr>
        <p:txBody>
          <a:bodyPr wrap="square" lIns="25400" tIns="25400" rIns="25400" bIns="25400" rtlCol="0" anchor="t">
            <a:noAutofit/>
          </a:bodyPr>
          <a:lstStyle/>
          <a:p>
            <a:pPr marL="0" indent="0" algn="l">
              <a:lnSpc>
                <a:spcPct val="95000"/>
              </a:lnSpc>
              <a:buNone/>
            </a:pPr>
            <a:r>
              <a:rPr lang="en-US" sz="5000" b="1" kern="0" spc="-147" dirty="0">
                <a:solidFill>
                  <a:srgbClr val="0E0A2E"/>
                </a:solidFill>
                <a:latin typeface="Poppins" pitchFamily="34" charset="0"/>
                <a:ea typeface="Poppins" pitchFamily="34" charset="-122"/>
                <a:cs typeface="Poppins" pitchFamily="34" charset="-120"/>
              </a:rPr>
              <a:t>Applying</a:t>
            </a:r>
            <a:r>
              <a:rPr lang="en-US" sz="5000" b="1" kern="0" spc="-147" dirty="0">
                <a:gradFill>
                  <a:gsLst>
                    <a:gs pos="24000">
                      <a:srgbClr val="2CAAE3"/>
                    </a:gs>
                    <a:gs pos="89000">
                      <a:srgbClr val="A7C93F"/>
                    </a:gs>
                  </a:gsLst>
                  <a:lin ang="2700000" scaled="0"/>
                </a:gradFill>
                <a:latin typeface="Poppins" pitchFamily="34" charset="0"/>
                <a:ea typeface="Poppins" pitchFamily="34" charset="-122"/>
                <a:cs typeface="Poppins" pitchFamily="34" charset="-120"/>
              </a:rPr>
              <a:t> C.L.E.A.R.</a:t>
            </a:r>
            <a:endParaRPr lang="en-US" sz="5000" dirty="0">
              <a:gradFill>
                <a:gsLst>
                  <a:gs pos="24000">
                    <a:srgbClr val="2CAAE3"/>
                  </a:gs>
                  <a:gs pos="89000">
                    <a:srgbClr val="A7C93F"/>
                  </a:gs>
                </a:gsLst>
                <a:lin ang="2700000" scaled="0"/>
              </a:gradFill>
            </a:endParaRPr>
          </a:p>
        </p:txBody>
      </p:sp>
      <p:sp>
        <p:nvSpPr>
          <p:cNvPr id="4" name="Shape 2"/>
          <p:cNvSpPr/>
          <p:nvPr/>
        </p:nvSpPr>
        <p:spPr>
          <a:xfrm>
            <a:off x="1143000" y="3215689"/>
            <a:ext cx="3238500" cy="1207477"/>
          </a:xfrm>
          <a:prstGeom prst="roundRect">
            <a:avLst>
              <a:gd name="adj" fmla="val 50000"/>
            </a:avLst>
          </a:prstGeom>
          <a:solidFill>
            <a:srgbClr val="FFFFFF"/>
          </a:solidFill>
          <a:ln w="38100">
            <a:solidFill>
              <a:srgbClr val="E26B5A"/>
            </a:solidFill>
            <a:prstDash val="solid"/>
          </a:ln>
          <a:effectLst>
            <a:outerShdw blurRad="19050" dist="9525" dir="5400000" algn="bl" rotWithShape="0">
              <a:srgbClr val="0F0B2E">
                <a:alpha val="4000"/>
              </a:srgbClr>
            </a:outerShdw>
          </a:effectLst>
        </p:spPr>
        <p:txBody>
          <a:bodyPr/>
          <a:lstStyle/>
          <a:p>
            <a:endParaRPr lang="en-US"/>
          </a:p>
        </p:txBody>
      </p:sp>
      <p:sp>
        <p:nvSpPr>
          <p:cNvPr id="5" name="Text 3"/>
          <p:cNvSpPr/>
          <p:nvPr/>
        </p:nvSpPr>
        <p:spPr>
          <a:xfrm>
            <a:off x="1447610" y="3302087"/>
            <a:ext cx="2629281" cy="310455"/>
          </a:xfrm>
          <a:prstGeom prst="rect">
            <a:avLst/>
          </a:prstGeom>
          <a:noFill/>
          <a:ln/>
        </p:spPr>
        <p:txBody>
          <a:bodyPr wrap="square" lIns="25400" tIns="25400" rIns="25400" bIns="25400" rtlCol="0" anchor="t">
            <a:noAutofit/>
          </a:bodyPr>
          <a:lstStyle/>
          <a:p>
            <a:pPr marL="0" indent="0" algn="ctr">
              <a:lnSpc>
                <a:spcPct val="110000"/>
              </a:lnSpc>
              <a:buNone/>
            </a:pPr>
            <a:r>
              <a:rPr lang="en-US" sz="2400" b="1" kern="0" spc="-19" dirty="0">
                <a:solidFill>
                  <a:srgbClr val="0F0B2E"/>
                </a:solidFill>
                <a:latin typeface="Poppins" pitchFamily="34" charset="0"/>
                <a:ea typeface="Poppins" pitchFamily="34" charset="-122"/>
                <a:cs typeface="Poppins" pitchFamily="34" charset="-120"/>
              </a:rPr>
              <a:t>Commit</a:t>
            </a:r>
            <a:endParaRPr lang="en-US" sz="2400" dirty="0"/>
          </a:p>
        </p:txBody>
      </p:sp>
      <p:sp>
        <p:nvSpPr>
          <p:cNvPr id="6" name="Text 4"/>
          <p:cNvSpPr/>
          <p:nvPr/>
        </p:nvSpPr>
        <p:spPr>
          <a:xfrm>
            <a:off x="1447610" y="3636605"/>
            <a:ext cx="2629281" cy="466725"/>
          </a:xfrm>
          <a:prstGeom prst="rect">
            <a:avLst/>
          </a:prstGeom>
          <a:noFill/>
          <a:ln/>
        </p:spPr>
        <p:txBody>
          <a:bodyPr wrap="square" lIns="25400" tIns="25400" rIns="25400" bIns="25400" rtlCol="0" anchor="t">
            <a:noAutofit/>
          </a:bodyPr>
          <a:lstStyle/>
          <a:p>
            <a:pPr marL="0" indent="0" algn="ctr">
              <a:lnSpc>
                <a:spcPct val="125000"/>
              </a:lnSpc>
              <a:buNone/>
            </a:pPr>
            <a:r>
              <a:rPr lang="en-US" sz="1900" dirty="0">
                <a:solidFill>
                  <a:srgbClr val="3D365C"/>
                </a:solidFill>
                <a:latin typeface="Poppins" pitchFamily="34" charset="0"/>
                <a:ea typeface="Poppins" pitchFamily="34" charset="-122"/>
                <a:cs typeface="Poppins" pitchFamily="34" charset="-120"/>
              </a:rPr>
              <a:t>Purpose + goal of the conversation</a:t>
            </a:r>
            <a:endParaRPr lang="en-US" sz="1900" dirty="0"/>
          </a:p>
        </p:txBody>
      </p:sp>
      <p:sp>
        <p:nvSpPr>
          <p:cNvPr id="7" name="Shape 5"/>
          <p:cNvSpPr/>
          <p:nvPr/>
        </p:nvSpPr>
        <p:spPr>
          <a:xfrm>
            <a:off x="1143000" y="4546257"/>
            <a:ext cx="3238500" cy="1189893"/>
          </a:xfrm>
          <a:prstGeom prst="roundRect">
            <a:avLst>
              <a:gd name="adj" fmla="val 50000"/>
            </a:avLst>
          </a:prstGeom>
          <a:solidFill>
            <a:srgbClr val="FFFFFF"/>
          </a:solidFill>
          <a:ln w="38100">
            <a:solidFill>
              <a:srgbClr val="B4D26A"/>
            </a:solidFill>
            <a:prstDash val="solid"/>
          </a:ln>
          <a:effectLst>
            <a:outerShdw blurRad="19050" dist="9525" dir="5400000" algn="bl" rotWithShape="0">
              <a:srgbClr val="0F0B2E">
                <a:alpha val="4000"/>
              </a:srgbClr>
            </a:outerShdw>
          </a:effectLst>
        </p:spPr>
        <p:txBody>
          <a:bodyPr/>
          <a:lstStyle/>
          <a:p>
            <a:endParaRPr lang="en-US"/>
          </a:p>
        </p:txBody>
      </p:sp>
      <p:sp>
        <p:nvSpPr>
          <p:cNvPr id="8" name="Text 6"/>
          <p:cNvSpPr/>
          <p:nvPr/>
        </p:nvSpPr>
        <p:spPr>
          <a:xfrm>
            <a:off x="1447610" y="4549654"/>
            <a:ext cx="2629281" cy="310455"/>
          </a:xfrm>
          <a:prstGeom prst="rect">
            <a:avLst/>
          </a:prstGeom>
          <a:noFill/>
          <a:ln/>
        </p:spPr>
        <p:txBody>
          <a:bodyPr wrap="square" lIns="25400" tIns="25400" rIns="25400" bIns="25400" rtlCol="0" anchor="t">
            <a:noAutofit/>
          </a:bodyPr>
          <a:lstStyle/>
          <a:p>
            <a:pPr marL="0" indent="0" algn="ctr">
              <a:lnSpc>
                <a:spcPct val="110000"/>
              </a:lnSpc>
              <a:buNone/>
            </a:pPr>
            <a:r>
              <a:rPr lang="en-US" sz="2400" b="1" kern="0" spc="-19" dirty="0">
                <a:solidFill>
                  <a:srgbClr val="0F0B2E"/>
                </a:solidFill>
                <a:latin typeface="Poppins" pitchFamily="34" charset="0"/>
                <a:ea typeface="Poppins" pitchFamily="34" charset="-122"/>
                <a:cs typeface="Poppins" pitchFamily="34" charset="-120"/>
              </a:rPr>
              <a:t>Listen</a:t>
            </a:r>
            <a:endParaRPr lang="en-US" sz="2400" dirty="0"/>
          </a:p>
        </p:txBody>
      </p:sp>
      <p:sp>
        <p:nvSpPr>
          <p:cNvPr id="9" name="Text 7"/>
          <p:cNvSpPr/>
          <p:nvPr/>
        </p:nvSpPr>
        <p:spPr>
          <a:xfrm>
            <a:off x="1447610" y="4884173"/>
            <a:ext cx="2629281" cy="252413"/>
          </a:xfrm>
          <a:prstGeom prst="rect">
            <a:avLst/>
          </a:prstGeom>
          <a:noFill/>
          <a:ln/>
        </p:spPr>
        <p:txBody>
          <a:bodyPr wrap="square" lIns="25400" tIns="25400" rIns="25400" bIns="25400" rtlCol="0" anchor="t">
            <a:noAutofit/>
          </a:bodyPr>
          <a:lstStyle/>
          <a:p>
            <a:pPr marL="0" indent="0" algn="ctr">
              <a:lnSpc>
                <a:spcPct val="125000"/>
              </a:lnSpc>
              <a:buNone/>
            </a:pPr>
            <a:r>
              <a:rPr lang="en-US" sz="1900" dirty="0">
                <a:solidFill>
                  <a:srgbClr val="3D365C"/>
                </a:solidFill>
                <a:latin typeface="Poppins" pitchFamily="34" charset="0"/>
                <a:ea typeface="Poppins" pitchFamily="34" charset="-122"/>
                <a:cs typeface="Poppins" pitchFamily="34" charset="-120"/>
              </a:rPr>
              <a:t>Ask exploratory questions</a:t>
            </a:r>
            <a:endParaRPr lang="en-US" sz="1900" dirty="0"/>
          </a:p>
        </p:txBody>
      </p:sp>
      <p:sp>
        <p:nvSpPr>
          <p:cNvPr id="10" name="Shape 8"/>
          <p:cNvSpPr/>
          <p:nvPr/>
        </p:nvSpPr>
        <p:spPr>
          <a:xfrm>
            <a:off x="1143000" y="5856095"/>
            <a:ext cx="3238500" cy="905768"/>
          </a:xfrm>
          <a:prstGeom prst="roundRect">
            <a:avLst>
              <a:gd name="adj" fmla="val 50000"/>
            </a:avLst>
          </a:prstGeom>
          <a:solidFill>
            <a:srgbClr val="FFFFFF"/>
          </a:solidFill>
          <a:ln w="38100">
            <a:solidFill>
              <a:srgbClr val="F4C736"/>
            </a:solidFill>
            <a:prstDash val="solid"/>
          </a:ln>
          <a:effectLst>
            <a:outerShdw blurRad="19050" dist="9525" dir="5400000" algn="bl" rotWithShape="0">
              <a:srgbClr val="0F0B2E">
                <a:alpha val="4000"/>
              </a:srgbClr>
            </a:outerShdw>
          </a:effectLst>
        </p:spPr>
        <p:txBody>
          <a:bodyPr/>
          <a:lstStyle/>
          <a:p>
            <a:endParaRPr lang="en-US"/>
          </a:p>
        </p:txBody>
      </p:sp>
      <p:sp>
        <p:nvSpPr>
          <p:cNvPr id="11" name="Text 9"/>
          <p:cNvSpPr/>
          <p:nvPr/>
        </p:nvSpPr>
        <p:spPr>
          <a:xfrm>
            <a:off x="1447610" y="5952192"/>
            <a:ext cx="2629281" cy="310455"/>
          </a:xfrm>
          <a:prstGeom prst="rect">
            <a:avLst/>
          </a:prstGeom>
          <a:noFill/>
          <a:ln/>
        </p:spPr>
        <p:txBody>
          <a:bodyPr wrap="square" lIns="25400" tIns="25400" rIns="25400" bIns="25400" rtlCol="0" anchor="t">
            <a:noAutofit/>
          </a:bodyPr>
          <a:lstStyle/>
          <a:p>
            <a:pPr marL="0" indent="0" algn="ctr">
              <a:lnSpc>
                <a:spcPct val="110000"/>
              </a:lnSpc>
              <a:buNone/>
            </a:pPr>
            <a:r>
              <a:rPr lang="en-US" sz="2400" b="1" kern="0" spc="-19" dirty="0">
                <a:solidFill>
                  <a:srgbClr val="0F0B2E"/>
                </a:solidFill>
                <a:latin typeface="Poppins" pitchFamily="34" charset="0"/>
                <a:ea typeface="Poppins" pitchFamily="34" charset="-122"/>
                <a:cs typeface="Poppins" pitchFamily="34" charset="-120"/>
              </a:rPr>
              <a:t>Explore</a:t>
            </a:r>
            <a:endParaRPr lang="en-US" sz="2400" dirty="0"/>
          </a:p>
        </p:txBody>
      </p:sp>
      <p:sp>
        <p:nvSpPr>
          <p:cNvPr id="12" name="Text 10"/>
          <p:cNvSpPr/>
          <p:nvPr/>
        </p:nvSpPr>
        <p:spPr>
          <a:xfrm>
            <a:off x="1447610" y="6286711"/>
            <a:ext cx="2629281" cy="252413"/>
          </a:xfrm>
          <a:prstGeom prst="rect">
            <a:avLst/>
          </a:prstGeom>
          <a:noFill/>
          <a:ln/>
        </p:spPr>
        <p:txBody>
          <a:bodyPr wrap="square" lIns="25400" tIns="25400" rIns="25400" bIns="25400" rtlCol="0" anchor="t">
            <a:noAutofit/>
          </a:bodyPr>
          <a:lstStyle/>
          <a:p>
            <a:pPr marL="0" indent="0" algn="ctr">
              <a:lnSpc>
                <a:spcPct val="125000"/>
              </a:lnSpc>
              <a:buNone/>
            </a:pPr>
            <a:r>
              <a:rPr lang="en-US" sz="1900" dirty="0">
                <a:solidFill>
                  <a:srgbClr val="3D365C"/>
                </a:solidFill>
                <a:latin typeface="Poppins" pitchFamily="34" charset="0"/>
                <a:ea typeface="Poppins" pitchFamily="34" charset="-122"/>
                <a:cs typeface="Poppins" pitchFamily="34" charset="-120"/>
              </a:rPr>
              <a:t>Look at options</a:t>
            </a:r>
            <a:endParaRPr lang="en-US" sz="1900" dirty="0"/>
          </a:p>
        </p:txBody>
      </p:sp>
      <p:sp>
        <p:nvSpPr>
          <p:cNvPr id="13" name="Shape 11"/>
          <p:cNvSpPr/>
          <p:nvPr/>
        </p:nvSpPr>
        <p:spPr>
          <a:xfrm>
            <a:off x="1143000" y="6877628"/>
            <a:ext cx="3238500" cy="905768"/>
          </a:xfrm>
          <a:prstGeom prst="roundRect">
            <a:avLst>
              <a:gd name="adj" fmla="val 50000"/>
            </a:avLst>
          </a:prstGeom>
          <a:solidFill>
            <a:srgbClr val="FFFFFF"/>
          </a:solidFill>
          <a:ln w="38100">
            <a:solidFill>
              <a:srgbClr val="F19A55"/>
            </a:solidFill>
            <a:prstDash val="solid"/>
          </a:ln>
          <a:effectLst>
            <a:outerShdw blurRad="19050" dist="9525" dir="5400000" algn="bl" rotWithShape="0">
              <a:srgbClr val="0F0B2E">
                <a:alpha val="4000"/>
              </a:srgbClr>
            </a:outerShdw>
          </a:effectLst>
        </p:spPr>
        <p:txBody>
          <a:bodyPr/>
          <a:lstStyle/>
          <a:p>
            <a:endParaRPr lang="en-US"/>
          </a:p>
        </p:txBody>
      </p:sp>
      <p:sp>
        <p:nvSpPr>
          <p:cNvPr id="14" name="Text 12"/>
          <p:cNvSpPr/>
          <p:nvPr/>
        </p:nvSpPr>
        <p:spPr>
          <a:xfrm>
            <a:off x="1447610" y="7008895"/>
            <a:ext cx="2629281" cy="310455"/>
          </a:xfrm>
          <a:prstGeom prst="rect">
            <a:avLst/>
          </a:prstGeom>
          <a:noFill/>
          <a:ln/>
        </p:spPr>
        <p:txBody>
          <a:bodyPr wrap="square" lIns="25400" tIns="25400" rIns="25400" bIns="25400" rtlCol="0" anchor="t">
            <a:noAutofit/>
          </a:bodyPr>
          <a:lstStyle/>
          <a:p>
            <a:pPr marL="0" indent="0" algn="ctr">
              <a:lnSpc>
                <a:spcPct val="110000"/>
              </a:lnSpc>
              <a:buNone/>
            </a:pPr>
            <a:r>
              <a:rPr lang="en-US" sz="2400" b="1" kern="0" spc="-19" dirty="0">
                <a:solidFill>
                  <a:srgbClr val="0F0B2E"/>
                </a:solidFill>
                <a:latin typeface="Poppins" pitchFamily="34" charset="0"/>
                <a:ea typeface="Poppins" pitchFamily="34" charset="-122"/>
                <a:cs typeface="Poppins" pitchFamily="34" charset="-120"/>
              </a:rPr>
              <a:t>Action</a:t>
            </a:r>
            <a:endParaRPr lang="en-US" sz="2400" dirty="0"/>
          </a:p>
        </p:txBody>
      </p:sp>
      <p:sp>
        <p:nvSpPr>
          <p:cNvPr id="15" name="Text 13"/>
          <p:cNvSpPr/>
          <p:nvPr/>
        </p:nvSpPr>
        <p:spPr>
          <a:xfrm>
            <a:off x="1447610" y="7343414"/>
            <a:ext cx="2629281" cy="252413"/>
          </a:xfrm>
          <a:prstGeom prst="rect">
            <a:avLst/>
          </a:prstGeom>
          <a:noFill/>
          <a:ln/>
        </p:spPr>
        <p:txBody>
          <a:bodyPr wrap="square" lIns="25400" tIns="25400" rIns="25400" bIns="25400" rtlCol="0" anchor="t">
            <a:noAutofit/>
          </a:bodyPr>
          <a:lstStyle/>
          <a:p>
            <a:pPr marL="0" indent="0" algn="ctr">
              <a:lnSpc>
                <a:spcPct val="125000"/>
              </a:lnSpc>
              <a:buNone/>
            </a:pPr>
            <a:r>
              <a:rPr lang="en-US" sz="1900" dirty="0">
                <a:solidFill>
                  <a:srgbClr val="3D365C"/>
                </a:solidFill>
                <a:latin typeface="Poppins" pitchFamily="34" charset="0"/>
                <a:ea typeface="Poppins" pitchFamily="34" charset="-122"/>
                <a:cs typeface="Poppins" pitchFamily="34" charset="-120"/>
              </a:rPr>
              <a:t>Clarify next steps</a:t>
            </a:r>
            <a:endParaRPr lang="en-US" sz="1900" dirty="0"/>
          </a:p>
        </p:txBody>
      </p:sp>
      <p:sp>
        <p:nvSpPr>
          <p:cNvPr id="16" name="Shape 14"/>
          <p:cNvSpPr/>
          <p:nvPr/>
        </p:nvSpPr>
        <p:spPr>
          <a:xfrm>
            <a:off x="1143000" y="7881576"/>
            <a:ext cx="3238500" cy="905768"/>
          </a:xfrm>
          <a:prstGeom prst="roundRect">
            <a:avLst>
              <a:gd name="adj" fmla="val 50000"/>
            </a:avLst>
          </a:prstGeom>
          <a:solidFill>
            <a:srgbClr val="FFFFFF"/>
          </a:solidFill>
          <a:ln w="38100">
            <a:solidFill>
              <a:srgbClr val="5FB6E4"/>
            </a:solidFill>
            <a:prstDash val="solid"/>
          </a:ln>
          <a:effectLst>
            <a:outerShdw blurRad="19050" dist="9525" dir="5400000" algn="bl" rotWithShape="0">
              <a:srgbClr val="0F0B2E">
                <a:alpha val="4000"/>
              </a:srgbClr>
            </a:outerShdw>
          </a:effectLst>
        </p:spPr>
        <p:txBody>
          <a:bodyPr/>
          <a:lstStyle/>
          <a:p>
            <a:endParaRPr lang="en-US" dirty="0"/>
          </a:p>
        </p:txBody>
      </p:sp>
      <p:sp>
        <p:nvSpPr>
          <p:cNvPr id="17" name="Text 15"/>
          <p:cNvSpPr/>
          <p:nvPr/>
        </p:nvSpPr>
        <p:spPr>
          <a:xfrm>
            <a:off x="1447610" y="7995258"/>
            <a:ext cx="2629281" cy="310455"/>
          </a:xfrm>
          <a:prstGeom prst="rect">
            <a:avLst/>
          </a:prstGeom>
          <a:noFill/>
          <a:ln/>
        </p:spPr>
        <p:txBody>
          <a:bodyPr wrap="square" lIns="25400" tIns="25400" rIns="25400" bIns="25400" rtlCol="0" anchor="t">
            <a:noAutofit/>
          </a:bodyPr>
          <a:lstStyle/>
          <a:p>
            <a:pPr marL="0" indent="0" algn="ctr">
              <a:lnSpc>
                <a:spcPct val="110000"/>
              </a:lnSpc>
              <a:buNone/>
            </a:pPr>
            <a:r>
              <a:rPr lang="en-US" sz="2400" b="1" kern="0" spc="-19" dirty="0">
                <a:solidFill>
                  <a:srgbClr val="0F0B2E"/>
                </a:solidFill>
                <a:latin typeface="Poppins" pitchFamily="34" charset="0"/>
                <a:ea typeface="Poppins" pitchFamily="34" charset="-122"/>
                <a:cs typeface="Poppins" pitchFamily="34" charset="-120"/>
              </a:rPr>
              <a:t>Review</a:t>
            </a:r>
            <a:endParaRPr lang="en-US" sz="2400" dirty="0"/>
          </a:p>
        </p:txBody>
      </p:sp>
      <p:sp>
        <p:nvSpPr>
          <p:cNvPr id="18" name="Text 16"/>
          <p:cNvSpPr/>
          <p:nvPr/>
        </p:nvSpPr>
        <p:spPr>
          <a:xfrm>
            <a:off x="1447610" y="8329777"/>
            <a:ext cx="2629281" cy="252413"/>
          </a:xfrm>
          <a:prstGeom prst="rect">
            <a:avLst/>
          </a:prstGeom>
          <a:noFill/>
          <a:ln/>
        </p:spPr>
        <p:txBody>
          <a:bodyPr wrap="square" lIns="25400" tIns="25400" rIns="25400" bIns="25400" rtlCol="0" anchor="t">
            <a:noAutofit/>
          </a:bodyPr>
          <a:lstStyle/>
          <a:p>
            <a:pPr marL="0" indent="0" algn="ctr">
              <a:lnSpc>
                <a:spcPct val="125000"/>
              </a:lnSpc>
              <a:buNone/>
            </a:pPr>
            <a:r>
              <a:rPr lang="en-US" sz="1900" dirty="0">
                <a:solidFill>
                  <a:srgbClr val="3D365C"/>
                </a:solidFill>
                <a:latin typeface="Poppins" pitchFamily="34" charset="0"/>
                <a:ea typeface="Poppins" pitchFamily="34" charset="-122"/>
                <a:cs typeface="Poppins" pitchFamily="34" charset="-120"/>
              </a:rPr>
              <a:t>Session + process</a:t>
            </a:r>
            <a:endParaRPr lang="en-US" sz="1900" dirty="0"/>
          </a:p>
        </p:txBody>
      </p:sp>
      <p:sp>
        <p:nvSpPr>
          <p:cNvPr id="19" name="Text 17"/>
          <p:cNvSpPr/>
          <p:nvPr/>
        </p:nvSpPr>
        <p:spPr>
          <a:xfrm>
            <a:off x="5373032" y="3528942"/>
            <a:ext cx="6572250" cy="731341"/>
          </a:xfrm>
          <a:prstGeom prst="rect">
            <a:avLst/>
          </a:prstGeom>
          <a:noFill/>
          <a:ln/>
        </p:spPr>
        <p:txBody>
          <a:bodyPr wrap="square" lIns="25400" tIns="25400" rIns="25400" bIns="25400" rtlCol="0" anchor="t">
            <a:normAutofit/>
          </a:bodyPr>
          <a:lstStyle/>
          <a:p>
            <a:pPr marL="0" indent="0" algn="l">
              <a:lnSpc>
                <a:spcPct val="140000"/>
              </a:lnSpc>
              <a:buNone/>
            </a:pPr>
            <a:endParaRPr lang="en-US" sz="1950" dirty="0"/>
          </a:p>
        </p:txBody>
      </p:sp>
      <p:sp>
        <p:nvSpPr>
          <p:cNvPr id="20" name="Text 18"/>
          <p:cNvSpPr/>
          <p:nvPr/>
        </p:nvSpPr>
        <p:spPr>
          <a:xfrm>
            <a:off x="6580623" y="3503005"/>
            <a:ext cx="12264390" cy="2374654"/>
          </a:xfrm>
          <a:prstGeom prst="rect">
            <a:avLst/>
          </a:prstGeom>
          <a:noFill/>
          <a:ln/>
        </p:spPr>
        <p:txBody>
          <a:bodyPr wrap="square" lIns="25400" tIns="25400" rIns="25400" bIns="25400" rtlCol="0" anchor="t">
            <a:normAutofit fontScale="92500"/>
          </a:bodyPr>
          <a:lstStyle/>
          <a:p>
            <a:pPr marL="0" indent="0" algn="l">
              <a:lnSpc>
                <a:spcPct val="200000"/>
              </a:lnSpc>
              <a:spcAft>
                <a:spcPts val="1200"/>
              </a:spcAft>
              <a:buNone/>
            </a:pPr>
            <a:r>
              <a:rPr lang="en-US" sz="2500" kern="0" spc="-21" dirty="0">
                <a:solidFill>
                  <a:srgbClr val="0F0B2E"/>
                </a:solidFill>
                <a:latin typeface="Poppins" pitchFamily="34" charset="0"/>
                <a:ea typeface="Poppins" pitchFamily="34" charset="-122"/>
                <a:cs typeface="Poppins" pitchFamily="34" charset="-120"/>
              </a:rPr>
              <a:t>What is their colour preference?</a:t>
            </a:r>
            <a:endParaRPr lang="en-US" sz="2500" dirty="0"/>
          </a:p>
          <a:p>
            <a:pPr marL="0" indent="0" algn="l">
              <a:lnSpc>
                <a:spcPct val="200000"/>
              </a:lnSpc>
              <a:spcAft>
                <a:spcPts val="1200"/>
              </a:spcAft>
              <a:buNone/>
            </a:pPr>
            <a:r>
              <a:rPr lang="en-US" sz="2500" kern="0" spc="-21" dirty="0">
                <a:solidFill>
                  <a:srgbClr val="0F0B2E"/>
                </a:solidFill>
                <a:latin typeface="Poppins" pitchFamily="34" charset="0"/>
                <a:ea typeface="Poppins" pitchFamily="34" charset="-122"/>
                <a:cs typeface="Poppins" pitchFamily="34" charset="-120"/>
              </a:rPr>
              <a:t>Which stages are they likely to want to focus on?</a:t>
            </a:r>
            <a:endParaRPr lang="en-US" sz="2500" dirty="0"/>
          </a:p>
          <a:p>
            <a:pPr marL="0" indent="0" algn="l">
              <a:lnSpc>
                <a:spcPct val="200000"/>
              </a:lnSpc>
              <a:spcAft>
                <a:spcPts val="1200"/>
              </a:spcAft>
              <a:buNone/>
            </a:pPr>
            <a:r>
              <a:rPr lang="en-US" sz="2500" kern="0" spc="-21" dirty="0">
                <a:solidFill>
                  <a:srgbClr val="0F0B2E"/>
                </a:solidFill>
                <a:latin typeface="Poppins" pitchFamily="34" charset="0"/>
                <a:ea typeface="Poppins" pitchFamily="34" charset="-122"/>
                <a:cs typeface="Poppins" pitchFamily="34" charset="-120"/>
              </a:rPr>
              <a:t>Which are they likely to want to skip over?</a:t>
            </a:r>
            <a:endParaRPr lang="en-US" sz="2500" dirty="0"/>
          </a:p>
        </p:txBody>
      </p:sp>
      <p:sp>
        <p:nvSpPr>
          <p:cNvPr id="21" name="Shape 19"/>
          <p:cNvSpPr/>
          <p:nvPr/>
        </p:nvSpPr>
        <p:spPr>
          <a:xfrm>
            <a:off x="5171209" y="7362092"/>
            <a:ext cx="12001500" cy="2051535"/>
          </a:xfrm>
          <a:prstGeom prst="roundRect">
            <a:avLst>
              <a:gd name="adj" fmla="val 13117"/>
            </a:avLst>
          </a:prstGeom>
          <a:solidFill>
            <a:srgbClr val="FDFCF9"/>
          </a:solidFill>
          <a:ln w="9525">
            <a:solidFill>
              <a:srgbClr val="ECE9DF"/>
            </a:solidFill>
            <a:prstDash val="solid"/>
          </a:ln>
        </p:spPr>
        <p:txBody>
          <a:bodyPr/>
          <a:lstStyle/>
          <a:p>
            <a:endParaRPr lang="en-US"/>
          </a:p>
        </p:txBody>
      </p:sp>
      <p:sp>
        <p:nvSpPr>
          <p:cNvPr id="22" name="Text 20"/>
          <p:cNvSpPr/>
          <p:nvPr/>
        </p:nvSpPr>
        <p:spPr>
          <a:xfrm>
            <a:off x="5451831" y="7617729"/>
            <a:ext cx="11831765" cy="362843"/>
          </a:xfrm>
          <a:prstGeom prst="rect">
            <a:avLst/>
          </a:prstGeom>
          <a:noFill/>
          <a:ln/>
        </p:spPr>
        <p:txBody>
          <a:bodyPr wrap="square" lIns="25400" tIns="25400" rIns="25400" bIns="25400" rtlCol="0" anchor="t">
            <a:noAutofit/>
          </a:bodyPr>
          <a:lstStyle/>
          <a:p>
            <a:pPr marL="0" indent="0" algn="l">
              <a:lnSpc>
                <a:spcPct val="155000"/>
              </a:lnSpc>
              <a:buNone/>
            </a:pPr>
            <a:r>
              <a:rPr lang="en-US" sz="1900" b="1" kern="0" spc="363" dirty="0">
                <a:solidFill>
                  <a:srgbClr val="6B6588"/>
                </a:solidFill>
                <a:latin typeface="Poppins" pitchFamily="34" charset="0"/>
                <a:ea typeface="Poppins" pitchFamily="34" charset="-122"/>
                <a:cs typeface="Poppins" pitchFamily="34" charset="-120"/>
              </a:rPr>
              <a:t>REFLECTION</a:t>
            </a:r>
            <a:endParaRPr lang="en-US" sz="1900" dirty="0"/>
          </a:p>
        </p:txBody>
      </p:sp>
      <p:sp>
        <p:nvSpPr>
          <p:cNvPr id="23" name="Text 21"/>
          <p:cNvSpPr/>
          <p:nvPr/>
        </p:nvSpPr>
        <p:spPr>
          <a:xfrm>
            <a:off x="5476510" y="8088923"/>
            <a:ext cx="11616970" cy="1143729"/>
          </a:xfrm>
          <a:prstGeom prst="rect">
            <a:avLst/>
          </a:prstGeom>
          <a:noFill/>
          <a:ln/>
        </p:spPr>
        <p:txBody>
          <a:bodyPr wrap="square" lIns="25400" tIns="25400" rIns="25400" bIns="25400" rtlCol="0" anchor="t">
            <a:noAutofit/>
          </a:bodyPr>
          <a:lstStyle/>
          <a:p>
            <a:pPr marL="0" indent="0" algn="l">
              <a:lnSpc>
                <a:spcPct val="130000"/>
              </a:lnSpc>
              <a:buNone/>
            </a:pPr>
            <a:r>
              <a:rPr lang="en-US" sz="2500" dirty="0">
                <a:solidFill>
                  <a:srgbClr val="0F0B2E"/>
                </a:solidFill>
                <a:latin typeface="Poppins" pitchFamily="34" charset="0"/>
                <a:ea typeface="Poppins" pitchFamily="34" charset="-122"/>
                <a:cs typeface="Poppins" pitchFamily="34" charset="-120"/>
              </a:rPr>
              <a:t>Flexing involves adjusting our own preferences to support all 5 stages</a:t>
            </a:r>
          </a:p>
          <a:p>
            <a:pPr marL="0" indent="0" algn="l">
              <a:lnSpc>
                <a:spcPct val="130000"/>
              </a:lnSpc>
              <a:buNone/>
            </a:pPr>
            <a:r>
              <a:rPr lang="en-US" sz="2500" dirty="0">
                <a:solidFill>
                  <a:srgbClr val="0F0B2E"/>
                </a:solidFill>
                <a:latin typeface="Poppins" pitchFamily="34" charset="0"/>
                <a:ea typeface="Poppins" pitchFamily="34" charset="-122"/>
                <a:cs typeface="Poppins" pitchFamily="34" charset="-120"/>
              </a:rPr>
              <a:t>to maximise the outcomes of the conversation.</a:t>
            </a:r>
            <a:endParaRPr lang="en-US" sz="2500" dirty="0"/>
          </a:p>
        </p:txBody>
      </p:sp>
      <p:sp>
        <p:nvSpPr>
          <p:cNvPr id="24" name="Text 22"/>
          <p:cNvSpPr/>
          <p:nvPr/>
        </p:nvSpPr>
        <p:spPr>
          <a:xfrm>
            <a:off x="1333500" y="9540180"/>
            <a:ext cx="1160859" cy="27429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200" b="1" kern="0" spc="216" dirty="0">
                <a:solidFill>
                  <a:srgbClr val="6B6588"/>
                </a:solidFill>
                <a:latin typeface="Poppins" pitchFamily="34" charset="0"/>
                <a:ea typeface="Poppins" pitchFamily="34" charset="-122"/>
                <a:cs typeface="Poppins" pitchFamily="34" charset="-120"/>
              </a:rPr>
              <a:t>EXERCISE 5</a:t>
            </a:r>
            <a:endParaRPr lang="en-US" sz="1200" dirty="0"/>
          </a:p>
        </p:txBody>
      </p:sp>
      <p:sp>
        <p:nvSpPr>
          <p:cNvPr id="25" name="Text 23"/>
          <p:cNvSpPr/>
          <p:nvPr/>
        </p:nvSpPr>
        <p:spPr>
          <a:xfrm>
            <a:off x="16508909" y="9540180"/>
            <a:ext cx="712291" cy="27429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200" b="1" kern="0" spc="216" dirty="0">
                <a:solidFill>
                  <a:srgbClr val="6B6588"/>
                </a:solidFill>
                <a:latin typeface="Poppins" pitchFamily="34" charset="0"/>
                <a:ea typeface="Poppins" pitchFamily="34" charset="-122"/>
                <a:cs typeface="Poppins" pitchFamily="34" charset="-120"/>
              </a:rPr>
              <a:t>23 / 31</a:t>
            </a:r>
            <a:endParaRPr lang="en-US" sz="1200" dirty="0"/>
          </a:p>
        </p:txBody>
      </p:sp>
      <p:pic>
        <p:nvPicPr>
          <p:cNvPr id="26" name="Picture 25">
            <a:extLst>
              <a:ext uri="{FF2B5EF4-FFF2-40B4-BE49-F238E27FC236}">
                <a16:creationId xmlns:a16="http://schemas.microsoft.com/office/drawing/2014/main" id="{ED92D0C3-2793-D992-E628-47EB79B7BCC2}"/>
              </a:ext>
            </a:extLst>
          </p:cNvPr>
          <p:cNvPicPr>
            <a:picLocks noChangeAspect="1"/>
          </p:cNvPicPr>
          <p:nvPr/>
        </p:nvPicPr>
        <p:blipFill>
          <a:blip r:embed="rId4"/>
          <a:stretch>
            <a:fillRect/>
          </a:stretch>
        </p:blipFill>
        <p:spPr>
          <a:xfrm>
            <a:off x="16679008" y="1069568"/>
            <a:ext cx="685800" cy="546265"/>
          </a:xfrm>
          <a:prstGeom prst="rect">
            <a:avLst/>
          </a:prstGeom>
        </p:spPr>
      </p:pic>
      <p:sp>
        <p:nvSpPr>
          <p:cNvPr id="28" name="Text 20">
            <a:extLst>
              <a:ext uri="{FF2B5EF4-FFF2-40B4-BE49-F238E27FC236}">
                <a16:creationId xmlns:a16="http://schemas.microsoft.com/office/drawing/2014/main" id="{91AE1302-5D58-D6E2-98E1-E6E07AD2F2DD}"/>
              </a:ext>
            </a:extLst>
          </p:cNvPr>
          <p:cNvSpPr/>
          <p:nvPr/>
        </p:nvSpPr>
        <p:spPr>
          <a:xfrm>
            <a:off x="5488851" y="2940222"/>
            <a:ext cx="11831765" cy="362843"/>
          </a:xfrm>
          <a:prstGeom prst="rect">
            <a:avLst/>
          </a:prstGeom>
          <a:noFill/>
          <a:ln/>
        </p:spPr>
        <p:txBody>
          <a:bodyPr wrap="square" lIns="25400" tIns="25400" rIns="25400" bIns="25400" rtlCol="0" anchor="t">
            <a:noAutofit/>
          </a:bodyPr>
          <a:lstStyle/>
          <a:p>
            <a:pPr marL="0" indent="0" algn="l">
              <a:lnSpc>
                <a:spcPct val="155000"/>
              </a:lnSpc>
              <a:buNone/>
            </a:pPr>
            <a:r>
              <a:rPr lang="en-US" sz="1900" b="1" kern="0" spc="363" dirty="0">
                <a:solidFill>
                  <a:srgbClr val="6B6588"/>
                </a:solidFill>
                <a:latin typeface="Poppins" pitchFamily="34" charset="0"/>
                <a:ea typeface="Poppins" pitchFamily="34" charset="-122"/>
                <a:cs typeface="Poppins" pitchFamily="34" charset="-120"/>
              </a:rPr>
              <a:t>EXERCISE: THINK OF SOMEONE YOU ARE CURRENTLY LEADING…</a:t>
            </a:r>
          </a:p>
          <a:p>
            <a:pPr marL="0" indent="0" algn="l">
              <a:lnSpc>
                <a:spcPct val="155000"/>
              </a:lnSpc>
              <a:buNone/>
            </a:pPr>
            <a:endParaRPr lang="en-US" sz="1900" b="1" kern="0" spc="363" dirty="0">
              <a:solidFill>
                <a:srgbClr val="6B6588"/>
              </a:solidFill>
              <a:latin typeface="Poppins" pitchFamily="34" charset="0"/>
              <a:ea typeface="Poppins" pitchFamily="34" charset="-122"/>
              <a:cs typeface="Poppins" pitchFamily="34" charset="-120"/>
            </a:endParaRPr>
          </a:p>
        </p:txBody>
      </p:sp>
      <p:sp>
        <p:nvSpPr>
          <p:cNvPr id="29" name="Text 3">
            <a:extLst>
              <a:ext uri="{FF2B5EF4-FFF2-40B4-BE49-F238E27FC236}">
                <a16:creationId xmlns:a16="http://schemas.microsoft.com/office/drawing/2014/main" id="{0CEC712B-6A47-8FD4-5C24-EBAAAA3E9F8A}"/>
              </a:ext>
            </a:extLst>
          </p:cNvPr>
          <p:cNvSpPr/>
          <p:nvPr/>
        </p:nvSpPr>
        <p:spPr>
          <a:xfrm>
            <a:off x="5874027" y="3559774"/>
            <a:ext cx="914400" cy="687586"/>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3300" b="1" kern="0" spc="-99" dirty="0">
                <a:solidFill>
                  <a:srgbClr val="6B6588"/>
                </a:solidFill>
                <a:latin typeface="Poppins" pitchFamily="34" charset="0"/>
                <a:ea typeface="Poppins" pitchFamily="34" charset="-122"/>
                <a:cs typeface="Poppins" pitchFamily="34" charset="-120"/>
              </a:rPr>
              <a:t>01</a:t>
            </a:r>
            <a:endParaRPr lang="en-US" sz="3300" dirty="0"/>
          </a:p>
        </p:txBody>
      </p:sp>
      <p:sp>
        <p:nvSpPr>
          <p:cNvPr id="30" name="Text 6">
            <a:extLst>
              <a:ext uri="{FF2B5EF4-FFF2-40B4-BE49-F238E27FC236}">
                <a16:creationId xmlns:a16="http://schemas.microsoft.com/office/drawing/2014/main" id="{98367C43-E074-02D1-DBC2-44239CF2F40A}"/>
              </a:ext>
            </a:extLst>
          </p:cNvPr>
          <p:cNvSpPr/>
          <p:nvPr/>
        </p:nvSpPr>
        <p:spPr>
          <a:xfrm>
            <a:off x="5874027" y="4386095"/>
            <a:ext cx="914400" cy="687586"/>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3300" b="1" kern="0" spc="-99" dirty="0">
                <a:solidFill>
                  <a:srgbClr val="6B6588"/>
                </a:solidFill>
                <a:latin typeface="Poppins" pitchFamily="34" charset="0"/>
                <a:ea typeface="Poppins" pitchFamily="34" charset="-122"/>
                <a:cs typeface="Poppins" pitchFamily="34" charset="-120"/>
              </a:rPr>
              <a:t>02</a:t>
            </a:r>
            <a:endParaRPr lang="en-US" sz="3300" dirty="0"/>
          </a:p>
        </p:txBody>
      </p:sp>
      <p:sp>
        <p:nvSpPr>
          <p:cNvPr id="31" name="Text 9">
            <a:extLst>
              <a:ext uri="{FF2B5EF4-FFF2-40B4-BE49-F238E27FC236}">
                <a16:creationId xmlns:a16="http://schemas.microsoft.com/office/drawing/2014/main" id="{27315DFD-0B80-0C84-4454-8527C90C1731}"/>
              </a:ext>
            </a:extLst>
          </p:cNvPr>
          <p:cNvSpPr/>
          <p:nvPr/>
        </p:nvSpPr>
        <p:spPr>
          <a:xfrm>
            <a:off x="5874027" y="5272050"/>
            <a:ext cx="914400" cy="687586"/>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3300" b="1" kern="0" spc="-99" dirty="0">
                <a:solidFill>
                  <a:srgbClr val="6B6588"/>
                </a:solidFill>
                <a:latin typeface="Poppins" pitchFamily="34" charset="0"/>
                <a:ea typeface="Poppins" pitchFamily="34" charset="-122"/>
                <a:cs typeface="Poppins" pitchFamily="34" charset="-120"/>
              </a:rPr>
              <a:t>03</a:t>
            </a:r>
            <a:endParaRPr lang="en-US" sz="33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name="Slide 24">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 0"/>
          <p:cNvSpPr/>
          <p:nvPr/>
        </p:nvSpPr>
        <p:spPr>
          <a:xfrm>
            <a:off x="1143000" y="952500"/>
            <a:ext cx="16482060"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650" b="1" kern="0" spc="363" dirty="0">
                <a:solidFill>
                  <a:srgbClr val="6B6588"/>
                </a:solidFill>
                <a:latin typeface="Poppins" pitchFamily="34" charset="0"/>
                <a:ea typeface="Poppins" pitchFamily="34" charset="-122"/>
                <a:cs typeface="Poppins" pitchFamily="34" charset="-120"/>
              </a:rPr>
              <a:t>EXERCISE 6 · APPLYING C.L.E.A.R</a:t>
            </a:r>
            <a:endParaRPr lang="en-US" sz="1650" dirty="0"/>
          </a:p>
        </p:txBody>
      </p:sp>
      <p:sp>
        <p:nvSpPr>
          <p:cNvPr id="3" name="Text 1"/>
          <p:cNvSpPr/>
          <p:nvPr/>
        </p:nvSpPr>
        <p:spPr>
          <a:xfrm>
            <a:off x="1143000" y="1543943"/>
            <a:ext cx="16482060" cy="544711"/>
          </a:xfrm>
          <a:prstGeom prst="rect">
            <a:avLst/>
          </a:prstGeom>
          <a:noFill/>
          <a:ln/>
        </p:spPr>
        <p:txBody>
          <a:bodyPr wrap="square" lIns="25400" tIns="25400" rIns="25400" bIns="25400" rtlCol="0" anchor="t">
            <a:noAutofit/>
          </a:bodyPr>
          <a:lstStyle/>
          <a:p>
            <a:pPr marL="0" indent="0" algn="l">
              <a:lnSpc>
                <a:spcPct val="95000"/>
              </a:lnSpc>
              <a:buNone/>
            </a:pPr>
            <a:r>
              <a:rPr lang="en-US" sz="5000" b="1" kern="0" spc="-147" dirty="0">
                <a:gradFill>
                  <a:gsLst>
                    <a:gs pos="42000">
                      <a:srgbClr val="FED507"/>
                    </a:gs>
                    <a:gs pos="8000">
                      <a:srgbClr val="E84227"/>
                    </a:gs>
                  </a:gsLst>
                  <a:lin ang="2700000" scaled="0"/>
                </a:gradFill>
                <a:latin typeface="Poppins" pitchFamily="34" charset="0"/>
                <a:ea typeface="Poppins" pitchFamily="34" charset="-122"/>
                <a:cs typeface="Poppins" pitchFamily="34" charset="-120"/>
              </a:rPr>
              <a:t>In pairs</a:t>
            </a:r>
            <a:r>
              <a:rPr lang="en-US" sz="5000" b="1" kern="0" spc="-147" dirty="0">
                <a:solidFill>
                  <a:srgbClr val="0F0B2E"/>
                </a:solidFill>
                <a:latin typeface="Poppins" pitchFamily="34" charset="0"/>
                <a:ea typeface="Poppins" pitchFamily="34" charset="-122"/>
                <a:cs typeface="Poppins" pitchFamily="34" charset="-120"/>
              </a:rPr>
              <a:t>: Applying C.L.E.A.R</a:t>
            </a:r>
            <a:endParaRPr lang="en-US" sz="5000" dirty="0"/>
          </a:p>
        </p:txBody>
      </p:sp>
      <p:sp>
        <p:nvSpPr>
          <p:cNvPr id="19" name="Text 17"/>
          <p:cNvSpPr/>
          <p:nvPr/>
        </p:nvSpPr>
        <p:spPr>
          <a:xfrm>
            <a:off x="5143499" y="2864615"/>
            <a:ext cx="10823332" cy="1424583"/>
          </a:xfrm>
          <a:prstGeom prst="rect">
            <a:avLst/>
          </a:prstGeom>
          <a:noFill/>
          <a:ln/>
        </p:spPr>
        <p:txBody>
          <a:bodyPr wrap="square" lIns="25400" tIns="25400" rIns="25400" bIns="25400" rtlCol="0" anchor="t">
            <a:noAutofit/>
          </a:bodyPr>
          <a:lstStyle/>
          <a:p>
            <a:pPr marL="0" indent="0" algn="l">
              <a:lnSpc>
                <a:spcPct val="140000"/>
              </a:lnSpc>
              <a:buNone/>
            </a:pPr>
            <a:r>
              <a:rPr lang="en-US" sz="2500" dirty="0">
                <a:solidFill>
                  <a:srgbClr val="3D365C"/>
                </a:solidFill>
                <a:latin typeface="Poppins" pitchFamily="34" charset="0"/>
                <a:ea typeface="Poppins" pitchFamily="34" charset="-122"/>
                <a:cs typeface="Poppins" pitchFamily="34" charset="-120"/>
              </a:rPr>
              <a:t>In pairs, explore how the </a:t>
            </a:r>
            <a:r>
              <a:rPr lang="en-US" sz="2500" b="1" dirty="0">
                <a:solidFill>
                  <a:srgbClr val="3D365C"/>
                </a:solidFill>
                <a:latin typeface="Poppins" pitchFamily="34" charset="0"/>
                <a:ea typeface="Poppins" pitchFamily="34" charset="-122"/>
                <a:cs typeface="Poppins" pitchFamily="34" charset="-120"/>
              </a:rPr>
              <a:t>C.L.E.A.R. </a:t>
            </a:r>
            <a:r>
              <a:rPr lang="en-US" sz="2500" dirty="0">
                <a:solidFill>
                  <a:srgbClr val="3D365C"/>
                </a:solidFill>
                <a:latin typeface="Poppins" pitchFamily="34" charset="0"/>
                <a:ea typeface="Poppins" pitchFamily="34" charset="-122"/>
                <a:cs typeface="Poppins" pitchFamily="34" charset="-120"/>
              </a:rPr>
              <a:t>method could be best adjusted for </a:t>
            </a:r>
            <a:r>
              <a:rPr lang="en-US" sz="2500" b="1" dirty="0">
                <a:solidFill>
                  <a:srgbClr val="3D365C"/>
                </a:solidFill>
                <a:latin typeface="Poppins" pitchFamily="34" charset="0"/>
                <a:ea typeface="Poppins" pitchFamily="34" charset="-122"/>
                <a:cs typeface="Poppins" pitchFamily="34" charset="-120"/>
              </a:rPr>
              <a:t>2 different profiles. </a:t>
            </a:r>
            <a:r>
              <a:rPr lang="en-US" sz="2500" dirty="0">
                <a:solidFill>
                  <a:srgbClr val="3D365C"/>
                </a:solidFill>
                <a:latin typeface="Poppins" pitchFamily="34" charset="0"/>
                <a:ea typeface="Poppins" pitchFamily="34" charset="-122"/>
                <a:cs typeface="Poppins" pitchFamily="34" charset="-120"/>
              </a:rPr>
              <a:t>Focus primarily on the </a:t>
            </a:r>
            <a:r>
              <a:rPr lang="en-US" sz="2500" i="1" dirty="0">
                <a:solidFill>
                  <a:srgbClr val="3D365C"/>
                </a:solidFill>
                <a:latin typeface="Poppins" pitchFamily="34" charset="0"/>
                <a:ea typeface="Poppins" pitchFamily="34" charset="-122"/>
                <a:cs typeface="Poppins" pitchFamily="34" charset="-120"/>
              </a:rPr>
              <a:t>adapted </a:t>
            </a:r>
            <a:r>
              <a:rPr lang="en-US" sz="2500" dirty="0">
                <a:solidFill>
                  <a:srgbClr val="3D365C"/>
                </a:solidFill>
                <a:latin typeface="Poppins" pitchFamily="34" charset="0"/>
                <a:ea typeface="Poppins" pitchFamily="34" charset="-122"/>
                <a:cs typeface="Poppins" pitchFamily="34" charset="-120"/>
              </a:rPr>
              <a:t>graph.</a:t>
            </a:r>
            <a:endParaRPr lang="en-US" sz="2500" dirty="0"/>
          </a:p>
        </p:txBody>
      </p:sp>
      <p:sp>
        <p:nvSpPr>
          <p:cNvPr id="20" name="Text 18"/>
          <p:cNvSpPr/>
          <p:nvPr/>
        </p:nvSpPr>
        <p:spPr>
          <a:xfrm>
            <a:off x="5143500" y="4471438"/>
            <a:ext cx="5906072" cy="384721"/>
          </a:xfrm>
          <a:prstGeom prst="rect">
            <a:avLst/>
          </a:prstGeom>
          <a:noFill/>
          <a:ln/>
        </p:spPr>
        <p:txBody>
          <a:bodyPr wrap="square" lIns="25400" tIns="25400" rIns="25400" bIns="25400" rtlCol="0" anchor="t">
            <a:noAutofit/>
          </a:bodyPr>
          <a:lstStyle/>
          <a:p>
            <a:pPr marL="0" indent="0" algn="l">
              <a:lnSpc>
                <a:spcPct val="130000"/>
              </a:lnSpc>
              <a:buNone/>
            </a:pPr>
            <a:r>
              <a:rPr lang="en-US" sz="2500" b="1" kern="0" spc="-42" dirty="0">
                <a:solidFill>
                  <a:srgbClr val="0F0B2E"/>
                </a:solidFill>
                <a:latin typeface="Poppins" pitchFamily="34" charset="0"/>
                <a:ea typeface="Poppins" pitchFamily="34" charset="-122"/>
                <a:cs typeface="Poppins" pitchFamily="34" charset="-120"/>
              </a:rPr>
              <a:t>Profile 1</a:t>
            </a:r>
            <a:endParaRPr lang="en-US" sz="2500" dirty="0"/>
          </a:p>
        </p:txBody>
      </p:sp>
      <p:sp>
        <p:nvSpPr>
          <p:cNvPr id="21" name="Text 19"/>
          <p:cNvSpPr/>
          <p:nvPr/>
        </p:nvSpPr>
        <p:spPr>
          <a:xfrm>
            <a:off x="5166947" y="4927962"/>
            <a:ext cx="5906072" cy="274290"/>
          </a:xfrm>
          <a:prstGeom prst="rect">
            <a:avLst/>
          </a:prstGeom>
          <a:noFill/>
          <a:ln/>
        </p:spPr>
        <p:txBody>
          <a:bodyPr wrap="square" lIns="25400" tIns="25400" rIns="25400" bIns="25400" rtlCol="0" anchor="t">
            <a:noAutofit/>
          </a:bodyPr>
          <a:lstStyle/>
          <a:p>
            <a:pPr marL="0" indent="0" algn="l">
              <a:lnSpc>
                <a:spcPct val="155000"/>
              </a:lnSpc>
              <a:buNone/>
            </a:pPr>
            <a:r>
              <a:rPr lang="en-US" b="1" kern="0" spc="216" dirty="0">
                <a:solidFill>
                  <a:srgbClr val="6B6588"/>
                </a:solidFill>
                <a:latin typeface="Poppins" pitchFamily="34" charset="0"/>
                <a:ea typeface="Poppins" pitchFamily="34" charset="-122"/>
                <a:cs typeface="Poppins" pitchFamily="34" charset="-120"/>
              </a:rPr>
              <a:t>ADAPTED · NATURAL</a:t>
            </a:r>
            <a:endParaRPr lang="en-US" dirty="0"/>
          </a:p>
        </p:txBody>
      </p:sp>
      <p:sp>
        <p:nvSpPr>
          <p:cNvPr id="22" name="Shape 20"/>
          <p:cNvSpPr/>
          <p:nvPr/>
        </p:nvSpPr>
        <p:spPr>
          <a:xfrm>
            <a:off x="5143500" y="5485072"/>
            <a:ext cx="5753100" cy="2689110"/>
          </a:xfrm>
          <a:prstGeom prst="roundRect">
            <a:avLst>
              <a:gd name="adj" fmla="val 8642"/>
            </a:avLst>
          </a:prstGeom>
          <a:solidFill>
            <a:srgbClr val="0F0B2E">
              <a:alpha val="4000"/>
            </a:srgbClr>
          </a:solidFill>
          <a:ln w="9525">
            <a:solidFill>
              <a:srgbClr val="ECE9DF"/>
            </a:solidFill>
            <a:prstDash val="solid"/>
          </a:ln>
        </p:spPr>
        <p:txBody>
          <a:bodyPr/>
          <a:lstStyle/>
          <a:p>
            <a:endParaRPr lang="en-US"/>
          </a:p>
        </p:txBody>
      </p:sp>
      <p:sp>
        <p:nvSpPr>
          <p:cNvPr id="23" name="Text 21"/>
          <p:cNvSpPr/>
          <p:nvPr/>
        </p:nvSpPr>
        <p:spPr>
          <a:xfrm>
            <a:off x="11410950" y="4471438"/>
            <a:ext cx="5906072" cy="384721"/>
          </a:xfrm>
          <a:prstGeom prst="rect">
            <a:avLst/>
          </a:prstGeom>
          <a:noFill/>
          <a:ln/>
        </p:spPr>
        <p:txBody>
          <a:bodyPr wrap="square" lIns="25400" tIns="25400" rIns="25400" bIns="25400" rtlCol="0" anchor="t">
            <a:noAutofit/>
          </a:bodyPr>
          <a:lstStyle/>
          <a:p>
            <a:pPr marL="0" indent="0" algn="l">
              <a:lnSpc>
                <a:spcPct val="130000"/>
              </a:lnSpc>
              <a:buNone/>
            </a:pPr>
            <a:r>
              <a:rPr lang="en-US" sz="2500" b="1" kern="0" spc="-42" dirty="0">
                <a:solidFill>
                  <a:srgbClr val="0F0B2E"/>
                </a:solidFill>
                <a:latin typeface="Poppins" pitchFamily="34" charset="0"/>
                <a:ea typeface="Poppins" pitchFamily="34" charset="-122"/>
                <a:cs typeface="Poppins" pitchFamily="34" charset="-120"/>
              </a:rPr>
              <a:t>Profile 2</a:t>
            </a:r>
            <a:endParaRPr lang="en-US" sz="2500" dirty="0"/>
          </a:p>
        </p:txBody>
      </p:sp>
      <p:sp>
        <p:nvSpPr>
          <p:cNvPr id="24" name="Text 22"/>
          <p:cNvSpPr/>
          <p:nvPr/>
        </p:nvSpPr>
        <p:spPr>
          <a:xfrm>
            <a:off x="11434397" y="4927962"/>
            <a:ext cx="5906072" cy="274290"/>
          </a:xfrm>
          <a:prstGeom prst="rect">
            <a:avLst/>
          </a:prstGeom>
          <a:noFill/>
          <a:ln/>
        </p:spPr>
        <p:txBody>
          <a:bodyPr wrap="square" lIns="25400" tIns="25400" rIns="25400" bIns="25400" rtlCol="0" anchor="t">
            <a:noAutofit/>
          </a:bodyPr>
          <a:lstStyle/>
          <a:p>
            <a:pPr marL="0" indent="0" algn="l">
              <a:lnSpc>
                <a:spcPct val="155000"/>
              </a:lnSpc>
              <a:buNone/>
            </a:pPr>
            <a:r>
              <a:rPr lang="en-US" b="1" kern="0" spc="216" dirty="0">
                <a:solidFill>
                  <a:srgbClr val="6B6588"/>
                </a:solidFill>
                <a:latin typeface="Poppins" pitchFamily="34" charset="0"/>
                <a:ea typeface="Poppins" pitchFamily="34" charset="-122"/>
                <a:cs typeface="Poppins" pitchFamily="34" charset="-120"/>
              </a:rPr>
              <a:t>ADAPTED · NATURAL</a:t>
            </a:r>
            <a:endParaRPr lang="en-US" dirty="0"/>
          </a:p>
        </p:txBody>
      </p:sp>
      <p:sp>
        <p:nvSpPr>
          <p:cNvPr id="25" name="Shape 23"/>
          <p:cNvSpPr/>
          <p:nvPr/>
        </p:nvSpPr>
        <p:spPr>
          <a:xfrm>
            <a:off x="11410950" y="5485071"/>
            <a:ext cx="5753100" cy="2605983"/>
          </a:xfrm>
          <a:prstGeom prst="roundRect">
            <a:avLst>
              <a:gd name="adj" fmla="val 8642"/>
            </a:avLst>
          </a:prstGeom>
          <a:solidFill>
            <a:srgbClr val="0F0B2E">
              <a:alpha val="4000"/>
            </a:srgbClr>
          </a:solidFill>
          <a:ln w="9525">
            <a:solidFill>
              <a:srgbClr val="ECE9DF"/>
            </a:solidFill>
            <a:prstDash val="solid"/>
          </a:ln>
        </p:spPr>
        <p:txBody>
          <a:bodyPr/>
          <a:lstStyle/>
          <a:p>
            <a:endParaRPr lang="en-US"/>
          </a:p>
        </p:txBody>
      </p:sp>
      <p:sp>
        <p:nvSpPr>
          <p:cNvPr id="26" name="Text 24"/>
          <p:cNvSpPr/>
          <p:nvPr/>
        </p:nvSpPr>
        <p:spPr>
          <a:xfrm>
            <a:off x="4800263" y="8818822"/>
            <a:ext cx="8347415" cy="362843"/>
          </a:xfrm>
          <a:prstGeom prst="rect">
            <a:avLst/>
          </a:prstGeom>
          <a:noFill/>
          <a:ln/>
        </p:spPr>
        <p:txBody>
          <a:bodyPr wrap="square" lIns="25400" tIns="25400" rIns="25400" bIns="25400" rtlCol="0" anchor="t">
            <a:normAutofit fontScale="92500" lnSpcReduction="10000"/>
          </a:bodyPr>
          <a:lstStyle/>
          <a:p>
            <a:pPr marL="0" indent="0" algn="ctr">
              <a:lnSpc>
                <a:spcPct val="155000"/>
              </a:lnSpc>
              <a:buNone/>
            </a:pPr>
            <a:r>
              <a:rPr lang="en-US" sz="1650" i="1" dirty="0">
                <a:solidFill>
                  <a:srgbClr val="6B6588"/>
                </a:solidFill>
                <a:latin typeface="Poppins" pitchFamily="34" charset="0"/>
                <a:ea typeface="Poppins" pitchFamily="34" charset="-122"/>
                <a:cs typeface="Poppins" pitchFamily="34" charset="-120"/>
              </a:rPr>
              <a:t>Be aware of the natural 'unconscious' graph and 'revert to type' behaviours.</a:t>
            </a:r>
            <a:endParaRPr lang="en-US" sz="1650" dirty="0"/>
          </a:p>
        </p:txBody>
      </p:sp>
      <p:sp>
        <p:nvSpPr>
          <p:cNvPr id="27" name="Text 25"/>
          <p:cNvSpPr/>
          <p:nvPr/>
        </p:nvSpPr>
        <p:spPr>
          <a:xfrm>
            <a:off x="1333500" y="9540180"/>
            <a:ext cx="1159669" cy="27429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200" b="1" kern="0" spc="216" dirty="0">
                <a:solidFill>
                  <a:srgbClr val="6B6588"/>
                </a:solidFill>
                <a:latin typeface="Poppins" pitchFamily="34" charset="0"/>
                <a:ea typeface="Poppins" pitchFamily="34" charset="-122"/>
                <a:cs typeface="Poppins" pitchFamily="34" charset="-120"/>
              </a:rPr>
              <a:t>EXERCISE 6</a:t>
            </a:r>
            <a:endParaRPr lang="en-US" sz="1200" dirty="0"/>
          </a:p>
        </p:txBody>
      </p:sp>
      <p:sp>
        <p:nvSpPr>
          <p:cNvPr id="28" name="Text 26"/>
          <p:cNvSpPr/>
          <p:nvPr/>
        </p:nvSpPr>
        <p:spPr>
          <a:xfrm>
            <a:off x="16500872" y="9540180"/>
            <a:ext cx="720328" cy="27429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200" b="1" kern="0" spc="216" dirty="0">
                <a:solidFill>
                  <a:srgbClr val="6B6588"/>
                </a:solidFill>
                <a:latin typeface="Poppins" pitchFamily="34" charset="0"/>
                <a:ea typeface="Poppins" pitchFamily="34" charset="-122"/>
                <a:cs typeface="Poppins" pitchFamily="34" charset="-120"/>
              </a:rPr>
              <a:t>24 / 31</a:t>
            </a:r>
            <a:endParaRPr lang="en-US" sz="1200" dirty="0"/>
          </a:p>
        </p:txBody>
      </p:sp>
      <p:pic>
        <p:nvPicPr>
          <p:cNvPr id="44" name="Picture 43" descr="Chart, bar chart&#10;&#10;Description automatically generated">
            <a:extLst>
              <a:ext uri="{FF2B5EF4-FFF2-40B4-BE49-F238E27FC236}">
                <a16:creationId xmlns:a16="http://schemas.microsoft.com/office/drawing/2014/main" id="{186B27B0-3E41-5E69-4F40-E9B06DCF420A}"/>
              </a:ext>
            </a:extLst>
          </p:cNvPr>
          <p:cNvPicPr>
            <a:picLocks noChangeAspect="1"/>
          </p:cNvPicPr>
          <p:nvPr/>
        </p:nvPicPr>
        <p:blipFill rotWithShape="1">
          <a:blip r:embed="rId4">
            <a:extLst>
              <a:ext uri="{28A0092B-C50C-407E-A947-70E740481C1C}">
                <a14:useLocalDpi xmlns:a14="http://schemas.microsoft.com/office/drawing/2010/main" val="0"/>
              </a:ext>
            </a:extLst>
          </a:blip>
          <a:srcRect l="719" t="3366" r="3097" b="4972"/>
          <a:stretch/>
        </p:blipFill>
        <p:spPr>
          <a:xfrm>
            <a:off x="5611909" y="5652538"/>
            <a:ext cx="4852270" cy="2379837"/>
          </a:xfrm>
          <a:prstGeom prst="rect">
            <a:avLst/>
          </a:prstGeom>
          <a:ln w="38100" cap="sq">
            <a:noFill/>
            <a:prstDash val="solid"/>
            <a:miter lim="800000"/>
          </a:ln>
          <a:effectLst/>
        </p:spPr>
      </p:pic>
      <p:pic>
        <p:nvPicPr>
          <p:cNvPr id="45" name="Picture 44" descr="Chart, bar chart&#10;&#10;Description automatically generated">
            <a:extLst>
              <a:ext uri="{FF2B5EF4-FFF2-40B4-BE49-F238E27FC236}">
                <a16:creationId xmlns:a16="http://schemas.microsoft.com/office/drawing/2014/main" id="{CC2B9526-8C55-D184-1088-00D65B4D694C}"/>
              </a:ext>
            </a:extLst>
          </p:cNvPr>
          <p:cNvPicPr>
            <a:picLocks noChangeAspect="1"/>
          </p:cNvPicPr>
          <p:nvPr/>
        </p:nvPicPr>
        <p:blipFill rotWithShape="1">
          <a:blip r:embed="rId5">
            <a:extLst>
              <a:ext uri="{28A0092B-C50C-407E-A947-70E740481C1C}">
                <a14:useLocalDpi xmlns:a14="http://schemas.microsoft.com/office/drawing/2010/main" val="0"/>
              </a:ext>
            </a:extLst>
          </a:blip>
          <a:srcRect l="1706" t="4733" r="3750"/>
          <a:stretch/>
        </p:blipFill>
        <p:spPr>
          <a:xfrm>
            <a:off x="11910638" y="5602931"/>
            <a:ext cx="4853361" cy="2375657"/>
          </a:xfrm>
          <a:prstGeom prst="rect">
            <a:avLst/>
          </a:prstGeom>
          <a:ln w="38100" cap="sq">
            <a:noFill/>
            <a:prstDash val="solid"/>
            <a:miter lim="800000"/>
          </a:ln>
          <a:effectLst/>
        </p:spPr>
      </p:pic>
      <p:pic>
        <p:nvPicPr>
          <p:cNvPr id="4" name="Picture 3">
            <a:extLst>
              <a:ext uri="{FF2B5EF4-FFF2-40B4-BE49-F238E27FC236}">
                <a16:creationId xmlns:a16="http://schemas.microsoft.com/office/drawing/2014/main" id="{46B819CC-A832-6053-9945-C6BB05D65BB1}"/>
              </a:ext>
            </a:extLst>
          </p:cNvPr>
          <p:cNvPicPr>
            <a:picLocks noChangeAspect="1"/>
          </p:cNvPicPr>
          <p:nvPr/>
        </p:nvPicPr>
        <p:blipFill>
          <a:blip r:embed="rId6"/>
          <a:stretch>
            <a:fillRect/>
          </a:stretch>
        </p:blipFill>
        <p:spPr>
          <a:xfrm>
            <a:off x="16679008" y="1069568"/>
            <a:ext cx="685800" cy="546265"/>
          </a:xfrm>
          <a:prstGeom prst="rect">
            <a:avLst/>
          </a:prstGeom>
        </p:spPr>
      </p:pic>
      <p:sp>
        <p:nvSpPr>
          <p:cNvPr id="29" name="Shape 2">
            <a:extLst>
              <a:ext uri="{FF2B5EF4-FFF2-40B4-BE49-F238E27FC236}">
                <a16:creationId xmlns:a16="http://schemas.microsoft.com/office/drawing/2014/main" id="{110CBAD1-7DD1-DC05-8B0C-9477EC8D08A0}"/>
              </a:ext>
            </a:extLst>
          </p:cNvPr>
          <p:cNvSpPr/>
          <p:nvPr/>
        </p:nvSpPr>
        <p:spPr>
          <a:xfrm>
            <a:off x="1143000" y="3215689"/>
            <a:ext cx="3238500" cy="1207477"/>
          </a:xfrm>
          <a:prstGeom prst="roundRect">
            <a:avLst>
              <a:gd name="adj" fmla="val 50000"/>
            </a:avLst>
          </a:prstGeom>
          <a:solidFill>
            <a:srgbClr val="FFFFFF"/>
          </a:solidFill>
          <a:ln w="38100">
            <a:solidFill>
              <a:srgbClr val="E26B5A"/>
            </a:solidFill>
            <a:prstDash val="solid"/>
          </a:ln>
          <a:effectLst>
            <a:outerShdw blurRad="19050" dist="9525" dir="5400000" algn="bl" rotWithShape="0">
              <a:srgbClr val="0F0B2E">
                <a:alpha val="4000"/>
              </a:srgbClr>
            </a:outerShdw>
          </a:effectLst>
        </p:spPr>
        <p:txBody>
          <a:bodyPr/>
          <a:lstStyle/>
          <a:p>
            <a:endParaRPr lang="en-US"/>
          </a:p>
        </p:txBody>
      </p:sp>
      <p:sp>
        <p:nvSpPr>
          <p:cNvPr id="30" name="Text 3">
            <a:extLst>
              <a:ext uri="{FF2B5EF4-FFF2-40B4-BE49-F238E27FC236}">
                <a16:creationId xmlns:a16="http://schemas.microsoft.com/office/drawing/2014/main" id="{83A8BF5E-59E6-A1A5-1DA6-AAE3A976C616}"/>
              </a:ext>
            </a:extLst>
          </p:cNvPr>
          <p:cNvSpPr/>
          <p:nvPr/>
        </p:nvSpPr>
        <p:spPr>
          <a:xfrm>
            <a:off x="1447610" y="3302087"/>
            <a:ext cx="2629281" cy="310455"/>
          </a:xfrm>
          <a:prstGeom prst="rect">
            <a:avLst/>
          </a:prstGeom>
          <a:noFill/>
          <a:ln/>
        </p:spPr>
        <p:txBody>
          <a:bodyPr wrap="square" lIns="25400" tIns="25400" rIns="25400" bIns="25400" rtlCol="0" anchor="t">
            <a:noAutofit/>
          </a:bodyPr>
          <a:lstStyle/>
          <a:p>
            <a:pPr marL="0" indent="0" algn="ctr">
              <a:lnSpc>
                <a:spcPct val="110000"/>
              </a:lnSpc>
              <a:buNone/>
            </a:pPr>
            <a:r>
              <a:rPr lang="en-US" sz="2400" b="1" kern="0" spc="-19" dirty="0">
                <a:solidFill>
                  <a:srgbClr val="0F0B2E"/>
                </a:solidFill>
                <a:latin typeface="Poppins" pitchFamily="34" charset="0"/>
                <a:ea typeface="Poppins" pitchFamily="34" charset="-122"/>
                <a:cs typeface="Poppins" pitchFamily="34" charset="-120"/>
              </a:rPr>
              <a:t>Commit</a:t>
            </a:r>
            <a:endParaRPr lang="en-US" sz="2400" dirty="0"/>
          </a:p>
        </p:txBody>
      </p:sp>
      <p:sp>
        <p:nvSpPr>
          <p:cNvPr id="31" name="Text 4">
            <a:extLst>
              <a:ext uri="{FF2B5EF4-FFF2-40B4-BE49-F238E27FC236}">
                <a16:creationId xmlns:a16="http://schemas.microsoft.com/office/drawing/2014/main" id="{BA33758F-936A-D7B5-3180-C0C097846470}"/>
              </a:ext>
            </a:extLst>
          </p:cNvPr>
          <p:cNvSpPr/>
          <p:nvPr/>
        </p:nvSpPr>
        <p:spPr>
          <a:xfrm>
            <a:off x="1447610" y="3636605"/>
            <a:ext cx="2629281" cy="466725"/>
          </a:xfrm>
          <a:prstGeom prst="rect">
            <a:avLst/>
          </a:prstGeom>
          <a:noFill/>
          <a:ln/>
        </p:spPr>
        <p:txBody>
          <a:bodyPr wrap="square" lIns="25400" tIns="25400" rIns="25400" bIns="25400" rtlCol="0" anchor="t">
            <a:noAutofit/>
          </a:bodyPr>
          <a:lstStyle/>
          <a:p>
            <a:pPr marL="0" indent="0" algn="ctr">
              <a:lnSpc>
                <a:spcPct val="125000"/>
              </a:lnSpc>
              <a:buNone/>
            </a:pPr>
            <a:r>
              <a:rPr lang="en-US" sz="1900" dirty="0">
                <a:solidFill>
                  <a:srgbClr val="3D365C"/>
                </a:solidFill>
                <a:latin typeface="Poppins" pitchFamily="34" charset="0"/>
                <a:ea typeface="Poppins" pitchFamily="34" charset="-122"/>
                <a:cs typeface="Poppins" pitchFamily="34" charset="-120"/>
              </a:rPr>
              <a:t>Purpose + goal of the conversation</a:t>
            </a:r>
            <a:endParaRPr lang="en-US" sz="1900" dirty="0"/>
          </a:p>
        </p:txBody>
      </p:sp>
      <p:sp>
        <p:nvSpPr>
          <p:cNvPr id="32" name="Shape 5">
            <a:extLst>
              <a:ext uri="{FF2B5EF4-FFF2-40B4-BE49-F238E27FC236}">
                <a16:creationId xmlns:a16="http://schemas.microsoft.com/office/drawing/2014/main" id="{4AD09481-BFB4-79A8-7D8A-BB1F19C443B5}"/>
              </a:ext>
            </a:extLst>
          </p:cNvPr>
          <p:cNvSpPr/>
          <p:nvPr/>
        </p:nvSpPr>
        <p:spPr>
          <a:xfrm>
            <a:off x="1143000" y="4546257"/>
            <a:ext cx="3238500" cy="1189893"/>
          </a:xfrm>
          <a:prstGeom prst="roundRect">
            <a:avLst>
              <a:gd name="adj" fmla="val 50000"/>
            </a:avLst>
          </a:prstGeom>
          <a:solidFill>
            <a:srgbClr val="FFFFFF"/>
          </a:solidFill>
          <a:ln w="38100">
            <a:solidFill>
              <a:srgbClr val="B4D26A"/>
            </a:solidFill>
            <a:prstDash val="solid"/>
          </a:ln>
          <a:effectLst>
            <a:outerShdw blurRad="19050" dist="9525" dir="5400000" algn="bl" rotWithShape="0">
              <a:srgbClr val="0F0B2E">
                <a:alpha val="4000"/>
              </a:srgbClr>
            </a:outerShdw>
          </a:effectLst>
        </p:spPr>
        <p:txBody>
          <a:bodyPr/>
          <a:lstStyle/>
          <a:p>
            <a:endParaRPr lang="en-US"/>
          </a:p>
        </p:txBody>
      </p:sp>
      <p:sp>
        <p:nvSpPr>
          <p:cNvPr id="33" name="Text 6">
            <a:extLst>
              <a:ext uri="{FF2B5EF4-FFF2-40B4-BE49-F238E27FC236}">
                <a16:creationId xmlns:a16="http://schemas.microsoft.com/office/drawing/2014/main" id="{A328FEF2-6000-2A10-171F-526CB33EEBE8}"/>
              </a:ext>
            </a:extLst>
          </p:cNvPr>
          <p:cNvSpPr/>
          <p:nvPr/>
        </p:nvSpPr>
        <p:spPr>
          <a:xfrm>
            <a:off x="1447610" y="4549654"/>
            <a:ext cx="2629281" cy="310455"/>
          </a:xfrm>
          <a:prstGeom prst="rect">
            <a:avLst/>
          </a:prstGeom>
          <a:noFill/>
          <a:ln/>
        </p:spPr>
        <p:txBody>
          <a:bodyPr wrap="square" lIns="25400" tIns="25400" rIns="25400" bIns="25400" rtlCol="0" anchor="t">
            <a:noAutofit/>
          </a:bodyPr>
          <a:lstStyle/>
          <a:p>
            <a:pPr marL="0" indent="0" algn="ctr">
              <a:lnSpc>
                <a:spcPct val="110000"/>
              </a:lnSpc>
              <a:buNone/>
            </a:pPr>
            <a:r>
              <a:rPr lang="en-US" sz="2400" b="1" kern="0" spc="-19" dirty="0">
                <a:solidFill>
                  <a:srgbClr val="0F0B2E"/>
                </a:solidFill>
                <a:latin typeface="Poppins" pitchFamily="34" charset="0"/>
                <a:ea typeface="Poppins" pitchFamily="34" charset="-122"/>
                <a:cs typeface="Poppins" pitchFamily="34" charset="-120"/>
              </a:rPr>
              <a:t>Listen</a:t>
            </a:r>
            <a:endParaRPr lang="en-US" sz="2400" dirty="0"/>
          </a:p>
        </p:txBody>
      </p:sp>
      <p:sp>
        <p:nvSpPr>
          <p:cNvPr id="34" name="Text 7">
            <a:extLst>
              <a:ext uri="{FF2B5EF4-FFF2-40B4-BE49-F238E27FC236}">
                <a16:creationId xmlns:a16="http://schemas.microsoft.com/office/drawing/2014/main" id="{77DFB0BA-0AFA-9127-D8D3-778D9C9ADBE9}"/>
              </a:ext>
            </a:extLst>
          </p:cNvPr>
          <p:cNvSpPr/>
          <p:nvPr/>
        </p:nvSpPr>
        <p:spPr>
          <a:xfrm>
            <a:off x="1447610" y="4884173"/>
            <a:ext cx="2629281" cy="252413"/>
          </a:xfrm>
          <a:prstGeom prst="rect">
            <a:avLst/>
          </a:prstGeom>
          <a:noFill/>
          <a:ln/>
        </p:spPr>
        <p:txBody>
          <a:bodyPr wrap="square" lIns="25400" tIns="25400" rIns="25400" bIns="25400" rtlCol="0" anchor="t">
            <a:noAutofit/>
          </a:bodyPr>
          <a:lstStyle/>
          <a:p>
            <a:pPr marL="0" indent="0" algn="ctr">
              <a:lnSpc>
                <a:spcPct val="125000"/>
              </a:lnSpc>
              <a:buNone/>
            </a:pPr>
            <a:r>
              <a:rPr lang="en-US" sz="1900" dirty="0">
                <a:solidFill>
                  <a:srgbClr val="3D365C"/>
                </a:solidFill>
                <a:latin typeface="Poppins" pitchFamily="34" charset="0"/>
                <a:ea typeface="Poppins" pitchFamily="34" charset="-122"/>
                <a:cs typeface="Poppins" pitchFamily="34" charset="-120"/>
              </a:rPr>
              <a:t>Ask exploratory questions</a:t>
            </a:r>
            <a:endParaRPr lang="en-US" sz="1900" dirty="0"/>
          </a:p>
        </p:txBody>
      </p:sp>
      <p:sp>
        <p:nvSpPr>
          <p:cNvPr id="35" name="Shape 8">
            <a:extLst>
              <a:ext uri="{FF2B5EF4-FFF2-40B4-BE49-F238E27FC236}">
                <a16:creationId xmlns:a16="http://schemas.microsoft.com/office/drawing/2014/main" id="{5D56C1D0-3275-441A-CC61-3567701E1B88}"/>
              </a:ext>
            </a:extLst>
          </p:cNvPr>
          <p:cNvSpPr/>
          <p:nvPr/>
        </p:nvSpPr>
        <p:spPr>
          <a:xfrm>
            <a:off x="1143000" y="5856095"/>
            <a:ext cx="3238500" cy="905768"/>
          </a:xfrm>
          <a:prstGeom prst="roundRect">
            <a:avLst>
              <a:gd name="adj" fmla="val 50000"/>
            </a:avLst>
          </a:prstGeom>
          <a:solidFill>
            <a:srgbClr val="FFFFFF"/>
          </a:solidFill>
          <a:ln w="38100">
            <a:solidFill>
              <a:srgbClr val="F4C736"/>
            </a:solidFill>
            <a:prstDash val="solid"/>
          </a:ln>
          <a:effectLst>
            <a:outerShdw blurRad="19050" dist="9525" dir="5400000" algn="bl" rotWithShape="0">
              <a:srgbClr val="0F0B2E">
                <a:alpha val="4000"/>
              </a:srgbClr>
            </a:outerShdw>
          </a:effectLst>
        </p:spPr>
        <p:txBody>
          <a:bodyPr/>
          <a:lstStyle/>
          <a:p>
            <a:endParaRPr lang="en-US"/>
          </a:p>
        </p:txBody>
      </p:sp>
      <p:sp>
        <p:nvSpPr>
          <p:cNvPr id="36" name="Text 9">
            <a:extLst>
              <a:ext uri="{FF2B5EF4-FFF2-40B4-BE49-F238E27FC236}">
                <a16:creationId xmlns:a16="http://schemas.microsoft.com/office/drawing/2014/main" id="{91629994-47D7-060E-43B8-D6219051AFE8}"/>
              </a:ext>
            </a:extLst>
          </p:cNvPr>
          <p:cNvSpPr/>
          <p:nvPr/>
        </p:nvSpPr>
        <p:spPr>
          <a:xfrm>
            <a:off x="1447610" y="5952192"/>
            <a:ext cx="2629281" cy="310455"/>
          </a:xfrm>
          <a:prstGeom prst="rect">
            <a:avLst/>
          </a:prstGeom>
          <a:noFill/>
          <a:ln/>
        </p:spPr>
        <p:txBody>
          <a:bodyPr wrap="square" lIns="25400" tIns="25400" rIns="25400" bIns="25400" rtlCol="0" anchor="t">
            <a:noAutofit/>
          </a:bodyPr>
          <a:lstStyle/>
          <a:p>
            <a:pPr marL="0" indent="0" algn="ctr">
              <a:lnSpc>
                <a:spcPct val="110000"/>
              </a:lnSpc>
              <a:buNone/>
            </a:pPr>
            <a:r>
              <a:rPr lang="en-US" sz="2400" b="1" kern="0" spc="-19" dirty="0">
                <a:solidFill>
                  <a:srgbClr val="0F0B2E"/>
                </a:solidFill>
                <a:latin typeface="Poppins" pitchFamily="34" charset="0"/>
                <a:ea typeface="Poppins" pitchFamily="34" charset="-122"/>
                <a:cs typeface="Poppins" pitchFamily="34" charset="-120"/>
              </a:rPr>
              <a:t>Explore</a:t>
            </a:r>
            <a:endParaRPr lang="en-US" sz="2400" dirty="0"/>
          </a:p>
        </p:txBody>
      </p:sp>
      <p:sp>
        <p:nvSpPr>
          <p:cNvPr id="37" name="Text 10">
            <a:extLst>
              <a:ext uri="{FF2B5EF4-FFF2-40B4-BE49-F238E27FC236}">
                <a16:creationId xmlns:a16="http://schemas.microsoft.com/office/drawing/2014/main" id="{8D9B73CF-2635-11AC-A015-433578450685}"/>
              </a:ext>
            </a:extLst>
          </p:cNvPr>
          <p:cNvSpPr/>
          <p:nvPr/>
        </p:nvSpPr>
        <p:spPr>
          <a:xfrm>
            <a:off x="1447610" y="6286711"/>
            <a:ext cx="2629281" cy="252413"/>
          </a:xfrm>
          <a:prstGeom prst="rect">
            <a:avLst/>
          </a:prstGeom>
          <a:noFill/>
          <a:ln/>
        </p:spPr>
        <p:txBody>
          <a:bodyPr wrap="square" lIns="25400" tIns="25400" rIns="25400" bIns="25400" rtlCol="0" anchor="t">
            <a:noAutofit/>
          </a:bodyPr>
          <a:lstStyle/>
          <a:p>
            <a:pPr marL="0" indent="0" algn="ctr">
              <a:lnSpc>
                <a:spcPct val="125000"/>
              </a:lnSpc>
              <a:buNone/>
            </a:pPr>
            <a:r>
              <a:rPr lang="en-US" sz="1900" dirty="0">
                <a:solidFill>
                  <a:srgbClr val="3D365C"/>
                </a:solidFill>
                <a:latin typeface="Poppins" pitchFamily="34" charset="0"/>
                <a:ea typeface="Poppins" pitchFamily="34" charset="-122"/>
                <a:cs typeface="Poppins" pitchFamily="34" charset="-120"/>
              </a:rPr>
              <a:t>Look at options</a:t>
            </a:r>
            <a:endParaRPr lang="en-US" sz="1900" dirty="0"/>
          </a:p>
        </p:txBody>
      </p:sp>
      <p:sp>
        <p:nvSpPr>
          <p:cNvPr id="38" name="Shape 11">
            <a:extLst>
              <a:ext uri="{FF2B5EF4-FFF2-40B4-BE49-F238E27FC236}">
                <a16:creationId xmlns:a16="http://schemas.microsoft.com/office/drawing/2014/main" id="{390A34DD-9C01-9136-A7BE-9B374500BC1C}"/>
              </a:ext>
            </a:extLst>
          </p:cNvPr>
          <p:cNvSpPr/>
          <p:nvPr/>
        </p:nvSpPr>
        <p:spPr>
          <a:xfrm>
            <a:off x="1143000" y="6877628"/>
            <a:ext cx="3238500" cy="905768"/>
          </a:xfrm>
          <a:prstGeom prst="roundRect">
            <a:avLst>
              <a:gd name="adj" fmla="val 50000"/>
            </a:avLst>
          </a:prstGeom>
          <a:solidFill>
            <a:srgbClr val="FFFFFF"/>
          </a:solidFill>
          <a:ln w="38100">
            <a:solidFill>
              <a:srgbClr val="F19A55"/>
            </a:solidFill>
            <a:prstDash val="solid"/>
          </a:ln>
          <a:effectLst>
            <a:outerShdw blurRad="19050" dist="9525" dir="5400000" algn="bl" rotWithShape="0">
              <a:srgbClr val="0F0B2E">
                <a:alpha val="4000"/>
              </a:srgbClr>
            </a:outerShdw>
          </a:effectLst>
        </p:spPr>
        <p:txBody>
          <a:bodyPr/>
          <a:lstStyle/>
          <a:p>
            <a:endParaRPr lang="en-US"/>
          </a:p>
        </p:txBody>
      </p:sp>
      <p:sp>
        <p:nvSpPr>
          <p:cNvPr id="39" name="Text 12">
            <a:extLst>
              <a:ext uri="{FF2B5EF4-FFF2-40B4-BE49-F238E27FC236}">
                <a16:creationId xmlns:a16="http://schemas.microsoft.com/office/drawing/2014/main" id="{75AF10DB-327A-4B0B-D974-0CAD8DD393DA}"/>
              </a:ext>
            </a:extLst>
          </p:cNvPr>
          <p:cNvSpPr/>
          <p:nvPr/>
        </p:nvSpPr>
        <p:spPr>
          <a:xfrm>
            <a:off x="1447610" y="7008895"/>
            <a:ext cx="2629281" cy="310455"/>
          </a:xfrm>
          <a:prstGeom prst="rect">
            <a:avLst/>
          </a:prstGeom>
          <a:noFill/>
          <a:ln/>
        </p:spPr>
        <p:txBody>
          <a:bodyPr wrap="square" lIns="25400" tIns="25400" rIns="25400" bIns="25400" rtlCol="0" anchor="t">
            <a:noAutofit/>
          </a:bodyPr>
          <a:lstStyle/>
          <a:p>
            <a:pPr marL="0" indent="0" algn="ctr">
              <a:lnSpc>
                <a:spcPct val="110000"/>
              </a:lnSpc>
              <a:buNone/>
            </a:pPr>
            <a:r>
              <a:rPr lang="en-US" sz="2400" b="1" kern="0" spc="-19" dirty="0">
                <a:solidFill>
                  <a:srgbClr val="0F0B2E"/>
                </a:solidFill>
                <a:latin typeface="Poppins" pitchFamily="34" charset="0"/>
                <a:ea typeface="Poppins" pitchFamily="34" charset="-122"/>
                <a:cs typeface="Poppins" pitchFamily="34" charset="-120"/>
              </a:rPr>
              <a:t>Action</a:t>
            </a:r>
            <a:endParaRPr lang="en-US" sz="2400" dirty="0"/>
          </a:p>
        </p:txBody>
      </p:sp>
      <p:sp>
        <p:nvSpPr>
          <p:cNvPr id="40" name="Text 13">
            <a:extLst>
              <a:ext uri="{FF2B5EF4-FFF2-40B4-BE49-F238E27FC236}">
                <a16:creationId xmlns:a16="http://schemas.microsoft.com/office/drawing/2014/main" id="{39082694-C4E7-051F-7B8F-F90F33BD4A44}"/>
              </a:ext>
            </a:extLst>
          </p:cNvPr>
          <p:cNvSpPr/>
          <p:nvPr/>
        </p:nvSpPr>
        <p:spPr>
          <a:xfrm>
            <a:off x="1447610" y="7343414"/>
            <a:ext cx="2629281" cy="252413"/>
          </a:xfrm>
          <a:prstGeom prst="rect">
            <a:avLst/>
          </a:prstGeom>
          <a:noFill/>
          <a:ln/>
        </p:spPr>
        <p:txBody>
          <a:bodyPr wrap="square" lIns="25400" tIns="25400" rIns="25400" bIns="25400" rtlCol="0" anchor="t">
            <a:noAutofit/>
          </a:bodyPr>
          <a:lstStyle/>
          <a:p>
            <a:pPr marL="0" indent="0" algn="ctr">
              <a:lnSpc>
                <a:spcPct val="125000"/>
              </a:lnSpc>
              <a:buNone/>
            </a:pPr>
            <a:r>
              <a:rPr lang="en-US" sz="1900" dirty="0">
                <a:solidFill>
                  <a:srgbClr val="3D365C"/>
                </a:solidFill>
                <a:latin typeface="Poppins" pitchFamily="34" charset="0"/>
                <a:ea typeface="Poppins" pitchFamily="34" charset="-122"/>
                <a:cs typeface="Poppins" pitchFamily="34" charset="-120"/>
              </a:rPr>
              <a:t>Clarify next steps</a:t>
            </a:r>
            <a:endParaRPr lang="en-US" sz="1900" dirty="0"/>
          </a:p>
        </p:txBody>
      </p:sp>
      <p:sp>
        <p:nvSpPr>
          <p:cNvPr id="41" name="Shape 14">
            <a:extLst>
              <a:ext uri="{FF2B5EF4-FFF2-40B4-BE49-F238E27FC236}">
                <a16:creationId xmlns:a16="http://schemas.microsoft.com/office/drawing/2014/main" id="{A606A73A-B62C-8CBD-EEE9-75174D51EDFE}"/>
              </a:ext>
            </a:extLst>
          </p:cNvPr>
          <p:cNvSpPr/>
          <p:nvPr/>
        </p:nvSpPr>
        <p:spPr>
          <a:xfrm>
            <a:off x="1143000" y="7881576"/>
            <a:ext cx="3238500" cy="905768"/>
          </a:xfrm>
          <a:prstGeom prst="roundRect">
            <a:avLst>
              <a:gd name="adj" fmla="val 50000"/>
            </a:avLst>
          </a:prstGeom>
          <a:solidFill>
            <a:srgbClr val="FFFFFF"/>
          </a:solidFill>
          <a:ln w="38100">
            <a:solidFill>
              <a:srgbClr val="5FB6E4"/>
            </a:solidFill>
            <a:prstDash val="solid"/>
          </a:ln>
          <a:effectLst>
            <a:outerShdw blurRad="19050" dist="9525" dir="5400000" algn="bl" rotWithShape="0">
              <a:srgbClr val="0F0B2E">
                <a:alpha val="4000"/>
              </a:srgbClr>
            </a:outerShdw>
          </a:effectLst>
        </p:spPr>
        <p:txBody>
          <a:bodyPr/>
          <a:lstStyle/>
          <a:p>
            <a:endParaRPr lang="en-US" dirty="0"/>
          </a:p>
        </p:txBody>
      </p:sp>
      <p:sp>
        <p:nvSpPr>
          <p:cNvPr id="42" name="Text 15">
            <a:extLst>
              <a:ext uri="{FF2B5EF4-FFF2-40B4-BE49-F238E27FC236}">
                <a16:creationId xmlns:a16="http://schemas.microsoft.com/office/drawing/2014/main" id="{8A6E2CDA-2B05-2A1C-9C8C-E5C1DDE09916}"/>
              </a:ext>
            </a:extLst>
          </p:cNvPr>
          <p:cNvSpPr/>
          <p:nvPr/>
        </p:nvSpPr>
        <p:spPr>
          <a:xfrm>
            <a:off x="1447610" y="7995258"/>
            <a:ext cx="2629281" cy="310455"/>
          </a:xfrm>
          <a:prstGeom prst="rect">
            <a:avLst/>
          </a:prstGeom>
          <a:noFill/>
          <a:ln/>
        </p:spPr>
        <p:txBody>
          <a:bodyPr wrap="square" lIns="25400" tIns="25400" rIns="25400" bIns="25400" rtlCol="0" anchor="t">
            <a:noAutofit/>
          </a:bodyPr>
          <a:lstStyle/>
          <a:p>
            <a:pPr marL="0" indent="0" algn="ctr">
              <a:lnSpc>
                <a:spcPct val="110000"/>
              </a:lnSpc>
              <a:buNone/>
            </a:pPr>
            <a:r>
              <a:rPr lang="en-US" sz="2400" b="1" kern="0" spc="-19" dirty="0">
                <a:solidFill>
                  <a:srgbClr val="0F0B2E"/>
                </a:solidFill>
                <a:latin typeface="Poppins" pitchFamily="34" charset="0"/>
                <a:ea typeface="Poppins" pitchFamily="34" charset="-122"/>
                <a:cs typeface="Poppins" pitchFamily="34" charset="-120"/>
              </a:rPr>
              <a:t>Review</a:t>
            </a:r>
            <a:endParaRPr lang="en-US" sz="2400" dirty="0"/>
          </a:p>
        </p:txBody>
      </p:sp>
      <p:sp>
        <p:nvSpPr>
          <p:cNvPr id="43" name="Text 16">
            <a:extLst>
              <a:ext uri="{FF2B5EF4-FFF2-40B4-BE49-F238E27FC236}">
                <a16:creationId xmlns:a16="http://schemas.microsoft.com/office/drawing/2014/main" id="{7E7FD33A-1728-1A55-1751-D1C3702E5C87}"/>
              </a:ext>
            </a:extLst>
          </p:cNvPr>
          <p:cNvSpPr/>
          <p:nvPr/>
        </p:nvSpPr>
        <p:spPr>
          <a:xfrm>
            <a:off x="1447610" y="8329777"/>
            <a:ext cx="2629281" cy="252413"/>
          </a:xfrm>
          <a:prstGeom prst="rect">
            <a:avLst/>
          </a:prstGeom>
          <a:noFill/>
          <a:ln/>
        </p:spPr>
        <p:txBody>
          <a:bodyPr wrap="square" lIns="25400" tIns="25400" rIns="25400" bIns="25400" rtlCol="0" anchor="t">
            <a:noAutofit/>
          </a:bodyPr>
          <a:lstStyle/>
          <a:p>
            <a:pPr marL="0" indent="0" algn="ctr">
              <a:lnSpc>
                <a:spcPct val="125000"/>
              </a:lnSpc>
              <a:buNone/>
            </a:pPr>
            <a:r>
              <a:rPr lang="en-US" sz="1900" dirty="0">
                <a:solidFill>
                  <a:srgbClr val="3D365C"/>
                </a:solidFill>
                <a:latin typeface="Poppins" pitchFamily="34" charset="0"/>
                <a:ea typeface="Poppins" pitchFamily="34" charset="-122"/>
                <a:cs typeface="Poppins" pitchFamily="34" charset="-120"/>
              </a:rPr>
              <a:t>Session + process</a:t>
            </a:r>
            <a:endParaRPr lang="en-US" sz="19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bg>
      <p:bgPr>
        <a:solidFill>
          <a:srgbClr val="FDFCF9"/>
        </a:solid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3AADD4BF-5646-D077-F3AA-5ED0D0124F9D}"/>
              </a:ext>
            </a:extLst>
          </p:cNvPr>
          <p:cNvGrpSpPr/>
          <p:nvPr/>
        </p:nvGrpSpPr>
        <p:grpSpPr>
          <a:xfrm>
            <a:off x="9420497" y="3961905"/>
            <a:ext cx="7734300" cy="2775389"/>
            <a:chOff x="1143000" y="3391494"/>
            <a:chExt cx="7734300" cy="2775389"/>
          </a:xfrm>
        </p:grpSpPr>
        <p:sp>
          <p:nvSpPr>
            <p:cNvPr id="27" name="Shape 3">
              <a:extLst>
                <a:ext uri="{FF2B5EF4-FFF2-40B4-BE49-F238E27FC236}">
                  <a16:creationId xmlns:a16="http://schemas.microsoft.com/office/drawing/2014/main" id="{9E1B0361-1777-054A-31EF-26E0D2B674F6}"/>
                </a:ext>
              </a:extLst>
            </p:cNvPr>
            <p:cNvSpPr/>
            <p:nvPr/>
          </p:nvSpPr>
          <p:spPr>
            <a:xfrm>
              <a:off x="1143000" y="3391494"/>
              <a:ext cx="7734300" cy="2775389"/>
            </a:xfrm>
            <a:prstGeom prst="roundRect">
              <a:avLst>
                <a:gd name="adj" fmla="val 8310"/>
              </a:avLst>
            </a:prstGeom>
            <a:solidFill>
              <a:srgbClr val="F6F3ED"/>
            </a:solidFill>
            <a:ln/>
          </p:spPr>
          <p:txBody>
            <a:bodyPr/>
            <a:lstStyle/>
            <a:p>
              <a:endParaRPr lang="en-US"/>
            </a:p>
          </p:txBody>
        </p:sp>
        <p:sp>
          <p:nvSpPr>
            <p:cNvPr id="28" name="Shape 5">
              <a:extLst>
                <a:ext uri="{FF2B5EF4-FFF2-40B4-BE49-F238E27FC236}">
                  <a16:creationId xmlns:a16="http://schemas.microsoft.com/office/drawing/2014/main" id="{4EE57566-1D2B-D584-1347-1FEFA8B01551}"/>
                </a:ext>
              </a:extLst>
            </p:cNvPr>
            <p:cNvSpPr/>
            <p:nvPr/>
          </p:nvSpPr>
          <p:spPr>
            <a:xfrm>
              <a:off x="1143000" y="3391495"/>
              <a:ext cx="7734300" cy="57150"/>
            </a:xfrm>
            <a:prstGeom prst="rect">
              <a:avLst/>
            </a:prstGeom>
            <a:solidFill>
              <a:srgbClr val="0F0B2E"/>
            </a:solidFill>
            <a:ln/>
          </p:spPr>
          <p:txBody>
            <a:bodyPr/>
            <a:lstStyle/>
            <a:p>
              <a:endParaRPr lang="en-US"/>
            </a:p>
          </p:txBody>
        </p:sp>
      </p:grpSp>
      <p:grpSp>
        <p:nvGrpSpPr>
          <p:cNvPr id="25" name="Group 24">
            <a:extLst>
              <a:ext uri="{FF2B5EF4-FFF2-40B4-BE49-F238E27FC236}">
                <a16:creationId xmlns:a16="http://schemas.microsoft.com/office/drawing/2014/main" id="{49348932-C2EF-1E76-C1E6-21CE2570E5DF}"/>
              </a:ext>
            </a:extLst>
          </p:cNvPr>
          <p:cNvGrpSpPr/>
          <p:nvPr/>
        </p:nvGrpSpPr>
        <p:grpSpPr>
          <a:xfrm>
            <a:off x="1090748" y="3966259"/>
            <a:ext cx="7734300" cy="2775389"/>
            <a:chOff x="1143000" y="3391494"/>
            <a:chExt cx="7734300" cy="2775389"/>
          </a:xfrm>
        </p:grpSpPr>
        <p:sp>
          <p:nvSpPr>
            <p:cNvPr id="23" name="Shape 3">
              <a:extLst>
                <a:ext uri="{FF2B5EF4-FFF2-40B4-BE49-F238E27FC236}">
                  <a16:creationId xmlns:a16="http://schemas.microsoft.com/office/drawing/2014/main" id="{059CEB70-2FEA-FE87-157C-D6AF4979E3CD}"/>
                </a:ext>
              </a:extLst>
            </p:cNvPr>
            <p:cNvSpPr/>
            <p:nvPr/>
          </p:nvSpPr>
          <p:spPr>
            <a:xfrm>
              <a:off x="1143000" y="3391494"/>
              <a:ext cx="7734300" cy="2775389"/>
            </a:xfrm>
            <a:prstGeom prst="roundRect">
              <a:avLst>
                <a:gd name="adj" fmla="val 8310"/>
              </a:avLst>
            </a:prstGeom>
            <a:solidFill>
              <a:srgbClr val="F6F3ED"/>
            </a:solidFill>
            <a:ln/>
          </p:spPr>
          <p:txBody>
            <a:bodyPr/>
            <a:lstStyle/>
            <a:p>
              <a:endParaRPr lang="en-US"/>
            </a:p>
          </p:txBody>
        </p:sp>
        <p:sp>
          <p:nvSpPr>
            <p:cNvPr id="24" name="Shape 5">
              <a:extLst>
                <a:ext uri="{FF2B5EF4-FFF2-40B4-BE49-F238E27FC236}">
                  <a16:creationId xmlns:a16="http://schemas.microsoft.com/office/drawing/2014/main" id="{2C64A876-C842-42F7-6738-FDEA98839504}"/>
                </a:ext>
              </a:extLst>
            </p:cNvPr>
            <p:cNvSpPr/>
            <p:nvPr/>
          </p:nvSpPr>
          <p:spPr>
            <a:xfrm>
              <a:off x="1143000" y="3391495"/>
              <a:ext cx="7734300" cy="57150"/>
            </a:xfrm>
            <a:prstGeom prst="rect">
              <a:avLst/>
            </a:prstGeom>
            <a:solidFill>
              <a:srgbClr val="0F0B2E"/>
            </a:solidFill>
            <a:ln/>
          </p:spPr>
          <p:txBody>
            <a:bodyPr/>
            <a:lstStyle/>
            <a:p>
              <a:endParaRPr lang="en-US"/>
            </a:p>
          </p:txBody>
        </p:sp>
      </p:grpSp>
      <p:sp>
        <p:nvSpPr>
          <p:cNvPr id="2" name="Text 0"/>
          <p:cNvSpPr/>
          <p:nvPr/>
        </p:nvSpPr>
        <p:spPr>
          <a:xfrm>
            <a:off x="1143000" y="952500"/>
            <a:ext cx="16482060"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650" b="1" kern="0" spc="363" dirty="0">
                <a:solidFill>
                  <a:srgbClr val="6B6588"/>
                </a:solidFill>
                <a:latin typeface="Poppins" pitchFamily="34" charset="0"/>
                <a:ea typeface="Poppins" pitchFamily="34" charset="-122"/>
                <a:cs typeface="Poppins" pitchFamily="34" charset="-120"/>
              </a:rPr>
              <a:t>PERSONAL REFLECTION</a:t>
            </a:r>
            <a:endParaRPr lang="en-US" sz="1650" dirty="0"/>
          </a:p>
        </p:txBody>
      </p:sp>
      <p:sp>
        <p:nvSpPr>
          <p:cNvPr id="3" name="Text 1"/>
          <p:cNvSpPr/>
          <p:nvPr/>
        </p:nvSpPr>
        <p:spPr>
          <a:xfrm>
            <a:off x="1143000" y="1543943"/>
            <a:ext cx="16482060" cy="906661"/>
          </a:xfrm>
          <a:prstGeom prst="rect">
            <a:avLst/>
          </a:prstGeom>
          <a:noFill/>
          <a:ln/>
        </p:spPr>
        <p:txBody>
          <a:bodyPr wrap="square" lIns="25400" tIns="25400" rIns="25400" bIns="25400" rtlCol="0" anchor="t">
            <a:normAutofit fontScale="92500" lnSpcReduction="20000"/>
          </a:bodyPr>
          <a:lstStyle/>
          <a:p>
            <a:pPr marL="0" indent="0" algn="l">
              <a:lnSpc>
                <a:spcPct val="95000"/>
              </a:lnSpc>
              <a:buNone/>
            </a:pPr>
            <a:r>
              <a:rPr lang="en-US" sz="7200" b="1" kern="0" spc="-252" dirty="0">
                <a:blipFill>
                  <a:blip r:embed="rId3"/>
                  <a:stretch>
                    <a:fillRect/>
                  </a:stretch>
                </a:blipFill>
                <a:latin typeface="Poppins" pitchFamily="34" charset="0"/>
                <a:ea typeface="Poppins" pitchFamily="34" charset="-122"/>
                <a:cs typeface="Poppins" pitchFamily="34" charset="-120"/>
              </a:rPr>
              <a:t>Personal</a:t>
            </a:r>
            <a:r>
              <a:rPr lang="en-US" sz="7200" b="1" kern="0" spc="-252" dirty="0">
                <a:solidFill>
                  <a:srgbClr val="0F0B2E"/>
                </a:solidFill>
                <a:latin typeface="Poppins" pitchFamily="34" charset="0"/>
                <a:ea typeface="Poppins" pitchFamily="34" charset="-122"/>
                <a:cs typeface="Poppins" pitchFamily="34" charset="-120"/>
              </a:rPr>
              <a:t> </a:t>
            </a:r>
            <a:r>
              <a:rPr lang="en-US" sz="7200" b="1" kern="0" spc="-252" dirty="0">
                <a:solidFill>
                  <a:srgbClr val="000000"/>
                </a:solidFill>
                <a:latin typeface="Poppins" pitchFamily="34" charset="0"/>
                <a:ea typeface="Poppins" pitchFamily="34" charset="-122"/>
                <a:cs typeface="Poppins" pitchFamily="34" charset="-120"/>
              </a:rPr>
              <a:t>reflection</a:t>
            </a:r>
            <a:r>
              <a:rPr lang="en-US" sz="7200" b="1" kern="0" spc="-252" dirty="0">
                <a:solidFill>
                  <a:srgbClr val="0F0B2E"/>
                </a:solidFill>
                <a:latin typeface="Poppins" pitchFamily="34" charset="0"/>
                <a:ea typeface="Poppins" pitchFamily="34" charset="-122"/>
                <a:cs typeface="Poppins" pitchFamily="34" charset="-120"/>
              </a:rPr>
              <a:t>.</a:t>
            </a:r>
            <a:endParaRPr lang="en-US" sz="7200" dirty="0"/>
          </a:p>
        </p:txBody>
      </p:sp>
      <p:sp>
        <p:nvSpPr>
          <p:cNvPr id="4" name="Text 2"/>
          <p:cNvSpPr/>
          <p:nvPr/>
        </p:nvSpPr>
        <p:spPr>
          <a:xfrm>
            <a:off x="1142999" y="2755404"/>
            <a:ext cx="12174415" cy="784622"/>
          </a:xfrm>
          <a:prstGeom prst="rect">
            <a:avLst/>
          </a:prstGeom>
          <a:noFill/>
          <a:ln/>
        </p:spPr>
        <p:txBody>
          <a:bodyPr wrap="square" lIns="25400" tIns="25400" rIns="25400" bIns="25400" rtlCol="0" anchor="t">
            <a:noAutofit/>
          </a:bodyPr>
          <a:lstStyle/>
          <a:p>
            <a:pPr marL="0" indent="0" algn="l">
              <a:lnSpc>
                <a:spcPct val="140000"/>
              </a:lnSpc>
              <a:buNone/>
            </a:pPr>
            <a:r>
              <a:rPr lang="en-US" sz="2500" dirty="0">
                <a:solidFill>
                  <a:srgbClr val="27265B"/>
                </a:solidFill>
                <a:latin typeface="Poppins" pitchFamily="34" charset="0"/>
                <a:ea typeface="Poppins" pitchFamily="34" charset="-122"/>
                <a:cs typeface="Poppins" pitchFamily="34" charset="-120"/>
              </a:rPr>
              <a:t>Consider </a:t>
            </a:r>
            <a:r>
              <a:rPr lang="en-US" sz="2500" b="1" dirty="0">
                <a:solidFill>
                  <a:srgbClr val="27265B"/>
                </a:solidFill>
                <a:latin typeface="Poppins" pitchFamily="34" charset="0"/>
                <a:ea typeface="Poppins" pitchFamily="34" charset="-122"/>
                <a:cs typeface="Poppins" pitchFamily="34" charset="-120"/>
              </a:rPr>
              <a:t>2 key team members </a:t>
            </a:r>
            <a:r>
              <a:rPr lang="en-US" sz="2500" dirty="0">
                <a:solidFill>
                  <a:srgbClr val="27265B"/>
                </a:solidFill>
                <a:latin typeface="Poppins" pitchFamily="34" charset="0"/>
                <a:ea typeface="Poppins" pitchFamily="34" charset="-122"/>
                <a:cs typeface="Poppins" pitchFamily="34" charset="-120"/>
              </a:rPr>
              <a:t>with different colour preferences to you.</a:t>
            </a:r>
            <a:endParaRPr lang="en-US" sz="2500" dirty="0">
              <a:solidFill>
                <a:srgbClr val="27265B"/>
              </a:solidFill>
            </a:endParaRPr>
          </a:p>
        </p:txBody>
      </p:sp>
      <p:sp>
        <p:nvSpPr>
          <p:cNvPr id="10" name="Text 8"/>
          <p:cNvSpPr/>
          <p:nvPr/>
        </p:nvSpPr>
        <p:spPr>
          <a:xfrm>
            <a:off x="1457325" y="4200761"/>
            <a:ext cx="7318820" cy="362843"/>
          </a:xfrm>
          <a:prstGeom prst="rect">
            <a:avLst/>
          </a:prstGeom>
          <a:noFill/>
          <a:ln/>
        </p:spPr>
        <p:txBody>
          <a:bodyPr wrap="square" lIns="25400" tIns="25400" rIns="25400" bIns="25400" rtlCol="0" anchor="t">
            <a:noAutofit/>
          </a:bodyPr>
          <a:lstStyle/>
          <a:p>
            <a:pPr marL="0" indent="0" algn="l">
              <a:lnSpc>
                <a:spcPct val="155000"/>
              </a:lnSpc>
              <a:buNone/>
            </a:pPr>
            <a:r>
              <a:rPr lang="en-US" sz="1900" b="1" kern="0" spc="363" dirty="0">
                <a:solidFill>
                  <a:srgbClr val="6B6588"/>
                </a:solidFill>
                <a:latin typeface="Poppins" pitchFamily="34" charset="0"/>
                <a:ea typeface="Poppins" pitchFamily="34" charset="-122"/>
                <a:cs typeface="Poppins" pitchFamily="34" charset="-120"/>
              </a:rPr>
              <a:t>DAY TO DAY</a:t>
            </a:r>
            <a:endParaRPr lang="en-US" sz="1900" dirty="0"/>
          </a:p>
        </p:txBody>
      </p:sp>
      <p:sp>
        <p:nvSpPr>
          <p:cNvPr id="11" name="Text 9"/>
          <p:cNvSpPr/>
          <p:nvPr/>
        </p:nvSpPr>
        <p:spPr>
          <a:xfrm>
            <a:off x="1433262" y="4990724"/>
            <a:ext cx="7318820" cy="1295400"/>
          </a:xfrm>
          <a:prstGeom prst="rect">
            <a:avLst/>
          </a:prstGeom>
          <a:noFill/>
          <a:ln/>
        </p:spPr>
        <p:txBody>
          <a:bodyPr wrap="square" lIns="25400" tIns="25400" rIns="25400" bIns="25400" rtlCol="0" anchor="t">
            <a:normAutofit/>
          </a:bodyPr>
          <a:lstStyle/>
          <a:p>
            <a:pPr marL="0" indent="0" algn="l">
              <a:lnSpc>
                <a:spcPct val="110000"/>
              </a:lnSpc>
              <a:buNone/>
            </a:pPr>
            <a:r>
              <a:rPr lang="en-US" sz="2500" kern="0" spc="-60" dirty="0">
                <a:solidFill>
                  <a:srgbClr val="0F0B2E"/>
                </a:solidFill>
                <a:latin typeface="Poppins" pitchFamily="34" charset="0"/>
                <a:ea typeface="Poppins" pitchFamily="34" charset="-122"/>
                <a:cs typeface="Poppins" pitchFamily="34" charset="-120"/>
              </a:rPr>
              <a:t>How will you adapt your </a:t>
            </a:r>
            <a:r>
              <a:rPr lang="en-US" sz="2500" b="1" kern="0" spc="-60" dirty="0">
                <a:solidFill>
                  <a:srgbClr val="0F0B2E"/>
                </a:solidFill>
                <a:latin typeface="Poppins" pitchFamily="34" charset="0"/>
                <a:ea typeface="Poppins" pitchFamily="34" charset="-122"/>
                <a:cs typeface="Poppins" pitchFamily="34" charset="-120"/>
              </a:rPr>
              <a:t>day-to-day communication style </a:t>
            </a:r>
            <a:r>
              <a:rPr lang="en-US" sz="2500" kern="0" spc="-60" dirty="0">
                <a:solidFill>
                  <a:srgbClr val="0F0B2E"/>
                </a:solidFill>
                <a:latin typeface="Poppins" pitchFamily="34" charset="0"/>
                <a:ea typeface="Poppins" pitchFamily="34" charset="-122"/>
                <a:cs typeface="Poppins" pitchFamily="34" charset="-120"/>
              </a:rPr>
              <a:t>with them from now on?</a:t>
            </a:r>
            <a:endParaRPr lang="en-US" sz="2500" dirty="0"/>
          </a:p>
        </p:txBody>
      </p:sp>
      <p:sp>
        <p:nvSpPr>
          <p:cNvPr id="17" name="Text 15"/>
          <p:cNvSpPr/>
          <p:nvPr/>
        </p:nvSpPr>
        <p:spPr>
          <a:xfrm>
            <a:off x="9725025" y="4200761"/>
            <a:ext cx="7318820" cy="362843"/>
          </a:xfrm>
          <a:prstGeom prst="rect">
            <a:avLst/>
          </a:prstGeom>
          <a:noFill/>
          <a:ln/>
        </p:spPr>
        <p:txBody>
          <a:bodyPr wrap="square" lIns="25400" tIns="25400" rIns="25400" bIns="25400" rtlCol="0" anchor="t">
            <a:noAutofit/>
          </a:bodyPr>
          <a:lstStyle/>
          <a:p>
            <a:pPr marL="0" indent="0" algn="l">
              <a:lnSpc>
                <a:spcPct val="155000"/>
              </a:lnSpc>
              <a:buNone/>
            </a:pPr>
            <a:r>
              <a:rPr lang="en-US" sz="1900" b="1" kern="0" spc="363" dirty="0">
                <a:solidFill>
                  <a:srgbClr val="6B6588"/>
                </a:solidFill>
                <a:latin typeface="Poppins" pitchFamily="34" charset="0"/>
                <a:ea typeface="Poppins" pitchFamily="34" charset="-122"/>
                <a:cs typeface="Poppins" pitchFamily="34" charset="-120"/>
              </a:rPr>
              <a:t>NEXT COACHING</a:t>
            </a:r>
            <a:endParaRPr lang="en-US" sz="1900" dirty="0"/>
          </a:p>
        </p:txBody>
      </p:sp>
      <p:sp>
        <p:nvSpPr>
          <p:cNvPr id="18" name="Text 16"/>
          <p:cNvSpPr/>
          <p:nvPr/>
        </p:nvSpPr>
        <p:spPr>
          <a:xfrm>
            <a:off x="9700962" y="4990724"/>
            <a:ext cx="7318820" cy="1295400"/>
          </a:xfrm>
          <a:prstGeom prst="rect">
            <a:avLst/>
          </a:prstGeom>
          <a:noFill/>
          <a:ln/>
        </p:spPr>
        <p:txBody>
          <a:bodyPr wrap="square" lIns="25400" tIns="25400" rIns="25400" bIns="25400" rtlCol="0" anchor="t">
            <a:normAutofit/>
          </a:bodyPr>
          <a:lstStyle/>
          <a:p>
            <a:pPr marL="0" indent="0" algn="l">
              <a:lnSpc>
                <a:spcPct val="110000"/>
              </a:lnSpc>
              <a:buNone/>
            </a:pPr>
            <a:r>
              <a:rPr lang="en-US" sz="2500" kern="0" spc="-60" dirty="0">
                <a:solidFill>
                  <a:srgbClr val="0F0B2E"/>
                </a:solidFill>
                <a:latin typeface="Poppins" pitchFamily="34" charset="0"/>
                <a:ea typeface="Poppins" pitchFamily="34" charset="-122"/>
                <a:cs typeface="Poppins" pitchFamily="34" charset="-120"/>
              </a:rPr>
              <a:t>What </a:t>
            </a:r>
            <a:r>
              <a:rPr lang="en-US" sz="2500" b="1" kern="0" spc="-60" dirty="0">
                <a:solidFill>
                  <a:srgbClr val="0F0B2E"/>
                </a:solidFill>
                <a:latin typeface="Poppins" pitchFamily="34" charset="0"/>
                <a:ea typeface="Poppins" pitchFamily="34" charset="-122"/>
                <a:cs typeface="Poppins" pitchFamily="34" charset="-120"/>
              </a:rPr>
              <a:t>changes</a:t>
            </a:r>
            <a:r>
              <a:rPr lang="en-US" sz="2500" kern="0" spc="-60" dirty="0">
                <a:solidFill>
                  <a:srgbClr val="0F0B2E"/>
                </a:solidFill>
                <a:latin typeface="Poppins" pitchFamily="34" charset="0"/>
                <a:ea typeface="Poppins" pitchFamily="34" charset="-122"/>
                <a:cs typeface="Poppins" pitchFamily="34" charset="-120"/>
              </a:rPr>
              <a:t> will you make in a </a:t>
            </a:r>
            <a:r>
              <a:rPr lang="en-US" sz="2500" b="1" kern="0" spc="-60" dirty="0">
                <a:solidFill>
                  <a:srgbClr val="0F0B2E"/>
                </a:solidFill>
                <a:latin typeface="Poppins" pitchFamily="34" charset="0"/>
                <a:ea typeface="Poppins" pitchFamily="34" charset="-122"/>
                <a:cs typeface="Poppins" pitchFamily="34" charset="-120"/>
              </a:rPr>
              <a:t>coaching session </a:t>
            </a:r>
            <a:r>
              <a:rPr lang="en-US" sz="2500" kern="0" spc="-60" dirty="0">
                <a:solidFill>
                  <a:srgbClr val="0F0B2E"/>
                </a:solidFill>
                <a:latin typeface="Poppins" pitchFamily="34" charset="0"/>
                <a:ea typeface="Poppins" pitchFamily="34" charset="-122"/>
                <a:cs typeface="Poppins" pitchFamily="34" charset="-120"/>
              </a:rPr>
              <a:t>with them next time?</a:t>
            </a:r>
            <a:endParaRPr lang="en-US" sz="2500" dirty="0"/>
          </a:p>
        </p:txBody>
      </p:sp>
      <p:sp>
        <p:nvSpPr>
          <p:cNvPr id="19" name="Text 17"/>
          <p:cNvSpPr/>
          <p:nvPr/>
        </p:nvSpPr>
        <p:spPr>
          <a:xfrm>
            <a:off x="1333500" y="9540180"/>
            <a:ext cx="2272903" cy="27429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200" b="1" kern="0" spc="216" dirty="0">
                <a:solidFill>
                  <a:srgbClr val="6B6588"/>
                </a:solidFill>
                <a:latin typeface="Poppins" pitchFamily="34" charset="0"/>
                <a:ea typeface="Poppins" pitchFamily="34" charset="-122"/>
                <a:cs typeface="Poppins" pitchFamily="34" charset="-120"/>
              </a:rPr>
              <a:t>PERSONAL REFLECTION</a:t>
            </a:r>
            <a:endParaRPr lang="en-US" sz="1200" dirty="0"/>
          </a:p>
        </p:txBody>
      </p:sp>
      <p:sp>
        <p:nvSpPr>
          <p:cNvPr id="20" name="Text 18"/>
          <p:cNvSpPr/>
          <p:nvPr/>
        </p:nvSpPr>
        <p:spPr>
          <a:xfrm>
            <a:off x="16503848" y="9540180"/>
            <a:ext cx="717352" cy="27429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200" b="1" kern="0" spc="216" dirty="0">
                <a:solidFill>
                  <a:srgbClr val="6B6588"/>
                </a:solidFill>
                <a:latin typeface="Poppins" pitchFamily="34" charset="0"/>
                <a:ea typeface="Poppins" pitchFamily="34" charset="-122"/>
                <a:cs typeface="Poppins" pitchFamily="34" charset="-120"/>
              </a:rPr>
              <a:t>25 / 31</a:t>
            </a:r>
            <a:endParaRPr lang="en-US" sz="1200" dirty="0"/>
          </a:p>
        </p:txBody>
      </p:sp>
      <p:pic>
        <p:nvPicPr>
          <p:cNvPr id="21" name="Picture 20">
            <a:extLst>
              <a:ext uri="{FF2B5EF4-FFF2-40B4-BE49-F238E27FC236}">
                <a16:creationId xmlns:a16="http://schemas.microsoft.com/office/drawing/2014/main" id="{34C659DD-8C8D-044D-6C98-4BB7F84A1B95}"/>
              </a:ext>
            </a:extLst>
          </p:cNvPr>
          <p:cNvPicPr>
            <a:picLocks noChangeAspect="1"/>
          </p:cNvPicPr>
          <p:nvPr/>
        </p:nvPicPr>
        <p:blipFill>
          <a:blip r:embed="rId4"/>
          <a:stretch>
            <a:fillRect/>
          </a:stretch>
        </p:blipFill>
        <p:spPr>
          <a:xfrm>
            <a:off x="16679008" y="1069568"/>
            <a:ext cx="685800" cy="54626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6">
    <p:bg>
      <p:bgPr>
        <a:solidFill>
          <a:srgbClr val="FDFCF9"/>
        </a:solidFill>
        <a:effectLst/>
      </p:bgPr>
    </p:bg>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EA6A533B-0CB4-2766-5A8C-B2625E32144E}"/>
              </a:ext>
            </a:extLst>
          </p:cNvPr>
          <p:cNvGrpSpPr/>
          <p:nvPr/>
        </p:nvGrpSpPr>
        <p:grpSpPr>
          <a:xfrm>
            <a:off x="2494085" y="2740758"/>
            <a:ext cx="13159154" cy="7075365"/>
            <a:chOff x="2494085" y="2740758"/>
            <a:chExt cx="13159154" cy="7075365"/>
          </a:xfrm>
        </p:grpSpPr>
        <p:pic>
          <p:nvPicPr>
            <p:cNvPr id="4" name="Image 0" descr="preencoded.png"/>
            <p:cNvPicPr>
              <a:picLocks noChangeAspect="1"/>
            </p:cNvPicPr>
            <p:nvPr/>
          </p:nvPicPr>
          <p:blipFill>
            <a:blip r:embed="rId3"/>
            <a:srcRect/>
            <a:stretch/>
          </p:blipFill>
          <p:spPr>
            <a:xfrm>
              <a:off x="6191250" y="2968377"/>
              <a:ext cx="5905500" cy="5905500"/>
            </a:xfrm>
            <a:prstGeom prst="rect">
              <a:avLst/>
            </a:prstGeom>
          </p:spPr>
        </p:pic>
        <p:pic>
          <p:nvPicPr>
            <p:cNvPr id="21" name="Picture 20">
              <a:extLst>
                <a:ext uri="{FF2B5EF4-FFF2-40B4-BE49-F238E27FC236}">
                  <a16:creationId xmlns:a16="http://schemas.microsoft.com/office/drawing/2014/main" id="{9E7CDF02-E4BF-8957-1079-B70EEC8B8C40}"/>
                </a:ext>
              </a:extLst>
            </p:cNvPr>
            <p:cNvPicPr>
              <a:picLocks noChangeAspect="1"/>
            </p:cNvPicPr>
            <p:nvPr/>
          </p:nvPicPr>
          <p:blipFill>
            <a:blip r:embed="rId4"/>
            <a:stretch>
              <a:fillRect/>
            </a:stretch>
          </p:blipFill>
          <p:spPr>
            <a:xfrm>
              <a:off x="2634762" y="6895123"/>
              <a:ext cx="4953000" cy="2921000"/>
            </a:xfrm>
            <a:prstGeom prst="rect">
              <a:avLst/>
            </a:prstGeom>
          </p:spPr>
        </p:pic>
        <p:pic>
          <p:nvPicPr>
            <p:cNvPr id="23" name="Picture 22">
              <a:extLst>
                <a:ext uri="{FF2B5EF4-FFF2-40B4-BE49-F238E27FC236}">
                  <a16:creationId xmlns:a16="http://schemas.microsoft.com/office/drawing/2014/main" id="{D80B5594-A30D-B722-12B3-526593E50370}"/>
                </a:ext>
              </a:extLst>
            </p:cNvPr>
            <p:cNvPicPr>
              <a:picLocks noChangeAspect="1"/>
            </p:cNvPicPr>
            <p:nvPr/>
          </p:nvPicPr>
          <p:blipFill>
            <a:blip r:embed="rId5"/>
            <a:stretch>
              <a:fillRect/>
            </a:stretch>
          </p:blipFill>
          <p:spPr>
            <a:xfrm>
              <a:off x="10700239" y="6879981"/>
              <a:ext cx="4953000" cy="2857500"/>
            </a:xfrm>
            <a:prstGeom prst="rect">
              <a:avLst/>
            </a:prstGeom>
          </p:spPr>
        </p:pic>
        <p:pic>
          <p:nvPicPr>
            <p:cNvPr id="25" name="Picture 24">
              <a:extLst>
                <a:ext uri="{FF2B5EF4-FFF2-40B4-BE49-F238E27FC236}">
                  <a16:creationId xmlns:a16="http://schemas.microsoft.com/office/drawing/2014/main" id="{8EBBB0B5-1C71-62AE-7310-1A2A7AB17187}"/>
                </a:ext>
              </a:extLst>
            </p:cNvPr>
            <p:cNvPicPr>
              <a:picLocks noChangeAspect="1"/>
            </p:cNvPicPr>
            <p:nvPr/>
          </p:nvPicPr>
          <p:blipFill>
            <a:blip r:embed="rId6"/>
            <a:stretch>
              <a:fillRect/>
            </a:stretch>
          </p:blipFill>
          <p:spPr>
            <a:xfrm>
              <a:off x="10676792" y="2740758"/>
              <a:ext cx="4953000" cy="2882900"/>
            </a:xfrm>
            <a:prstGeom prst="rect">
              <a:avLst/>
            </a:prstGeom>
          </p:spPr>
        </p:pic>
        <p:pic>
          <p:nvPicPr>
            <p:cNvPr id="27" name="Picture 26">
              <a:extLst>
                <a:ext uri="{FF2B5EF4-FFF2-40B4-BE49-F238E27FC236}">
                  <a16:creationId xmlns:a16="http://schemas.microsoft.com/office/drawing/2014/main" id="{5B4DB365-4AB1-B3AF-13E5-D6590F844E7C}"/>
                </a:ext>
              </a:extLst>
            </p:cNvPr>
            <p:cNvPicPr>
              <a:picLocks noChangeAspect="1"/>
            </p:cNvPicPr>
            <p:nvPr/>
          </p:nvPicPr>
          <p:blipFill>
            <a:blip r:embed="rId7"/>
            <a:stretch>
              <a:fillRect/>
            </a:stretch>
          </p:blipFill>
          <p:spPr>
            <a:xfrm>
              <a:off x="2494085" y="2776903"/>
              <a:ext cx="4953000" cy="2857500"/>
            </a:xfrm>
            <a:prstGeom prst="rect">
              <a:avLst/>
            </a:prstGeom>
          </p:spPr>
        </p:pic>
      </p:grpSp>
      <p:sp>
        <p:nvSpPr>
          <p:cNvPr id="2" name="Text 0"/>
          <p:cNvSpPr/>
          <p:nvPr/>
        </p:nvSpPr>
        <p:spPr>
          <a:xfrm>
            <a:off x="1143000" y="952500"/>
            <a:ext cx="16482060"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650" b="1" kern="0" spc="363" dirty="0">
                <a:solidFill>
                  <a:srgbClr val="6B6588"/>
                </a:solidFill>
                <a:latin typeface="Poppins" pitchFamily="34" charset="0"/>
                <a:ea typeface="Poppins" pitchFamily="34" charset="-122"/>
                <a:cs typeface="Poppins" pitchFamily="34" charset="-120"/>
              </a:rPr>
              <a:t>VISION · EACH COLOUR'S QUESTION OF FOCUS</a:t>
            </a:r>
            <a:endParaRPr lang="en-US" sz="1650" dirty="0"/>
          </a:p>
        </p:txBody>
      </p:sp>
      <p:sp>
        <p:nvSpPr>
          <p:cNvPr id="3" name="Text 1"/>
          <p:cNvSpPr/>
          <p:nvPr/>
        </p:nvSpPr>
        <p:spPr>
          <a:xfrm>
            <a:off x="1143000" y="1543943"/>
            <a:ext cx="16482060" cy="544711"/>
          </a:xfrm>
          <a:prstGeom prst="rect">
            <a:avLst/>
          </a:prstGeom>
          <a:noFill/>
          <a:ln/>
        </p:spPr>
        <p:txBody>
          <a:bodyPr wrap="square" lIns="25400" tIns="25400" rIns="25400" bIns="25400" rtlCol="0" anchor="t">
            <a:noAutofit/>
          </a:bodyPr>
          <a:lstStyle/>
          <a:p>
            <a:pPr marL="0" indent="0" algn="l">
              <a:lnSpc>
                <a:spcPct val="95000"/>
              </a:lnSpc>
              <a:buNone/>
            </a:pPr>
            <a:r>
              <a:rPr lang="en-US" sz="5000" b="1" kern="0" spc="-147" dirty="0">
                <a:solidFill>
                  <a:srgbClr val="000000"/>
                </a:solidFill>
                <a:latin typeface="Poppins" pitchFamily="34" charset="0"/>
                <a:ea typeface="Poppins" pitchFamily="34" charset="-122"/>
                <a:cs typeface="Poppins" pitchFamily="34" charset="-120"/>
              </a:rPr>
              <a:t>Vision</a:t>
            </a:r>
            <a:r>
              <a:rPr lang="en-US" sz="5000" b="1" kern="0" spc="-147" dirty="0">
                <a:solidFill>
                  <a:srgbClr val="0F0B2E"/>
                </a:solidFill>
                <a:latin typeface="Poppins" pitchFamily="34" charset="0"/>
                <a:ea typeface="Poppins" pitchFamily="34" charset="-122"/>
                <a:cs typeface="Poppins" pitchFamily="34" charset="-120"/>
              </a:rPr>
              <a:t>.</a:t>
            </a:r>
            <a:endParaRPr lang="en-US" sz="5000" dirty="0"/>
          </a:p>
        </p:txBody>
      </p:sp>
      <p:sp>
        <p:nvSpPr>
          <p:cNvPr id="6" name="Text 3"/>
          <p:cNvSpPr/>
          <p:nvPr/>
        </p:nvSpPr>
        <p:spPr>
          <a:xfrm>
            <a:off x="3248025" y="3417025"/>
            <a:ext cx="3943922" cy="478036"/>
          </a:xfrm>
          <a:prstGeom prst="rect">
            <a:avLst/>
          </a:prstGeom>
          <a:noFill/>
          <a:ln/>
        </p:spPr>
        <p:txBody>
          <a:bodyPr wrap="square" lIns="25400" tIns="25400" rIns="25400" bIns="25400" rtlCol="0" anchor="t">
            <a:normAutofit fontScale="92500" lnSpcReduction="20000"/>
          </a:bodyPr>
          <a:lstStyle/>
          <a:p>
            <a:pPr marL="0" indent="0" algn="l">
              <a:lnSpc>
                <a:spcPct val="105000"/>
              </a:lnSpc>
              <a:buNone/>
            </a:pPr>
            <a:r>
              <a:rPr lang="en-US" sz="3300" b="1" kern="0" spc="-66" dirty="0">
                <a:solidFill>
                  <a:srgbClr val="2DAAE2"/>
                </a:solidFill>
                <a:latin typeface="Poppins" pitchFamily="34" charset="0"/>
                <a:ea typeface="Poppins" pitchFamily="34" charset="-122"/>
                <a:cs typeface="Poppins" pitchFamily="34" charset="-120"/>
              </a:rPr>
              <a:t>HOW?</a:t>
            </a:r>
            <a:endParaRPr lang="en-US" sz="3300" dirty="0"/>
          </a:p>
        </p:txBody>
      </p:sp>
      <p:sp>
        <p:nvSpPr>
          <p:cNvPr id="7" name="Text 4"/>
          <p:cNvSpPr/>
          <p:nvPr/>
        </p:nvSpPr>
        <p:spPr>
          <a:xfrm>
            <a:off x="3248025" y="3895061"/>
            <a:ext cx="3943922" cy="552450"/>
          </a:xfrm>
          <a:prstGeom prst="rect">
            <a:avLst/>
          </a:prstGeom>
          <a:noFill/>
          <a:ln/>
        </p:spPr>
        <p:txBody>
          <a:bodyPr wrap="square" lIns="25400" tIns="25400" rIns="25400" bIns="25400" rtlCol="0" anchor="t">
            <a:noAutofit/>
          </a:bodyPr>
          <a:lstStyle/>
          <a:p>
            <a:pPr marL="0" indent="0" algn="l">
              <a:lnSpc>
                <a:spcPct val="135000"/>
              </a:lnSpc>
              <a:buNone/>
            </a:pPr>
            <a:r>
              <a:rPr lang="en-US" sz="2000" dirty="0">
                <a:solidFill>
                  <a:srgbClr val="3D365C"/>
                </a:solidFill>
                <a:latin typeface="Poppins" pitchFamily="34" charset="0"/>
                <a:ea typeface="Poppins" pitchFamily="34" charset="-122"/>
                <a:cs typeface="Poppins" pitchFamily="34" charset="-120"/>
              </a:rPr>
              <a:t>How are we doing it? </a:t>
            </a:r>
          </a:p>
          <a:p>
            <a:pPr marL="0" indent="0" algn="l">
              <a:lnSpc>
                <a:spcPct val="135000"/>
              </a:lnSpc>
              <a:buNone/>
            </a:pPr>
            <a:r>
              <a:rPr lang="en-US" sz="2000" dirty="0">
                <a:solidFill>
                  <a:srgbClr val="3D365C"/>
                </a:solidFill>
                <a:latin typeface="Poppins" pitchFamily="34" charset="0"/>
                <a:ea typeface="Poppins" pitchFamily="34" charset="-122"/>
                <a:cs typeface="Poppins" pitchFamily="34" charset="-120"/>
              </a:rPr>
              <a:t>What is the process?</a:t>
            </a:r>
            <a:endParaRPr lang="en-US" sz="2000" dirty="0"/>
          </a:p>
        </p:txBody>
      </p:sp>
      <p:sp>
        <p:nvSpPr>
          <p:cNvPr id="9" name="Text 6"/>
          <p:cNvSpPr/>
          <p:nvPr/>
        </p:nvSpPr>
        <p:spPr>
          <a:xfrm>
            <a:off x="11375048" y="3323241"/>
            <a:ext cx="3943922" cy="478036"/>
          </a:xfrm>
          <a:prstGeom prst="rect">
            <a:avLst/>
          </a:prstGeom>
          <a:noFill/>
          <a:ln/>
        </p:spPr>
        <p:txBody>
          <a:bodyPr wrap="square" lIns="25400" tIns="25400" rIns="25400" bIns="25400" rtlCol="0" anchor="t">
            <a:normAutofit fontScale="92500" lnSpcReduction="20000"/>
          </a:bodyPr>
          <a:lstStyle/>
          <a:p>
            <a:pPr marL="0" indent="0" algn="l">
              <a:lnSpc>
                <a:spcPct val="105000"/>
              </a:lnSpc>
              <a:buNone/>
            </a:pPr>
            <a:r>
              <a:rPr lang="en-US" sz="3300" b="1" kern="0" spc="-66" dirty="0">
                <a:solidFill>
                  <a:srgbClr val="E84427"/>
                </a:solidFill>
                <a:latin typeface="Poppins" pitchFamily="34" charset="0"/>
                <a:ea typeface="Poppins" pitchFamily="34" charset="-122"/>
                <a:cs typeface="Poppins" pitchFamily="34" charset="-120"/>
              </a:rPr>
              <a:t>WHY?</a:t>
            </a:r>
            <a:endParaRPr lang="en-US" sz="3300" dirty="0"/>
          </a:p>
        </p:txBody>
      </p:sp>
      <p:sp>
        <p:nvSpPr>
          <p:cNvPr id="10" name="Text 7"/>
          <p:cNvSpPr/>
          <p:nvPr/>
        </p:nvSpPr>
        <p:spPr>
          <a:xfrm>
            <a:off x="11375048" y="3801277"/>
            <a:ext cx="3943922" cy="295275"/>
          </a:xfrm>
          <a:prstGeom prst="rect">
            <a:avLst/>
          </a:prstGeom>
          <a:noFill/>
          <a:ln/>
        </p:spPr>
        <p:txBody>
          <a:bodyPr wrap="square" lIns="25400" tIns="25400" rIns="25400" bIns="25400" rtlCol="0" anchor="t">
            <a:noAutofit/>
          </a:bodyPr>
          <a:lstStyle/>
          <a:p>
            <a:pPr marL="0" indent="0" algn="l">
              <a:lnSpc>
                <a:spcPct val="135000"/>
              </a:lnSpc>
              <a:buNone/>
            </a:pPr>
            <a:r>
              <a:rPr lang="en-US" sz="2000" dirty="0">
                <a:solidFill>
                  <a:srgbClr val="3D365C"/>
                </a:solidFill>
                <a:latin typeface="Poppins" pitchFamily="34" charset="0"/>
                <a:ea typeface="Poppins" pitchFamily="34" charset="-122"/>
                <a:cs typeface="Poppins" pitchFamily="34" charset="-120"/>
              </a:rPr>
              <a:t>Why are we doing it? </a:t>
            </a:r>
          </a:p>
          <a:p>
            <a:pPr marL="0" indent="0" algn="l">
              <a:lnSpc>
                <a:spcPct val="135000"/>
              </a:lnSpc>
              <a:buNone/>
            </a:pPr>
            <a:r>
              <a:rPr lang="en-US" sz="2000" dirty="0">
                <a:solidFill>
                  <a:srgbClr val="3D365C"/>
                </a:solidFill>
                <a:latin typeface="Poppins" pitchFamily="34" charset="0"/>
                <a:ea typeface="Poppins" pitchFamily="34" charset="-122"/>
                <a:cs typeface="Poppins" pitchFamily="34" charset="-120"/>
              </a:rPr>
              <a:t>What is the goal?</a:t>
            </a:r>
            <a:endParaRPr lang="en-US" sz="2000" dirty="0"/>
          </a:p>
        </p:txBody>
      </p:sp>
      <p:sp>
        <p:nvSpPr>
          <p:cNvPr id="12" name="Text 9"/>
          <p:cNvSpPr/>
          <p:nvPr/>
        </p:nvSpPr>
        <p:spPr>
          <a:xfrm>
            <a:off x="3435594" y="7466547"/>
            <a:ext cx="3943922" cy="478036"/>
          </a:xfrm>
          <a:prstGeom prst="rect">
            <a:avLst/>
          </a:prstGeom>
          <a:noFill/>
          <a:ln/>
        </p:spPr>
        <p:txBody>
          <a:bodyPr wrap="square" lIns="25400" tIns="25400" rIns="25400" bIns="25400" rtlCol="0" anchor="t">
            <a:normAutofit fontScale="92500" lnSpcReduction="20000"/>
          </a:bodyPr>
          <a:lstStyle/>
          <a:p>
            <a:pPr marL="0" indent="0" algn="l">
              <a:lnSpc>
                <a:spcPct val="105000"/>
              </a:lnSpc>
              <a:buNone/>
            </a:pPr>
            <a:r>
              <a:rPr lang="en-US" sz="3300" b="1" kern="0" spc="-66" dirty="0">
                <a:solidFill>
                  <a:srgbClr val="A7C93F"/>
                </a:solidFill>
                <a:latin typeface="Poppins" pitchFamily="34" charset="0"/>
                <a:ea typeface="Poppins" pitchFamily="34" charset="-122"/>
                <a:cs typeface="Poppins" pitchFamily="34" charset="-120"/>
              </a:rPr>
              <a:t>WHO?</a:t>
            </a:r>
            <a:endParaRPr lang="en-US" sz="3300" dirty="0">
              <a:solidFill>
                <a:srgbClr val="A7C93F"/>
              </a:solidFill>
            </a:endParaRPr>
          </a:p>
        </p:txBody>
      </p:sp>
      <p:sp>
        <p:nvSpPr>
          <p:cNvPr id="13" name="Text 10"/>
          <p:cNvSpPr/>
          <p:nvPr/>
        </p:nvSpPr>
        <p:spPr>
          <a:xfrm>
            <a:off x="3435594" y="7944583"/>
            <a:ext cx="3943922" cy="552450"/>
          </a:xfrm>
          <a:prstGeom prst="rect">
            <a:avLst/>
          </a:prstGeom>
          <a:noFill/>
          <a:ln/>
        </p:spPr>
        <p:txBody>
          <a:bodyPr wrap="square" lIns="25400" tIns="25400" rIns="25400" bIns="25400" rtlCol="0" anchor="t">
            <a:noAutofit/>
          </a:bodyPr>
          <a:lstStyle/>
          <a:p>
            <a:pPr marL="0" indent="0" algn="l">
              <a:lnSpc>
                <a:spcPct val="135000"/>
              </a:lnSpc>
              <a:buNone/>
            </a:pPr>
            <a:r>
              <a:rPr lang="en-US" sz="2000" dirty="0">
                <a:solidFill>
                  <a:srgbClr val="3D365C"/>
                </a:solidFill>
                <a:latin typeface="Poppins" pitchFamily="34" charset="0"/>
                <a:ea typeface="Poppins" pitchFamily="34" charset="-122"/>
                <a:cs typeface="Poppins" pitchFamily="34" charset="-120"/>
              </a:rPr>
              <a:t>Who will be impacted? </a:t>
            </a:r>
          </a:p>
          <a:p>
            <a:pPr marL="0" indent="0" algn="l">
              <a:lnSpc>
                <a:spcPct val="135000"/>
              </a:lnSpc>
              <a:buNone/>
            </a:pPr>
            <a:r>
              <a:rPr lang="en-US" sz="2000" dirty="0">
                <a:solidFill>
                  <a:srgbClr val="3D365C"/>
                </a:solidFill>
                <a:latin typeface="Poppins" pitchFamily="34" charset="0"/>
                <a:ea typeface="Poppins" pitchFamily="34" charset="-122"/>
                <a:cs typeface="Poppins" pitchFamily="34" charset="-120"/>
              </a:rPr>
              <a:t>Who will be affected?</a:t>
            </a:r>
            <a:endParaRPr lang="en-US" sz="2000" dirty="0"/>
          </a:p>
        </p:txBody>
      </p:sp>
      <p:sp>
        <p:nvSpPr>
          <p:cNvPr id="15" name="Text 12"/>
          <p:cNvSpPr/>
          <p:nvPr/>
        </p:nvSpPr>
        <p:spPr>
          <a:xfrm>
            <a:off x="11398495" y="7536886"/>
            <a:ext cx="3943922" cy="478036"/>
          </a:xfrm>
          <a:prstGeom prst="rect">
            <a:avLst/>
          </a:prstGeom>
          <a:noFill/>
          <a:ln/>
        </p:spPr>
        <p:txBody>
          <a:bodyPr wrap="square" lIns="25400" tIns="25400" rIns="25400" bIns="25400" rtlCol="0" anchor="t">
            <a:normAutofit fontScale="92500" lnSpcReduction="20000"/>
          </a:bodyPr>
          <a:lstStyle/>
          <a:p>
            <a:pPr marL="0" indent="0" algn="l">
              <a:lnSpc>
                <a:spcPct val="105000"/>
              </a:lnSpc>
              <a:buNone/>
            </a:pPr>
            <a:r>
              <a:rPr lang="en-US" sz="3300" b="1" kern="0" spc="-66" dirty="0">
                <a:solidFill>
                  <a:srgbClr val="FED507"/>
                </a:solidFill>
                <a:latin typeface="Poppins" pitchFamily="34" charset="0"/>
                <a:ea typeface="Poppins" pitchFamily="34" charset="-122"/>
                <a:cs typeface="Poppins" pitchFamily="34" charset="-120"/>
              </a:rPr>
              <a:t>WHAT?</a:t>
            </a:r>
            <a:endParaRPr lang="en-US" sz="3300" dirty="0">
              <a:solidFill>
                <a:srgbClr val="FED507"/>
              </a:solidFill>
            </a:endParaRPr>
          </a:p>
        </p:txBody>
      </p:sp>
      <p:sp>
        <p:nvSpPr>
          <p:cNvPr id="16" name="Text 13"/>
          <p:cNvSpPr/>
          <p:nvPr/>
        </p:nvSpPr>
        <p:spPr>
          <a:xfrm>
            <a:off x="11398495" y="8014922"/>
            <a:ext cx="3943922" cy="552450"/>
          </a:xfrm>
          <a:prstGeom prst="rect">
            <a:avLst/>
          </a:prstGeom>
          <a:noFill/>
          <a:ln/>
        </p:spPr>
        <p:txBody>
          <a:bodyPr wrap="square" lIns="25400" tIns="25400" rIns="25400" bIns="25400" rtlCol="0" anchor="t">
            <a:noAutofit/>
          </a:bodyPr>
          <a:lstStyle/>
          <a:p>
            <a:pPr marL="0" indent="0" algn="l">
              <a:lnSpc>
                <a:spcPct val="135000"/>
              </a:lnSpc>
              <a:buNone/>
            </a:pPr>
            <a:r>
              <a:rPr lang="en-US" sz="2000" dirty="0">
                <a:solidFill>
                  <a:srgbClr val="3D365C"/>
                </a:solidFill>
                <a:latin typeface="Poppins" pitchFamily="34" charset="0"/>
                <a:ea typeface="Poppins" pitchFamily="34" charset="-122"/>
                <a:cs typeface="Poppins" pitchFamily="34" charset="-120"/>
              </a:rPr>
              <a:t>What can we do differently? What are the options?</a:t>
            </a:r>
            <a:endParaRPr lang="en-US" sz="2000" dirty="0"/>
          </a:p>
        </p:txBody>
      </p:sp>
      <p:sp>
        <p:nvSpPr>
          <p:cNvPr id="17" name="Text 14"/>
          <p:cNvSpPr/>
          <p:nvPr/>
        </p:nvSpPr>
        <p:spPr>
          <a:xfrm>
            <a:off x="1333500" y="9540180"/>
            <a:ext cx="751136" cy="27429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200" b="1" kern="0" spc="216" dirty="0">
                <a:solidFill>
                  <a:srgbClr val="6B6588"/>
                </a:solidFill>
                <a:latin typeface="Poppins" pitchFamily="34" charset="0"/>
                <a:ea typeface="Poppins" pitchFamily="34" charset="-122"/>
                <a:cs typeface="Poppins" pitchFamily="34" charset="-120"/>
              </a:rPr>
              <a:t>VISION</a:t>
            </a:r>
            <a:endParaRPr lang="en-US" sz="1200" dirty="0"/>
          </a:p>
        </p:txBody>
      </p:sp>
      <p:sp>
        <p:nvSpPr>
          <p:cNvPr id="18" name="Text 15"/>
          <p:cNvSpPr/>
          <p:nvPr/>
        </p:nvSpPr>
        <p:spPr>
          <a:xfrm>
            <a:off x="16505039" y="9540180"/>
            <a:ext cx="716161" cy="27429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200" b="1" kern="0" spc="216" dirty="0">
                <a:solidFill>
                  <a:srgbClr val="6B6588"/>
                </a:solidFill>
                <a:latin typeface="Poppins" pitchFamily="34" charset="0"/>
                <a:ea typeface="Poppins" pitchFamily="34" charset="-122"/>
                <a:cs typeface="Poppins" pitchFamily="34" charset="-120"/>
              </a:rPr>
              <a:t>26 / 31</a:t>
            </a:r>
            <a:endParaRPr lang="en-US" sz="1200" dirty="0"/>
          </a:p>
        </p:txBody>
      </p:sp>
      <p:pic>
        <p:nvPicPr>
          <p:cNvPr id="19" name="Picture 18">
            <a:extLst>
              <a:ext uri="{FF2B5EF4-FFF2-40B4-BE49-F238E27FC236}">
                <a16:creationId xmlns:a16="http://schemas.microsoft.com/office/drawing/2014/main" id="{B72156F8-CF16-99D1-34B6-62DE7D7032C8}"/>
              </a:ext>
            </a:extLst>
          </p:cNvPr>
          <p:cNvPicPr>
            <a:picLocks noChangeAspect="1"/>
          </p:cNvPicPr>
          <p:nvPr/>
        </p:nvPicPr>
        <p:blipFill>
          <a:blip r:embed="rId8"/>
          <a:stretch>
            <a:fillRect/>
          </a:stretch>
        </p:blipFill>
        <p:spPr>
          <a:xfrm>
            <a:off x="16679008" y="1069568"/>
            <a:ext cx="685800" cy="5462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2" grpId="0" animBg="1"/>
      <p:bldP spid="13" grpId="0" animBg="1"/>
      <p:bldP spid="15" grpId="0" animBg="1"/>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name="Slide 27">
    <p:bg>
      <p:bgPr>
        <a:solidFill>
          <a:srgbClr val="FDFCF9"/>
        </a:solidFill>
        <a:effectLst/>
      </p:bgPr>
    </p:bg>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5EACB6C4-63E8-D576-AD36-842C1D67FDC2}"/>
              </a:ext>
            </a:extLst>
          </p:cNvPr>
          <p:cNvGrpSpPr/>
          <p:nvPr/>
        </p:nvGrpSpPr>
        <p:grpSpPr>
          <a:xfrm>
            <a:off x="984739" y="2472103"/>
            <a:ext cx="16098715" cy="7484697"/>
            <a:chOff x="984739" y="2472103"/>
            <a:chExt cx="16098715" cy="7484697"/>
          </a:xfrm>
        </p:grpSpPr>
        <p:pic>
          <p:nvPicPr>
            <p:cNvPr id="36" name="Image 0" descr="preencoded.png">
              <a:extLst>
                <a:ext uri="{FF2B5EF4-FFF2-40B4-BE49-F238E27FC236}">
                  <a16:creationId xmlns:a16="http://schemas.microsoft.com/office/drawing/2014/main" id="{5C071C83-8AAA-7A85-EF31-220F0C2BF452}"/>
                </a:ext>
              </a:extLst>
            </p:cNvPr>
            <p:cNvPicPr>
              <a:picLocks noChangeAspect="1"/>
            </p:cNvPicPr>
            <p:nvPr/>
          </p:nvPicPr>
          <p:blipFill>
            <a:blip r:embed="rId3"/>
            <a:srcRect/>
            <a:stretch/>
          </p:blipFill>
          <p:spPr>
            <a:xfrm>
              <a:off x="6191250" y="2968377"/>
              <a:ext cx="5905500" cy="5905500"/>
            </a:xfrm>
            <a:prstGeom prst="rect">
              <a:avLst/>
            </a:prstGeom>
          </p:spPr>
        </p:pic>
        <p:pic>
          <p:nvPicPr>
            <p:cNvPr id="37" name="Picture 36">
              <a:extLst>
                <a:ext uri="{FF2B5EF4-FFF2-40B4-BE49-F238E27FC236}">
                  <a16:creationId xmlns:a16="http://schemas.microsoft.com/office/drawing/2014/main" id="{9EEF746C-873B-A205-CB98-3EFB3252A2AC}"/>
                </a:ext>
              </a:extLst>
            </p:cNvPr>
            <p:cNvPicPr>
              <a:picLocks noChangeAspect="1"/>
            </p:cNvPicPr>
            <p:nvPr/>
          </p:nvPicPr>
          <p:blipFill>
            <a:blip r:embed="rId4"/>
            <a:stretch>
              <a:fillRect/>
            </a:stretch>
          </p:blipFill>
          <p:spPr>
            <a:xfrm>
              <a:off x="984739" y="7035800"/>
              <a:ext cx="5336931" cy="2921000"/>
            </a:xfrm>
            <a:prstGeom prst="rect">
              <a:avLst/>
            </a:prstGeom>
          </p:spPr>
        </p:pic>
        <p:pic>
          <p:nvPicPr>
            <p:cNvPr id="38" name="Picture 37">
              <a:extLst>
                <a:ext uri="{FF2B5EF4-FFF2-40B4-BE49-F238E27FC236}">
                  <a16:creationId xmlns:a16="http://schemas.microsoft.com/office/drawing/2014/main" id="{061627DC-14B3-13D0-FDCF-7EDE5E625EC7}"/>
                </a:ext>
              </a:extLst>
            </p:cNvPr>
            <p:cNvPicPr>
              <a:picLocks noChangeAspect="1"/>
            </p:cNvPicPr>
            <p:nvPr/>
          </p:nvPicPr>
          <p:blipFill>
            <a:blip r:embed="rId5"/>
            <a:stretch>
              <a:fillRect/>
            </a:stretch>
          </p:blipFill>
          <p:spPr>
            <a:xfrm>
              <a:off x="12130454" y="7020658"/>
              <a:ext cx="4953000" cy="2857500"/>
            </a:xfrm>
            <a:prstGeom prst="rect">
              <a:avLst/>
            </a:prstGeom>
          </p:spPr>
        </p:pic>
        <p:pic>
          <p:nvPicPr>
            <p:cNvPr id="39" name="Picture 38">
              <a:extLst>
                <a:ext uri="{FF2B5EF4-FFF2-40B4-BE49-F238E27FC236}">
                  <a16:creationId xmlns:a16="http://schemas.microsoft.com/office/drawing/2014/main" id="{E4A2DD52-7874-94EE-3FA5-D51F19E9B765}"/>
                </a:ext>
              </a:extLst>
            </p:cNvPr>
            <p:cNvPicPr>
              <a:picLocks noChangeAspect="1"/>
            </p:cNvPicPr>
            <p:nvPr/>
          </p:nvPicPr>
          <p:blipFill>
            <a:blip r:embed="rId6"/>
            <a:stretch>
              <a:fillRect/>
            </a:stretch>
          </p:blipFill>
          <p:spPr>
            <a:xfrm>
              <a:off x="12083562" y="2482850"/>
              <a:ext cx="4953000" cy="2882900"/>
            </a:xfrm>
            <a:prstGeom prst="rect">
              <a:avLst/>
            </a:prstGeom>
          </p:spPr>
        </p:pic>
        <p:pic>
          <p:nvPicPr>
            <p:cNvPr id="40" name="Picture 39">
              <a:extLst>
                <a:ext uri="{FF2B5EF4-FFF2-40B4-BE49-F238E27FC236}">
                  <a16:creationId xmlns:a16="http://schemas.microsoft.com/office/drawing/2014/main" id="{CF1F0329-7F40-FEC1-B55D-8A6BE2EE0FF6}"/>
                </a:ext>
              </a:extLst>
            </p:cNvPr>
            <p:cNvPicPr>
              <a:picLocks noChangeAspect="1"/>
            </p:cNvPicPr>
            <p:nvPr/>
          </p:nvPicPr>
          <p:blipFill>
            <a:blip r:embed="rId7"/>
            <a:stretch>
              <a:fillRect/>
            </a:stretch>
          </p:blipFill>
          <p:spPr>
            <a:xfrm>
              <a:off x="1134208" y="2472103"/>
              <a:ext cx="4953000" cy="2857500"/>
            </a:xfrm>
            <a:prstGeom prst="rect">
              <a:avLst/>
            </a:prstGeom>
          </p:spPr>
        </p:pic>
      </p:grpSp>
      <p:sp>
        <p:nvSpPr>
          <p:cNvPr id="2" name="Text 0"/>
          <p:cNvSpPr/>
          <p:nvPr/>
        </p:nvSpPr>
        <p:spPr>
          <a:xfrm>
            <a:off x="1143000" y="952500"/>
            <a:ext cx="16482060"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650" b="1" kern="0" spc="363" dirty="0">
                <a:solidFill>
                  <a:srgbClr val="6B6588"/>
                </a:solidFill>
                <a:latin typeface="Poppins" pitchFamily="34" charset="0"/>
                <a:ea typeface="Poppins" pitchFamily="34" charset="-122"/>
                <a:cs typeface="Poppins" pitchFamily="34" charset="-120"/>
              </a:rPr>
              <a:t>EFFECTIVE VISION · WHAT EACH COLOUR BRINGS</a:t>
            </a:r>
            <a:endParaRPr lang="en-US" sz="1650" dirty="0"/>
          </a:p>
        </p:txBody>
      </p:sp>
      <p:sp>
        <p:nvSpPr>
          <p:cNvPr id="3" name="Text 1"/>
          <p:cNvSpPr/>
          <p:nvPr/>
        </p:nvSpPr>
        <p:spPr>
          <a:xfrm>
            <a:off x="1143000" y="1543943"/>
            <a:ext cx="16482060" cy="544711"/>
          </a:xfrm>
          <a:prstGeom prst="rect">
            <a:avLst/>
          </a:prstGeom>
          <a:noFill/>
          <a:ln/>
        </p:spPr>
        <p:txBody>
          <a:bodyPr wrap="square" lIns="25400" tIns="25400" rIns="25400" bIns="25400" rtlCol="0" anchor="t">
            <a:noAutofit/>
          </a:bodyPr>
          <a:lstStyle/>
          <a:p>
            <a:pPr marL="0" indent="0" algn="l">
              <a:lnSpc>
                <a:spcPct val="95000"/>
              </a:lnSpc>
              <a:buNone/>
            </a:pPr>
            <a:r>
              <a:rPr lang="en-US" sz="5000" b="1" kern="0" spc="-147" dirty="0">
                <a:solidFill>
                  <a:srgbClr val="0F0B2E"/>
                </a:solidFill>
                <a:latin typeface="Poppins" pitchFamily="34" charset="0"/>
                <a:ea typeface="Poppins" pitchFamily="34" charset="-122"/>
                <a:cs typeface="Poppins" pitchFamily="34" charset="-120"/>
              </a:rPr>
              <a:t>Effective </a:t>
            </a:r>
            <a:r>
              <a:rPr lang="en-US" sz="5000" b="1" kern="0" spc="-147" dirty="0">
                <a:solidFill>
                  <a:srgbClr val="000000"/>
                </a:solidFill>
                <a:latin typeface="Poppins" pitchFamily="34" charset="0"/>
                <a:ea typeface="Poppins" pitchFamily="34" charset="-122"/>
                <a:cs typeface="Poppins" pitchFamily="34" charset="-120"/>
              </a:rPr>
              <a:t>vision</a:t>
            </a:r>
            <a:r>
              <a:rPr lang="en-US" sz="5000" b="1" kern="0" spc="-147" dirty="0">
                <a:solidFill>
                  <a:srgbClr val="0F0B2E"/>
                </a:solidFill>
                <a:latin typeface="Poppins" pitchFamily="34" charset="0"/>
                <a:ea typeface="Poppins" pitchFamily="34" charset="-122"/>
                <a:cs typeface="Poppins" pitchFamily="34" charset="-120"/>
              </a:rPr>
              <a:t>.</a:t>
            </a:r>
            <a:endParaRPr lang="en-US" sz="5000" dirty="0"/>
          </a:p>
        </p:txBody>
      </p:sp>
      <p:sp>
        <p:nvSpPr>
          <p:cNvPr id="6" name="Text 3"/>
          <p:cNvSpPr/>
          <p:nvPr/>
        </p:nvSpPr>
        <p:spPr>
          <a:xfrm>
            <a:off x="1841256" y="3191356"/>
            <a:ext cx="3943922" cy="323850"/>
          </a:xfrm>
          <a:prstGeom prst="rect">
            <a:avLst/>
          </a:prstGeom>
          <a:noFill/>
          <a:ln/>
        </p:spPr>
        <p:txBody>
          <a:bodyPr wrap="square" lIns="25400" tIns="25400" rIns="25400" bIns="25400" rtlCol="0" anchor="t">
            <a:noAutofit/>
          </a:bodyPr>
          <a:lstStyle/>
          <a:p>
            <a:pPr marL="0" indent="0">
              <a:lnSpc>
                <a:spcPct val="125000"/>
              </a:lnSpc>
              <a:buNone/>
            </a:pPr>
            <a:r>
              <a:rPr lang="en-US" sz="3000" b="1" dirty="0">
                <a:solidFill>
                  <a:srgbClr val="0F0B2E"/>
                </a:solidFill>
                <a:latin typeface="Poppins" pitchFamily="34" charset="0"/>
                <a:ea typeface="Poppins" pitchFamily="34" charset="-122"/>
                <a:cs typeface="Poppins" pitchFamily="34" charset="-120"/>
              </a:rPr>
              <a:t>Vision </a:t>
            </a:r>
            <a:r>
              <a:rPr lang="en-US" sz="3000" b="1" dirty="0">
                <a:solidFill>
                  <a:srgbClr val="2DAAE2"/>
                </a:solidFill>
                <a:latin typeface="Poppins" pitchFamily="34" charset="0"/>
                <a:ea typeface="Poppins" pitchFamily="34" charset="-122"/>
                <a:cs typeface="Poppins" pitchFamily="34" charset="-120"/>
              </a:rPr>
              <a:t>+ process</a:t>
            </a:r>
            <a:endParaRPr lang="en-US" sz="3000" dirty="0"/>
          </a:p>
        </p:txBody>
      </p:sp>
      <p:sp>
        <p:nvSpPr>
          <p:cNvPr id="7" name="Text 4"/>
          <p:cNvSpPr/>
          <p:nvPr/>
        </p:nvSpPr>
        <p:spPr>
          <a:xfrm>
            <a:off x="1841256" y="3698378"/>
            <a:ext cx="3943922" cy="419100"/>
          </a:xfrm>
          <a:prstGeom prst="rect">
            <a:avLst/>
          </a:prstGeom>
          <a:noFill/>
          <a:ln/>
        </p:spPr>
        <p:txBody>
          <a:bodyPr wrap="square" lIns="25400" tIns="25400" rIns="25400" bIns="25400" rtlCol="0" anchor="t">
            <a:noAutofit/>
          </a:bodyPr>
          <a:lstStyle/>
          <a:p>
            <a:pPr marL="0" indent="0">
              <a:lnSpc>
                <a:spcPct val="100000"/>
              </a:lnSpc>
              <a:buNone/>
            </a:pPr>
            <a:r>
              <a:rPr lang="en-US" sz="3000" b="1" kern="0" spc="-60" dirty="0">
                <a:solidFill>
                  <a:srgbClr val="2DAAE2"/>
                </a:solidFill>
                <a:latin typeface="Poppins" pitchFamily="34" charset="0"/>
                <a:ea typeface="Poppins" pitchFamily="34" charset="-122"/>
                <a:cs typeface="Poppins" pitchFamily="34" charset="-120"/>
              </a:rPr>
              <a:t>= Order</a:t>
            </a:r>
            <a:endParaRPr lang="en-US" sz="3000" dirty="0"/>
          </a:p>
        </p:txBody>
      </p:sp>
      <p:sp>
        <p:nvSpPr>
          <p:cNvPr id="9" name="Text 6"/>
          <p:cNvSpPr/>
          <p:nvPr/>
        </p:nvSpPr>
        <p:spPr>
          <a:xfrm>
            <a:off x="12781816" y="3121015"/>
            <a:ext cx="4357321" cy="693189"/>
          </a:xfrm>
          <a:prstGeom prst="rect">
            <a:avLst/>
          </a:prstGeom>
          <a:noFill/>
          <a:ln/>
        </p:spPr>
        <p:txBody>
          <a:bodyPr wrap="square" lIns="25400" tIns="25400" rIns="25400" bIns="25400" rtlCol="0" anchor="t">
            <a:noAutofit/>
          </a:bodyPr>
          <a:lstStyle/>
          <a:p>
            <a:pPr marL="0" indent="0">
              <a:lnSpc>
                <a:spcPct val="125000"/>
              </a:lnSpc>
              <a:buNone/>
            </a:pPr>
            <a:r>
              <a:rPr lang="en-US" sz="3000" b="1" dirty="0">
                <a:solidFill>
                  <a:srgbClr val="0F0B2E"/>
                </a:solidFill>
                <a:latin typeface="Poppins" pitchFamily="34" charset="0"/>
                <a:ea typeface="Poppins" pitchFamily="34" charset="-122"/>
                <a:cs typeface="Poppins" pitchFamily="34" charset="-120"/>
              </a:rPr>
              <a:t>Vision </a:t>
            </a:r>
            <a:r>
              <a:rPr lang="en-US" sz="3000" b="1" dirty="0">
                <a:solidFill>
                  <a:srgbClr val="E84427"/>
                </a:solidFill>
                <a:latin typeface="Poppins" pitchFamily="34" charset="0"/>
                <a:ea typeface="Poppins" pitchFamily="34" charset="-122"/>
                <a:cs typeface="Poppins" pitchFamily="34" charset="-120"/>
              </a:rPr>
              <a:t>+ decision</a:t>
            </a:r>
            <a:endParaRPr lang="en-US" sz="3000" b="1" dirty="0"/>
          </a:p>
        </p:txBody>
      </p:sp>
      <p:sp>
        <p:nvSpPr>
          <p:cNvPr id="10" name="Text 7"/>
          <p:cNvSpPr/>
          <p:nvPr/>
        </p:nvSpPr>
        <p:spPr>
          <a:xfrm>
            <a:off x="12781816" y="3698378"/>
            <a:ext cx="4357321" cy="897068"/>
          </a:xfrm>
          <a:prstGeom prst="rect">
            <a:avLst/>
          </a:prstGeom>
          <a:noFill/>
          <a:ln/>
        </p:spPr>
        <p:txBody>
          <a:bodyPr wrap="square" lIns="25400" tIns="25400" rIns="25400" bIns="25400" rtlCol="0" anchor="t">
            <a:noAutofit/>
          </a:bodyPr>
          <a:lstStyle/>
          <a:p>
            <a:pPr marL="0" indent="0">
              <a:lnSpc>
                <a:spcPct val="100000"/>
              </a:lnSpc>
              <a:buNone/>
            </a:pPr>
            <a:r>
              <a:rPr lang="en-US" sz="3000" b="1" kern="0" spc="-60" dirty="0">
                <a:solidFill>
                  <a:srgbClr val="E84427"/>
                </a:solidFill>
                <a:latin typeface="Poppins" pitchFamily="34" charset="0"/>
                <a:ea typeface="Poppins" pitchFamily="34" charset="-122"/>
                <a:cs typeface="Poppins" pitchFamily="34" charset="-120"/>
              </a:rPr>
              <a:t>= Progress</a:t>
            </a:r>
            <a:endParaRPr lang="en-US" sz="3000" dirty="0"/>
          </a:p>
        </p:txBody>
      </p:sp>
      <p:sp>
        <p:nvSpPr>
          <p:cNvPr id="12" name="Text 9"/>
          <p:cNvSpPr/>
          <p:nvPr/>
        </p:nvSpPr>
        <p:spPr>
          <a:xfrm>
            <a:off x="1559904" y="7781925"/>
            <a:ext cx="4747113" cy="306999"/>
          </a:xfrm>
          <a:prstGeom prst="rect">
            <a:avLst/>
          </a:prstGeom>
          <a:noFill/>
          <a:ln/>
        </p:spPr>
        <p:txBody>
          <a:bodyPr wrap="square" lIns="25400" tIns="25400" rIns="25400" bIns="25400" rtlCol="0" anchor="t">
            <a:noAutofit/>
          </a:bodyPr>
          <a:lstStyle/>
          <a:p>
            <a:pPr marL="0" indent="0">
              <a:lnSpc>
                <a:spcPct val="125000"/>
              </a:lnSpc>
              <a:buNone/>
            </a:pPr>
            <a:r>
              <a:rPr lang="en-US" sz="3000" b="1" dirty="0">
                <a:solidFill>
                  <a:srgbClr val="0F0B2E"/>
                </a:solidFill>
                <a:latin typeface="Poppins" pitchFamily="34" charset="0"/>
                <a:ea typeface="Poppins" pitchFamily="34" charset="-122"/>
                <a:cs typeface="Poppins" pitchFamily="34" charset="-120"/>
              </a:rPr>
              <a:t>Vision </a:t>
            </a:r>
            <a:r>
              <a:rPr lang="en-US" sz="3000" b="1" dirty="0">
                <a:solidFill>
                  <a:srgbClr val="A7C93F"/>
                </a:solidFill>
                <a:latin typeface="Poppins" pitchFamily="34" charset="0"/>
                <a:ea typeface="Poppins" pitchFamily="34" charset="-122"/>
                <a:cs typeface="Poppins" pitchFamily="34" charset="-120"/>
              </a:rPr>
              <a:t>+ collaboration</a:t>
            </a:r>
            <a:endParaRPr lang="en-US" sz="3000" dirty="0">
              <a:solidFill>
                <a:srgbClr val="A7C93F"/>
              </a:solidFill>
            </a:endParaRPr>
          </a:p>
        </p:txBody>
      </p:sp>
      <p:sp>
        <p:nvSpPr>
          <p:cNvPr id="13" name="Text 10"/>
          <p:cNvSpPr/>
          <p:nvPr/>
        </p:nvSpPr>
        <p:spPr>
          <a:xfrm>
            <a:off x="1559905" y="8288947"/>
            <a:ext cx="3943922" cy="419100"/>
          </a:xfrm>
          <a:prstGeom prst="rect">
            <a:avLst/>
          </a:prstGeom>
          <a:noFill/>
          <a:ln/>
        </p:spPr>
        <p:txBody>
          <a:bodyPr wrap="square" lIns="25400" tIns="25400" rIns="25400" bIns="25400" rtlCol="0" anchor="t">
            <a:noAutofit/>
          </a:bodyPr>
          <a:lstStyle/>
          <a:p>
            <a:pPr marL="0" indent="0">
              <a:lnSpc>
                <a:spcPct val="100000"/>
              </a:lnSpc>
              <a:buNone/>
            </a:pPr>
            <a:r>
              <a:rPr lang="en-US" sz="3000" b="1" kern="0" spc="-60" dirty="0">
                <a:solidFill>
                  <a:srgbClr val="A7C93F"/>
                </a:solidFill>
                <a:latin typeface="Poppins" pitchFamily="34" charset="0"/>
                <a:ea typeface="Poppins" pitchFamily="34" charset="-122"/>
                <a:cs typeface="Poppins" pitchFamily="34" charset="-120"/>
              </a:rPr>
              <a:t>= Buy-in</a:t>
            </a:r>
            <a:endParaRPr lang="en-US" sz="3000" dirty="0">
              <a:solidFill>
                <a:srgbClr val="A7C93F"/>
              </a:solidFill>
            </a:endParaRPr>
          </a:p>
        </p:txBody>
      </p:sp>
      <p:sp>
        <p:nvSpPr>
          <p:cNvPr id="15" name="Text 12"/>
          <p:cNvSpPr/>
          <p:nvPr/>
        </p:nvSpPr>
        <p:spPr>
          <a:xfrm>
            <a:off x="12852156" y="7781926"/>
            <a:ext cx="3943922" cy="323850"/>
          </a:xfrm>
          <a:prstGeom prst="rect">
            <a:avLst/>
          </a:prstGeom>
          <a:noFill/>
          <a:ln/>
        </p:spPr>
        <p:txBody>
          <a:bodyPr wrap="square" lIns="25400" tIns="25400" rIns="25400" bIns="25400" rtlCol="0" anchor="t">
            <a:noAutofit/>
          </a:bodyPr>
          <a:lstStyle/>
          <a:p>
            <a:pPr marL="0" indent="0">
              <a:lnSpc>
                <a:spcPct val="125000"/>
              </a:lnSpc>
              <a:buNone/>
            </a:pPr>
            <a:r>
              <a:rPr lang="en-US" sz="3000" b="1" dirty="0">
                <a:solidFill>
                  <a:srgbClr val="0F0B2E"/>
                </a:solidFill>
                <a:latin typeface="Poppins" pitchFamily="34" charset="0"/>
                <a:ea typeface="Poppins" pitchFamily="34" charset="-122"/>
                <a:cs typeface="Poppins" pitchFamily="34" charset="-120"/>
              </a:rPr>
              <a:t>Vision </a:t>
            </a:r>
            <a:r>
              <a:rPr lang="en-US" sz="3000" b="1" dirty="0">
                <a:solidFill>
                  <a:srgbClr val="FED507"/>
                </a:solidFill>
                <a:latin typeface="Poppins" pitchFamily="34" charset="0"/>
                <a:ea typeface="Poppins" pitchFamily="34" charset="-122"/>
                <a:cs typeface="Poppins" pitchFamily="34" charset="-120"/>
              </a:rPr>
              <a:t>+ ideas</a:t>
            </a:r>
            <a:endParaRPr lang="en-US" sz="3000" dirty="0">
              <a:solidFill>
                <a:srgbClr val="FED507"/>
              </a:solidFill>
            </a:endParaRPr>
          </a:p>
        </p:txBody>
      </p:sp>
      <p:sp>
        <p:nvSpPr>
          <p:cNvPr id="16" name="Text 13"/>
          <p:cNvSpPr/>
          <p:nvPr/>
        </p:nvSpPr>
        <p:spPr>
          <a:xfrm>
            <a:off x="12852156" y="8288948"/>
            <a:ext cx="3943922" cy="419100"/>
          </a:xfrm>
          <a:prstGeom prst="rect">
            <a:avLst/>
          </a:prstGeom>
          <a:noFill/>
          <a:ln/>
        </p:spPr>
        <p:txBody>
          <a:bodyPr wrap="square" lIns="25400" tIns="25400" rIns="25400" bIns="25400" rtlCol="0" anchor="t">
            <a:noAutofit/>
          </a:bodyPr>
          <a:lstStyle/>
          <a:p>
            <a:pPr marL="0" indent="0">
              <a:lnSpc>
                <a:spcPct val="100000"/>
              </a:lnSpc>
              <a:buNone/>
            </a:pPr>
            <a:r>
              <a:rPr lang="en-US" sz="3000" b="1" kern="0" spc="-60" dirty="0">
                <a:solidFill>
                  <a:srgbClr val="FED507"/>
                </a:solidFill>
                <a:latin typeface="Poppins" pitchFamily="34" charset="0"/>
                <a:ea typeface="Poppins" pitchFamily="34" charset="-122"/>
                <a:cs typeface="Poppins" pitchFamily="34" charset="-120"/>
              </a:rPr>
              <a:t>= Inspiration</a:t>
            </a:r>
            <a:endParaRPr lang="en-US" sz="3000" dirty="0">
              <a:solidFill>
                <a:srgbClr val="FED507"/>
              </a:solidFill>
            </a:endParaRPr>
          </a:p>
        </p:txBody>
      </p:sp>
      <p:sp>
        <p:nvSpPr>
          <p:cNvPr id="17" name="Text 14"/>
          <p:cNvSpPr/>
          <p:nvPr/>
        </p:nvSpPr>
        <p:spPr>
          <a:xfrm>
            <a:off x="1333500" y="9540180"/>
            <a:ext cx="1810345" cy="27429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200" b="1" kern="0" spc="216" dirty="0">
                <a:solidFill>
                  <a:srgbClr val="6B6588"/>
                </a:solidFill>
                <a:latin typeface="Poppins" pitchFamily="34" charset="0"/>
                <a:ea typeface="Poppins" pitchFamily="34" charset="-122"/>
                <a:cs typeface="Poppins" pitchFamily="34" charset="-120"/>
              </a:rPr>
              <a:t>EFFECTIVE VISION</a:t>
            </a:r>
            <a:endParaRPr lang="en-US" sz="1200" dirty="0"/>
          </a:p>
        </p:txBody>
      </p:sp>
      <p:sp>
        <p:nvSpPr>
          <p:cNvPr id="18" name="Text 15"/>
          <p:cNvSpPr/>
          <p:nvPr/>
        </p:nvSpPr>
        <p:spPr>
          <a:xfrm>
            <a:off x="16522898" y="9540180"/>
            <a:ext cx="698302" cy="27429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200" b="1" kern="0" spc="216" dirty="0">
                <a:solidFill>
                  <a:srgbClr val="6B6588"/>
                </a:solidFill>
                <a:latin typeface="Poppins" pitchFamily="34" charset="0"/>
                <a:ea typeface="Poppins" pitchFamily="34" charset="-122"/>
                <a:cs typeface="Poppins" pitchFamily="34" charset="-120"/>
              </a:rPr>
              <a:t>27 / 31</a:t>
            </a:r>
            <a:endParaRPr lang="en-US" sz="1200" dirty="0"/>
          </a:p>
        </p:txBody>
      </p:sp>
      <p:pic>
        <p:nvPicPr>
          <p:cNvPr id="19" name="Picture 18">
            <a:extLst>
              <a:ext uri="{FF2B5EF4-FFF2-40B4-BE49-F238E27FC236}">
                <a16:creationId xmlns:a16="http://schemas.microsoft.com/office/drawing/2014/main" id="{EA7CB581-53E4-1987-D23F-BCAEC39CD7F9}"/>
              </a:ext>
            </a:extLst>
          </p:cNvPr>
          <p:cNvPicPr>
            <a:picLocks noChangeAspect="1"/>
          </p:cNvPicPr>
          <p:nvPr/>
        </p:nvPicPr>
        <p:blipFill>
          <a:blip r:embed="rId8"/>
          <a:stretch>
            <a:fillRect/>
          </a:stretch>
        </p:blipFill>
        <p:spPr>
          <a:xfrm>
            <a:off x="16679008" y="1069568"/>
            <a:ext cx="685800" cy="5462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2" grpId="0" animBg="1"/>
      <p:bldP spid="13" grpId="0" animBg="1"/>
      <p:bldP spid="15" grpId="0" animBg="1"/>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name="Slide 28">
    <p:bg>
      <p:bgPr>
        <a:solidFill>
          <a:srgbClr val="FDFCF9"/>
        </a:soli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87985662-78B3-C813-341C-1A95F2AB320E}"/>
              </a:ext>
            </a:extLst>
          </p:cNvPr>
          <p:cNvGrpSpPr/>
          <p:nvPr/>
        </p:nvGrpSpPr>
        <p:grpSpPr>
          <a:xfrm>
            <a:off x="984739" y="2472103"/>
            <a:ext cx="16098715" cy="7484697"/>
            <a:chOff x="984739" y="2472103"/>
            <a:chExt cx="16098715" cy="7484697"/>
          </a:xfrm>
        </p:grpSpPr>
        <p:pic>
          <p:nvPicPr>
            <p:cNvPr id="21" name="Image 0" descr="preencoded.png">
              <a:extLst>
                <a:ext uri="{FF2B5EF4-FFF2-40B4-BE49-F238E27FC236}">
                  <a16:creationId xmlns:a16="http://schemas.microsoft.com/office/drawing/2014/main" id="{7ABBA600-038A-4636-7872-55E1AD127FB5}"/>
                </a:ext>
              </a:extLst>
            </p:cNvPr>
            <p:cNvPicPr>
              <a:picLocks noChangeAspect="1"/>
            </p:cNvPicPr>
            <p:nvPr/>
          </p:nvPicPr>
          <p:blipFill>
            <a:blip r:embed="rId3"/>
            <a:srcRect/>
            <a:stretch/>
          </p:blipFill>
          <p:spPr>
            <a:xfrm>
              <a:off x="6191250" y="2968377"/>
              <a:ext cx="5905500" cy="5905500"/>
            </a:xfrm>
            <a:prstGeom prst="rect">
              <a:avLst/>
            </a:prstGeom>
          </p:spPr>
        </p:pic>
        <p:pic>
          <p:nvPicPr>
            <p:cNvPr id="22" name="Picture 21">
              <a:extLst>
                <a:ext uri="{FF2B5EF4-FFF2-40B4-BE49-F238E27FC236}">
                  <a16:creationId xmlns:a16="http://schemas.microsoft.com/office/drawing/2014/main" id="{2254806F-B325-0342-E840-0C76B9B92856}"/>
                </a:ext>
              </a:extLst>
            </p:cNvPr>
            <p:cNvPicPr>
              <a:picLocks noChangeAspect="1"/>
            </p:cNvPicPr>
            <p:nvPr/>
          </p:nvPicPr>
          <p:blipFill>
            <a:blip r:embed="rId4"/>
            <a:stretch>
              <a:fillRect/>
            </a:stretch>
          </p:blipFill>
          <p:spPr>
            <a:xfrm>
              <a:off x="984739" y="7035800"/>
              <a:ext cx="5336931" cy="2921000"/>
            </a:xfrm>
            <a:prstGeom prst="rect">
              <a:avLst/>
            </a:prstGeom>
          </p:spPr>
        </p:pic>
        <p:pic>
          <p:nvPicPr>
            <p:cNvPr id="23" name="Picture 22">
              <a:extLst>
                <a:ext uri="{FF2B5EF4-FFF2-40B4-BE49-F238E27FC236}">
                  <a16:creationId xmlns:a16="http://schemas.microsoft.com/office/drawing/2014/main" id="{1FC6D2B0-6DB9-468A-E170-184BA6A838C8}"/>
                </a:ext>
              </a:extLst>
            </p:cNvPr>
            <p:cNvPicPr>
              <a:picLocks noChangeAspect="1"/>
            </p:cNvPicPr>
            <p:nvPr/>
          </p:nvPicPr>
          <p:blipFill>
            <a:blip r:embed="rId5"/>
            <a:stretch>
              <a:fillRect/>
            </a:stretch>
          </p:blipFill>
          <p:spPr>
            <a:xfrm>
              <a:off x="12130454" y="7020658"/>
              <a:ext cx="4953000" cy="2857500"/>
            </a:xfrm>
            <a:prstGeom prst="rect">
              <a:avLst/>
            </a:prstGeom>
          </p:spPr>
        </p:pic>
        <p:pic>
          <p:nvPicPr>
            <p:cNvPr id="24" name="Picture 23">
              <a:extLst>
                <a:ext uri="{FF2B5EF4-FFF2-40B4-BE49-F238E27FC236}">
                  <a16:creationId xmlns:a16="http://schemas.microsoft.com/office/drawing/2014/main" id="{A5BD8ED1-7A3A-A428-6A23-37480BBEB886}"/>
                </a:ext>
              </a:extLst>
            </p:cNvPr>
            <p:cNvPicPr>
              <a:picLocks noChangeAspect="1"/>
            </p:cNvPicPr>
            <p:nvPr/>
          </p:nvPicPr>
          <p:blipFill>
            <a:blip r:embed="rId6"/>
            <a:stretch>
              <a:fillRect/>
            </a:stretch>
          </p:blipFill>
          <p:spPr>
            <a:xfrm>
              <a:off x="12083562" y="2482850"/>
              <a:ext cx="4953000" cy="2882900"/>
            </a:xfrm>
            <a:prstGeom prst="rect">
              <a:avLst/>
            </a:prstGeom>
          </p:spPr>
        </p:pic>
        <p:pic>
          <p:nvPicPr>
            <p:cNvPr id="25" name="Picture 24">
              <a:extLst>
                <a:ext uri="{FF2B5EF4-FFF2-40B4-BE49-F238E27FC236}">
                  <a16:creationId xmlns:a16="http://schemas.microsoft.com/office/drawing/2014/main" id="{792C6EEC-6130-3CAA-ABE1-296D8C084ECE}"/>
                </a:ext>
              </a:extLst>
            </p:cNvPr>
            <p:cNvPicPr>
              <a:picLocks noChangeAspect="1"/>
            </p:cNvPicPr>
            <p:nvPr/>
          </p:nvPicPr>
          <p:blipFill>
            <a:blip r:embed="rId7"/>
            <a:stretch>
              <a:fillRect/>
            </a:stretch>
          </p:blipFill>
          <p:spPr>
            <a:xfrm>
              <a:off x="1134208" y="2472103"/>
              <a:ext cx="4953000" cy="2857500"/>
            </a:xfrm>
            <a:prstGeom prst="rect">
              <a:avLst/>
            </a:prstGeom>
          </p:spPr>
        </p:pic>
      </p:grpSp>
      <p:sp>
        <p:nvSpPr>
          <p:cNvPr id="2" name="Text 0"/>
          <p:cNvSpPr/>
          <p:nvPr/>
        </p:nvSpPr>
        <p:spPr>
          <a:xfrm>
            <a:off x="1143000" y="952500"/>
            <a:ext cx="16482060"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650" b="1" kern="0" spc="363" dirty="0">
                <a:solidFill>
                  <a:srgbClr val="6B6588"/>
                </a:solidFill>
                <a:latin typeface="Poppins" pitchFamily="34" charset="0"/>
                <a:ea typeface="Poppins" pitchFamily="34" charset="-122"/>
                <a:cs typeface="Poppins" pitchFamily="34" charset="-120"/>
              </a:rPr>
              <a:t>INEFFECTIVE VISION · WHAT HAPPENS WITHOUT EACH COLOUR</a:t>
            </a:r>
            <a:endParaRPr lang="en-US" sz="1650" dirty="0"/>
          </a:p>
        </p:txBody>
      </p:sp>
      <p:sp>
        <p:nvSpPr>
          <p:cNvPr id="3" name="Text 1"/>
          <p:cNvSpPr/>
          <p:nvPr/>
        </p:nvSpPr>
        <p:spPr>
          <a:xfrm>
            <a:off x="1143000" y="1543943"/>
            <a:ext cx="16482060" cy="544711"/>
          </a:xfrm>
          <a:prstGeom prst="rect">
            <a:avLst/>
          </a:prstGeom>
          <a:noFill/>
          <a:ln/>
        </p:spPr>
        <p:txBody>
          <a:bodyPr wrap="square" lIns="25400" tIns="25400" rIns="25400" bIns="25400" rtlCol="0" anchor="t">
            <a:noAutofit/>
          </a:bodyPr>
          <a:lstStyle/>
          <a:p>
            <a:pPr marL="0" indent="0" algn="l">
              <a:lnSpc>
                <a:spcPct val="95000"/>
              </a:lnSpc>
              <a:buNone/>
            </a:pPr>
            <a:r>
              <a:rPr lang="en-US" sz="5000" b="1" kern="0" spc="-147" dirty="0">
                <a:solidFill>
                  <a:srgbClr val="0F0B2E"/>
                </a:solidFill>
                <a:latin typeface="Poppins" pitchFamily="34" charset="0"/>
                <a:ea typeface="Poppins" pitchFamily="34" charset="-122"/>
                <a:cs typeface="Poppins" pitchFamily="34" charset="-120"/>
              </a:rPr>
              <a:t>Ineffective </a:t>
            </a:r>
            <a:r>
              <a:rPr lang="en-US" sz="5000" b="1" kern="0" spc="-147" dirty="0">
                <a:solidFill>
                  <a:srgbClr val="000000"/>
                </a:solidFill>
                <a:latin typeface="Poppins" pitchFamily="34" charset="0"/>
                <a:ea typeface="Poppins" pitchFamily="34" charset="-122"/>
                <a:cs typeface="Poppins" pitchFamily="34" charset="-120"/>
              </a:rPr>
              <a:t>vision</a:t>
            </a:r>
            <a:r>
              <a:rPr lang="en-US" sz="5000" b="1" kern="0" spc="-147" dirty="0">
                <a:solidFill>
                  <a:srgbClr val="0F0B2E"/>
                </a:solidFill>
                <a:latin typeface="Poppins" pitchFamily="34" charset="0"/>
                <a:ea typeface="Poppins" pitchFamily="34" charset="-122"/>
                <a:cs typeface="Poppins" pitchFamily="34" charset="-120"/>
              </a:rPr>
              <a:t>.</a:t>
            </a:r>
            <a:endParaRPr lang="en-US" sz="5000" dirty="0"/>
          </a:p>
        </p:txBody>
      </p:sp>
      <p:pic>
        <p:nvPicPr>
          <p:cNvPr id="4" name="Image 0" descr="preencoded.png"/>
          <p:cNvPicPr>
            <a:picLocks noChangeAspect="1"/>
          </p:cNvPicPr>
          <p:nvPr/>
        </p:nvPicPr>
        <p:blipFill>
          <a:blip r:embed="rId3"/>
          <a:srcRect/>
          <a:stretch/>
        </p:blipFill>
        <p:spPr>
          <a:xfrm>
            <a:off x="6191250" y="2968377"/>
            <a:ext cx="5905500" cy="5905500"/>
          </a:xfrm>
          <a:prstGeom prst="rect">
            <a:avLst/>
          </a:prstGeom>
        </p:spPr>
      </p:pic>
      <p:sp>
        <p:nvSpPr>
          <p:cNvPr id="7" name="Text 4"/>
          <p:cNvSpPr/>
          <p:nvPr/>
        </p:nvSpPr>
        <p:spPr>
          <a:xfrm>
            <a:off x="1817806" y="3745271"/>
            <a:ext cx="3943922" cy="419100"/>
          </a:xfrm>
          <a:prstGeom prst="rect">
            <a:avLst/>
          </a:prstGeom>
          <a:noFill/>
          <a:ln/>
        </p:spPr>
        <p:txBody>
          <a:bodyPr wrap="square" lIns="25400" tIns="25400" rIns="25400" bIns="25400" rtlCol="0" anchor="t">
            <a:noAutofit/>
          </a:bodyPr>
          <a:lstStyle/>
          <a:p>
            <a:pPr marL="0" indent="0" algn="l">
              <a:lnSpc>
                <a:spcPct val="100000"/>
              </a:lnSpc>
              <a:buNone/>
            </a:pPr>
            <a:r>
              <a:rPr lang="en-US" sz="3000" b="1" kern="0" spc="-60" dirty="0">
                <a:solidFill>
                  <a:srgbClr val="2DAAE2"/>
                </a:solidFill>
                <a:latin typeface="Poppins" pitchFamily="34" charset="0"/>
                <a:ea typeface="Poppins" pitchFamily="34" charset="-122"/>
                <a:cs typeface="Poppins" pitchFamily="34" charset="-120"/>
              </a:rPr>
              <a:t>= Chaos</a:t>
            </a:r>
            <a:endParaRPr lang="en-US" sz="3000" dirty="0"/>
          </a:p>
        </p:txBody>
      </p:sp>
      <p:sp>
        <p:nvSpPr>
          <p:cNvPr id="10" name="Text 7"/>
          <p:cNvSpPr/>
          <p:nvPr/>
        </p:nvSpPr>
        <p:spPr>
          <a:xfrm>
            <a:off x="12734924" y="3768717"/>
            <a:ext cx="3943922" cy="419100"/>
          </a:xfrm>
          <a:prstGeom prst="rect">
            <a:avLst/>
          </a:prstGeom>
          <a:noFill/>
          <a:ln/>
        </p:spPr>
        <p:txBody>
          <a:bodyPr wrap="square" lIns="25400" tIns="25400" rIns="25400" bIns="25400" rtlCol="0" anchor="t">
            <a:noAutofit/>
          </a:bodyPr>
          <a:lstStyle/>
          <a:p>
            <a:pPr marL="0" indent="0" algn="l">
              <a:lnSpc>
                <a:spcPct val="100000"/>
              </a:lnSpc>
              <a:buNone/>
            </a:pPr>
            <a:r>
              <a:rPr lang="en-US" sz="3000" b="1" kern="0" spc="-60" dirty="0">
                <a:solidFill>
                  <a:srgbClr val="E84427"/>
                </a:solidFill>
                <a:latin typeface="Poppins" pitchFamily="34" charset="0"/>
                <a:ea typeface="Poppins" pitchFamily="34" charset="-122"/>
                <a:cs typeface="Poppins" pitchFamily="34" charset="-120"/>
              </a:rPr>
              <a:t>= Theory</a:t>
            </a:r>
            <a:endParaRPr lang="en-US" sz="3000" dirty="0"/>
          </a:p>
        </p:txBody>
      </p:sp>
      <p:sp>
        <p:nvSpPr>
          <p:cNvPr id="13" name="Text 10"/>
          <p:cNvSpPr/>
          <p:nvPr/>
        </p:nvSpPr>
        <p:spPr>
          <a:xfrm>
            <a:off x="1536452" y="8359286"/>
            <a:ext cx="3943922" cy="419100"/>
          </a:xfrm>
          <a:prstGeom prst="rect">
            <a:avLst/>
          </a:prstGeom>
          <a:noFill/>
          <a:ln/>
        </p:spPr>
        <p:txBody>
          <a:bodyPr wrap="square" lIns="25400" tIns="25400" rIns="25400" bIns="25400" rtlCol="0" anchor="t">
            <a:noAutofit/>
          </a:bodyPr>
          <a:lstStyle/>
          <a:p>
            <a:pPr marL="0" indent="0" algn="l">
              <a:lnSpc>
                <a:spcPct val="100000"/>
              </a:lnSpc>
              <a:buNone/>
            </a:pPr>
            <a:r>
              <a:rPr lang="en-US" sz="3000" b="1" kern="0" spc="-60" dirty="0">
                <a:solidFill>
                  <a:srgbClr val="A7C93F"/>
                </a:solidFill>
                <a:latin typeface="Poppins" pitchFamily="34" charset="0"/>
                <a:ea typeface="Poppins" pitchFamily="34" charset="-122"/>
                <a:cs typeface="Poppins" pitchFamily="34" charset="-120"/>
              </a:rPr>
              <a:t>= Disengagement</a:t>
            </a:r>
            <a:endParaRPr lang="en-US" sz="3000" dirty="0">
              <a:solidFill>
                <a:srgbClr val="A7C93F"/>
              </a:solidFill>
            </a:endParaRPr>
          </a:p>
        </p:txBody>
      </p:sp>
      <p:sp>
        <p:nvSpPr>
          <p:cNvPr id="16" name="Text 13"/>
          <p:cNvSpPr/>
          <p:nvPr/>
        </p:nvSpPr>
        <p:spPr>
          <a:xfrm>
            <a:off x="12852156" y="8359286"/>
            <a:ext cx="3943922" cy="419100"/>
          </a:xfrm>
          <a:prstGeom prst="rect">
            <a:avLst/>
          </a:prstGeom>
          <a:noFill/>
          <a:ln/>
        </p:spPr>
        <p:txBody>
          <a:bodyPr wrap="square" lIns="25400" tIns="25400" rIns="25400" bIns="25400" rtlCol="0" anchor="t">
            <a:noAutofit/>
          </a:bodyPr>
          <a:lstStyle/>
          <a:p>
            <a:pPr marL="0" indent="0" algn="l">
              <a:lnSpc>
                <a:spcPct val="100000"/>
              </a:lnSpc>
              <a:buNone/>
            </a:pPr>
            <a:r>
              <a:rPr lang="en-US" sz="3000" b="1" kern="0" spc="-60" dirty="0">
                <a:solidFill>
                  <a:srgbClr val="FED507"/>
                </a:solidFill>
                <a:latin typeface="Poppins" pitchFamily="34" charset="0"/>
                <a:ea typeface="Poppins" pitchFamily="34" charset="-122"/>
                <a:cs typeface="Poppins" pitchFamily="34" charset="-120"/>
              </a:rPr>
              <a:t>= Limitation</a:t>
            </a:r>
            <a:endParaRPr lang="en-US" sz="3000" dirty="0">
              <a:solidFill>
                <a:srgbClr val="FED507"/>
              </a:solidFill>
            </a:endParaRPr>
          </a:p>
        </p:txBody>
      </p:sp>
      <p:sp>
        <p:nvSpPr>
          <p:cNvPr id="17" name="Text 14"/>
          <p:cNvSpPr/>
          <p:nvPr/>
        </p:nvSpPr>
        <p:spPr>
          <a:xfrm>
            <a:off x="1333500" y="9540180"/>
            <a:ext cx="2016770" cy="27429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200" b="1" kern="0" spc="216" dirty="0">
                <a:solidFill>
                  <a:srgbClr val="6B6588"/>
                </a:solidFill>
                <a:latin typeface="Poppins" pitchFamily="34" charset="0"/>
                <a:ea typeface="Poppins" pitchFamily="34" charset="-122"/>
                <a:cs typeface="Poppins" pitchFamily="34" charset="-120"/>
              </a:rPr>
              <a:t>INEFFECTIVE VISION</a:t>
            </a:r>
            <a:endParaRPr lang="en-US" sz="1200" dirty="0"/>
          </a:p>
        </p:txBody>
      </p:sp>
      <p:sp>
        <p:nvSpPr>
          <p:cNvPr id="18" name="Text 15"/>
          <p:cNvSpPr/>
          <p:nvPr/>
        </p:nvSpPr>
        <p:spPr>
          <a:xfrm>
            <a:off x="16503104" y="9540180"/>
            <a:ext cx="718096" cy="27429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200" b="1" kern="0" spc="216" dirty="0">
                <a:solidFill>
                  <a:srgbClr val="6B6588"/>
                </a:solidFill>
                <a:latin typeface="Poppins" pitchFamily="34" charset="0"/>
                <a:ea typeface="Poppins" pitchFamily="34" charset="-122"/>
                <a:cs typeface="Poppins" pitchFamily="34" charset="-120"/>
              </a:rPr>
              <a:t>28 / 31</a:t>
            </a:r>
            <a:endParaRPr lang="en-US" sz="1200" dirty="0"/>
          </a:p>
        </p:txBody>
      </p:sp>
      <p:pic>
        <p:nvPicPr>
          <p:cNvPr id="19" name="Picture 18">
            <a:extLst>
              <a:ext uri="{FF2B5EF4-FFF2-40B4-BE49-F238E27FC236}">
                <a16:creationId xmlns:a16="http://schemas.microsoft.com/office/drawing/2014/main" id="{DF7ECE15-C69A-4E67-5EE5-B758E91FBCD5}"/>
              </a:ext>
            </a:extLst>
          </p:cNvPr>
          <p:cNvPicPr>
            <a:picLocks noChangeAspect="1"/>
          </p:cNvPicPr>
          <p:nvPr/>
        </p:nvPicPr>
        <p:blipFill>
          <a:blip r:embed="rId8"/>
          <a:stretch>
            <a:fillRect/>
          </a:stretch>
        </p:blipFill>
        <p:spPr>
          <a:xfrm>
            <a:off x="16679008" y="1069568"/>
            <a:ext cx="685800" cy="546265"/>
          </a:xfrm>
          <a:prstGeom prst="rect">
            <a:avLst/>
          </a:prstGeom>
        </p:spPr>
      </p:pic>
      <p:sp>
        <p:nvSpPr>
          <p:cNvPr id="26" name="Text 3">
            <a:extLst>
              <a:ext uri="{FF2B5EF4-FFF2-40B4-BE49-F238E27FC236}">
                <a16:creationId xmlns:a16="http://schemas.microsoft.com/office/drawing/2014/main" id="{A2A3867C-0933-1A2C-BE40-6ED0A441E0AF}"/>
              </a:ext>
            </a:extLst>
          </p:cNvPr>
          <p:cNvSpPr/>
          <p:nvPr/>
        </p:nvSpPr>
        <p:spPr>
          <a:xfrm>
            <a:off x="1841256" y="3191356"/>
            <a:ext cx="3943922" cy="323850"/>
          </a:xfrm>
          <a:prstGeom prst="rect">
            <a:avLst/>
          </a:prstGeom>
          <a:noFill/>
          <a:ln/>
        </p:spPr>
        <p:txBody>
          <a:bodyPr wrap="square" lIns="25400" tIns="25400" rIns="25400" bIns="25400" rtlCol="0" anchor="t">
            <a:noAutofit/>
          </a:bodyPr>
          <a:lstStyle/>
          <a:p>
            <a:pPr marL="0" indent="0">
              <a:lnSpc>
                <a:spcPct val="125000"/>
              </a:lnSpc>
              <a:buNone/>
            </a:pPr>
            <a:r>
              <a:rPr lang="en-US" sz="3000" b="1" dirty="0">
                <a:solidFill>
                  <a:srgbClr val="0F0B2E"/>
                </a:solidFill>
                <a:latin typeface="Poppins" pitchFamily="34" charset="0"/>
                <a:ea typeface="Poppins" pitchFamily="34" charset="-122"/>
                <a:cs typeface="Poppins" pitchFamily="34" charset="-120"/>
              </a:rPr>
              <a:t>Vision </a:t>
            </a:r>
            <a:r>
              <a:rPr lang="en-US" sz="3000" b="1" dirty="0">
                <a:solidFill>
                  <a:srgbClr val="2DAAE2"/>
                </a:solidFill>
                <a:latin typeface="Poppins" pitchFamily="34" charset="0"/>
                <a:ea typeface="Poppins" pitchFamily="34" charset="-122"/>
                <a:cs typeface="Poppins" pitchFamily="34" charset="-120"/>
              </a:rPr>
              <a:t>- process</a:t>
            </a:r>
            <a:endParaRPr lang="en-US" sz="3000" dirty="0"/>
          </a:p>
        </p:txBody>
      </p:sp>
      <p:sp>
        <p:nvSpPr>
          <p:cNvPr id="27" name="Text 6">
            <a:extLst>
              <a:ext uri="{FF2B5EF4-FFF2-40B4-BE49-F238E27FC236}">
                <a16:creationId xmlns:a16="http://schemas.microsoft.com/office/drawing/2014/main" id="{254DAD18-26E6-D047-5521-2EB7DFF63BA2}"/>
              </a:ext>
            </a:extLst>
          </p:cNvPr>
          <p:cNvSpPr/>
          <p:nvPr/>
        </p:nvSpPr>
        <p:spPr>
          <a:xfrm>
            <a:off x="12781816" y="3121015"/>
            <a:ext cx="4357321" cy="693189"/>
          </a:xfrm>
          <a:prstGeom prst="rect">
            <a:avLst/>
          </a:prstGeom>
          <a:noFill/>
          <a:ln/>
        </p:spPr>
        <p:txBody>
          <a:bodyPr wrap="square" lIns="25400" tIns="25400" rIns="25400" bIns="25400" rtlCol="0" anchor="t">
            <a:noAutofit/>
          </a:bodyPr>
          <a:lstStyle/>
          <a:p>
            <a:pPr marL="0" indent="0">
              <a:lnSpc>
                <a:spcPct val="125000"/>
              </a:lnSpc>
              <a:buNone/>
            </a:pPr>
            <a:r>
              <a:rPr lang="en-US" sz="3000" b="1" dirty="0">
                <a:solidFill>
                  <a:srgbClr val="0F0B2E"/>
                </a:solidFill>
                <a:latin typeface="Poppins" pitchFamily="34" charset="0"/>
                <a:ea typeface="Poppins" pitchFamily="34" charset="-122"/>
                <a:cs typeface="Poppins" pitchFamily="34" charset="-120"/>
              </a:rPr>
              <a:t>Vision </a:t>
            </a:r>
            <a:r>
              <a:rPr lang="en-US" sz="3000" b="1" dirty="0">
                <a:solidFill>
                  <a:srgbClr val="E84427"/>
                </a:solidFill>
                <a:latin typeface="Poppins" pitchFamily="34" charset="0"/>
                <a:ea typeface="Poppins" pitchFamily="34" charset="-122"/>
                <a:cs typeface="Poppins" pitchFamily="34" charset="-120"/>
              </a:rPr>
              <a:t>- decision</a:t>
            </a:r>
            <a:endParaRPr lang="en-US" sz="3000" b="1" dirty="0"/>
          </a:p>
        </p:txBody>
      </p:sp>
      <p:sp>
        <p:nvSpPr>
          <p:cNvPr id="28" name="Text 9">
            <a:extLst>
              <a:ext uri="{FF2B5EF4-FFF2-40B4-BE49-F238E27FC236}">
                <a16:creationId xmlns:a16="http://schemas.microsoft.com/office/drawing/2014/main" id="{C8B26517-025F-5537-1B11-8358F60EF40E}"/>
              </a:ext>
            </a:extLst>
          </p:cNvPr>
          <p:cNvSpPr/>
          <p:nvPr/>
        </p:nvSpPr>
        <p:spPr>
          <a:xfrm>
            <a:off x="1559904" y="7781925"/>
            <a:ext cx="4747113" cy="306999"/>
          </a:xfrm>
          <a:prstGeom prst="rect">
            <a:avLst/>
          </a:prstGeom>
          <a:noFill/>
          <a:ln/>
        </p:spPr>
        <p:txBody>
          <a:bodyPr wrap="square" lIns="25400" tIns="25400" rIns="25400" bIns="25400" rtlCol="0" anchor="t">
            <a:noAutofit/>
          </a:bodyPr>
          <a:lstStyle/>
          <a:p>
            <a:pPr marL="0" indent="0">
              <a:lnSpc>
                <a:spcPct val="125000"/>
              </a:lnSpc>
              <a:buNone/>
            </a:pPr>
            <a:r>
              <a:rPr lang="en-US" sz="3000" b="1" dirty="0">
                <a:solidFill>
                  <a:srgbClr val="0F0B2E"/>
                </a:solidFill>
                <a:latin typeface="Poppins" pitchFamily="34" charset="0"/>
                <a:ea typeface="Poppins" pitchFamily="34" charset="-122"/>
                <a:cs typeface="Poppins" pitchFamily="34" charset="-120"/>
              </a:rPr>
              <a:t>Vision -</a:t>
            </a:r>
            <a:r>
              <a:rPr lang="en-US" sz="3000" b="1" dirty="0">
                <a:solidFill>
                  <a:srgbClr val="A7C93F"/>
                </a:solidFill>
                <a:latin typeface="Poppins" pitchFamily="34" charset="0"/>
                <a:ea typeface="Poppins" pitchFamily="34" charset="-122"/>
                <a:cs typeface="Poppins" pitchFamily="34" charset="-120"/>
              </a:rPr>
              <a:t> collaboration</a:t>
            </a:r>
            <a:endParaRPr lang="en-US" sz="3000" dirty="0">
              <a:solidFill>
                <a:srgbClr val="A7C93F"/>
              </a:solidFill>
            </a:endParaRPr>
          </a:p>
        </p:txBody>
      </p:sp>
      <p:sp>
        <p:nvSpPr>
          <p:cNvPr id="29" name="Text 12">
            <a:extLst>
              <a:ext uri="{FF2B5EF4-FFF2-40B4-BE49-F238E27FC236}">
                <a16:creationId xmlns:a16="http://schemas.microsoft.com/office/drawing/2014/main" id="{B3C73D04-488B-ABB3-B08E-44F49A406D44}"/>
              </a:ext>
            </a:extLst>
          </p:cNvPr>
          <p:cNvSpPr/>
          <p:nvPr/>
        </p:nvSpPr>
        <p:spPr>
          <a:xfrm>
            <a:off x="12852156" y="7781926"/>
            <a:ext cx="3943922" cy="323850"/>
          </a:xfrm>
          <a:prstGeom prst="rect">
            <a:avLst/>
          </a:prstGeom>
          <a:noFill/>
          <a:ln/>
        </p:spPr>
        <p:txBody>
          <a:bodyPr wrap="square" lIns="25400" tIns="25400" rIns="25400" bIns="25400" rtlCol="0" anchor="t">
            <a:noAutofit/>
          </a:bodyPr>
          <a:lstStyle/>
          <a:p>
            <a:pPr marL="0" indent="0">
              <a:lnSpc>
                <a:spcPct val="125000"/>
              </a:lnSpc>
              <a:buNone/>
            </a:pPr>
            <a:r>
              <a:rPr lang="en-US" sz="3000" b="1" dirty="0">
                <a:solidFill>
                  <a:srgbClr val="0F0B2E"/>
                </a:solidFill>
                <a:latin typeface="Poppins" pitchFamily="34" charset="0"/>
                <a:ea typeface="Poppins" pitchFamily="34" charset="-122"/>
                <a:cs typeface="Poppins" pitchFamily="34" charset="-120"/>
              </a:rPr>
              <a:t>Vision </a:t>
            </a:r>
            <a:r>
              <a:rPr lang="en-US" sz="3000" b="1" dirty="0">
                <a:solidFill>
                  <a:srgbClr val="FED507"/>
                </a:solidFill>
                <a:latin typeface="Poppins" pitchFamily="34" charset="0"/>
                <a:ea typeface="Poppins" pitchFamily="34" charset="-122"/>
                <a:cs typeface="Poppins" pitchFamily="34" charset="-120"/>
              </a:rPr>
              <a:t>- ideas</a:t>
            </a:r>
            <a:endParaRPr lang="en-US" sz="3000" dirty="0">
              <a:solidFill>
                <a:srgbClr val="FED507"/>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3" grpId="0" animBg="1"/>
      <p:bldP spid="16" grpId="0" animBg="1"/>
      <p:bldP spid="26" grpId="0" animBg="1"/>
      <p:bldP spid="27" grpId="0" animBg="1"/>
      <p:bldP spid="28" grpId="0" animBg="1"/>
      <p:bldP spid="2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name="Slide 29">
    <p:bg>
      <p:bgPr>
        <a:solidFill>
          <a:srgbClr val="F5F3EC"/>
        </a:solidFill>
        <a:effectLst/>
      </p:bgPr>
    </p:bg>
    <p:spTree>
      <p:nvGrpSpPr>
        <p:cNvPr id="1" name=""/>
        <p:cNvGrpSpPr/>
        <p:nvPr/>
      </p:nvGrpSpPr>
      <p:grpSpPr>
        <a:xfrm>
          <a:off x="0" y="0"/>
          <a:ext cx="0" cy="0"/>
          <a:chOff x="0" y="0"/>
          <a:chExt cx="0" cy="0"/>
        </a:xfrm>
      </p:grpSpPr>
      <p:sp>
        <p:nvSpPr>
          <p:cNvPr id="2" name="Text 0"/>
          <p:cNvSpPr/>
          <p:nvPr/>
        </p:nvSpPr>
        <p:spPr>
          <a:xfrm>
            <a:off x="1143000" y="952500"/>
            <a:ext cx="16482060"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650" b="1" kern="0" spc="363" dirty="0">
                <a:solidFill>
                  <a:srgbClr val="6B6588"/>
                </a:solidFill>
                <a:latin typeface="Poppins" pitchFamily="34" charset="0"/>
                <a:ea typeface="Poppins" pitchFamily="34" charset="-122"/>
                <a:cs typeface="Poppins" pitchFamily="34" charset="-120"/>
              </a:rPr>
              <a:t>EXERCISE 7 · COMMUNICATING VISION</a:t>
            </a:r>
            <a:endParaRPr lang="en-US" sz="1650" dirty="0"/>
          </a:p>
        </p:txBody>
      </p:sp>
      <p:sp>
        <p:nvSpPr>
          <p:cNvPr id="3" name="Text 1"/>
          <p:cNvSpPr/>
          <p:nvPr/>
        </p:nvSpPr>
        <p:spPr>
          <a:xfrm>
            <a:off x="1143000" y="1543943"/>
            <a:ext cx="16482060" cy="544711"/>
          </a:xfrm>
          <a:prstGeom prst="rect">
            <a:avLst/>
          </a:prstGeom>
          <a:noFill/>
          <a:ln/>
        </p:spPr>
        <p:txBody>
          <a:bodyPr wrap="square" lIns="25400" tIns="25400" rIns="25400" bIns="25400" rtlCol="0" anchor="t">
            <a:noAutofit/>
          </a:bodyPr>
          <a:lstStyle/>
          <a:p>
            <a:pPr marL="0" indent="0" algn="l">
              <a:lnSpc>
                <a:spcPct val="95000"/>
              </a:lnSpc>
              <a:buNone/>
            </a:pPr>
            <a:r>
              <a:rPr lang="en-US" sz="6700" b="1" kern="0" spc="-147" dirty="0">
                <a:gradFill>
                  <a:gsLst>
                    <a:gs pos="46000">
                      <a:srgbClr val="FFFF00"/>
                    </a:gs>
                    <a:gs pos="11000">
                      <a:srgbClr val="E84227"/>
                    </a:gs>
                  </a:gsLst>
                  <a:lin ang="2700000" scaled="0"/>
                </a:gradFill>
                <a:latin typeface="Poppins" pitchFamily="34" charset="0"/>
                <a:ea typeface="Poppins" pitchFamily="34" charset="-122"/>
                <a:cs typeface="Poppins" pitchFamily="34" charset="-120"/>
              </a:rPr>
              <a:t>Powerfully </a:t>
            </a:r>
            <a:r>
              <a:rPr lang="en-US" sz="6700" b="1" kern="0" spc="-147" dirty="0">
                <a:solidFill>
                  <a:srgbClr val="000000"/>
                </a:solidFill>
                <a:latin typeface="Poppins" pitchFamily="34" charset="0"/>
                <a:ea typeface="Poppins" pitchFamily="34" charset="-122"/>
                <a:cs typeface="Poppins" pitchFamily="34" charset="-120"/>
              </a:rPr>
              <a:t>communicating vision</a:t>
            </a:r>
            <a:endParaRPr lang="en-US" sz="6700" dirty="0"/>
          </a:p>
        </p:txBody>
      </p:sp>
      <p:sp>
        <p:nvSpPr>
          <p:cNvPr id="4" name="Text 2"/>
          <p:cNvSpPr/>
          <p:nvPr/>
        </p:nvSpPr>
        <p:spPr>
          <a:xfrm>
            <a:off x="1143000" y="3476327"/>
            <a:ext cx="2739652" cy="1181100"/>
          </a:xfrm>
          <a:prstGeom prst="rect">
            <a:avLst/>
          </a:prstGeom>
          <a:noFill/>
          <a:ln/>
        </p:spPr>
        <p:txBody>
          <a:bodyPr wrap="square" lIns="25400" tIns="25400" rIns="25400" bIns="25400" rtlCol="0" anchor="t">
            <a:normAutofit fontScale="92500" lnSpcReduction="20000"/>
          </a:bodyPr>
          <a:lstStyle/>
          <a:p>
            <a:pPr marL="0" indent="0" algn="l">
              <a:lnSpc>
                <a:spcPct val="100000"/>
              </a:lnSpc>
              <a:buNone/>
            </a:pPr>
            <a:r>
              <a:rPr lang="en-US" sz="9000" b="1" kern="0" spc="-360" dirty="0">
                <a:solidFill>
                  <a:srgbClr val="6B6588"/>
                </a:solidFill>
                <a:latin typeface="Poppins" pitchFamily="34" charset="0"/>
                <a:ea typeface="Poppins" pitchFamily="34" charset="-122"/>
                <a:cs typeface="Poppins" pitchFamily="34" charset="-120"/>
              </a:rPr>
              <a:t>HERE</a:t>
            </a:r>
            <a:endParaRPr lang="en-US" sz="9000" dirty="0"/>
          </a:p>
        </p:txBody>
      </p:sp>
      <p:sp>
        <p:nvSpPr>
          <p:cNvPr id="5" name="Shape 3"/>
          <p:cNvSpPr/>
          <p:nvPr/>
        </p:nvSpPr>
        <p:spPr>
          <a:xfrm>
            <a:off x="4145756" y="4009727"/>
            <a:ext cx="9358759" cy="76200"/>
          </a:xfrm>
          <a:prstGeom prst="roundRect">
            <a:avLst>
              <a:gd name="adj" fmla="val 50000"/>
            </a:avLst>
          </a:prstGeom>
          <a:solidFill>
            <a:srgbClr val="E84427"/>
          </a:solidFill>
          <a:ln/>
        </p:spPr>
        <p:txBody>
          <a:bodyPr/>
          <a:lstStyle/>
          <a:p>
            <a:endParaRPr lang="en-US"/>
          </a:p>
        </p:txBody>
      </p:sp>
      <p:sp>
        <p:nvSpPr>
          <p:cNvPr id="7" name="Text 5"/>
          <p:cNvSpPr/>
          <p:nvPr/>
        </p:nvSpPr>
        <p:spPr>
          <a:xfrm>
            <a:off x="13847415" y="3476327"/>
            <a:ext cx="3396512" cy="1181100"/>
          </a:xfrm>
          <a:prstGeom prst="rect">
            <a:avLst/>
          </a:prstGeom>
          <a:noFill/>
          <a:ln/>
        </p:spPr>
        <p:txBody>
          <a:bodyPr wrap="square" lIns="25400" tIns="25400" rIns="25400" bIns="25400" rtlCol="0" anchor="t">
            <a:normAutofit fontScale="92500" lnSpcReduction="20000"/>
          </a:bodyPr>
          <a:lstStyle/>
          <a:p>
            <a:pPr marL="0" indent="0" algn="l">
              <a:lnSpc>
                <a:spcPct val="100000"/>
              </a:lnSpc>
              <a:buNone/>
            </a:pPr>
            <a:r>
              <a:rPr lang="en-US" sz="9000" b="1" kern="0" spc="-360" dirty="0">
                <a:solidFill>
                  <a:srgbClr val="000000"/>
                </a:solidFill>
                <a:latin typeface="Poppins" pitchFamily="34" charset="0"/>
                <a:ea typeface="Poppins" pitchFamily="34" charset="-122"/>
                <a:cs typeface="Poppins" pitchFamily="34" charset="-120"/>
              </a:rPr>
              <a:t>THERE</a:t>
            </a:r>
            <a:endParaRPr lang="en-US" sz="9000" dirty="0"/>
          </a:p>
        </p:txBody>
      </p:sp>
      <p:sp>
        <p:nvSpPr>
          <p:cNvPr id="8" name="Text 6"/>
          <p:cNvSpPr/>
          <p:nvPr/>
        </p:nvSpPr>
        <p:spPr>
          <a:xfrm>
            <a:off x="6854726" y="4380745"/>
            <a:ext cx="6070248" cy="384721"/>
          </a:xfrm>
          <a:prstGeom prst="rect">
            <a:avLst/>
          </a:prstGeom>
          <a:noFill/>
          <a:ln/>
        </p:spPr>
        <p:txBody>
          <a:bodyPr wrap="square" lIns="25400" tIns="25400" rIns="25400" bIns="25400" rtlCol="0" anchor="t">
            <a:normAutofit fontScale="92500" lnSpcReduction="10000"/>
          </a:bodyPr>
          <a:lstStyle/>
          <a:p>
            <a:pPr marL="0" indent="0" algn="ctr">
              <a:lnSpc>
                <a:spcPct val="140000"/>
              </a:lnSpc>
              <a:buNone/>
            </a:pPr>
            <a:endParaRPr lang="en-US" sz="1950" dirty="0"/>
          </a:p>
        </p:txBody>
      </p:sp>
      <p:sp>
        <p:nvSpPr>
          <p:cNvPr id="9" name="Shape 7"/>
          <p:cNvSpPr/>
          <p:nvPr/>
        </p:nvSpPr>
        <p:spPr>
          <a:xfrm>
            <a:off x="1143000" y="4923691"/>
            <a:ext cx="5130701" cy="3798277"/>
          </a:xfrm>
          <a:prstGeom prst="roundRect">
            <a:avLst>
              <a:gd name="adj" fmla="val 7514"/>
            </a:avLst>
          </a:prstGeom>
          <a:solidFill>
            <a:srgbClr val="FDFCF9"/>
          </a:solidFill>
          <a:ln w="9525">
            <a:solidFill>
              <a:srgbClr val="ECE9DF"/>
            </a:solidFill>
            <a:prstDash val="solid"/>
          </a:ln>
          <a:effectLst>
            <a:outerShdw blurRad="19050" dist="9525" dir="5400000" algn="bl" rotWithShape="0">
              <a:srgbClr val="0F0B2E">
                <a:alpha val="6000"/>
              </a:srgbClr>
            </a:outerShdw>
          </a:effectLst>
        </p:spPr>
        <p:txBody>
          <a:bodyPr/>
          <a:lstStyle/>
          <a:p>
            <a:endParaRPr lang="en-US"/>
          </a:p>
        </p:txBody>
      </p:sp>
      <p:sp>
        <p:nvSpPr>
          <p:cNvPr id="10" name="Text 8"/>
          <p:cNvSpPr/>
          <p:nvPr/>
        </p:nvSpPr>
        <p:spPr>
          <a:xfrm>
            <a:off x="1419225" y="5098569"/>
            <a:ext cx="4715598" cy="211336"/>
          </a:xfrm>
          <a:prstGeom prst="rect">
            <a:avLst/>
          </a:prstGeom>
          <a:noFill/>
          <a:ln/>
        </p:spPr>
        <p:txBody>
          <a:bodyPr wrap="square" lIns="25400" tIns="25400" rIns="25400" bIns="25400" rtlCol="0" anchor="t">
            <a:noAutofit/>
          </a:bodyPr>
          <a:lstStyle/>
          <a:p>
            <a:pPr marL="0" indent="0" algn="l">
              <a:lnSpc>
                <a:spcPct val="130000"/>
              </a:lnSpc>
              <a:buNone/>
            </a:pPr>
            <a:r>
              <a:rPr lang="en-US" sz="1500" b="1" kern="0" spc="231" dirty="0">
                <a:solidFill>
                  <a:srgbClr val="6B6588"/>
                </a:solidFill>
                <a:latin typeface="Poppins" pitchFamily="34" charset="0"/>
                <a:ea typeface="Poppins" pitchFamily="34" charset="-122"/>
                <a:cs typeface="Poppins" pitchFamily="34" charset="-120"/>
              </a:rPr>
              <a:t>01</a:t>
            </a:r>
            <a:endParaRPr lang="en-US" sz="1500" dirty="0"/>
          </a:p>
        </p:txBody>
      </p:sp>
      <p:sp>
        <p:nvSpPr>
          <p:cNvPr id="11" name="Text 9"/>
          <p:cNvSpPr/>
          <p:nvPr/>
        </p:nvSpPr>
        <p:spPr>
          <a:xfrm>
            <a:off x="1419225" y="5376580"/>
            <a:ext cx="4628221" cy="1243608"/>
          </a:xfrm>
          <a:prstGeom prst="rect">
            <a:avLst/>
          </a:prstGeom>
          <a:noFill/>
          <a:ln/>
        </p:spPr>
        <p:txBody>
          <a:bodyPr wrap="square" lIns="0" tIns="0" rIns="0" bIns="0" rtlCol="0" anchor="t">
            <a:noAutofit/>
          </a:bodyPr>
          <a:lstStyle/>
          <a:p>
            <a:pPr marL="0" indent="0" algn="l">
              <a:lnSpc>
                <a:spcPct val="130000"/>
              </a:lnSpc>
              <a:buNone/>
            </a:pPr>
            <a:r>
              <a:rPr lang="en-US" sz="2500" b="1" dirty="0">
                <a:solidFill>
                  <a:srgbClr val="0F0B2E"/>
                </a:solidFill>
                <a:latin typeface="Poppins" pitchFamily="34" charset="0"/>
                <a:ea typeface="Poppins" pitchFamily="34" charset="-122"/>
                <a:cs typeface="Poppins" pitchFamily="34" charset="-120"/>
              </a:rPr>
              <a:t>What adjustments would you make when communicating vision to people with colour preferences different to your own?</a:t>
            </a:r>
            <a:endParaRPr lang="en-US" sz="2500" dirty="0"/>
          </a:p>
        </p:txBody>
      </p:sp>
      <p:sp>
        <p:nvSpPr>
          <p:cNvPr id="12" name="Shape 10"/>
          <p:cNvSpPr/>
          <p:nvPr/>
        </p:nvSpPr>
        <p:spPr>
          <a:xfrm>
            <a:off x="6578501" y="4947137"/>
            <a:ext cx="5130850" cy="3772115"/>
          </a:xfrm>
          <a:prstGeom prst="roundRect">
            <a:avLst>
              <a:gd name="adj" fmla="val 7514"/>
            </a:avLst>
          </a:prstGeom>
          <a:solidFill>
            <a:srgbClr val="FDFCF9"/>
          </a:solidFill>
          <a:ln w="9525">
            <a:solidFill>
              <a:srgbClr val="ECE9DF"/>
            </a:solidFill>
            <a:prstDash val="solid"/>
          </a:ln>
          <a:effectLst>
            <a:outerShdw blurRad="19050" dist="9525" dir="5400000" algn="bl" rotWithShape="0">
              <a:srgbClr val="0F0B2E">
                <a:alpha val="6000"/>
              </a:srgbClr>
            </a:outerShdw>
          </a:effectLst>
        </p:spPr>
        <p:txBody>
          <a:bodyPr/>
          <a:lstStyle/>
          <a:p>
            <a:endParaRPr lang="en-US"/>
          </a:p>
        </p:txBody>
      </p:sp>
      <p:sp>
        <p:nvSpPr>
          <p:cNvPr id="13" name="Text 11"/>
          <p:cNvSpPr/>
          <p:nvPr/>
        </p:nvSpPr>
        <p:spPr>
          <a:xfrm>
            <a:off x="6854726" y="5098569"/>
            <a:ext cx="4715752" cy="211336"/>
          </a:xfrm>
          <a:prstGeom prst="rect">
            <a:avLst/>
          </a:prstGeom>
          <a:noFill/>
          <a:ln/>
        </p:spPr>
        <p:txBody>
          <a:bodyPr wrap="square" lIns="25400" tIns="25400" rIns="25400" bIns="25400" rtlCol="0" anchor="t">
            <a:noAutofit/>
          </a:bodyPr>
          <a:lstStyle/>
          <a:p>
            <a:pPr marL="0" indent="0" algn="l">
              <a:lnSpc>
                <a:spcPct val="130000"/>
              </a:lnSpc>
              <a:buNone/>
            </a:pPr>
            <a:r>
              <a:rPr lang="en-US" sz="1500" b="1" kern="0" spc="231" dirty="0">
                <a:solidFill>
                  <a:srgbClr val="6B6588"/>
                </a:solidFill>
                <a:latin typeface="Poppins" pitchFamily="34" charset="0"/>
                <a:ea typeface="Poppins" pitchFamily="34" charset="-122"/>
                <a:cs typeface="Poppins" pitchFamily="34" charset="-120"/>
              </a:rPr>
              <a:t>02</a:t>
            </a:r>
            <a:endParaRPr lang="en-US" sz="1500" dirty="0"/>
          </a:p>
        </p:txBody>
      </p:sp>
      <p:sp>
        <p:nvSpPr>
          <p:cNvPr id="14" name="Text 12"/>
          <p:cNvSpPr/>
          <p:nvPr/>
        </p:nvSpPr>
        <p:spPr>
          <a:xfrm>
            <a:off x="6854726" y="5376580"/>
            <a:ext cx="4229660" cy="946547"/>
          </a:xfrm>
          <a:prstGeom prst="rect">
            <a:avLst/>
          </a:prstGeom>
          <a:noFill/>
          <a:ln/>
        </p:spPr>
        <p:txBody>
          <a:bodyPr wrap="square" lIns="0" tIns="0" rIns="0" bIns="0" rtlCol="0" anchor="t">
            <a:noAutofit/>
          </a:bodyPr>
          <a:lstStyle/>
          <a:p>
            <a:pPr marL="0" indent="0" algn="l">
              <a:lnSpc>
                <a:spcPct val="130000"/>
              </a:lnSpc>
              <a:buNone/>
            </a:pPr>
            <a:r>
              <a:rPr lang="en-US" sz="2500" b="1" dirty="0">
                <a:solidFill>
                  <a:srgbClr val="0F0B2E"/>
                </a:solidFill>
                <a:latin typeface="Poppins" pitchFamily="34" charset="0"/>
                <a:ea typeface="Poppins" pitchFamily="34" charset="-122"/>
                <a:cs typeface="Poppins" pitchFamily="34" charset="-120"/>
              </a:rPr>
              <a:t>Which might you want to be more aware of in your communication of vision?</a:t>
            </a:r>
            <a:endParaRPr lang="en-US" sz="2500" dirty="0"/>
          </a:p>
        </p:txBody>
      </p:sp>
      <p:sp>
        <p:nvSpPr>
          <p:cNvPr id="15" name="Shape 13"/>
          <p:cNvSpPr/>
          <p:nvPr/>
        </p:nvSpPr>
        <p:spPr>
          <a:xfrm>
            <a:off x="12014150" y="4923691"/>
            <a:ext cx="5130850" cy="3798277"/>
          </a:xfrm>
          <a:prstGeom prst="roundRect">
            <a:avLst>
              <a:gd name="adj" fmla="val 7514"/>
            </a:avLst>
          </a:prstGeom>
          <a:solidFill>
            <a:srgbClr val="FDFCF9"/>
          </a:solidFill>
          <a:ln w="9525">
            <a:solidFill>
              <a:srgbClr val="ECE9DF"/>
            </a:solidFill>
            <a:prstDash val="solid"/>
          </a:ln>
          <a:effectLst>
            <a:outerShdw blurRad="19050" dist="9525" dir="5400000" algn="bl" rotWithShape="0">
              <a:srgbClr val="0F0B2E">
                <a:alpha val="6000"/>
              </a:srgbClr>
            </a:outerShdw>
          </a:effectLst>
        </p:spPr>
        <p:txBody>
          <a:bodyPr/>
          <a:lstStyle/>
          <a:p>
            <a:endParaRPr lang="en-US"/>
          </a:p>
        </p:txBody>
      </p:sp>
      <p:sp>
        <p:nvSpPr>
          <p:cNvPr id="16" name="Text 14"/>
          <p:cNvSpPr/>
          <p:nvPr/>
        </p:nvSpPr>
        <p:spPr>
          <a:xfrm>
            <a:off x="12290375" y="5098569"/>
            <a:ext cx="4715752" cy="211336"/>
          </a:xfrm>
          <a:prstGeom prst="rect">
            <a:avLst/>
          </a:prstGeom>
          <a:noFill/>
          <a:ln/>
        </p:spPr>
        <p:txBody>
          <a:bodyPr wrap="square" lIns="25400" tIns="25400" rIns="25400" bIns="25400" rtlCol="0" anchor="t">
            <a:noAutofit/>
          </a:bodyPr>
          <a:lstStyle/>
          <a:p>
            <a:pPr marL="0" indent="0" algn="l">
              <a:lnSpc>
                <a:spcPct val="130000"/>
              </a:lnSpc>
              <a:buNone/>
            </a:pPr>
            <a:r>
              <a:rPr lang="en-US" sz="1500" b="1" kern="0" spc="231" dirty="0">
                <a:solidFill>
                  <a:srgbClr val="6B6588"/>
                </a:solidFill>
                <a:latin typeface="Poppins" pitchFamily="34" charset="0"/>
                <a:ea typeface="Poppins" pitchFamily="34" charset="-122"/>
                <a:cs typeface="Poppins" pitchFamily="34" charset="-120"/>
              </a:rPr>
              <a:t>03</a:t>
            </a:r>
            <a:endParaRPr lang="en-US" sz="1500" dirty="0"/>
          </a:p>
        </p:txBody>
      </p:sp>
      <p:sp>
        <p:nvSpPr>
          <p:cNvPr id="17" name="Text 15"/>
          <p:cNvSpPr/>
          <p:nvPr/>
        </p:nvSpPr>
        <p:spPr>
          <a:xfrm>
            <a:off x="12290375" y="5376580"/>
            <a:ext cx="4083112" cy="649486"/>
          </a:xfrm>
          <a:prstGeom prst="rect">
            <a:avLst/>
          </a:prstGeom>
          <a:noFill/>
          <a:ln/>
        </p:spPr>
        <p:txBody>
          <a:bodyPr wrap="square" lIns="0" tIns="0" rIns="0" bIns="0" rtlCol="0" anchor="t">
            <a:noAutofit/>
          </a:bodyPr>
          <a:lstStyle/>
          <a:p>
            <a:pPr marL="0" indent="0" algn="l">
              <a:lnSpc>
                <a:spcPct val="130000"/>
              </a:lnSpc>
              <a:buNone/>
            </a:pPr>
            <a:r>
              <a:rPr lang="en-US" sz="2500" b="1" dirty="0">
                <a:solidFill>
                  <a:srgbClr val="0F0B2E"/>
                </a:solidFill>
                <a:latin typeface="Poppins" pitchFamily="34" charset="0"/>
                <a:ea typeface="Poppins" pitchFamily="34" charset="-122"/>
                <a:cs typeface="Poppins" pitchFamily="34" charset="-120"/>
              </a:rPr>
              <a:t>How might this be impacting your team?</a:t>
            </a:r>
            <a:endParaRPr lang="en-US" sz="2500" dirty="0"/>
          </a:p>
        </p:txBody>
      </p:sp>
      <p:sp>
        <p:nvSpPr>
          <p:cNvPr id="18" name="Text 16"/>
          <p:cNvSpPr/>
          <p:nvPr/>
        </p:nvSpPr>
        <p:spPr>
          <a:xfrm>
            <a:off x="1333500" y="9540180"/>
            <a:ext cx="1141809" cy="27429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200" b="1" kern="0" spc="216" dirty="0">
                <a:solidFill>
                  <a:srgbClr val="6B6588"/>
                </a:solidFill>
                <a:latin typeface="Poppins" pitchFamily="34" charset="0"/>
                <a:ea typeface="Poppins" pitchFamily="34" charset="-122"/>
                <a:cs typeface="Poppins" pitchFamily="34" charset="-120"/>
              </a:rPr>
              <a:t>EXERCISE 7</a:t>
            </a:r>
            <a:endParaRPr lang="en-US" sz="1200" dirty="0"/>
          </a:p>
        </p:txBody>
      </p:sp>
      <p:sp>
        <p:nvSpPr>
          <p:cNvPr id="19" name="Text 17"/>
          <p:cNvSpPr/>
          <p:nvPr/>
        </p:nvSpPr>
        <p:spPr>
          <a:xfrm>
            <a:off x="16508164" y="9540180"/>
            <a:ext cx="713036" cy="27429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200" b="1" kern="0" spc="216" dirty="0">
                <a:solidFill>
                  <a:srgbClr val="6B6588"/>
                </a:solidFill>
                <a:latin typeface="Poppins" pitchFamily="34" charset="0"/>
                <a:ea typeface="Poppins" pitchFamily="34" charset="-122"/>
                <a:cs typeface="Poppins" pitchFamily="34" charset="-120"/>
              </a:rPr>
              <a:t>29 / 31</a:t>
            </a:r>
            <a:endParaRPr lang="en-US" sz="1200" dirty="0"/>
          </a:p>
        </p:txBody>
      </p:sp>
      <p:pic>
        <p:nvPicPr>
          <p:cNvPr id="20" name="Picture 19">
            <a:extLst>
              <a:ext uri="{FF2B5EF4-FFF2-40B4-BE49-F238E27FC236}">
                <a16:creationId xmlns:a16="http://schemas.microsoft.com/office/drawing/2014/main" id="{7C3614BA-7B97-1B80-BC97-2DCDC9D90BAD}"/>
              </a:ext>
            </a:extLst>
          </p:cNvPr>
          <p:cNvPicPr>
            <a:picLocks noChangeAspect="1"/>
          </p:cNvPicPr>
          <p:nvPr/>
        </p:nvPicPr>
        <p:blipFill>
          <a:blip r:embed="rId3"/>
          <a:stretch>
            <a:fillRect/>
          </a:stretch>
        </p:blipFill>
        <p:spPr>
          <a:xfrm>
            <a:off x="16679008" y="1069568"/>
            <a:ext cx="685800" cy="546265"/>
          </a:xfrm>
          <a:prstGeom prst="rect">
            <a:avLst/>
          </a:prstGeom>
        </p:spPr>
      </p:pic>
      <p:sp>
        <p:nvSpPr>
          <p:cNvPr id="22" name="TextBox 21">
            <a:extLst>
              <a:ext uri="{FF2B5EF4-FFF2-40B4-BE49-F238E27FC236}">
                <a16:creationId xmlns:a16="http://schemas.microsoft.com/office/drawing/2014/main" id="{851EE741-FE53-3ACD-A2CA-F6891A04A97D}"/>
              </a:ext>
            </a:extLst>
          </p:cNvPr>
          <p:cNvSpPr txBox="1"/>
          <p:nvPr/>
        </p:nvSpPr>
        <p:spPr>
          <a:xfrm>
            <a:off x="4267200" y="3390872"/>
            <a:ext cx="914400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3D365C"/>
                </a:solidFill>
                <a:latin typeface="Poppins" pitchFamily="34" charset="0"/>
                <a:ea typeface="Poppins" pitchFamily="34" charset="-122"/>
                <a:cs typeface="Poppins" pitchFamily="34" charset="-120"/>
              </a:rPr>
              <a:t>Vision involves taking people from here to there.</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name="Slide 3">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 0"/>
          <p:cNvSpPr/>
          <p:nvPr/>
        </p:nvSpPr>
        <p:spPr>
          <a:xfrm>
            <a:off x="1143000" y="1547813"/>
            <a:ext cx="16482060" cy="451396"/>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2100" b="1" kern="0" spc="462" dirty="0">
                <a:solidFill>
                  <a:srgbClr val="6F6A92"/>
                </a:solidFill>
                <a:latin typeface="Poppins" pitchFamily="34" charset="0"/>
                <a:ea typeface="Poppins" pitchFamily="34" charset="-122"/>
                <a:cs typeface="Poppins" pitchFamily="34" charset="-120"/>
              </a:rPr>
              <a:t>C-ME WORKSHOP</a:t>
            </a:r>
            <a:endParaRPr lang="en-US" sz="2100" dirty="0"/>
          </a:p>
        </p:txBody>
      </p:sp>
      <p:sp>
        <p:nvSpPr>
          <p:cNvPr id="3" name="Text 1"/>
          <p:cNvSpPr/>
          <p:nvPr/>
        </p:nvSpPr>
        <p:spPr>
          <a:xfrm>
            <a:off x="1143000" y="2304007"/>
            <a:ext cx="16482060" cy="4626181"/>
          </a:xfrm>
          <a:prstGeom prst="rect">
            <a:avLst/>
          </a:prstGeom>
          <a:noFill/>
          <a:ln/>
        </p:spPr>
        <p:txBody>
          <a:bodyPr wrap="square" lIns="25400" tIns="25400" rIns="25400" bIns="25400" rtlCol="0" anchor="t">
            <a:normAutofit fontScale="92500" lnSpcReduction="10000"/>
          </a:bodyPr>
          <a:lstStyle/>
          <a:p>
            <a:pPr marL="0" indent="0" algn="l">
              <a:lnSpc>
                <a:spcPct val="90000"/>
              </a:lnSpc>
              <a:buNone/>
            </a:pPr>
            <a:r>
              <a:rPr lang="en-US" sz="12000" b="1" kern="0" spc="-480" dirty="0">
                <a:solidFill>
                  <a:srgbClr val="FFFFFF"/>
                </a:solidFill>
                <a:latin typeface="Poppins" pitchFamily="34" charset="0"/>
                <a:ea typeface="Poppins" pitchFamily="34" charset="-122"/>
                <a:cs typeface="Poppins" pitchFamily="34" charset="-120"/>
              </a:rPr>
              <a:t>C-me </a:t>
            </a:r>
            <a:r>
              <a:rPr lang="en-US" sz="12000" b="1" kern="0" spc="-480" dirty="0">
                <a:gradFill>
                  <a:gsLst>
                    <a:gs pos="34000">
                      <a:srgbClr val="E84227"/>
                    </a:gs>
                    <a:gs pos="89000">
                      <a:srgbClr val="FED507"/>
                    </a:gs>
                  </a:gsLst>
                  <a:lin ang="2700000" scaled="0"/>
                </a:gradFill>
                <a:latin typeface="Poppins" pitchFamily="34" charset="0"/>
                <a:ea typeface="Poppins" pitchFamily="34" charset="-122"/>
                <a:cs typeface="Poppins" pitchFamily="34" charset="-120"/>
              </a:rPr>
              <a:t>Leadership Development </a:t>
            </a:r>
            <a:r>
              <a:rPr lang="en-US" sz="12000" b="1" kern="0" spc="-480" dirty="0">
                <a:solidFill>
                  <a:srgbClr val="FFFFFF"/>
                </a:solidFill>
                <a:latin typeface="Poppins" pitchFamily="34" charset="0"/>
                <a:ea typeface="Poppins" pitchFamily="34" charset="-122"/>
                <a:cs typeface="Poppins" pitchFamily="34" charset="-120"/>
              </a:rPr>
              <a:t>Workshop.</a:t>
            </a:r>
            <a:endParaRPr lang="en-US" sz="12000" dirty="0"/>
          </a:p>
        </p:txBody>
      </p:sp>
      <p:sp>
        <p:nvSpPr>
          <p:cNvPr id="4" name="Text 2"/>
          <p:cNvSpPr/>
          <p:nvPr/>
        </p:nvSpPr>
        <p:spPr>
          <a:xfrm>
            <a:off x="1143000" y="6723608"/>
            <a:ext cx="7921261" cy="929580"/>
          </a:xfrm>
          <a:prstGeom prst="rect">
            <a:avLst/>
          </a:prstGeom>
          <a:noFill/>
          <a:ln/>
        </p:spPr>
        <p:txBody>
          <a:bodyPr wrap="square" lIns="25400" tIns="25400" rIns="25400" bIns="25400" rtlCol="0" anchor="t">
            <a:normAutofit fontScale="92500" lnSpcReduction="20000"/>
          </a:bodyPr>
          <a:lstStyle/>
          <a:p>
            <a:pPr marL="0" indent="0" algn="l">
              <a:lnSpc>
                <a:spcPct val="130000"/>
              </a:lnSpc>
              <a:buNone/>
            </a:pPr>
            <a:r>
              <a:rPr lang="en-US" sz="2700" dirty="0">
                <a:solidFill>
                  <a:srgbClr val="B8B2D4"/>
                </a:solidFill>
                <a:latin typeface="Poppins" pitchFamily="34" charset="0"/>
                <a:ea typeface="Poppins" pitchFamily="34" charset="-122"/>
                <a:cs typeface="Poppins" pitchFamily="34" charset="-120"/>
              </a:rPr>
              <a:t>Helping teams communicate, collaborate </a:t>
            </a:r>
          </a:p>
          <a:p>
            <a:pPr marL="0" indent="0" algn="l">
              <a:lnSpc>
                <a:spcPct val="130000"/>
              </a:lnSpc>
              <a:buNone/>
            </a:pPr>
            <a:r>
              <a:rPr lang="en-US" sz="2700" dirty="0">
                <a:solidFill>
                  <a:srgbClr val="B8B2D4"/>
                </a:solidFill>
                <a:latin typeface="Poppins" pitchFamily="34" charset="0"/>
                <a:ea typeface="Poppins" pitchFamily="34" charset="-122"/>
                <a:cs typeface="Poppins" pitchFamily="34" charset="-120"/>
              </a:rPr>
              <a:t>and perform at their best.</a:t>
            </a:r>
            <a:endParaRPr lang="en-US" sz="2700" dirty="0"/>
          </a:p>
        </p:txBody>
      </p:sp>
      <p:sp>
        <p:nvSpPr>
          <p:cNvPr id="6" name="Text 4"/>
          <p:cNvSpPr/>
          <p:nvPr/>
        </p:nvSpPr>
        <p:spPr>
          <a:xfrm>
            <a:off x="1333500" y="9540180"/>
            <a:ext cx="2500313" cy="27429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200" b="1" kern="0" spc="216" dirty="0">
                <a:solidFill>
                  <a:srgbClr val="6F6A92"/>
                </a:solidFill>
                <a:latin typeface="Poppins" pitchFamily="34" charset="0"/>
                <a:ea typeface="Poppins" pitchFamily="34" charset="-122"/>
                <a:cs typeface="Poppins" pitchFamily="34" charset="-120"/>
              </a:rPr>
              <a:t>COLOUR-PROFILING.COM</a:t>
            </a:r>
            <a:endParaRPr lang="en-US" sz="12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30">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55CA5DC8-FF8D-DAF2-3EB3-820645BE16FF}"/>
              </a:ext>
            </a:extLst>
          </p:cNvPr>
          <p:cNvPicPr>
            <a:picLocks noChangeAspect="1"/>
          </p:cNvPicPr>
          <p:nvPr/>
        </p:nvPicPr>
        <p:blipFill>
          <a:blip r:embed="rId3"/>
          <a:stretch>
            <a:fillRect/>
          </a:stretch>
        </p:blipFill>
        <p:spPr>
          <a:xfrm>
            <a:off x="9012115" y="5816599"/>
            <a:ext cx="4320000" cy="4344373"/>
          </a:xfrm>
          <a:prstGeom prst="rect">
            <a:avLst/>
          </a:prstGeom>
          <a:effectLst/>
        </p:spPr>
      </p:pic>
      <p:pic>
        <p:nvPicPr>
          <p:cNvPr id="35" name="Picture 34">
            <a:extLst>
              <a:ext uri="{FF2B5EF4-FFF2-40B4-BE49-F238E27FC236}">
                <a16:creationId xmlns:a16="http://schemas.microsoft.com/office/drawing/2014/main" id="{25A04BA7-A523-1592-D053-DFBFC9CF6D1F}"/>
              </a:ext>
            </a:extLst>
          </p:cNvPr>
          <p:cNvPicPr>
            <a:picLocks noChangeAspect="1"/>
          </p:cNvPicPr>
          <p:nvPr/>
        </p:nvPicPr>
        <p:blipFill>
          <a:blip r:embed="rId4"/>
          <a:stretch>
            <a:fillRect/>
          </a:stretch>
        </p:blipFill>
        <p:spPr>
          <a:xfrm>
            <a:off x="13068301" y="5814647"/>
            <a:ext cx="4320000" cy="4259561"/>
          </a:xfrm>
          <a:prstGeom prst="rect">
            <a:avLst/>
          </a:prstGeom>
          <a:effectLst/>
        </p:spPr>
      </p:pic>
      <p:pic>
        <p:nvPicPr>
          <p:cNvPr id="37" name="Picture 36">
            <a:extLst>
              <a:ext uri="{FF2B5EF4-FFF2-40B4-BE49-F238E27FC236}">
                <a16:creationId xmlns:a16="http://schemas.microsoft.com/office/drawing/2014/main" id="{F31B20F1-98AF-0EBF-6FF0-70BAD5E14CA3}"/>
              </a:ext>
            </a:extLst>
          </p:cNvPr>
          <p:cNvPicPr>
            <a:picLocks noChangeAspect="1"/>
          </p:cNvPicPr>
          <p:nvPr/>
        </p:nvPicPr>
        <p:blipFill>
          <a:blip r:embed="rId5"/>
          <a:stretch>
            <a:fillRect/>
          </a:stretch>
        </p:blipFill>
        <p:spPr>
          <a:xfrm>
            <a:off x="13068300" y="2485295"/>
            <a:ext cx="4320000" cy="4305533"/>
          </a:xfrm>
          <a:prstGeom prst="rect">
            <a:avLst/>
          </a:prstGeom>
          <a:effectLst/>
        </p:spPr>
      </p:pic>
      <p:pic>
        <p:nvPicPr>
          <p:cNvPr id="39" name="Picture 38">
            <a:extLst>
              <a:ext uri="{FF2B5EF4-FFF2-40B4-BE49-F238E27FC236}">
                <a16:creationId xmlns:a16="http://schemas.microsoft.com/office/drawing/2014/main" id="{16FC2251-B3C5-7738-A8B8-B13CDC5C4068}"/>
              </a:ext>
            </a:extLst>
          </p:cNvPr>
          <p:cNvPicPr>
            <a:picLocks noChangeAspect="1"/>
          </p:cNvPicPr>
          <p:nvPr/>
        </p:nvPicPr>
        <p:blipFill>
          <a:blip r:embed="rId6"/>
          <a:stretch>
            <a:fillRect/>
          </a:stretch>
        </p:blipFill>
        <p:spPr>
          <a:xfrm>
            <a:off x="9012117" y="2461847"/>
            <a:ext cx="4320000" cy="4236089"/>
          </a:xfrm>
          <a:prstGeom prst="rect">
            <a:avLst/>
          </a:prstGeom>
          <a:effectLst/>
        </p:spPr>
      </p:pic>
      <p:sp>
        <p:nvSpPr>
          <p:cNvPr id="2" name="Text 0"/>
          <p:cNvSpPr/>
          <p:nvPr/>
        </p:nvSpPr>
        <p:spPr>
          <a:xfrm>
            <a:off x="1143000" y="952500"/>
            <a:ext cx="16482060"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650" b="1" kern="0" spc="363" dirty="0">
                <a:solidFill>
                  <a:srgbClr val="6B6588"/>
                </a:solidFill>
                <a:latin typeface="Poppins" pitchFamily="34" charset="0"/>
                <a:ea typeface="Poppins" pitchFamily="34" charset="-122"/>
                <a:cs typeface="Poppins" pitchFamily="34" charset="-120"/>
              </a:rPr>
              <a:t>FINAL REFLECTION</a:t>
            </a:r>
            <a:endParaRPr lang="en-US" sz="1650" dirty="0"/>
          </a:p>
        </p:txBody>
      </p:sp>
      <p:sp>
        <p:nvSpPr>
          <p:cNvPr id="3" name="Text 1"/>
          <p:cNvSpPr/>
          <p:nvPr/>
        </p:nvSpPr>
        <p:spPr>
          <a:xfrm>
            <a:off x="1143000" y="1543943"/>
            <a:ext cx="16482060" cy="906661"/>
          </a:xfrm>
          <a:prstGeom prst="rect">
            <a:avLst/>
          </a:prstGeom>
          <a:noFill/>
          <a:ln/>
        </p:spPr>
        <p:txBody>
          <a:bodyPr wrap="square" lIns="25400" tIns="25400" rIns="25400" bIns="25400" rtlCol="0" anchor="t">
            <a:normAutofit fontScale="92500" lnSpcReduction="20000"/>
          </a:bodyPr>
          <a:lstStyle/>
          <a:p>
            <a:pPr marL="0" indent="0" algn="l">
              <a:lnSpc>
                <a:spcPct val="95000"/>
              </a:lnSpc>
              <a:buNone/>
            </a:pPr>
            <a:r>
              <a:rPr lang="en-US" sz="7200" b="1" kern="0" spc="-252" dirty="0">
                <a:solidFill>
                  <a:srgbClr val="0E0A2E"/>
                </a:solidFill>
                <a:latin typeface="Poppins" pitchFamily="34" charset="0"/>
                <a:ea typeface="Poppins" pitchFamily="34" charset="-122"/>
                <a:cs typeface="Poppins" pitchFamily="34" charset="-120"/>
              </a:rPr>
              <a:t>Final</a:t>
            </a:r>
            <a:r>
              <a:rPr lang="en-US" sz="7200" b="1" kern="0" spc="-252" dirty="0">
                <a:solidFill>
                  <a:srgbClr val="0F0B2E"/>
                </a:solidFill>
                <a:latin typeface="Poppins" pitchFamily="34" charset="0"/>
                <a:ea typeface="Poppins" pitchFamily="34" charset="-122"/>
                <a:cs typeface="Poppins" pitchFamily="34" charset="-120"/>
              </a:rPr>
              <a:t> </a:t>
            </a:r>
            <a:r>
              <a:rPr lang="en-US" sz="7200" b="1" kern="0" spc="-252" dirty="0">
                <a:gradFill>
                  <a:gsLst>
                    <a:gs pos="24000">
                      <a:srgbClr val="2CAAE3"/>
                    </a:gs>
                    <a:gs pos="89000">
                      <a:srgbClr val="A7C93F"/>
                    </a:gs>
                  </a:gsLst>
                  <a:lin ang="2700000" scaled="0"/>
                </a:gradFill>
                <a:latin typeface="Poppins" pitchFamily="34" charset="0"/>
                <a:ea typeface="Poppins" pitchFamily="34" charset="-122"/>
                <a:cs typeface="Poppins" pitchFamily="34" charset="-120"/>
              </a:rPr>
              <a:t>reflection</a:t>
            </a:r>
            <a:r>
              <a:rPr lang="en-US" sz="7200" b="1" kern="0" spc="-252" dirty="0">
                <a:solidFill>
                  <a:srgbClr val="0F0B2E"/>
                </a:solidFill>
                <a:latin typeface="Poppins" pitchFamily="34" charset="0"/>
                <a:ea typeface="Poppins" pitchFamily="34" charset="-122"/>
                <a:cs typeface="Poppins" pitchFamily="34" charset="-120"/>
              </a:rPr>
              <a:t>.</a:t>
            </a:r>
            <a:endParaRPr lang="en-US" sz="7200" dirty="0"/>
          </a:p>
        </p:txBody>
      </p:sp>
      <p:sp>
        <p:nvSpPr>
          <p:cNvPr id="4" name="Shape 2"/>
          <p:cNvSpPr/>
          <p:nvPr/>
        </p:nvSpPr>
        <p:spPr>
          <a:xfrm>
            <a:off x="1143000" y="3520529"/>
            <a:ext cx="7508379" cy="1568648"/>
          </a:xfrm>
          <a:prstGeom prst="roundRect">
            <a:avLst>
              <a:gd name="adj" fmla="val 10930"/>
            </a:avLst>
          </a:prstGeom>
          <a:solidFill>
            <a:srgbClr val="F5F3EC"/>
          </a:solidFill>
          <a:ln w="9525">
            <a:solidFill>
              <a:srgbClr val="ECE9DF"/>
            </a:solidFill>
            <a:prstDash val="solid"/>
          </a:ln>
        </p:spPr>
        <p:txBody>
          <a:bodyPr/>
          <a:lstStyle/>
          <a:p>
            <a:endParaRPr lang="en-US"/>
          </a:p>
        </p:txBody>
      </p:sp>
      <p:sp>
        <p:nvSpPr>
          <p:cNvPr id="5" name="Text 3"/>
          <p:cNvSpPr/>
          <p:nvPr/>
        </p:nvSpPr>
        <p:spPr>
          <a:xfrm>
            <a:off x="1457325" y="3609186"/>
            <a:ext cx="7086121" cy="244673"/>
          </a:xfrm>
          <a:prstGeom prst="rect">
            <a:avLst/>
          </a:prstGeom>
          <a:noFill/>
          <a:ln/>
        </p:spPr>
        <p:txBody>
          <a:bodyPr wrap="square" lIns="25400" tIns="25400" rIns="25400" bIns="25400" rtlCol="0" anchor="t">
            <a:noAutofit/>
          </a:bodyPr>
          <a:lstStyle/>
          <a:p>
            <a:pPr marL="0" indent="0" algn="l">
              <a:lnSpc>
                <a:spcPct val="155000"/>
              </a:lnSpc>
              <a:buNone/>
            </a:pPr>
            <a:r>
              <a:rPr lang="en-US" sz="1600" b="1" kern="0" spc="231" dirty="0">
                <a:solidFill>
                  <a:srgbClr val="6B6588"/>
                </a:solidFill>
                <a:latin typeface="Poppins" pitchFamily="34" charset="0"/>
                <a:ea typeface="Poppins" pitchFamily="34" charset="-122"/>
                <a:cs typeface="Poppins" pitchFamily="34" charset="-120"/>
              </a:rPr>
              <a:t>01</a:t>
            </a:r>
            <a:endParaRPr lang="en-US" sz="1600" dirty="0"/>
          </a:p>
        </p:txBody>
      </p:sp>
      <p:sp>
        <p:nvSpPr>
          <p:cNvPr id="6" name="Text 4"/>
          <p:cNvSpPr/>
          <p:nvPr/>
        </p:nvSpPr>
        <p:spPr>
          <a:xfrm>
            <a:off x="1457325" y="3911010"/>
            <a:ext cx="7086121" cy="1106467"/>
          </a:xfrm>
          <a:prstGeom prst="rect">
            <a:avLst/>
          </a:prstGeom>
          <a:noFill/>
          <a:ln/>
        </p:spPr>
        <p:txBody>
          <a:bodyPr wrap="square" lIns="25400" tIns="25400" rIns="25400" bIns="25400" rtlCol="0" anchor="t">
            <a:normAutofit/>
          </a:bodyPr>
          <a:lstStyle/>
          <a:p>
            <a:pPr marL="0" indent="0" algn="l">
              <a:lnSpc>
                <a:spcPct val="125000"/>
              </a:lnSpc>
              <a:buNone/>
            </a:pPr>
            <a:r>
              <a:rPr lang="en-US" sz="2250" dirty="0">
                <a:solidFill>
                  <a:srgbClr val="0F0B2E"/>
                </a:solidFill>
                <a:latin typeface="Poppins" pitchFamily="34" charset="0"/>
                <a:ea typeface="Poppins" pitchFamily="34" charset="-122"/>
                <a:cs typeface="Poppins" pitchFamily="34" charset="-120"/>
              </a:rPr>
              <a:t>What do people </a:t>
            </a:r>
            <a:r>
              <a:rPr lang="en-US" sz="2250" b="1" dirty="0">
                <a:solidFill>
                  <a:srgbClr val="0F0B2E"/>
                </a:solidFill>
                <a:latin typeface="Poppins" pitchFamily="34" charset="0"/>
                <a:ea typeface="Poppins" pitchFamily="34" charset="-122"/>
                <a:cs typeface="Poppins" pitchFamily="34" charset="-120"/>
              </a:rPr>
              <a:t>most</a:t>
            </a:r>
            <a:r>
              <a:rPr lang="en-US" sz="2250" dirty="0">
                <a:solidFill>
                  <a:srgbClr val="0F0B2E"/>
                </a:solidFill>
                <a:latin typeface="Poppins" pitchFamily="34" charset="0"/>
                <a:ea typeface="Poppins" pitchFamily="34" charset="-122"/>
                <a:cs typeface="Poppins" pitchFamily="34" charset="-120"/>
              </a:rPr>
              <a:t> </a:t>
            </a:r>
            <a:r>
              <a:rPr lang="en-US" sz="2250" b="1" dirty="0">
                <a:solidFill>
                  <a:srgbClr val="0F0B2E"/>
                </a:solidFill>
                <a:latin typeface="Poppins" pitchFamily="34" charset="0"/>
                <a:ea typeface="Poppins" pitchFamily="34" charset="-122"/>
                <a:cs typeface="Poppins" pitchFamily="34" charset="-120"/>
              </a:rPr>
              <a:t>appreciate</a:t>
            </a:r>
            <a:r>
              <a:rPr lang="en-US" sz="2250" i="1" dirty="0">
                <a:solidFill>
                  <a:srgbClr val="0F0B2E"/>
                </a:solidFill>
                <a:latin typeface="Poppins" pitchFamily="34" charset="0"/>
                <a:ea typeface="Poppins" pitchFamily="34" charset="-122"/>
                <a:cs typeface="Poppins" pitchFamily="34" charset="-120"/>
              </a:rPr>
              <a:t> </a:t>
            </a:r>
            <a:r>
              <a:rPr lang="en-US" sz="2250" dirty="0">
                <a:solidFill>
                  <a:srgbClr val="0F0B2E"/>
                </a:solidFill>
                <a:latin typeface="Poppins" pitchFamily="34" charset="0"/>
                <a:ea typeface="Poppins" pitchFamily="34" charset="-122"/>
                <a:cs typeface="Poppins" pitchFamily="34" charset="-120"/>
              </a:rPr>
              <a:t>about how you lead?</a:t>
            </a:r>
            <a:endParaRPr lang="en-US" sz="2250" dirty="0"/>
          </a:p>
        </p:txBody>
      </p:sp>
      <p:sp>
        <p:nvSpPr>
          <p:cNvPr id="7" name="Shape 5"/>
          <p:cNvSpPr/>
          <p:nvPr/>
        </p:nvSpPr>
        <p:spPr>
          <a:xfrm>
            <a:off x="1143000" y="5298728"/>
            <a:ext cx="7508379" cy="1568648"/>
          </a:xfrm>
          <a:prstGeom prst="roundRect">
            <a:avLst>
              <a:gd name="adj" fmla="val 10930"/>
            </a:avLst>
          </a:prstGeom>
          <a:solidFill>
            <a:srgbClr val="F5F3EC"/>
          </a:solidFill>
          <a:ln w="9525">
            <a:solidFill>
              <a:srgbClr val="ECE9DF"/>
            </a:solidFill>
            <a:prstDash val="solid"/>
          </a:ln>
        </p:spPr>
        <p:txBody>
          <a:bodyPr/>
          <a:lstStyle/>
          <a:p>
            <a:endParaRPr lang="en-US"/>
          </a:p>
        </p:txBody>
      </p:sp>
      <p:sp>
        <p:nvSpPr>
          <p:cNvPr id="8" name="Text 6"/>
          <p:cNvSpPr/>
          <p:nvPr/>
        </p:nvSpPr>
        <p:spPr>
          <a:xfrm>
            <a:off x="1457325" y="5387385"/>
            <a:ext cx="7086121" cy="244673"/>
          </a:xfrm>
          <a:prstGeom prst="rect">
            <a:avLst/>
          </a:prstGeom>
          <a:noFill/>
          <a:ln/>
        </p:spPr>
        <p:txBody>
          <a:bodyPr wrap="square" lIns="25400" tIns="25400" rIns="25400" bIns="25400" rtlCol="0" anchor="t">
            <a:noAutofit/>
          </a:bodyPr>
          <a:lstStyle/>
          <a:p>
            <a:pPr marL="0" indent="0" algn="l">
              <a:lnSpc>
                <a:spcPct val="155000"/>
              </a:lnSpc>
              <a:buNone/>
            </a:pPr>
            <a:r>
              <a:rPr lang="en-US" sz="1600" b="1" kern="0" spc="231" dirty="0">
                <a:solidFill>
                  <a:srgbClr val="6B6588"/>
                </a:solidFill>
                <a:latin typeface="Poppins" pitchFamily="34" charset="0"/>
                <a:ea typeface="Poppins" pitchFamily="34" charset="-122"/>
                <a:cs typeface="Poppins" pitchFamily="34" charset="-120"/>
              </a:rPr>
              <a:t>02</a:t>
            </a:r>
            <a:endParaRPr lang="en-US" sz="1600" dirty="0"/>
          </a:p>
        </p:txBody>
      </p:sp>
      <p:sp>
        <p:nvSpPr>
          <p:cNvPr id="9" name="Text 7"/>
          <p:cNvSpPr/>
          <p:nvPr/>
        </p:nvSpPr>
        <p:spPr>
          <a:xfrm>
            <a:off x="1457325" y="5689208"/>
            <a:ext cx="7086121" cy="1203961"/>
          </a:xfrm>
          <a:prstGeom prst="rect">
            <a:avLst/>
          </a:prstGeom>
          <a:noFill/>
          <a:ln/>
        </p:spPr>
        <p:txBody>
          <a:bodyPr wrap="square" lIns="25400" tIns="25400" rIns="25400" bIns="25400" rtlCol="0" anchor="t">
            <a:normAutofit/>
          </a:bodyPr>
          <a:lstStyle/>
          <a:p>
            <a:pPr marL="0" indent="0" algn="l">
              <a:lnSpc>
                <a:spcPct val="125000"/>
              </a:lnSpc>
              <a:buNone/>
            </a:pPr>
            <a:r>
              <a:rPr lang="en-US" sz="2250" dirty="0">
                <a:solidFill>
                  <a:srgbClr val="0F0B2E"/>
                </a:solidFill>
                <a:latin typeface="Poppins" pitchFamily="34" charset="0"/>
                <a:ea typeface="Poppins" pitchFamily="34" charset="-122"/>
                <a:cs typeface="Poppins" pitchFamily="34" charset="-120"/>
              </a:rPr>
              <a:t>How can you better </a:t>
            </a:r>
            <a:r>
              <a:rPr lang="en-US" sz="2250" b="1" dirty="0">
                <a:solidFill>
                  <a:srgbClr val="0F0B2E"/>
                </a:solidFill>
                <a:latin typeface="Poppins" pitchFamily="34" charset="0"/>
                <a:ea typeface="Poppins" pitchFamily="34" charset="-122"/>
                <a:cs typeface="Poppins" pitchFamily="34" charset="-120"/>
              </a:rPr>
              <a:t>release the potential </a:t>
            </a:r>
            <a:r>
              <a:rPr lang="en-US" sz="2250" dirty="0">
                <a:solidFill>
                  <a:srgbClr val="0F0B2E"/>
                </a:solidFill>
                <a:latin typeface="Poppins" pitchFamily="34" charset="0"/>
                <a:ea typeface="Poppins" pitchFamily="34" charset="-122"/>
                <a:cs typeface="Poppins" pitchFamily="34" charset="-120"/>
              </a:rPr>
              <a:t>in others?</a:t>
            </a:r>
            <a:endParaRPr lang="en-US" sz="2250" dirty="0"/>
          </a:p>
        </p:txBody>
      </p:sp>
      <p:sp>
        <p:nvSpPr>
          <p:cNvPr id="10" name="Shape 8"/>
          <p:cNvSpPr/>
          <p:nvPr/>
        </p:nvSpPr>
        <p:spPr>
          <a:xfrm>
            <a:off x="1143000" y="7076926"/>
            <a:ext cx="7508379" cy="1568648"/>
          </a:xfrm>
          <a:prstGeom prst="roundRect">
            <a:avLst>
              <a:gd name="adj" fmla="val 10930"/>
            </a:avLst>
          </a:prstGeom>
          <a:solidFill>
            <a:srgbClr val="F5F3EC"/>
          </a:solidFill>
          <a:ln w="9525">
            <a:solidFill>
              <a:srgbClr val="ECE9DF"/>
            </a:solidFill>
            <a:prstDash val="solid"/>
          </a:ln>
        </p:spPr>
        <p:txBody>
          <a:bodyPr/>
          <a:lstStyle/>
          <a:p>
            <a:endParaRPr lang="en-US"/>
          </a:p>
        </p:txBody>
      </p:sp>
      <p:sp>
        <p:nvSpPr>
          <p:cNvPr id="11" name="Text 9"/>
          <p:cNvSpPr/>
          <p:nvPr/>
        </p:nvSpPr>
        <p:spPr>
          <a:xfrm>
            <a:off x="1457325" y="7165583"/>
            <a:ext cx="7086121" cy="244673"/>
          </a:xfrm>
          <a:prstGeom prst="rect">
            <a:avLst/>
          </a:prstGeom>
          <a:noFill/>
          <a:ln/>
        </p:spPr>
        <p:txBody>
          <a:bodyPr wrap="square" lIns="25400" tIns="25400" rIns="25400" bIns="25400" rtlCol="0" anchor="t">
            <a:noAutofit/>
          </a:bodyPr>
          <a:lstStyle/>
          <a:p>
            <a:pPr marL="0" indent="0" algn="l">
              <a:lnSpc>
                <a:spcPct val="155000"/>
              </a:lnSpc>
              <a:buNone/>
            </a:pPr>
            <a:r>
              <a:rPr lang="en-US" sz="1600" b="1" kern="0" spc="231" dirty="0">
                <a:solidFill>
                  <a:srgbClr val="6B6588"/>
                </a:solidFill>
                <a:latin typeface="Poppins" pitchFamily="34" charset="0"/>
                <a:ea typeface="Poppins" pitchFamily="34" charset="-122"/>
                <a:cs typeface="Poppins" pitchFamily="34" charset="-120"/>
              </a:rPr>
              <a:t>03</a:t>
            </a:r>
            <a:endParaRPr lang="en-US" sz="1600" dirty="0"/>
          </a:p>
        </p:txBody>
      </p:sp>
      <p:sp>
        <p:nvSpPr>
          <p:cNvPr id="12" name="Text 10"/>
          <p:cNvSpPr/>
          <p:nvPr/>
        </p:nvSpPr>
        <p:spPr>
          <a:xfrm>
            <a:off x="1457325" y="7467407"/>
            <a:ext cx="7086121" cy="1043547"/>
          </a:xfrm>
          <a:prstGeom prst="rect">
            <a:avLst/>
          </a:prstGeom>
          <a:noFill/>
          <a:ln/>
        </p:spPr>
        <p:txBody>
          <a:bodyPr wrap="square" lIns="25400" tIns="25400" rIns="25400" bIns="25400" rtlCol="0" anchor="t">
            <a:normAutofit/>
          </a:bodyPr>
          <a:lstStyle/>
          <a:p>
            <a:pPr marL="0" indent="0" algn="l">
              <a:lnSpc>
                <a:spcPct val="125000"/>
              </a:lnSpc>
              <a:buNone/>
            </a:pPr>
            <a:r>
              <a:rPr lang="en-US" sz="2250" dirty="0">
                <a:solidFill>
                  <a:srgbClr val="0F0B2E"/>
                </a:solidFill>
                <a:latin typeface="Poppins" pitchFamily="34" charset="0"/>
                <a:ea typeface="Poppins" pitchFamily="34" charset="-122"/>
                <a:cs typeface="Poppins" pitchFamily="34" charset="-120"/>
              </a:rPr>
              <a:t>How will you </a:t>
            </a:r>
            <a:r>
              <a:rPr lang="en-US" sz="2250" b="1" dirty="0">
                <a:solidFill>
                  <a:srgbClr val="0F0B2E"/>
                </a:solidFill>
                <a:latin typeface="Poppins" pitchFamily="34" charset="0"/>
                <a:ea typeface="Poppins" pitchFamily="34" charset="-122"/>
                <a:cs typeface="Poppins" pitchFamily="34" charset="-120"/>
              </a:rPr>
              <a:t>lead differently </a:t>
            </a:r>
            <a:r>
              <a:rPr lang="en-US" sz="2250" dirty="0">
                <a:solidFill>
                  <a:srgbClr val="0F0B2E"/>
                </a:solidFill>
                <a:latin typeface="Poppins" pitchFamily="34" charset="0"/>
                <a:ea typeface="Poppins" pitchFamily="34" charset="-122"/>
                <a:cs typeface="Poppins" pitchFamily="34" charset="-120"/>
              </a:rPr>
              <a:t>in light of this workshop?</a:t>
            </a:r>
            <a:endParaRPr lang="en-US" sz="2250" dirty="0"/>
          </a:p>
        </p:txBody>
      </p:sp>
      <p:sp>
        <p:nvSpPr>
          <p:cNvPr id="14" name="Text 12"/>
          <p:cNvSpPr/>
          <p:nvPr/>
        </p:nvSpPr>
        <p:spPr>
          <a:xfrm>
            <a:off x="9527679" y="3079254"/>
            <a:ext cx="3402951" cy="2575588"/>
          </a:xfrm>
          <a:prstGeom prst="rect">
            <a:avLst/>
          </a:prstGeom>
          <a:noFill/>
          <a:ln/>
        </p:spPr>
        <p:txBody>
          <a:bodyPr wrap="square" lIns="25400" tIns="25400" rIns="25400" bIns="25400" rtlCol="0" anchor="t">
            <a:normAutofit/>
          </a:bodyPr>
          <a:lstStyle/>
          <a:p>
            <a:pPr marL="0" indent="0" algn="l">
              <a:lnSpc>
                <a:spcPct val="118000"/>
              </a:lnSpc>
              <a:buNone/>
            </a:pPr>
            <a:r>
              <a:rPr lang="en-US" sz="2000" b="1" kern="0" spc="-19" dirty="0">
                <a:solidFill>
                  <a:srgbClr val="0E0A2E"/>
                </a:solidFill>
                <a:latin typeface="Poppins" pitchFamily="34" charset="0"/>
                <a:ea typeface="Poppins" pitchFamily="34" charset="-122"/>
                <a:cs typeface="Poppins" pitchFamily="34" charset="-120"/>
              </a:rPr>
              <a:t>What more do I want to know?</a:t>
            </a:r>
          </a:p>
        </p:txBody>
      </p:sp>
      <p:sp>
        <p:nvSpPr>
          <p:cNvPr id="16" name="Text 14"/>
          <p:cNvSpPr/>
          <p:nvPr/>
        </p:nvSpPr>
        <p:spPr>
          <a:xfrm>
            <a:off x="13574464" y="3079254"/>
            <a:ext cx="3402951" cy="1633423"/>
          </a:xfrm>
          <a:prstGeom prst="rect">
            <a:avLst/>
          </a:prstGeom>
          <a:noFill/>
          <a:ln/>
        </p:spPr>
        <p:txBody>
          <a:bodyPr wrap="square" lIns="25400" tIns="25400" rIns="25400" bIns="25400" rtlCol="0" anchor="t">
            <a:normAutofit/>
          </a:bodyPr>
          <a:lstStyle/>
          <a:p>
            <a:pPr marL="0" indent="0" algn="l">
              <a:lnSpc>
                <a:spcPct val="118000"/>
              </a:lnSpc>
              <a:buNone/>
            </a:pPr>
            <a:r>
              <a:rPr lang="en-US" sz="2000" b="1" kern="0" spc="-19" dirty="0">
                <a:solidFill>
                  <a:srgbClr val="0E0A2E"/>
                </a:solidFill>
                <a:latin typeface="Poppins" pitchFamily="34" charset="0"/>
                <a:ea typeface="Poppins" pitchFamily="34" charset="-122"/>
                <a:cs typeface="Poppins" pitchFamily="34" charset="-120"/>
              </a:rPr>
              <a:t>What are my personal goals?</a:t>
            </a:r>
            <a:endParaRPr lang="en-US" sz="2000" b="1" dirty="0">
              <a:solidFill>
                <a:srgbClr val="0E0A2E"/>
              </a:solidFill>
            </a:endParaRPr>
          </a:p>
        </p:txBody>
      </p:sp>
      <p:sp>
        <p:nvSpPr>
          <p:cNvPr id="18" name="Text 16"/>
          <p:cNvSpPr/>
          <p:nvPr/>
        </p:nvSpPr>
        <p:spPr>
          <a:xfrm>
            <a:off x="9527679" y="6435477"/>
            <a:ext cx="3402951" cy="2098923"/>
          </a:xfrm>
          <a:prstGeom prst="rect">
            <a:avLst/>
          </a:prstGeom>
          <a:noFill/>
          <a:ln/>
        </p:spPr>
        <p:txBody>
          <a:bodyPr wrap="square" lIns="25400" tIns="25400" rIns="25400" bIns="25400" rtlCol="0" anchor="t">
            <a:normAutofit/>
          </a:bodyPr>
          <a:lstStyle/>
          <a:p>
            <a:pPr marL="0" indent="0" algn="l">
              <a:lnSpc>
                <a:spcPct val="118000"/>
              </a:lnSpc>
              <a:buNone/>
            </a:pPr>
            <a:r>
              <a:rPr lang="en-US" sz="2000" b="1" kern="0" spc="-19" dirty="0">
                <a:solidFill>
                  <a:srgbClr val="0E0A2E"/>
                </a:solidFill>
                <a:latin typeface="Poppins" pitchFamily="34" charset="0"/>
                <a:ea typeface="Poppins" pitchFamily="34" charset="-122"/>
                <a:cs typeface="Poppins" pitchFamily="34" charset="-120"/>
              </a:rPr>
              <a:t>How could this impact others?</a:t>
            </a:r>
            <a:endParaRPr lang="en-US" sz="2000" b="1" dirty="0">
              <a:solidFill>
                <a:srgbClr val="0E0A2E"/>
              </a:solidFill>
            </a:endParaRPr>
          </a:p>
        </p:txBody>
      </p:sp>
      <p:sp>
        <p:nvSpPr>
          <p:cNvPr id="20" name="Text 18"/>
          <p:cNvSpPr/>
          <p:nvPr/>
        </p:nvSpPr>
        <p:spPr>
          <a:xfrm>
            <a:off x="13574464" y="6435476"/>
            <a:ext cx="3402951" cy="1841015"/>
          </a:xfrm>
          <a:prstGeom prst="rect">
            <a:avLst/>
          </a:prstGeom>
          <a:noFill/>
          <a:ln/>
        </p:spPr>
        <p:txBody>
          <a:bodyPr wrap="square" lIns="25400" tIns="25400" rIns="25400" bIns="25400" rtlCol="0" anchor="t">
            <a:normAutofit/>
          </a:bodyPr>
          <a:lstStyle/>
          <a:p>
            <a:pPr marL="0" indent="0" algn="l">
              <a:lnSpc>
                <a:spcPct val="118000"/>
              </a:lnSpc>
              <a:buNone/>
            </a:pPr>
            <a:r>
              <a:rPr lang="en-US" sz="2000" b="1" kern="0" spc="-19" dirty="0">
                <a:solidFill>
                  <a:srgbClr val="0E0A2E"/>
                </a:solidFill>
                <a:latin typeface="Poppins" pitchFamily="34" charset="0"/>
                <a:ea typeface="Poppins" pitchFamily="34" charset="-122"/>
                <a:cs typeface="Poppins" pitchFamily="34" charset="-120"/>
              </a:rPr>
              <a:t>How can this be applied?</a:t>
            </a:r>
            <a:endParaRPr lang="en-US" sz="2000" b="1" dirty="0">
              <a:solidFill>
                <a:srgbClr val="0E0A2E"/>
              </a:solidFill>
            </a:endParaRPr>
          </a:p>
        </p:txBody>
      </p:sp>
      <p:sp>
        <p:nvSpPr>
          <p:cNvPr id="21" name="Text 19"/>
          <p:cNvSpPr/>
          <p:nvPr/>
        </p:nvSpPr>
        <p:spPr>
          <a:xfrm>
            <a:off x="1333500" y="9540180"/>
            <a:ext cx="1837283" cy="27429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200" b="1" kern="0" spc="216" dirty="0">
                <a:solidFill>
                  <a:srgbClr val="6B6588"/>
                </a:solidFill>
                <a:latin typeface="Poppins" pitchFamily="34" charset="0"/>
                <a:ea typeface="Poppins" pitchFamily="34" charset="-122"/>
                <a:cs typeface="Poppins" pitchFamily="34" charset="-120"/>
              </a:rPr>
              <a:t>FINAL REFLECTION</a:t>
            </a:r>
            <a:endParaRPr lang="en-US" sz="12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 31">
    <p:bg>
      <p:bgPr>
        <a:solidFill>
          <a:srgbClr val="0F0B2E"/>
        </a:solidFill>
        <a:effectLst/>
      </p:bgPr>
    </p:bg>
    <p:spTree>
      <p:nvGrpSpPr>
        <p:cNvPr id="1" name=""/>
        <p:cNvGrpSpPr/>
        <p:nvPr/>
      </p:nvGrpSpPr>
      <p:grpSpPr>
        <a:xfrm>
          <a:off x="0" y="0"/>
          <a:ext cx="0" cy="0"/>
          <a:chOff x="0" y="0"/>
          <a:chExt cx="0" cy="0"/>
        </a:xfrm>
      </p:grpSpPr>
      <p:sp>
        <p:nvSpPr>
          <p:cNvPr id="2" name="Text 0"/>
          <p:cNvSpPr/>
          <p:nvPr/>
        </p:nvSpPr>
        <p:spPr>
          <a:xfrm>
            <a:off x="1143000" y="942231"/>
            <a:ext cx="16482060" cy="451396"/>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2100" b="1" kern="0" spc="462" dirty="0">
                <a:solidFill>
                  <a:srgbClr val="6F6A92"/>
                </a:solidFill>
                <a:latin typeface="Poppins" pitchFamily="34" charset="0"/>
                <a:ea typeface="Poppins" pitchFamily="34" charset="-122"/>
                <a:cs typeface="Poppins" pitchFamily="34" charset="-120"/>
              </a:rPr>
              <a:t>STAY IN TOUCH</a:t>
            </a:r>
            <a:endParaRPr lang="en-US" sz="2100" dirty="0"/>
          </a:p>
        </p:txBody>
      </p:sp>
      <p:sp>
        <p:nvSpPr>
          <p:cNvPr id="3" name="Text 1"/>
          <p:cNvSpPr/>
          <p:nvPr/>
        </p:nvSpPr>
        <p:spPr>
          <a:xfrm>
            <a:off x="1143000" y="1698427"/>
            <a:ext cx="16482060" cy="3467100"/>
          </a:xfrm>
          <a:prstGeom prst="rect">
            <a:avLst/>
          </a:prstGeom>
          <a:noFill/>
          <a:ln/>
        </p:spPr>
        <p:txBody>
          <a:bodyPr wrap="square" lIns="25400" tIns="25400" rIns="25400" bIns="25400" rtlCol="0" anchor="b">
            <a:normAutofit/>
          </a:bodyPr>
          <a:lstStyle/>
          <a:p>
            <a:pPr marL="0" indent="0" algn="l">
              <a:lnSpc>
                <a:spcPct val="90000"/>
              </a:lnSpc>
              <a:buNone/>
            </a:pPr>
            <a:r>
              <a:rPr lang="en-US" sz="15000" b="1" kern="0" spc="-600" dirty="0">
                <a:gradFill>
                  <a:gsLst>
                    <a:gs pos="46000">
                      <a:srgbClr val="FED507"/>
                    </a:gs>
                    <a:gs pos="11000">
                      <a:srgbClr val="E84227"/>
                    </a:gs>
                  </a:gsLst>
                  <a:lin ang="2700000" scaled="0"/>
                </a:gradFill>
                <a:latin typeface="Poppins" pitchFamily="34" charset="0"/>
                <a:ea typeface="Poppins" pitchFamily="34" charset="-122"/>
                <a:cs typeface="Poppins" pitchFamily="34" charset="-120"/>
              </a:rPr>
              <a:t>Thank</a:t>
            </a:r>
            <a:r>
              <a:rPr lang="en-US" sz="15000" b="1" kern="0" spc="-600" dirty="0">
                <a:solidFill>
                  <a:srgbClr val="FFFFFF"/>
                </a:solidFill>
                <a:latin typeface="Poppins" pitchFamily="34" charset="0"/>
                <a:ea typeface="Poppins" pitchFamily="34" charset="-122"/>
                <a:cs typeface="Poppins" pitchFamily="34" charset="-120"/>
              </a:rPr>
              <a:t> </a:t>
            </a:r>
            <a:r>
              <a:rPr lang="en-US" sz="15000" b="1" kern="0" spc="-600" dirty="0">
                <a:gradFill>
                  <a:gsLst>
                    <a:gs pos="46000">
                      <a:srgbClr val="FED507"/>
                    </a:gs>
                    <a:gs pos="11000">
                      <a:srgbClr val="E84227"/>
                    </a:gs>
                  </a:gsLst>
                  <a:lin ang="2700000" scaled="0"/>
                </a:gradFill>
                <a:latin typeface="Poppins" pitchFamily="34" charset="0"/>
                <a:cs typeface="Poppins" pitchFamily="34" charset="-120"/>
              </a:rPr>
              <a:t>you</a:t>
            </a:r>
            <a:r>
              <a:rPr lang="en-US" sz="15000" b="1" kern="0" spc="-600" dirty="0">
                <a:solidFill>
                  <a:srgbClr val="FFFFFF"/>
                </a:solidFill>
                <a:latin typeface="Poppins" pitchFamily="34" charset="0"/>
                <a:ea typeface="Poppins" pitchFamily="34" charset="-122"/>
                <a:cs typeface="Poppins" pitchFamily="34" charset="-120"/>
              </a:rPr>
              <a:t>.</a:t>
            </a:r>
            <a:endParaRPr lang="en-US" sz="15000" dirty="0"/>
          </a:p>
        </p:txBody>
      </p:sp>
      <p:sp>
        <p:nvSpPr>
          <p:cNvPr id="4" name="Text 2"/>
          <p:cNvSpPr/>
          <p:nvPr/>
        </p:nvSpPr>
        <p:spPr>
          <a:xfrm>
            <a:off x="1143000" y="5432227"/>
            <a:ext cx="11001683" cy="929580"/>
          </a:xfrm>
          <a:prstGeom prst="rect">
            <a:avLst/>
          </a:prstGeom>
          <a:noFill/>
          <a:ln/>
        </p:spPr>
        <p:txBody>
          <a:bodyPr wrap="square" lIns="25400" tIns="25400" rIns="25400" bIns="25400" rtlCol="0" anchor="t">
            <a:normAutofit fontScale="92500" lnSpcReduction="20000"/>
          </a:bodyPr>
          <a:lstStyle/>
          <a:p>
            <a:pPr marL="0" indent="0" algn="l">
              <a:lnSpc>
                <a:spcPct val="130000"/>
              </a:lnSpc>
              <a:buNone/>
            </a:pPr>
            <a:r>
              <a:rPr lang="en-US" sz="2700" dirty="0">
                <a:solidFill>
                  <a:srgbClr val="B8B2D4"/>
                </a:solidFill>
                <a:latin typeface="Poppins" pitchFamily="34" charset="0"/>
                <a:ea typeface="Poppins" pitchFamily="34" charset="-122"/>
                <a:cs typeface="Poppins" pitchFamily="34" charset="-120"/>
              </a:rPr>
              <a:t>Please stay in touch . We'd love to hear how you're putting this into practice.</a:t>
            </a:r>
            <a:endParaRPr lang="en-US" sz="2700" dirty="0"/>
          </a:p>
        </p:txBody>
      </p:sp>
      <p:sp>
        <p:nvSpPr>
          <p:cNvPr id="14" name="Text 12"/>
          <p:cNvSpPr/>
          <p:nvPr/>
        </p:nvSpPr>
        <p:spPr>
          <a:xfrm>
            <a:off x="1333500" y="9540180"/>
            <a:ext cx="3854092" cy="27429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200" b="1" kern="0" spc="216" dirty="0">
                <a:solidFill>
                  <a:srgbClr val="6F6A92"/>
                </a:solidFill>
                <a:latin typeface="Poppins" pitchFamily="34" charset="0"/>
                <a:ea typeface="Poppins" pitchFamily="34" charset="-122"/>
                <a:cs typeface="Poppins" pitchFamily="34" charset="-120"/>
              </a:rPr>
              <a:t>LEADERSHIP DEVELOPMENT WORKSHOP</a:t>
            </a:r>
            <a:endParaRPr lang="en-US" sz="1200" dirty="0"/>
          </a:p>
        </p:txBody>
      </p:sp>
      <p:sp>
        <p:nvSpPr>
          <p:cNvPr id="15" name="Text 13"/>
          <p:cNvSpPr/>
          <p:nvPr/>
        </p:nvSpPr>
        <p:spPr>
          <a:xfrm>
            <a:off x="16544925" y="9540180"/>
            <a:ext cx="676275" cy="27429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200" b="1" kern="0" spc="216" dirty="0">
                <a:solidFill>
                  <a:srgbClr val="6F6A92"/>
                </a:solidFill>
                <a:latin typeface="Poppins" pitchFamily="34" charset="0"/>
                <a:ea typeface="Poppins" pitchFamily="34" charset="-122"/>
                <a:cs typeface="Poppins" pitchFamily="34" charset="-120"/>
              </a:rPr>
              <a:t>31 / 31</a:t>
            </a:r>
            <a:endParaRPr lang="en-US" sz="12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DFCF9"/>
        </a:solidFill>
        <a:effectLst/>
      </p:bgPr>
    </p:bg>
    <p:spTree>
      <p:nvGrpSpPr>
        <p:cNvPr id="1" name=""/>
        <p:cNvGrpSpPr/>
        <p:nvPr/>
      </p:nvGrpSpPr>
      <p:grpSpPr>
        <a:xfrm>
          <a:off x="0" y="0"/>
          <a:ext cx="0" cy="0"/>
          <a:chOff x="0" y="0"/>
          <a:chExt cx="0" cy="0"/>
        </a:xfrm>
      </p:grpSpPr>
      <p:sp>
        <p:nvSpPr>
          <p:cNvPr id="2" name="Text 0"/>
          <p:cNvSpPr/>
          <p:nvPr/>
        </p:nvSpPr>
        <p:spPr>
          <a:xfrm>
            <a:off x="1143000" y="952500"/>
            <a:ext cx="16482060"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650" b="1" kern="0" spc="363" dirty="0">
                <a:solidFill>
                  <a:srgbClr val="6B6588"/>
                </a:solidFill>
                <a:latin typeface="Poppins" pitchFamily="34" charset="0"/>
                <a:ea typeface="Poppins" pitchFamily="34" charset="-122"/>
                <a:cs typeface="Poppins" pitchFamily="34" charset="-120"/>
              </a:rPr>
              <a:t>OUR AIMS FOR THIS SESSION · WHAT ARE YOURS?</a:t>
            </a:r>
            <a:endParaRPr lang="en-US" sz="1650" dirty="0"/>
          </a:p>
        </p:txBody>
      </p:sp>
      <p:sp>
        <p:nvSpPr>
          <p:cNvPr id="3" name="Text 1"/>
          <p:cNvSpPr/>
          <p:nvPr/>
        </p:nvSpPr>
        <p:spPr>
          <a:xfrm>
            <a:off x="1143000" y="1543943"/>
            <a:ext cx="16482060" cy="1775222"/>
          </a:xfrm>
          <a:prstGeom prst="rect">
            <a:avLst/>
          </a:prstGeom>
          <a:noFill/>
          <a:ln/>
        </p:spPr>
        <p:txBody>
          <a:bodyPr wrap="square" lIns="25400" tIns="25400" rIns="25400" bIns="25400" rtlCol="0" anchor="t">
            <a:normAutofit fontScale="92500" lnSpcReduction="20000"/>
          </a:bodyPr>
          <a:lstStyle/>
          <a:p>
            <a:pPr marL="0" indent="0" algn="l">
              <a:lnSpc>
                <a:spcPct val="95000"/>
              </a:lnSpc>
              <a:buNone/>
            </a:pPr>
            <a:r>
              <a:rPr lang="en-US" sz="7200" b="1" kern="0" spc="-252" dirty="0">
                <a:solidFill>
                  <a:srgbClr val="0F0B2E"/>
                </a:solidFill>
                <a:latin typeface="Poppins" pitchFamily="34" charset="0"/>
                <a:ea typeface="Poppins" pitchFamily="34" charset="-122"/>
                <a:cs typeface="Poppins" pitchFamily="34" charset="-120"/>
              </a:rPr>
              <a:t>Our </a:t>
            </a:r>
            <a:r>
              <a:rPr lang="en-US" sz="7200" b="1" kern="0" spc="-252" dirty="0">
                <a:gradFill>
                  <a:gsLst>
                    <a:gs pos="24000">
                      <a:srgbClr val="2CAAE3"/>
                    </a:gs>
                    <a:gs pos="89000">
                      <a:srgbClr val="A7C93F"/>
                    </a:gs>
                  </a:gsLst>
                  <a:lin ang="2700000" scaled="0"/>
                </a:gradFill>
                <a:latin typeface="Poppins" pitchFamily="34" charset="0"/>
                <a:ea typeface="Poppins" pitchFamily="34" charset="-122"/>
                <a:cs typeface="Poppins" pitchFamily="34" charset="-120"/>
              </a:rPr>
              <a:t>aims</a:t>
            </a:r>
            <a:r>
              <a:rPr lang="en-US" sz="7200" b="1" kern="0" spc="-252" dirty="0">
                <a:solidFill>
                  <a:srgbClr val="000000"/>
                </a:solidFill>
                <a:latin typeface="Poppins" pitchFamily="34" charset="0"/>
                <a:ea typeface="Poppins" pitchFamily="34" charset="-122"/>
                <a:cs typeface="Poppins" pitchFamily="34" charset="-120"/>
              </a:rPr>
              <a:t> </a:t>
            </a:r>
            <a:r>
              <a:rPr lang="en-US" sz="7200" b="1" kern="0" spc="-252" dirty="0">
                <a:solidFill>
                  <a:srgbClr val="0F0B2E"/>
                </a:solidFill>
                <a:latin typeface="Poppins" pitchFamily="34" charset="0"/>
                <a:ea typeface="Poppins" pitchFamily="34" charset="-122"/>
                <a:cs typeface="Poppins" pitchFamily="34" charset="-120"/>
              </a:rPr>
              <a:t>for </a:t>
            </a:r>
          </a:p>
          <a:p>
            <a:pPr marL="0" indent="0" algn="l">
              <a:lnSpc>
                <a:spcPct val="95000"/>
              </a:lnSpc>
              <a:buNone/>
            </a:pPr>
            <a:r>
              <a:rPr lang="en-US" sz="7200" b="1" kern="0" spc="-252" dirty="0">
                <a:solidFill>
                  <a:srgbClr val="0F0B2E"/>
                </a:solidFill>
                <a:latin typeface="Poppins" pitchFamily="34" charset="0"/>
                <a:ea typeface="Poppins" pitchFamily="34" charset="-122"/>
                <a:cs typeface="Poppins" pitchFamily="34" charset="-120"/>
              </a:rPr>
              <a:t>this session.</a:t>
            </a:r>
            <a:endParaRPr lang="en-US" sz="7200" dirty="0"/>
          </a:p>
        </p:txBody>
      </p:sp>
      <p:sp>
        <p:nvSpPr>
          <p:cNvPr id="4" name="Shape 2"/>
          <p:cNvSpPr/>
          <p:nvPr/>
        </p:nvSpPr>
        <p:spPr>
          <a:xfrm>
            <a:off x="1143000" y="3814465"/>
            <a:ext cx="16002000" cy="9525"/>
          </a:xfrm>
          <a:prstGeom prst="rect">
            <a:avLst/>
          </a:prstGeom>
          <a:solidFill>
            <a:srgbClr val="ECE9DF"/>
          </a:solidFill>
          <a:ln/>
        </p:spPr>
        <p:txBody>
          <a:bodyPr/>
          <a:lstStyle/>
          <a:p>
            <a:endParaRPr lang="en-US"/>
          </a:p>
        </p:txBody>
      </p:sp>
      <p:sp>
        <p:nvSpPr>
          <p:cNvPr id="5" name="Text 3"/>
          <p:cNvSpPr/>
          <p:nvPr/>
        </p:nvSpPr>
        <p:spPr>
          <a:xfrm>
            <a:off x="1143000" y="3957340"/>
            <a:ext cx="914400" cy="687586"/>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3300" b="1" kern="0" spc="-99" dirty="0">
                <a:solidFill>
                  <a:srgbClr val="6B6588"/>
                </a:solidFill>
                <a:latin typeface="Poppins" pitchFamily="34" charset="0"/>
                <a:ea typeface="Poppins" pitchFamily="34" charset="-122"/>
                <a:cs typeface="Poppins" pitchFamily="34" charset="-120"/>
              </a:rPr>
              <a:t>01</a:t>
            </a:r>
            <a:endParaRPr lang="en-US" sz="3300" dirty="0"/>
          </a:p>
        </p:txBody>
      </p:sp>
      <p:sp>
        <p:nvSpPr>
          <p:cNvPr id="6" name="Text 4"/>
          <p:cNvSpPr/>
          <p:nvPr/>
        </p:nvSpPr>
        <p:spPr>
          <a:xfrm>
            <a:off x="2209800" y="4157365"/>
            <a:ext cx="15383256" cy="381000"/>
          </a:xfrm>
          <a:prstGeom prst="rect">
            <a:avLst/>
          </a:prstGeom>
          <a:noFill/>
          <a:ln/>
        </p:spPr>
        <p:txBody>
          <a:bodyPr wrap="square" lIns="25400" tIns="25400" rIns="25400" bIns="25400" rtlCol="0" anchor="t">
            <a:normAutofit fontScale="92500" lnSpcReduction="20000"/>
          </a:bodyPr>
          <a:lstStyle/>
          <a:p>
            <a:pPr marL="0" indent="0" algn="l">
              <a:lnSpc>
                <a:spcPct val="120000"/>
              </a:lnSpc>
              <a:buNone/>
            </a:pPr>
            <a:r>
              <a:rPr lang="en-US" sz="2250" b="1" kern="0" spc="-45" dirty="0">
                <a:solidFill>
                  <a:srgbClr val="0F0B2E"/>
                </a:solidFill>
                <a:latin typeface="Poppins" pitchFamily="34" charset="0"/>
                <a:ea typeface="Poppins" pitchFamily="34" charset="-122"/>
                <a:cs typeface="Poppins" pitchFamily="34" charset="-120"/>
              </a:rPr>
              <a:t>Explore the specific </a:t>
            </a:r>
            <a:r>
              <a:rPr lang="en-US" sz="2250" b="1" i="1" kern="0" spc="-45" dirty="0">
                <a:solidFill>
                  <a:srgbClr val="0F0B2E"/>
                </a:solidFill>
                <a:latin typeface="Poppins" pitchFamily="34" charset="0"/>
                <a:ea typeface="Poppins" pitchFamily="34" charset="-122"/>
                <a:cs typeface="Poppins" pitchFamily="34" charset="-120"/>
              </a:rPr>
              <a:t>leadership contributions </a:t>
            </a:r>
            <a:r>
              <a:rPr lang="en-US" sz="2250" b="1" kern="0" spc="-45" dirty="0">
                <a:solidFill>
                  <a:srgbClr val="0F0B2E"/>
                </a:solidFill>
                <a:latin typeface="Poppins" pitchFamily="34" charset="0"/>
                <a:ea typeface="Poppins" pitchFamily="34" charset="-122"/>
                <a:cs typeface="Poppins" pitchFamily="34" charset="-120"/>
              </a:rPr>
              <a:t>for each colour preference</a:t>
            </a:r>
            <a:endParaRPr lang="en-US" sz="2250" dirty="0"/>
          </a:p>
        </p:txBody>
      </p:sp>
      <p:sp>
        <p:nvSpPr>
          <p:cNvPr id="7" name="Shape 5"/>
          <p:cNvSpPr/>
          <p:nvPr/>
        </p:nvSpPr>
        <p:spPr>
          <a:xfrm>
            <a:off x="1143000" y="4740176"/>
            <a:ext cx="16002000" cy="9525"/>
          </a:xfrm>
          <a:prstGeom prst="rect">
            <a:avLst/>
          </a:prstGeom>
          <a:solidFill>
            <a:srgbClr val="ECE9DF"/>
          </a:solidFill>
          <a:ln/>
        </p:spPr>
        <p:txBody>
          <a:bodyPr/>
          <a:lstStyle/>
          <a:p>
            <a:endParaRPr lang="en-US"/>
          </a:p>
        </p:txBody>
      </p:sp>
      <p:sp>
        <p:nvSpPr>
          <p:cNvPr id="8" name="Text 6"/>
          <p:cNvSpPr/>
          <p:nvPr/>
        </p:nvSpPr>
        <p:spPr>
          <a:xfrm>
            <a:off x="1143000" y="4883051"/>
            <a:ext cx="914400" cy="687586"/>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3300" b="1" kern="0" spc="-99" dirty="0">
                <a:solidFill>
                  <a:srgbClr val="6B6588"/>
                </a:solidFill>
                <a:latin typeface="Poppins" pitchFamily="34" charset="0"/>
                <a:ea typeface="Poppins" pitchFamily="34" charset="-122"/>
                <a:cs typeface="Poppins" pitchFamily="34" charset="-120"/>
              </a:rPr>
              <a:t>02</a:t>
            </a:r>
            <a:endParaRPr lang="en-US" sz="3300" dirty="0"/>
          </a:p>
        </p:txBody>
      </p:sp>
      <p:sp>
        <p:nvSpPr>
          <p:cNvPr id="9" name="Text 7"/>
          <p:cNvSpPr/>
          <p:nvPr/>
        </p:nvSpPr>
        <p:spPr>
          <a:xfrm>
            <a:off x="2209800" y="5083076"/>
            <a:ext cx="15383256" cy="381000"/>
          </a:xfrm>
          <a:prstGeom prst="rect">
            <a:avLst/>
          </a:prstGeom>
          <a:noFill/>
          <a:ln/>
        </p:spPr>
        <p:txBody>
          <a:bodyPr wrap="square" lIns="25400" tIns="25400" rIns="25400" bIns="25400" rtlCol="0" anchor="t">
            <a:normAutofit fontScale="92500" lnSpcReduction="20000"/>
          </a:bodyPr>
          <a:lstStyle/>
          <a:p>
            <a:pPr marL="0" indent="0" algn="l">
              <a:lnSpc>
                <a:spcPct val="120000"/>
              </a:lnSpc>
              <a:buNone/>
            </a:pPr>
            <a:r>
              <a:rPr lang="en-US" sz="2250" b="1" kern="0" spc="-45" dirty="0">
                <a:solidFill>
                  <a:srgbClr val="0F0B2E"/>
                </a:solidFill>
                <a:latin typeface="Poppins" pitchFamily="34" charset="0"/>
                <a:ea typeface="Poppins" pitchFamily="34" charset="-122"/>
                <a:cs typeface="Poppins" pitchFamily="34" charset="-120"/>
              </a:rPr>
              <a:t>Reflect on your </a:t>
            </a:r>
            <a:r>
              <a:rPr lang="en-US" sz="2250" b="1" i="1" kern="0" spc="-45" dirty="0">
                <a:solidFill>
                  <a:srgbClr val="0F0B2E"/>
                </a:solidFill>
                <a:latin typeface="Poppins" pitchFamily="34" charset="0"/>
                <a:ea typeface="Poppins" pitchFamily="34" charset="-122"/>
                <a:cs typeface="Poppins" pitchFamily="34" charset="-120"/>
              </a:rPr>
              <a:t>leadership style </a:t>
            </a:r>
            <a:r>
              <a:rPr lang="en-US" sz="2250" b="1" kern="0" spc="-45" dirty="0">
                <a:solidFill>
                  <a:srgbClr val="0F0B2E"/>
                </a:solidFill>
                <a:latin typeface="Poppins" pitchFamily="34" charset="0"/>
                <a:ea typeface="Poppins" pitchFamily="34" charset="-122"/>
                <a:cs typeface="Poppins" pitchFamily="34" charset="-120"/>
              </a:rPr>
              <a:t>in the context of your personal profile</a:t>
            </a:r>
            <a:endParaRPr lang="en-US" sz="2250" dirty="0"/>
          </a:p>
        </p:txBody>
      </p:sp>
      <p:sp>
        <p:nvSpPr>
          <p:cNvPr id="10" name="Shape 8"/>
          <p:cNvSpPr/>
          <p:nvPr/>
        </p:nvSpPr>
        <p:spPr>
          <a:xfrm>
            <a:off x="1143000" y="5665887"/>
            <a:ext cx="16002000" cy="9525"/>
          </a:xfrm>
          <a:prstGeom prst="rect">
            <a:avLst/>
          </a:prstGeom>
          <a:solidFill>
            <a:srgbClr val="ECE9DF"/>
          </a:solidFill>
          <a:ln/>
        </p:spPr>
        <p:txBody>
          <a:bodyPr/>
          <a:lstStyle/>
          <a:p>
            <a:endParaRPr lang="en-US"/>
          </a:p>
        </p:txBody>
      </p:sp>
      <p:sp>
        <p:nvSpPr>
          <p:cNvPr id="11" name="Text 9"/>
          <p:cNvSpPr/>
          <p:nvPr/>
        </p:nvSpPr>
        <p:spPr>
          <a:xfrm>
            <a:off x="1143000" y="5808762"/>
            <a:ext cx="914400" cy="687586"/>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3300" b="1" kern="0" spc="-99" dirty="0">
                <a:solidFill>
                  <a:srgbClr val="6B6588"/>
                </a:solidFill>
                <a:latin typeface="Poppins" pitchFamily="34" charset="0"/>
                <a:ea typeface="Poppins" pitchFamily="34" charset="-122"/>
                <a:cs typeface="Poppins" pitchFamily="34" charset="-120"/>
              </a:rPr>
              <a:t>03</a:t>
            </a:r>
            <a:endParaRPr lang="en-US" sz="3300" dirty="0"/>
          </a:p>
        </p:txBody>
      </p:sp>
      <p:sp>
        <p:nvSpPr>
          <p:cNvPr id="12" name="Text 10"/>
          <p:cNvSpPr/>
          <p:nvPr/>
        </p:nvSpPr>
        <p:spPr>
          <a:xfrm>
            <a:off x="2209800" y="6008787"/>
            <a:ext cx="15383256" cy="381000"/>
          </a:xfrm>
          <a:prstGeom prst="rect">
            <a:avLst/>
          </a:prstGeom>
          <a:noFill/>
          <a:ln/>
        </p:spPr>
        <p:txBody>
          <a:bodyPr wrap="square" lIns="25400" tIns="25400" rIns="25400" bIns="25400" rtlCol="0" anchor="t">
            <a:normAutofit fontScale="92500" lnSpcReduction="20000"/>
          </a:bodyPr>
          <a:lstStyle/>
          <a:p>
            <a:pPr marL="0" indent="0" algn="l">
              <a:lnSpc>
                <a:spcPct val="120000"/>
              </a:lnSpc>
              <a:buNone/>
            </a:pPr>
            <a:r>
              <a:rPr lang="en-US" sz="2250" b="1" kern="0" spc="-45" dirty="0">
                <a:solidFill>
                  <a:srgbClr val="0F0B2E"/>
                </a:solidFill>
                <a:latin typeface="Poppins" pitchFamily="34" charset="0"/>
                <a:ea typeface="Poppins" pitchFamily="34" charset="-122"/>
                <a:cs typeface="Poppins" pitchFamily="34" charset="-120"/>
              </a:rPr>
              <a:t>Consider how to best adapt your </a:t>
            </a:r>
            <a:r>
              <a:rPr lang="en-US" sz="2250" b="1" i="1" kern="0" spc="-45" dirty="0">
                <a:solidFill>
                  <a:srgbClr val="0F0B2E"/>
                </a:solidFill>
                <a:latin typeface="Poppins" pitchFamily="34" charset="0"/>
                <a:ea typeface="Poppins" pitchFamily="34" charset="-122"/>
                <a:cs typeface="Poppins" pitchFamily="34" charset="-120"/>
              </a:rPr>
              <a:t>communication style </a:t>
            </a:r>
            <a:r>
              <a:rPr lang="en-US" sz="2250" b="1" kern="0" spc="-45" dirty="0">
                <a:solidFill>
                  <a:srgbClr val="0F0B2E"/>
                </a:solidFill>
                <a:latin typeface="Poppins" pitchFamily="34" charset="0"/>
                <a:ea typeface="Poppins" pitchFamily="34" charset="-122"/>
                <a:cs typeface="Poppins" pitchFamily="34" charset="-120"/>
              </a:rPr>
              <a:t>and be more influential as a leader</a:t>
            </a:r>
            <a:endParaRPr lang="en-US" sz="2250" dirty="0"/>
          </a:p>
        </p:txBody>
      </p:sp>
      <p:sp>
        <p:nvSpPr>
          <p:cNvPr id="13" name="Shape 11"/>
          <p:cNvSpPr/>
          <p:nvPr/>
        </p:nvSpPr>
        <p:spPr>
          <a:xfrm>
            <a:off x="1143000" y="6591598"/>
            <a:ext cx="16002000" cy="9525"/>
          </a:xfrm>
          <a:prstGeom prst="rect">
            <a:avLst/>
          </a:prstGeom>
          <a:solidFill>
            <a:srgbClr val="ECE9DF"/>
          </a:solidFill>
          <a:ln/>
        </p:spPr>
        <p:txBody>
          <a:bodyPr/>
          <a:lstStyle/>
          <a:p>
            <a:endParaRPr lang="en-US"/>
          </a:p>
        </p:txBody>
      </p:sp>
      <p:sp>
        <p:nvSpPr>
          <p:cNvPr id="14" name="Text 12"/>
          <p:cNvSpPr/>
          <p:nvPr/>
        </p:nvSpPr>
        <p:spPr>
          <a:xfrm>
            <a:off x="1143000" y="6734473"/>
            <a:ext cx="914400" cy="687586"/>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3300" b="1" kern="0" spc="-99" dirty="0">
                <a:solidFill>
                  <a:srgbClr val="6B6588"/>
                </a:solidFill>
                <a:latin typeface="Poppins" pitchFamily="34" charset="0"/>
                <a:ea typeface="Poppins" pitchFamily="34" charset="-122"/>
                <a:cs typeface="Poppins" pitchFamily="34" charset="-120"/>
              </a:rPr>
              <a:t>04</a:t>
            </a:r>
            <a:endParaRPr lang="en-US" sz="3300" dirty="0"/>
          </a:p>
        </p:txBody>
      </p:sp>
      <p:sp>
        <p:nvSpPr>
          <p:cNvPr id="15" name="Text 13"/>
          <p:cNvSpPr/>
          <p:nvPr/>
        </p:nvSpPr>
        <p:spPr>
          <a:xfrm>
            <a:off x="2209800" y="6934498"/>
            <a:ext cx="15383256" cy="381000"/>
          </a:xfrm>
          <a:prstGeom prst="rect">
            <a:avLst/>
          </a:prstGeom>
          <a:noFill/>
          <a:ln/>
        </p:spPr>
        <p:txBody>
          <a:bodyPr wrap="square" lIns="25400" tIns="25400" rIns="25400" bIns="25400" rtlCol="0" anchor="t">
            <a:normAutofit fontScale="92500" lnSpcReduction="20000"/>
          </a:bodyPr>
          <a:lstStyle/>
          <a:p>
            <a:pPr marL="0" indent="0" algn="l">
              <a:lnSpc>
                <a:spcPct val="120000"/>
              </a:lnSpc>
              <a:buNone/>
            </a:pPr>
            <a:r>
              <a:rPr lang="en-US" sz="2250" b="1" kern="0" spc="-45" dirty="0">
                <a:solidFill>
                  <a:srgbClr val="0F0B2E"/>
                </a:solidFill>
                <a:latin typeface="Poppins" pitchFamily="34" charset="0"/>
                <a:ea typeface="Poppins" pitchFamily="34" charset="-122"/>
                <a:cs typeface="Poppins" pitchFamily="34" charset="-120"/>
              </a:rPr>
              <a:t>Understand the impact of leadership style on </a:t>
            </a:r>
            <a:r>
              <a:rPr lang="en-US" sz="2250" b="1" i="1" kern="0" spc="-45" dirty="0">
                <a:solidFill>
                  <a:srgbClr val="0F0B2E"/>
                </a:solidFill>
                <a:latin typeface="Poppins" pitchFamily="34" charset="0"/>
                <a:ea typeface="Poppins" pitchFamily="34" charset="-122"/>
                <a:cs typeface="Poppins" pitchFamily="34" charset="-120"/>
              </a:rPr>
              <a:t>communicating vision</a:t>
            </a:r>
            <a:endParaRPr lang="en-US" sz="2250" dirty="0"/>
          </a:p>
        </p:txBody>
      </p:sp>
      <p:sp>
        <p:nvSpPr>
          <p:cNvPr id="16" name="Shape 14"/>
          <p:cNvSpPr/>
          <p:nvPr/>
        </p:nvSpPr>
        <p:spPr>
          <a:xfrm>
            <a:off x="1143000" y="7631609"/>
            <a:ext cx="16002000" cy="9525"/>
          </a:xfrm>
          <a:prstGeom prst="rect">
            <a:avLst/>
          </a:prstGeom>
          <a:solidFill>
            <a:srgbClr val="FFD508"/>
          </a:solidFill>
          <a:ln/>
        </p:spPr>
        <p:txBody>
          <a:bodyPr/>
          <a:lstStyle/>
          <a:p>
            <a:endParaRPr lang="en-US"/>
          </a:p>
        </p:txBody>
      </p:sp>
      <p:sp>
        <p:nvSpPr>
          <p:cNvPr id="17" name="Text 15"/>
          <p:cNvSpPr/>
          <p:nvPr/>
        </p:nvSpPr>
        <p:spPr>
          <a:xfrm>
            <a:off x="1143000" y="7774484"/>
            <a:ext cx="914400" cy="687586"/>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3300" b="1" kern="0" spc="-99" dirty="0">
                <a:solidFill>
                  <a:srgbClr val="C99A00"/>
                </a:solidFill>
                <a:latin typeface="Poppins" pitchFamily="34" charset="0"/>
                <a:ea typeface="Poppins" pitchFamily="34" charset="-122"/>
                <a:cs typeface="Poppins" pitchFamily="34" charset="-120"/>
              </a:rPr>
              <a:t>+</a:t>
            </a:r>
            <a:endParaRPr lang="en-US" sz="3300" dirty="0"/>
          </a:p>
        </p:txBody>
      </p:sp>
      <p:sp>
        <p:nvSpPr>
          <p:cNvPr id="18" name="Text 16"/>
          <p:cNvSpPr/>
          <p:nvPr/>
        </p:nvSpPr>
        <p:spPr>
          <a:xfrm>
            <a:off x="2209800" y="7974509"/>
            <a:ext cx="15383256" cy="381000"/>
          </a:xfrm>
          <a:prstGeom prst="rect">
            <a:avLst/>
          </a:prstGeom>
          <a:noFill/>
          <a:ln/>
        </p:spPr>
        <p:txBody>
          <a:bodyPr wrap="square" lIns="25400" tIns="25400" rIns="25400" bIns="25400" rtlCol="0" anchor="t">
            <a:normAutofit fontScale="92500" lnSpcReduction="20000"/>
          </a:bodyPr>
          <a:lstStyle/>
          <a:p>
            <a:pPr marL="0" indent="0" algn="l">
              <a:lnSpc>
                <a:spcPct val="120000"/>
              </a:lnSpc>
              <a:buNone/>
            </a:pPr>
            <a:r>
              <a:rPr lang="en-US" sz="2250" i="1" kern="0" spc="-45" dirty="0">
                <a:solidFill>
                  <a:srgbClr val="3D365C"/>
                </a:solidFill>
                <a:latin typeface="Poppins" pitchFamily="34" charset="0"/>
                <a:ea typeface="Poppins" pitchFamily="34" charset="-122"/>
                <a:cs typeface="Poppins" pitchFamily="34" charset="-120"/>
              </a:rPr>
              <a:t>What specific questions are you bringing?</a:t>
            </a:r>
            <a:endParaRPr lang="en-US" sz="2250" dirty="0"/>
          </a:p>
        </p:txBody>
      </p:sp>
      <p:sp>
        <p:nvSpPr>
          <p:cNvPr id="19" name="Text 17"/>
          <p:cNvSpPr/>
          <p:nvPr/>
        </p:nvSpPr>
        <p:spPr>
          <a:xfrm>
            <a:off x="1333500" y="9540180"/>
            <a:ext cx="559594" cy="27429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200" b="1" kern="0" spc="216" dirty="0">
                <a:solidFill>
                  <a:srgbClr val="6B6588"/>
                </a:solidFill>
                <a:latin typeface="Poppins" pitchFamily="34" charset="0"/>
                <a:ea typeface="Poppins" pitchFamily="34" charset="-122"/>
                <a:cs typeface="Poppins" pitchFamily="34" charset="-120"/>
              </a:rPr>
              <a:t>AIMS</a:t>
            </a:r>
            <a:endParaRPr lang="en-US" sz="1200" dirty="0"/>
          </a:p>
        </p:txBody>
      </p:sp>
      <p:pic>
        <p:nvPicPr>
          <p:cNvPr id="20" name="Picture 19">
            <a:extLst>
              <a:ext uri="{FF2B5EF4-FFF2-40B4-BE49-F238E27FC236}">
                <a16:creationId xmlns:a16="http://schemas.microsoft.com/office/drawing/2014/main" id="{69017119-8F1D-3431-9BF2-CC19950BAE86}"/>
              </a:ext>
            </a:extLst>
          </p:cNvPr>
          <p:cNvPicPr>
            <a:picLocks noChangeAspect="1"/>
          </p:cNvPicPr>
          <p:nvPr/>
        </p:nvPicPr>
        <p:blipFill>
          <a:blip r:embed="rId3"/>
          <a:stretch>
            <a:fillRect/>
          </a:stretch>
        </p:blipFill>
        <p:spPr>
          <a:xfrm>
            <a:off x="16679008" y="1069568"/>
            <a:ext cx="685800" cy="5462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 0"/>
          <p:cNvSpPr/>
          <p:nvPr/>
        </p:nvSpPr>
        <p:spPr>
          <a:xfrm>
            <a:off x="1143000" y="952500"/>
            <a:ext cx="16482060"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650" b="1" kern="0" spc="363" dirty="0">
                <a:solidFill>
                  <a:srgbClr val="6B6588"/>
                </a:solidFill>
                <a:latin typeface="Poppins" pitchFamily="34" charset="0"/>
                <a:ea typeface="Poppins" pitchFamily="34" charset="-122"/>
                <a:cs typeface="Poppins" pitchFamily="34" charset="-120"/>
              </a:rPr>
              <a:t>C-ME PREFERENCE AROUND THE WHEEL</a:t>
            </a:r>
            <a:endParaRPr lang="en-US" sz="1650" dirty="0"/>
          </a:p>
        </p:txBody>
      </p:sp>
      <p:sp>
        <p:nvSpPr>
          <p:cNvPr id="3" name="Text 1"/>
          <p:cNvSpPr/>
          <p:nvPr/>
        </p:nvSpPr>
        <p:spPr>
          <a:xfrm>
            <a:off x="1143000" y="1543943"/>
            <a:ext cx="16482060" cy="689595"/>
          </a:xfrm>
          <a:prstGeom prst="rect">
            <a:avLst/>
          </a:prstGeom>
          <a:noFill/>
          <a:ln/>
        </p:spPr>
        <p:txBody>
          <a:bodyPr wrap="square" lIns="25400" tIns="25400" rIns="25400" bIns="25400" rtlCol="0" anchor="t">
            <a:noAutofit/>
          </a:bodyPr>
          <a:lstStyle/>
          <a:p>
            <a:pPr marL="0" indent="0" algn="l">
              <a:lnSpc>
                <a:spcPct val="95000"/>
              </a:lnSpc>
              <a:buNone/>
            </a:pPr>
            <a:r>
              <a:rPr lang="en-US" sz="5000" b="1" kern="0" spc="-189" dirty="0">
                <a:solidFill>
                  <a:srgbClr val="0F0B2E"/>
                </a:solidFill>
                <a:latin typeface="Poppins" pitchFamily="34" charset="0"/>
                <a:ea typeface="Poppins" pitchFamily="34" charset="-122"/>
                <a:cs typeface="Poppins" pitchFamily="34" charset="-120"/>
              </a:rPr>
              <a:t>The C-me </a:t>
            </a:r>
            <a:r>
              <a:rPr lang="en-US" sz="5000" b="1" kern="0" spc="-189" dirty="0">
                <a:gradFill>
                  <a:gsLst>
                    <a:gs pos="33000">
                      <a:srgbClr val="FED507"/>
                    </a:gs>
                    <a:gs pos="82000">
                      <a:srgbClr val="A7C93F"/>
                    </a:gs>
                  </a:gsLst>
                  <a:lin ang="2700000" scaled="0"/>
                </a:gradFill>
                <a:latin typeface="Poppins" pitchFamily="34" charset="0"/>
                <a:ea typeface="Poppins" pitchFamily="34" charset="-122"/>
                <a:cs typeface="Poppins" pitchFamily="34" charset="-120"/>
              </a:rPr>
              <a:t>colour wheel</a:t>
            </a:r>
            <a:endParaRPr lang="en-US" sz="5000" dirty="0">
              <a:gradFill>
                <a:gsLst>
                  <a:gs pos="33000">
                    <a:srgbClr val="FED507"/>
                  </a:gs>
                  <a:gs pos="82000">
                    <a:srgbClr val="A7C93F"/>
                  </a:gs>
                </a:gsLst>
                <a:lin ang="2700000" scaled="0"/>
              </a:gradFill>
            </a:endParaRPr>
          </a:p>
        </p:txBody>
      </p:sp>
      <p:pic>
        <p:nvPicPr>
          <p:cNvPr id="4" name="Image 0" descr="preencoded.png"/>
          <p:cNvPicPr>
            <a:picLocks noChangeAspect="1"/>
          </p:cNvPicPr>
          <p:nvPr/>
        </p:nvPicPr>
        <p:blipFill>
          <a:blip r:embed="rId4"/>
          <a:srcRect/>
          <a:stretch/>
        </p:blipFill>
        <p:spPr>
          <a:xfrm>
            <a:off x="6477000" y="3364632"/>
            <a:ext cx="5334000" cy="5334000"/>
          </a:xfrm>
          <a:prstGeom prst="rect">
            <a:avLst/>
          </a:prstGeom>
        </p:spPr>
      </p:pic>
      <p:sp>
        <p:nvSpPr>
          <p:cNvPr id="5" name="Shape 2"/>
          <p:cNvSpPr/>
          <p:nvPr/>
        </p:nvSpPr>
        <p:spPr>
          <a:xfrm>
            <a:off x="2476500" y="2728838"/>
            <a:ext cx="2095500" cy="1809750"/>
          </a:xfrm>
          <a:prstGeom prst="roundRect">
            <a:avLst>
              <a:gd name="adj" fmla="val 7368"/>
            </a:avLst>
          </a:prstGeom>
          <a:solidFill>
            <a:srgbClr val="FDFCF9"/>
          </a:solidFill>
          <a:ln/>
          <a:effectLst>
            <a:outerShdw blurRad="205852" dist="38100" dir="13500000" algn="br" rotWithShape="0">
              <a:prstClr val="black">
                <a:alpha val="40000"/>
              </a:prstClr>
            </a:outerShdw>
          </a:effectLst>
        </p:spPr>
        <p:txBody>
          <a:bodyPr/>
          <a:lstStyle/>
          <a:p>
            <a:endParaRPr lang="en-US"/>
          </a:p>
        </p:txBody>
      </p:sp>
      <p:sp>
        <p:nvSpPr>
          <p:cNvPr id="6" name="Text 3"/>
          <p:cNvSpPr/>
          <p:nvPr/>
        </p:nvSpPr>
        <p:spPr>
          <a:xfrm>
            <a:off x="2686050" y="2938388"/>
            <a:ext cx="1752600" cy="532507"/>
          </a:xfrm>
          <a:prstGeom prst="rect">
            <a:avLst/>
          </a:prstGeom>
          <a:noFill/>
          <a:ln/>
        </p:spPr>
        <p:txBody>
          <a:bodyPr wrap="square" lIns="25400" tIns="25400" rIns="25400" bIns="25400" rtlCol="0" anchor="t">
            <a:normAutofit fontScale="92500" lnSpcReduction="20000"/>
          </a:bodyPr>
          <a:lstStyle/>
          <a:p>
            <a:pPr marL="0" indent="0" algn="l">
              <a:lnSpc>
                <a:spcPct val="118000"/>
              </a:lnSpc>
              <a:buNone/>
            </a:pPr>
            <a:r>
              <a:rPr lang="en-US" sz="1650" kern="0" spc="-16" dirty="0">
                <a:solidFill>
                  <a:srgbClr val="0F0B2E"/>
                </a:solidFill>
                <a:latin typeface="Poppins" pitchFamily="34" charset="0"/>
                <a:ea typeface="Poppins" pitchFamily="34" charset="-122"/>
                <a:cs typeface="Poppins" pitchFamily="34" charset="-120"/>
              </a:rPr>
              <a:t>A keen eye for detail</a:t>
            </a:r>
            <a:endParaRPr lang="en-US" sz="1650" dirty="0"/>
          </a:p>
        </p:txBody>
      </p:sp>
      <p:sp>
        <p:nvSpPr>
          <p:cNvPr id="7" name="Text 4"/>
          <p:cNvSpPr/>
          <p:nvPr/>
        </p:nvSpPr>
        <p:spPr>
          <a:xfrm>
            <a:off x="2686050" y="4204767"/>
            <a:ext cx="527819" cy="200471"/>
          </a:xfrm>
          <a:prstGeom prst="rect">
            <a:avLst/>
          </a:prstGeom>
          <a:noFill/>
          <a:ln/>
        </p:spPr>
        <p:txBody>
          <a:bodyPr wrap="square" lIns="25400" tIns="25400" rIns="25400" bIns="25400" rtlCol="0" anchor="ctr">
            <a:normAutofit fontScale="85000" lnSpcReduction="10000"/>
          </a:bodyPr>
          <a:lstStyle/>
          <a:p>
            <a:pPr marL="0" indent="0" algn="l">
              <a:lnSpc>
                <a:spcPct val="155000"/>
              </a:lnSpc>
              <a:buNone/>
            </a:pPr>
            <a:r>
              <a:rPr lang="en-US" sz="825" b="1" kern="0" spc="149" dirty="0">
                <a:solidFill>
                  <a:srgbClr val="2DAAE2"/>
                </a:solidFill>
                <a:latin typeface="Menlo" pitchFamily="34" charset="0"/>
                <a:ea typeface="Menlo" pitchFamily="34" charset="-122"/>
                <a:cs typeface="Menlo" pitchFamily="34" charset="-120"/>
              </a:rPr>
              <a:t>BLUE</a:t>
            </a:r>
            <a:endParaRPr lang="en-US" sz="825" dirty="0"/>
          </a:p>
        </p:txBody>
      </p:sp>
      <p:sp>
        <p:nvSpPr>
          <p:cNvPr id="8" name="Text 5"/>
          <p:cNvSpPr/>
          <p:nvPr/>
        </p:nvSpPr>
        <p:spPr>
          <a:xfrm>
            <a:off x="4116586" y="4204767"/>
            <a:ext cx="322064" cy="200471"/>
          </a:xfrm>
          <a:prstGeom prst="rect">
            <a:avLst/>
          </a:prstGeom>
          <a:noFill/>
          <a:ln/>
        </p:spPr>
        <p:txBody>
          <a:bodyPr wrap="square" lIns="25400" tIns="25400" rIns="25400" bIns="25400" rtlCol="0" anchor="t">
            <a:normAutofit fontScale="85000" lnSpcReduction="10000"/>
          </a:bodyPr>
          <a:lstStyle/>
          <a:p>
            <a:pPr marL="0" indent="0" algn="l">
              <a:lnSpc>
                <a:spcPct val="155000"/>
              </a:lnSpc>
              <a:buNone/>
            </a:pPr>
            <a:r>
              <a:rPr lang="en-US" sz="825" kern="0" spc="149" dirty="0">
                <a:solidFill>
                  <a:srgbClr val="6B6588"/>
                </a:solidFill>
                <a:latin typeface="Menlo" pitchFamily="34" charset="0"/>
                <a:ea typeface="Menlo" pitchFamily="34" charset="-122"/>
                <a:cs typeface="Menlo" pitchFamily="34" charset="-120"/>
              </a:rPr>
              <a:t>002</a:t>
            </a:r>
            <a:endParaRPr lang="en-US" sz="825" dirty="0"/>
          </a:p>
        </p:txBody>
      </p:sp>
      <p:sp>
        <p:nvSpPr>
          <p:cNvPr id="9" name="Shape 6"/>
          <p:cNvSpPr/>
          <p:nvPr/>
        </p:nvSpPr>
        <p:spPr>
          <a:xfrm>
            <a:off x="4762500" y="2728838"/>
            <a:ext cx="2095500" cy="1809750"/>
          </a:xfrm>
          <a:prstGeom prst="roundRect">
            <a:avLst>
              <a:gd name="adj" fmla="val 7368"/>
            </a:avLst>
          </a:prstGeom>
          <a:solidFill>
            <a:srgbClr val="FDFCF9"/>
          </a:solidFill>
          <a:ln/>
          <a:effectLst>
            <a:outerShdw blurRad="270626" dist="38100" dir="13500000" algn="br" rotWithShape="0">
              <a:prstClr val="black">
                <a:alpha val="40000"/>
              </a:prstClr>
            </a:outerShdw>
          </a:effectLst>
        </p:spPr>
        <p:txBody>
          <a:bodyPr/>
          <a:lstStyle/>
          <a:p>
            <a:endParaRPr lang="en-US"/>
          </a:p>
        </p:txBody>
      </p:sp>
      <p:sp>
        <p:nvSpPr>
          <p:cNvPr id="10" name="Text 7"/>
          <p:cNvSpPr/>
          <p:nvPr/>
        </p:nvSpPr>
        <p:spPr>
          <a:xfrm>
            <a:off x="4972050" y="2938388"/>
            <a:ext cx="1752600" cy="532507"/>
          </a:xfrm>
          <a:prstGeom prst="rect">
            <a:avLst/>
          </a:prstGeom>
          <a:noFill/>
          <a:ln/>
        </p:spPr>
        <p:txBody>
          <a:bodyPr wrap="square" lIns="25400" tIns="25400" rIns="25400" bIns="25400" rtlCol="0" anchor="t">
            <a:normAutofit fontScale="92500" lnSpcReduction="20000"/>
          </a:bodyPr>
          <a:lstStyle/>
          <a:p>
            <a:pPr marL="0" indent="0" algn="l">
              <a:lnSpc>
                <a:spcPct val="118000"/>
              </a:lnSpc>
              <a:buNone/>
            </a:pPr>
            <a:r>
              <a:rPr lang="en-US" sz="1650" kern="0" spc="-16" dirty="0">
                <a:solidFill>
                  <a:srgbClr val="0F0B2E"/>
                </a:solidFill>
                <a:latin typeface="Poppins" pitchFamily="34" charset="0"/>
                <a:ea typeface="Poppins" pitchFamily="34" charset="-122"/>
                <a:cs typeface="Poppins" pitchFamily="34" charset="-120"/>
              </a:rPr>
              <a:t>Brings clarity to complexity</a:t>
            </a:r>
            <a:endParaRPr lang="en-US" sz="1650" dirty="0"/>
          </a:p>
        </p:txBody>
      </p:sp>
      <p:sp>
        <p:nvSpPr>
          <p:cNvPr id="11" name="Text 8"/>
          <p:cNvSpPr/>
          <p:nvPr/>
        </p:nvSpPr>
        <p:spPr>
          <a:xfrm>
            <a:off x="4972050" y="4204767"/>
            <a:ext cx="527819" cy="200471"/>
          </a:xfrm>
          <a:prstGeom prst="rect">
            <a:avLst/>
          </a:prstGeom>
          <a:noFill/>
          <a:ln/>
        </p:spPr>
        <p:txBody>
          <a:bodyPr wrap="square" lIns="25400" tIns="25400" rIns="25400" bIns="25400" rtlCol="0" anchor="ctr">
            <a:normAutofit fontScale="85000" lnSpcReduction="10000"/>
          </a:bodyPr>
          <a:lstStyle/>
          <a:p>
            <a:pPr marL="0" indent="0" algn="l">
              <a:lnSpc>
                <a:spcPct val="155000"/>
              </a:lnSpc>
              <a:buNone/>
            </a:pPr>
            <a:r>
              <a:rPr lang="en-US" sz="825" b="1" kern="0" spc="149" dirty="0">
                <a:solidFill>
                  <a:srgbClr val="2DAAE2"/>
                </a:solidFill>
                <a:latin typeface="Menlo" pitchFamily="34" charset="0"/>
                <a:ea typeface="Menlo" pitchFamily="34" charset="-122"/>
                <a:cs typeface="Menlo" pitchFamily="34" charset="-120"/>
              </a:rPr>
              <a:t>BLUE</a:t>
            </a:r>
            <a:endParaRPr lang="en-US" sz="825" dirty="0"/>
          </a:p>
        </p:txBody>
      </p:sp>
      <p:sp>
        <p:nvSpPr>
          <p:cNvPr id="12" name="Text 9"/>
          <p:cNvSpPr/>
          <p:nvPr/>
        </p:nvSpPr>
        <p:spPr>
          <a:xfrm>
            <a:off x="6402586" y="4204767"/>
            <a:ext cx="322064" cy="200471"/>
          </a:xfrm>
          <a:prstGeom prst="rect">
            <a:avLst/>
          </a:prstGeom>
          <a:noFill/>
          <a:ln/>
        </p:spPr>
        <p:txBody>
          <a:bodyPr wrap="square" lIns="25400" tIns="25400" rIns="25400" bIns="25400" rtlCol="0" anchor="t">
            <a:normAutofit fontScale="85000" lnSpcReduction="10000"/>
          </a:bodyPr>
          <a:lstStyle/>
          <a:p>
            <a:pPr marL="0" indent="0" algn="l">
              <a:lnSpc>
                <a:spcPct val="155000"/>
              </a:lnSpc>
              <a:buNone/>
            </a:pPr>
            <a:r>
              <a:rPr lang="en-US" sz="825" kern="0" spc="149" dirty="0">
                <a:solidFill>
                  <a:srgbClr val="6B6588"/>
                </a:solidFill>
                <a:latin typeface="Menlo" pitchFamily="34" charset="0"/>
                <a:ea typeface="Menlo" pitchFamily="34" charset="-122"/>
                <a:cs typeface="Menlo" pitchFamily="34" charset="-120"/>
              </a:rPr>
              <a:t>014</a:t>
            </a:r>
            <a:endParaRPr lang="en-US" sz="825" dirty="0"/>
          </a:p>
        </p:txBody>
      </p:sp>
      <p:sp>
        <p:nvSpPr>
          <p:cNvPr id="13" name="Shape 10"/>
          <p:cNvSpPr/>
          <p:nvPr/>
        </p:nvSpPr>
        <p:spPr>
          <a:xfrm>
            <a:off x="3048000" y="4062338"/>
            <a:ext cx="2095500" cy="1809750"/>
          </a:xfrm>
          <a:prstGeom prst="roundRect">
            <a:avLst>
              <a:gd name="adj" fmla="val 7368"/>
            </a:avLst>
          </a:prstGeom>
          <a:solidFill>
            <a:srgbClr val="FDFCF9"/>
          </a:solidFill>
          <a:ln/>
          <a:effectLst>
            <a:outerShdw blurRad="270626" dist="38100" dir="13500000" algn="br" rotWithShape="0">
              <a:prstClr val="black">
                <a:alpha val="40000"/>
              </a:prstClr>
            </a:outerShdw>
          </a:effectLst>
        </p:spPr>
        <p:txBody>
          <a:bodyPr/>
          <a:lstStyle/>
          <a:p>
            <a:endParaRPr lang="en-US"/>
          </a:p>
        </p:txBody>
      </p:sp>
      <p:sp>
        <p:nvSpPr>
          <p:cNvPr id="14" name="Text 11"/>
          <p:cNvSpPr/>
          <p:nvPr/>
        </p:nvSpPr>
        <p:spPr>
          <a:xfrm>
            <a:off x="3257550" y="4271888"/>
            <a:ext cx="1752600" cy="532507"/>
          </a:xfrm>
          <a:prstGeom prst="rect">
            <a:avLst/>
          </a:prstGeom>
          <a:noFill/>
          <a:ln/>
        </p:spPr>
        <p:txBody>
          <a:bodyPr wrap="square" lIns="25400" tIns="25400" rIns="25400" bIns="25400" rtlCol="0" anchor="t">
            <a:normAutofit fontScale="92500" lnSpcReduction="20000"/>
          </a:bodyPr>
          <a:lstStyle/>
          <a:p>
            <a:pPr marL="0" indent="0" algn="l">
              <a:lnSpc>
                <a:spcPct val="118000"/>
              </a:lnSpc>
              <a:buNone/>
            </a:pPr>
            <a:r>
              <a:rPr lang="en-US" sz="1650" kern="0" spc="-16" dirty="0">
                <a:solidFill>
                  <a:srgbClr val="0F0B2E"/>
                </a:solidFill>
                <a:latin typeface="Poppins" pitchFamily="34" charset="0"/>
                <a:ea typeface="Poppins" pitchFamily="34" charset="-122"/>
                <a:cs typeface="Poppins" pitchFamily="34" charset="-120"/>
              </a:rPr>
              <a:t>Enjoys problem solving</a:t>
            </a:r>
            <a:endParaRPr lang="en-US" sz="1650" dirty="0"/>
          </a:p>
        </p:txBody>
      </p:sp>
      <p:sp>
        <p:nvSpPr>
          <p:cNvPr id="15" name="Text 12"/>
          <p:cNvSpPr/>
          <p:nvPr/>
        </p:nvSpPr>
        <p:spPr>
          <a:xfrm>
            <a:off x="3257550" y="5538267"/>
            <a:ext cx="527819" cy="200471"/>
          </a:xfrm>
          <a:prstGeom prst="rect">
            <a:avLst/>
          </a:prstGeom>
          <a:noFill/>
          <a:ln/>
        </p:spPr>
        <p:txBody>
          <a:bodyPr wrap="square" lIns="25400" tIns="25400" rIns="25400" bIns="25400" rtlCol="0" anchor="ctr">
            <a:normAutofit fontScale="85000" lnSpcReduction="10000"/>
          </a:bodyPr>
          <a:lstStyle/>
          <a:p>
            <a:pPr marL="0" indent="0" algn="l">
              <a:lnSpc>
                <a:spcPct val="155000"/>
              </a:lnSpc>
              <a:buNone/>
            </a:pPr>
            <a:r>
              <a:rPr lang="en-US" sz="825" b="1" kern="0" spc="149" dirty="0">
                <a:solidFill>
                  <a:srgbClr val="2DAAE2"/>
                </a:solidFill>
                <a:latin typeface="Menlo" pitchFamily="34" charset="0"/>
                <a:ea typeface="Menlo" pitchFamily="34" charset="-122"/>
                <a:cs typeface="Menlo" pitchFamily="34" charset="-120"/>
              </a:rPr>
              <a:t>BLUE</a:t>
            </a:r>
            <a:endParaRPr lang="en-US" sz="825" dirty="0"/>
          </a:p>
        </p:txBody>
      </p:sp>
      <p:sp>
        <p:nvSpPr>
          <p:cNvPr id="16" name="Text 13"/>
          <p:cNvSpPr/>
          <p:nvPr/>
        </p:nvSpPr>
        <p:spPr>
          <a:xfrm>
            <a:off x="4688086" y="5538267"/>
            <a:ext cx="322064" cy="200471"/>
          </a:xfrm>
          <a:prstGeom prst="rect">
            <a:avLst/>
          </a:prstGeom>
          <a:noFill/>
          <a:ln/>
        </p:spPr>
        <p:txBody>
          <a:bodyPr wrap="square" lIns="25400" tIns="25400" rIns="25400" bIns="25400" rtlCol="0" anchor="t">
            <a:normAutofit fontScale="85000" lnSpcReduction="10000"/>
          </a:bodyPr>
          <a:lstStyle/>
          <a:p>
            <a:pPr marL="0" indent="0" algn="l">
              <a:lnSpc>
                <a:spcPct val="155000"/>
              </a:lnSpc>
              <a:buNone/>
            </a:pPr>
            <a:r>
              <a:rPr lang="en-US" sz="825" kern="0" spc="149" dirty="0">
                <a:solidFill>
                  <a:srgbClr val="6B6588"/>
                </a:solidFill>
                <a:latin typeface="Menlo" pitchFamily="34" charset="0"/>
                <a:ea typeface="Menlo" pitchFamily="34" charset="-122"/>
                <a:cs typeface="Menlo" pitchFamily="34" charset="-120"/>
              </a:rPr>
              <a:t>041</a:t>
            </a:r>
            <a:endParaRPr lang="en-US" sz="825" dirty="0"/>
          </a:p>
        </p:txBody>
      </p:sp>
      <p:sp>
        <p:nvSpPr>
          <p:cNvPr id="17" name="Shape 14"/>
          <p:cNvSpPr/>
          <p:nvPr/>
        </p:nvSpPr>
        <p:spPr>
          <a:xfrm>
            <a:off x="5334000" y="4062338"/>
            <a:ext cx="2095500" cy="1809750"/>
          </a:xfrm>
          <a:prstGeom prst="roundRect">
            <a:avLst>
              <a:gd name="adj" fmla="val 7368"/>
            </a:avLst>
          </a:prstGeom>
          <a:solidFill>
            <a:srgbClr val="FDFCF9"/>
          </a:solidFill>
          <a:ln/>
          <a:effectLst>
            <a:outerShdw blurRad="270626" dist="38100" dir="13500000" algn="br" rotWithShape="0">
              <a:prstClr val="black">
                <a:alpha val="40000"/>
              </a:prstClr>
            </a:outerShdw>
          </a:effectLst>
        </p:spPr>
        <p:txBody>
          <a:bodyPr/>
          <a:lstStyle/>
          <a:p>
            <a:endParaRPr lang="en-US"/>
          </a:p>
        </p:txBody>
      </p:sp>
      <p:sp>
        <p:nvSpPr>
          <p:cNvPr id="18" name="Text 15"/>
          <p:cNvSpPr/>
          <p:nvPr/>
        </p:nvSpPr>
        <p:spPr>
          <a:xfrm>
            <a:off x="5543550" y="4271888"/>
            <a:ext cx="1752600" cy="532507"/>
          </a:xfrm>
          <a:prstGeom prst="rect">
            <a:avLst/>
          </a:prstGeom>
          <a:noFill/>
          <a:ln/>
        </p:spPr>
        <p:txBody>
          <a:bodyPr wrap="square" lIns="25400" tIns="25400" rIns="25400" bIns="25400" rtlCol="0" anchor="t">
            <a:normAutofit fontScale="92500" lnSpcReduction="20000"/>
          </a:bodyPr>
          <a:lstStyle/>
          <a:p>
            <a:pPr marL="0" indent="0" algn="l">
              <a:lnSpc>
                <a:spcPct val="118000"/>
              </a:lnSpc>
              <a:buNone/>
            </a:pPr>
            <a:r>
              <a:rPr lang="en-US" sz="1650" kern="0" spc="-16" dirty="0">
                <a:solidFill>
                  <a:srgbClr val="0F0B2E"/>
                </a:solidFill>
                <a:latin typeface="Poppins" pitchFamily="34" charset="0"/>
                <a:ea typeface="Poppins" pitchFamily="34" charset="-122"/>
                <a:cs typeface="Poppins" pitchFamily="34" charset="-120"/>
              </a:rPr>
              <a:t>Explores all options</a:t>
            </a:r>
            <a:endParaRPr lang="en-US" sz="1650" dirty="0"/>
          </a:p>
        </p:txBody>
      </p:sp>
      <p:sp>
        <p:nvSpPr>
          <p:cNvPr id="19" name="Text 16"/>
          <p:cNvSpPr/>
          <p:nvPr/>
        </p:nvSpPr>
        <p:spPr>
          <a:xfrm>
            <a:off x="5543550" y="5538267"/>
            <a:ext cx="527819" cy="200471"/>
          </a:xfrm>
          <a:prstGeom prst="rect">
            <a:avLst/>
          </a:prstGeom>
          <a:noFill/>
          <a:ln/>
        </p:spPr>
        <p:txBody>
          <a:bodyPr wrap="square" lIns="25400" tIns="25400" rIns="25400" bIns="25400" rtlCol="0" anchor="ctr">
            <a:normAutofit fontScale="85000" lnSpcReduction="10000"/>
          </a:bodyPr>
          <a:lstStyle/>
          <a:p>
            <a:pPr marL="0" indent="0" algn="l">
              <a:lnSpc>
                <a:spcPct val="155000"/>
              </a:lnSpc>
              <a:buNone/>
            </a:pPr>
            <a:r>
              <a:rPr lang="en-US" sz="825" b="1" kern="0" spc="149" dirty="0">
                <a:solidFill>
                  <a:srgbClr val="2DAAE2"/>
                </a:solidFill>
                <a:latin typeface="Menlo" pitchFamily="34" charset="0"/>
                <a:ea typeface="Menlo" pitchFamily="34" charset="-122"/>
                <a:cs typeface="Menlo" pitchFamily="34" charset="-120"/>
              </a:rPr>
              <a:t>BLUE</a:t>
            </a:r>
            <a:endParaRPr lang="en-US" sz="825" dirty="0"/>
          </a:p>
        </p:txBody>
      </p:sp>
      <p:sp>
        <p:nvSpPr>
          <p:cNvPr id="20" name="Text 17"/>
          <p:cNvSpPr/>
          <p:nvPr/>
        </p:nvSpPr>
        <p:spPr>
          <a:xfrm>
            <a:off x="6974086" y="5538267"/>
            <a:ext cx="322064" cy="200471"/>
          </a:xfrm>
          <a:prstGeom prst="rect">
            <a:avLst/>
          </a:prstGeom>
          <a:noFill/>
          <a:ln/>
        </p:spPr>
        <p:txBody>
          <a:bodyPr wrap="square" lIns="25400" tIns="25400" rIns="25400" bIns="25400" rtlCol="0" anchor="t">
            <a:normAutofit fontScale="85000" lnSpcReduction="10000"/>
          </a:bodyPr>
          <a:lstStyle/>
          <a:p>
            <a:pPr marL="0" indent="0" algn="l">
              <a:lnSpc>
                <a:spcPct val="155000"/>
              </a:lnSpc>
              <a:buNone/>
            </a:pPr>
            <a:r>
              <a:rPr lang="en-US" sz="825" kern="0" spc="149" dirty="0">
                <a:solidFill>
                  <a:srgbClr val="6B6588"/>
                </a:solidFill>
                <a:latin typeface="Menlo" pitchFamily="34" charset="0"/>
                <a:ea typeface="Menlo" pitchFamily="34" charset="-122"/>
                <a:cs typeface="Menlo" pitchFamily="34" charset="-120"/>
              </a:rPr>
              <a:t>062</a:t>
            </a:r>
            <a:endParaRPr lang="en-US" sz="825" dirty="0"/>
          </a:p>
        </p:txBody>
      </p:sp>
      <p:sp>
        <p:nvSpPr>
          <p:cNvPr id="21" name="Shape 18"/>
          <p:cNvSpPr/>
          <p:nvPr/>
        </p:nvSpPr>
        <p:spPr>
          <a:xfrm>
            <a:off x="13716000" y="2728838"/>
            <a:ext cx="2095500" cy="1809750"/>
          </a:xfrm>
          <a:prstGeom prst="roundRect">
            <a:avLst>
              <a:gd name="adj" fmla="val 7368"/>
            </a:avLst>
          </a:prstGeom>
          <a:solidFill>
            <a:srgbClr val="FDFCF9"/>
          </a:solidFill>
          <a:ln/>
          <a:effectLst>
            <a:outerShdw blurRad="204526" dist="38100" dir="18900000" algn="bl" rotWithShape="0">
              <a:prstClr val="black">
                <a:alpha val="40000"/>
              </a:prstClr>
            </a:outerShdw>
          </a:effectLst>
        </p:spPr>
        <p:txBody>
          <a:bodyPr/>
          <a:lstStyle/>
          <a:p>
            <a:endParaRPr lang="en-US"/>
          </a:p>
        </p:txBody>
      </p:sp>
      <p:sp>
        <p:nvSpPr>
          <p:cNvPr id="22" name="Text 19"/>
          <p:cNvSpPr/>
          <p:nvPr/>
        </p:nvSpPr>
        <p:spPr>
          <a:xfrm>
            <a:off x="13925550" y="2938388"/>
            <a:ext cx="1752600" cy="532507"/>
          </a:xfrm>
          <a:prstGeom prst="rect">
            <a:avLst/>
          </a:prstGeom>
          <a:noFill/>
          <a:ln/>
        </p:spPr>
        <p:txBody>
          <a:bodyPr wrap="square" lIns="25400" tIns="25400" rIns="25400" bIns="25400" rtlCol="0" anchor="t">
            <a:normAutofit fontScale="92500"/>
          </a:bodyPr>
          <a:lstStyle/>
          <a:p>
            <a:pPr marL="0" indent="0" algn="l">
              <a:lnSpc>
                <a:spcPct val="118000"/>
              </a:lnSpc>
              <a:buNone/>
            </a:pPr>
            <a:r>
              <a:rPr lang="en-US" sz="1650" kern="0" spc="-16" dirty="0">
                <a:solidFill>
                  <a:srgbClr val="0F0B2E"/>
                </a:solidFill>
                <a:latin typeface="Poppins" pitchFamily="34" charset="0"/>
                <a:ea typeface="Poppins" pitchFamily="34" charset="-122"/>
                <a:cs typeface="Poppins" pitchFamily="34" charset="-120"/>
              </a:rPr>
              <a:t>High-impact style</a:t>
            </a:r>
            <a:endParaRPr lang="en-US" sz="1650" dirty="0"/>
          </a:p>
        </p:txBody>
      </p:sp>
      <p:sp>
        <p:nvSpPr>
          <p:cNvPr id="23" name="Text 20"/>
          <p:cNvSpPr/>
          <p:nvPr/>
        </p:nvSpPr>
        <p:spPr>
          <a:xfrm>
            <a:off x="13925550" y="4204767"/>
            <a:ext cx="445889" cy="200471"/>
          </a:xfrm>
          <a:prstGeom prst="rect">
            <a:avLst/>
          </a:prstGeom>
          <a:noFill/>
          <a:ln/>
        </p:spPr>
        <p:txBody>
          <a:bodyPr wrap="square" lIns="25400" tIns="25400" rIns="25400" bIns="25400" rtlCol="0" anchor="ctr">
            <a:normAutofit fontScale="85000" lnSpcReduction="10000"/>
          </a:bodyPr>
          <a:lstStyle/>
          <a:p>
            <a:pPr marL="0" indent="0" algn="l">
              <a:lnSpc>
                <a:spcPct val="155000"/>
              </a:lnSpc>
              <a:buNone/>
            </a:pPr>
            <a:r>
              <a:rPr lang="en-US" sz="825" b="1" kern="0" spc="149" dirty="0">
                <a:solidFill>
                  <a:srgbClr val="E84427"/>
                </a:solidFill>
                <a:latin typeface="Menlo" pitchFamily="34" charset="0"/>
                <a:ea typeface="Menlo" pitchFamily="34" charset="-122"/>
                <a:cs typeface="Menlo" pitchFamily="34" charset="-120"/>
              </a:rPr>
              <a:t>RED</a:t>
            </a:r>
            <a:endParaRPr lang="en-US" sz="825" dirty="0"/>
          </a:p>
        </p:txBody>
      </p:sp>
      <p:sp>
        <p:nvSpPr>
          <p:cNvPr id="24" name="Text 21"/>
          <p:cNvSpPr/>
          <p:nvPr/>
        </p:nvSpPr>
        <p:spPr>
          <a:xfrm>
            <a:off x="15356086" y="4204767"/>
            <a:ext cx="322064" cy="200471"/>
          </a:xfrm>
          <a:prstGeom prst="rect">
            <a:avLst/>
          </a:prstGeom>
          <a:noFill/>
          <a:ln/>
        </p:spPr>
        <p:txBody>
          <a:bodyPr wrap="square" lIns="25400" tIns="25400" rIns="25400" bIns="25400" rtlCol="0" anchor="t">
            <a:normAutofit fontScale="92500" lnSpcReduction="20000"/>
          </a:bodyPr>
          <a:lstStyle/>
          <a:p>
            <a:pPr marL="0" indent="0" algn="l">
              <a:lnSpc>
                <a:spcPct val="155000"/>
              </a:lnSpc>
              <a:buNone/>
            </a:pPr>
            <a:r>
              <a:rPr lang="en-US" sz="825" kern="0" spc="149" dirty="0">
                <a:solidFill>
                  <a:srgbClr val="6B6588"/>
                </a:solidFill>
                <a:latin typeface="Menlo" pitchFamily="34" charset="0"/>
                <a:ea typeface="Menlo" pitchFamily="34" charset="-122"/>
                <a:cs typeface="Menlo" pitchFamily="34" charset="-120"/>
              </a:rPr>
              <a:t>002</a:t>
            </a:r>
            <a:endParaRPr lang="en-US" sz="825" dirty="0"/>
          </a:p>
        </p:txBody>
      </p:sp>
      <p:sp>
        <p:nvSpPr>
          <p:cNvPr id="25" name="Shape 22"/>
          <p:cNvSpPr/>
          <p:nvPr/>
        </p:nvSpPr>
        <p:spPr>
          <a:xfrm>
            <a:off x="11430000" y="2728838"/>
            <a:ext cx="2095500" cy="1809750"/>
          </a:xfrm>
          <a:prstGeom prst="roundRect">
            <a:avLst>
              <a:gd name="adj" fmla="val 7368"/>
            </a:avLst>
          </a:prstGeom>
          <a:solidFill>
            <a:srgbClr val="FDFCF9"/>
          </a:solidFill>
          <a:ln/>
          <a:effectLst>
            <a:outerShdw blurRad="204526" dist="38100" dir="18900000" algn="bl" rotWithShape="0">
              <a:prstClr val="black">
                <a:alpha val="40000"/>
              </a:prstClr>
            </a:outerShdw>
          </a:effectLst>
        </p:spPr>
        <p:txBody>
          <a:bodyPr/>
          <a:lstStyle/>
          <a:p>
            <a:endParaRPr lang="en-US"/>
          </a:p>
        </p:txBody>
      </p:sp>
      <p:sp>
        <p:nvSpPr>
          <p:cNvPr id="26" name="Text 23"/>
          <p:cNvSpPr/>
          <p:nvPr/>
        </p:nvSpPr>
        <p:spPr>
          <a:xfrm>
            <a:off x="11639550" y="2938388"/>
            <a:ext cx="1752600" cy="532507"/>
          </a:xfrm>
          <a:prstGeom prst="rect">
            <a:avLst/>
          </a:prstGeom>
          <a:noFill/>
          <a:ln/>
        </p:spPr>
        <p:txBody>
          <a:bodyPr wrap="square" lIns="25400" tIns="25400" rIns="25400" bIns="25400" rtlCol="0" anchor="t">
            <a:normAutofit fontScale="92500" lnSpcReduction="20000"/>
          </a:bodyPr>
          <a:lstStyle/>
          <a:p>
            <a:pPr marL="0" indent="0" algn="l">
              <a:lnSpc>
                <a:spcPct val="118000"/>
              </a:lnSpc>
              <a:buNone/>
            </a:pPr>
            <a:r>
              <a:rPr lang="en-US" sz="1650" kern="0" spc="-16" dirty="0">
                <a:solidFill>
                  <a:srgbClr val="0F0B2E"/>
                </a:solidFill>
                <a:latin typeface="Poppins" pitchFamily="34" charset="0"/>
                <a:ea typeface="Poppins" pitchFamily="34" charset="-122"/>
                <a:cs typeface="Poppins" pitchFamily="34" charset="-120"/>
              </a:rPr>
              <a:t>Direct and to the point</a:t>
            </a:r>
            <a:endParaRPr lang="en-US" sz="1650" dirty="0"/>
          </a:p>
        </p:txBody>
      </p:sp>
      <p:sp>
        <p:nvSpPr>
          <p:cNvPr id="27" name="Text 24"/>
          <p:cNvSpPr/>
          <p:nvPr/>
        </p:nvSpPr>
        <p:spPr>
          <a:xfrm>
            <a:off x="11639550" y="4204767"/>
            <a:ext cx="445889" cy="200471"/>
          </a:xfrm>
          <a:prstGeom prst="rect">
            <a:avLst/>
          </a:prstGeom>
          <a:noFill/>
          <a:ln/>
        </p:spPr>
        <p:txBody>
          <a:bodyPr wrap="square" lIns="25400" tIns="25400" rIns="25400" bIns="25400" rtlCol="0" anchor="ctr">
            <a:normAutofit fontScale="85000" lnSpcReduction="10000"/>
          </a:bodyPr>
          <a:lstStyle/>
          <a:p>
            <a:pPr marL="0" indent="0" algn="l">
              <a:lnSpc>
                <a:spcPct val="155000"/>
              </a:lnSpc>
              <a:buNone/>
            </a:pPr>
            <a:r>
              <a:rPr lang="en-US" sz="825" b="1" kern="0" spc="149" dirty="0">
                <a:solidFill>
                  <a:srgbClr val="E84427"/>
                </a:solidFill>
                <a:latin typeface="Menlo" pitchFamily="34" charset="0"/>
                <a:ea typeface="Menlo" pitchFamily="34" charset="-122"/>
                <a:cs typeface="Menlo" pitchFamily="34" charset="-120"/>
              </a:rPr>
              <a:t>RED</a:t>
            </a:r>
            <a:endParaRPr lang="en-US" sz="825" dirty="0"/>
          </a:p>
        </p:txBody>
      </p:sp>
      <p:sp>
        <p:nvSpPr>
          <p:cNvPr id="28" name="Text 25"/>
          <p:cNvSpPr/>
          <p:nvPr/>
        </p:nvSpPr>
        <p:spPr>
          <a:xfrm>
            <a:off x="13070086" y="4204767"/>
            <a:ext cx="322064" cy="200471"/>
          </a:xfrm>
          <a:prstGeom prst="rect">
            <a:avLst/>
          </a:prstGeom>
          <a:noFill/>
          <a:ln/>
        </p:spPr>
        <p:txBody>
          <a:bodyPr wrap="square" lIns="25400" tIns="25400" rIns="25400" bIns="25400" rtlCol="0" anchor="t">
            <a:normAutofit fontScale="85000" lnSpcReduction="10000"/>
          </a:bodyPr>
          <a:lstStyle/>
          <a:p>
            <a:pPr marL="0" indent="0" algn="l">
              <a:lnSpc>
                <a:spcPct val="155000"/>
              </a:lnSpc>
              <a:buNone/>
            </a:pPr>
            <a:r>
              <a:rPr lang="en-US" sz="825" kern="0" spc="149" dirty="0">
                <a:solidFill>
                  <a:srgbClr val="6B6588"/>
                </a:solidFill>
                <a:latin typeface="Menlo" pitchFamily="34" charset="0"/>
                <a:ea typeface="Menlo" pitchFamily="34" charset="-122"/>
                <a:cs typeface="Menlo" pitchFamily="34" charset="-120"/>
              </a:rPr>
              <a:t>015</a:t>
            </a:r>
            <a:endParaRPr lang="en-US" sz="825" dirty="0"/>
          </a:p>
        </p:txBody>
      </p:sp>
      <p:sp>
        <p:nvSpPr>
          <p:cNvPr id="29" name="Shape 26"/>
          <p:cNvSpPr/>
          <p:nvPr/>
        </p:nvSpPr>
        <p:spPr>
          <a:xfrm>
            <a:off x="13144500" y="4062338"/>
            <a:ext cx="2095500" cy="1809750"/>
          </a:xfrm>
          <a:prstGeom prst="roundRect">
            <a:avLst>
              <a:gd name="adj" fmla="val 7368"/>
            </a:avLst>
          </a:prstGeom>
          <a:solidFill>
            <a:srgbClr val="FDFCF9"/>
          </a:solidFill>
          <a:ln/>
          <a:effectLst>
            <a:outerShdw blurRad="204526" dist="38100" dir="18900000" algn="bl" rotWithShape="0">
              <a:prstClr val="black">
                <a:alpha val="40000"/>
              </a:prstClr>
            </a:outerShdw>
          </a:effectLst>
        </p:spPr>
        <p:txBody>
          <a:bodyPr/>
          <a:lstStyle/>
          <a:p>
            <a:endParaRPr lang="en-US"/>
          </a:p>
        </p:txBody>
      </p:sp>
      <p:sp>
        <p:nvSpPr>
          <p:cNvPr id="30" name="Text 27"/>
          <p:cNvSpPr/>
          <p:nvPr/>
        </p:nvSpPr>
        <p:spPr>
          <a:xfrm>
            <a:off x="13354050" y="4271888"/>
            <a:ext cx="1752600" cy="532507"/>
          </a:xfrm>
          <a:prstGeom prst="rect">
            <a:avLst/>
          </a:prstGeom>
          <a:noFill/>
          <a:ln/>
        </p:spPr>
        <p:txBody>
          <a:bodyPr wrap="square" lIns="25400" tIns="25400" rIns="25400" bIns="25400" rtlCol="0" anchor="t">
            <a:normAutofit fontScale="92500" lnSpcReduction="20000"/>
          </a:bodyPr>
          <a:lstStyle/>
          <a:p>
            <a:pPr marL="0" indent="0" algn="l">
              <a:lnSpc>
                <a:spcPct val="118000"/>
              </a:lnSpc>
              <a:buNone/>
            </a:pPr>
            <a:r>
              <a:rPr lang="en-US" sz="1650" kern="0" spc="-16" dirty="0">
                <a:solidFill>
                  <a:srgbClr val="0F0B2E"/>
                </a:solidFill>
                <a:latin typeface="Poppins" pitchFamily="34" charset="0"/>
                <a:ea typeface="Poppins" pitchFamily="34" charset="-122"/>
                <a:cs typeface="Poppins" pitchFamily="34" charset="-120"/>
              </a:rPr>
              <a:t>Enjoys taking the lead</a:t>
            </a:r>
            <a:endParaRPr lang="en-US" sz="1650" dirty="0"/>
          </a:p>
        </p:txBody>
      </p:sp>
      <p:sp>
        <p:nvSpPr>
          <p:cNvPr id="31" name="Text 28"/>
          <p:cNvSpPr/>
          <p:nvPr/>
        </p:nvSpPr>
        <p:spPr>
          <a:xfrm>
            <a:off x="13354050" y="5538267"/>
            <a:ext cx="445889" cy="200471"/>
          </a:xfrm>
          <a:prstGeom prst="rect">
            <a:avLst/>
          </a:prstGeom>
          <a:noFill/>
          <a:ln/>
        </p:spPr>
        <p:txBody>
          <a:bodyPr wrap="square" lIns="25400" tIns="25400" rIns="25400" bIns="25400" rtlCol="0" anchor="ctr">
            <a:normAutofit fontScale="85000" lnSpcReduction="10000"/>
          </a:bodyPr>
          <a:lstStyle/>
          <a:p>
            <a:pPr marL="0" indent="0" algn="l">
              <a:lnSpc>
                <a:spcPct val="155000"/>
              </a:lnSpc>
              <a:buNone/>
            </a:pPr>
            <a:r>
              <a:rPr lang="en-US" sz="825" b="1" kern="0" spc="149" dirty="0">
                <a:solidFill>
                  <a:srgbClr val="E84427"/>
                </a:solidFill>
                <a:latin typeface="Menlo" pitchFamily="34" charset="0"/>
                <a:ea typeface="Menlo" pitchFamily="34" charset="-122"/>
                <a:cs typeface="Menlo" pitchFamily="34" charset="-120"/>
              </a:rPr>
              <a:t>RED</a:t>
            </a:r>
            <a:endParaRPr lang="en-US" sz="825" dirty="0"/>
          </a:p>
        </p:txBody>
      </p:sp>
      <p:sp>
        <p:nvSpPr>
          <p:cNvPr id="32" name="Text 29"/>
          <p:cNvSpPr/>
          <p:nvPr/>
        </p:nvSpPr>
        <p:spPr>
          <a:xfrm>
            <a:off x="14784586" y="5538267"/>
            <a:ext cx="322064" cy="200471"/>
          </a:xfrm>
          <a:prstGeom prst="rect">
            <a:avLst/>
          </a:prstGeom>
          <a:noFill/>
          <a:ln/>
        </p:spPr>
        <p:txBody>
          <a:bodyPr wrap="square" lIns="25400" tIns="25400" rIns="25400" bIns="25400" rtlCol="0" anchor="t">
            <a:normAutofit fontScale="85000" lnSpcReduction="10000"/>
          </a:bodyPr>
          <a:lstStyle/>
          <a:p>
            <a:pPr marL="0" indent="0" algn="l">
              <a:lnSpc>
                <a:spcPct val="155000"/>
              </a:lnSpc>
              <a:buNone/>
            </a:pPr>
            <a:r>
              <a:rPr lang="en-US" sz="825" kern="0" spc="149" dirty="0">
                <a:solidFill>
                  <a:srgbClr val="6B6588"/>
                </a:solidFill>
                <a:latin typeface="Menlo" pitchFamily="34" charset="0"/>
                <a:ea typeface="Menlo" pitchFamily="34" charset="-122"/>
                <a:cs typeface="Menlo" pitchFamily="34" charset="-120"/>
              </a:rPr>
              <a:t>028</a:t>
            </a:r>
            <a:endParaRPr lang="en-US" sz="825" dirty="0"/>
          </a:p>
        </p:txBody>
      </p:sp>
      <p:sp>
        <p:nvSpPr>
          <p:cNvPr id="33" name="Shape 30"/>
          <p:cNvSpPr/>
          <p:nvPr/>
        </p:nvSpPr>
        <p:spPr>
          <a:xfrm>
            <a:off x="10858500" y="4062338"/>
            <a:ext cx="2095500" cy="1809750"/>
          </a:xfrm>
          <a:prstGeom prst="roundRect">
            <a:avLst>
              <a:gd name="adj" fmla="val 7368"/>
            </a:avLst>
          </a:prstGeom>
          <a:solidFill>
            <a:srgbClr val="FDFCF9"/>
          </a:solidFill>
          <a:ln/>
          <a:effectLst>
            <a:outerShdw blurRad="204526" dist="38100" dir="18900000" algn="bl" rotWithShape="0">
              <a:prstClr val="black">
                <a:alpha val="40000"/>
              </a:prstClr>
            </a:outerShdw>
          </a:effectLst>
        </p:spPr>
        <p:txBody>
          <a:bodyPr/>
          <a:lstStyle/>
          <a:p>
            <a:endParaRPr lang="en-US"/>
          </a:p>
        </p:txBody>
      </p:sp>
      <p:sp>
        <p:nvSpPr>
          <p:cNvPr id="34" name="Text 31"/>
          <p:cNvSpPr/>
          <p:nvPr/>
        </p:nvSpPr>
        <p:spPr>
          <a:xfrm>
            <a:off x="11068050" y="4271888"/>
            <a:ext cx="1752600" cy="532507"/>
          </a:xfrm>
          <a:prstGeom prst="rect">
            <a:avLst/>
          </a:prstGeom>
          <a:noFill/>
          <a:ln/>
        </p:spPr>
        <p:txBody>
          <a:bodyPr wrap="square" lIns="25400" tIns="25400" rIns="25400" bIns="25400" rtlCol="0" anchor="t">
            <a:normAutofit fontScale="92500" lnSpcReduction="20000"/>
          </a:bodyPr>
          <a:lstStyle/>
          <a:p>
            <a:pPr marL="0" indent="0" algn="l">
              <a:lnSpc>
                <a:spcPct val="118000"/>
              </a:lnSpc>
              <a:buNone/>
            </a:pPr>
            <a:r>
              <a:rPr lang="en-US" sz="1650" kern="0" spc="-16" dirty="0">
                <a:solidFill>
                  <a:srgbClr val="0F0B2E"/>
                </a:solidFill>
                <a:latin typeface="Poppins" pitchFamily="34" charset="0"/>
                <a:ea typeface="Poppins" pitchFamily="34" charset="-122"/>
                <a:cs typeface="Poppins" pitchFamily="34" charset="-120"/>
              </a:rPr>
              <a:t>Bold and determined</a:t>
            </a:r>
            <a:endParaRPr lang="en-US" sz="1650" dirty="0"/>
          </a:p>
        </p:txBody>
      </p:sp>
      <p:sp>
        <p:nvSpPr>
          <p:cNvPr id="35" name="Text 32"/>
          <p:cNvSpPr/>
          <p:nvPr/>
        </p:nvSpPr>
        <p:spPr>
          <a:xfrm>
            <a:off x="11068050" y="5538267"/>
            <a:ext cx="445889" cy="200471"/>
          </a:xfrm>
          <a:prstGeom prst="rect">
            <a:avLst/>
          </a:prstGeom>
          <a:noFill/>
          <a:ln/>
        </p:spPr>
        <p:txBody>
          <a:bodyPr wrap="square" lIns="25400" tIns="25400" rIns="25400" bIns="25400" rtlCol="0" anchor="ctr">
            <a:normAutofit fontScale="85000" lnSpcReduction="10000"/>
          </a:bodyPr>
          <a:lstStyle/>
          <a:p>
            <a:pPr marL="0" indent="0" algn="l">
              <a:lnSpc>
                <a:spcPct val="155000"/>
              </a:lnSpc>
              <a:buNone/>
            </a:pPr>
            <a:r>
              <a:rPr lang="en-US" sz="825" b="1" kern="0" spc="149" dirty="0">
                <a:solidFill>
                  <a:srgbClr val="E84427"/>
                </a:solidFill>
                <a:latin typeface="Menlo" pitchFamily="34" charset="0"/>
                <a:ea typeface="Menlo" pitchFamily="34" charset="-122"/>
                <a:cs typeface="Menlo" pitchFamily="34" charset="-120"/>
              </a:rPr>
              <a:t>RED</a:t>
            </a:r>
            <a:endParaRPr lang="en-US" sz="825" dirty="0"/>
          </a:p>
        </p:txBody>
      </p:sp>
      <p:sp>
        <p:nvSpPr>
          <p:cNvPr id="36" name="Text 33"/>
          <p:cNvSpPr/>
          <p:nvPr/>
        </p:nvSpPr>
        <p:spPr>
          <a:xfrm>
            <a:off x="12498586" y="5538267"/>
            <a:ext cx="322064" cy="200471"/>
          </a:xfrm>
          <a:prstGeom prst="rect">
            <a:avLst/>
          </a:prstGeom>
          <a:noFill/>
          <a:ln/>
        </p:spPr>
        <p:txBody>
          <a:bodyPr wrap="square" lIns="25400" tIns="25400" rIns="25400" bIns="25400" rtlCol="0" anchor="t">
            <a:normAutofit fontScale="85000" lnSpcReduction="10000"/>
          </a:bodyPr>
          <a:lstStyle/>
          <a:p>
            <a:pPr marL="0" indent="0" algn="l">
              <a:lnSpc>
                <a:spcPct val="155000"/>
              </a:lnSpc>
              <a:buNone/>
            </a:pPr>
            <a:r>
              <a:rPr lang="en-US" sz="825" kern="0" spc="149" dirty="0">
                <a:solidFill>
                  <a:srgbClr val="6B6588"/>
                </a:solidFill>
                <a:latin typeface="Menlo" pitchFamily="34" charset="0"/>
                <a:ea typeface="Menlo" pitchFamily="34" charset="-122"/>
                <a:cs typeface="Menlo" pitchFamily="34" charset="-120"/>
              </a:rPr>
              <a:t>047</a:t>
            </a:r>
            <a:endParaRPr lang="en-US" sz="825" dirty="0"/>
          </a:p>
        </p:txBody>
      </p:sp>
      <p:sp>
        <p:nvSpPr>
          <p:cNvPr id="37" name="Shape 34"/>
          <p:cNvSpPr/>
          <p:nvPr/>
        </p:nvSpPr>
        <p:spPr>
          <a:xfrm>
            <a:off x="2476500" y="6191250"/>
            <a:ext cx="2095500" cy="1809750"/>
          </a:xfrm>
          <a:prstGeom prst="roundRect">
            <a:avLst>
              <a:gd name="adj" fmla="val 7368"/>
            </a:avLst>
          </a:prstGeom>
          <a:solidFill>
            <a:srgbClr val="FDFCF9"/>
          </a:solidFill>
          <a:ln/>
          <a:effectLst>
            <a:outerShdw blurRad="204025" dist="38100" dir="8100000" algn="tr" rotWithShape="0">
              <a:prstClr val="black">
                <a:alpha val="40000"/>
              </a:prstClr>
            </a:outerShdw>
          </a:effectLst>
        </p:spPr>
        <p:txBody>
          <a:bodyPr/>
          <a:lstStyle/>
          <a:p>
            <a:endParaRPr lang="en-US"/>
          </a:p>
        </p:txBody>
      </p:sp>
      <p:sp>
        <p:nvSpPr>
          <p:cNvPr id="38" name="Text 35"/>
          <p:cNvSpPr/>
          <p:nvPr/>
        </p:nvSpPr>
        <p:spPr>
          <a:xfrm>
            <a:off x="2686050" y="6400800"/>
            <a:ext cx="1752600" cy="779711"/>
          </a:xfrm>
          <a:prstGeom prst="rect">
            <a:avLst/>
          </a:prstGeom>
          <a:noFill/>
          <a:ln/>
        </p:spPr>
        <p:txBody>
          <a:bodyPr wrap="square" lIns="25400" tIns="25400" rIns="25400" bIns="25400" rtlCol="0" anchor="t">
            <a:normAutofit fontScale="92500" lnSpcReduction="20000"/>
          </a:bodyPr>
          <a:lstStyle/>
          <a:p>
            <a:pPr marL="0" indent="0" algn="l">
              <a:lnSpc>
                <a:spcPct val="118000"/>
              </a:lnSpc>
              <a:buNone/>
            </a:pPr>
            <a:r>
              <a:rPr lang="en-US" sz="1650" kern="0" spc="-16" dirty="0">
                <a:solidFill>
                  <a:srgbClr val="0F0B2E"/>
                </a:solidFill>
                <a:latin typeface="Poppins" pitchFamily="34" charset="0"/>
                <a:ea typeface="Poppins" pitchFamily="34" charset="-122"/>
                <a:cs typeface="Poppins" pitchFamily="34" charset="-120"/>
              </a:rPr>
              <a:t>Aligns vision, values and behaviour</a:t>
            </a:r>
            <a:endParaRPr lang="en-US" sz="1650" dirty="0"/>
          </a:p>
        </p:txBody>
      </p:sp>
      <p:sp>
        <p:nvSpPr>
          <p:cNvPr id="39" name="Text 36"/>
          <p:cNvSpPr/>
          <p:nvPr/>
        </p:nvSpPr>
        <p:spPr>
          <a:xfrm>
            <a:off x="2686050" y="7667179"/>
            <a:ext cx="609749" cy="200471"/>
          </a:xfrm>
          <a:prstGeom prst="rect">
            <a:avLst/>
          </a:prstGeom>
          <a:noFill/>
          <a:ln/>
        </p:spPr>
        <p:txBody>
          <a:bodyPr wrap="square" lIns="25400" tIns="25400" rIns="25400" bIns="25400" rtlCol="0" anchor="ctr">
            <a:normAutofit fontScale="85000" lnSpcReduction="10000"/>
          </a:bodyPr>
          <a:lstStyle/>
          <a:p>
            <a:pPr marL="0" indent="0" algn="l">
              <a:lnSpc>
                <a:spcPct val="155000"/>
              </a:lnSpc>
              <a:buNone/>
            </a:pPr>
            <a:r>
              <a:rPr lang="en-US" sz="825" b="1" kern="0" spc="149" dirty="0">
                <a:solidFill>
                  <a:srgbClr val="6B8A1A"/>
                </a:solidFill>
                <a:latin typeface="Menlo" pitchFamily="34" charset="0"/>
                <a:ea typeface="Menlo" pitchFamily="34" charset="-122"/>
                <a:cs typeface="Menlo" pitchFamily="34" charset="-120"/>
              </a:rPr>
              <a:t>GREEN</a:t>
            </a:r>
            <a:endParaRPr lang="en-US" sz="825" dirty="0"/>
          </a:p>
        </p:txBody>
      </p:sp>
      <p:sp>
        <p:nvSpPr>
          <p:cNvPr id="40" name="Text 37"/>
          <p:cNvSpPr/>
          <p:nvPr/>
        </p:nvSpPr>
        <p:spPr>
          <a:xfrm>
            <a:off x="4116586" y="7667179"/>
            <a:ext cx="322064" cy="200471"/>
          </a:xfrm>
          <a:prstGeom prst="rect">
            <a:avLst/>
          </a:prstGeom>
          <a:noFill/>
          <a:ln/>
        </p:spPr>
        <p:txBody>
          <a:bodyPr wrap="square" lIns="25400" tIns="25400" rIns="25400" bIns="25400" rtlCol="0" anchor="t">
            <a:normAutofit fontScale="85000" lnSpcReduction="10000"/>
          </a:bodyPr>
          <a:lstStyle/>
          <a:p>
            <a:pPr marL="0" indent="0" algn="l">
              <a:lnSpc>
                <a:spcPct val="155000"/>
              </a:lnSpc>
              <a:buNone/>
            </a:pPr>
            <a:r>
              <a:rPr lang="en-US" sz="825" kern="0" spc="149" dirty="0">
                <a:solidFill>
                  <a:srgbClr val="6B6588"/>
                </a:solidFill>
                <a:latin typeface="Menlo" pitchFamily="34" charset="0"/>
                <a:ea typeface="Menlo" pitchFamily="34" charset="-122"/>
                <a:cs typeface="Menlo" pitchFamily="34" charset="-120"/>
              </a:rPr>
              <a:t>033</a:t>
            </a:r>
            <a:endParaRPr lang="en-US" sz="825" dirty="0"/>
          </a:p>
        </p:txBody>
      </p:sp>
      <p:sp>
        <p:nvSpPr>
          <p:cNvPr id="41" name="Shape 38"/>
          <p:cNvSpPr/>
          <p:nvPr/>
        </p:nvSpPr>
        <p:spPr>
          <a:xfrm>
            <a:off x="4762500" y="6191250"/>
            <a:ext cx="2095500" cy="1809750"/>
          </a:xfrm>
          <a:prstGeom prst="roundRect">
            <a:avLst>
              <a:gd name="adj" fmla="val 7368"/>
            </a:avLst>
          </a:prstGeom>
          <a:solidFill>
            <a:srgbClr val="FDFCF9"/>
          </a:solidFill>
          <a:ln/>
          <a:effectLst>
            <a:outerShdw blurRad="204025" dist="38100" dir="8100000" algn="tr" rotWithShape="0">
              <a:prstClr val="black">
                <a:alpha val="40000"/>
              </a:prstClr>
            </a:outerShdw>
          </a:effectLst>
        </p:spPr>
        <p:txBody>
          <a:bodyPr/>
          <a:lstStyle/>
          <a:p>
            <a:endParaRPr lang="en-US"/>
          </a:p>
        </p:txBody>
      </p:sp>
      <p:sp>
        <p:nvSpPr>
          <p:cNvPr id="42" name="Text 39"/>
          <p:cNvSpPr/>
          <p:nvPr/>
        </p:nvSpPr>
        <p:spPr>
          <a:xfrm>
            <a:off x="4972050" y="6400800"/>
            <a:ext cx="1752600" cy="779711"/>
          </a:xfrm>
          <a:prstGeom prst="rect">
            <a:avLst/>
          </a:prstGeom>
          <a:noFill/>
          <a:ln/>
        </p:spPr>
        <p:txBody>
          <a:bodyPr wrap="square" lIns="25400" tIns="25400" rIns="25400" bIns="25400" rtlCol="0" anchor="t">
            <a:normAutofit fontScale="92500"/>
          </a:bodyPr>
          <a:lstStyle/>
          <a:p>
            <a:pPr marL="0" indent="0" algn="l">
              <a:lnSpc>
                <a:spcPct val="118000"/>
              </a:lnSpc>
              <a:buNone/>
            </a:pPr>
            <a:r>
              <a:rPr lang="en-US" sz="1650" kern="0" spc="-16" dirty="0">
                <a:solidFill>
                  <a:srgbClr val="0F0B2E"/>
                </a:solidFill>
                <a:latin typeface="Poppins" pitchFamily="34" charset="0"/>
                <a:ea typeface="Poppins" pitchFamily="34" charset="-122"/>
                <a:cs typeface="Poppins" pitchFamily="34" charset="-120"/>
              </a:rPr>
              <a:t>Considers impact on others</a:t>
            </a:r>
            <a:endParaRPr lang="en-US" sz="1650" dirty="0"/>
          </a:p>
        </p:txBody>
      </p:sp>
      <p:sp>
        <p:nvSpPr>
          <p:cNvPr id="43" name="Text 40"/>
          <p:cNvSpPr/>
          <p:nvPr/>
        </p:nvSpPr>
        <p:spPr>
          <a:xfrm>
            <a:off x="4972050" y="7667179"/>
            <a:ext cx="609749" cy="200471"/>
          </a:xfrm>
          <a:prstGeom prst="rect">
            <a:avLst/>
          </a:prstGeom>
          <a:noFill/>
          <a:ln/>
        </p:spPr>
        <p:txBody>
          <a:bodyPr wrap="square" lIns="25400" tIns="25400" rIns="25400" bIns="25400" rtlCol="0" anchor="ctr">
            <a:normAutofit fontScale="85000" lnSpcReduction="10000"/>
          </a:bodyPr>
          <a:lstStyle/>
          <a:p>
            <a:pPr marL="0" indent="0" algn="l">
              <a:lnSpc>
                <a:spcPct val="155000"/>
              </a:lnSpc>
              <a:buNone/>
            </a:pPr>
            <a:r>
              <a:rPr lang="en-US" sz="825" b="1" kern="0" spc="149" dirty="0">
                <a:solidFill>
                  <a:srgbClr val="6B8A1A"/>
                </a:solidFill>
                <a:latin typeface="Menlo" pitchFamily="34" charset="0"/>
                <a:ea typeface="Menlo" pitchFamily="34" charset="-122"/>
                <a:cs typeface="Menlo" pitchFamily="34" charset="-120"/>
              </a:rPr>
              <a:t>GREEN</a:t>
            </a:r>
            <a:endParaRPr lang="en-US" sz="825" dirty="0"/>
          </a:p>
        </p:txBody>
      </p:sp>
      <p:sp>
        <p:nvSpPr>
          <p:cNvPr id="44" name="Text 41"/>
          <p:cNvSpPr/>
          <p:nvPr/>
        </p:nvSpPr>
        <p:spPr>
          <a:xfrm>
            <a:off x="6402586" y="7667179"/>
            <a:ext cx="322064" cy="200471"/>
          </a:xfrm>
          <a:prstGeom prst="rect">
            <a:avLst/>
          </a:prstGeom>
          <a:noFill/>
          <a:ln/>
        </p:spPr>
        <p:txBody>
          <a:bodyPr wrap="square" lIns="25400" tIns="25400" rIns="25400" bIns="25400" rtlCol="0" anchor="t">
            <a:normAutofit fontScale="85000" lnSpcReduction="10000"/>
          </a:bodyPr>
          <a:lstStyle/>
          <a:p>
            <a:pPr marL="0" indent="0" algn="l">
              <a:lnSpc>
                <a:spcPct val="155000"/>
              </a:lnSpc>
              <a:buNone/>
            </a:pPr>
            <a:r>
              <a:rPr lang="en-US" sz="825" kern="0" spc="149" dirty="0">
                <a:solidFill>
                  <a:srgbClr val="6B6588"/>
                </a:solidFill>
                <a:latin typeface="Menlo" pitchFamily="34" charset="0"/>
                <a:ea typeface="Menlo" pitchFamily="34" charset="-122"/>
                <a:cs typeface="Menlo" pitchFamily="34" charset="-120"/>
              </a:rPr>
              <a:t>051</a:t>
            </a:r>
            <a:endParaRPr lang="en-US" sz="825" dirty="0"/>
          </a:p>
        </p:txBody>
      </p:sp>
      <p:sp>
        <p:nvSpPr>
          <p:cNvPr id="45" name="Shape 42"/>
          <p:cNvSpPr/>
          <p:nvPr/>
        </p:nvSpPr>
        <p:spPr>
          <a:xfrm>
            <a:off x="3048000" y="7524750"/>
            <a:ext cx="2095500" cy="1809750"/>
          </a:xfrm>
          <a:prstGeom prst="roundRect">
            <a:avLst>
              <a:gd name="adj" fmla="val 7368"/>
            </a:avLst>
          </a:prstGeom>
          <a:solidFill>
            <a:srgbClr val="FDFCF9"/>
          </a:solidFill>
          <a:ln/>
          <a:effectLst>
            <a:outerShdw blurRad="204025" dist="38100" dir="8100000" algn="tr" rotWithShape="0">
              <a:prstClr val="black">
                <a:alpha val="40000"/>
              </a:prstClr>
            </a:outerShdw>
          </a:effectLst>
        </p:spPr>
        <p:txBody>
          <a:bodyPr/>
          <a:lstStyle/>
          <a:p>
            <a:endParaRPr lang="en-US"/>
          </a:p>
        </p:txBody>
      </p:sp>
      <p:sp>
        <p:nvSpPr>
          <p:cNvPr id="46" name="Text 43"/>
          <p:cNvSpPr/>
          <p:nvPr/>
        </p:nvSpPr>
        <p:spPr>
          <a:xfrm>
            <a:off x="3257550" y="7734300"/>
            <a:ext cx="1752600" cy="532507"/>
          </a:xfrm>
          <a:prstGeom prst="rect">
            <a:avLst/>
          </a:prstGeom>
          <a:noFill/>
          <a:ln/>
        </p:spPr>
        <p:txBody>
          <a:bodyPr wrap="square" lIns="25400" tIns="25400" rIns="25400" bIns="25400" rtlCol="0" anchor="t">
            <a:normAutofit fontScale="92500" lnSpcReduction="20000"/>
          </a:bodyPr>
          <a:lstStyle/>
          <a:p>
            <a:pPr marL="0" indent="0" algn="l">
              <a:lnSpc>
                <a:spcPct val="118000"/>
              </a:lnSpc>
              <a:buNone/>
            </a:pPr>
            <a:r>
              <a:rPr lang="en-US" sz="1650" kern="0" spc="-16" dirty="0">
                <a:solidFill>
                  <a:srgbClr val="0F0B2E"/>
                </a:solidFill>
                <a:latin typeface="Poppins" pitchFamily="34" charset="0"/>
                <a:ea typeface="Poppins" pitchFamily="34" charset="-122"/>
                <a:cs typeface="Poppins" pitchFamily="34" charset="-120"/>
              </a:rPr>
              <a:t>A calming influence</a:t>
            </a:r>
            <a:endParaRPr lang="en-US" sz="1650" dirty="0"/>
          </a:p>
        </p:txBody>
      </p:sp>
      <p:sp>
        <p:nvSpPr>
          <p:cNvPr id="47" name="Text 44"/>
          <p:cNvSpPr/>
          <p:nvPr/>
        </p:nvSpPr>
        <p:spPr>
          <a:xfrm>
            <a:off x="3257550" y="9000679"/>
            <a:ext cx="609749" cy="200471"/>
          </a:xfrm>
          <a:prstGeom prst="rect">
            <a:avLst/>
          </a:prstGeom>
          <a:noFill/>
          <a:ln/>
        </p:spPr>
        <p:txBody>
          <a:bodyPr wrap="square" lIns="25400" tIns="25400" rIns="25400" bIns="25400" rtlCol="0" anchor="ctr">
            <a:normAutofit fontScale="85000" lnSpcReduction="10000"/>
          </a:bodyPr>
          <a:lstStyle/>
          <a:p>
            <a:pPr marL="0" indent="0" algn="l">
              <a:lnSpc>
                <a:spcPct val="155000"/>
              </a:lnSpc>
              <a:buNone/>
            </a:pPr>
            <a:r>
              <a:rPr lang="en-US" sz="825" b="1" kern="0" spc="149" dirty="0">
                <a:solidFill>
                  <a:srgbClr val="6B8A1A"/>
                </a:solidFill>
                <a:latin typeface="Menlo" pitchFamily="34" charset="0"/>
                <a:ea typeface="Menlo" pitchFamily="34" charset="-122"/>
                <a:cs typeface="Menlo" pitchFamily="34" charset="-120"/>
              </a:rPr>
              <a:t>GREEN</a:t>
            </a:r>
            <a:endParaRPr lang="en-US" sz="825" dirty="0"/>
          </a:p>
        </p:txBody>
      </p:sp>
      <p:sp>
        <p:nvSpPr>
          <p:cNvPr id="48" name="Text 45"/>
          <p:cNvSpPr/>
          <p:nvPr/>
        </p:nvSpPr>
        <p:spPr>
          <a:xfrm>
            <a:off x="4688086" y="9000679"/>
            <a:ext cx="322064" cy="200471"/>
          </a:xfrm>
          <a:prstGeom prst="rect">
            <a:avLst/>
          </a:prstGeom>
          <a:noFill/>
          <a:ln/>
        </p:spPr>
        <p:txBody>
          <a:bodyPr wrap="square" lIns="25400" tIns="25400" rIns="25400" bIns="25400" rtlCol="0" anchor="t">
            <a:normAutofit fontScale="85000" lnSpcReduction="10000"/>
          </a:bodyPr>
          <a:lstStyle/>
          <a:p>
            <a:pPr marL="0" indent="0" algn="l">
              <a:lnSpc>
                <a:spcPct val="155000"/>
              </a:lnSpc>
              <a:buNone/>
            </a:pPr>
            <a:r>
              <a:rPr lang="en-US" sz="825" kern="0" spc="149" dirty="0">
                <a:solidFill>
                  <a:srgbClr val="6B6588"/>
                </a:solidFill>
                <a:latin typeface="Menlo" pitchFamily="34" charset="0"/>
                <a:ea typeface="Menlo" pitchFamily="34" charset="-122"/>
                <a:cs typeface="Menlo" pitchFamily="34" charset="-120"/>
              </a:rPr>
              <a:t>109</a:t>
            </a:r>
            <a:endParaRPr lang="en-US" sz="825" dirty="0"/>
          </a:p>
        </p:txBody>
      </p:sp>
      <p:sp>
        <p:nvSpPr>
          <p:cNvPr id="49" name="Shape 46"/>
          <p:cNvSpPr/>
          <p:nvPr/>
        </p:nvSpPr>
        <p:spPr>
          <a:xfrm>
            <a:off x="5334000" y="7524750"/>
            <a:ext cx="2095500" cy="1809750"/>
          </a:xfrm>
          <a:prstGeom prst="roundRect">
            <a:avLst>
              <a:gd name="adj" fmla="val 7368"/>
            </a:avLst>
          </a:prstGeom>
          <a:solidFill>
            <a:srgbClr val="FDFCF9"/>
          </a:solidFill>
          <a:ln/>
          <a:effectLst>
            <a:outerShdw blurRad="204025" dist="38100" dir="8100000" algn="tr" rotWithShape="0">
              <a:prstClr val="black">
                <a:alpha val="40000"/>
              </a:prstClr>
            </a:outerShdw>
          </a:effectLst>
        </p:spPr>
        <p:txBody>
          <a:bodyPr/>
          <a:lstStyle/>
          <a:p>
            <a:endParaRPr lang="en-US"/>
          </a:p>
        </p:txBody>
      </p:sp>
      <p:sp>
        <p:nvSpPr>
          <p:cNvPr id="50" name="Text 47"/>
          <p:cNvSpPr/>
          <p:nvPr/>
        </p:nvSpPr>
        <p:spPr>
          <a:xfrm>
            <a:off x="5543550" y="7734300"/>
            <a:ext cx="1752600" cy="532507"/>
          </a:xfrm>
          <a:prstGeom prst="rect">
            <a:avLst/>
          </a:prstGeom>
          <a:noFill/>
          <a:ln/>
        </p:spPr>
        <p:txBody>
          <a:bodyPr wrap="square" lIns="25400" tIns="25400" rIns="25400" bIns="25400" rtlCol="0" anchor="t">
            <a:normAutofit fontScale="92500"/>
          </a:bodyPr>
          <a:lstStyle/>
          <a:p>
            <a:pPr marL="0" indent="0" algn="l">
              <a:lnSpc>
                <a:spcPct val="118000"/>
              </a:lnSpc>
              <a:buNone/>
            </a:pPr>
            <a:r>
              <a:rPr lang="en-US" sz="1650" kern="0" spc="-16" dirty="0">
                <a:solidFill>
                  <a:srgbClr val="0F0B2E"/>
                </a:solidFill>
                <a:latin typeface="Poppins" pitchFamily="34" charset="0"/>
                <a:ea typeface="Poppins" pitchFamily="34" charset="-122"/>
                <a:cs typeface="Poppins" pitchFamily="34" charset="-120"/>
              </a:rPr>
              <a:t>Builds consensus</a:t>
            </a:r>
            <a:endParaRPr lang="en-US" sz="1650" dirty="0"/>
          </a:p>
        </p:txBody>
      </p:sp>
      <p:sp>
        <p:nvSpPr>
          <p:cNvPr id="51" name="Text 48"/>
          <p:cNvSpPr/>
          <p:nvPr/>
        </p:nvSpPr>
        <p:spPr>
          <a:xfrm>
            <a:off x="5543550" y="9000679"/>
            <a:ext cx="609749" cy="200471"/>
          </a:xfrm>
          <a:prstGeom prst="rect">
            <a:avLst/>
          </a:prstGeom>
          <a:noFill/>
          <a:ln/>
        </p:spPr>
        <p:txBody>
          <a:bodyPr wrap="square" lIns="25400" tIns="25400" rIns="25400" bIns="25400" rtlCol="0" anchor="ctr">
            <a:normAutofit fontScale="85000" lnSpcReduction="10000"/>
          </a:bodyPr>
          <a:lstStyle/>
          <a:p>
            <a:pPr marL="0" indent="0" algn="l">
              <a:lnSpc>
                <a:spcPct val="155000"/>
              </a:lnSpc>
              <a:buNone/>
            </a:pPr>
            <a:r>
              <a:rPr lang="en-US" sz="825" b="1" kern="0" spc="149" dirty="0">
                <a:solidFill>
                  <a:srgbClr val="6B8A1A"/>
                </a:solidFill>
                <a:latin typeface="Menlo" pitchFamily="34" charset="0"/>
                <a:ea typeface="Menlo" pitchFamily="34" charset="-122"/>
                <a:cs typeface="Menlo" pitchFamily="34" charset="-120"/>
              </a:rPr>
              <a:t>GREEN</a:t>
            </a:r>
            <a:endParaRPr lang="en-US" sz="825" dirty="0"/>
          </a:p>
        </p:txBody>
      </p:sp>
      <p:sp>
        <p:nvSpPr>
          <p:cNvPr id="52" name="Text 49"/>
          <p:cNvSpPr/>
          <p:nvPr/>
        </p:nvSpPr>
        <p:spPr>
          <a:xfrm>
            <a:off x="6974086" y="9000679"/>
            <a:ext cx="322064" cy="200471"/>
          </a:xfrm>
          <a:prstGeom prst="rect">
            <a:avLst/>
          </a:prstGeom>
          <a:noFill/>
          <a:ln/>
        </p:spPr>
        <p:txBody>
          <a:bodyPr wrap="square" lIns="25400" tIns="25400" rIns="25400" bIns="25400" rtlCol="0" anchor="t">
            <a:normAutofit fontScale="85000" lnSpcReduction="10000"/>
          </a:bodyPr>
          <a:lstStyle/>
          <a:p>
            <a:pPr marL="0" indent="0" algn="l">
              <a:lnSpc>
                <a:spcPct val="155000"/>
              </a:lnSpc>
              <a:buNone/>
            </a:pPr>
            <a:r>
              <a:rPr lang="en-US" sz="825" kern="0" spc="149" dirty="0">
                <a:solidFill>
                  <a:srgbClr val="6B6588"/>
                </a:solidFill>
                <a:latin typeface="Menlo" pitchFamily="34" charset="0"/>
                <a:ea typeface="Menlo" pitchFamily="34" charset="-122"/>
                <a:cs typeface="Menlo" pitchFamily="34" charset="-120"/>
              </a:rPr>
              <a:t>012</a:t>
            </a:r>
            <a:endParaRPr lang="en-US" sz="825" dirty="0"/>
          </a:p>
        </p:txBody>
      </p:sp>
      <p:sp>
        <p:nvSpPr>
          <p:cNvPr id="53" name="Shape 50"/>
          <p:cNvSpPr/>
          <p:nvPr/>
        </p:nvSpPr>
        <p:spPr>
          <a:xfrm>
            <a:off x="13716000" y="6191250"/>
            <a:ext cx="2095500" cy="1809750"/>
          </a:xfrm>
          <a:prstGeom prst="roundRect">
            <a:avLst>
              <a:gd name="adj" fmla="val 7368"/>
            </a:avLst>
          </a:prstGeom>
          <a:solidFill>
            <a:srgbClr val="FDFCF9"/>
          </a:solidFill>
          <a:ln/>
          <a:effectLst>
            <a:outerShdw blurRad="209236" dist="38100" dir="2700000" algn="tl" rotWithShape="0">
              <a:prstClr val="black">
                <a:alpha val="40000"/>
              </a:prstClr>
            </a:outerShdw>
          </a:effectLst>
        </p:spPr>
        <p:txBody>
          <a:bodyPr/>
          <a:lstStyle/>
          <a:p>
            <a:endParaRPr lang="en-US"/>
          </a:p>
        </p:txBody>
      </p:sp>
      <p:sp>
        <p:nvSpPr>
          <p:cNvPr id="54" name="Text 51"/>
          <p:cNvSpPr/>
          <p:nvPr/>
        </p:nvSpPr>
        <p:spPr>
          <a:xfrm>
            <a:off x="13925550" y="6400800"/>
            <a:ext cx="1752600" cy="532507"/>
          </a:xfrm>
          <a:prstGeom prst="rect">
            <a:avLst/>
          </a:prstGeom>
          <a:noFill/>
          <a:ln/>
        </p:spPr>
        <p:txBody>
          <a:bodyPr wrap="square" lIns="25400" tIns="25400" rIns="25400" bIns="25400" rtlCol="0" anchor="t">
            <a:normAutofit fontScale="92500" lnSpcReduction="20000"/>
          </a:bodyPr>
          <a:lstStyle/>
          <a:p>
            <a:pPr marL="0" indent="0" algn="l">
              <a:lnSpc>
                <a:spcPct val="118000"/>
              </a:lnSpc>
              <a:buNone/>
            </a:pPr>
            <a:r>
              <a:rPr lang="en-US" sz="1650" kern="0" spc="-16" dirty="0">
                <a:solidFill>
                  <a:srgbClr val="0F0B2E"/>
                </a:solidFill>
                <a:latin typeface="Poppins" pitchFamily="34" charset="0"/>
                <a:ea typeface="Poppins" pitchFamily="34" charset="-122"/>
                <a:cs typeface="Poppins" pitchFamily="34" charset="-120"/>
              </a:rPr>
              <a:t>Expressive and persuasive</a:t>
            </a:r>
            <a:endParaRPr lang="en-US" sz="1650" dirty="0"/>
          </a:p>
        </p:txBody>
      </p:sp>
      <p:sp>
        <p:nvSpPr>
          <p:cNvPr id="55" name="Text 52"/>
          <p:cNvSpPr/>
          <p:nvPr/>
        </p:nvSpPr>
        <p:spPr>
          <a:xfrm>
            <a:off x="13925550" y="7667179"/>
            <a:ext cx="691679" cy="200471"/>
          </a:xfrm>
          <a:prstGeom prst="rect">
            <a:avLst/>
          </a:prstGeom>
          <a:noFill/>
          <a:ln/>
        </p:spPr>
        <p:txBody>
          <a:bodyPr wrap="square" lIns="25400" tIns="25400" rIns="25400" bIns="25400" rtlCol="0" anchor="ctr">
            <a:normAutofit fontScale="85000" lnSpcReduction="10000"/>
          </a:bodyPr>
          <a:lstStyle/>
          <a:p>
            <a:pPr marL="0" indent="0" algn="l">
              <a:lnSpc>
                <a:spcPct val="155000"/>
              </a:lnSpc>
              <a:buNone/>
            </a:pPr>
            <a:r>
              <a:rPr lang="en-US" sz="825" b="1" kern="0" spc="149" dirty="0">
                <a:solidFill>
                  <a:srgbClr val="B8970B"/>
                </a:solidFill>
                <a:latin typeface="Menlo" pitchFamily="34" charset="0"/>
                <a:ea typeface="Menlo" pitchFamily="34" charset="-122"/>
                <a:cs typeface="Menlo" pitchFamily="34" charset="-120"/>
              </a:rPr>
              <a:t>YELLOW</a:t>
            </a:r>
            <a:endParaRPr lang="en-US" sz="825" dirty="0"/>
          </a:p>
        </p:txBody>
      </p:sp>
      <p:sp>
        <p:nvSpPr>
          <p:cNvPr id="56" name="Text 53"/>
          <p:cNvSpPr/>
          <p:nvPr/>
        </p:nvSpPr>
        <p:spPr>
          <a:xfrm>
            <a:off x="15356086" y="7667179"/>
            <a:ext cx="322064" cy="200471"/>
          </a:xfrm>
          <a:prstGeom prst="rect">
            <a:avLst/>
          </a:prstGeom>
          <a:noFill/>
          <a:ln/>
        </p:spPr>
        <p:txBody>
          <a:bodyPr wrap="square" lIns="25400" tIns="25400" rIns="25400" bIns="25400" rtlCol="0" anchor="t">
            <a:normAutofit fontScale="85000" lnSpcReduction="10000"/>
          </a:bodyPr>
          <a:lstStyle/>
          <a:p>
            <a:pPr marL="0" indent="0" algn="l">
              <a:lnSpc>
                <a:spcPct val="155000"/>
              </a:lnSpc>
              <a:buNone/>
            </a:pPr>
            <a:r>
              <a:rPr lang="en-US" sz="825" kern="0" spc="149" dirty="0">
                <a:solidFill>
                  <a:srgbClr val="6B6588"/>
                </a:solidFill>
                <a:latin typeface="Menlo" pitchFamily="34" charset="0"/>
                <a:ea typeface="Menlo" pitchFamily="34" charset="-122"/>
                <a:cs typeface="Menlo" pitchFamily="34" charset="-120"/>
              </a:rPr>
              <a:t>005</a:t>
            </a:r>
            <a:endParaRPr lang="en-US" sz="825" dirty="0"/>
          </a:p>
        </p:txBody>
      </p:sp>
      <p:sp>
        <p:nvSpPr>
          <p:cNvPr id="57" name="Shape 54"/>
          <p:cNvSpPr/>
          <p:nvPr/>
        </p:nvSpPr>
        <p:spPr>
          <a:xfrm>
            <a:off x="11430000" y="6191250"/>
            <a:ext cx="2095500" cy="1809750"/>
          </a:xfrm>
          <a:prstGeom prst="roundRect">
            <a:avLst>
              <a:gd name="adj" fmla="val 7368"/>
            </a:avLst>
          </a:prstGeom>
          <a:solidFill>
            <a:srgbClr val="FDFCF9"/>
          </a:solidFill>
          <a:ln/>
          <a:effectLst>
            <a:outerShdw blurRad="209236" dist="38100" dir="2700000" algn="tl" rotWithShape="0">
              <a:prstClr val="black">
                <a:alpha val="40000"/>
              </a:prstClr>
            </a:outerShdw>
          </a:effectLst>
        </p:spPr>
        <p:txBody>
          <a:bodyPr/>
          <a:lstStyle/>
          <a:p>
            <a:endParaRPr lang="en-US" dirty="0"/>
          </a:p>
        </p:txBody>
      </p:sp>
      <p:sp>
        <p:nvSpPr>
          <p:cNvPr id="58" name="Text 55"/>
          <p:cNvSpPr/>
          <p:nvPr/>
        </p:nvSpPr>
        <p:spPr>
          <a:xfrm>
            <a:off x="11639550" y="6400800"/>
            <a:ext cx="1752600" cy="779711"/>
          </a:xfrm>
          <a:prstGeom prst="rect">
            <a:avLst/>
          </a:prstGeom>
          <a:noFill/>
          <a:ln/>
        </p:spPr>
        <p:txBody>
          <a:bodyPr wrap="square" lIns="25400" tIns="25400" rIns="25400" bIns="25400" rtlCol="0" anchor="t">
            <a:normAutofit/>
          </a:bodyPr>
          <a:lstStyle/>
          <a:p>
            <a:pPr marL="0" indent="0" algn="l">
              <a:lnSpc>
                <a:spcPct val="118000"/>
              </a:lnSpc>
              <a:buNone/>
            </a:pPr>
            <a:r>
              <a:rPr lang="en-US" sz="1650" kern="0" spc="-16" dirty="0">
                <a:solidFill>
                  <a:srgbClr val="0F0B2E"/>
                </a:solidFill>
                <a:latin typeface="Poppins" pitchFamily="34" charset="0"/>
                <a:ea typeface="Poppins" pitchFamily="34" charset="-122"/>
                <a:cs typeface="Poppins" pitchFamily="34" charset="-120"/>
              </a:rPr>
              <a:t>Brings positivity to any problem</a:t>
            </a:r>
            <a:endParaRPr lang="en-US" sz="1650" dirty="0"/>
          </a:p>
        </p:txBody>
      </p:sp>
      <p:sp>
        <p:nvSpPr>
          <p:cNvPr id="59" name="Text 56"/>
          <p:cNvSpPr/>
          <p:nvPr/>
        </p:nvSpPr>
        <p:spPr>
          <a:xfrm>
            <a:off x="11639550" y="7667179"/>
            <a:ext cx="691679" cy="200471"/>
          </a:xfrm>
          <a:prstGeom prst="rect">
            <a:avLst/>
          </a:prstGeom>
          <a:noFill/>
          <a:ln/>
        </p:spPr>
        <p:txBody>
          <a:bodyPr wrap="square" lIns="25400" tIns="25400" rIns="25400" bIns="25400" rtlCol="0" anchor="ctr">
            <a:normAutofit fontScale="85000" lnSpcReduction="10000"/>
          </a:bodyPr>
          <a:lstStyle/>
          <a:p>
            <a:pPr marL="0" indent="0" algn="l">
              <a:lnSpc>
                <a:spcPct val="155000"/>
              </a:lnSpc>
              <a:buNone/>
            </a:pPr>
            <a:r>
              <a:rPr lang="en-US" sz="825" b="1" kern="0" spc="149" dirty="0">
                <a:solidFill>
                  <a:srgbClr val="B8970B"/>
                </a:solidFill>
                <a:latin typeface="Menlo" pitchFamily="34" charset="0"/>
                <a:ea typeface="Menlo" pitchFamily="34" charset="-122"/>
                <a:cs typeface="Menlo" pitchFamily="34" charset="-120"/>
              </a:rPr>
              <a:t>YELLOW</a:t>
            </a:r>
            <a:endParaRPr lang="en-US" sz="825" dirty="0"/>
          </a:p>
        </p:txBody>
      </p:sp>
      <p:sp>
        <p:nvSpPr>
          <p:cNvPr id="60" name="Text 57"/>
          <p:cNvSpPr/>
          <p:nvPr/>
        </p:nvSpPr>
        <p:spPr>
          <a:xfrm>
            <a:off x="13070086" y="7667179"/>
            <a:ext cx="322064" cy="200471"/>
          </a:xfrm>
          <a:prstGeom prst="rect">
            <a:avLst/>
          </a:prstGeom>
          <a:noFill/>
          <a:ln/>
        </p:spPr>
        <p:txBody>
          <a:bodyPr wrap="square" lIns="25400" tIns="25400" rIns="25400" bIns="25400" rtlCol="0" anchor="t">
            <a:normAutofit fontScale="85000" lnSpcReduction="10000"/>
          </a:bodyPr>
          <a:lstStyle/>
          <a:p>
            <a:pPr marL="0" indent="0" algn="l">
              <a:lnSpc>
                <a:spcPct val="155000"/>
              </a:lnSpc>
              <a:buNone/>
            </a:pPr>
            <a:r>
              <a:rPr lang="en-US" sz="825" kern="0" spc="149" dirty="0">
                <a:solidFill>
                  <a:srgbClr val="6B6588"/>
                </a:solidFill>
                <a:latin typeface="Menlo" pitchFamily="34" charset="0"/>
                <a:ea typeface="Menlo" pitchFamily="34" charset="-122"/>
                <a:cs typeface="Menlo" pitchFamily="34" charset="-120"/>
              </a:rPr>
              <a:t>033</a:t>
            </a:r>
            <a:endParaRPr lang="en-US" sz="825" dirty="0"/>
          </a:p>
        </p:txBody>
      </p:sp>
      <p:sp>
        <p:nvSpPr>
          <p:cNvPr id="61" name="Shape 58"/>
          <p:cNvSpPr/>
          <p:nvPr/>
        </p:nvSpPr>
        <p:spPr>
          <a:xfrm>
            <a:off x="13144500" y="7524750"/>
            <a:ext cx="2095500" cy="1809750"/>
          </a:xfrm>
          <a:prstGeom prst="roundRect">
            <a:avLst>
              <a:gd name="adj" fmla="val 7368"/>
            </a:avLst>
          </a:prstGeom>
          <a:solidFill>
            <a:srgbClr val="FDFCF9"/>
          </a:solidFill>
          <a:ln/>
          <a:effectLst>
            <a:outerShdw blurRad="209236" dist="38100" dir="2700000" algn="tl" rotWithShape="0">
              <a:prstClr val="black">
                <a:alpha val="40000"/>
              </a:prstClr>
            </a:outerShdw>
          </a:effectLst>
        </p:spPr>
        <p:txBody>
          <a:bodyPr/>
          <a:lstStyle/>
          <a:p>
            <a:endParaRPr lang="en-US"/>
          </a:p>
        </p:txBody>
      </p:sp>
      <p:sp>
        <p:nvSpPr>
          <p:cNvPr id="62" name="Text 59"/>
          <p:cNvSpPr/>
          <p:nvPr/>
        </p:nvSpPr>
        <p:spPr>
          <a:xfrm>
            <a:off x="13354050" y="7734300"/>
            <a:ext cx="1752600" cy="532507"/>
          </a:xfrm>
          <a:prstGeom prst="rect">
            <a:avLst/>
          </a:prstGeom>
          <a:noFill/>
          <a:ln/>
        </p:spPr>
        <p:txBody>
          <a:bodyPr wrap="square" lIns="25400" tIns="25400" rIns="25400" bIns="25400" rtlCol="0" anchor="t">
            <a:normAutofit fontScale="92500" lnSpcReduction="20000"/>
          </a:bodyPr>
          <a:lstStyle/>
          <a:p>
            <a:pPr marL="0" indent="0" algn="l">
              <a:lnSpc>
                <a:spcPct val="118000"/>
              </a:lnSpc>
              <a:buNone/>
            </a:pPr>
            <a:r>
              <a:rPr lang="en-US" sz="1650" kern="0" spc="-16" dirty="0">
                <a:solidFill>
                  <a:srgbClr val="0F0B2E"/>
                </a:solidFill>
                <a:latin typeface="Poppins" pitchFamily="34" charset="0"/>
                <a:ea typeface="Poppins" pitchFamily="34" charset="-122"/>
                <a:cs typeface="Poppins" pitchFamily="34" charset="-120"/>
              </a:rPr>
              <a:t>Juggles many tasks at once</a:t>
            </a:r>
            <a:endParaRPr lang="en-US" sz="1650" dirty="0"/>
          </a:p>
        </p:txBody>
      </p:sp>
      <p:sp>
        <p:nvSpPr>
          <p:cNvPr id="63" name="Text 60"/>
          <p:cNvSpPr/>
          <p:nvPr/>
        </p:nvSpPr>
        <p:spPr>
          <a:xfrm>
            <a:off x="13354050" y="9000679"/>
            <a:ext cx="691679" cy="200471"/>
          </a:xfrm>
          <a:prstGeom prst="rect">
            <a:avLst/>
          </a:prstGeom>
          <a:noFill/>
          <a:ln/>
        </p:spPr>
        <p:txBody>
          <a:bodyPr wrap="square" lIns="25400" tIns="25400" rIns="25400" bIns="25400" rtlCol="0" anchor="ctr">
            <a:normAutofit fontScale="85000" lnSpcReduction="10000"/>
          </a:bodyPr>
          <a:lstStyle/>
          <a:p>
            <a:pPr marL="0" indent="0" algn="l">
              <a:lnSpc>
                <a:spcPct val="155000"/>
              </a:lnSpc>
              <a:buNone/>
            </a:pPr>
            <a:r>
              <a:rPr lang="en-US" sz="825" b="1" kern="0" spc="149" dirty="0">
                <a:solidFill>
                  <a:srgbClr val="B8970B"/>
                </a:solidFill>
                <a:latin typeface="Menlo" pitchFamily="34" charset="0"/>
                <a:ea typeface="Menlo" pitchFamily="34" charset="-122"/>
                <a:cs typeface="Menlo" pitchFamily="34" charset="-120"/>
              </a:rPr>
              <a:t>YELLOW</a:t>
            </a:r>
            <a:endParaRPr lang="en-US" sz="825" dirty="0"/>
          </a:p>
        </p:txBody>
      </p:sp>
      <p:sp>
        <p:nvSpPr>
          <p:cNvPr id="64" name="Text 61"/>
          <p:cNvSpPr/>
          <p:nvPr/>
        </p:nvSpPr>
        <p:spPr>
          <a:xfrm>
            <a:off x="14784586" y="9000679"/>
            <a:ext cx="322064" cy="200471"/>
          </a:xfrm>
          <a:prstGeom prst="rect">
            <a:avLst/>
          </a:prstGeom>
          <a:noFill/>
          <a:ln/>
        </p:spPr>
        <p:txBody>
          <a:bodyPr wrap="square" lIns="25400" tIns="25400" rIns="25400" bIns="25400" rtlCol="0" anchor="t">
            <a:normAutofit fontScale="85000" lnSpcReduction="10000"/>
          </a:bodyPr>
          <a:lstStyle/>
          <a:p>
            <a:pPr marL="0" indent="0" algn="l">
              <a:lnSpc>
                <a:spcPct val="155000"/>
              </a:lnSpc>
              <a:buNone/>
            </a:pPr>
            <a:r>
              <a:rPr lang="en-US" sz="825" kern="0" spc="149" dirty="0">
                <a:solidFill>
                  <a:srgbClr val="6B6588"/>
                </a:solidFill>
                <a:latin typeface="Menlo" pitchFamily="34" charset="0"/>
                <a:ea typeface="Menlo" pitchFamily="34" charset="-122"/>
                <a:cs typeface="Menlo" pitchFamily="34" charset="-120"/>
              </a:rPr>
              <a:t>066</a:t>
            </a:r>
            <a:endParaRPr lang="en-US" sz="825" dirty="0"/>
          </a:p>
        </p:txBody>
      </p:sp>
      <p:sp>
        <p:nvSpPr>
          <p:cNvPr id="65" name="Shape 62"/>
          <p:cNvSpPr/>
          <p:nvPr/>
        </p:nvSpPr>
        <p:spPr>
          <a:xfrm>
            <a:off x="10858500" y="7524750"/>
            <a:ext cx="2095500" cy="1809750"/>
          </a:xfrm>
          <a:prstGeom prst="roundRect">
            <a:avLst>
              <a:gd name="adj" fmla="val 7368"/>
            </a:avLst>
          </a:prstGeom>
          <a:solidFill>
            <a:srgbClr val="FDFCF9"/>
          </a:solidFill>
          <a:ln/>
          <a:effectLst>
            <a:outerShdw blurRad="209236" dist="38100" dir="2700000" algn="tl" rotWithShape="0">
              <a:prstClr val="black">
                <a:alpha val="40000"/>
              </a:prstClr>
            </a:outerShdw>
          </a:effectLst>
        </p:spPr>
        <p:txBody>
          <a:bodyPr/>
          <a:lstStyle/>
          <a:p>
            <a:endParaRPr lang="en-US"/>
          </a:p>
        </p:txBody>
      </p:sp>
      <p:sp>
        <p:nvSpPr>
          <p:cNvPr id="66" name="Text 63"/>
          <p:cNvSpPr/>
          <p:nvPr/>
        </p:nvSpPr>
        <p:spPr>
          <a:xfrm>
            <a:off x="11068050" y="7734300"/>
            <a:ext cx="1752600" cy="532507"/>
          </a:xfrm>
          <a:prstGeom prst="rect">
            <a:avLst/>
          </a:prstGeom>
          <a:noFill/>
          <a:ln/>
        </p:spPr>
        <p:txBody>
          <a:bodyPr wrap="square" lIns="25400" tIns="25400" rIns="25400" bIns="25400" rtlCol="0" anchor="t">
            <a:normAutofit fontScale="92500" lnSpcReduction="20000"/>
          </a:bodyPr>
          <a:lstStyle/>
          <a:p>
            <a:pPr marL="0" indent="0" algn="l">
              <a:lnSpc>
                <a:spcPct val="118000"/>
              </a:lnSpc>
              <a:buNone/>
            </a:pPr>
            <a:r>
              <a:rPr lang="en-US" sz="1650" kern="0" spc="-16" dirty="0">
                <a:solidFill>
                  <a:srgbClr val="0F0B2E"/>
                </a:solidFill>
                <a:latin typeface="Poppins" pitchFamily="34" charset="0"/>
                <a:ea typeface="Poppins" pitchFamily="34" charset="-122"/>
                <a:cs typeface="Poppins" pitchFamily="34" charset="-120"/>
              </a:rPr>
              <a:t>Flexible and adventurous</a:t>
            </a:r>
            <a:endParaRPr lang="en-US" sz="1650" dirty="0"/>
          </a:p>
        </p:txBody>
      </p:sp>
      <p:sp>
        <p:nvSpPr>
          <p:cNvPr id="67" name="Text 64"/>
          <p:cNvSpPr/>
          <p:nvPr/>
        </p:nvSpPr>
        <p:spPr>
          <a:xfrm>
            <a:off x="11068050" y="9000679"/>
            <a:ext cx="691679" cy="200471"/>
          </a:xfrm>
          <a:prstGeom prst="rect">
            <a:avLst/>
          </a:prstGeom>
          <a:noFill/>
          <a:ln/>
        </p:spPr>
        <p:txBody>
          <a:bodyPr wrap="square" lIns="25400" tIns="25400" rIns="25400" bIns="25400" rtlCol="0" anchor="ctr">
            <a:normAutofit fontScale="92500" lnSpcReduction="20000"/>
          </a:bodyPr>
          <a:lstStyle/>
          <a:p>
            <a:pPr marL="0" indent="0" algn="l">
              <a:lnSpc>
                <a:spcPct val="155000"/>
              </a:lnSpc>
              <a:buNone/>
            </a:pPr>
            <a:r>
              <a:rPr lang="en-US" sz="825" b="1" kern="0" spc="149" dirty="0">
                <a:solidFill>
                  <a:srgbClr val="B8970B"/>
                </a:solidFill>
                <a:latin typeface="Menlo" pitchFamily="34" charset="0"/>
                <a:ea typeface="Menlo" pitchFamily="34" charset="-122"/>
                <a:cs typeface="Menlo" pitchFamily="34" charset="-120"/>
              </a:rPr>
              <a:t>YELLOW</a:t>
            </a:r>
            <a:endParaRPr lang="en-US" sz="825" dirty="0"/>
          </a:p>
        </p:txBody>
      </p:sp>
      <p:sp>
        <p:nvSpPr>
          <p:cNvPr id="68" name="Text 65"/>
          <p:cNvSpPr/>
          <p:nvPr/>
        </p:nvSpPr>
        <p:spPr>
          <a:xfrm>
            <a:off x="12498586" y="9000679"/>
            <a:ext cx="322064" cy="200471"/>
          </a:xfrm>
          <a:prstGeom prst="rect">
            <a:avLst/>
          </a:prstGeom>
          <a:noFill/>
          <a:ln/>
        </p:spPr>
        <p:txBody>
          <a:bodyPr wrap="square" lIns="25400" tIns="25400" rIns="25400" bIns="25400" rtlCol="0" anchor="t">
            <a:normAutofit fontScale="85000" lnSpcReduction="10000"/>
          </a:bodyPr>
          <a:lstStyle/>
          <a:p>
            <a:pPr marL="0" indent="0" algn="l">
              <a:lnSpc>
                <a:spcPct val="155000"/>
              </a:lnSpc>
              <a:buNone/>
            </a:pPr>
            <a:r>
              <a:rPr lang="en-US" sz="825" kern="0" spc="149" dirty="0">
                <a:solidFill>
                  <a:srgbClr val="6B6588"/>
                </a:solidFill>
                <a:latin typeface="Menlo" pitchFamily="34" charset="0"/>
                <a:ea typeface="Menlo" pitchFamily="34" charset="-122"/>
                <a:cs typeface="Menlo" pitchFamily="34" charset="-120"/>
              </a:rPr>
              <a:t>021</a:t>
            </a:r>
            <a:endParaRPr lang="en-US" sz="825" dirty="0"/>
          </a:p>
        </p:txBody>
      </p:sp>
      <p:sp>
        <p:nvSpPr>
          <p:cNvPr id="69" name="Text 66"/>
          <p:cNvSpPr/>
          <p:nvPr/>
        </p:nvSpPr>
        <p:spPr>
          <a:xfrm>
            <a:off x="1143000" y="9593610"/>
            <a:ext cx="1124917" cy="274290"/>
          </a:xfrm>
          <a:prstGeom prst="rect">
            <a:avLst/>
          </a:prstGeom>
          <a:noFill/>
          <a:ln/>
        </p:spPr>
        <p:txBody>
          <a:bodyPr wrap="square" lIns="25400" tIns="25400" rIns="25400" bIns="25400" rtlCol="0" anchor="ctr">
            <a:normAutofit fontScale="92500" lnSpcReduction="10000"/>
          </a:bodyPr>
          <a:lstStyle/>
          <a:p>
            <a:pPr marL="0" indent="0" algn="l">
              <a:lnSpc>
                <a:spcPct val="155000"/>
              </a:lnSpc>
              <a:buNone/>
            </a:pPr>
            <a:r>
              <a:rPr lang="en-US" sz="1200" b="1" kern="0" spc="216" dirty="0">
                <a:solidFill>
                  <a:srgbClr val="6B6588"/>
                </a:solidFill>
                <a:latin typeface="Poppins" pitchFamily="34" charset="0"/>
                <a:ea typeface="Poppins" pitchFamily="34" charset="-122"/>
                <a:cs typeface="Poppins" pitchFamily="34" charset="-120"/>
              </a:rPr>
              <a:t>THE WHEEL</a:t>
            </a:r>
            <a:endParaRPr lang="en-US" sz="1200" dirty="0"/>
          </a:p>
        </p:txBody>
      </p:sp>
      <p:sp>
        <p:nvSpPr>
          <p:cNvPr id="70" name="Text 67"/>
          <p:cNvSpPr/>
          <p:nvPr/>
        </p:nvSpPr>
        <p:spPr>
          <a:xfrm>
            <a:off x="16446847" y="9593610"/>
            <a:ext cx="774353" cy="27429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endParaRPr lang="en-US" sz="1200" dirty="0"/>
          </a:p>
        </p:txBody>
      </p:sp>
      <p:sp>
        <p:nvSpPr>
          <p:cNvPr id="73" name="Round Same-side Corner of Rectangle 72">
            <a:extLst>
              <a:ext uri="{FF2B5EF4-FFF2-40B4-BE49-F238E27FC236}">
                <a16:creationId xmlns:a16="http://schemas.microsoft.com/office/drawing/2014/main" id="{AFD0531B-6D33-7CD4-08DB-9D26C815A1A0}"/>
              </a:ext>
            </a:extLst>
          </p:cNvPr>
          <p:cNvSpPr/>
          <p:nvPr/>
        </p:nvSpPr>
        <p:spPr>
          <a:xfrm>
            <a:off x="2481263" y="2724150"/>
            <a:ext cx="2085975" cy="90487"/>
          </a:xfrm>
          <a:prstGeom prst="round2SameRect">
            <a:avLst/>
          </a:prstGeom>
          <a:solidFill>
            <a:srgbClr val="2CAA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ound Same-side Corner of Rectangle 73">
            <a:extLst>
              <a:ext uri="{FF2B5EF4-FFF2-40B4-BE49-F238E27FC236}">
                <a16:creationId xmlns:a16="http://schemas.microsoft.com/office/drawing/2014/main" id="{62D854BF-322F-FB30-0FE7-D29F1A8D4057}"/>
              </a:ext>
            </a:extLst>
          </p:cNvPr>
          <p:cNvSpPr/>
          <p:nvPr/>
        </p:nvSpPr>
        <p:spPr>
          <a:xfrm>
            <a:off x="4763479" y="2726921"/>
            <a:ext cx="2097292" cy="77239"/>
          </a:xfrm>
          <a:prstGeom prst="round2SameRect">
            <a:avLst/>
          </a:prstGeom>
          <a:solidFill>
            <a:srgbClr val="2CAA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ound Same-side Corner of Rectangle 76">
            <a:extLst>
              <a:ext uri="{FF2B5EF4-FFF2-40B4-BE49-F238E27FC236}">
                <a16:creationId xmlns:a16="http://schemas.microsoft.com/office/drawing/2014/main" id="{A6EBD707-2C34-4436-83A1-EFECA89A3C89}"/>
              </a:ext>
            </a:extLst>
          </p:cNvPr>
          <p:cNvSpPr/>
          <p:nvPr/>
        </p:nvSpPr>
        <p:spPr>
          <a:xfrm>
            <a:off x="5337057" y="4059728"/>
            <a:ext cx="2097292" cy="77239"/>
          </a:xfrm>
          <a:prstGeom prst="round2SameRect">
            <a:avLst/>
          </a:prstGeom>
          <a:solidFill>
            <a:srgbClr val="2CAA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ound Same-side Corner of Rectangle 77">
            <a:extLst>
              <a:ext uri="{FF2B5EF4-FFF2-40B4-BE49-F238E27FC236}">
                <a16:creationId xmlns:a16="http://schemas.microsoft.com/office/drawing/2014/main" id="{15C1D2B4-9A6B-F2F4-6E26-1C77460FC6BA}"/>
              </a:ext>
            </a:extLst>
          </p:cNvPr>
          <p:cNvSpPr/>
          <p:nvPr/>
        </p:nvSpPr>
        <p:spPr>
          <a:xfrm>
            <a:off x="3045516" y="4056957"/>
            <a:ext cx="2097292" cy="77239"/>
          </a:xfrm>
          <a:prstGeom prst="round2SameRect">
            <a:avLst/>
          </a:prstGeom>
          <a:solidFill>
            <a:srgbClr val="2CAA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ound Same-side Corner of Rectangle 78">
            <a:extLst>
              <a:ext uri="{FF2B5EF4-FFF2-40B4-BE49-F238E27FC236}">
                <a16:creationId xmlns:a16="http://schemas.microsoft.com/office/drawing/2014/main" id="{262B928E-D1EB-8A5E-7546-82F99E952FF8}"/>
              </a:ext>
            </a:extLst>
          </p:cNvPr>
          <p:cNvSpPr/>
          <p:nvPr/>
        </p:nvSpPr>
        <p:spPr>
          <a:xfrm>
            <a:off x="11430654" y="2726298"/>
            <a:ext cx="2097292" cy="77239"/>
          </a:xfrm>
          <a:prstGeom prst="round2SameRect">
            <a:avLst/>
          </a:prstGeom>
          <a:solidFill>
            <a:srgbClr val="E842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ound Same-side Corner of Rectangle 79">
            <a:extLst>
              <a:ext uri="{FF2B5EF4-FFF2-40B4-BE49-F238E27FC236}">
                <a16:creationId xmlns:a16="http://schemas.microsoft.com/office/drawing/2014/main" id="{5CD6694A-F5D2-AD0F-C20C-42BA0D179A3A}"/>
              </a:ext>
            </a:extLst>
          </p:cNvPr>
          <p:cNvSpPr/>
          <p:nvPr/>
        </p:nvSpPr>
        <p:spPr>
          <a:xfrm>
            <a:off x="13716654" y="2723189"/>
            <a:ext cx="2097292" cy="77239"/>
          </a:xfrm>
          <a:prstGeom prst="round2SameRect">
            <a:avLst/>
          </a:prstGeom>
          <a:solidFill>
            <a:srgbClr val="E842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ound Same-side Corner of Rectangle 80">
            <a:extLst>
              <a:ext uri="{FF2B5EF4-FFF2-40B4-BE49-F238E27FC236}">
                <a16:creationId xmlns:a16="http://schemas.microsoft.com/office/drawing/2014/main" id="{DEB18578-02D8-7CC8-62C9-6C48247774DD}"/>
              </a:ext>
            </a:extLst>
          </p:cNvPr>
          <p:cNvSpPr/>
          <p:nvPr/>
        </p:nvSpPr>
        <p:spPr>
          <a:xfrm>
            <a:off x="10859847" y="4057013"/>
            <a:ext cx="2097292" cy="77239"/>
          </a:xfrm>
          <a:prstGeom prst="round2SameRect">
            <a:avLst/>
          </a:prstGeom>
          <a:solidFill>
            <a:srgbClr val="E842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ound Same-side Corner of Rectangle 81">
            <a:extLst>
              <a:ext uri="{FF2B5EF4-FFF2-40B4-BE49-F238E27FC236}">
                <a16:creationId xmlns:a16="http://schemas.microsoft.com/office/drawing/2014/main" id="{9598BF06-FA9A-4399-F42D-C013F6CF860D}"/>
              </a:ext>
            </a:extLst>
          </p:cNvPr>
          <p:cNvSpPr/>
          <p:nvPr/>
        </p:nvSpPr>
        <p:spPr>
          <a:xfrm>
            <a:off x="13148618" y="4061876"/>
            <a:ext cx="2097292" cy="77239"/>
          </a:xfrm>
          <a:prstGeom prst="round2SameRect">
            <a:avLst/>
          </a:prstGeom>
          <a:solidFill>
            <a:srgbClr val="E842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ound Same-side Corner of Rectangle 82">
            <a:extLst>
              <a:ext uri="{FF2B5EF4-FFF2-40B4-BE49-F238E27FC236}">
                <a16:creationId xmlns:a16="http://schemas.microsoft.com/office/drawing/2014/main" id="{097D2586-8E2B-C826-E9AE-3465CB2EF7FB}"/>
              </a:ext>
            </a:extLst>
          </p:cNvPr>
          <p:cNvSpPr/>
          <p:nvPr/>
        </p:nvSpPr>
        <p:spPr>
          <a:xfrm>
            <a:off x="13705279" y="6187455"/>
            <a:ext cx="2097292" cy="77239"/>
          </a:xfrm>
          <a:prstGeom prst="round2SameRect">
            <a:avLst/>
          </a:prstGeom>
          <a:solidFill>
            <a:srgbClr val="FED5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ound Same-side Corner of Rectangle 83">
            <a:extLst>
              <a:ext uri="{FF2B5EF4-FFF2-40B4-BE49-F238E27FC236}">
                <a16:creationId xmlns:a16="http://schemas.microsoft.com/office/drawing/2014/main" id="{37AE3F24-6275-432F-0CE6-04141FA0782F}"/>
              </a:ext>
            </a:extLst>
          </p:cNvPr>
          <p:cNvSpPr/>
          <p:nvPr/>
        </p:nvSpPr>
        <p:spPr>
          <a:xfrm>
            <a:off x="11446625" y="6191611"/>
            <a:ext cx="2079810" cy="84498"/>
          </a:xfrm>
          <a:prstGeom prst="round2SameRect">
            <a:avLst/>
          </a:prstGeom>
          <a:solidFill>
            <a:srgbClr val="FED5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ound Same-side Corner of Rectangle 84">
            <a:extLst>
              <a:ext uri="{FF2B5EF4-FFF2-40B4-BE49-F238E27FC236}">
                <a16:creationId xmlns:a16="http://schemas.microsoft.com/office/drawing/2014/main" id="{4A17AE8B-406C-C3A5-43D5-FB0424C9CB05}"/>
              </a:ext>
            </a:extLst>
          </p:cNvPr>
          <p:cNvSpPr/>
          <p:nvPr/>
        </p:nvSpPr>
        <p:spPr>
          <a:xfrm>
            <a:off x="13127763" y="7521210"/>
            <a:ext cx="2097292" cy="77239"/>
          </a:xfrm>
          <a:prstGeom prst="round2SameRect">
            <a:avLst/>
          </a:prstGeom>
          <a:solidFill>
            <a:srgbClr val="FED5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ound Same-side Corner of Rectangle 85">
            <a:extLst>
              <a:ext uri="{FF2B5EF4-FFF2-40B4-BE49-F238E27FC236}">
                <a16:creationId xmlns:a16="http://schemas.microsoft.com/office/drawing/2014/main" id="{B9E92BB6-690B-322E-5C87-7DD3495A65E0}"/>
              </a:ext>
            </a:extLst>
          </p:cNvPr>
          <p:cNvSpPr/>
          <p:nvPr/>
        </p:nvSpPr>
        <p:spPr>
          <a:xfrm>
            <a:off x="10856201" y="7521211"/>
            <a:ext cx="2097292" cy="77239"/>
          </a:xfrm>
          <a:prstGeom prst="round2SameRect">
            <a:avLst/>
          </a:prstGeom>
          <a:solidFill>
            <a:srgbClr val="FED5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ound Same-side Corner of Rectangle 89">
            <a:extLst>
              <a:ext uri="{FF2B5EF4-FFF2-40B4-BE49-F238E27FC236}">
                <a16:creationId xmlns:a16="http://schemas.microsoft.com/office/drawing/2014/main" id="{EE55F40C-87F9-F809-59FB-2373874066AC}"/>
              </a:ext>
            </a:extLst>
          </p:cNvPr>
          <p:cNvSpPr/>
          <p:nvPr/>
        </p:nvSpPr>
        <p:spPr>
          <a:xfrm>
            <a:off x="2475798" y="6185227"/>
            <a:ext cx="2097292" cy="77239"/>
          </a:xfrm>
          <a:prstGeom prst="round2SameRect">
            <a:avLst/>
          </a:prstGeom>
          <a:solidFill>
            <a:srgbClr val="A7C9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ound Same-side Corner of Rectangle 90">
            <a:extLst>
              <a:ext uri="{FF2B5EF4-FFF2-40B4-BE49-F238E27FC236}">
                <a16:creationId xmlns:a16="http://schemas.microsoft.com/office/drawing/2014/main" id="{9042169B-65F4-CCD2-398D-7600E60EA68B}"/>
              </a:ext>
            </a:extLst>
          </p:cNvPr>
          <p:cNvSpPr/>
          <p:nvPr/>
        </p:nvSpPr>
        <p:spPr>
          <a:xfrm>
            <a:off x="4761848" y="6184974"/>
            <a:ext cx="2097292" cy="77239"/>
          </a:xfrm>
          <a:prstGeom prst="round2SameRect">
            <a:avLst/>
          </a:prstGeom>
          <a:solidFill>
            <a:srgbClr val="A7C9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ound Same-side Corner of Rectangle 91">
            <a:extLst>
              <a:ext uri="{FF2B5EF4-FFF2-40B4-BE49-F238E27FC236}">
                <a16:creationId xmlns:a16="http://schemas.microsoft.com/office/drawing/2014/main" id="{CF340E4E-CBC7-5627-8A0C-3B017DBD840A}"/>
              </a:ext>
            </a:extLst>
          </p:cNvPr>
          <p:cNvSpPr/>
          <p:nvPr/>
        </p:nvSpPr>
        <p:spPr>
          <a:xfrm>
            <a:off x="3042586" y="7516093"/>
            <a:ext cx="2097292" cy="77239"/>
          </a:xfrm>
          <a:prstGeom prst="round2SameRect">
            <a:avLst/>
          </a:prstGeom>
          <a:solidFill>
            <a:srgbClr val="A7C9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ound Same-side Corner of Rectangle 92">
            <a:extLst>
              <a:ext uri="{FF2B5EF4-FFF2-40B4-BE49-F238E27FC236}">
                <a16:creationId xmlns:a16="http://schemas.microsoft.com/office/drawing/2014/main" id="{5A404BB5-B84F-603C-93B3-D2B86E9F6399}"/>
              </a:ext>
            </a:extLst>
          </p:cNvPr>
          <p:cNvSpPr/>
          <p:nvPr/>
        </p:nvSpPr>
        <p:spPr>
          <a:xfrm>
            <a:off x="5338110" y="7525618"/>
            <a:ext cx="2097292" cy="77239"/>
          </a:xfrm>
          <a:prstGeom prst="round2SameRect">
            <a:avLst/>
          </a:prstGeom>
          <a:solidFill>
            <a:srgbClr val="A7C9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5" name="Picture 94">
            <a:extLst>
              <a:ext uri="{FF2B5EF4-FFF2-40B4-BE49-F238E27FC236}">
                <a16:creationId xmlns:a16="http://schemas.microsoft.com/office/drawing/2014/main" id="{9F95ABE0-E79C-2A9F-D66F-3F59829D221C}"/>
              </a:ext>
            </a:extLst>
          </p:cNvPr>
          <p:cNvPicPr>
            <a:picLocks noChangeAspect="1"/>
          </p:cNvPicPr>
          <p:nvPr/>
        </p:nvPicPr>
        <p:blipFill>
          <a:blip r:embed="rId5"/>
          <a:stretch>
            <a:fillRect/>
          </a:stretch>
        </p:blipFill>
        <p:spPr>
          <a:xfrm>
            <a:off x="16679008" y="1069568"/>
            <a:ext cx="685800" cy="5462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8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8"/>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9"/>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50"/>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51"/>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2"/>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90"/>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91"/>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92"/>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9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6"/>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7"/>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8"/>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9"/>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10"/>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11"/>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12"/>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13"/>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14"/>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15"/>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16"/>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17"/>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18"/>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19"/>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20"/>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73"/>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74"/>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77"/>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78"/>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21"/>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22"/>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23"/>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24"/>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25"/>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26"/>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27"/>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28"/>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29"/>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30"/>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31"/>
                                        </p:tgtEl>
                                        <p:attrNameLst>
                                          <p:attrName>style.visibility</p:attrName>
                                        </p:attrNameLst>
                                      </p:cBhvr>
                                      <p:to>
                                        <p:strVal val="visible"/>
                                      </p:to>
                                    </p:set>
                                  </p:childTnLst>
                                </p:cTn>
                              </p:par>
                              <p:par>
                                <p:cTn id="153" presetID="1" presetClass="entr" presetSubtype="0" fill="hold" grpId="0" nodeType="withEffect">
                                  <p:stCondLst>
                                    <p:cond delay="0"/>
                                  </p:stCondLst>
                                  <p:childTnLst>
                                    <p:set>
                                      <p:cBhvr>
                                        <p:cTn id="154" dur="1" fill="hold">
                                          <p:stCondLst>
                                            <p:cond delay="0"/>
                                          </p:stCondLst>
                                        </p:cTn>
                                        <p:tgtEl>
                                          <p:spTgt spid="32"/>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33"/>
                                        </p:tgtEl>
                                        <p:attrNameLst>
                                          <p:attrName>style.visibility</p:attrName>
                                        </p:attrNameLst>
                                      </p:cBhvr>
                                      <p:to>
                                        <p:strVal val="visible"/>
                                      </p:to>
                                    </p:set>
                                  </p:childTnLst>
                                </p:cTn>
                              </p:par>
                              <p:par>
                                <p:cTn id="157" presetID="1" presetClass="entr" presetSubtype="0" fill="hold" grpId="0" nodeType="withEffect">
                                  <p:stCondLst>
                                    <p:cond delay="0"/>
                                  </p:stCondLst>
                                  <p:childTnLst>
                                    <p:set>
                                      <p:cBhvr>
                                        <p:cTn id="158" dur="1" fill="hold">
                                          <p:stCondLst>
                                            <p:cond delay="0"/>
                                          </p:stCondLst>
                                        </p:cTn>
                                        <p:tgtEl>
                                          <p:spTgt spid="34"/>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35"/>
                                        </p:tgtEl>
                                        <p:attrNameLst>
                                          <p:attrName>style.visibility</p:attrName>
                                        </p:attrNameLst>
                                      </p:cBhvr>
                                      <p:to>
                                        <p:strVal val="visible"/>
                                      </p:to>
                                    </p:set>
                                  </p:childTnLst>
                                </p:cTn>
                              </p:par>
                              <p:par>
                                <p:cTn id="161" presetID="1" presetClass="entr" presetSubtype="0" fill="hold" grpId="0" nodeType="withEffect">
                                  <p:stCondLst>
                                    <p:cond delay="0"/>
                                  </p:stCondLst>
                                  <p:childTnLst>
                                    <p:set>
                                      <p:cBhvr>
                                        <p:cTn id="162" dur="1" fill="hold">
                                          <p:stCondLst>
                                            <p:cond delay="0"/>
                                          </p:stCondLst>
                                        </p:cTn>
                                        <p:tgtEl>
                                          <p:spTgt spid="36"/>
                                        </p:tgtEl>
                                        <p:attrNameLst>
                                          <p:attrName>style.visibility</p:attrName>
                                        </p:attrNameLst>
                                      </p:cBhvr>
                                      <p:to>
                                        <p:strVal val="visible"/>
                                      </p:to>
                                    </p:set>
                                  </p:childTnLst>
                                </p:cTn>
                              </p:par>
                              <p:par>
                                <p:cTn id="163" presetID="1" presetClass="entr" presetSubtype="0" fill="hold" grpId="0" nodeType="withEffect">
                                  <p:stCondLst>
                                    <p:cond delay="0"/>
                                  </p:stCondLst>
                                  <p:childTnLst>
                                    <p:set>
                                      <p:cBhvr>
                                        <p:cTn id="164" dur="1" fill="hold">
                                          <p:stCondLst>
                                            <p:cond delay="0"/>
                                          </p:stCondLst>
                                        </p:cTn>
                                        <p:tgtEl>
                                          <p:spTgt spid="79"/>
                                        </p:tgtEl>
                                        <p:attrNameLst>
                                          <p:attrName>style.visibility</p:attrName>
                                        </p:attrNameLst>
                                      </p:cBhvr>
                                      <p:to>
                                        <p:strVal val="visible"/>
                                      </p:to>
                                    </p:set>
                                  </p:childTnLst>
                                </p:cTn>
                              </p:par>
                              <p:par>
                                <p:cTn id="165" presetID="1" presetClass="entr" presetSubtype="0" fill="hold" grpId="0" nodeType="withEffect">
                                  <p:stCondLst>
                                    <p:cond delay="0"/>
                                  </p:stCondLst>
                                  <p:childTnLst>
                                    <p:set>
                                      <p:cBhvr>
                                        <p:cTn id="166" dur="1" fill="hold">
                                          <p:stCondLst>
                                            <p:cond delay="0"/>
                                          </p:stCondLst>
                                        </p:cTn>
                                        <p:tgtEl>
                                          <p:spTgt spid="80"/>
                                        </p:tgtEl>
                                        <p:attrNameLst>
                                          <p:attrName>style.visibility</p:attrName>
                                        </p:attrNameLst>
                                      </p:cBhvr>
                                      <p:to>
                                        <p:strVal val="visible"/>
                                      </p:to>
                                    </p:set>
                                  </p:childTnLst>
                                </p:cTn>
                              </p:par>
                              <p:par>
                                <p:cTn id="167" presetID="1" presetClass="entr" presetSubtype="0" fill="hold" grpId="0" nodeType="withEffect">
                                  <p:stCondLst>
                                    <p:cond delay="0"/>
                                  </p:stCondLst>
                                  <p:childTnLst>
                                    <p:set>
                                      <p:cBhvr>
                                        <p:cTn id="168" dur="1" fill="hold">
                                          <p:stCondLst>
                                            <p:cond delay="0"/>
                                          </p:stCondLst>
                                        </p:cTn>
                                        <p:tgtEl>
                                          <p:spTgt spid="81"/>
                                        </p:tgtEl>
                                        <p:attrNameLst>
                                          <p:attrName>style.visibility</p:attrName>
                                        </p:attrNameLst>
                                      </p:cBhvr>
                                      <p:to>
                                        <p:strVal val="visible"/>
                                      </p:to>
                                    </p:set>
                                  </p:childTnLst>
                                </p:cTn>
                              </p:par>
                              <p:par>
                                <p:cTn id="169" presetID="1" presetClass="entr" presetSubtype="0" fill="hold" grpId="0" nodeType="withEffect">
                                  <p:stCondLst>
                                    <p:cond delay="0"/>
                                  </p:stCondLst>
                                  <p:childTnLst>
                                    <p:set>
                                      <p:cBhvr>
                                        <p:cTn id="170"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73" grpId="0" animBg="1"/>
      <p:bldP spid="74"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90" grpId="0" animBg="1"/>
      <p:bldP spid="91" grpId="0" animBg="1"/>
      <p:bldP spid="92" grpId="0" animBg="1"/>
      <p:bldP spid="9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DFCF9"/>
        </a:solidFill>
        <a:effectLst/>
      </p:bgPr>
    </p:bg>
    <p:spTree>
      <p:nvGrpSpPr>
        <p:cNvPr id="1" name=""/>
        <p:cNvGrpSpPr/>
        <p:nvPr/>
      </p:nvGrpSpPr>
      <p:grpSpPr>
        <a:xfrm>
          <a:off x="0" y="0"/>
          <a:ext cx="0" cy="0"/>
          <a:chOff x="0" y="0"/>
          <a:chExt cx="0" cy="0"/>
        </a:xfrm>
      </p:grpSpPr>
      <p:sp>
        <p:nvSpPr>
          <p:cNvPr id="2" name="Text 0"/>
          <p:cNvSpPr/>
          <p:nvPr/>
        </p:nvSpPr>
        <p:spPr>
          <a:xfrm>
            <a:off x="1143000" y="952500"/>
            <a:ext cx="16482060"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650" b="1" kern="0" spc="363" dirty="0">
                <a:solidFill>
                  <a:srgbClr val="6B6588"/>
                </a:solidFill>
                <a:latin typeface="Poppins" pitchFamily="34" charset="0"/>
                <a:ea typeface="Poppins" pitchFamily="34" charset="-122"/>
                <a:cs typeface="Poppins" pitchFamily="34" charset="-120"/>
              </a:rPr>
              <a:t>FROM CARL JUNG'S 4 QUADRANTS</a:t>
            </a:r>
            <a:endParaRPr lang="en-US" sz="1650" dirty="0"/>
          </a:p>
        </p:txBody>
      </p:sp>
      <p:sp>
        <p:nvSpPr>
          <p:cNvPr id="3" name="Text 1"/>
          <p:cNvSpPr/>
          <p:nvPr/>
        </p:nvSpPr>
        <p:spPr>
          <a:xfrm>
            <a:off x="1143000" y="1543943"/>
            <a:ext cx="16482060" cy="689521"/>
          </a:xfrm>
          <a:prstGeom prst="rect">
            <a:avLst/>
          </a:prstGeom>
          <a:noFill/>
          <a:ln/>
        </p:spPr>
        <p:txBody>
          <a:bodyPr wrap="square" lIns="25400" tIns="25400" rIns="25400" bIns="25400" rtlCol="0" anchor="t">
            <a:normAutofit fontScale="92500" lnSpcReduction="20000"/>
          </a:bodyPr>
          <a:lstStyle/>
          <a:p>
            <a:pPr marL="0" indent="0" algn="l">
              <a:lnSpc>
                <a:spcPct val="95000"/>
              </a:lnSpc>
              <a:buNone/>
            </a:pPr>
            <a:r>
              <a:rPr lang="en-US" sz="5400" b="1" kern="0" spc="-189" dirty="0">
                <a:solidFill>
                  <a:srgbClr val="0F0B2E"/>
                </a:solidFill>
                <a:latin typeface="Poppins" pitchFamily="34" charset="0"/>
                <a:ea typeface="Poppins" pitchFamily="34" charset="-122"/>
                <a:cs typeface="Poppins" pitchFamily="34" charset="-120"/>
              </a:rPr>
              <a:t>C-me and the </a:t>
            </a:r>
            <a:r>
              <a:rPr lang="en-US" sz="5400" b="1" kern="0" spc="-189" dirty="0">
                <a:gradFill>
                  <a:gsLst>
                    <a:gs pos="34000">
                      <a:srgbClr val="E84227"/>
                    </a:gs>
                    <a:gs pos="89000">
                      <a:srgbClr val="FED507"/>
                    </a:gs>
                  </a:gsLst>
                  <a:lin ang="2700000" scaled="0"/>
                </a:gradFill>
                <a:latin typeface="Poppins" pitchFamily="34" charset="0"/>
                <a:ea typeface="Poppins" pitchFamily="34" charset="-122"/>
                <a:cs typeface="Poppins" pitchFamily="34" charset="-120"/>
              </a:rPr>
              <a:t>Jungian axes</a:t>
            </a:r>
            <a:r>
              <a:rPr lang="en-US" sz="5400" b="1" kern="0" spc="-189" dirty="0">
                <a:solidFill>
                  <a:srgbClr val="0F0B2E"/>
                </a:solidFill>
                <a:latin typeface="Poppins" pitchFamily="34" charset="0"/>
                <a:ea typeface="Poppins" pitchFamily="34" charset="-122"/>
                <a:cs typeface="Poppins" pitchFamily="34" charset="-120"/>
              </a:rPr>
              <a:t>.</a:t>
            </a:r>
            <a:endParaRPr lang="en-US" sz="5400" dirty="0"/>
          </a:p>
        </p:txBody>
      </p:sp>
      <p:pic>
        <p:nvPicPr>
          <p:cNvPr id="4" name="Image 0" descr="preencoded.png"/>
          <p:cNvPicPr>
            <a:picLocks noChangeAspect="1"/>
          </p:cNvPicPr>
          <p:nvPr/>
        </p:nvPicPr>
        <p:blipFill>
          <a:blip r:embed="rId3"/>
          <a:srcRect/>
          <a:stretch/>
        </p:blipFill>
        <p:spPr>
          <a:xfrm>
            <a:off x="6762750" y="3747105"/>
            <a:ext cx="4762500" cy="4762500"/>
          </a:xfrm>
          <a:prstGeom prst="rect">
            <a:avLst/>
          </a:prstGeom>
        </p:spPr>
      </p:pic>
      <p:sp>
        <p:nvSpPr>
          <p:cNvPr id="5" name="Shape 2"/>
          <p:cNvSpPr/>
          <p:nvPr/>
        </p:nvSpPr>
        <p:spPr>
          <a:xfrm>
            <a:off x="6477000" y="6114068"/>
            <a:ext cx="5334000" cy="28575"/>
          </a:xfrm>
          <a:prstGeom prst="rect">
            <a:avLst/>
          </a:prstGeom>
          <a:solidFill>
            <a:srgbClr val="0F0B2E"/>
          </a:solidFill>
          <a:ln/>
        </p:spPr>
        <p:txBody>
          <a:bodyPr/>
          <a:lstStyle/>
          <a:p>
            <a:endParaRPr lang="en-US"/>
          </a:p>
        </p:txBody>
      </p:sp>
      <p:sp>
        <p:nvSpPr>
          <p:cNvPr id="6" name="Shape 3"/>
          <p:cNvSpPr/>
          <p:nvPr/>
        </p:nvSpPr>
        <p:spPr>
          <a:xfrm>
            <a:off x="9129713" y="3461355"/>
            <a:ext cx="28575" cy="5334000"/>
          </a:xfrm>
          <a:prstGeom prst="rect">
            <a:avLst/>
          </a:prstGeom>
          <a:solidFill>
            <a:srgbClr val="0F0B2E"/>
          </a:solidFill>
          <a:ln/>
        </p:spPr>
        <p:txBody>
          <a:bodyPr/>
          <a:lstStyle/>
          <a:p>
            <a:endParaRPr lang="en-US"/>
          </a:p>
        </p:txBody>
      </p:sp>
      <p:sp>
        <p:nvSpPr>
          <p:cNvPr id="7" name="Shape 4"/>
          <p:cNvSpPr/>
          <p:nvPr/>
        </p:nvSpPr>
        <p:spPr>
          <a:xfrm>
            <a:off x="8320385" y="2600310"/>
            <a:ext cx="1685330" cy="807690"/>
          </a:xfrm>
          <a:prstGeom prst="roundRect">
            <a:avLst>
              <a:gd name="adj" fmla="val 9434"/>
            </a:avLst>
          </a:prstGeom>
          <a:noFill/>
          <a:ln/>
        </p:spPr>
        <p:txBody>
          <a:bodyPr wrap="square" lIns="0" tIns="0" rIns="0" bIns="0" rtlCol="0" anchor="t">
            <a:normAutofit/>
          </a:bodyPr>
          <a:lstStyle/>
          <a:p>
            <a:pPr algn="ctr">
              <a:lnSpc>
                <a:spcPct val="110000"/>
              </a:lnSpc>
            </a:pPr>
            <a:endParaRPr lang="en-US" sz="4000" b="1" kern="0" spc="-45">
              <a:solidFill>
                <a:srgbClr val="0F0B2E"/>
              </a:solidFill>
              <a:latin typeface="Poppins" pitchFamily="34" charset="0"/>
              <a:cs typeface="Poppins" pitchFamily="34" charset="-120"/>
            </a:endParaRPr>
          </a:p>
        </p:txBody>
      </p:sp>
      <p:sp>
        <p:nvSpPr>
          <p:cNvPr id="8" name="Text 5"/>
          <p:cNvSpPr/>
          <p:nvPr/>
        </p:nvSpPr>
        <p:spPr>
          <a:xfrm>
            <a:off x="6771504" y="2438900"/>
            <a:ext cx="4819134" cy="872714"/>
          </a:xfrm>
          <a:prstGeom prst="rect">
            <a:avLst/>
          </a:prstGeom>
          <a:noFill/>
          <a:ln/>
        </p:spPr>
        <p:txBody>
          <a:bodyPr wrap="square" lIns="0" tIns="0" rIns="0" bIns="0" rtlCol="0" anchor="t">
            <a:normAutofit/>
          </a:bodyPr>
          <a:lstStyle/>
          <a:p>
            <a:pPr algn="ctr">
              <a:lnSpc>
                <a:spcPct val="110000"/>
              </a:lnSpc>
            </a:pPr>
            <a:r>
              <a:rPr lang="en-US" sz="4000" b="1" kern="0" spc="-45" dirty="0">
                <a:solidFill>
                  <a:srgbClr val="0F0B2E"/>
                </a:solidFill>
                <a:latin typeface="Poppins" pitchFamily="34" charset="0"/>
                <a:cs typeface="Poppins" pitchFamily="34" charset="-120"/>
              </a:rPr>
              <a:t>Thinking</a:t>
            </a:r>
          </a:p>
        </p:txBody>
      </p:sp>
      <p:sp>
        <p:nvSpPr>
          <p:cNvPr id="11" name="Text 8"/>
          <p:cNvSpPr/>
          <p:nvPr/>
        </p:nvSpPr>
        <p:spPr>
          <a:xfrm>
            <a:off x="7191633" y="8847444"/>
            <a:ext cx="4011887" cy="1586023"/>
          </a:xfrm>
          <a:prstGeom prst="rect">
            <a:avLst/>
          </a:prstGeom>
          <a:noFill/>
          <a:ln/>
        </p:spPr>
        <p:txBody>
          <a:bodyPr wrap="square" lIns="0" tIns="0" rIns="0" bIns="0" rtlCol="0" anchor="t">
            <a:normAutofit/>
          </a:bodyPr>
          <a:lstStyle/>
          <a:p>
            <a:pPr marL="0" indent="0" algn="ctr">
              <a:lnSpc>
                <a:spcPct val="110000"/>
              </a:lnSpc>
              <a:buNone/>
            </a:pPr>
            <a:r>
              <a:rPr lang="en-US" sz="4000" b="1" kern="0" spc="-45" dirty="0">
                <a:solidFill>
                  <a:srgbClr val="0F0B2E"/>
                </a:solidFill>
                <a:latin typeface="Poppins" pitchFamily="34" charset="0"/>
                <a:ea typeface="Poppins" pitchFamily="34" charset="-122"/>
                <a:cs typeface="Poppins" pitchFamily="34" charset="-120"/>
              </a:rPr>
              <a:t>Feeling</a:t>
            </a:r>
            <a:endParaRPr lang="en-US" sz="4000" dirty="0"/>
          </a:p>
        </p:txBody>
      </p:sp>
      <p:sp>
        <p:nvSpPr>
          <p:cNvPr id="12" name="Text 9"/>
          <p:cNvSpPr/>
          <p:nvPr/>
        </p:nvSpPr>
        <p:spPr>
          <a:xfrm>
            <a:off x="7438767" y="9440568"/>
            <a:ext cx="3454804" cy="554101"/>
          </a:xfrm>
          <a:prstGeom prst="rect">
            <a:avLst/>
          </a:prstGeom>
          <a:noFill/>
          <a:ln/>
        </p:spPr>
        <p:txBody>
          <a:bodyPr wrap="square" lIns="25400" tIns="25400" rIns="25400" bIns="25400" rtlCol="0" anchor="t">
            <a:noAutofit/>
          </a:bodyPr>
          <a:lstStyle/>
          <a:p>
            <a:pPr marL="0" indent="0" algn="ctr">
              <a:lnSpc>
                <a:spcPct val="110000"/>
              </a:lnSpc>
              <a:buNone/>
            </a:pPr>
            <a:r>
              <a:rPr lang="en-US" sz="2000" dirty="0">
                <a:solidFill>
                  <a:srgbClr val="3D365C"/>
                </a:solidFill>
                <a:latin typeface="Poppins" pitchFamily="34" charset="0"/>
                <a:ea typeface="Poppins" pitchFamily="34" charset="-122"/>
                <a:cs typeface="Poppins" pitchFamily="34" charset="-120"/>
              </a:rPr>
              <a:t>PREFERENCE</a:t>
            </a:r>
            <a:endParaRPr lang="en-US" sz="2000" dirty="0"/>
          </a:p>
        </p:txBody>
      </p:sp>
      <p:sp>
        <p:nvSpPr>
          <p:cNvPr id="13" name="Shape 10"/>
          <p:cNvSpPr/>
          <p:nvPr/>
        </p:nvSpPr>
        <p:spPr>
          <a:xfrm>
            <a:off x="11877970" y="5705460"/>
            <a:ext cx="1973907" cy="807690"/>
          </a:xfrm>
          <a:prstGeom prst="roundRect">
            <a:avLst>
              <a:gd name="adj" fmla="val 9434"/>
            </a:avLst>
          </a:prstGeom>
          <a:solidFill>
            <a:srgbClr val="FDFCF9">
              <a:alpha val="95000"/>
            </a:srgbClr>
          </a:solidFill>
          <a:ln/>
        </p:spPr>
        <p:txBody>
          <a:bodyPr/>
          <a:lstStyle/>
          <a:p>
            <a:endParaRPr lang="en-US"/>
          </a:p>
        </p:txBody>
      </p:sp>
      <p:sp>
        <p:nvSpPr>
          <p:cNvPr id="14" name="Text 11"/>
          <p:cNvSpPr/>
          <p:nvPr/>
        </p:nvSpPr>
        <p:spPr>
          <a:xfrm>
            <a:off x="12013380" y="5519336"/>
            <a:ext cx="3562614" cy="977858"/>
          </a:xfrm>
          <a:prstGeom prst="rect">
            <a:avLst/>
          </a:prstGeom>
          <a:noFill/>
          <a:ln/>
        </p:spPr>
        <p:txBody>
          <a:bodyPr wrap="square" lIns="0" tIns="0" rIns="0" bIns="0" rtlCol="0" anchor="t">
            <a:normAutofit/>
          </a:bodyPr>
          <a:lstStyle/>
          <a:p>
            <a:pPr marL="0" indent="0" algn="ctr">
              <a:lnSpc>
                <a:spcPct val="110000"/>
              </a:lnSpc>
              <a:buNone/>
            </a:pPr>
            <a:r>
              <a:rPr lang="en-US" sz="4000" b="1" kern="0" spc="-45" dirty="0">
                <a:solidFill>
                  <a:srgbClr val="0F0B2E"/>
                </a:solidFill>
                <a:latin typeface="Poppins" pitchFamily="34" charset="0"/>
                <a:ea typeface="Poppins" pitchFamily="34" charset="-122"/>
                <a:cs typeface="Poppins" pitchFamily="34" charset="-120"/>
              </a:rPr>
              <a:t>Expressive</a:t>
            </a:r>
            <a:endParaRPr lang="en-US" sz="4000" dirty="0"/>
          </a:p>
        </p:txBody>
      </p:sp>
      <p:sp>
        <p:nvSpPr>
          <p:cNvPr id="15" name="Text 12"/>
          <p:cNvSpPr/>
          <p:nvPr/>
        </p:nvSpPr>
        <p:spPr>
          <a:xfrm>
            <a:off x="12049420" y="6166521"/>
            <a:ext cx="3562613" cy="495105"/>
          </a:xfrm>
          <a:prstGeom prst="rect">
            <a:avLst/>
          </a:prstGeom>
          <a:noFill/>
          <a:ln/>
        </p:spPr>
        <p:txBody>
          <a:bodyPr wrap="square" lIns="25400" tIns="25400" rIns="25400" bIns="25400" rtlCol="0" anchor="t">
            <a:normAutofit/>
          </a:bodyPr>
          <a:lstStyle/>
          <a:p>
            <a:pPr marL="0" indent="0" algn="ctr">
              <a:lnSpc>
                <a:spcPct val="110000"/>
              </a:lnSpc>
              <a:buNone/>
            </a:pPr>
            <a:r>
              <a:rPr lang="en-US" sz="2000" dirty="0">
                <a:solidFill>
                  <a:srgbClr val="3D365C"/>
                </a:solidFill>
                <a:latin typeface="Poppins" pitchFamily="34" charset="0"/>
                <a:ea typeface="Poppins" pitchFamily="34" charset="-122"/>
                <a:cs typeface="Poppins" pitchFamily="34" charset="-120"/>
              </a:rPr>
              <a:t>PREFERENCE</a:t>
            </a:r>
            <a:endParaRPr lang="en-US" sz="2000" dirty="0"/>
          </a:p>
        </p:txBody>
      </p:sp>
      <p:sp>
        <p:nvSpPr>
          <p:cNvPr id="17" name="Text 14"/>
          <p:cNvSpPr/>
          <p:nvPr/>
        </p:nvSpPr>
        <p:spPr>
          <a:xfrm>
            <a:off x="2842044" y="5486403"/>
            <a:ext cx="4034932" cy="1406335"/>
          </a:xfrm>
          <a:prstGeom prst="rect">
            <a:avLst/>
          </a:prstGeom>
          <a:noFill/>
          <a:ln/>
        </p:spPr>
        <p:txBody>
          <a:bodyPr wrap="square" lIns="0" tIns="0" rIns="0" bIns="0" rtlCol="0" anchor="t">
            <a:noAutofit/>
          </a:bodyPr>
          <a:lstStyle/>
          <a:p>
            <a:pPr algn="ctr">
              <a:lnSpc>
                <a:spcPct val="110000"/>
              </a:lnSpc>
            </a:pPr>
            <a:r>
              <a:rPr lang="en-US" sz="4000" b="1" kern="0" spc="-45" dirty="0">
                <a:solidFill>
                  <a:srgbClr val="0F0B2E"/>
                </a:solidFill>
                <a:latin typeface="Poppins" pitchFamily="34" charset="0"/>
                <a:cs typeface="Poppins" pitchFamily="34" charset="-120"/>
              </a:rPr>
              <a:t>Reflective</a:t>
            </a:r>
          </a:p>
        </p:txBody>
      </p:sp>
      <p:sp>
        <p:nvSpPr>
          <p:cNvPr id="19" name="Text 16"/>
          <p:cNvSpPr/>
          <p:nvPr/>
        </p:nvSpPr>
        <p:spPr>
          <a:xfrm>
            <a:off x="1333500" y="9540180"/>
            <a:ext cx="1486644" cy="27429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200" b="1" kern="0" spc="216" dirty="0">
                <a:solidFill>
                  <a:srgbClr val="6B6588"/>
                </a:solidFill>
                <a:latin typeface="Poppins" pitchFamily="34" charset="0"/>
                <a:ea typeface="Poppins" pitchFamily="34" charset="-122"/>
                <a:cs typeface="Poppins" pitchFamily="34" charset="-120"/>
              </a:rPr>
              <a:t>JUNGIAN AXES</a:t>
            </a:r>
            <a:endParaRPr lang="en-US" sz="1200" dirty="0"/>
          </a:p>
        </p:txBody>
      </p:sp>
      <p:pic>
        <p:nvPicPr>
          <p:cNvPr id="21" name="Picture 20">
            <a:extLst>
              <a:ext uri="{FF2B5EF4-FFF2-40B4-BE49-F238E27FC236}">
                <a16:creationId xmlns:a16="http://schemas.microsoft.com/office/drawing/2014/main" id="{6ECF1132-C76C-BF99-5166-9D41E0E0B5EC}"/>
              </a:ext>
            </a:extLst>
          </p:cNvPr>
          <p:cNvPicPr>
            <a:picLocks noChangeAspect="1"/>
          </p:cNvPicPr>
          <p:nvPr/>
        </p:nvPicPr>
        <p:blipFill>
          <a:blip r:embed="rId4"/>
          <a:stretch>
            <a:fillRect/>
          </a:stretch>
        </p:blipFill>
        <p:spPr>
          <a:xfrm>
            <a:off x="16679008" y="1069568"/>
            <a:ext cx="685800" cy="546265"/>
          </a:xfrm>
          <a:prstGeom prst="rect">
            <a:avLst/>
          </a:prstGeom>
        </p:spPr>
      </p:pic>
      <p:sp>
        <p:nvSpPr>
          <p:cNvPr id="22" name="Text 12">
            <a:extLst>
              <a:ext uri="{FF2B5EF4-FFF2-40B4-BE49-F238E27FC236}">
                <a16:creationId xmlns:a16="http://schemas.microsoft.com/office/drawing/2014/main" id="{72DC9FF9-35E0-51B3-C246-68C24B4059E2}"/>
              </a:ext>
            </a:extLst>
          </p:cNvPr>
          <p:cNvSpPr/>
          <p:nvPr/>
        </p:nvSpPr>
        <p:spPr>
          <a:xfrm>
            <a:off x="7382689" y="3032024"/>
            <a:ext cx="3562613" cy="495105"/>
          </a:xfrm>
          <a:prstGeom prst="rect">
            <a:avLst/>
          </a:prstGeom>
          <a:noFill/>
          <a:ln/>
        </p:spPr>
        <p:txBody>
          <a:bodyPr wrap="square" lIns="25400" tIns="25400" rIns="25400" bIns="25400" rtlCol="0" anchor="t">
            <a:normAutofit/>
          </a:bodyPr>
          <a:lstStyle/>
          <a:p>
            <a:pPr marL="0" indent="0" algn="ctr">
              <a:lnSpc>
                <a:spcPct val="110000"/>
              </a:lnSpc>
              <a:buNone/>
            </a:pPr>
            <a:r>
              <a:rPr lang="en-US" sz="2000" dirty="0">
                <a:solidFill>
                  <a:srgbClr val="3D365C"/>
                </a:solidFill>
                <a:latin typeface="Poppins" pitchFamily="34" charset="0"/>
                <a:ea typeface="Poppins" pitchFamily="34" charset="-122"/>
                <a:cs typeface="Poppins" pitchFamily="34" charset="-120"/>
              </a:rPr>
              <a:t>PREFERENCE</a:t>
            </a:r>
            <a:endParaRPr lang="en-US" sz="2000" dirty="0"/>
          </a:p>
        </p:txBody>
      </p:sp>
      <p:sp>
        <p:nvSpPr>
          <p:cNvPr id="23" name="Text 12">
            <a:extLst>
              <a:ext uri="{FF2B5EF4-FFF2-40B4-BE49-F238E27FC236}">
                <a16:creationId xmlns:a16="http://schemas.microsoft.com/office/drawing/2014/main" id="{FFF5500E-9E4F-FB1A-59EC-10DB76045AD4}"/>
              </a:ext>
            </a:extLst>
          </p:cNvPr>
          <p:cNvSpPr/>
          <p:nvPr/>
        </p:nvSpPr>
        <p:spPr>
          <a:xfrm>
            <a:off x="2983674" y="6096500"/>
            <a:ext cx="3562613" cy="495105"/>
          </a:xfrm>
          <a:prstGeom prst="rect">
            <a:avLst/>
          </a:prstGeom>
          <a:noFill/>
          <a:ln/>
        </p:spPr>
        <p:txBody>
          <a:bodyPr wrap="square" lIns="25400" tIns="25400" rIns="25400" bIns="25400" rtlCol="0" anchor="t">
            <a:normAutofit/>
          </a:bodyPr>
          <a:lstStyle/>
          <a:p>
            <a:pPr marL="0" indent="0" algn="ctr">
              <a:lnSpc>
                <a:spcPct val="110000"/>
              </a:lnSpc>
              <a:buNone/>
            </a:pPr>
            <a:r>
              <a:rPr lang="en-US" sz="2000" dirty="0">
                <a:solidFill>
                  <a:srgbClr val="3D365C"/>
                </a:solidFill>
                <a:latin typeface="Poppins" pitchFamily="34" charset="0"/>
                <a:ea typeface="Poppins" pitchFamily="34" charset="-122"/>
                <a:cs typeface="Poppins" pitchFamily="34" charset="-120"/>
              </a:rPr>
              <a:t>PREFERENCE</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4"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name="Slide 7">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 0"/>
          <p:cNvSpPr/>
          <p:nvPr/>
        </p:nvSpPr>
        <p:spPr>
          <a:xfrm>
            <a:off x="1143000" y="952500"/>
            <a:ext cx="16482060"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650" b="1" kern="0" spc="363" dirty="0">
                <a:solidFill>
                  <a:srgbClr val="6B6588"/>
                </a:solidFill>
                <a:latin typeface="Poppins" pitchFamily="34" charset="0"/>
                <a:ea typeface="Poppins" pitchFamily="34" charset="-122"/>
                <a:cs typeface="Poppins" pitchFamily="34" charset="-120"/>
              </a:rPr>
              <a:t>EXERCISE · 360 CARD GAME</a:t>
            </a:r>
            <a:endParaRPr lang="en-US" sz="1650" dirty="0"/>
          </a:p>
        </p:txBody>
      </p:sp>
      <p:sp>
        <p:nvSpPr>
          <p:cNvPr id="3" name="Text 1"/>
          <p:cNvSpPr/>
          <p:nvPr/>
        </p:nvSpPr>
        <p:spPr>
          <a:xfrm>
            <a:off x="1143000" y="1543943"/>
            <a:ext cx="16482060" cy="689521"/>
          </a:xfrm>
          <a:prstGeom prst="rect">
            <a:avLst/>
          </a:prstGeom>
          <a:noFill/>
          <a:ln/>
        </p:spPr>
        <p:txBody>
          <a:bodyPr wrap="square" lIns="25400" tIns="25400" rIns="25400" bIns="25400" rtlCol="0" anchor="t">
            <a:normAutofit fontScale="92500" lnSpcReduction="20000"/>
          </a:bodyPr>
          <a:lstStyle/>
          <a:p>
            <a:pPr marL="0" indent="0" algn="l">
              <a:lnSpc>
                <a:spcPct val="95000"/>
              </a:lnSpc>
              <a:buNone/>
            </a:pPr>
            <a:r>
              <a:rPr lang="en-US" sz="5400" b="1" kern="0" spc="-189" dirty="0">
                <a:gradFill>
                  <a:gsLst>
                    <a:gs pos="6000">
                      <a:srgbClr val="A7C93F"/>
                    </a:gs>
                    <a:gs pos="63000">
                      <a:srgbClr val="FED507"/>
                    </a:gs>
                  </a:gsLst>
                  <a:lin ang="2700000" scaled="0"/>
                </a:gradFill>
                <a:latin typeface="Poppins" pitchFamily="34" charset="0"/>
                <a:ea typeface="Poppins" pitchFamily="34" charset="-122"/>
                <a:cs typeface="Poppins" pitchFamily="34" charset="-120"/>
              </a:rPr>
              <a:t>360</a:t>
            </a:r>
            <a:r>
              <a:rPr lang="en-US" sz="5400" b="1" kern="0" spc="-189" dirty="0">
                <a:solidFill>
                  <a:srgbClr val="000000"/>
                </a:solidFill>
                <a:latin typeface="Poppins" pitchFamily="34" charset="0"/>
                <a:ea typeface="Poppins" pitchFamily="34" charset="-122"/>
                <a:cs typeface="Poppins" pitchFamily="34" charset="-120"/>
              </a:rPr>
              <a:t> </a:t>
            </a:r>
            <a:r>
              <a:rPr lang="en-US" sz="5400" b="1" kern="0" spc="-189" dirty="0">
                <a:solidFill>
                  <a:srgbClr val="0F0B2E"/>
                </a:solidFill>
                <a:latin typeface="Poppins" pitchFamily="34" charset="0"/>
                <a:ea typeface="Poppins" pitchFamily="34" charset="-122"/>
                <a:cs typeface="Poppins" pitchFamily="34" charset="-120"/>
              </a:rPr>
              <a:t>card game.</a:t>
            </a:r>
            <a:endParaRPr lang="en-US" sz="5400" dirty="0"/>
          </a:p>
        </p:txBody>
      </p:sp>
      <p:pic>
        <p:nvPicPr>
          <p:cNvPr id="4" name="Image 0" descr="preencoded.png"/>
          <p:cNvPicPr>
            <a:picLocks noChangeAspect="1"/>
          </p:cNvPicPr>
          <p:nvPr/>
        </p:nvPicPr>
        <p:blipFill>
          <a:blip r:embed="rId4"/>
          <a:srcRect/>
          <a:stretch/>
        </p:blipFill>
        <p:spPr>
          <a:xfrm>
            <a:off x="3276600" y="4259907"/>
            <a:ext cx="3429000" cy="3429000"/>
          </a:xfrm>
          <a:prstGeom prst="rect">
            <a:avLst/>
          </a:prstGeom>
        </p:spPr>
      </p:pic>
      <p:sp>
        <p:nvSpPr>
          <p:cNvPr id="5" name="Shape 2"/>
          <p:cNvSpPr/>
          <p:nvPr/>
        </p:nvSpPr>
        <p:spPr>
          <a:xfrm>
            <a:off x="1363579" y="2993583"/>
            <a:ext cx="1428750" cy="1238250"/>
          </a:xfrm>
          <a:prstGeom prst="roundRect">
            <a:avLst>
              <a:gd name="adj" fmla="val 10769"/>
            </a:avLst>
          </a:prstGeom>
          <a:solidFill>
            <a:srgbClr val="FDFCF9"/>
          </a:solidFill>
          <a:ln/>
          <a:effectLst>
            <a:outerShdw blurRad="205852" dist="38100" dir="13500000" algn="br" rotWithShape="0">
              <a:prstClr val="black">
                <a:alpha val="40000"/>
              </a:prstClr>
            </a:outerShdw>
          </a:effectLst>
        </p:spPr>
        <p:txBody>
          <a:bodyPr/>
          <a:lstStyle/>
          <a:p>
            <a:endParaRPr lang="en-US" sz="2400"/>
          </a:p>
        </p:txBody>
      </p:sp>
      <p:sp>
        <p:nvSpPr>
          <p:cNvPr id="6" name="Text 3"/>
          <p:cNvSpPr/>
          <p:nvPr/>
        </p:nvSpPr>
        <p:spPr>
          <a:xfrm>
            <a:off x="1496929" y="3126933"/>
            <a:ext cx="1238250" cy="352723"/>
          </a:xfrm>
          <a:prstGeom prst="rect">
            <a:avLst/>
          </a:prstGeom>
          <a:noFill/>
          <a:ln/>
        </p:spPr>
        <p:txBody>
          <a:bodyPr wrap="square" lIns="25400" tIns="25400" rIns="25400" bIns="25400" rtlCol="0" anchor="t">
            <a:noAutofit/>
          </a:bodyPr>
          <a:lstStyle/>
          <a:p>
            <a:pPr marL="0" indent="0" algn="l">
              <a:lnSpc>
                <a:spcPct val="118000"/>
              </a:lnSpc>
              <a:buNone/>
            </a:pPr>
            <a:r>
              <a:rPr lang="en-US" sz="1200" kern="0" spc="-11" dirty="0">
                <a:solidFill>
                  <a:srgbClr val="0F0B2E"/>
                </a:solidFill>
                <a:latin typeface="Poppins" pitchFamily="34" charset="0"/>
                <a:ea typeface="Poppins" pitchFamily="34" charset="-122"/>
                <a:cs typeface="Poppins" pitchFamily="34" charset="-120"/>
              </a:rPr>
              <a:t>A keen eye for detail</a:t>
            </a:r>
            <a:endParaRPr lang="en-US" sz="1200" dirty="0"/>
          </a:p>
        </p:txBody>
      </p:sp>
      <p:sp>
        <p:nvSpPr>
          <p:cNvPr id="7" name="Text 4"/>
          <p:cNvSpPr/>
          <p:nvPr/>
        </p:nvSpPr>
        <p:spPr>
          <a:xfrm>
            <a:off x="1725529" y="3965729"/>
            <a:ext cx="449163" cy="170855"/>
          </a:xfrm>
          <a:prstGeom prst="rect">
            <a:avLst/>
          </a:prstGeom>
          <a:noFill/>
          <a:ln/>
        </p:spPr>
        <p:txBody>
          <a:bodyPr wrap="square" lIns="25400" tIns="25400" rIns="25400" bIns="25400" rtlCol="0" anchor="ctr">
            <a:normAutofit fontScale="92500" lnSpcReduction="10000"/>
          </a:bodyPr>
          <a:lstStyle/>
          <a:p>
            <a:pPr marL="0" indent="0" algn="l">
              <a:lnSpc>
                <a:spcPct val="155000"/>
              </a:lnSpc>
              <a:buNone/>
            </a:pPr>
            <a:r>
              <a:rPr lang="en-US" sz="700" b="1" kern="0" spc="122" dirty="0">
                <a:solidFill>
                  <a:srgbClr val="2DAAE2"/>
                </a:solidFill>
                <a:latin typeface="Menlo" pitchFamily="34" charset="0"/>
                <a:ea typeface="Menlo" pitchFamily="34" charset="-122"/>
                <a:cs typeface="Menlo" pitchFamily="34" charset="-120"/>
              </a:rPr>
              <a:t>BLUE</a:t>
            </a:r>
            <a:endParaRPr lang="en-US" sz="700" dirty="0"/>
          </a:p>
        </p:txBody>
      </p:sp>
      <p:sp>
        <p:nvSpPr>
          <p:cNvPr id="8" name="Shape 5"/>
          <p:cNvSpPr/>
          <p:nvPr/>
        </p:nvSpPr>
        <p:spPr>
          <a:xfrm>
            <a:off x="2982829" y="2993583"/>
            <a:ext cx="1428750" cy="1238250"/>
          </a:xfrm>
          <a:prstGeom prst="roundRect">
            <a:avLst>
              <a:gd name="adj" fmla="val 10769"/>
            </a:avLst>
          </a:prstGeom>
          <a:solidFill>
            <a:srgbClr val="FDFCF9"/>
          </a:solidFill>
          <a:ln/>
          <a:effectLst>
            <a:outerShdw blurRad="205852" dist="38100" dir="13500000" algn="br" rotWithShape="0">
              <a:prstClr val="black">
                <a:alpha val="40000"/>
              </a:prstClr>
            </a:outerShdw>
          </a:effectLst>
        </p:spPr>
        <p:txBody>
          <a:bodyPr/>
          <a:lstStyle/>
          <a:p>
            <a:endParaRPr lang="en-US" sz="2400"/>
          </a:p>
        </p:txBody>
      </p:sp>
      <p:sp>
        <p:nvSpPr>
          <p:cNvPr id="9" name="Text 6"/>
          <p:cNvSpPr/>
          <p:nvPr/>
        </p:nvSpPr>
        <p:spPr>
          <a:xfrm>
            <a:off x="3116179" y="3126933"/>
            <a:ext cx="1238250" cy="352723"/>
          </a:xfrm>
          <a:prstGeom prst="rect">
            <a:avLst/>
          </a:prstGeom>
          <a:noFill/>
          <a:ln/>
        </p:spPr>
        <p:txBody>
          <a:bodyPr wrap="square" lIns="25400" tIns="25400" rIns="25400" bIns="25400" rtlCol="0" anchor="t">
            <a:noAutofit/>
          </a:bodyPr>
          <a:lstStyle/>
          <a:p>
            <a:pPr marL="0" indent="0" algn="l">
              <a:lnSpc>
                <a:spcPct val="118000"/>
              </a:lnSpc>
              <a:buNone/>
            </a:pPr>
            <a:r>
              <a:rPr lang="en-US" sz="1200" kern="0" spc="-11" dirty="0">
                <a:solidFill>
                  <a:srgbClr val="0F0B2E"/>
                </a:solidFill>
                <a:latin typeface="Poppins" pitchFamily="34" charset="0"/>
                <a:ea typeface="Poppins" pitchFamily="34" charset="-122"/>
                <a:cs typeface="Poppins" pitchFamily="34" charset="-120"/>
              </a:rPr>
              <a:t>Brings clarity to complexity</a:t>
            </a:r>
            <a:endParaRPr lang="en-US" sz="1200" dirty="0"/>
          </a:p>
        </p:txBody>
      </p:sp>
      <p:sp>
        <p:nvSpPr>
          <p:cNvPr id="10" name="Text 7"/>
          <p:cNvSpPr/>
          <p:nvPr/>
        </p:nvSpPr>
        <p:spPr>
          <a:xfrm>
            <a:off x="3344779" y="3965729"/>
            <a:ext cx="449163" cy="170855"/>
          </a:xfrm>
          <a:prstGeom prst="rect">
            <a:avLst/>
          </a:prstGeom>
          <a:noFill/>
          <a:ln/>
        </p:spPr>
        <p:txBody>
          <a:bodyPr wrap="square" lIns="25400" tIns="25400" rIns="25400" bIns="25400" rtlCol="0" anchor="ctr">
            <a:normAutofit fontScale="92500" lnSpcReduction="10000"/>
          </a:bodyPr>
          <a:lstStyle/>
          <a:p>
            <a:pPr marL="0" indent="0" algn="l">
              <a:lnSpc>
                <a:spcPct val="155000"/>
              </a:lnSpc>
              <a:buNone/>
            </a:pPr>
            <a:r>
              <a:rPr lang="en-US" sz="700" b="1" kern="0" spc="122" dirty="0">
                <a:solidFill>
                  <a:srgbClr val="2DAAE2"/>
                </a:solidFill>
                <a:latin typeface="Menlo" pitchFamily="34" charset="0"/>
                <a:ea typeface="Menlo" pitchFamily="34" charset="-122"/>
                <a:cs typeface="Menlo" pitchFamily="34" charset="-120"/>
              </a:rPr>
              <a:t>BLUE</a:t>
            </a:r>
            <a:endParaRPr lang="en-US" sz="700" dirty="0"/>
          </a:p>
        </p:txBody>
      </p:sp>
      <p:sp>
        <p:nvSpPr>
          <p:cNvPr id="11" name="Shape 8"/>
          <p:cNvSpPr/>
          <p:nvPr/>
        </p:nvSpPr>
        <p:spPr>
          <a:xfrm>
            <a:off x="1649329" y="3932838"/>
            <a:ext cx="1428750" cy="1238250"/>
          </a:xfrm>
          <a:prstGeom prst="roundRect">
            <a:avLst>
              <a:gd name="adj" fmla="val 10769"/>
            </a:avLst>
          </a:prstGeom>
          <a:solidFill>
            <a:srgbClr val="FDFCF9"/>
          </a:solidFill>
          <a:ln/>
          <a:effectLst>
            <a:outerShdw blurRad="205852" dist="38100" dir="13500000" algn="br" rotWithShape="0">
              <a:prstClr val="black">
                <a:alpha val="40000"/>
              </a:prstClr>
            </a:outerShdw>
          </a:effectLst>
        </p:spPr>
        <p:txBody>
          <a:bodyPr/>
          <a:lstStyle/>
          <a:p>
            <a:endParaRPr lang="en-US" sz="2400"/>
          </a:p>
        </p:txBody>
      </p:sp>
      <p:sp>
        <p:nvSpPr>
          <p:cNvPr id="12" name="Text 9"/>
          <p:cNvSpPr/>
          <p:nvPr/>
        </p:nvSpPr>
        <p:spPr>
          <a:xfrm>
            <a:off x="1782679" y="4066188"/>
            <a:ext cx="1238250" cy="352723"/>
          </a:xfrm>
          <a:prstGeom prst="rect">
            <a:avLst/>
          </a:prstGeom>
          <a:noFill/>
          <a:ln/>
        </p:spPr>
        <p:txBody>
          <a:bodyPr wrap="square" lIns="25400" tIns="25400" rIns="25400" bIns="25400" rtlCol="0" anchor="t">
            <a:noAutofit/>
          </a:bodyPr>
          <a:lstStyle/>
          <a:p>
            <a:pPr marL="0" indent="0" algn="l">
              <a:lnSpc>
                <a:spcPct val="118000"/>
              </a:lnSpc>
              <a:buNone/>
            </a:pPr>
            <a:r>
              <a:rPr lang="en-US" sz="1200" kern="0" spc="-11" dirty="0">
                <a:solidFill>
                  <a:srgbClr val="0F0B2E"/>
                </a:solidFill>
                <a:latin typeface="Poppins" pitchFamily="34" charset="0"/>
                <a:ea typeface="Poppins" pitchFamily="34" charset="-122"/>
                <a:cs typeface="Poppins" pitchFamily="34" charset="-120"/>
              </a:rPr>
              <a:t>Enjoys problem solving</a:t>
            </a:r>
            <a:endParaRPr lang="en-US" sz="1200" dirty="0"/>
          </a:p>
        </p:txBody>
      </p:sp>
      <p:sp>
        <p:nvSpPr>
          <p:cNvPr id="13" name="Text 10"/>
          <p:cNvSpPr/>
          <p:nvPr/>
        </p:nvSpPr>
        <p:spPr>
          <a:xfrm>
            <a:off x="1782679" y="4904984"/>
            <a:ext cx="449163" cy="170855"/>
          </a:xfrm>
          <a:prstGeom prst="rect">
            <a:avLst/>
          </a:prstGeom>
          <a:noFill/>
          <a:ln/>
        </p:spPr>
        <p:txBody>
          <a:bodyPr wrap="square" lIns="25400" tIns="25400" rIns="25400" bIns="25400" rtlCol="0" anchor="ctr">
            <a:normAutofit fontScale="92500" lnSpcReduction="10000"/>
          </a:bodyPr>
          <a:lstStyle/>
          <a:p>
            <a:pPr marL="0" indent="0" algn="l">
              <a:lnSpc>
                <a:spcPct val="155000"/>
              </a:lnSpc>
              <a:buNone/>
            </a:pPr>
            <a:r>
              <a:rPr lang="en-US" sz="700" b="1" kern="0" spc="122" dirty="0">
                <a:solidFill>
                  <a:srgbClr val="2DAAE2"/>
                </a:solidFill>
                <a:latin typeface="Menlo" pitchFamily="34" charset="0"/>
                <a:ea typeface="Menlo" pitchFamily="34" charset="-122"/>
                <a:cs typeface="Menlo" pitchFamily="34" charset="-120"/>
              </a:rPr>
              <a:t>BLUE</a:t>
            </a:r>
            <a:endParaRPr lang="en-US" sz="700" dirty="0"/>
          </a:p>
        </p:txBody>
      </p:sp>
      <p:sp>
        <p:nvSpPr>
          <p:cNvPr id="15" name="Text 12"/>
          <p:cNvSpPr/>
          <p:nvPr/>
        </p:nvSpPr>
        <p:spPr>
          <a:xfrm>
            <a:off x="3001879" y="3984183"/>
            <a:ext cx="1238250" cy="352723"/>
          </a:xfrm>
          <a:prstGeom prst="rect">
            <a:avLst/>
          </a:prstGeom>
          <a:noFill/>
          <a:ln/>
        </p:spPr>
        <p:txBody>
          <a:bodyPr wrap="square" lIns="25400" tIns="25400" rIns="25400" bIns="25400" rtlCol="0" anchor="t">
            <a:noAutofit/>
          </a:bodyPr>
          <a:lstStyle/>
          <a:p>
            <a:pPr marL="0" indent="0" algn="l">
              <a:lnSpc>
                <a:spcPct val="118000"/>
              </a:lnSpc>
              <a:buNone/>
            </a:pPr>
            <a:r>
              <a:rPr lang="en-US" sz="1200" b="1" kern="0" spc="-11" dirty="0">
                <a:solidFill>
                  <a:srgbClr val="0F0B2E"/>
                </a:solidFill>
                <a:latin typeface="Poppins" pitchFamily="34" charset="0"/>
                <a:ea typeface="Poppins" pitchFamily="34" charset="-122"/>
                <a:cs typeface="Poppins" pitchFamily="34" charset="-120"/>
              </a:rPr>
              <a:t>Explores all options</a:t>
            </a:r>
            <a:endParaRPr lang="en-US" sz="1200" dirty="0"/>
          </a:p>
        </p:txBody>
      </p:sp>
      <p:sp>
        <p:nvSpPr>
          <p:cNvPr id="16" name="Text 13"/>
          <p:cNvSpPr/>
          <p:nvPr/>
        </p:nvSpPr>
        <p:spPr>
          <a:xfrm>
            <a:off x="3001879" y="4822979"/>
            <a:ext cx="449163" cy="170855"/>
          </a:xfrm>
          <a:prstGeom prst="rect">
            <a:avLst/>
          </a:prstGeom>
          <a:noFill/>
          <a:ln/>
        </p:spPr>
        <p:txBody>
          <a:bodyPr wrap="square" lIns="25400" tIns="25400" rIns="25400" bIns="25400" rtlCol="0" anchor="ctr">
            <a:normAutofit fontScale="92500" lnSpcReduction="10000"/>
          </a:bodyPr>
          <a:lstStyle/>
          <a:p>
            <a:pPr marL="0" indent="0" algn="l">
              <a:lnSpc>
                <a:spcPct val="155000"/>
              </a:lnSpc>
              <a:buNone/>
            </a:pPr>
            <a:r>
              <a:rPr lang="en-US" sz="700" b="1" kern="0" spc="122" dirty="0">
                <a:solidFill>
                  <a:srgbClr val="2DAAE2"/>
                </a:solidFill>
                <a:latin typeface="Menlo" pitchFamily="34" charset="0"/>
                <a:ea typeface="Menlo" pitchFamily="34" charset="-122"/>
                <a:cs typeface="Menlo" pitchFamily="34" charset="-120"/>
              </a:rPr>
              <a:t>BLUE</a:t>
            </a:r>
            <a:endParaRPr lang="en-US" sz="700" dirty="0"/>
          </a:p>
        </p:txBody>
      </p:sp>
      <p:sp>
        <p:nvSpPr>
          <p:cNvPr id="17" name="Shape 14"/>
          <p:cNvSpPr/>
          <p:nvPr/>
        </p:nvSpPr>
        <p:spPr>
          <a:xfrm>
            <a:off x="7567863" y="2993584"/>
            <a:ext cx="1428750" cy="1238250"/>
          </a:xfrm>
          <a:prstGeom prst="roundRect">
            <a:avLst>
              <a:gd name="adj" fmla="val 10769"/>
            </a:avLst>
          </a:prstGeom>
          <a:solidFill>
            <a:srgbClr val="FDFCF9"/>
          </a:solidFill>
          <a:ln/>
          <a:effectLst>
            <a:outerShdw blurRad="151794" dist="38100" dir="18900000" algn="bl" rotWithShape="0">
              <a:prstClr val="black">
                <a:alpha val="40000"/>
              </a:prstClr>
            </a:outerShdw>
          </a:effectLst>
        </p:spPr>
        <p:txBody>
          <a:bodyPr/>
          <a:lstStyle/>
          <a:p>
            <a:endParaRPr lang="en-US" sz="2400"/>
          </a:p>
        </p:txBody>
      </p:sp>
      <p:sp>
        <p:nvSpPr>
          <p:cNvPr id="18" name="Text 15"/>
          <p:cNvSpPr/>
          <p:nvPr/>
        </p:nvSpPr>
        <p:spPr>
          <a:xfrm>
            <a:off x="7701213" y="3126934"/>
            <a:ext cx="1238250" cy="352723"/>
          </a:xfrm>
          <a:prstGeom prst="rect">
            <a:avLst/>
          </a:prstGeom>
          <a:noFill/>
          <a:ln/>
        </p:spPr>
        <p:txBody>
          <a:bodyPr wrap="square" lIns="25400" tIns="25400" rIns="25400" bIns="25400" rtlCol="0" anchor="t">
            <a:noAutofit/>
          </a:bodyPr>
          <a:lstStyle/>
          <a:p>
            <a:pPr marL="0" indent="0" algn="l">
              <a:lnSpc>
                <a:spcPct val="118000"/>
              </a:lnSpc>
              <a:buNone/>
            </a:pPr>
            <a:r>
              <a:rPr lang="en-US" sz="1200" kern="0" spc="-11" dirty="0">
                <a:solidFill>
                  <a:srgbClr val="0F0B2E"/>
                </a:solidFill>
                <a:latin typeface="Poppins" pitchFamily="34" charset="0"/>
                <a:ea typeface="Poppins" pitchFamily="34" charset="-122"/>
                <a:cs typeface="Poppins" pitchFamily="34" charset="-120"/>
              </a:rPr>
              <a:t>High-impact style</a:t>
            </a:r>
            <a:endParaRPr lang="en-US" sz="1200" dirty="0"/>
          </a:p>
        </p:txBody>
      </p:sp>
      <p:sp>
        <p:nvSpPr>
          <p:cNvPr id="140" name="Round Same-side Corner of Rectangle 139">
            <a:extLst>
              <a:ext uri="{FF2B5EF4-FFF2-40B4-BE49-F238E27FC236}">
                <a16:creationId xmlns:a16="http://schemas.microsoft.com/office/drawing/2014/main" id="{40C02EB7-5386-EA8A-B222-67968E9201DC}"/>
              </a:ext>
            </a:extLst>
          </p:cNvPr>
          <p:cNvSpPr/>
          <p:nvPr/>
        </p:nvSpPr>
        <p:spPr>
          <a:xfrm>
            <a:off x="1647876" y="3929441"/>
            <a:ext cx="1426956" cy="102523"/>
          </a:xfrm>
          <a:prstGeom prst="round2SameRect">
            <a:avLst/>
          </a:prstGeom>
          <a:solidFill>
            <a:srgbClr val="2CAA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Text 16"/>
          <p:cNvSpPr/>
          <p:nvPr/>
        </p:nvSpPr>
        <p:spPr>
          <a:xfrm>
            <a:off x="7263063" y="3965730"/>
            <a:ext cx="382191" cy="170855"/>
          </a:xfrm>
          <a:prstGeom prst="rect">
            <a:avLst/>
          </a:prstGeom>
          <a:noFill/>
          <a:ln/>
        </p:spPr>
        <p:txBody>
          <a:bodyPr wrap="square" lIns="25400" tIns="25400" rIns="25400" bIns="25400" rtlCol="0" anchor="ctr">
            <a:noAutofit/>
          </a:bodyPr>
          <a:lstStyle/>
          <a:p>
            <a:pPr marL="0" indent="0" algn="l">
              <a:lnSpc>
                <a:spcPct val="155000"/>
              </a:lnSpc>
              <a:buNone/>
            </a:pPr>
            <a:r>
              <a:rPr lang="en-US" sz="800" b="1" kern="0" spc="122" dirty="0">
                <a:solidFill>
                  <a:srgbClr val="E84427"/>
                </a:solidFill>
                <a:latin typeface="Menlo" pitchFamily="34" charset="0"/>
                <a:ea typeface="Menlo" pitchFamily="34" charset="-122"/>
                <a:cs typeface="Menlo" pitchFamily="34" charset="-120"/>
              </a:rPr>
              <a:t>RED</a:t>
            </a:r>
            <a:endParaRPr lang="en-US" sz="800" dirty="0"/>
          </a:p>
        </p:txBody>
      </p:sp>
      <p:sp>
        <p:nvSpPr>
          <p:cNvPr id="20" name="Shape 17"/>
          <p:cNvSpPr/>
          <p:nvPr/>
        </p:nvSpPr>
        <p:spPr>
          <a:xfrm>
            <a:off x="5815263" y="2993584"/>
            <a:ext cx="1428750" cy="1238250"/>
          </a:xfrm>
          <a:prstGeom prst="roundRect">
            <a:avLst>
              <a:gd name="adj" fmla="val 10769"/>
            </a:avLst>
          </a:prstGeom>
          <a:solidFill>
            <a:srgbClr val="FDFCF9"/>
          </a:solidFill>
          <a:ln/>
          <a:effectLst>
            <a:outerShdw blurRad="151794" dist="38100" dir="18900000" algn="bl" rotWithShape="0">
              <a:prstClr val="black">
                <a:alpha val="40000"/>
              </a:prstClr>
            </a:outerShdw>
          </a:effectLst>
        </p:spPr>
        <p:txBody>
          <a:bodyPr/>
          <a:lstStyle/>
          <a:p>
            <a:endParaRPr lang="en-US" sz="2400"/>
          </a:p>
        </p:txBody>
      </p:sp>
      <p:sp>
        <p:nvSpPr>
          <p:cNvPr id="21" name="Text 18"/>
          <p:cNvSpPr/>
          <p:nvPr/>
        </p:nvSpPr>
        <p:spPr>
          <a:xfrm>
            <a:off x="5948613" y="3126934"/>
            <a:ext cx="1238250" cy="352723"/>
          </a:xfrm>
          <a:prstGeom prst="rect">
            <a:avLst/>
          </a:prstGeom>
          <a:noFill/>
          <a:ln/>
        </p:spPr>
        <p:txBody>
          <a:bodyPr wrap="square" lIns="25400" tIns="25400" rIns="25400" bIns="25400" rtlCol="0" anchor="t">
            <a:noAutofit/>
          </a:bodyPr>
          <a:lstStyle/>
          <a:p>
            <a:pPr marL="0" indent="0" algn="l">
              <a:lnSpc>
                <a:spcPct val="118000"/>
              </a:lnSpc>
              <a:buNone/>
            </a:pPr>
            <a:r>
              <a:rPr lang="en-US" sz="1200" kern="0" spc="-11" dirty="0">
                <a:solidFill>
                  <a:srgbClr val="0F0B2E"/>
                </a:solidFill>
                <a:latin typeface="Poppins" pitchFamily="34" charset="0"/>
                <a:ea typeface="Poppins" pitchFamily="34" charset="-122"/>
                <a:cs typeface="Poppins" pitchFamily="34" charset="-120"/>
              </a:rPr>
              <a:t>Direct and to the point</a:t>
            </a:r>
            <a:endParaRPr lang="en-US" sz="1200" dirty="0"/>
          </a:p>
        </p:txBody>
      </p:sp>
      <p:sp>
        <p:nvSpPr>
          <p:cNvPr id="22" name="Text 19"/>
          <p:cNvSpPr/>
          <p:nvPr/>
        </p:nvSpPr>
        <p:spPr>
          <a:xfrm>
            <a:off x="6081963" y="3965730"/>
            <a:ext cx="382191" cy="170855"/>
          </a:xfrm>
          <a:prstGeom prst="rect">
            <a:avLst/>
          </a:prstGeom>
          <a:noFill/>
          <a:ln/>
        </p:spPr>
        <p:txBody>
          <a:bodyPr wrap="square" lIns="25400" tIns="25400" rIns="25400" bIns="25400" rtlCol="0" anchor="ctr">
            <a:noAutofit/>
          </a:bodyPr>
          <a:lstStyle/>
          <a:p>
            <a:pPr marL="0" indent="0" algn="l">
              <a:lnSpc>
                <a:spcPct val="155000"/>
              </a:lnSpc>
              <a:buNone/>
            </a:pPr>
            <a:r>
              <a:rPr lang="en-US" sz="800" b="1" kern="0" spc="122" dirty="0">
                <a:solidFill>
                  <a:srgbClr val="E84427"/>
                </a:solidFill>
                <a:latin typeface="Menlo" pitchFamily="34" charset="0"/>
                <a:ea typeface="Menlo" pitchFamily="34" charset="-122"/>
                <a:cs typeface="Menlo" pitchFamily="34" charset="-120"/>
              </a:rPr>
              <a:t>RED</a:t>
            </a:r>
            <a:endParaRPr lang="en-US" sz="800" dirty="0"/>
          </a:p>
        </p:txBody>
      </p:sp>
      <p:sp>
        <p:nvSpPr>
          <p:cNvPr id="23" name="Shape 20"/>
          <p:cNvSpPr/>
          <p:nvPr/>
        </p:nvSpPr>
        <p:spPr>
          <a:xfrm>
            <a:off x="7271091" y="4002066"/>
            <a:ext cx="1428750" cy="1238250"/>
          </a:xfrm>
          <a:prstGeom prst="roundRect">
            <a:avLst>
              <a:gd name="adj" fmla="val 10769"/>
            </a:avLst>
          </a:prstGeom>
          <a:solidFill>
            <a:srgbClr val="FDFCF9"/>
          </a:solidFill>
          <a:ln/>
          <a:effectLst>
            <a:outerShdw blurRad="151794" dist="38100" dir="18900000" algn="bl" rotWithShape="0">
              <a:prstClr val="black">
                <a:alpha val="40000"/>
              </a:prstClr>
            </a:outerShdw>
          </a:effectLst>
        </p:spPr>
        <p:txBody>
          <a:bodyPr/>
          <a:lstStyle/>
          <a:p>
            <a:endParaRPr lang="en-US" sz="2400" dirty="0"/>
          </a:p>
        </p:txBody>
      </p:sp>
      <p:sp>
        <p:nvSpPr>
          <p:cNvPr id="24" name="Text 21"/>
          <p:cNvSpPr/>
          <p:nvPr/>
        </p:nvSpPr>
        <p:spPr>
          <a:xfrm>
            <a:off x="7404441" y="4135416"/>
            <a:ext cx="1238250" cy="352723"/>
          </a:xfrm>
          <a:prstGeom prst="rect">
            <a:avLst/>
          </a:prstGeom>
          <a:noFill/>
          <a:ln/>
        </p:spPr>
        <p:txBody>
          <a:bodyPr wrap="square" lIns="25400" tIns="25400" rIns="25400" bIns="25400" rtlCol="0" anchor="t">
            <a:noAutofit/>
          </a:bodyPr>
          <a:lstStyle/>
          <a:p>
            <a:pPr marL="0" indent="0" algn="l">
              <a:lnSpc>
                <a:spcPct val="118000"/>
              </a:lnSpc>
              <a:buNone/>
            </a:pPr>
            <a:r>
              <a:rPr lang="en-US" sz="1200" kern="0" spc="-11" dirty="0">
                <a:solidFill>
                  <a:srgbClr val="0F0B2E"/>
                </a:solidFill>
                <a:latin typeface="Poppins" pitchFamily="34" charset="0"/>
                <a:ea typeface="Poppins" pitchFamily="34" charset="-122"/>
                <a:cs typeface="Poppins" pitchFamily="34" charset="-120"/>
              </a:rPr>
              <a:t>Enjoys taking the lead</a:t>
            </a:r>
            <a:endParaRPr lang="en-US" sz="1200" dirty="0"/>
          </a:p>
        </p:txBody>
      </p:sp>
      <p:sp>
        <p:nvSpPr>
          <p:cNvPr id="25" name="Text 22"/>
          <p:cNvSpPr/>
          <p:nvPr/>
        </p:nvSpPr>
        <p:spPr>
          <a:xfrm>
            <a:off x="6920163" y="4822980"/>
            <a:ext cx="382191" cy="170855"/>
          </a:xfrm>
          <a:prstGeom prst="rect">
            <a:avLst/>
          </a:prstGeom>
          <a:noFill/>
          <a:ln/>
        </p:spPr>
        <p:txBody>
          <a:bodyPr wrap="square" lIns="25400" tIns="25400" rIns="25400" bIns="25400" rtlCol="0" anchor="ctr">
            <a:noAutofit/>
          </a:bodyPr>
          <a:lstStyle/>
          <a:p>
            <a:pPr marL="0" indent="0" algn="l">
              <a:lnSpc>
                <a:spcPct val="155000"/>
              </a:lnSpc>
              <a:buNone/>
            </a:pPr>
            <a:r>
              <a:rPr lang="en-US" sz="800" b="1" kern="0" spc="122" dirty="0">
                <a:solidFill>
                  <a:srgbClr val="E84427"/>
                </a:solidFill>
                <a:latin typeface="Menlo" pitchFamily="34" charset="0"/>
                <a:ea typeface="Menlo" pitchFamily="34" charset="-122"/>
                <a:cs typeface="Menlo" pitchFamily="34" charset="-120"/>
              </a:rPr>
              <a:t>RED</a:t>
            </a:r>
            <a:endParaRPr lang="en-US" sz="800" dirty="0"/>
          </a:p>
        </p:txBody>
      </p:sp>
      <p:sp>
        <p:nvSpPr>
          <p:cNvPr id="29" name="Shape 26"/>
          <p:cNvSpPr/>
          <p:nvPr/>
        </p:nvSpPr>
        <p:spPr>
          <a:xfrm>
            <a:off x="769018" y="6739414"/>
            <a:ext cx="1428750" cy="1238250"/>
          </a:xfrm>
          <a:prstGeom prst="roundRect">
            <a:avLst>
              <a:gd name="adj" fmla="val 10769"/>
            </a:avLst>
          </a:prstGeom>
          <a:solidFill>
            <a:srgbClr val="FDFCF9"/>
          </a:solidFill>
          <a:ln/>
          <a:effectLst>
            <a:outerShdw blurRad="205852" dist="38100" dir="13500000" algn="br" rotWithShape="0">
              <a:prstClr val="black">
                <a:alpha val="40000"/>
              </a:prstClr>
            </a:outerShdw>
          </a:effectLst>
        </p:spPr>
        <p:txBody>
          <a:bodyPr/>
          <a:lstStyle/>
          <a:p>
            <a:endParaRPr lang="en-US" sz="2400"/>
          </a:p>
        </p:txBody>
      </p:sp>
      <p:sp>
        <p:nvSpPr>
          <p:cNvPr id="30" name="Text 27"/>
          <p:cNvSpPr/>
          <p:nvPr/>
        </p:nvSpPr>
        <p:spPr>
          <a:xfrm>
            <a:off x="902368" y="6872764"/>
            <a:ext cx="1238250" cy="510034"/>
          </a:xfrm>
          <a:prstGeom prst="rect">
            <a:avLst/>
          </a:prstGeom>
          <a:noFill/>
          <a:ln/>
        </p:spPr>
        <p:txBody>
          <a:bodyPr wrap="square" lIns="25400" tIns="25400" rIns="25400" bIns="25400" rtlCol="0" anchor="t">
            <a:noAutofit/>
          </a:bodyPr>
          <a:lstStyle/>
          <a:p>
            <a:pPr marL="0" indent="0" algn="l">
              <a:lnSpc>
                <a:spcPct val="118000"/>
              </a:lnSpc>
              <a:buNone/>
            </a:pPr>
            <a:r>
              <a:rPr lang="en-US" sz="1200" kern="0" spc="-11" dirty="0">
                <a:solidFill>
                  <a:srgbClr val="0F0B2E"/>
                </a:solidFill>
                <a:latin typeface="Poppins" pitchFamily="34" charset="0"/>
                <a:ea typeface="Poppins" pitchFamily="34" charset="-122"/>
                <a:cs typeface="Poppins" pitchFamily="34" charset="-120"/>
              </a:rPr>
              <a:t>Aligns vision, values + behaviour</a:t>
            </a:r>
            <a:endParaRPr lang="en-US" sz="1200" dirty="0"/>
          </a:p>
        </p:txBody>
      </p:sp>
      <p:sp>
        <p:nvSpPr>
          <p:cNvPr id="31" name="Text 28"/>
          <p:cNvSpPr/>
          <p:nvPr/>
        </p:nvSpPr>
        <p:spPr>
          <a:xfrm>
            <a:off x="902368" y="7711560"/>
            <a:ext cx="516285" cy="170855"/>
          </a:xfrm>
          <a:prstGeom prst="rect">
            <a:avLst/>
          </a:prstGeom>
          <a:noFill/>
          <a:ln/>
        </p:spPr>
        <p:txBody>
          <a:bodyPr wrap="square" lIns="25400" tIns="25400" rIns="25400" bIns="25400" rtlCol="0" anchor="ctr">
            <a:noAutofit/>
          </a:bodyPr>
          <a:lstStyle/>
          <a:p>
            <a:pPr marL="0" indent="0" algn="l">
              <a:lnSpc>
                <a:spcPct val="155000"/>
              </a:lnSpc>
              <a:buNone/>
            </a:pPr>
            <a:r>
              <a:rPr lang="en-US" sz="800" b="1" kern="0" spc="122">
                <a:solidFill>
                  <a:srgbClr val="A7C93F"/>
                </a:solidFill>
                <a:latin typeface="Menlo" pitchFamily="34" charset="0"/>
                <a:ea typeface="Menlo" pitchFamily="34" charset="-122"/>
                <a:cs typeface="Menlo" pitchFamily="34" charset="-120"/>
              </a:rPr>
              <a:t>GREEN</a:t>
            </a:r>
            <a:endParaRPr lang="en-US" sz="800" b="1" kern="0" spc="122" dirty="0">
              <a:solidFill>
                <a:srgbClr val="A7C93F"/>
              </a:solidFill>
              <a:latin typeface="Menlo" pitchFamily="34" charset="0"/>
              <a:ea typeface="Menlo" pitchFamily="34" charset="-122"/>
              <a:cs typeface="Menlo" pitchFamily="34" charset="-120"/>
            </a:endParaRPr>
          </a:p>
        </p:txBody>
      </p:sp>
      <p:sp>
        <p:nvSpPr>
          <p:cNvPr id="32" name="Shape 29"/>
          <p:cNvSpPr/>
          <p:nvPr/>
        </p:nvSpPr>
        <p:spPr>
          <a:xfrm>
            <a:off x="2388268" y="6739414"/>
            <a:ext cx="1428750" cy="1238250"/>
          </a:xfrm>
          <a:prstGeom prst="roundRect">
            <a:avLst>
              <a:gd name="adj" fmla="val 10769"/>
            </a:avLst>
          </a:prstGeom>
          <a:solidFill>
            <a:srgbClr val="FDFCF9"/>
          </a:solidFill>
          <a:ln/>
          <a:effectLst>
            <a:outerShdw blurRad="205852" dist="38100" dir="13500000" algn="br" rotWithShape="0">
              <a:prstClr val="black">
                <a:alpha val="40000"/>
              </a:prstClr>
            </a:outerShdw>
          </a:effectLst>
        </p:spPr>
        <p:txBody>
          <a:bodyPr/>
          <a:lstStyle/>
          <a:p>
            <a:endParaRPr lang="en-US" sz="2400"/>
          </a:p>
        </p:txBody>
      </p:sp>
      <p:sp>
        <p:nvSpPr>
          <p:cNvPr id="33" name="Text 30"/>
          <p:cNvSpPr/>
          <p:nvPr/>
        </p:nvSpPr>
        <p:spPr>
          <a:xfrm>
            <a:off x="2521618" y="6872764"/>
            <a:ext cx="1238250" cy="352723"/>
          </a:xfrm>
          <a:prstGeom prst="rect">
            <a:avLst/>
          </a:prstGeom>
          <a:noFill/>
          <a:ln/>
        </p:spPr>
        <p:txBody>
          <a:bodyPr wrap="square" lIns="25400" tIns="25400" rIns="25400" bIns="25400" rtlCol="0" anchor="t">
            <a:noAutofit/>
          </a:bodyPr>
          <a:lstStyle/>
          <a:p>
            <a:pPr marL="0" indent="0" algn="l">
              <a:lnSpc>
                <a:spcPct val="118000"/>
              </a:lnSpc>
              <a:buNone/>
            </a:pPr>
            <a:r>
              <a:rPr lang="en-US" sz="1200" kern="0" spc="-11" dirty="0">
                <a:solidFill>
                  <a:srgbClr val="0F0B2E"/>
                </a:solidFill>
                <a:latin typeface="Poppins" pitchFamily="34" charset="0"/>
                <a:ea typeface="Poppins" pitchFamily="34" charset="-122"/>
                <a:cs typeface="Poppins" pitchFamily="34" charset="-120"/>
              </a:rPr>
              <a:t>Considers impact on others</a:t>
            </a:r>
            <a:endParaRPr lang="en-US" sz="1200" dirty="0"/>
          </a:p>
        </p:txBody>
      </p:sp>
      <p:sp>
        <p:nvSpPr>
          <p:cNvPr id="34" name="Text 31"/>
          <p:cNvSpPr/>
          <p:nvPr/>
        </p:nvSpPr>
        <p:spPr>
          <a:xfrm>
            <a:off x="2635918" y="7711560"/>
            <a:ext cx="516285" cy="170855"/>
          </a:xfrm>
          <a:prstGeom prst="rect">
            <a:avLst/>
          </a:prstGeom>
          <a:noFill/>
          <a:ln/>
        </p:spPr>
        <p:txBody>
          <a:bodyPr wrap="square" lIns="25400" tIns="25400" rIns="25400" bIns="25400" rtlCol="0" anchor="ctr">
            <a:noAutofit/>
          </a:bodyPr>
          <a:lstStyle/>
          <a:p>
            <a:pPr marL="0" indent="0" algn="l">
              <a:lnSpc>
                <a:spcPct val="155000"/>
              </a:lnSpc>
              <a:buNone/>
            </a:pPr>
            <a:r>
              <a:rPr lang="en-US" sz="800" b="1" kern="0" spc="122" dirty="0">
                <a:solidFill>
                  <a:srgbClr val="6B8A1A"/>
                </a:solidFill>
                <a:latin typeface="Menlo" pitchFamily="34" charset="0"/>
                <a:ea typeface="Menlo" pitchFamily="34" charset="-122"/>
                <a:cs typeface="Menlo" pitchFamily="34" charset="-120"/>
              </a:rPr>
              <a:t>GREEN</a:t>
            </a:r>
            <a:endParaRPr lang="en-US" sz="800" dirty="0"/>
          </a:p>
        </p:txBody>
      </p:sp>
      <p:sp>
        <p:nvSpPr>
          <p:cNvPr id="35" name="Shape 32"/>
          <p:cNvSpPr/>
          <p:nvPr/>
        </p:nvSpPr>
        <p:spPr>
          <a:xfrm>
            <a:off x="1226218" y="7775566"/>
            <a:ext cx="1428750" cy="1238250"/>
          </a:xfrm>
          <a:prstGeom prst="roundRect">
            <a:avLst>
              <a:gd name="adj" fmla="val 10769"/>
            </a:avLst>
          </a:prstGeom>
          <a:solidFill>
            <a:srgbClr val="FDFCF9"/>
          </a:solidFill>
          <a:ln/>
          <a:effectLst>
            <a:outerShdw blurRad="205852" dist="38100" dir="13500000" algn="br" rotWithShape="0">
              <a:prstClr val="black">
                <a:alpha val="40000"/>
              </a:prstClr>
            </a:outerShdw>
          </a:effectLst>
        </p:spPr>
        <p:txBody>
          <a:bodyPr/>
          <a:lstStyle/>
          <a:p>
            <a:endParaRPr lang="en-US" sz="2400"/>
          </a:p>
        </p:txBody>
      </p:sp>
      <p:sp>
        <p:nvSpPr>
          <p:cNvPr id="36" name="Text 33"/>
          <p:cNvSpPr/>
          <p:nvPr/>
        </p:nvSpPr>
        <p:spPr>
          <a:xfrm>
            <a:off x="1359568" y="7908916"/>
            <a:ext cx="1238250" cy="352723"/>
          </a:xfrm>
          <a:prstGeom prst="rect">
            <a:avLst/>
          </a:prstGeom>
          <a:noFill/>
          <a:ln/>
        </p:spPr>
        <p:txBody>
          <a:bodyPr wrap="square" lIns="25400" tIns="25400" rIns="25400" bIns="25400" rtlCol="0" anchor="t">
            <a:noAutofit/>
          </a:bodyPr>
          <a:lstStyle/>
          <a:p>
            <a:pPr marL="0" indent="0" algn="l">
              <a:lnSpc>
                <a:spcPct val="118000"/>
              </a:lnSpc>
              <a:buNone/>
            </a:pPr>
            <a:r>
              <a:rPr lang="en-US" sz="1200" kern="0" spc="-11" dirty="0">
                <a:solidFill>
                  <a:srgbClr val="0F0B2E"/>
                </a:solidFill>
                <a:latin typeface="Poppins" pitchFamily="34" charset="0"/>
                <a:ea typeface="Poppins" pitchFamily="34" charset="-122"/>
                <a:cs typeface="Poppins" pitchFamily="34" charset="-120"/>
              </a:rPr>
              <a:t>A calming influence</a:t>
            </a:r>
            <a:endParaRPr lang="en-US" sz="1200" dirty="0"/>
          </a:p>
        </p:txBody>
      </p:sp>
      <p:sp>
        <p:nvSpPr>
          <p:cNvPr id="37" name="Text 34"/>
          <p:cNvSpPr/>
          <p:nvPr/>
        </p:nvSpPr>
        <p:spPr>
          <a:xfrm>
            <a:off x="1359568" y="8747712"/>
            <a:ext cx="516285" cy="170855"/>
          </a:xfrm>
          <a:prstGeom prst="rect">
            <a:avLst/>
          </a:prstGeom>
          <a:noFill/>
          <a:ln/>
        </p:spPr>
        <p:txBody>
          <a:bodyPr wrap="square" lIns="25400" tIns="25400" rIns="25400" bIns="25400" rtlCol="0" anchor="ctr">
            <a:noAutofit/>
          </a:bodyPr>
          <a:lstStyle/>
          <a:p>
            <a:pPr marL="0" indent="0" algn="l">
              <a:lnSpc>
                <a:spcPct val="155000"/>
              </a:lnSpc>
              <a:buNone/>
            </a:pPr>
            <a:r>
              <a:rPr lang="en-US" sz="800" b="1" kern="0" spc="122" dirty="0">
                <a:solidFill>
                  <a:srgbClr val="A7C93F"/>
                </a:solidFill>
                <a:latin typeface="Menlo" pitchFamily="34" charset="0"/>
                <a:ea typeface="Menlo" pitchFamily="34" charset="-122"/>
                <a:cs typeface="Menlo" pitchFamily="34" charset="-120"/>
              </a:rPr>
              <a:t>GREEN</a:t>
            </a:r>
          </a:p>
        </p:txBody>
      </p:sp>
      <p:sp>
        <p:nvSpPr>
          <p:cNvPr id="41" name="Shape 38"/>
          <p:cNvSpPr/>
          <p:nvPr/>
        </p:nvSpPr>
        <p:spPr>
          <a:xfrm>
            <a:off x="7547811" y="6739414"/>
            <a:ext cx="1428750" cy="1238250"/>
          </a:xfrm>
          <a:prstGeom prst="roundRect">
            <a:avLst>
              <a:gd name="adj" fmla="val 10769"/>
            </a:avLst>
          </a:prstGeom>
          <a:solidFill>
            <a:srgbClr val="FDFCF9"/>
          </a:solidFill>
          <a:ln/>
          <a:effectLst>
            <a:outerShdw blurRad="151794" dist="38100" dir="18900000" algn="bl" rotWithShape="0">
              <a:prstClr val="black">
                <a:alpha val="40000"/>
              </a:prstClr>
            </a:outerShdw>
          </a:effectLst>
        </p:spPr>
        <p:txBody>
          <a:bodyPr/>
          <a:lstStyle/>
          <a:p>
            <a:endParaRPr lang="en-US" sz="2400"/>
          </a:p>
        </p:txBody>
      </p:sp>
      <p:sp>
        <p:nvSpPr>
          <p:cNvPr id="42" name="Text 39"/>
          <p:cNvSpPr/>
          <p:nvPr/>
        </p:nvSpPr>
        <p:spPr>
          <a:xfrm>
            <a:off x="7681161" y="6872764"/>
            <a:ext cx="1238250" cy="352723"/>
          </a:xfrm>
          <a:prstGeom prst="rect">
            <a:avLst/>
          </a:prstGeom>
          <a:noFill/>
          <a:ln/>
        </p:spPr>
        <p:txBody>
          <a:bodyPr wrap="square" lIns="25400" tIns="25400" rIns="25400" bIns="25400" rtlCol="0" anchor="t">
            <a:noAutofit/>
          </a:bodyPr>
          <a:lstStyle/>
          <a:p>
            <a:pPr marL="0" indent="0" algn="l">
              <a:lnSpc>
                <a:spcPct val="118000"/>
              </a:lnSpc>
              <a:buNone/>
            </a:pPr>
            <a:r>
              <a:rPr lang="en-US" sz="1200" kern="0" spc="-11" dirty="0">
                <a:solidFill>
                  <a:srgbClr val="0F0B2E"/>
                </a:solidFill>
                <a:latin typeface="Poppins" pitchFamily="34" charset="0"/>
                <a:ea typeface="Poppins" pitchFamily="34" charset="-122"/>
                <a:cs typeface="Poppins" pitchFamily="34" charset="-120"/>
              </a:rPr>
              <a:t>Expressive and persuasive</a:t>
            </a:r>
            <a:endParaRPr lang="en-US" sz="1200" dirty="0"/>
          </a:p>
        </p:txBody>
      </p:sp>
      <p:sp>
        <p:nvSpPr>
          <p:cNvPr id="43" name="Text 40"/>
          <p:cNvSpPr/>
          <p:nvPr/>
        </p:nvSpPr>
        <p:spPr>
          <a:xfrm>
            <a:off x="7761595" y="8067160"/>
            <a:ext cx="583257" cy="170855"/>
          </a:xfrm>
          <a:prstGeom prst="rect">
            <a:avLst/>
          </a:prstGeom>
          <a:noFill/>
          <a:ln/>
        </p:spPr>
        <p:txBody>
          <a:bodyPr wrap="square" lIns="25400" tIns="25400" rIns="25400" bIns="25400" rtlCol="0" anchor="ctr">
            <a:noAutofit/>
          </a:bodyPr>
          <a:lstStyle/>
          <a:p>
            <a:pPr marL="0" indent="0" algn="l">
              <a:lnSpc>
                <a:spcPct val="155000"/>
              </a:lnSpc>
              <a:buNone/>
            </a:pPr>
            <a:r>
              <a:rPr lang="en-US" sz="800" b="1" kern="0" spc="122" dirty="0">
                <a:solidFill>
                  <a:srgbClr val="B8970B"/>
                </a:solidFill>
                <a:latin typeface="Menlo" pitchFamily="34" charset="0"/>
                <a:ea typeface="Menlo" pitchFamily="34" charset="-122"/>
                <a:cs typeface="Menlo" pitchFamily="34" charset="-120"/>
              </a:rPr>
              <a:t>YELLOW</a:t>
            </a:r>
            <a:endParaRPr lang="en-US" sz="800" dirty="0"/>
          </a:p>
        </p:txBody>
      </p:sp>
      <p:sp>
        <p:nvSpPr>
          <p:cNvPr id="44" name="Shape 41"/>
          <p:cNvSpPr/>
          <p:nvPr/>
        </p:nvSpPr>
        <p:spPr>
          <a:xfrm>
            <a:off x="5928561" y="6739414"/>
            <a:ext cx="1428750" cy="1238250"/>
          </a:xfrm>
          <a:prstGeom prst="roundRect">
            <a:avLst>
              <a:gd name="adj" fmla="val 10769"/>
            </a:avLst>
          </a:prstGeom>
          <a:solidFill>
            <a:srgbClr val="FDFCF9"/>
          </a:solidFill>
          <a:ln/>
          <a:effectLst>
            <a:outerShdw blurRad="151794" dist="38100" dir="18900000" algn="bl" rotWithShape="0">
              <a:prstClr val="black">
                <a:alpha val="40000"/>
              </a:prstClr>
            </a:outerShdw>
          </a:effectLst>
        </p:spPr>
        <p:txBody>
          <a:bodyPr/>
          <a:lstStyle/>
          <a:p>
            <a:endParaRPr lang="en-US" sz="2400"/>
          </a:p>
        </p:txBody>
      </p:sp>
      <p:sp>
        <p:nvSpPr>
          <p:cNvPr id="45" name="Text 42"/>
          <p:cNvSpPr/>
          <p:nvPr/>
        </p:nvSpPr>
        <p:spPr>
          <a:xfrm>
            <a:off x="6061911" y="6872764"/>
            <a:ext cx="1238250" cy="195411"/>
          </a:xfrm>
          <a:prstGeom prst="rect">
            <a:avLst/>
          </a:prstGeom>
          <a:noFill/>
          <a:ln/>
        </p:spPr>
        <p:txBody>
          <a:bodyPr wrap="square" lIns="25400" tIns="25400" rIns="25400" bIns="25400" rtlCol="0" anchor="t">
            <a:noAutofit/>
          </a:bodyPr>
          <a:lstStyle/>
          <a:p>
            <a:pPr marL="0" indent="0" algn="l">
              <a:lnSpc>
                <a:spcPct val="118000"/>
              </a:lnSpc>
              <a:buNone/>
            </a:pPr>
            <a:r>
              <a:rPr lang="en-US" sz="1050" kern="0" spc="-11" dirty="0">
                <a:solidFill>
                  <a:srgbClr val="0F0B2E"/>
                </a:solidFill>
                <a:latin typeface="Poppins" pitchFamily="34" charset="0"/>
                <a:ea typeface="Poppins" pitchFamily="34" charset="-122"/>
                <a:cs typeface="Poppins" pitchFamily="34" charset="-120"/>
              </a:rPr>
              <a:t>Brings positivity</a:t>
            </a:r>
            <a:endParaRPr lang="en-US" sz="1050" dirty="0"/>
          </a:p>
        </p:txBody>
      </p:sp>
      <p:sp>
        <p:nvSpPr>
          <p:cNvPr id="46" name="Text 43"/>
          <p:cNvSpPr/>
          <p:nvPr/>
        </p:nvSpPr>
        <p:spPr>
          <a:xfrm>
            <a:off x="6500061" y="7711560"/>
            <a:ext cx="583257" cy="170855"/>
          </a:xfrm>
          <a:prstGeom prst="rect">
            <a:avLst/>
          </a:prstGeom>
          <a:noFill/>
          <a:ln/>
        </p:spPr>
        <p:txBody>
          <a:bodyPr wrap="square" lIns="25400" tIns="25400" rIns="25400" bIns="25400" rtlCol="0" anchor="ctr">
            <a:noAutofit/>
          </a:bodyPr>
          <a:lstStyle/>
          <a:p>
            <a:pPr marL="0" indent="0" algn="l">
              <a:lnSpc>
                <a:spcPct val="155000"/>
              </a:lnSpc>
              <a:buNone/>
            </a:pPr>
            <a:r>
              <a:rPr lang="en-US" sz="800" b="1" kern="0" spc="122" dirty="0">
                <a:solidFill>
                  <a:srgbClr val="B8970B"/>
                </a:solidFill>
                <a:latin typeface="Menlo" pitchFamily="34" charset="0"/>
                <a:ea typeface="Menlo" pitchFamily="34" charset="-122"/>
                <a:cs typeface="Menlo" pitchFamily="34" charset="-120"/>
              </a:rPr>
              <a:t>YELLOW</a:t>
            </a:r>
            <a:endParaRPr lang="en-US" sz="800" dirty="0"/>
          </a:p>
        </p:txBody>
      </p:sp>
      <p:sp>
        <p:nvSpPr>
          <p:cNvPr id="53" name="Text 50"/>
          <p:cNvSpPr/>
          <p:nvPr/>
        </p:nvSpPr>
        <p:spPr>
          <a:xfrm>
            <a:off x="10539663" y="5118199"/>
            <a:ext cx="5989529" cy="1483816"/>
          </a:xfrm>
          <a:prstGeom prst="rect">
            <a:avLst/>
          </a:prstGeom>
          <a:noFill/>
          <a:ln/>
        </p:spPr>
        <p:txBody>
          <a:bodyPr wrap="square" lIns="25400" tIns="25400" rIns="25400" bIns="25400" rtlCol="0" anchor="t">
            <a:normAutofit/>
          </a:bodyPr>
          <a:lstStyle/>
          <a:p>
            <a:pPr marL="0" indent="0" algn="l">
              <a:lnSpc>
                <a:spcPct val="115000"/>
              </a:lnSpc>
              <a:buNone/>
            </a:pPr>
            <a:r>
              <a:rPr lang="en-US" sz="3300" b="1" kern="0" spc="-66" dirty="0">
                <a:solidFill>
                  <a:srgbClr val="0F0B2E"/>
                </a:solidFill>
                <a:latin typeface="Poppins" pitchFamily="34" charset="0"/>
                <a:ea typeface="Poppins" pitchFamily="34" charset="-122"/>
                <a:cs typeface="Poppins" pitchFamily="34" charset="-120"/>
              </a:rPr>
              <a:t>What do you observe about </a:t>
            </a:r>
            <a:r>
              <a:rPr lang="en-US" sz="3300" b="1" kern="0" spc="-66" dirty="0">
                <a:solidFill>
                  <a:srgbClr val="000000"/>
                </a:solidFill>
                <a:latin typeface="Poppins" pitchFamily="34" charset="0"/>
                <a:ea typeface="Poppins" pitchFamily="34" charset="-122"/>
                <a:cs typeface="Poppins" pitchFamily="34" charset="-120"/>
              </a:rPr>
              <a:t>other team members </a:t>
            </a:r>
            <a:r>
              <a:rPr lang="en-US" sz="3300" b="1" kern="0" spc="-66" dirty="0">
                <a:solidFill>
                  <a:srgbClr val="0F0B2E"/>
                </a:solidFill>
                <a:latin typeface="Poppins" pitchFamily="34" charset="0"/>
                <a:ea typeface="Poppins" pitchFamily="34" charset="-122"/>
                <a:cs typeface="Poppins" pitchFamily="34" charset="-120"/>
              </a:rPr>
              <a:t>?</a:t>
            </a:r>
            <a:endParaRPr lang="en-US" sz="3300" dirty="0"/>
          </a:p>
        </p:txBody>
      </p:sp>
      <p:sp>
        <p:nvSpPr>
          <p:cNvPr id="54" name="Text 51"/>
          <p:cNvSpPr/>
          <p:nvPr/>
        </p:nvSpPr>
        <p:spPr>
          <a:xfrm>
            <a:off x="1333500" y="9540180"/>
            <a:ext cx="1649611" cy="27429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200" b="1" kern="0" spc="216" dirty="0">
                <a:solidFill>
                  <a:srgbClr val="6B6588"/>
                </a:solidFill>
                <a:latin typeface="Poppins" pitchFamily="34" charset="0"/>
                <a:ea typeface="Poppins" pitchFamily="34" charset="-122"/>
                <a:cs typeface="Poppins" pitchFamily="34" charset="-120"/>
              </a:rPr>
              <a:t>360 CARD GAME</a:t>
            </a:r>
            <a:endParaRPr lang="en-US" sz="1200" dirty="0"/>
          </a:p>
        </p:txBody>
      </p:sp>
      <p:sp>
        <p:nvSpPr>
          <p:cNvPr id="14" name="Shape 11"/>
          <p:cNvSpPr/>
          <p:nvPr/>
        </p:nvSpPr>
        <p:spPr>
          <a:xfrm>
            <a:off x="2868529" y="3850833"/>
            <a:ext cx="1428750" cy="1238250"/>
          </a:xfrm>
          <a:prstGeom prst="roundRect">
            <a:avLst>
              <a:gd name="adj" fmla="val 10769"/>
            </a:avLst>
          </a:prstGeom>
          <a:solidFill>
            <a:srgbClr val="FDFCF9"/>
          </a:solidFill>
          <a:ln/>
          <a:effectLst>
            <a:outerShdw blurRad="205852" dist="38100" dir="13500000" algn="br" rotWithShape="0">
              <a:prstClr val="black">
                <a:alpha val="40000"/>
              </a:prstClr>
            </a:outerShdw>
          </a:effectLst>
        </p:spPr>
        <p:txBody>
          <a:bodyPr/>
          <a:lstStyle/>
          <a:p>
            <a:endParaRPr lang="en-US" sz="2400"/>
          </a:p>
        </p:txBody>
      </p:sp>
      <p:sp>
        <p:nvSpPr>
          <p:cNvPr id="47" name="Shape 44"/>
          <p:cNvSpPr/>
          <p:nvPr/>
        </p:nvSpPr>
        <p:spPr>
          <a:xfrm>
            <a:off x="7484127" y="7832994"/>
            <a:ext cx="1428750" cy="1238250"/>
          </a:xfrm>
          <a:prstGeom prst="roundRect">
            <a:avLst>
              <a:gd name="adj" fmla="val 10769"/>
            </a:avLst>
          </a:prstGeom>
          <a:solidFill>
            <a:srgbClr val="FDFCF9"/>
          </a:solidFill>
          <a:ln/>
          <a:effectLst>
            <a:outerShdw blurRad="151794" dist="38100" dir="18900000" algn="bl" rotWithShape="0">
              <a:prstClr val="black">
                <a:alpha val="40000"/>
              </a:prstClr>
            </a:outerShdw>
          </a:effectLst>
        </p:spPr>
        <p:txBody>
          <a:bodyPr/>
          <a:lstStyle/>
          <a:p>
            <a:endParaRPr lang="en-US" sz="2400"/>
          </a:p>
        </p:txBody>
      </p:sp>
      <p:sp>
        <p:nvSpPr>
          <p:cNvPr id="48" name="Text 45"/>
          <p:cNvSpPr/>
          <p:nvPr/>
        </p:nvSpPr>
        <p:spPr>
          <a:xfrm>
            <a:off x="7617477" y="7966344"/>
            <a:ext cx="1238250" cy="352723"/>
          </a:xfrm>
          <a:prstGeom prst="rect">
            <a:avLst/>
          </a:prstGeom>
          <a:noFill/>
          <a:ln/>
        </p:spPr>
        <p:txBody>
          <a:bodyPr wrap="square" lIns="25400" tIns="25400" rIns="25400" bIns="25400" rtlCol="0" anchor="t">
            <a:noAutofit/>
          </a:bodyPr>
          <a:lstStyle/>
          <a:p>
            <a:pPr marL="0" indent="0" algn="l">
              <a:lnSpc>
                <a:spcPct val="118000"/>
              </a:lnSpc>
              <a:buNone/>
            </a:pPr>
            <a:r>
              <a:rPr lang="en-US" sz="1200" kern="0" spc="-11" dirty="0">
                <a:solidFill>
                  <a:srgbClr val="0F0B2E"/>
                </a:solidFill>
                <a:latin typeface="Poppins" pitchFamily="34" charset="0"/>
                <a:ea typeface="Poppins" pitchFamily="34" charset="-122"/>
                <a:cs typeface="Poppins" pitchFamily="34" charset="-120"/>
              </a:rPr>
              <a:t>Juggles many tasks</a:t>
            </a:r>
            <a:endParaRPr lang="en-US" sz="1200" dirty="0"/>
          </a:p>
        </p:txBody>
      </p:sp>
      <p:sp>
        <p:nvSpPr>
          <p:cNvPr id="49" name="Text 46"/>
          <p:cNvSpPr/>
          <p:nvPr/>
        </p:nvSpPr>
        <p:spPr>
          <a:xfrm>
            <a:off x="7617477" y="8805140"/>
            <a:ext cx="583257" cy="170855"/>
          </a:xfrm>
          <a:prstGeom prst="rect">
            <a:avLst/>
          </a:prstGeom>
          <a:noFill/>
          <a:ln/>
        </p:spPr>
        <p:txBody>
          <a:bodyPr wrap="square" lIns="25400" tIns="25400" rIns="25400" bIns="25400" rtlCol="0" anchor="ctr">
            <a:noAutofit/>
          </a:bodyPr>
          <a:lstStyle/>
          <a:p>
            <a:pPr marL="0" indent="0" algn="l">
              <a:lnSpc>
                <a:spcPct val="155000"/>
              </a:lnSpc>
              <a:buNone/>
            </a:pPr>
            <a:r>
              <a:rPr lang="en-US" sz="800" b="1" kern="0" spc="122" dirty="0">
                <a:solidFill>
                  <a:srgbClr val="FED507"/>
                </a:solidFill>
                <a:latin typeface="Menlo" pitchFamily="34" charset="0"/>
                <a:ea typeface="Menlo" pitchFamily="34" charset="-122"/>
                <a:cs typeface="Menlo" pitchFamily="34" charset="-120"/>
              </a:rPr>
              <a:t>YELLOW</a:t>
            </a:r>
          </a:p>
        </p:txBody>
      </p:sp>
      <p:sp>
        <p:nvSpPr>
          <p:cNvPr id="137" name="Round Same-side Corner of Rectangle 136">
            <a:extLst>
              <a:ext uri="{FF2B5EF4-FFF2-40B4-BE49-F238E27FC236}">
                <a16:creationId xmlns:a16="http://schemas.microsoft.com/office/drawing/2014/main" id="{57910A48-C2A4-A369-E63D-D624732BCB07}"/>
              </a:ext>
            </a:extLst>
          </p:cNvPr>
          <p:cNvSpPr/>
          <p:nvPr/>
        </p:nvSpPr>
        <p:spPr>
          <a:xfrm>
            <a:off x="2869127" y="3850853"/>
            <a:ext cx="1426956" cy="102523"/>
          </a:xfrm>
          <a:prstGeom prst="round2SameRect">
            <a:avLst/>
          </a:prstGeom>
          <a:solidFill>
            <a:srgbClr val="2CAA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8" name="Round Same-side Corner of Rectangle 137">
            <a:extLst>
              <a:ext uri="{FF2B5EF4-FFF2-40B4-BE49-F238E27FC236}">
                <a16:creationId xmlns:a16="http://schemas.microsoft.com/office/drawing/2014/main" id="{091604C8-131E-F487-495F-8D66CDA62E5C}"/>
              </a:ext>
            </a:extLst>
          </p:cNvPr>
          <p:cNvSpPr/>
          <p:nvPr/>
        </p:nvSpPr>
        <p:spPr>
          <a:xfrm>
            <a:off x="2984623" y="2986342"/>
            <a:ext cx="1426956" cy="102523"/>
          </a:xfrm>
          <a:prstGeom prst="round2SameRect">
            <a:avLst/>
          </a:prstGeom>
          <a:solidFill>
            <a:srgbClr val="2CAA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9" name="Round Same-side Corner of Rectangle 138">
            <a:extLst>
              <a:ext uri="{FF2B5EF4-FFF2-40B4-BE49-F238E27FC236}">
                <a16:creationId xmlns:a16="http://schemas.microsoft.com/office/drawing/2014/main" id="{969DDFA2-498D-0E85-2AB4-B9F1AA19185E}"/>
              </a:ext>
            </a:extLst>
          </p:cNvPr>
          <p:cNvSpPr/>
          <p:nvPr/>
        </p:nvSpPr>
        <p:spPr>
          <a:xfrm>
            <a:off x="1364945" y="2994543"/>
            <a:ext cx="1426956" cy="102523"/>
          </a:xfrm>
          <a:prstGeom prst="round2SameRect">
            <a:avLst/>
          </a:prstGeom>
          <a:solidFill>
            <a:srgbClr val="2CAA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1" name="Text 9">
            <a:extLst>
              <a:ext uri="{FF2B5EF4-FFF2-40B4-BE49-F238E27FC236}">
                <a16:creationId xmlns:a16="http://schemas.microsoft.com/office/drawing/2014/main" id="{A4C1A5BE-CC85-4276-4BEA-267D31F1BF05}"/>
              </a:ext>
            </a:extLst>
          </p:cNvPr>
          <p:cNvSpPr/>
          <p:nvPr/>
        </p:nvSpPr>
        <p:spPr>
          <a:xfrm>
            <a:off x="3013497" y="4029968"/>
            <a:ext cx="1238250" cy="352723"/>
          </a:xfrm>
          <a:prstGeom prst="rect">
            <a:avLst/>
          </a:prstGeom>
          <a:noFill/>
          <a:ln/>
        </p:spPr>
        <p:txBody>
          <a:bodyPr wrap="square" lIns="25400" tIns="25400" rIns="25400" bIns="25400" rtlCol="0" anchor="t">
            <a:noAutofit/>
          </a:bodyPr>
          <a:lstStyle/>
          <a:p>
            <a:pPr marL="0" indent="0" algn="l">
              <a:lnSpc>
                <a:spcPct val="118000"/>
              </a:lnSpc>
              <a:buNone/>
            </a:pPr>
            <a:r>
              <a:rPr lang="en-US" sz="1200" kern="0" spc="-11" dirty="0">
                <a:solidFill>
                  <a:srgbClr val="0F0B2E"/>
                </a:solidFill>
                <a:latin typeface="Poppins" pitchFamily="34" charset="0"/>
                <a:ea typeface="Poppins" pitchFamily="34" charset="-122"/>
                <a:cs typeface="Poppins" pitchFamily="34" charset="-120"/>
              </a:rPr>
              <a:t>Explores all options</a:t>
            </a:r>
            <a:endParaRPr lang="en-US" sz="1200" dirty="0"/>
          </a:p>
        </p:txBody>
      </p:sp>
      <p:sp>
        <p:nvSpPr>
          <p:cNvPr id="142" name="Text 10">
            <a:extLst>
              <a:ext uri="{FF2B5EF4-FFF2-40B4-BE49-F238E27FC236}">
                <a16:creationId xmlns:a16="http://schemas.microsoft.com/office/drawing/2014/main" id="{B173CFD9-26DE-C2AA-12BC-318245BD742E}"/>
              </a:ext>
            </a:extLst>
          </p:cNvPr>
          <p:cNvSpPr/>
          <p:nvPr/>
        </p:nvSpPr>
        <p:spPr>
          <a:xfrm>
            <a:off x="3058602" y="4844161"/>
            <a:ext cx="449163" cy="170855"/>
          </a:xfrm>
          <a:prstGeom prst="rect">
            <a:avLst/>
          </a:prstGeom>
          <a:noFill/>
          <a:ln/>
        </p:spPr>
        <p:txBody>
          <a:bodyPr wrap="square" lIns="25400" tIns="25400" rIns="25400" bIns="25400" rtlCol="0" anchor="ctr">
            <a:normAutofit fontScale="92500" lnSpcReduction="10000"/>
          </a:bodyPr>
          <a:lstStyle/>
          <a:p>
            <a:pPr marL="0" indent="0" algn="l">
              <a:lnSpc>
                <a:spcPct val="155000"/>
              </a:lnSpc>
              <a:buNone/>
            </a:pPr>
            <a:r>
              <a:rPr lang="en-US" sz="700" b="1" kern="0" spc="122" dirty="0">
                <a:solidFill>
                  <a:srgbClr val="2DAAE2"/>
                </a:solidFill>
                <a:latin typeface="Menlo" pitchFamily="34" charset="0"/>
                <a:ea typeface="Menlo" pitchFamily="34" charset="-122"/>
                <a:cs typeface="Menlo" pitchFamily="34" charset="-120"/>
              </a:rPr>
              <a:t>BLUE</a:t>
            </a:r>
            <a:endParaRPr lang="en-US" sz="700" dirty="0"/>
          </a:p>
        </p:txBody>
      </p:sp>
      <p:sp>
        <p:nvSpPr>
          <p:cNvPr id="143" name="Text 25">
            <a:extLst>
              <a:ext uri="{FF2B5EF4-FFF2-40B4-BE49-F238E27FC236}">
                <a16:creationId xmlns:a16="http://schemas.microsoft.com/office/drawing/2014/main" id="{380B2E40-4B9A-763B-3066-7B41F1349855}"/>
              </a:ext>
            </a:extLst>
          </p:cNvPr>
          <p:cNvSpPr/>
          <p:nvPr/>
        </p:nvSpPr>
        <p:spPr>
          <a:xfrm>
            <a:off x="7390247" y="4978325"/>
            <a:ext cx="382191" cy="170855"/>
          </a:xfrm>
          <a:prstGeom prst="rect">
            <a:avLst/>
          </a:prstGeom>
          <a:noFill/>
          <a:ln/>
        </p:spPr>
        <p:txBody>
          <a:bodyPr wrap="square" lIns="25400" tIns="25400" rIns="25400" bIns="25400" rtlCol="0" anchor="ctr">
            <a:noAutofit/>
          </a:bodyPr>
          <a:lstStyle/>
          <a:p>
            <a:pPr marL="0" indent="0" algn="l">
              <a:lnSpc>
                <a:spcPct val="155000"/>
              </a:lnSpc>
              <a:buNone/>
            </a:pPr>
            <a:r>
              <a:rPr lang="en-US" sz="800" b="1" kern="0" spc="122" dirty="0">
                <a:solidFill>
                  <a:srgbClr val="E84427"/>
                </a:solidFill>
                <a:latin typeface="Menlo" pitchFamily="34" charset="0"/>
                <a:ea typeface="Menlo" pitchFamily="34" charset="-122"/>
                <a:cs typeface="Menlo" pitchFamily="34" charset="-120"/>
              </a:rPr>
              <a:t>RED</a:t>
            </a:r>
            <a:endParaRPr lang="en-US" sz="800" dirty="0"/>
          </a:p>
        </p:txBody>
      </p:sp>
      <p:sp>
        <p:nvSpPr>
          <p:cNvPr id="145" name="Round Same-side Corner of Rectangle 144">
            <a:extLst>
              <a:ext uri="{FF2B5EF4-FFF2-40B4-BE49-F238E27FC236}">
                <a16:creationId xmlns:a16="http://schemas.microsoft.com/office/drawing/2014/main" id="{6C332A39-4218-D061-1BD1-0E8E8CF3BC69}"/>
              </a:ext>
            </a:extLst>
          </p:cNvPr>
          <p:cNvSpPr/>
          <p:nvPr/>
        </p:nvSpPr>
        <p:spPr>
          <a:xfrm>
            <a:off x="5816690" y="2989462"/>
            <a:ext cx="1426956" cy="102523"/>
          </a:xfrm>
          <a:prstGeom prst="round2SameRect">
            <a:avLst/>
          </a:prstGeom>
          <a:solidFill>
            <a:srgbClr val="E842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6" name="Round Same-side Corner of Rectangle 145">
            <a:extLst>
              <a:ext uri="{FF2B5EF4-FFF2-40B4-BE49-F238E27FC236}">
                <a16:creationId xmlns:a16="http://schemas.microsoft.com/office/drawing/2014/main" id="{EFC5F1B8-5A32-8F4E-7FA0-ACF3B376031D}"/>
              </a:ext>
            </a:extLst>
          </p:cNvPr>
          <p:cNvSpPr/>
          <p:nvPr/>
        </p:nvSpPr>
        <p:spPr>
          <a:xfrm>
            <a:off x="7565976" y="2977800"/>
            <a:ext cx="1426956" cy="102523"/>
          </a:xfrm>
          <a:prstGeom prst="round2SameRect">
            <a:avLst/>
          </a:prstGeom>
          <a:solidFill>
            <a:srgbClr val="E842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7" name="Round Same-side Corner of Rectangle 146">
            <a:extLst>
              <a:ext uri="{FF2B5EF4-FFF2-40B4-BE49-F238E27FC236}">
                <a16:creationId xmlns:a16="http://schemas.microsoft.com/office/drawing/2014/main" id="{5493A0F1-5820-6118-F91C-C0E6B46D4F0C}"/>
              </a:ext>
            </a:extLst>
          </p:cNvPr>
          <p:cNvSpPr/>
          <p:nvPr/>
        </p:nvSpPr>
        <p:spPr>
          <a:xfrm>
            <a:off x="7270746" y="3999573"/>
            <a:ext cx="1426956" cy="102523"/>
          </a:xfrm>
          <a:prstGeom prst="round2SameRect">
            <a:avLst/>
          </a:prstGeom>
          <a:solidFill>
            <a:srgbClr val="E842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9" name="Round Same-side Corner of Rectangle 148">
            <a:extLst>
              <a:ext uri="{FF2B5EF4-FFF2-40B4-BE49-F238E27FC236}">
                <a16:creationId xmlns:a16="http://schemas.microsoft.com/office/drawing/2014/main" id="{4A30CBD9-897A-9CF4-DEBF-981EE918920B}"/>
              </a:ext>
            </a:extLst>
          </p:cNvPr>
          <p:cNvSpPr/>
          <p:nvPr/>
        </p:nvSpPr>
        <p:spPr>
          <a:xfrm>
            <a:off x="5932473" y="6741918"/>
            <a:ext cx="1426956" cy="102523"/>
          </a:xfrm>
          <a:prstGeom prst="round2SameRect">
            <a:avLst/>
          </a:prstGeom>
          <a:solidFill>
            <a:srgbClr val="FED5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0" name="Round Same-side Corner of Rectangle 149">
            <a:extLst>
              <a:ext uri="{FF2B5EF4-FFF2-40B4-BE49-F238E27FC236}">
                <a16:creationId xmlns:a16="http://schemas.microsoft.com/office/drawing/2014/main" id="{77636375-B428-4A4B-9C0C-C58D35BE9E88}"/>
              </a:ext>
            </a:extLst>
          </p:cNvPr>
          <p:cNvSpPr/>
          <p:nvPr/>
        </p:nvSpPr>
        <p:spPr>
          <a:xfrm>
            <a:off x="7549238" y="6741918"/>
            <a:ext cx="1426956" cy="102523"/>
          </a:xfrm>
          <a:prstGeom prst="round2SameRect">
            <a:avLst/>
          </a:prstGeom>
          <a:solidFill>
            <a:srgbClr val="FED5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1" name="Round Same-side Corner of Rectangle 150">
            <a:extLst>
              <a:ext uri="{FF2B5EF4-FFF2-40B4-BE49-F238E27FC236}">
                <a16:creationId xmlns:a16="http://schemas.microsoft.com/office/drawing/2014/main" id="{3CC8D050-F64A-D3B3-72E0-1E9DED75E7F8}"/>
              </a:ext>
            </a:extLst>
          </p:cNvPr>
          <p:cNvSpPr/>
          <p:nvPr/>
        </p:nvSpPr>
        <p:spPr>
          <a:xfrm>
            <a:off x="7482240" y="7833014"/>
            <a:ext cx="1426956" cy="102523"/>
          </a:xfrm>
          <a:prstGeom prst="round2SameRect">
            <a:avLst/>
          </a:prstGeom>
          <a:solidFill>
            <a:srgbClr val="FED5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2" name="Round Same-side Corner of Rectangle 151">
            <a:extLst>
              <a:ext uri="{FF2B5EF4-FFF2-40B4-BE49-F238E27FC236}">
                <a16:creationId xmlns:a16="http://schemas.microsoft.com/office/drawing/2014/main" id="{0E6D9AFB-5D1C-829C-777E-BEDC79E2ECE8}"/>
              </a:ext>
            </a:extLst>
          </p:cNvPr>
          <p:cNvSpPr/>
          <p:nvPr/>
        </p:nvSpPr>
        <p:spPr>
          <a:xfrm>
            <a:off x="1218534" y="7775586"/>
            <a:ext cx="1426956" cy="102523"/>
          </a:xfrm>
          <a:prstGeom prst="round2SameRect">
            <a:avLst/>
          </a:prstGeom>
          <a:solidFill>
            <a:srgbClr val="A7C9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3" name="Round Same-side Corner of Rectangle 152">
            <a:extLst>
              <a:ext uri="{FF2B5EF4-FFF2-40B4-BE49-F238E27FC236}">
                <a16:creationId xmlns:a16="http://schemas.microsoft.com/office/drawing/2014/main" id="{4F35616E-9A3B-5075-7F03-3CB6DC37DF4B}"/>
              </a:ext>
            </a:extLst>
          </p:cNvPr>
          <p:cNvSpPr/>
          <p:nvPr/>
        </p:nvSpPr>
        <p:spPr>
          <a:xfrm>
            <a:off x="761335" y="6735292"/>
            <a:ext cx="1426956" cy="102523"/>
          </a:xfrm>
          <a:prstGeom prst="round2SameRect">
            <a:avLst/>
          </a:prstGeom>
          <a:solidFill>
            <a:srgbClr val="A7C9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4" name="Round Same-side Corner of Rectangle 153">
            <a:extLst>
              <a:ext uri="{FF2B5EF4-FFF2-40B4-BE49-F238E27FC236}">
                <a16:creationId xmlns:a16="http://schemas.microsoft.com/office/drawing/2014/main" id="{0A763FAF-00E6-97FE-BB52-96D66E77F4C5}"/>
              </a:ext>
            </a:extLst>
          </p:cNvPr>
          <p:cNvSpPr/>
          <p:nvPr/>
        </p:nvSpPr>
        <p:spPr>
          <a:xfrm>
            <a:off x="2391352" y="6735292"/>
            <a:ext cx="1426956" cy="102523"/>
          </a:xfrm>
          <a:prstGeom prst="round2SameRect">
            <a:avLst/>
          </a:prstGeom>
          <a:solidFill>
            <a:srgbClr val="A7C9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8" name="Shape 35"/>
          <p:cNvSpPr/>
          <p:nvPr/>
        </p:nvSpPr>
        <p:spPr>
          <a:xfrm>
            <a:off x="2283238" y="7596664"/>
            <a:ext cx="1428750" cy="1238250"/>
          </a:xfrm>
          <a:prstGeom prst="roundRect">
            <a:avLst>
              <a:gd name="adj" fmla="val 10769"/>
            </a:avLst>
          </a:prstGeom>
          <a:solidFill>
            <a:srgbClr val="FDFCF9"/>
          </a:solidFill>
          <a:ln/>
          <a:effectLst>
            <a:outerShdw blurRad="205852" dist="38100" dir="13500000" algn="br" rotWithShape="0">
              <a:prstClr val="black">
                <a:alpha val="40000"/>
              </a:prstClr>
            </a:outerShdw>
          </a:effectLst>
        </p:spPr>
        <p:txBody>
          <a:bodyPr/>
          <a:lstStyle/>
          <a:p>
            <a:endParaRPr lang="en-US" sz="2400"/>
          </a:p>
        </p:txBody>
      </p:sp>
      <p:sp>
        <p:nvSpPr>
          <p:cNvPr id="39" name="Text 36"/>
          <p:cNvSpPr/>
          <p:nvPr/>
        </p:nvSpPr>
        <p:spPr>
          <a:xfrm>
            <a:off x="2416588" y="7730014"/>
            <a:ext cx="1238250" cy="352723"/>
          </a:xfrm>
          <a:prstGeom prst="rect">
            <a:avLst/>
          </a:prstGeom>
          <a:noFill/>
          <a:ln/>
        </p:spPr>
        <p:txBody>
          <a:bodyPr wrap="square" lIns="25400" tIns="25400" rIns="25400" bIns="25400" rtlCol="0" anchor="t">
            <a:noAutofit/>
          </a:bodyPr>
          <a:lstStyle/>
          <a:p>
            <a:pPr marL="0" indent="0" algn="l">
              <a:lnSpc>
                <a:spcPct val="118000"/>
              </a:lnSpc>
              <a:buNone/>
            </a:pPr>
            <a:r>
              <a:rPr lang="en-US" sz="1200" kern="0" spc="-11" dirty="0">
                <a:solidFill>
                  <a:srgbClr val="0F0B2E"/>
                </a:solidFill>
                <a:latin typeface="Poppins" pitchFamily="34" charset="0"/>
                <a:ea typeface="Poppins" pitchFamily="34" charset="-122"/>
                <a:cs typeface="Poppins" pitchFamily="34" charset="-120"/>
              </a:rPr>
              <a:t>Builds consensus</a:t>
            </a:r>
            <a:endParaRPr lang="en-US" sz="1200" dirty="0"/>
          </a:p>
        </p:txBody>
      </p:sp>
      <p:sp>
        <p:nvSpPr>
          <p:cNvPr id="40" name="Text 37"/>
          <p:cNvSpPr/>
          <p:nvPr/>
        </p:nvSpPr>
        <p:spPr>
          <a:xfrm>
            <a:off x="2416588" y="8568810"/>
            <a:ext cx="516285" cy="170855"/>
          </a:xfrm>
          <a:prstGeom prst="rect">
            <a:avLst/>
          </a:prstGeom>
          <a:noFill/>
          <a:ln/>
        </p:spPr>
        <p:txBody>
          <a:bodyPr wrap="square" lIns="25400" tIns="25400" rIns="25400" bIns="25400" rtlCol="0" anchor="ctr">
            <a:noAutofit/>
          </a:bodyPr>
          <a:lstStyle/>
          <a:p>
            <a:pPr marL="0" indent="0" algn="l">
              <a:lnSpc>
                <a:spcPct val="155000"/>
              </a:lnSpc>
              <a:buNone/>
            </a:pPr>
            <a:r>
              <a:rPr lang="en-US" sz="800" b="1" kern="0" spc="122" dirty="0">
                <a:solidFill>
                  <a:srgbClr val="A7C93F"/>
                </a:solidFill>
                <a:latin typeface="Menlo" pitchFamily="34" charset="0"/>
                <a:ea typeface="Menlo" pitchFamily="34" charset="-122"/>
                <a:cs typeface="Menlo" pitchFamily="34" charset="-120"/>
              </a:rPr>
              <a:t>GREEN</a:t>
            </a:r>
            <a:endParaRPr lang="en-US" sz="800" dirty="0">
              <a:solidFill>
                <a:srgbClr val="A7C93F"/>
              </a:solidFill>
            </a:endParaRPr>
          </a:p>
        </p:txBody>
      </p:sp>
      <p:sp>
        <p:nvSpPr>
          <p:cNvPr id="155" name="Round Same-side Corner of Rectangle 154">
            <a:extLst>
              <a:ext uri="{FF2B5EF4-FFF2-40B4-BE49-F238E27FC236}">
                <a16:creationId xmlns:a16="http://schemas.microsoft.com/office/drawing/2014/main" id="{897AC44A-5FD3-6C42-C4DF-DD7D830D74D8}"/>
              </a:ext>
            </a:extLst>
          </p:cNvPr>
          <p:cNvSpPr/>
          <p:nvPr/>
        </p:nvSpPr>
        <p:spPr>
          <a:xfrm>
            <a:off x="2274698" y="7596684"/>
            <a:ext cx="1436690" cy="102718"/>
          </a:xfrm>
          <a:prstGeom prst="round2SameRect">
            <a:avLst/>
          </a:prstGeom>
          <a:solidFill>
            <a:srgbClr val="A7C9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57" name="Group 156">
            <a:extLst>
              <a:ext uri="{FF2B5EF4-FFF2-40B4-BE49-F238E27FC236}">
                <a16:creationId xmlns:a16="http://schemas.microsoft.com/office/drawing/2014/main" id="{E75785F2-8577-E91A-C1CC-F500FDFC2750}"/>
              </a:ext>
            </a:extLst>
          </p:cNvPr>
          <p:cNvGrpSpPr/>
          <p:nvPr/>
        </p:nvGrpSpPr>
        <p:grpSpPr>
          <a:xfrm>
            <a:off x="6135626" y="7596664"/>
            <a:ext cx="1429211" cy="1238250"/>
            <a:chOff x="5810250" y="7307907"/>
            <a:chExt cx="1429211" cy="1238250"/>
          </a:xfrm>
        </p:grpSpPr>
        <p:sp>
          <p:nvSpPr>
            <p:cNvPr id="50" name="Shape 47"/>
            <p:cNvSpPr/>
            <p:nvPr/>
          </p:nvSpPr>
          <p:spPr>
            <a:xfrm>
              <a:off x="5810250" y="7307907"/>
              <a:ext cx="1428750" cy="1238250"/>
            </a:xfrm>
            <a:prstGeom prst="roundRect">
              <a:avLst>
                <a:gd name="adj" fmla="val 10769"/>
              </a:avLst>
            </a:prstGeom>
            <a:solidFill>
              <a:srgbClr val="FDFCF9"/>
            </a:solidFill>
            <a:ln/>
            <a:effectLst>
              <a:outerShdw blurRad="151794" dist="38100" dir="18900000" algn="bl" rotWithShape="0">
                <a:prstClr val="black">
                  <a:alpha val="40000"/>
                </a:prstClr>
              </a:outerShdw>
            </a:effectLst>
          </p:spPr>
          <p:txBody>
            <a:bodyPr/>
            <a:lstStyle/>
            <a:p>
              <a:endParaRPr lang="en-US" sz="2400"/>
            </a:p>
          </p:txBody>
        </p:sp>
        <p:sp>
          <p:nvSpPr>
            <p:cNvPr id="51" name="Text 48"/>
            <p:cNvSpPr/>
            <p:nvPr/>
          </p:nvSpPr>
          <p:spPr>
            <a:xfrm>
              <a:off x="5943600" y="7441257"/>
              <a:ext cx="1238250" cy="352723"/>
            </a:xfrm>
            <a:prstGeom prst="rect">
              <a:avLst/>
            </a:prstGeom>
            <a:noFill/>
            <a:ln/>
          </p:spPr>
          <p:txBody>
            <a:bodyPr wrap="square" lIns="25400" tIns="25400" rIns="25400" bIns="25400" rtlCol="0" anchor="t">
              <a:noAutofit/>
            </a:bodyPr>
            <a:lstStyle/>
            <a:p>
              <a:pPr marL="0" indent="0" algn="l">
                <a:lnSpc>
                  <a:spcPct val="118000"/>
                </a:lnSpc>
                <a:buNone/>
              </a:pPr>
              <a:r>
                <a:rPr lang="en-US" sz="1200" kern="0" spc="-11" dirty="0">
                  <a:solidFill>
                    <a:srgbClr val="0F0B2E"/>
                  </a:solidFill>
                  <a:latin typeface="Poppins" pitchFamily="34" charset="0"/>
                  <a:ea typeface="Poppins" pitchFamily="34" charset="-122"/>
                  <a:cs typeface="Poppins" pitchFamily="34" charset="-120"/>
                </a:rPr>
                <a:t>Flexible and adventurous</a:t>
              </a:r>
              <a:endParaRPr lang="en-US" sz="1200" dirty="0"/>
            </a:p>
          </p:txBody>
        </p:sp>
        <p:sp>
          <p:nvSpPr>
            <p:cNvPr id="52" name="Text 49"/>
            <p:cNvSpPr/>
            <p:nvPr/>
          </p:nvSpPr>
          <p:spPr>
            <a:xfrm>
              <a:off x="5943600" y="8280053"/>
              <a:ext cx="583257" cy="170855"/>
            </a:xfrm>
            <a:prstGeom prst="rect">
              <a:avLst/>
            </a:prstGeom>
            <a:noFill/>
            <a:ln/>
          </p:spPr>
          <p:txBody>
            <a:bodyPr wrap="square" lIns="25400" tIns="25400" rIns="25400" bIns="25400" rtlCol="0" anchor="ctr">
              <a:noAutofit/>
            </a:bodyPr>
            <a:lstStyle/>
            <a:p>
              <a:pPr marL="0" indent="0" algn="l">
                <a:lnSpc>
                  <a:spcPct val="155000"/>
                </a:lnSpc>
                <a:buNone/>
              </a:pPr>
              <a:r>
                <a:rPr lang="en-US" sz="800" b="1" kern="0" spc="122" dirty="0">
                  <a:solidFill>
                    <a:srgbClr val="FED507"/>
                  </a:solidFill>
                  <a:latin typeface="Menlo" pitchFamily="34" charset="0"/>
                  <a:ea typeface="Menlo" pitchFamily="34" charset="-122"/>
                  <a:cs typeface="Menlo" pitchFamily="34" charset="-120"/>
                </a:rPr>
                <a:t>YELLOW</a:t>
              </a:r>
              <a:endParaRPr lang="en-US" sz="800" dirty="0">
                <a:solidFill>
                  <a:srgbClr val="FED507"/>
                </a:solidFill>
              </a:endParaRPr>
            </a:p>
          </p:txBody>
        </p:sp>
        <p:sp>
          <p:nvSpPr>
            <p:cNvPr id="148" name="Round Same-side Corner of Rectangle 147">
              <a:extLst>
                <a:ext uri="{FF2B5EF4-FFF2-40B4-BE49-F238E27FC236}">
                  <a16:creationId xmlns:a16="http://schemas.microsoft.com/office/drawing/2014/main" id="{B10B0EF6-388D-EA48-7EC2-9A57E94160AE}"/>
                </a:ext>
              </a:extLst>
            </p:cNvPr>
            <p:cNvSpPr/>
            <p:nvPr/>
          </p:nvSpPr>
          <p:spPr>
            <a:xfrm>
              <a:off x="5812505" y="7307927"/>
              <a:ext cx="1426956" cy="102523"/>
            </a:xfrm>
            <a:prstGeom prst="round2SameRect">
              <a:avLst/>
            </a:prstGeom>
            <a:solidFill>
              <a:srgbClr val="FED5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159" name="Group 158">
            <a:extLst>
              <a:ext uri="{FF2B5EF4-FFF2-40B4-BE49-F238E27FC236}">
                <a16:creationId xmlns:a16="http://schemas.microsoft.com/office/drawing/2014/main" id="{B69411BE-1906-004E-6329-F0F81865C4D0}"/>
              </a:ext>
            </a:extLst>
          </p:cNvPr>
          <p:cNvGrpSpPr/>
          <p:nvPr/>
        </p:nvGrpSpPr>
        <p:grpSpPr>
          <a:xfrm>
            <a:off x="5849759" y="3844228"/>
            <a:ext cx="1428750" cy="1244856"/>
            <a:chOff x="5467350" y="4253301"/>
            <a:chExt cx="1428750" cy="1244856"/>
          </a:xfrm>
        </p:grpSpPr>
        <p:sp>
          <p:nvSpPr>
            <p:cNvPr id="26" name="Shape 23"/>
            <p:cNvSpPr/>
            <p:nvPr/>
          </p:nvSpPr>
          <p:spPr>
            <a:xfrm>
              <a:off x="5467350" y="4259907"/>
              <a:ext cx="1428750" cy="1238250"/>
            </a:xfrm>
            <a:prstGeom prst="roundRect">
              <a:avLst>
                <a:gd name="adj" fmla="val 10769"/>
              </a:avLst>
            </a:prstGeom>
            <a:solidFill>
              <a:srgbClr val="FDFCF9"/>
            </a:solidFill>
            <a:ln/>
            <a:effectLst>
              <a:outerShdw blurRad="151794" dist="38100" dir="18900000" algn="bl" rotWithShape="0">
                <a:prstClr val="black">
                  <a:alpha val="40000"/>
                </a:prstClr>
              </a:outerShdw>
            </a:effectLst>
          </p:spPr>
          <p:txBody>
            <a:bodyPr/>
            <a:lstStyle/>
            <a:p>
              <a:endParaRPr lang="en-US" sz="2400"/>
            </a:p>
          </p:txBody>
        </p:sp>
        <p:sp>
          <p:nvSpPr>
            <p:cNvPr id="27" name="Text 24"/>
            <p:cNvSpPr/>
            <p:nvPr/>
          </p:nvSpPr>
          <p:spPr>
            <a:xfrm>
              <a:off x="5600700" y="4393257"/>
              <a:ext cx="1238250" cy="352723"/>
            </a:xfrm>
            <a:prstGeom prst="rect">
              <a:avLst/>
            </a:prstGeom>
            <a:noFill/>
            <a:ln/>
          </p:spPr>
          <p:txBody>
            <a:bodyPr wrap="square" lIns="25400" tIns="25400" rIns="25400" bIns="25400" rtlCol="0" anchor="t">
              <a:noAutofit/>
            </a:bodyPr>
            <a:lstStyle/>
            <a:p>
              <a:pPr marL="0" indent="0" algn="l">
                <a:lnSpc>
                  <a:spcPct val="118000"/>
                </a:lnSpc>
                <a:buNone/>
              </a:pPr>
              <a:r>
                <a:rPr lang="en-US" sz="1200" kern="0" spc="-11" dirty="0">
                  <a:solidFill>
                    <a:srgbClr val="0F0B2E"/>
                  </a:solidFill>
                  <a:latin typeface="Poppins" pitchFamily="34" charset="0"/>
                  <a:ea typeface="Poppins" pitchFamily="34" charset="-122"/>
                  <a:cs typeface="Poppins" pitchFamily="34" charset="-120"/>
                </a:rPr>
                <a:t>Bold and determined</a:t>
              </a:r>
              <a:endParaRPr lang="en-US" sz="1200" dirty="0"/>
            </a:p>
          </p:txBody>
        </p:sp>
        <p:sp>
          <p:nvSpPr>
            <p:cNvPr id="28" name="Text 25"/>
            <p:cNvSpPr/>
            <p:nvPr/>
          </p:nvSpPr>
          <p:spPr>
            <a:xfrm>
              <a:off x="5600700" y="5232053"/>
              <a:ext cx="382191" cy="170855"/>
            </a:xfrm>
            <a:prstGeom prst="rect">
              <a:avLst/>
            </a:prstGeom>
            <a:noFill/>
            <a:ln/>
          </p:spPr>
          <p:txBody>
            <a:bodyPr wrap="square" lIns="25400" tIns="25400" rIns="25400" bIns="25400" rtlCol="0" anchor="ctr">
              <a:noAutofit/>
            </a:bodyPr>
            <a:lstStyle/>
            <a:p>
              <a:pPr marL="0" indent="0" algn="l">
                <a:lnSpc>
                  <a:spcPct val="155000"/>
                </a:lnSpc>
                <a:buNone/>
              </a:pPr>
              <a:r>
                <a:rPr lang="en-US" sz="800" b="1" kern="0" spc="122" dirty="0">
                  <a:solidFill>
                    <a:srgbClr val="E84427"/>
                  </a:solidFill>
                  <a:latin typeface="Menlo" pitchFamily="34" charset="0"/>
                  <a:ea typeface="Menlo" pitchFamily="34" charset="-122"/>
                  <a:cs typeface="Menlo" pitchFamily="34" charset="-120"/>
                </a:rPr>
                <a:t>RED</a:t>
              </a:r>
              <a:endParaRPr lang="en-US" sz="800" dirty="0"/>
            </a:p>
          </p:txBody>
        </p:sp>
        <p:sp>
          <p:nvSpPr>
            <p:cNvPr id="144" name="Round Same-side Corner of Rectangle 143">
              <a:extLst>
                <a:ext uri="{FF2B5EF4-FFF2-40B4-BE49-F238E27FC236}">
                  <a16:creationId xmlns:a16="http://schemas.microsoft.com/office/drawing/2014/main" id="{920F1D60-B93E-9C29-F653-0A1918C12265}"/>
                </a:ext>
              </a:extLst>
            </p:cNvPr>
            <p:cNvSpPr/>
            <p:nvPr/>
          </p:nvSpPr>
          <p:spPr>
            <a:xfrm>
              <a:off x="5467948" y="4253301"/>
              <a:ext cx="1426956" cy="102523"/>
            </a:xfrm>
            <a:prstGeom prst="round2SameRect">
              <a:avLst/>
            </a:prstGeom>
            <a:solidFill>
              <a:srgbClr val="E842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grpSp>
      <p:pic>
        <p:nvPicPr>
          <p:cNvPr id="56" name="Picture 55">
            <a:extLst>
              <a:ext uri="{FF2B5EF4-FFF2-40B4-BE49-F238E27FC236}">
                <a16:creationId xmlns:a16="http://schemas.microsoft.com/office/drawing/2014/main" id="{107F8829-1BF9-DD9A-EAF2-150D566E14A0}"/>
              </a:ext>
            </a:extLst>
          </p:cNvPr>
          <p:cNvPicPr>
            <a:picLocks noChangeAspect="1"/>
          </p:cNvPicPr>
          <p:nvPr/>
        </p:nvPicPr>
        <p:blipFill>
          <a:blip r:embed="rId5"/>
          <a:stretch>
            <a:fillRect/>
          </a:stretch>
        </p:blipFill>
        <p:spPr>
          <a:xfrm>
            <a:off x="16679008" y="1069568"/>
            <a:ext cx="685800" cy="54626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DFCF9"/>
        </a:solidFill>
        <a:effectLst/>
      </p:bgPr>
    </p:bg>
    <p:spTree>
      <p:nvGrpSpPr>
        <p:cNvPr id="1" name=""/>
        <p:cNvGrpSpPr/>
        <p:nvPr/>
      </p:nvGrpSpPr>
      <p:grpSpPr>
        <a:xfrm>
          <a:off x="0" y="0"/>
          <a:ext cx="0" cy="0"/>
          <a:chOff x="0" y="0"/>
          <a:chExt cx="0" cy="0"/>
        </a:xfrm>
      </p:grpSpPr>
      <p:sp>
        <p:nvSpPr>
          <p:cNvPr id="2" name="Text 0"/>
          <p:cNvSpPr/>
          <p:nvPr/>
        </p:nvSpPr>
        <p:spPr>
          <a:xfrm>
            <a:off x="1143000" y="952500"/>
            <a:ext cx="16482060"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650" b="1" kern="0" spc="363" dirty="0">
                <a:solidFill>
                  <a:srgbClr val="6B6588"/>
                </a:solidFill>
                <a:latin typeface="Poppins" pitchFamily="34" charset="0"/>
                <a:ea typeface="Poppins" pitchFamily="34" charset="-122"/>
                <a:cs typeface="Poppins" pitchFamily="34" charset="-120"/>
              </a:rPr>
              <a:t>360 CARD GAME · CONSIDER ONE LEADER AT A TIME</a:t>
            </a:r>
            <a:endParaRPr lang="en-US" sz="1650" dirty="0"/>
          </a:p>
        </p:txBody>
      </p:sp>
      <p:sp>
        <p:nvSpPr>
          <p:cNvPr id="3" name="Text 1"/>
          <p:cNvSpPr/>
          <p:nvPr/>
        </p:nvSpPr>
        <p:spPr>
          <a:xfrm>
            <a:off x="1143000" y="1543943"/>
            <a:ext cx="16482060" cy="544711"/>
          </a:xfrm>
          <a:prstGeom prst="rect">
            <a:avLst/>
          </a:prstGeom>
          <a:noFill/>
          <a:ln/>
        </p:spPr>
        <p:txBody>
          <a:bodyPr wrap="square" lIns="25400" tIns="25400" rIns="25400" bIns="25400" rtlCol="0" anchor="t">
            <a:noAutofit/>
          </a:bodyPr>
          <a:lstStyle/>
          <a:p>
            <a:pPr marL="0" indent="0" algn="l">
              <a:lnSpc>
                <a:spcPct val="95000"/>
              </a:lnSpc>
              <a:buNone/>
            </a:pPr>
            <a:r>
              <a:rPr lang="en-US" sz="5000" b="1" kern="0" spc="-147" dirty="0">
                <a:solidFill>
                  <a:srgbClr val="0F0B2E"/>
                </a:solidFill>
                <a:latin typeface="Poppins" pitchFamily="34" charset="0"/>
                <a:ea typeface="Poppins" pitchFamily="34" charset="-122"/>
                <a:cs typeface="Poppins" pitchFamily="34" charset="-120"/>
              </a:rPr>
              <a:t>Which statements </a:t>
            </a:r>
            <a:r>
              <a:rPr lang="en-US" sz="5000" b="1" kern="0" spc="-147" dirty="0">
                <a:gradFill>
                  <a:gsLst>
                    <a:gs pos="54000">
                      <a:srgbClr val="2CAAE3"/>
                    </a:gs>
                    <a:gs pos="85000">
                      <a:srgbClr val="A7C93F"/>
                    </a:gs>
                  </a:gsLst>
                  <a:lin ang="2700000" scaled="0"/>
                </a:gradFill>
                <a:latin typeface="Poppins" pitchFamily="34" charset="0"/>
                <a:ea typeface="Poppins" pitchFamily="34" charset="-122"/>
                <a:cs typeface="Poppins" pitchFamily="34" charset="-120"/>
              </a:rPr>
              <a:t>resonate</a:t>
            </a:r>
            <a:r>
              <a:rPr lang="en-US" sz="5000" b="1" kern="0" spc="-147" dirty="0">
                <a:solidFill>
                  <a:srgbClr val="0F0B2E"/>
                </a:solidFill>
                <a:latin typeface="Poppins" pitchFamily="34" charset="0"/>
                <a:ea typeface="Poppins" pitchFamily="34" charset="-122"/>
                <a:cs typeface="Poppins" pitchFamily="34" charset="-120"/>
              </a:rPr>
              <a:t>?</a:t>
            </a:r>
            <a:endParaRPr lang="en-US" sz="5000" dirty="0"/>
          </a:p>
        </p:txBody>
      </p:sp>
      <p:sp>
        <p:nvSpPr>
          <p:cNvPr id="4" name="Shape 2"/>
          <p:cNvSpPr/>
          <p:nvPr/>
        </p:nvSpPr>
        <p:spPr>
          <a:xfrm>
            <a:off x="2914650" y="2583954"/>
            <a:ext cx="2857500" cy="3241923"/>
          </a:xfrm>
          <a:prstGeom prst="roundRect">
            <a:avLst>
              <a:gd name="adj" fmla="val 4667"/>
            </a:avLst>
          </a:prstGeom>
          <a:solidFill>
            <a:srgbClr val="FDFCF9"/>
          </a:solidFill>
          <a:ln w="9525">
            <a:solidFill>
              <a:srgbClr val="ECE9DF"/>
            </a:solidFill>
            <a:prstDash val="solid"/>
          </a:ln>
          <a:effectLst>
            <a:outerShdw blurRad="19050" dist="9525" dir="5400000" algn="bl" rotWithShape="0">
              <a:srgbClr val="0F0B2E">
                <a:alpha val="8000"/>
              </a:srgbClr>
            </a:outerShdw>
          </a:effectLst>
        </p:spPr>
        <p:txBody>
          <a:bodyPr/>
          <a:lstStyle/>
          <a:p>
            <a:endParaRPr lang="en-US"/>
          </a:p>
        </p:txBody>
      </p:sp>
      <p:sp>
        <p:nvSpPr>
          <p:cNvPr id="5" name="Text 3"/>
          <p:cNvSpPr/>
          <p:nvPr/>
        </p:nvSpPr>
        <p:spPr>
          <a:xfrm>
            <a:off x="3133725" y="2822079"/>
            <a:ext cx="2495550" cy="381000"/>
          </a:xfrm>
          <a:prstGeom prst="rect">
            <a:avLst/>
          </a:prstGeom>
          <a:noFill/>
          <a:ln/>
        </p:spPr>
        <p:txBody>
          <a:bodyPr wrap="square" lIns="25400" tIns="25400" rIns="25400" bIns="25400" rtlCol="0" anchor="t">
            <a:normAutofit fontScale="92500" lnSpcReduction="20000"/>
          </a:bodyPr>
          <a:lstStyle/>
          <a:p>
            <a:pPr marL="0" indent="0" algn="l">
              <a:lnSpc>
                <a:spcPct val="100000"/>
              </a:lnSpc>
              <a:buNone/>
            </a:pPr>
            <a:r>
              <a:rPr lang="en-US" sz="2700" b="1" kern="0" spc="-54" dirty="0">
                <a:solidFill>
                  <a:srgbClr val="6B6588"/>
                </a:solidFill>
                <a:latin typeface="Poppins" pitchFamily="34" charset="0"/>
                <a:ea typeface="Poppins" pitchFamily="34" charset="-122"/>
                <a:cs typeface="Poppins" pitchFamily="34" charset="-120"/>
              </a:rPr>
              <a:t>01</a:t>
            </a:r>
            <a:endParaRPr lang="en-US" sz="2700" dirty="0"/>
          </a:p>
        </p:txBody>
      </p:sp>
      <p:sp>
        <p:nvSpPr>
          <p:cNvPr id="6" name="Text 4"/>
          <p:cNvSpPr/>
          <p:nvPr/>
        </p:nvSpPr>
        <p:spPr>
          <a:xfrm>
            <a:off x="3133725" y="4006155"/>
            <a:ext cx="2495550" cy="586680"/>
          </a:xfrm>
          <a:prstGeom prst="rect">
            <a:avLst/>
          </a:prstGeom>
          <a:noFill/>
          <a:ln/>
        </p:spPr>
        <p:txBody>
          <a:bodyPr wrap="square" lIns="25400" tIns="25400" rIns="25400" bIns="25400" rtlCol="0" anchor="t">
            <a:normAutofit fontScale="92500" lnSpcReduction="20000"/>
          </a:bodyPr>
          <a:lstStyle/>
          <a:p>
            <a:pPr marL="0" indent="0" algn="l">
              <a:lnSpc>
                <a:spcPct val="120000"/>
              </a:lnSpc>
              <a:buNone/>
            </a:pPr>
            <a:r>
              <a:rPr lang="en-US" sz="1800" b="1" kern="0" spc="-18" dirty="0">
                <a:solidFill>
                  <a:srgbClr val="0F0B2E"/>
                </a:solidFill>
                <a:latin typeface="Poppins" pitchFamily="34" charset="0"/>
                <a:ea typeface="Poppins" pitchFamily="34" charset="-122"/>
                <a:cs typeface="Poppins" pitchFamily="34" charset="-120"/>
              </a:rPr>
              <a:t>Bold, decisive and to the point.</a:t>
            </a:r>
            <a:endParaRPr lang="en-US" sz="1800" dirty="0"/>
          </a:p>
        </p:txBody>
      </p:sp>
      <p:sp>
        <p:nvSpPr>
          <p:cNvPr id="7" name="Text 5"/>
          <p:cNvSpPr/>
          <p:nvPr/>
        </p:nvSpPr>
        <p:spPr>
          <a:xfrm>
            <a:off x="3133725" y="5395913"/>
            <a:ext cx="741611" cy="229939"/>
          </a:xfrm>
          <a:prstGeom prst="rect">
            <a:avLst/>
          </a:prstGeom>
          <a:noFill/>
          <a:ln/>
        </p:spPr>
        <p:txBody>
          <a:bodyPr wrap="square" lIns="25400" tIns="25400" rIns="25400" bIns="25400" rtlCol="0" anchor="t">
            <a:normAutofit fontScale="92500" lnSpcReduction="20000"/>
          </a:bodyPr>
          <a:lstStyle/>
          <a:p>
            <a:pPr marL="0" indent="0" algn="l">
              <a:lnSpc>
                <a:spcPct val="155000"/>
              </a:lnSpc>
              <a:buNone/>
            </a:pPr>
            <a:r>
              <a:rPr lang="en-US" sz="975" b="1" kern="0" spc="176" dirty="0">
                <a:solidFill>
                  <a:srgbClr val="6B6588"/>
                </a:solidFill>
                <a:latin typeface="Poppins" pitchFamily="34" charset="0"/>
                <a:ea typeface="Poppins" pitchFamily="34" charset="-122"/>
                <a:cs typeface="Poppins" pitchFamily="34" charset="-120"/>
              </a:rPr>
              <a:t>CARD 01</a:t>
            </a:r>
            <a:endParaRPr lang="en-US" sz="975" dirty="0"/>
          </a:p>
        </p:txBody>
      </p:sp>
      <p:sp>
        <p:nvSpPr>
          <p:cNvPr id="8" name="Text 6"/>
          <p:cNvSpPr/>
          <p:nvPr/>
        </p:nvSpPr>
        <p:spPr>
          <a:xfrm>
            <a:off x="4645819" y="5395913"/>
            <a:ext cx="983456" cy="229939"/>
          </a:xfrm>
          <a:prstGeom prst="rect">
            <a:avLst/>
          </a:prstGeom>
          <a:noFill/>
          <a:ln/>
        </p:spPr>
        <p:txBody>
          <a:bodyPr wrap="square" lIns="25400" tIns="25400" rIns="25400" bIns="25400" rtlCol="0" anchor="t">
            <a:normAutofit fontScale="92500" lnSpcReduction="20000"/>
          </a:bodyPr>
          <a:lstStyle/>
          <a:p>
            <a:pPr marL="0" indent="0" algn="l">
              <a:lnSpc>
                <a:spcPct val="155000"/>
              </a:lnSpc>
              <a:buNone/>
            </a:pPr>
            <a:r>
              <a:rPr lang="en-US" sz="975" b="1" kern="0" spc="176" dirty="0">
                <a:solidFill>
                  <a:srgbClr val="6B6588"/>
                </a:solidFill>
                <a:latin typeface="Poppins" pitchFamily="34" charset="0"/>
                <a:ea typeface="Poppins" pitchFamily="34" charset="-122"/>
                <a:cs typeface="Poppins" pitchFamily="34" charset="-120"/>
              </a:rPr>
              <a:t>PICK · SKIP</a:t>
            </a:r>
            <a:endParaRPr lang="en-US" sz="975" dirty="0"/>
          </a:p>
        </p:txBody>
      </p:sp>
      <p:sp>
        <p:nvSpPr>
          <p:cNvPr id="9" name="Shape 7"/>
          <p:cNvSpPr/>
          <p:nvPr/>
        </p:nvSpPr>
        <p:spPr>
          <a:xfrm>
            <a:off x="6115050" y="2583954"/>
            <a:ext cx="2857500" cy="3241923"/>
          </a:xfrm>
          <a:prstGeom prst="roundRect">
            <a:avLst>
              <a:gd name="adj" fmla="val 4667"/>
            </a:avLst>
          </a:prstGeom>
          <a:solidFill>
            <a:srgbClr val="FDFCF9"/>
          </a:solidFill>
          <a:ln w="9525">
            <a:solidFill>
              <a:srgbClr val="ECE9DF"/>
            </a:solidFill>
            <a:prstDash val="solid"/>
          </a:ln>
          <a:effectLst>
            <a:outerShdw blurRad="19050" dist="9525" dir="5400000" algn="bl" rotWithShape="0">
              <a:srgbClr val="0F0B2E">
                <a:alpha val="8000"/>
              </a:srgbClr>
            </a:outerShdw>
          </a:effectLst>
        </p:spPr>
        <p:txBody>
          <a:bodyPr/>
          <a:lstStyle/>
          <a:p>
            <a:endParaRPr lang="en-US"/>
          </a:p>
        </p:txBody>
      </p:sp>
      <p:sp>
        <p:nvSpPr>
          <p:cNvPr id="10" name="Text 8"/>
          <p:cNvSpPr/>
          <p:nvPr/>
        </p:nvSpPr>
        <p:spPr>
          <a:xfrm>
            <a:off x="6334125" y="2822079"/>
            <a:ext cx="2495550" cy="381000"/>
          </a:xfrm>
          <a:prstGeom prst="rect">
            <a:avLst/>
          </a:prstGeom>
          <a:noFill/>
          <a:ln/>
        </p:spPr>
        <p:txBody>
          <a:bodyPr wrap="square" lIns="25400" tIns="25400" rIns="25400" bIns="25400" rtlCol="0" anchor="t">
            <a:normAutofit fontScale="92500" lnSpcReduction="20000"/>
          </a:bodyPr>
          <a:lstStyle/>
          <a:p>
            <a:pPr marL="0" indent="0" algn="l">
              <a:lnSpc>
                <a:spcPct val="100000"/>
              </a:lnSpc>
              <a:buNone/>
            </a:pPr>
            <a:r>
              <a:rPr lang="en-US" sz="2700" b="1" kern="0" spc="-54" dirty="0">
                <a:solidFill>
                  <a:srgbClr val="6B6588"/>
                </a:solidFill>
                <a:latin typeface="Poppins" pitchFamily="34" charset="0"/>
                <a:ea typeface="Poppins" pitchFamily="34" charset="-122"/>
                <a:cs typeface="Poppins" pitchFamily="34" charset="-120"/>
              </a:rPr>
              <a:t>02</a:t>
            </a:r>
            <a:endParaRPr lang="en-US" sz="2700" dirty="0"/>
          </a:p>
        </p:txBody>
      </p:sp>
      <p:sp>
        <p:nvSpPr>
          <p:cNvPr id="11" name="Text 9"/>
          <p:cNvSpPr/>
          <p:nvPr/>
        </p:nvSpPr>
        <p:spPr>
          <a:xfrm>
            <a:off x="6334125" y="4006155"/>
            <a:ext cx="2495550" cy="586680"/>
          </a:xfrm>
          <a:prstGeom prst="rect">
            <a:avLst/>
          </a:prstGeom>
          <a:noFill/>
          <a:ln/>
        </p:spPr>
        <p:txBody>
          <a:bodyPr wrap="square" lIns="25400" tIns="25400" rIns="25400" bIns="25400" rtlCol="0" anchor="t">
            <a:normAutofit fontScale="92500" lnSpcReduction="20000"/>
          </a:bodyPr>
          <a:lstStyle/>
          <a:p>
            <a:pPr marL="0" indent="0" algn="l">
              <a:lnSpc>
                <a:spcPct val="120000"/>
              </a:lnSpc>
              <a:buNone/>
            </a:pPr>
            <a:r>
              <a:rPr lang="en-US" sz="1800" b="1" kern="0" spc="-18" dirty="0">
                <a:solidFill>
                  <a:srgbClr val="0F0B2E"/>
                </a:solidFill>
                <a:latin typeface="Poppins" pitchFamily="34" charset="0"/>
                <a:ea typeface="Poppins" pitchFamily="34" charset="-122"/>
                <a:cs typeface="Poppins" pitchFamily="34" charset="-120"/>
              </a:rPr>
              <a:t>Sees the big picture and the vision.</a:t>
            </a:r>
            <a:endParaRPr lang="en-US" sz="1800" dirty="0"/>
          </a:p>
        </p:txBody>
      </p:sp>
      <p:sp>
        <p:nvSpPr>
          <p:cNvPr id="12" name="Text 10"/>
          <p:cNvSpPr/>
          <p:nvPr/>
        </p:nvSpPr>
        <p:spPr>
          <a:xfrm>
            <a:off x="6334125" y="5395913"/>
            <a:ext cx="764977" cy="229939"/>
          </a:xfrm>
          <a:prstGeom prst="rect">
            <a:avLst/>
          </a:prstGeom>
          <a:noFill/>
          <a:ln/>
        </p:spPr>
        <p:txBody>
          <a:bodyPr wrap="square" lIns="25400" tIns="25400" rIns="25400" bIns="25400" rtlCol="0" anchor="t">
            <a:normAutofit fontScale="92500" lnSpcReduction="20000"/>
          </a:bodyPr>
          <a:lstStyle/>
          <a:p>
            <a:pPr marL="0" indent="0" algn="l">
              <a:lnSpc>
                <a:spcPct val="155000"/>
              </a:lnSpc>
              <a:buNone/>
            </a:pPr>
            <a:r>
              <a:rPr lang="en-US" sz="975" b="1" kern="0" spc="176" dirty="0">
                <a:solidFill>
                  <a:srgbClr val="6B6588"/>
                </a:solidFill>
                <a:latin typeface="Poppins" pitchFamily="34" charset="0"/>
                <a:ea typeface="Poppins" pitchFamily="34" charset="-122"/>
                <a:cs typeface="Poppins" pitchFamily="34" charset="-120"/>
              </a:rPr>
              <a:t>CARD 02</a:t>
            </a:r>
            <a:endParaRPr lang="en-US" sz="975" dirty="0"/>
          </a:p>
        </p:txBody>
      </p:sp>
      <p:sp>
        <p:nvSpPr>
          <p:cNvPr id="13" name="Text 11"/>
          <p:cNvSpPr/>
          <p:nvPr/>
        </p:nvSpPr>
        <p:spPr>
          <a:xfrm>
            <a:off x="7846219" y="5395913"/>
            <a:ext cx="983456" cy="229939"/>
          </a:xfrm>
          <a:prstGeom prst="rect">
            <a:avLst/>
          </a:prstGeom>
          <a:noFill/>
          <a:ln/>
        </p:spPr>
        <p:txBody>
          <a:bodyPr wrap="square" lIns="25400" tIns="25400" rIns="25400" bIns="25400" rtlCol="0" anchor="t">
            <a:normAutofit fontScale="92500" lnSpcReduction="20000"/>
          </a:bodyPr>
          <a:lstStyle/>
          <a:p>
            <a:pPr marL="0" indent="0" algn="l">
              <a:lnSpc>
                <a:spcPct val="155000"/>
              </a:lnSpc>
              <a:buNone/>
            </a:pPr>
            <a:r>
              <a:rPr lang="en-US" sz="975" b="1" kern="0" spc="176" dirty="0">
                <a:solidFill>
                  <a:srgbClr val="6B6588"/>
                </a:solidFill>
                <a:latin typeface="Poppins" pitchFamily="34" charset="0"/>
                <a:ea typeface="Poppins" pitchFamily="34" charset="-122"/>
                <a:cs typeface="Poppins" pitchFamily="34" charset="-120"/>
              </a:rPr>
              <a:t>PICK · SKIP</a:t>
            </a:r>
            <a:endParaRPr lang="en-US" sz="975" dirty="0"/>
          </a:p>
        </p:txBody>
      </p:sp>
      <p:sp>
        <p:nvSpPr>
          <p:cNvPr id="14" name="Shape 12"/>
          <p:cNvSpPr/>
          <p:nvPr/>
        </p:nvSpPr>
        <p:spPr>
          <a:xfrm>
            <a:off x="9315450" y="2583954"/>
            <a:ext cx="2857500" cy="3241923"/>
          </a:xfrm>
          <a:prstGeom prst="roundRect">
            <a:avLst>
              <a:gd name="adj" fmla="val 4667"/>
            </a:avLst>
          </a:prstGeom>
          <a:solidFill>
            <a:srgbClr val="FDFCF9"/>
          </a:solidFill>
          <a:ln w="9525">
            <a:solidFill>
              <a:srgbClr val="ECE9DF"/>
            </a:solidFill>
            <a:prstDash val="solid"/>
          </a:ln>
          <a:effectLst>
            <a:outerShdw blurRad="19050" dist="9525" dir="5400000" algn="bl" rotWithShape="0">
              <a:srgbClr val="0F0B2E">
                <a:alpha val="8000"/>
              </a:srgbClr>
            </a:outerShdw>
          </a:effectLst>
        </p:spPr>
        <p:txBody>
          <a:bodyPr/>
          <a:lstStyle/>
          <a:p>
            <a:endParaRPr lang="en-US"/>
          </a:p>
        </p:txBody>
      </p:sp>
      <p:sp>
        <p:nvSpPr>
          <p:cNvPr id="15" name="Text 13"/>
          <p:cNvSpPr/>
          <p:nvPr/>
        </p:nvSpPr>
        <p:spPr>
          <a:xfrm>
            <a:off x="9534525" y="2822079"/>
            <a:ext cx="2495550" cy="381000"/>
          </a:xfrm>
          <a:prstGeom prst="rect">
            <a:avLst/>
          </a:prstGeom>
          <a:noFill/>
          <a:ln/>
        </p:spPr>
        <p:txBody>
          <a:bodyPr wrap="square" lIns="25400" tIns="25400" rIns="25400" bIns="25400" rtlCol="0" anchor="t">
            <a:normAutofit fontScale="92500" lnSpcReduction="20000"/>
          </a:bodyPr>
          <a:lstStyle/>
          <a:p>
            <a:pPr marL="0" indent="0" algn="l">
              <a:lnSpc>
                <a:spcPct val="100000"/>
              </a:lnSpc>
              <a:buNone/>
            </a:pPr>
            <a:r>
              <a:rPr lang="en-US" sz="2700" b="1" kern="0" spc="-54" dirty="0">
                <a:solidFill>
                  <a:srgbClr val="6B6588"/>
                </a:solidFill>
                <a:latin typeface="Poppins" pitchFamily="34" charset="0"/>
                <a:ea typeface="Poppins" pitchFamily="34" charset="-122"/>
                <a:cs typeface="Poppins" pitchFamily="34" charset="-120"/>
              </a:rPr>
              <a:t>03</a:t>
            </a:r>
            <a:endParaRPr lang="en-US" sz="2700" dirty="0"/>
          </a:p>
        </p:txBody>
      </p:sp>
      <p:sp>
        <p:nvSpPr>
          <p:cNvPr id="16" name="Text 14"/>
          <p:cNvSpPr/>
          <p:nvPr/>
        </p:nvSpPr>
        <p:spPr>
          <a:xfrm>
            <a:off x="9534525" y="3869085"/>
            <a:ext cx="2495550" cy="860971"/>
          </a:xfrm>
          <a:prstGeom prst="rect">
            <a:avLst/>
          </a:prstGeom>
          <a:noFill/>
          <a:ln/>
        </p:spPr>
        <p:txBody>
          <a:bodyPr wrap="square" lIns="25400" tIns="25400" rIns="25400" bIns="25400" rtlCol="0" anchor="t">
            <a:normAutofit fontScale="92500"/>
          </a:bodyPr>
          <a:lstStyle/>
          <a:p>
            <a:pPr marL="0" indent="0" algn="l">
              <a:lnSpc>
                <a:spcPct val="120000"/>
              </a:lnSpc>
              <a:buNone/>
            </a:pPr>
            <a:r>
              <a:rPr lang="en-US" sz="1800" b="1" kern="0" spc="-18" dirty="0">
                <a:solidFill>
                  <a:srgbClr val="0F0B2E"/>
                </a:solidFill>
                <a:latin typeface="Poppins" pitchFamily="34" charset="0"/>
                <a:ea typeface="Poppins" pitchFamily="34" charset="-122"/>
                <a:cs typeface="Poppins" pitchFamily="34" charset="-120"/>
              </a:rPr>
              <a:t>Energetic, persuasive, inspires the team.</a:t>
            </a:r>
            <a:endParaRPr lang="en-US" sz="1800" dirty="0"/>
          </a:p>
        </p:txBody>
      </p:sp>
      <p:sp>
        <p:nvSpPr>
          <p:cNvPr id="17" name="Text 15"/>
          <p:cNvSpPr/>
          <p:nvPr/>
        </p:nvSpPr>
        <p:spPr>
          <a:xfrm>
            <a:off x="9534525" y="5395913"/>
            <a:ext cx="770483" cy="229939"/>
          </a:xfrm>
          <a:prstGeom prst="rect">
            <a:avLst/>
          </a:prstGeom>
          <a:noFill/>
          <a:ln/>
        </p:spPr>
        <p:txBody>
          <a:bodyPr wrap="square" lIns="25400" tIns="25400" rIns="25400" bIns="25400" rtlCol="0" anchor="t">
            <a:normAutofit fontScale="92500" lnSpcReduction="20000"/>
          </a:bodyPr>
          <a:lstStyle/>
          <a:p>
            <a:pPr marL="0" indent="0" algn="l">
              <a:lnSpc>
                <a:spcPct val="155000"/>
              </a:lnSpc>
              <a:buNone/>
            </a:pPr>
            <a:r>
              <a:rPr lang="en-US" sz="975" b="1" kern="0" spc="176" dirty="0">
                <a:solidFill>
                  <a:srgbClr val="6B6588"/>
                </a:solidFill>
                <a:latin typeface="Poppins" pitchFamily="34" charset="0"/>
                <a:ea typeface="Poppins" pitchFamily="34" charset="-122"/>
                <a:cs typeface="Poppins" pitchFamily="34" charset="-120"/>
              </a:rPr>
              <a:t>CARD 03</a:t>
            </a:r>
            <a:endParaRPr lang="en-US" sz="975" dirty="0"/>
          </a:p>
        </p:txBody>
      </p:sp>
      <p:sp>
        <p:nvSpPr>
          <p:cNvPr id="18" name="Text 16"/>
          <p:cNvSpPr/>
          <p:nvPr/>
        </p:nvSpPr>
        <p:spPr>
          <a:xfrm>
            <a:off x="11046619" y="5395913"/>
            <a:ext cx="983456" cy="229939"/>
          </a:xfrm>
          <a:prstGeom prst="rect">
            <a:avLst/>
          </a:prstGeom>
          <a:noFill/>
          <a:ln/>
        </p:spPr>
        <p:txBody>
          <a:bodyPr wrap="square" lIns="25400" tIns="25400" rIns="25400" bIns="25400" rtlCol="0" anchor="t">
            <a:normAutofit fontScale="92500" lnSpcReduction="20000"/>
          </a:bodyPr>
          <a:lstStyle/>
          <a:p>
            <a:pPr marL="0" indent="0" algn="l">
              <a:lnSpc>
                <a:spcPct val="155000"/>
              </a:lnSpc>
              <a:buNone/>
            </a:pPr>
            <a:r>
              <a:rPr lang="en-US" sz="975" b="1" kern="0" spc="176" dirty="0">
                <a:solidFill>
                  <a:srgbClr val="6B6588"/>
                </a:solidFill>
                <a:latin typeface="Poppins" pitchFamily="34" charset="0"/>
                <a:ea typeface="Poppins" pitchFamily="34" charset="-122"/>
                <a:cs typeface="Poppins" pitchFamily="34" charset="-120"/>
              </a:rPr>
              <a:t>PICK · SKIP</a:t>
            </a:r>
            <a:endParaRPr lang="en-US" sz="975" dirty="0"/>
          </a:p>
        </p:txBody>
      </p:sp>
      <p:sp>
        <p:nvSpPr>
          <p:cNvPr id="19" name="Shape 17"/>
          <p:cNvSpPr/>
          <p:nvPr/>
        </p:nvSpPr>
        <p:spPr>
          <a:xfrm>
            <a:off x="12515850" y="2583954"/>
            <a:ext cx="2857500" cy="3241923"/>
          </a:xfrm>
          <a:prstGeom prst="roundRect">
            <a:avLst>
              <a:gd name="adj" fmla="val 4667"/>
            </a:avLst>
          </a:prstGeom>
          <a:solidFill>
            <a:srgbClr val="FDFCF9"/>
          </a:solidFill>
          <a:ln w="9525">
            <a:solidFill>
              <a:srgbClr val="ECE9DF"/>
            </a:solidFill>
            <a:prstDash val="solid"/>
          </a:ln>
          <a:effectLst>
            <a:outerShdw blurRad="19050" dist="9525" dir="5400000" algn="bl" rotWithShape="0">
              <a:srgbClr val="0F0B2E">
                <a:alpha val="8000"/>
              </a:srgbClr>
            </a:outerShdw>
          </a:effectLst>
        </p:spPr>
        <p:txBody>
          <a:bodyPr/>
          <a:lstStyle/>
          <a:p>
            <a:endParaRPr lang="en-US"/>
          </a:p>
        </p:txBody>
      </p:sp>
      <p:sp>
        <p:nvSpPr>
          <p:cNvPr id="20" name="Text 18"/>
          <p:cNvSpPr/>
          <p:nvPr/>
        </p:nvSpPr>
        <p:spPr>
          <a:xfrm>
            <a:off x="12734925" y="2822079"/>
            <a:ext cx="2495550" cy="381000"/>
          </a:xfrm>
          <a:prstGeom prst="rect">
            <a:avLst/>
          </a:prstGeom>
          <a:noFill/>
          <a:ln/>
        </p:spPr>
        <p:txBody>
          <a:bodyPr wrap="square" lIns="25400" tIns="25400" rIns="25400" bIns="25400" rtlCol="0" anchor="t">
            <a:normAutofit fontScale="92500" lnSpcReduction="20000"/>
          </a:bodyPr>
          <a:lstStyle/>
          <a:p>
            <a:pPr marL="0" indent="0" algn="l">
              <a:lnSpc>
                <a:spcPct val="100000"/>
              </a:lnSpc>
              <a:buNone/>
            </a:pPr>
            <a:r>
              <a:rPr lang="en-US" sz="2700" b="1" kern="0" spc="-54" dirty="0">
                <a:solidFill>
                  <a:srgbClr val="6B6588"/>
                </a:solidFill>
                <a:latin typeface="Poppins" pitchFamily="34" charset="0"/>
                <a:ea typeface="Poppins" pitchFamily="34" charset="-122"/>
                <a:cs typeface="Poppins" pitchFamily="34" charset="-120"/>
              </a:rPr>
              <a:t>04</a:t>
            </a:r>
            <a:endParaRPr lang="en-US" sz="2700" dirty="0"/>
          </a:p>
        </p:txBody>
      </p:sp>
      <p:sp>
        <p:nvSpPr>
          <p:cNvPr id="21" name="Text 19"/>
          <p:cNvSpPr/>
          <p:nvPr/>
        </p:nvSpPr>
        <p:spPr>
          <a:xfrm>
            <a:off x="12734925" y="3869085"/>
            <a:ext cx="2495550" cy="860971"/>
          </a:xfrm>
          <a:prstGeom prst="rect">
            <a:avLst/>
          </a:prstGeom>
          <a:noFill/>
          <a:ln/>
        </p:spPr>
        <p:txBody>
          <a:bodyPr wrap="square" lIns="25400" tIns="25400" rIns="25400" bIns="25400" rtlCol="0" anchor="t">
            <a:normAutofit fontScale="92500" lnSpcReduction="20000"/>
          </a:bodyPr>
          <a:lstStyle/>
          <a:p>
            <a:pPr marL="0" indent="0" algn="l">
              <a:lnSpc>
                <a:spcPct val="120000"/>
              </a:lnSpc>
              <a:buNone/>
            </a:pPr>
            <a:r>
              <a:rPr lang="en-US" sz="1800" b="1" kern="0" spc="-18" dirty="0">
                <a:solidFill>
                  <a:srgbClr val="0F0B2E"/>
                </a:solidFill>
                <a:latin typeface="Poppins" pitchFamily="34" charset="0"/>
                <a:ea typeface="Poppins" pitchFamily="34" charset="-122"/>
                <a:cs typeface="Poppins" pitchFamily="34" charset="-120"/>
              </a:rPr>
              <a:t>Spontaneous, bringing flexibility and fun.</a:t>
            </a:r>
            <a:endParaRPr lang="en-US" sz="1800" dirty="0"/>
          </a:p>
        </p:txBody>
      </p:sp>
      <p:sp>
        <p:nvSpPr>
          <p:cNvPr id="22" name="Text 20"/>
          <p:cNvSpPr/>
          <p:nvPr/>
        </p:nvSpPr>
        <p:spPr>
          <a:xfrm>
            <a:off x="12734925" y="5395913"/>
            <a:ext cx="780157" cy="229939"/>
          </a:xfrm>
          <a:prstGeom prst="rect">
            <a:avLst/>
          </a:prstGeom>
          <a:noFill/>
          <a:ln/>
        </p:spPr>
        <p:txBody>
          <a:bodyPr wrap="square" lIns="25400" tIns="25400" rIns="25400" bIns="25400" rtlCol="0" anchor="t">
            <a:normAutofit fontScale="92500" lnSpcReduction="20000"/>
          </a:bodyPr>
          <a:lstStyle/>
          <a:p>
            <a:pPr marL="0" indent="0" algn="l">
              <a:lnSpc>
                <a:spcPct val="155000"/>
              </a:lnSpc>
              <a:buNone/>
            </a:pPr>
            <a:r>
              <a:rPr lang="en-US" sz="975" b="1" kern="0" spc="176" dirty="0">
                <a:solidFill>
                  <a:srgbClr val="6B6588"/>
                </a:solidFill>
                <a:latin typeface="Poppins" pitchFamily="34" charset="0"/>
                <a:ea typeface="Poppins" pitchFamily="34" charset="-122"/>
                <a:cs typeface="Poppins" pitchFamily="34" charset="-120"/>
              </a:rPr>
              <a:t>CARD 04</a:t>
            </a:r>
            <a:endParaRPr lang="en-US" sz="975" dirty="0"/>
          </a:p>
        </p:txBody>
      </p:sp>
      <p:sp>
        <p:nvSpPr>
          <p:cNvPr id="23" name="Text 21"/>
          <p:cNvSpPr/>
          <p:nvPr/>
        </p:nvSpPr>
        <p:spPr>
          <a:xfrm>
            <a:off x="14247019" y="5395913"/>
            <a:ext cx="983456" cy="229939"/>
          </a:xfrm>
          <a:prstGeom prst="rect">
            <a:avLst/>
          </a:prstGeom>
          <a:noFill/>
          <a:ln/>
        </p:spPr>
        <p:txBody>
          <a:bodyPr wrap="square" lIns="25400" tIns="25400" rIns="25400" bIns="25400" rtlCol="0" anchor="t">
            <a:normAutofit fontScale="92500" lnSpcReduction="20000"/>
          </a:bodyPr>
          <a:lstStyle/>
          <a:p>
            <a:pPr marL="0" indent="0" algn="l">
              <a:lnSpc>
                <a:spcPct val="155000"/>
              </a:lnSpc>
              <a:buNone/>
            </a:pPr>
            <a:r>
              <a:rPr lang="en-US" sz="975" b="1" kern="0" spc="176" dirty="0">
                <a:solidFill>
                  <a:srgbClr val="6B6588"/>
                </a:solidFill>
                <a:latin typeface="Poppins" pitchFamily="34" charset="0"/>
                <a:ea typeface="Poppins" pitchFamily="34" charset="-122"/>
                <a:cs typeface="Poppins" pitchFamily="34" charset="-120"/>
              </a:rPr>
              <a:t>PICK · SKIP</a:t>
            </a:r>
            <a:endParaRPr lang="en-US" sz="975" dirty="0"/>
          </a:p>
        </p:txBody>
      </p:sp>
      <p:sp>
        <p:nvSpPr>
          <p:cNvPr id="24" name="Shape 22"/>
          <p:cNvSpPr/>
          <p:nvPr/>
        </p:nvSpPr>
        <p:spPr>
          <a:xfrm>
            <a:off x="2914650" y="6092577"/>
            <a:ext cx="2857500" cy="3241923"/>
          </a:xfrm>
          <a:prstGeom prst="roundRect">
            <a:avLst>
              <a:gd name="adj" fmla="val 4667"/>
            </a:avLst>
          </a:prstGeom>
          <a:solidFill>
            <a:srgbClr val="FDFCF9"/>
          </a:solidFill>
          <a:ln w="9525">
            <a:solidFill>
              <a:srgbClr val="ECE9DF"/>
            </a:solidFill>
            <a:prstDash val="solid"/>
          </a:ln>
          <a:effectLst>
            <a:outerShdw blurRad="19050" dist="9525" dir="5400000" algn="bl" rotWithShape="0">
              <a:srgbClr val="0F0B2E">
                <a:alpha val="8000"/>
              </a:srgbClr>
            </a:outerShdw>
          </a:effectLst>
        </p:spPr>
        <p:txBody>
          <a:bodyPr/>
          <a:lstStyle/>
          <a:p>
            <a:endParaRPr lang="en-US"/>
          </a:p>
        </p:txBody>
      </p:sp>
      <p:sp>
        <p:nvSpPr>
          <p:cNvPr id="25" name="Text 23"/>
          <p:cNvSpPr/>
          <p:nvPr/>
        </p:nvSpPr>
        <p:spPr>
          <a:xfrm>
            <a:off x="3133725" y="6330702"/>
            <a:ext cx="2495550" cy="381000"/>
          </a:xfrm>
          <a:prstGeom prst="rect">
            <a:avLst/>
          </a:prstGeom>
          <a:noFill/>
          <a:ln/>
        </p:spPr>
        <p:txBody>
          <a:bodyPr wrap="square" lIns="25400" tIns="25400" rIns="25400" bIns="25400" rtlCol="0" anchor="t">
            <a:normAutofit fontScale="92500" lnSpcReduction="20000"/>
          </a:bodyPr>
          <a:lstStyle/>
          <a:p>
            <a:pPr marL="0" indent="0" algn="l">
              <a:lnSpc>
                <a:spcPct val="100000"/>
              </a:lnSpc>
              <a:buNone/>
            </a:pPr>
            <a:r>
              <a:rPr lang="en-US" sz="2700" b="1" kern="0" spc="-54" dirty="0">
                <a:solidFill>
                  <a:srgbClr val="6B6588"/>
                </a:solidFill>
                <a:latin typeface="Poppins" pitchFamily="34" charset="0"/>
                <a:ea typeface="Poppins" pitchFamily="34" charset="-122"/>
                <a:cs typeface="Poppins" pitchFamily="34" charset="-120"/>
              </a:rPr>
              <a:t>05</a:t>
            </a:r>
            <a:endParaRPr lang="en-US" sz="2700" dirty="0"/>
          </a:p>
        </p:txBody>
      </p:sp>
      <p:sp>
        <p:nvSpPr>
          <p:cNvPr id="26" name="Text 24"/>
          <p:cNvSpPr/>
          <p:nvPr/>
        </p:nvSpPr>
        <p:spPr>
          <a:xfrm>
            <a:off x="3133725" y="7514779"/>
            <a:ext cx="2495550" cy="586680"/>
          </a:xfrm>
          <a:prstGeom prst="rect">
            <a:avLst/>
          </a:prstGeom>
          <a:noFill/>
          <a:ln/>
        </p:spPr>
        <p:txBody>
          <a:bodyPr wrap="square" lIns="25400" tIns="25400" rIns="25400" bIns="25400" rtlCol="0" anchor="t">
            <a:normAutofit fontScale="92500" lnSpcReduction="20000"/>
          </a:bodyPr>
          <a:lstStyle/>
          <a:p>
            <a:pPr marL="0" indent="0" algn="l">
              <a:lnSpc>
                <a:spcPct val="120000"/>
              </a:lnSpc>
              <a:buNone/>
            </a:pPr>
            <a:r>
              <a:rPr lang="en-US" sz="1800" b="1" kern="0" spc="-18" dirty="0">
                <a:solidFill>
                  <a:srgbClr val="0F0B2E"/>
                </a:solidFill>
                <a:latin typeface="Poppins" pitchFamily="34" charset="0"/>
                <a:ea typeface="Poppins" pitchFamily="34" charset="-122"/>
                <a:cs typeface="Poppins" pitchFamily="34" charset="-120"/>
              </a:rPr>
              <a:t>Builds trust and lasting relationships.</a:t>
            </a:r>
            <a:endParaRPr lang="en-US" sz="1800" dirty="0"/>
          </a:p>
        </p:txBody>
      </p:sp>
      <p:sp>
        <p:nvSpPr>
          <p:cNvPr id="27" name="Text 25"/>
          <p:cNvSpPr/>
          <p:nvPr/>
        </p:nvSpPr>
        <p:spPr>
          <a:xfrm>
            <a:off x="3133725" y="8904536"/>
            <a:ext cx="775692" cy="229939"/>
          </a:xfrm>
          <a:prstGeom prst="rect">
            <a:avLst/>
          </a:prstGeom>
          <a:noFill/>
          <a:ln/>
        </p:spPr>
        <p:txBody>
          <a:bodyPr wrap="square" lIns="25400" tIns="25400" rIns="25400" bIns="25400" rtlCol="0" anchor="t">
            <a:normAutofit fontScale="92500" lnSpcReduction="20000"/>
          </a:bodyPr>
          <a:lstStyle/>
          <a:p>
            <a:pPr marL="0" indent="0" algn="l">
              <a:lnSpc>
                <a:spcPct val="155000"/>
              </a:lnSpc>
              <a:buNone/>
            </a:pPr>
            <a:r>
              <a:rPr lang="en-US" sz="975" b="1" kern="0" spc="176" dirty="0">
                <a:solidFill>
                  <a:srgbClr val="6B6588"/>
                </a:solidFill>
                <a:latin typeface="Poppins" pitchFamily="34" charset="0"/>
                <a:ea typeface="Poppins" pitchFamily="34" charset="-122"/>
                <a:cs typeface="Poppins" pitchFamily="34" charset="-120"/>
              </a:rPr>
              <a:t>CARD 05</a:t>
            </a:r>
            <a:endParaRPr lang="en-US" sz="975" dirty="0"/>
          </a:p>
        </p:txBody>
      </p:sp>
      <p:sp>
        <p:nvSpPr>
          <p:cNvPr id="28" name="Text 26"/>
          <p:cNvSpPr/>
          <p:nvPr/>
        </p:nvSpPr>
        <p:spPr>
          <a:xfrm>
            <a:off x="4645819" y="8904536"/>
            <a:ext cx="983456" cy="229939"/>
          </a:xfrm>
          <a:prstGeom prst="rect">
            <a:avLst/>
          </a:prstGeom>
          <a:noFill/>
          <a:ln/>
        </p:spPr>
        <p:txBody>
          <a:bodyPr wrap="square" lIns="25400" tIns="25400" rIns="25400" bIns="25400" rtlCol="0" anchor="t">
            <a:normAutofit fontScale="92500" lnSpcReduction="20000"/>
          </a:bodyPr>
          <a:lstStyle/>
          <a:p>
            <a:pPr marL="0" indent="0" algn="l">
              <a:lnSpc>
                <a:spcPct val="155000"/>
              </a:lnSpc>
              <a:buNone/>
            </a:pPr>
            <a:r>
              <a:rPr lang="en-US" sz="975" b="1" kern="0" spc="176" dirty="0">
                <a:solidFill>
                  <a:srgbClr val="6B6588"/>
                </a:solidFill>
                <a:latin typeface="Poppins" pitchFamily="34" charset="0"/>
                <a:ea typeface="Poppins" pitchFamily="34" charset="-122"/>
                <a:cs typeface="Poppins" pitchFamily="34" charset="-120"/>
              </a:rPr>
              <a:t>PICK · SKIP</a:t>
            </a:r>
            <a:endParaRPr lang="en-US" sz="975" dirty="0"/>
          </a:p>
        </p:txBody>
      </p:sp>
      <p:sp>
        <p:nvSpPr>
          <p:cNvPr id="29" name="Shape 27"/>
          <p:cNvSpPr/>
          <p:nvPr/>
        </p:nvSpPr>
        <p:spPr>
          <a:xfrm>
            <a:off x="6115050" y="6092577"/>
            <a:ext cx="2857500" cy="3241923"/>
          </a:xfrm>
          <a:prstGeom prst="roundRect">
            <a:avLst>
              <a:gd name="adj" fmla="val 4667"/>
            </a:avLst>
          </a:prstGeom>
          <a:solidFill>
            <a:srgbClr val="FDFCF9"/>
          </a:solidFill>
          <a:ln w="9525">
            <a:solidFill>
              <a:srgbClr val="ECE9DF"/>
            </a:solidFill>
            <a:prstDash val="solid"/>
          </a:ln>
          <a:effectLst>
            <a:outerShdw blurRad="19050" dist="9525" dir="5400000" algn="bl" rotWithShape="0">
              <a:srgbClr val="0F0B2E">
                <a:alpha val="8000"/>
              </a:srgbClr>
            </a:outerShdw>
          </a:effectLst>
        </p:spPr>
        <p:txBody>
          <a:bodyPr/>
          <a:lstStyle/>
          <a:p>
            <a:endParaRPr lang="en-US"/>
          </a:p>
        </p:txBody>
      </p:sp>
      <p:sp>
        <p:nvSpPr>
          <p:cNvPr id="30" name="Text 28"/>
          <p:cNvSpPr/>
          <p:nvPr/>
        </p:nvSpPr>
        <p:spPr>
          <a:xfrm>
            <a:off x="6334125" y="6330702"/>
            <a:ext cx="2495550" cy="381000"/>
          </a:xfrm>
          <a:prstGeom prst="rect">
            <a:avLst/>
          </a:prstGeom>
          <a:noFill/>
          <a:ln/>
        </p:spPr>
        <p:txBody>
          <a:bodyPr wrap="square" lIns="25400" tIns="25400" rIns="25400" bIns="25400" rtlCol="0" anchor="t">
            <a:normAutofit fontScale="92500" lnSpcReduction="20000"/>
          </a:bodyPr>
          <a:lstStyle/>
          <a:p>
            <a:pPr marL="0" indent="0" algn="l">
              <a:lnSpc>
                <a:spcPct val="100000"/>
              </a:lnSpc>
              <a:buNone/>
            </a:pPr>
            <a:r>
              <a:rPr lang="en-US" sz="2700" b="1" kern="0" spc="-54" dirty="0">
                <a:solidFill>
                  <a:srgbClr val="6B6588"/>
                </a:solidFill>
                <a:latin typeface="Poppins" pitchFamily="34" charset="0"/>
                <a:ea typeface="Poppins" pitchFamily="34" charset="-122"/>
                <a:cs typeface="Poppins" pitchFamily="34" charset="-120"/>
              </a:rPr>
              <a:t>06</a:t>
            </a:r>
            <a:endParaRPr lang="en-US" sz="2700" dirty="0"/>
          </a:p>
        </p:txBody>
      </p:sp>
      <p:sp>
        <p:nvSpPr>
          <p:cNvPr id="31" name="Text 29"/>
          <p:cNvSpPr/>
          <p:nvPr/>
        </p:nvSpPr>
        <p:spPr>
          <a:xfrm>
            <a:off x="6334125" y="7377708"/>
            <a:ext cx="2495550" cy="860971"/>
          </a:xfrm>
          <a:prstGeom prst="rect">
            <a:avLst/>
          </a:prstGeom>
          <a:noFill/>
          <a:ln/>
        </p:spPr>
        <p:txBody>
          <a:bodyPr wrap="square" lIns="25400" tIns="25400" rIns="25400" bIns="25400" rtlCol="0" anchor="t">
            <a:normAutofit fontScale="92500"/>
          </a:bodyPr>
          <a:lstStyle/>
          <a:p>
            <a:pPr marL="0" indent="0" algn="l">
              <a:lnSpc>
                <a:spcPct val="120000"/>
              </a:lnSpc>
              <a:buNone/>
            </a:pPr>
            <a:r>
              <a:rPr lang="en-US" sz="1800" b="1" kern="0" spc="-18" dirty="0">
                <a:solidFill>
                  <a:srgbClr val="0F0B2E"/>
                </a:solidFill>
                <a:latin typeface="Poppins" pitchFamily="34" charset="0"/>
                <a:ea typeface="Poppins" pitchFamily="34" charset="-122"/>
                <a:cs typeface="Poppins" pitchFamily="34" charset="-120"/>
              </a:rPr>
              <a:t>A steady, calming presence in the team.</a:t>
            </a:r>
            <a:endParaRPr lang="en-US" sz="1800" dirty="0"/>
          </a:p>
        </p:txBody>
      </p:sp>
      <p:sp>
        <p:nvSpPr>
          <p:cNvPr id="32" name="Text 30"/>
          <p:cNvSpPr/>
          <p:nvPr/>
        </p:nvSpPr>
        <p:spPr>
          <a:xfrm>
            <a:off x="6334125" y="8904536"/>
            <a:ext cx="773013" cy="229939"/>
          </a:xfrm>
          <a:prstGeom prst="rect">
            <a:avLst/>
          </a:prstGeom>
          <a:noFill/>
          <a:ln/>
        </p:spPr>
        <p:txBody>
          <a:bodyPr wrap="square" lIns="25400" tIns="25400" rIns="25400" bIns="25400" rtlCol="0" anchor="t">
            <a:normAutofit fontScale="92500" lnSpcReduction="20000"/>
          </a:bodyPr>
          <a:lstStyle/>
          <a:p>
            <a:pPr marL="0" indent="0" algn="l">
              <a:lnSpc>
                <a:spcPct val="155000"/>
              </a:lnSpc>
              <a:buNone/>
            </a:pPr>
            <a:r>
              <a:rPr lang="en-US" sz="975" b="1" kern="0" spc="176" dirty="0">
                <a:solidFill>
                  <a:srgbClr val="6B6588"/>
                </a:solidFill>
                <a:latin typeface="Poppins" pitchFamily="34" charset="0"/>
                <a:ea typeface="Poppins" pitchFamily="34" charset="-122"/>
                <a:cs typeface="Poppins" pitchFamily="34" charset="-120"/>
              </a:rPr>
              <a:t>CARD 06</a:t>
            </a:r>
            <a:endParaRPr lang="en-US" sz="975" dirty="0"/>
          </a:p>
        </p:txBody>
      </p:sp>
      <p:sp>
        <p:nvSpPr>
          <p:cNvPr id="33" name="Text 31"/>
          <p:cNvSpPr/>
          <p:nvPr/>
        </p:nvSpPr>
        <p:spPr>
          <a:xfrm>
            <a:off x="7846219" y="8904536"/>
            <a:ext cx="983456" cy="229939"/>
          </a:xfrm>
          <a:prstGeom prst="rect">
            <a:avLst/>
          </a:prstGeom>
          <a:noFill/>
          <a:ln/>
        </p:spPr>
        <p:txBody>
          <a:bodyPr wrap="square" lIns="25400" tIns="25400" rIns="25400" bIns="25400" rtlCol="0" anchor="t">
            <a:normAutofit fontScale="92500" lnSpcReduction="20000"/>
          </a:bodyPr>
          <a:lstStyle/>
          <a:p>
            <a:pPr marL="0" indent="0" algn="l">
              <a:lnSpc>
                <a:spcPct val="155000"/>
              </a:lnSpc>
              <a:buNone/>
            </a:pPr>
            <a:r>
              <a:rPr lang="en-US" sz="975" b="1" kern="0" spc="176" dirty="0">
                <a:solidFill>
                  <a:srgbClr val="6B6588"/>
                </a:solidFill>
                <a:latin typeface="Poppins" pitchFamily="34" charset="0"/>
                <a:ea typeface="Poppins" pitchFamily="34" charset="-122"/>
                <a:cs typeface="Poppins" pitchFamily="34" charset="-120"/>
              </a:rPr>
              <a:t>PICK · SKIP</a:t>
            </a:r>
            <a:endParaRPr lang="en-US" sz="975" dirty="0"/>
          </a:p>
        </p:txBody>
      </p:sp>
      <p:sp>
        <p:nvSpPr>
          <p:cNvPr id="34" name="Shape 32"/>
          <p:cNvSpPr/>
          <p:nvPr/>
        </p:nvSpPr>
        <p:spPr>
          <a:xfrm>
            <a:off x="9315450" y="6092577"/>
            <a:ext cx="2857500" cy="3241923"/>
          </a:xfrm>
          <a:prstGeom prst="roundRect">
            <a:avLst>
              <a:gd name="adj" fmla="val 4667"/>
            </a:avLst>
          </a:prstGeom>
          <a:solidFill>
            <a:srgbClr val="FDFCF9"/>
          </a:solidFill>
          <a:ln w="9525">
            <a:solidFill>
              <a:srgbClr val="ECE9DF"/>
            </a:solidFill>
            <a:prstDash val="solid"/>
          </a:ln>
          <a:effectLst>
            <a:outerShdw blurRad="19050" dist="9525" dir="5400000" algn="bl" rotWithShape="0">
              <a:srgbClr val="0F0B2E">
                <a:alpha val="8000"/>
              </a:srgbClr>
            </a:outerShdw>
          </a:effectLst>
        </p:spPr>
        <p:txBody>
          <a:bodyPr/>
          <a:lstStyle/>
          <a:p>
            <a:endParaRPr lang="en-US"/>
          </a:p>
        </p:txBody>
      </p:sp>
      <p:sp>
        <p:nvSpPr>
          <p:cNvPr id="35" name="Text 33"/>
          <p:cNvSpPr/>
          <p:nvPr/>
        </p:nvSpPr>
        <p:spPr>
          <a:xfrm>
            <a:off x="9534525" y="6330702"/>
            <a:ext cx="2495550" cy="381000"/>
          </a:xfrm>
          <a:prstGeom prst="rect">
            <a:avLst/>
          </a:prstGeom>
          <a:noFill/>
          <a:ln/>
        </p:spPr>
        <p:txBody>
          <a:bodyPr wrap="square" lIns="25400" tIns="25400" rIns="25400" bIns="25400" rtlCol="0" anchor="t">
            <a:normAutofit fontScale="92500" lnSpcReduction="20000"/>
          </a:bodyPr>
          <a:lstStyle/>
          <a:p>
            <a:pPr marL="0" indent="0" algn="l">
              <a:lnSpc>
                <a:spcPct val="100000"/>
              </a:lnSpc>
              <a:buNone/>
            </a:pPr>
            <a:r>
              <a:rPr lang="en-US" sz="2700" b="1" kern="0" spc="-54" dirty="0">
                <a:solidFill>
                  <a:srgbClr val="6B6588"/>
                </a:solidFill>
                <a:latin typeface="Poppins" pitchFamily="34" charset="0"/>
                <a:ea typeface="Poppins" pitchFamily="34" charset="-122"/>
                <a:cs typeface="Poppins" pitchFamily="34" charset="-120"/>
              </a:rPr>
              <a:t>07</a:t>
            </a:r>
            <a:endParaRPr lang="en-US" sz="2700" dirty="0"/>
          </a:p>
        </p:txBody>
      </p:sp>
      <p:sp>
        <p:nvSpPr>
          <p:cNvPr id="36" name="Text 34"/>
          <p:cNvSpPr/>
          <p:nvPr/>
        </p:nvSpPr>
        <p:spPr>
          <a:xfrm>
            <a:off x="9534525" y="7377708"/>
            <a:ext cx="2495550" cy="860971"/>
          </a:xfrm>
          <a:prstGeom prst="rect">
            <a:avLst/>
          </a:prstGeom>
          <a:noFill/>
          <a:ln/>
        </p:spPr>
        <p:txBody>
          <a:bodyPr wrap="square" lIns="25400" tIns="25400" rIns="25400" bIns="25400" rtlCol="0" anchor="t">
            <a:normAutofit fontScale="92500"/>
          </a:bodyPr>
          <a:lstStyle/>
          <a:p>
            <a:pPr marL="0" indent="0" algn="l">
              <a:lnSpc>
                <a:spcPct val="120000"/>
              </a:lnSpc>
              <a:buNone/>
            </a:pPr>
            <a:r>
              <a:rPr lang="en-US" sz="1800" b="1" kern="0" spc="-18" dirty="0">
                <a:solidFill>
                  <a:srgbClr val="0F0B2E"/>
                </a:solidFill>
                <a:latin typeface="Poppins" pitchFamily="34" charset="0"/>
                <a:ea typeface="Poppins" pitchFamily="34" charset="-122"/>
                <a:cs typeface="Poppins" pitchFamily="34" charset="-120"/>
              </a:rPr>
              <a:t>Considered, accurate and thorough.</a:t>
            </a:r>
            <a:endParaRPr lang="en-US" sz="1800" dirty="0"/>
          </a:p>
        </p:txBody>
      </p:sp>
      <p:sp>
        <p:nvSpPr>
          <p:cNvPr id="37" name="Text 35"/>
          <p:cNvSpPr/>
          <p:nvPr/>
        </p:nvSpPr>
        <p:spPr>
          <a:xfrm>
            <a:off x="9534525" y="8904536"/>
            <a:ext cx="758130" cy="229939"/>
          </a:xfrm>
          <a:prstGeom prst="rect">
            <a:avLst/>
          </a:prstGeom>
          <a:noFill/>
          <a:ln/>
        </p:spPr>
        <p:txBody>
          <a:bodyPr wrap="square" lIns="25400" tIns="25400" rIns="25400" bIns="25400" rtlCol="0" anchor="t">
            <a:normAutofit fontScale="92500" lnSpcReduction="20000"/>
          </a:bodyPr>
          <a:lstStyle/>
          <a:p>
            <a:pPr marL="0" indent="0" algn="l">
              <a:lnSpc>
                <a:spcPct val="155000"/>
              </a:lnSpc>
              <a:buNone/>
            </a:pPr>
            <a:r>
              <a:rPr lang="en-US" sz="975" b="1" kern="0" spc="176" dirty="0">
                <a:solidFill>
                  <a:srgbClr val="6B6588"/>
                </a:solidFill>
                <a:latin typeface="Poppins" pitchFamily="34" charset="0"/>
                <a:ea typeface="Poppins" pitchFamily="34" charset="-122"/>
                <a:cs typeface="Poppins" pitchFamily="34" charset="-120"/>
              </a:rPr>
              <a:t>CARD 07</a:t>
            </a:r>
            <a:endParaRPr lang="en-US" sz="975" dirty="0"/>
          </a:p>
        </p:txBody>
      </p:sp>
      <p:sp>
        <p:nvSpPr>
          <p:cNvPr id="38" name="Text 36"/>
          <p:cNvSpPr/>
          <p:nvPr/>
        </p:nvSpPr>
        <p:spPr>
          <a:xfrm>
            <a:off x="11046619" y="8904536"/>
            <a:ext cx="983456" cy="229939"/>
          </a:xfrm>
          <a:prstGeom prst="rect">
            <a:avLst/>
          </a:prstGeom>
          <a:noFill/>
          <a:ln/>
        </p:spPr>
        <p:txBody>
          <a:bodyPr wrap="square" lIns="25400" tIns="25400" rIns="25400" bIns="25400" rtlCol="0" anchor="t">
            <a:normAutofit fontScale="92500" lnSpcReduction="20000"/>
          </a:bodyPr>
          <a:lstStyle/>
          <a:p>
            <a:pPr marL="0" indent="0" algn="l">
              <a:lnSpc>
                <a:spcPct val="155000"/>
              </a:lnSpc>
              <a:buNone/>
            </a:pPr>
            <a:r>
              <a:rPr lang="en-US" sz="975" b="1" kern="0" spc="176" dirty="0">
                <a:solidFill>
                  <a:srgbClr val="6B6588"/>
                </a:solidFill>
                <a:latin typeface="Poppins" pitchFamily="34" charset="0"/>
                <a:ea typeface="Poppins" pitchFamily="34" charset="-122"/>
                <a:cs typeface="Poppins" pitchFamily="34" charset="-120"/>
              </a:rPr>
              <a:t>PICK · SKIP</a:t>
            </a:r>
            <a:endParaRPr lang="en-US" sz="975" dirty="0"/>
          </a:p>
        </p:txBody>
      </p:sp>
      <p:sp>
        <p:nvSpPr>
          <p:cNvPr id="39" name="Shape 37"/>
          <p:cNvSpPr/>
          <p:nvPr/>
        </p:nvSpPr>
        <p:spPr>
          <a:xfrm>
            <a:off x="12515850" y="6092577"/>
            <a:ext cx="2857500" cy="3241923"/>
          </a:xfrm>
          <a:prstGeom prst="roundRect">
            <a:avLst>
              <a:gd name="adj" fmla="val 4667"/>
            </a:avLst>
          </a:prstGeom>
          <a:solidFill>
            <a:srgbClr val="FDFCF9"/>
          </a:solidFill>
          <a:ln w="9525">
            <a:solidFill>
              <a:srgbClr val="ECE9DF"/>
            </a:solidFill>
            <a:prstDash val="solid"/>
          </a:ln>
          <a:effectLst>
            <a:outerShdw blurRad="19050" dist="9525" dir="5400000" algn="bl" rotWithShape="0">
              <a:srgbClr val="0F0B2E">
                <a:alpha val="8000"/>
              </a:srgbClr>
            </a:outerShdw>
          </a:effectLst>
        </p:spPr>
        <p:txBody>
          <a:bodyPr/>
          <a:lstStyle/>
          <a:p>
            <a:endParaRPr lang="en-US"/>
          </a:p>
        </p:txBody>
      </p:sp>
      <p:sp>
        <p:nvSpPr>
          <p:cNvPr id="40" name="Text 38"/>
          <p:cNvSpPr/>
          <p:nvPr/>
        </p:nvSpPr>
        <p:spPr>
          <a:xfrm>
            <a:off x="12734925" y="6330702"/>
            <a:ext cx="2495550" cy="381000"/>
          </a:xfrm>
          <a:prstGeom prst="rect">
            <a:avLst/>
          </a:prstGeom>
          <a:noFill/>
          <a:ln/>
        </p:spPr>
        <p:txBody>
          <a:bodyPr wrap="square" lIns="25400" tIns="25400" rIns="25400" bIns="25400" rtlCol="0" anchor="t">
            <a:normAutofit fontScale="92500" lnSpcReduction="20000"/>
          </a:bodyPr>
          <a:lstStyle/>
          <a:p>
            <a:pPr marL="0" indent="0" algn="l">
              <a:lnSpc>
                <a:spcPct val="100000"/>
              </a:lnSpc>
              <a:buNone/>
            </a:pPr>
            <a:r>
              <a:rPr lang="en-US" sz="2700" b="1" kern="0" spc="-54" dirty="0">
                <a:solidFill>
                  <a:srgbClr val="6B6588"/>
                </a:solidFill>
                <a:latin typeface="Poppins" pitchFamily="34" charset="0"/>
                <a:ea typeface="Poppins" pitchFamily="34" charset="-122"/>
                <a:cs typeface="Poppins" pitchFamily="34" charset="-120"/>
              </a:rPr>
              <a:t>08</a:t>
            </a:r>
            <a:endParaRPr lang="en-US" sz="2700" dirty="0"/>
          </a:p>
        </p:txBody>
      </p:sp>
      <p:sp>
        <p:nvSpPr>
          <p:cNvPr id="41" name="Text 39"/>
          <p:cNvSpPr/>
          <p:nvPr/>
        </p:nvSpPr>
        <p:spPr>
          <a:xfrm>
            <a:off x="12734925" y="7514779"/>
            <a:ext cx="2495550" cy="586680"/>
          </a:xfrm>
          <a:prstGeom prst="rect">
            <a:avLst/>
          </a:prstGeom>
          <a:noFill/>
          <a:ln/>
        </p:spPr>
        <p:txBody>
          <a:bodyPr wrap="square" lIns="25400" tIns="25400" rIns="25400" bIns="25400" rtlCol="0" anchor="t">
            <a:normAutofit fontScale="92500" lnSpcReduction="20000"/>
          </a:bodyPr>
          <a:lstStyle/>
          <a:p>
            <a:pPr marL="0" indent="0" algn="l">
              <a:lnSpc>
                <a:spcPct val="120000"/>
              </a:lnSpc>
              <a:buNone/>
            </a:pPr>
            <a:r>
              <a:rPr lang="en-US" sz="1800" b="1" kern="0" spc="-18" dirty="0">
                <a:solidFill>
                  <a:srgbClr val="0F0B2E"/>
                </a:solidFill>
                <a:latin typeface="Poppins" pitchFamily="34" charset="0"/>
                <a:ea typeface="Poppins" pitchFamily="34" charset="-122"/>
                <a:cs typeface="Poppins" pitchFamily="34" charset="-120"/>
              </a:rPr>
              <a:t>Analytical, logical, sets high standards.</a:t>
            </a:r>
            <a:endParaRPr lang="en-US" sz="1800" dirty="0"/>
          </a:p>
        </p:txBody>
      </p:sp>
      <p:sp>
        <p:nvSpPr>
          <p:cNvPr id="42" name="Text 40"/>
          <p:cNvSpPr/>
          <p:nvPr/>
        </p:nvSpPr>
        <p:spPr>
          <a:xfrm>
            <a:off x="12734925" y="8904536"/>
            <a:ext cx="775543" cy="229939"/>
          </a:xfrm>
          <a:prstGeom prst="rect">
            <a:avLst/>
          </a:prstGeom>
          <a:noFill/>
          <a:ln/>
        </p:spPr>
        <p:txBody>
          <a:bodyPr wrap="square" lIns="25400" tIns="25400" rIns="25400" bIns="25400" rtlCol="0" anchor="t">
            <a:normAutofit fontScale="92500" lnSpcReduction="20000"/>
          </a:bodyPr>
          <a:lstStyle/>
          <a:p>
            <a:pPr marL="0" indent="0" algn="l">
              <a:lnSpc>
                <a:spcPct val="155000"/>
              </a:lnSpc>
              <a:buNone/>
            </a:pPr>
            <a:r>
              <a:rPr lang="en-US" sz="975" b="1" kern="0" spc="176" dirty="0">
                <a:solidFill>
                  <a:srgbClr val="6B6588"/>
                </a:solidFill>
                <a:latin typeface="Poppins" pitchFamily="34" charset="0"/>
                <a:ea typeface="Poppins" pitchFamily="34" charset="-122"/>
                <a:cs typeface="Poppins" pitchFamily="34" charset="-120"/>
              </a:rPr>
              <a:t>CARD 08</a:t>
            </a:r>
            <a:endParaRPr lang="en-US" sz="975" dirty="0"/>
          </a:p>
        </p:txBody>
      </p:sp>
      <p:sp>
        <p:nvSpPr>
          <p:cNvPr id="43" name="Text 41"/>
          <p:cNvSpPr/>
          <p:nvPr/>
        </p:nvSpPr>
        <p:spPr>
          <a:xfrm>
            <a:off x="14247019" y="8904536"/>
            <a:ext cx="983456" cy="229939"/>
          </a:xfrm>
          <a:prstGeom prst="rect">
            <a:avLst/>
          </a:prstGeom>
          <a:noFill/>
          <a:ln/>
        </p:spPr>
        <p:txBody>
          <a:bodyPr wrap="square" lIns="25400" tIns="25400" rIns="25400" bIns="25400" rtlCol="0" anchor="t">
            <a:normAutofit fontScale="92500" lnSpcReduction="20000"/>
          </a:bodyPr>
          <a:lstStyle/>
          <a:p>
            <a:pPr marL="0" indent="0" algn="l">
              <a:lnSpc>
                <a:spcPct val="155000"/>
              </a:lnSpc>
              <a:buNone/>
            </a:pPr>
            <a:r>
              <a:rPr lang="en-US" sz="975" b="1" kern="0" spc="176" dirty="0">
                <a:solidFill>
                  <a:srgbClr val="6B6588"/>
                </a:solidFill>
                <a:latin typeface="Poppins" pitchFamily="34" charset="0"/>
                <a:ea typeface="Poppins" pitchFamily="34" charset="-122"/>
                <a:cs typeface="Poppins" pitchFamily="34" charset="-120"/>
              </a:rPr>
              <a:t>PICK · SKIP</a:t>
            </a:r>
            <a:endParaRPr lang="en-US" sz="975" dirty="0"/>
          </a:p>
        </p:txBody>
      </p:sp>
      <p:sp>
        <p:nvSpPr>
          <p:cNvPr id="44" name="Text 42"/>
          <p:cNvSpPr/>
          <p:nvPr/>
        </p:nvSpPr>
        <p:spPr>
          <a:xfrm>
            <a:off x="1333500" y="9540180"/>
            <a:ext cx="1649611" cy="27429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200" b="1" kern="0" spc="216" dirty="0">
                <a:solidFill>
                  <a:srgbClr val="6B6588"/>
                </a:solidFill>
                <a:latin typeface="Poppins" pitchFamily="34" charset="0"/>
                <a:ea typeface="Poppins" pitchFamily="34" charset="-122"/>
                <a:cs typeface="Poppins" pitchFamily="34" charset="-120"/>
              </a:rPr>
              <a:t>360 CARD GAME</a:t>
            </a:r>
            <a:endParaRPr lang="en-US" sz="1200" dirty="0"/>
          </a:p>
        </p:txBody>
      </p:sp>
      <p:sp>
        <p:nvSpPr>
          <p:cNvPr id="45" name="Text 43"/>
          <p:cNvSpPr/>
          <p:nvPr/>
        </p:nvSpPr>
        <p:spPr>
          <a:xfrm>
            <a:off x="16493133" y="9540180"/>
            <a:ext cx="728067" cy="27429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endParaRPr lang="en-US" sz="1200" dirty="0"/>
          </a:p>
        </p:txBody>
      </p:sp>
      <p:pic>
        <p:nvPicPr>
          <p:cNvPr id="46" name="Picture 45">
            <a:extLst>
              <a:ext uri="{FF2B5EF4-FFF2-40B4-BE49-F238E27FC236}">
                <a16:creationId xmlns:a16="http://schemas.microsoft.com/office/drawing/2014/main" id="{BBD7B577-EA62-A2CC-1A26-DF40AB31308B}"/>
              </a:ext>
            </a:extLst>
          </p:cNvPr>
          <p:cNvPicPr>
            <a:picLocks noChangeAspect="1"/>
          </p:cNvPicPr>
          <p:nvPr/>
        </p:nvPicPr>
        <p:blipFill>
          <a:blip r:embed="rId3"/>
          <a:stretch>
            <a:fillRect/>
          </a:stretch>
        </p:blipFill>
        <p:spPr>
          <a:xfrm>
            <a:off x="16679008" y="1069568"/>
            <a:ext cx="685800" cy="5462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0"/>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2"/>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5"/>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6"/>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7"/>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3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9"/>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40"/>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41"/>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42"/>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FDFCF9"/>
        </a:solidFill>
        <a:effectLst/>
      </p:bgPr>
    </p:bg>
    <p:spTree>
      <p:nvGrpSpPr>
        <p:cNvPr id="1" name=""/>
        <p:cNvGrpSpPr/>
        <p:nvPr/>
      </p:nvGrpSpPr>
      <p:grpSpPr>
        <a:xfrm>
          <a:off x="0" y="0"/>
          <a:ext cx="0" cy="0"/>
          <a:chOff x="0" y="0"/>
          <a:chExt cx="0" cy="0"/>
        </a:xfrm>
      </p:grpSpPr>
      <p:sp>
        <p:nvSpPr>
          <p:cNvPr id="2" name="Text 0"/>
          <p:cNvSpPr/>
          <p:nvPr/>
        </p:nvSpPr>
        <p:spPr>
          <a:xfrm>
            <a:off x="1143000" y="952500"/>
            <a:ext cx="16482060" cy="362843"/>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650" b="1" kern="0" spc="363" dirty="0">
                <a:solidFill>
                  <a:srgbClr val="6B6588"/>
                </a:solidFill>
                <a:latin typeface="Poppins" pitchFamily="34" charset="0"/>
                <a:ea typeface="Poppins" pitchFamily="34" charset="-122"/>
                <a:cs typeface="Poppins" pitchFamily="34" charset="-120"/>
              </a:rPr>
              <a:t>360 CARD GAME · COLOURS REVEALED</a:t>
            </a:r>
            <a:endParaRPr lang="en-US" sz="1650" dirty="0"/>
          </a:p>
        </p:txBody>
      </p:sp>
      <p:sp>
        <p:nvSpPr>
          <p:cNvPr id="3" name="Text 1"/>
          <p:cNvSpPr/>
          <p:nvPr/>
        </p:nvSpPr>
        <p:spPr>
          <a:xfrm>
            <a:off x="1143000" y="1543943"/>
            <a:ext cx="16482060" cy="544711"/>
          </a:xfrm>
          <a:prstGeom prst="rect">
            <a:avLst/>
          </a:prstGeom>
          <a:noFill/>
          <a:ln/>
        </p:spPr>
        <p:txBody>
          <a:bodyPr wrap="square" lIns="25400" tIns="25400" rIns="25400" bIns="25400" rtlCol="0" anchor="t">
            <a:noAutofit/>
          </a:bodyPr>
          <a:lstStyle/>
          <a:p>
            <a:pPr marL="0" indent="0" algn="l">
              <a:lnSpc>
                <a:spcPct val="95000"/>
              </a:lnSpc>
              <a:buNone/>
            </a:pPr>
            <a:r>
              <a:rPr lang="en-US" sz="5000" b="1" kern="0" spc="-147" dirty="0">
                <a:solidFill>
                  <a:srgbClr val="0F0B2E"/>
                </a:solidFill>
                <a:latin typeface="Poppins" pitchFamily="34" charset="0"/>
                <a:ea typeface="Poppins" pitchFamily="34" charset="-122"/>
                <a:cs typeface="Poppins" pitchFamily="34" charset="-120"/>
              </a:rPr>
              <a:t>The </a:t>
            </a:r>
            <a:r>
              <a:rPr lang="en-US" sz="5000" b="1" kern="0" spc="-147" dirty="0" err="1">
                <a:gradFill>
                  <a:gsLst>
                    <a:gs pos="45000">
                      <a:srgbClr val="2CAAE3"/>
                    </a:gs>
                    <a:gs pos="63000">
                      <a:srgbClr val="A7C93F"/>
                    </a:gs>
                  </a:gsLst>
                  <a:lin ang="2700000" scaled="0"/>
                </a:gradFill>
                <a:latin typeface="Poppins" pitchFamily="34" charset="0"/>
                <a:ea typeface="Poppins" pitchFamily="34" charset="-122"/>
                <a:cs typeface="Poppins" pitchFamily="34" charset="-120"/>
              </a:rPr>
              <a:t>colour</a:t>
            </a:r>
            <a:r>
              <a:rPr lang="en-US" sz="5000" b="1" kern="0" spc="-147" dirty="0">
                <a:gradFill>
                  <a:gsLst>
                    <a:gs pos="45000">
                      <a:srgbClr val="2CAAE3"/>
                    </a:gs>
                    <a:gs pos="63000">
                      <a:srgbClr val="A7C93F"/>
                    </a:gs>
                  </a:gsLst>
                  <a:lin ang="2700000" scaled="0"/>
                </a:gradFill>
                <a:latin typeface="Poppins" pitchFamily="34" charset="0"/>
                <a:ea typeface="Poppins" pitchFamily="34" charset="-122"/>
                <a:cs typeface="Poppins" pitchFamily="34" charset="-120"/>
              </a:rPr>
              <a:t> preferences </a:t>
            </a:r>
            <a:r>
              <a:rPr lang="en-US" sz="5000" b="1" kern="0" spc="-147" dirty="0">
                <a:solidFill>
                  <a:srgbClr val="0F0B2E"/>
                </a:solidFill>
                <a:latin typeface="Poppins" pitchFamily="34" charset="0"/>
                <a:ea typeface="Poppins" pitchFamily="34" charset="-122"/>
                <a:cs typeface="Poppins" pitchFamily="34" charset="-120"/>
              </a:rPr>
              <a:t>behind each card.</a:t>
            </a:r>
            <a:endParaRPr lang="en-US" sz="5000" dirty="0"/>
          </a:p>
        </p:txBody>
      </p:sp>
      <p:sp>
        <p:nvSpPr>
          <p:cNvPr id="4" name="Shape 2"/>
          <p:cNvSpPr/>
          <p:nvPr/>
        </p:nvSpPr>
        <p:spPr>
          <a:xfrm>
            <a:off x="2914650" y="2583954"/>
            <a:ext cx="2857500" cy="3241923"/>
          </a:xfrm>
          <a:prstGeom prst="roundRect">
            <a:avLst>
              <a:gd name="adj" fmla="val 4667"/>
            </a:avLst>
          </a:prstGeom>
          <a:solidFill>
            <a:srgbClr val="FDFCF9"/>
          </a:solidFill>
          <a:ln w="9525">
            <a:solidFill>
              <a:srgbClr val="ECE9DF"/>
            </a:solidFill>
            <a:prstDash val="solid"/>
          </a:ln>
          <a:effectLst>
            <a:outerShdw blurRad="19050" dist="9525" dir="5400000" algn="bl" rotWithShape="0">
              <a:srgbClr val="0F0B2E">
                <a:alpha val="8000"/>
              </a:srgbClr>
            </a:outerShdw>
          </a:effectLst>
        </p:spPr>
        <p:txBody>
          <a:bodyPr/>
          <a:lstStyle/>
          <a:p>
            <a:endParaRPr lang="en-US"/>
          </a:p>
        </p:txBody>
      </p:sp>
      <p:sp>
        <p:nvSpPr>
          <p:cNvPr id="5" name="Text 3"/>
          <p:cNvSpPr/>
          <p:nvPr/>
        </p:nvSpPr>
        <p:spPr>
          <a:xfrm>
            <a:off x="3162300" y="2850654"/>
            <a:ext cx="2438400" cy="381000"/>
          </a:xfrm>
          <a:prstGeom prst="rect">
            <a:avLst/>
          </a:prstGeom>
          <a:noFill/>
          <a:ln/>
        </p:spPr>
        <p:txBody>
          <a:bodyPr wrap="square" lIns="25400" tIns="25400" rIns="25400" bIns="25400" rtlCol="0" anchor="t">
            <a:normAutofit fontScale="92500" lnSpcReduction="20000"/>
          </a:bodyPr>
          <a:lstStyle/>
          <a:p>
            <a:pPr marL="0" indent="0" algn="l">
              <a:lnSpc>
                <a:spcPct val="100000"/>
              </a:lnSpc>
              <a:buNone/>
            </a:pPr>
            <a:r>
              <a:rPr lang="en-US" sz="2700" b="1" kern="0" spc="-54" dirty="0">
                <a:solidFill>
                  <a:srgbClr val="C00000"/>
                </a:solidFill>
                <a:latin typeface="Poppins" pitchFamily="34" charset="0"/>
                <a:ea typeface="Poppins" pitchFamily="34" charset="-122"/>
                <a:cs typeface="Poppins" pitchFamily="34" charset="-120"/>
              </a:rPr>
              <a:t>01</a:t>
            </a:r>
            <a:endParaRPr lang="en-US" sz="2700" dirty="0">
              <a:solidFill>
                <a:srgbClr val="C00000"/>
              </a:solidFill>
            </a:endParaRPr>
          </a:p>
        </p:txBody>
      </p:sp>
      <p:sp>
        <p:nvSpPr>
          <p:cNvPr id="6" name="Text 4"/>
          <p:cNvSpPr/>
          <p:nvPr/>
        </p:nvSpPr>
        <p:spPr>
          <a:xfrm>
            <a:off x="3162300" y="4006155"/>
            <a:ext cx="2438400" cy="586680"/>
          </a:xfrm>
          <a:prstGeom prst="rect">
            <a:avLst/>
          </a:prstGeom>
          <a:noFill/>
          <a:ln/>
        </p:spPr>
        <p:txBody>
          <a:bodyPr wrap="square" lIns="25400" tIns="25400" rIns="25400" bIns="25400" rtlCol="0" anchor="t">
            <a:normAutofit fontScale="92500" lnSpcReduction="20000"/>
          </a:bodyPr>
          <a:lstStyle/>
          <a:p>
            <a:pPr marL="0" indent="0" algn="l">
              <a:lnSpc>
                <a:spcPct val="120000"/>
              </a:lnSpc>
              <a:buNone/>
            </a:pPr>
            <a:r>
              <a:rPr lang="en-US" sz="1800" b="1" kern="0" spc="-18" dirty="0">
                <a:solidFill>
                  <a:srgbClr val="0F0B2E"/>
                </a:solidFill>
                <a:latin typeface="Poppins" pitchFamily="34" charset="0"/>
                <a:ea typeface="Poppins" pitchFamily="34" charset="-122"/>
                <a:cs typeface="Poppins" pitchFamily="34" charset="-120"/>
              </a:rPr>
              <a:t>Bold, decisive and to the point.</a:t>
            </a:r>
            <a:endParaRPr lang="en-US" sz="1800" dirty="0"/>
          </a:p>
        </p:txBody>
      </p:sp>
      <p:sp>
        <p:nvSpPr>
          <p:cNvPr id="7" name="Text 5"/>
          <p:cNvSpPr/>
          <p:nvPr/>
        </p:nvSpPr>
        <p:spPr>
          <a:xfrm>
            <a:off x="3162300" y="5367338"/>
            <a:ext cx="741611" cy="229939"/>
          </a:xfrm>
          <a:prstGeom prst="rect">
            <a:avLst/>
          </a:prstGeom>
          <a:noFill/>
          <a:ln/>
        </p:spPr>
        <p:txBody>
          <a:bodyPr wrap="square" lIns="25400" tIns="25400" rIns="25400" bIns="25400" rtlCol="0" anchor="t">
            <a:normAutofit fontScale="92500" lnSpcReduction="20000"/>
          </a:bodyPr>
          <a:lstStyle/>
          <a:p>
            <a:pPr marL="0" indent="0" algn="l">
              <a:lnSpc>
                <a:spcPct val="155000"/>
              </a:lnSpc>
              <a:buNone/>
            </a:pPr>
            <a:r>
              <a:rPr lang="en-US" sz="975" b="1" kern="0" spc="176" dirty="0">
                <a:solidFill>
                  <a:srgbClr val="E84427"/>
                </a:solidFill>
                <a:latin typeface="Poppins" pitchFamily="34" charset="0"/>
                <a:ea typeface="Poppins" pitchFamily="34" charset="-122"/>
                <a:cs typeface="Poppins" pitchFamily="34" charset="-120"/>
              </a:rPr>
              <a:t>CARD 01</a:t>
            </a:r>
            <a:endParaRPr lang="en-US" sz="975" dirty="0"/>
          </a:p>
        </p:txBody>
      </p:sp>
      <p:sp>
        <p:nvSpPr>
          <p:cNvPr id="8" name="Text 6"/>
          <p:cNvSpPr/>
          <p:nvPr/>
        </p:nvSpPr>
        <p:spPr>
          <a:xfrm>
            <a:off x="5217765" y="5367338"/>
            <a:ext cx="382935" cy="229939"/>
          </a:xfrm>
          <a:prstGeom prst="rect">
            <a:avLst/>
          </a:prstGeom>
          <a:noFill/>
          <a:ln/>
        </p:spPr>
        <p:txBody>
          <a:bodyPr wrap="square" lIns="25400" tIns="25400" rIns="25400" bIns="25400" rtlCol="0" anchor="t">
            <a:normAutofit fontScale="92500" lnSpcReduction="20000"/>
          </a:bodyPr>
          <a:lstStyle/>
          <a:p>
            <a:pPr marL="0" indent="0" algn="l">
              <a:lnSpc>
                <a:spcPct val="155000"/>
              </a:lnSpc>
              <a:buNone/>
            </a:pPr>
            <a:r>
              <a:rPr lang="en-US" sz="975" b="1" kern="0" spc="176" dirty="0">
                <a:solidFill>
                  <a:srgbClr val="E84427"/>
                </a:solidFill>
                <a:latin typeface="Poppins" pitchFamily="34" charset="0"/>
                <a:ea typeface="Poppins" pitchFamily="34" charset="-122"/>
                <a:cs typeface="Poppins" pitchFamily="34" charset="-120"/>
              </a:rPr>
              <a:t>RED</a:t>
            </a:r>
            <a:endParaRPr lang="en-US" sz="975" dirty="0"/>
          </a:p>
        </p:txBody>
      </p:sp>
      <p:sp>
        <p:nvSpPr>
          <p:cNvPr id="9" name="Shape 7"/>
          <p:cNvSpPr/>
          <p:nvPr/>
        </p:nvSpPr>
        <p:spPr>
          <a:xfrm>
            <a:off x="6115050" y="2583954"/>
            <a:ext cx="2857500" cy="3241923"/>
          </a:xfrm>
          <a:prstGeom prst="roundRect">
            <a:avLst>
              <a:gd name="adj" fmla="val 4667"/>
            </a:avLst>
          </a:prstGeom>
          <a:solidFill>
            <a:srgbClr val="FDFCF9"/>
          </a:solidFill>
          <a:ln w="9525">
            <a:solidFill>
              <a:srgbClr val="ECE9DF"/>
            </a:solidFill>
            <a:prstDash val="solid"/>
          </a:ln>
          <a:effectLst>
            <a:outerShdw blurRad="19050" dist="9525" dir="5400000" algn="bl" rotWithShape="0">
              <a:srgbClr val="0F0B2E">
                <a:alpha val="8000"/>
              </a:srgbClr>
            </a:outerShdw>
          </a:effectLst>
        </p:spPr>
        <p:txBody>
          <a:bodyPr/>
          <a:lstStyle/>
          <a:p>
            <a:endParaRPr lang="en-US"/>
          </a:p>
        </p:txBody>
      </p:sp>
      <p:sp>
        <p:nvSpPr>
          <p:cNvPr id="10" name="Text 8"/>
          <p:cNvSpPr/>
          <p:nvPr/>
        </p:nvSpPr>
        <p:spPr>
          <a:xfrm>
            <a:off x="6362700" y="2850654"/>
            <a:ext cx="2438400" cy="381000"/>
          </a:xfrm>
          <a:prstGeom prst="rect">
            <a:avLst/>
          </a:prstGeom>
          <a:noFill/>
          <a:ln/>
        </p:spPr>
        <p:txBody>
          <a:bodyPr wrap="square" lIns="25400" tIns="25400" rIns="25400" bIns="25400" rtlCol="0" anchor="t">
            <a:normAutofit fontScale="92500" lnSpcReduction="20000"/>
          </a:bodyPr>
          <a:lstStyle/>
          <a:p>
            <a:pPr marL="0" indent="0" algn="l">
              <a:lnSpc>
                <a:spcPct val="100000"/>
              </a:lnSpc>
              <a:buNone/>
            </a:pPr>
            <a:r>
              <a:rPr lang="en-US" sz="2700" b="1" kern="0" spc="-54" dirty="0">
                <a:solidFill>
                  <a:srgbClr val="E84427"/>
                </a:solidFill>
                <a:latin typeface="Poppins" pitchFamily="34" charset="0"/>
                <a:ea typeface="Poppins" pitchFamily="34" charset="-122"/>
                <a:cs typeface="Poppins" pitchFamily="34" charset="-120"/>
              </a:rPr>
              <a:t>02</a:t>
            </a:r>
            <a:endParaRPr lang="en-US" sz="2700" dirty="0"/>
          </a:p>
        </p:txBody>
      </p:sp>
      <p:sp>
        <p:nvSpPr>
          <p:cNvPr id="11" name="Text 9"/>
          <p:cNvSpPr/>
          <p:nvPr/>
        </p:nvSpPr>
        <p:spPr>
          <a:xfrm>
            <a:off x="6362700" y="4006155"/>
            <a:ext cx="2438400" cy="586680"/>
          </a:xfrm>
          <a:prstGeom prst="rect">
            <a:avLst/>
          </a:prstGeom>
          <a:noFill/>
          <a:ln/>
        </p:spPr>
        <p:txBody>
          <a:bodyPr wrap="square" lIns="25400" tIns="25400" rIns="25400" bIns="25400" rtlCol="0" anchor="t">
            <a:normAutofit fontScale="92500" lnSpcReduction="20000"/>
          </a:bodyPr>
          <a:lstStyle/>
          <a:p>
            <a:pPr marL="0" indent="0" algn="l">
              <a:lnSpc>
                <a:spcPct val="120000"/>
              </a:lnSpc>
              <a:buNone/>
            </a:pPr>
            <a:r>
              <a:rPr lang="en-US" sz="1800" b="1" kern="0" spc="-18" dirty="0">
                <a:solidFill>
                  <a:srgbClr val="0F0B2E"/>
                </a:solidFill>
                <a:latin typeface="Poppins" pitchFamily="34" charset="0"/>
                <a:ea typeface="Poppins" pitchFamily="34" charset="-122"/>
                <a:cs typeface="Poppins" pitchFamily="34" charset="-120"/>
              </a:rPr>
              <a:t>Sees the big picture and the vision.</a:t>
            </a:r>
            <a:endParaRPr lang="en-US" sz="1800" dirty="0"/>
          </a:p>
        </p:txBody>
      </p:sp>
      <p:sp>
        <p:nvSpPr>
          <p:cNvPr id="12" name="Text 10"/>
          <p:cNvSpPr/>
          <p:nvPr/>
        </p:nvSpPr>
        <p:spPr>
          <a:xfrm>
            <a:off x="6362700" y="5367338"/>
            <a:ext cx="764977" cy="229939"/>
          </a:xfrm>
          <a:prstGeom prst="rect">
            <a:avLst/>
          </a:prstGeom>
          <a:noFill/>
          <a:ln/>
        </p:spPr>
        <p:txBody>
          <a:bodyPr wrap="square" lIns="25400" tIns="25400" rIns="25400" bIns="25400" rtlCol="0" anchor="t">
            <a:normAutofit fontScale="92500" lnSpcReduction="20000"/>
          </a:bodyPr>
          <a:lstStyle/>
          <a:p>
            <a:pPr marL="0" indent="0" algn="l">
              <a:lnSpc>
                <a:spcPct val="155000"/>
              </a:lnSpc>
              <a:buNone/>
            </a:pPr>
            <a:r>
              <a:rPr lang="en-US" sz="975" b="1" kern="0" spc="176" dirty="0">
                <a:solidFill>
                  <a:srgbClr val="E84427"/>
                </a:solidFill>
                <a:latin typeface="Poppins" pitchFamily="34" charset="0"/>
                <a:ea typeface="Poppins" pitchFamily="34" charset="-122"/>
                <a:cs typeface="Poppins" pitchFamily="34" charset="-120"/>
              </a:rPr>
              <a:t>CARD 02</a:t>
            </a:r>
            <a:endParaRPr lang="en-US" sz="975" dirty="0"/>
          </a:p>
        </p:txBody>
      </p:sp>
      <p:sp>
        <p:nvSpPr>
          <p:cNvPr id="13" name="Text 11"/>
          <p:cNvSpPr/>
          <p:nvPr/>
        </p:nvSpPr>
        <p:spPr>
          <a:xfrm>
            <a:off x="8418165" y="5367338"/>
            <a:ext cx="382935" cy="229939"/>
          </a:xfrm>
          <a:prstGeom prst="rect">
            <a:avLst/>
          </a:prstGeom>
          <a:noFill/>
          <a:ln/>
        </p:spPr>
        <p:txBody>
          <a:bodyPr wrap="square" lIns="25400" tIns="25400" rIns="25400" bIns="25400" rtlCol="0" anchor="t">
            <a:normAutofit fontScale="92500" lnSpcReduction="20000"/>
          </a:bodyPr>
          <a:lstStyle/>
          <a:p>
            <a:pPr marL="0" indent="0" algn="l">
              <a:lnSpc>
                <a:spcPct val="155000"/>
              </a:lnSpc>
              <a:buNone/>
            </a:pPr>
            <a:r>
              <a:rPr lang="en-US" sz="975" b="1" kern="0" spc="176" dirty="0">
                <a:solidFill>
                  <a:srgbClr val="E84427"/>
                </a:solidFill>
                <a:latin typeface="Poppins" pitchFamily="34" charset="0"/>
                <a:ea typeface="Poppins" pitchFamily="34" charset="-122"/>
                <a:cs typeface="Poppins" pitchFamily="34" charset="-120"/>
              </a:rPr>
              <a:t>RED</a:t>
            </a:r>
            <a:endParaRPr lang="en-US" sz="975" dirty="0"/>
          </a:p>
        </p:txBody>
      </p:sp>
      <p:sp>
        <p:nvSpPr>
          <p:cNvPr id="14" name="Shape 12"/>
          <p:cNvSpPr/>
          <p:nvPr/>
        </p:nvSpPr>
        <p:spPr>
          <a:xfrm>
            <a:off x="9315450" y="2583954"/>
            <a:ext cx="2857500" cy="3241923"/>
          </a:xfrm>
          <a:prstGeom prst="roundRect">
            <a:avLst>
              <a:gd name="adj" fmla="val 4667"/>
            </a:avLst>
          </a:prstGeom>
          <a:solidFill>
            <a:srgbClr val="FDFCF9"/>
          </a:solidFill>
          <a:ln w="9525">
            <a:solidFill>
              <a:srgbClr val="ECE9DF"/>
            </a:solidFill>
            <a:prstDash val="solid"/>
          </a:ln>
          <a:effectLst>
            <a:outerShdw blurRad="19050" dist="9525" dir="5400000" algn="bl" rotWithShape="0">
              <a:srgbClr val="0F0B2E">
                <a:alpha val="8000"/>
              </a:srgbClr>
            </a:outerShdw>
          </a:effectLst>
        </p:spPr>
        <p:txBody>
          <a:bodyPr/>
          <a:lstStyle/>
          <a:p>
            <a:endParaRPr lang="en-US"/>
          </a:p>
        </p:txBody>
      </p:sp>
      <p:sp>
        <p:nvSpPr>
          <p:cNvPr id="15" name="Text 13"/>
          <p:cNvSpPr/>
          <p:nvPr/>
        </p:nvSpPr>
        <p:spPr>
          <a:xfrm>
            <a:off x="9563100" y="2850654"/>
            <a:ext cx="2438400" cy="381000"/>
          </a:xfrm>
          <a:prstGeom prst="rect">
            <a:avLst/>
          </a:prstGeom>
          <a:noFill/>
          <a:ln/>
        </p:spPr>
        <p:txBody>
          <a:bodyPr wrap="square" lIns="25400" tIns="25400" rIns="25400" bIns="25400" rtlCol="0" anchor="t">
            <a:normAutofit fontScale="92500" lnSpcReduction="20000"/>
          </a:bodyPr>
          <a:lstStyle/>
          <a:p>
            <a:pPr marL="0" indent="0" algn="l">
              <a:lnSpc>
                <a:spcPct val="100000"/>
              </a:lnSpc>
              <a:buNone/>
            </a:pPr>
            <a:r>
              <a:rPr lang="en-US" sz="2700" b="1" kern="0" spc="-54" dirty="0">
                <a:solidFill>
                  <a:srgbClr val="FED507"/>
                </a:solidFill>
                <a:latin typeface="Poppins" pitchFamily="34" charset="0"/>
                <a:ea typeface="Poppins" pitchFamily="34" charset="-122"/>
                <a:cs typeface="Poppins" pitchFamily="34" charset="-120"/>
              </a:rPr>
              <a:t>03</a:t>
            </a:r>
            <a:endParaRPr lang="en-US" sz="2700" dirty="0">
              <a:solidFill>
                <a:srgbClr val="FED507"/>
              </a:solidFill>
            </a:endParaRPr>
          </a:p>
        </p:txBody>
      </p:sp>
      <p:sp>
        <p:nvSpPr>
          <p:cNvPr id="16" name="Text 14"/>
          <p:cNvSpPr/>
          <p:nvPr/>
        </p:nvSpPr>
        <p:spPr>
          <a:xfrm>
            <a:off x="9563100" y="3869085"/>
            <a:ext cx="2438400" cy="860971"/>
          </a:xfrm>
          <a:prstGeom prst="rect">
            <a:avLst/>
          </a:prstGeom>
          <a:noFill/>
          <a:ln/>
        </p:spPr>
        <p:txBody>
          <a:bodyPr wrap="square" lIns="25400" tIns="25400" rIns="25400" bIns="25400" rtlCol="0" anchor="t">
            <a:normAutofit fontScale="92500" lnSpcReduction="20000"/>
          </a:bodyPr>
          <a:lstStyle/>
          <a:p>
            <a:pPr marL="0" indent="0" algn="l">
              <a:lnSpc>
                <a:spcPct val="120000"/>
              </a:lnSpc>
              <a:buNone/>
            </a:pPr>
            <a:r>
              <a:rPr lang="en-US" sz="1800" b="1" kern="0" spc="-18" dirty="0">
                <a:solidFill>
                  <a:srgbClr val="0F0B2E"/>
                </a:solidFill>
                <a:latin typeface="Poppins" pitchFamily="34" charset="0"/>
                <a:ea typeface="Poppins" pitchFamily="34" charset="-122"/>
                <a:cs typeface="Poppins" pitchFamily="34" charset="-120"/>
              </a:rPr>
              <a:t>Energetic, persuasive, inspires the team.</a:t>
            </a:r>
            <a:endParaRPr lang="en-US" sz="1800" dirty="0"/>
          </a:p>
        </p:txBody>
      </p:sp>
      <p:sp>
        <p:nvSpPr>
          <p:cNvPr id="17" name="Text 15"/>
          <p:cNvSpPr/>
          <p:nvPr/>
        </p:nvSpPr>
        <p:spPr>
          <a:xfrm>
            <a:off x="9563100" y="5367338"/>
            <a:ext cx="770483" cy="229939"/>
          </a:xfrm>
          <a:prstGeom prst="rect">
            <a:avLst/>
          </a:prstGeom>
          <a:noFill/>
          <a:ln/>
        </p:spPr>
        <p:txBody>
          <a:bodyPr wrap="square" lIns="25400" tIns="25400" rIns="25400" bIns="25400" rtlCol="0" anchor="t">
            <a:normAutofit fontScale="92500" lnSpcReduction="20000"/>
          </a:bodyPr>
          <a:lstStyle/>
          <a:p>
            <a:pPr marL="0" indent="0" algn="l">
              <a:lnSpc>
                <a:spcPct val="155000"/>
              </a:lnSpc>
              <a:buNone/>
            </a:pPr>
            <a:r>
              <a:rPr lang="en-US" sz="975" b="1" kern="0" spc="176" dirty="0">
                <a:solidFill>
                  <a:srgbClr val="B8970B"/>
                </a:solidFill>
                <a:latin typeface="Poppins" pitchFamily="34" charset="0"/>
                <a:ea typeface="Poppins" pitchFamily="34" charset="-122"/>
                <a:cs typeface="Poppins" pitchFamily="34" charset="-120"/>
              </a:rPr>
              <a:t>CARD 03</a:t>
            </a:r>
            <a:endParaRPr lang="en-US" sz="975" dirty="0"/>
          </a:p>
        </p:txBody>
      </p:sp>
      <p:sp>
        <p:nvSpPr>
          <p:cNvPr id="18" name="Text 16"/>
          <p:cNvSpPr/>
          <p:nvPr/>
        </p:nvSpPr>
        <p:spPr>
          <a:xfrm>
            <a:off x="11284000" y="5367338"/>
            <a:ext cx="717500" cy="229939"/>
          </a:xfrm>
          <a:prstGeom prst="rect">
            <a:avLst/>
          </a:prstGeom>
          <a:noFill/>
          <a:ln/>
        </p:spPr>
        <p:txBody>
          <a:bodyPr wrap="square" lIns="25400" tIns="25400" rIns="25400" bIns="25400" rtlCol="0" anchor="t">
            <a:normAutofit fontScale="92500" lnSpcReduction="20000"/>
          </a:bodyPr>
          <a:lstStyle/>
          <a:p>
            <a:pPr marL="0" indent="0" algn="l">
              <a:lnSpc>
                <a:spcPct val="155000"/>
              </a:lnSpc>
              <a:buNone/>
            </a:pPr>
            <a:r>
              <a:rPr lang="en-US" sz="975" b="1" kern="0" spc="176" dirty="0">
                <a:solidFill>
                  <a:srgbClr val="B8970B"/>
                </a:solidFill>
                <a:latin typeface="Poppins" pitchFamily="34" charset="0"/>
                <a:ea typeface="Poppins" pitchFamily="34" charset="-122"/>
                <a:cs typeface="Poppins" pitchFamily="34" charset="-120"/>
              </a:rPr>
              <a:t>YELLOW</a:t>
            </a:r>
            <a:endParaRPr lang="en-US" sz="975" dirty="0"/>
          </a:p>
        </p:txBody>
      </p:sp>
      <p:sp>
        <p:nvSpPr>
          <p:cNvPr id="19" name="Shape 17"/>
          <p:cNvSpPr/>
          <p:nvPr/>
        </p:nvSpPr>
        <p:spPr>
          <a:xfrm>
            <a:off x="12515850" y="2583954"/>
            <a:ext cx="2857500" cy="3241923"/>
          </a:xfrm>
          <a:prstGeom prst="roundRect">
            <a:avLst>
              <a:gd name="adj" fmla="val 4667"/>
            </a:avLst>
          </a:prstGeom>
          <a:solidFill>
            <a:srgbClr val="FDFCF9"/>
          </a:solidFill>
          <a:ln w="9525">
            <a:solidFill>
              <a:srgbClr val="ECE9DF"/>
            </a:solidFill>
            <a:prstDash val="solid"/>
          </a:ln>
          <a:effectLst>
            <a:outerShdw blurRad="19050" dist="9525" dir="5400000" algn="bl" rotWithShape="0">
              <a:srgbClr val="0F0B2E">
                <a:alpha val="8000"/>
              </a:srgbClr>
            </a:outerShdw>
          </a:effectLst>
        </p:spPr>
        <p:txBody>
          <a:bodyPr/>
          <a:lstStyle/>
          <a:p>
            <a:endParaRPr lang="en-US"/>
          </a:p>
        </p:txBody>
      </p:sp>
      <p:sp>
        <p:nvSpPr>
          <p:cNvPr id="20" name="Text 18"/>
          <p:cNvSpPr/>
          <p:nvPr/>
        </p:nvSpPr>
        <p:spPr>
          <a:xfrm>
            <a:off x="12763500" y="2850654"/>
            <a:ext cx="2438400" cy="381000"/>
          </a:xfrm>
          <a:prstGeom prst="rect">
            <a:avLst/>
          </a:prstGeom>
          <a:noFill/>
          <a:ln/>
        </p:spPr>
        <p:txBody>
          <a:bodyPr wrap="square" lIns="25400" tIns="25400" rIns="25400" bIns="25400" rtlCol="0" anchor="t">
            <a:normAutofit fontScale="92500" lnSpcReduction="20000"/>
          </a:bodyPr>
          <a:lstStyle/>
          <a:p>
            <a:pPr marL="0" indent="0" algn="l">
              <a:lnSpc>
                <a:spcPct val="100000"/>
              </a:lnSpc>
              <a:buNone/>
            </a:pPr>
            <a:r>
              <a:rPr lang="en-US" sz="2700" b="1" kern="0" spc="-54" dirty="0">
                <a:solidFill>
                  <a:srgbClr val="FED507"/>
                </a:solidFill>
                <a:latin typeface="Poppins" pitchFamily="34" charset="0"/>
                <a:ea typeface="Poppins" pitchFamily="34" charset="-122"/>
                <a:cs typeface="Poppins" pitchFamily="34" charset="-120"/>
              </a:rPr>
              <a:t>04</a:t>
            </a:r>
            <a:endParaRPr lang="en-US" sz="2700" dirty="0">
              <a:solidFill>
                <a:srgbClr val="FED507"/>
              </a:solidFill>
            </a:endParaRPr>
          </a:p>
        </p:txBody>
      </p:sp>
      <p:sp>
        <p:nvSpPr>
          <p:cNvPr id="21" name="Text 19"/>
          <p:cNvSpPr/>
          <p:nvPr/>
        </p:nvSpPr>
        <p:spPr>
          <a:xfrm>
            <a:off x="12763500" y="3869085"/>
            <a:ext cx="2438400" cy="860971"/>
          </a:xfrm>
          <a:prstGeom prst="rect">
            <a:avLst/>
          </a:prstGeom>
          <a:noFill/>
          <a:ln/>
        </p:spPr>
        <p:txBody>
          <a:bodyPr wrap="square" lIns="25400" tIns="25400" rIns="25400" bIns="25400" rtlCol="0" anchor="t">
            <a:normAutofit fontScale="92500" lnSpcReduction="20000"/>
          </a:bodyPr>
          <a:lstStyle/>
          <a:p>
            <a:pPr marL="0" indent="0" algn="l">
              <a:lnSpc>
                <a:spcPct val="120000"/>
              </a:lnSpc>
              <a:buNone/>
            </a:pPr>
            <a:r>
              <a:rPr lang="en-US" sz="1800" b="1" kern="0" spc="-18" dirty="0">
                <a:solidFill>
                  <a:srgbClr val="0F0B2E"/>
                </a:solidFill>
                <a:latin typeface="Poppins" pitchFamily="34" charset="0"/>
                <a:ea typeface="Poppins" pitchFamily="34" charset="-122"/>
                <a:cs typeface="Poppins" pitchFamily="34" charset="-120"/>
              </a:rPr>
              <a:t>Spontaneous, bringing flexibility and fun.</a:t>
            </a:r>
            <a:endParaRPr lang="en-US" sz="1800" dirty="0"/>
          </a:p>
        </p:txBody>
      </p:sp>
      <p:sp>
        <p:nvSpPr>
          <p:cNvPr id="22" name="Text 20"/>
          <p:cNvSpPr/>
          <p:nvPr/>
        </p:nvSpPr>
        <p:spPr>
          <a:xfrm>
            <a:off x="12763500" y="5367338"/>
            <a:ext cx="780157" cy="229939"/>
          </a:xfrm>
          <a:prstGeom prst="rect">
            <a:avLst/>
          </a:prstGeom>
          <a:noFill/>
          <a:ln/>
        </p:spPr>
        <p:txBody>
          <a:bodyPr wrap="square" lIns="25400" tIns="25400" rIns="25400" bIns="25400" rtlCol="0" anchor="t">
            <a:normAutofit fontScale="92500" lnSpcReduction="20000"/>
          </a:bodyPr>
          <a:lstStyle/>
          <a:p>
            <a:pPr marL="0" indent="0" algn="l">
              <a:lnSpc>
                <a:spcPct val="155000"/>
              </a:lnSpc>
              <a:buNone/>
            </a:pPr>
            <a:r>
              <a:rPr lang="en-US" sz="975" b="1" kern="0" spc="176" dirty="0">
                <a:solidFill>
                  <a:srgbClr val="B8970B"/>
                </a:solidFill>
                <a:latin typeface="Poppins" pitchFamily="34" charset="0"/>
                <a:ea typeface="Poppins" pitchFamily="34" charset="-122"/>
                <a:cs typeface="Poppins" pitchFamily="34" charset="-120"/>
              </a:rPr>
              <a:t>CARD 04</a:t>
            </a:r>
            <a:endParaRPr lang="en-US" sz="975" dirty="0"/>
          </a:p>
        </p:txBody>
      </p:sp>
      <p:sp>
        <p:nvSpPr>
          <p:cNvPr id="23" name="Text 21"/>
          <p:cNvSpPr/>
          <p:nvPr/>
        </p:nvSpPr>
        <p:spPr>
          <a:xfrm>
            <a:off x="14484400" y="5367338"/>
            <a:ext cx="717500" cy="229939"/>
          </a:xfrm>
          <a:prstGeom prst="rect">
            <a:avLst/>
          </a:prstGeom>
          <a:noFill/>
          <a:ln/>
        </p:spPr>
        <p:txBody>
          <a:bodyPr wrap="square" lIns="25400" tIns="25400" rIns="25400" bIns="25400" rtlCol="0" anchor="t">
            <a:normAutofit fontScale="92500" lnSpcReduction="20000"/>
          </a:bodyPr>
          <a:lstStyle/>
          <a:p>
            <a:pPr marL="0" indent="0" algn="l">
              <a:lnSpc>
                <a:spcPct val="155000"/>
              </a:lnSpc>
              <a:buNone/>
            </a:pPr>
            <a:r>
              <a:rPr lang="en-US" sz="975" b="1" kern="0" spc="176" dirty="0">
                <a:solidFill>
                  <a:srgbClr val="B8970B"/>
                </a:solidFill>
                <a:latin typeface="Poppins" pitchFamily="34" charset="0"/>
                <a:ea typeface="Poppins" pitchFamily="34" charset="-122"/>
                <a:cs typeface="Poppins" pitchFamily="34" charset="-120"/>
              </a:rPr>
              <a:t>YELLOW</a:t>
            </a:r>
            <a:endParaRPr lang="en-US" sz="975" dirty="0"/>
          </a:p>
        </p:txBody>
      </p:sp>
      <p:sp>
        <p:nvSpPr>
          <p:cNvPr id="24" name="Shape 22"/>
          <p:cNvSpPr/>
          <p:nvPr/>
        </p:nvSpPr>
        <p:spPr>
          <a:xfrm>
            <a:off x="2914650" y="6092577"/>
            <a:ext cx="2857500" cy="3241923"/>
          </a:xfrm>
          <a:prstGeom prst="roundRect">
            <a:avLst>
              <a:gd name="adj" fmla="val 4667"/>
            </a:avLst>
          </a:prstGeom>
          <a:solidFill>
            <a:srgbClr val="FDFCF9"/>
          </a:solidFill>
          <a:ln w="9525">
            <a:solidFill>
              <a:srgbClr val="ECE9DF"/>
            </a:solidFill>
            <a:prstDash val="solid"/>
          </a:ln>
          <a:effectLst>
            <a:outerShdw blurRad="19050" dist="9525" dir="5400000" algn="bl" rotWithShape="0">
              <a:srgbClr val="0F0B2E">
                <a:alpha val="8000"/>
              </a:srgbClr>
            </a:outerShdw>
          </a:effectLst>
        </p:spPr>
        <p:txBody>
          <a:bodyPr/>
          <a:lstStyle/>
          <a:p>
            <a:endParaRPr lang="en-US"/>
          </a:p>
        </p:txBody>
      </p:sp>
      <p:sp>
        <p:nvSpPr>
          <p:cNvPr id="25" name="Text 23"/>
          <p:cNvSpPr/>
          <p:nvPr/>
        </p:nvSpPr>
        <p:spPr>
          <a:xfrm>
            <a:off x="3162300" y="6359277"/>
            <a:ext cx="2438400" cy="381000"/>
          </a:xfrm>
          <a:prstGeom prst="rect">
            <a:avLst/>
          </a:prstGeom>
          <a:noFill/>
          <a:ln/>
        </p:spPr>
        <p:txBody>
          <a:bodyPr wrap="square" lIns="25400" tIns="25400" rIns="25400" bIns="25400" rtlCol="0" anchor="t">
            <a:normAutofit fontScale="92500" lnSpcReduction="20000"/>
          </a:bodyPr>
          <a:lstStyle/>
          <a:p>
            <a:pPr marL="0" indent="0" algn="l">
              <a:lnSpc>
                <a:spcPct val="100000"/>
              </a:lnSpc>
              <a:buNone/>
            </a:pPr>
            <a:r>
              <a:rPr lang="en-US" sz="2700" b="1" kern="0" spc="-54" dirty="0">
                <a:solidFill>
                  <a:srgbClr val="A7C93F"/>
                </a:solidFill>
                <a:latin typeface="Poppins" pitchFamily="34" charset="0"/>
                <a:ea typeface="Poppins" pitchFamily="34" charset="-122"/>
                <a:cs typeface="Poppins" pitchFamily="34" charset="-120"/>
              </a:rPr>
              <a:t>05</a:t>
            </a:r>
            <a:endParaRPr lang="en-US" sz="2700" dirty="0">
              <a:solidFill>
                <a:srgbClr val="A7C93F"/>
              </a:solidFill>
            </a:endParaRPr>
          </a:p>
        </p:txBody>
      </p:sp>
      <p:sp>
        <p:nvSpPr>
          <p:cNvPr id="26" name="Text 24"/>
          <p:cNvSpPr/>
          <p:nvPr/>
        </p:nvSpPr>
        <p:spPr>
          <a:xfrm>
            <a:off x="3162300" y="7377708"/>
            <a:ext cx="2438400" cy="860971"/>
          </a:xfrm>
          <a:prstGeom prst="rect">
            <a:avLst/>
          </a:prstGeom>
          <a:noFill/>
          <a:ln/>
        </p:spPr>
        <p:txBody>
          <a:bodyPr wrap="square" lIns="25400" tIns="25400" rIns="25400" bIns="25400" rtlCol="0" anchor="t">
            <a:normAutofit fontScale="92500"/>
          </a:bodyPr>
          <a:lstStyle/>
          <a:p>
            <a:pPr marL="0" indent="0" algn="l">
              <a:lnSpc>
                <a:spcPct val="120000"/>
              </a:lnSpc>
              <a:buNone/>
            </a:pPr>
            <a:r>
              <a:rPr lang="en-US" sz="1800" b="1" kern="0" spc="-18" dirty="0">
                <a:solidFill>
                  <a:srgbClr val="0F0B2E"/>
                </a:solidFill>
                <a:latin typeface="Poppins" pitchFamily="34" charset="0"/>
                <a:ea typeface="Poppins" pitchFamily="34" charset="-122"/>
                <a:cs typeface="Poppins" pitchFamily="34" charset="-120"/>
              </a:rPr>
              <a:t>Builds trust and lasting relationships.</a:t>
            </a:r>
            <a:endParaRPr lang="en-US" sz="1800" dirty="0"/>
          </a:p>
        </p:txBody>
      </p:sp>
      <p:sp>
        <p:nvSpPr>
          <p:cNvPr id="27" name="Text 25"/>
          <p:cNvSpPr/>
          <p:nvPr/>
        </p:nvSpPr>
        <p:spPr>
          <a:xfrm>
            <a:off x="3162300" y="8875961"/>
            <a:ext cx="775692" cy="229939"/>
          </a:xfrm>
          <a:prstGeom prst="rect">
            <a:avLst/>
          </a:prstGeom>
          <a:noFill/>
          <a:ln/>
        </p:spPr>
        <p:txBody>
          <a:bodyPr wrap="square" lIns="25400" tIns="25400" rIns="25400" bIns="25400" rtlCol="0" anchor="t">
            <a:normAutofit fontScale="92500" lnSpcReduction="20000"/>
          </a:bodyPr>
          <a:lstStyle/>
          <a:p>
            <a:pPr marL="0" indent="0" algn="l">
              <a:lnSpc>
                <a:spcPct val="155000"/>
              </a:lnSpc>
              <a:buNone/>
            </a:pPr>
            <a:r>
              <a:rPr lang="en-US" sz="975" b="1" kern="0" spc="176" dirty="0">
                <a:solidFill>
                  <a:srgbClr val="5E7A1A"/>
                </a:solidFill>
                <a:latin typeface="Poppins" pitchFamily="34" charset="0"/>
                <a:ea typeface="Poppins" pitchFamily="34" charset="-122"/>
                <a:cs typeface="Poppins" pitchFamily="34" charset="-120"/>
              </a:rPr>
              <a:t>CARD 05</a:t>
            </a:r>
            <a:endParaRPr lang="en-US" sz="975" dirty="0"/>
          </a:p>
        </p:txBody>
      </p:sp>
      <p:sp>
        <p:nvSpPr>
          <p:cNvPr id="28" name="Text 26"/>
          <p:cNvSpPr/>
          <p:nvPr/>
        </p:nvSpPr>
        <p:spPr>
          <a:xfrm>
            <a:off x="5008662" y="8875961"/>
            <a:ext cx="592038" cy="229939"/>
          </a:xfrm>
          <a:prstGeom prst="rect">
            <a:avLst/>
          </a:prstGeom>
          <a:noFill/>
          <a:ln/>
        </p:spPr>
        <p:txBody>
          <a:bodyPr wrap="square" lIns="25400" tIns="25400" rIns="25400" bIns="25400" rtlCol="0" anchor="t">
            <a:normAutofit fontScale="92500" lnSpcReduction="20000"/>
          </a:bodyPr>
          <a:lstStyle/>
          <a:p>
            <a:pPr marL="0" indent="0" algn="l">
              <a:lnSpc>
                <a:spcPct val="155000"/>
              </a:lnSpc>
              <a:buNone/>
            </a:pPr>
            <a:r>
              <a:rPr lang="en-US" sz="975" b="1" kern="0" spc="176" dirty="0">
                <a:solidFill>
                  <a:srgbClr val="5E7A1A"/>
                </a:solidFill>
                <a:latin typeface="Poppins" pitchFamily="34" charset="0"/>
                <a:ea typeface="Poppins" pitchFamily="34" charset="-122"/>
                <a:cs typeface="Poppins" pitchFamily="34" charset="-120"/>
              </a:rPr>
              <a:t>GREEN</a:t>
            </a:r>
            <a:endParaRPr lang="en-US" sz="975" dirty="0"/>
          </a:p>
        </p:txBody>
      </p:sp>
      <p:sp>
        <p:nvSpPr>
          <p:cNvPr id="29" name="Shape 27"/>
          <p:cNvSpPr/>
          <p:nvPr/>
        </p:nvSpPr>
        <p:spPr>
          <a:xfrm>
            <a:off x="6115050" y="6092577"/>
            <a:ext cx="2857500" cy="3241923"/>
          </a:xfrm>
          <a:prstGeom prst="roundRect">
            <a:avLst>
              <a:gd name="adj" fmla="val 4667"/>
            </a:avLst>
          </a:prstGeom>
          <a:solidFill>
            <a:srgbClr val="FDFCF9"/>
          </a:solidFill>
          <a:ln w="9525">
            <a:solidFill>
              <a:srgbClr val="ECE9DF"/>
            </a:solidFill>
            <a:prstDash val="solid"/>
          </a:ln>
          <a:effectLst>
            <a:outerShdw blurRad="19050" dist="9525" dir="5400000" algn="bl" rotWithShape="0">
              <a:srgbClr val="0F0B2E">
                <a:alpha val="8000"/>
              </a:srgbClr>
            </a:outerShdw>
          </a:effectLst>
        </p:spPr>
        <p:txBody>
          <a:bodyPr/>
          <a:lstStyle/>
          <a:p>
            <a:endParaRPr lang="en-US"/>
          </a:p>
        </p:txBody>
      </p:sp>
      <p:sp>
        <p:nvSpPr>
          <p:cNvPr id="30" name="Text 28"/>
          <p:cNvSpPr/>
          <p:nvPr/>
        </p:nvSpPr>
        <p:spPr>
          <a:xfrm>
            <a:off x="6362700" y="6359277"/>
            <a:ext cx="2438400" cy="381000"/>
          </a:xfrm>
          <a:prstGeom prst="rect">
            <a:avLst/>
          </a:prstGeom>
          <a:noFill/>
          <a:ln/>
        </p:spPr>
        <p:txBody>
          <a:bodyPr wrap="square" lIns="25400" tIns="25400" rIns="25400" bIns="25400" rtlCol="0" anchor="t">
            <a:normAutofit fontScale="92500" lnSpcReduction="20000"/>
          </a:bodyPr>
          <a:lstStyle/>
          <a:p>
            <a:pPr marL="0" indent="0" algn="l">
              <a:lnSpc>
                <a:spcPct val="100000"/>
              </a:lnSpc>
              <a:buNone/>
            </a:pPr>
            <a:r>
              <a:rPr lang="en-US" sz="2700" b="1" kern="0" spc="-54" dirty="0">
                <a:solidFill>
                  <a:srgbClr val="A7C93F"/>
                </a:solidFill>
                <a:latin typeface="Poppins" pitchFamily="34" charset="0"/>
                <a:ea typeface="Poppins" pitchFamily="34" charset="-122"/>
                <a:cs typeface="Poppins" pitchFamily="34" charset="-120"/>
              </a:rPr>
              <a:t>06</a:t>
            </a:r>
            <a:endParaRPr lang="en-US" sz="2700" dirty="0">
              <a:solidFill>
                <a:srgbClr val="A7C93F"/>
              </a:solidFill>
            </a:endParaRPr>
          </a:p>
        </p:txBody>
      </p:sp>
      <p:sp>
        <p:nvSpPr>
          <p:cNvPr id="31" name="Text 29"/>
          <p:cNvSpPr/>
          <p:nvPr/>
        </p:nvSpPr>
        <p:spPr>
          <a:xfrm>
            <a:off x="6362700" y="7377708"/>
            <a:ext cx="2438400" cy="860971"/>
          </a:xfrm>
          <a:prstGeom prst="rect">
            <a:avLst/>
          </a:prstGeom>
          <a:noFill/>
          <a:ln/>
        </p:spPr>
        <p:txBody>
          <a:bodyPr wrap="square" lIns="25400" tIns="25400" rIns="25400" bIns="25400" rtlCol="0" anchor="t">
            <a:normAutofit fontScale="92500"/>
          </a:bodyPr>
          <a:lstStyle/>
          <a:p>
            <a:pPr marL="0" indent="0" algn="l">
              <a:lnSpc>
                <a:spcPct val="120000"/>
              </a:lnSpc>
              <a:buNone/>
            </a:pPr>
            <a:r>
              <a:rPr lang="en-US" sz="1800" b="1" kern="0" spc="-18" dirty="0">
                <a:solidFill>
                  <a:srgbClr val="0F0B2E"/>
                </a:solidFill>
                <a:latin typeface="Poppins" pitchFamily="34" charset="0"/>
                <a:ea typeface="Poppins" pitchFamily="34" charset="-122"/>
                <a:cs typeface="Poppins" pitchFamily="34" charset="-120"/>
              </a:rPr>
              <a:t>A steady, calming presence in the team.</a:t>
            </a:r>
            <a:endParaRPr lang="en-US" sz="1800" dirty="0"/>
          </a:p>
        </p:txBody>
      </p:sp>
      <p:sp>
        <p:nvSpPr>
          <p:cNvPr id="32" name="Text 30"/>
          <p:cNvSpPr/>
          <p:nvPr/>
        </p:nvSpPr>
        <p:spPr>
          <a:xfrm>
            <a:off x="6362700" y="8875961"/>
            <a:ext cx="773013" cy="229939"/>
          </a:xfrm>
          <a:prstGeom prst="rect">
            <a:avLst/>
          </a:prstGeom>
          <a:noFill/>
          <a:ln/>
        </p:spPr>
        <p:txBody>
          <a:bodyPr wrap="square" lIns="25400" tIns="25400" rIns="25400" bIns="25400" rtlCol="0" anchor="t">
            <a:normAutofit fontScale="92500" lnSpcReduction="20000"/>
          </a:bodyPr>
          <a:lstStyle/>
          <a:p>
            <a:pPr marL="0" indent="0" algn="l">
              <a:lnSpc>
                <a:spcPct val="155000"/>
              </a:lnSpc>
              <a:buNone/>
            </a:pPr>
            <a:r>
              <a:rPr lang="en-US" sz="975" b="1" kern="0" spc="176" dirty="0">
                <a:solidFill>
                  <a:srgbClr val="5E7A1A"/>
                </a:solidFill>
                <a:latin typeface="Poppins" pitchFamily="34" charset="0"/>
                <a:ea typeface="Poppins" pitchFamily="34" charset="-122"/>
                <a:cs typeface="Poppins" pitchFamily="34" charset="-120"/>
              </a:rPr>
              <a:t>CARD 06</a:t>
            </a:r>
            <a:endParaRPr lang="en-US" sz="975" dirty="0"/>
          </a:p>
        </p:txBody>
      </p:sp>
      <p:sp>
        <p:nvSpPr>
          <p:cNvPr id="33" name="Text 31"/>
          <p:cNvSpPr/>
          <p:nvPr/>
        </p:nvSpPr>
        <p:spPr>
          <a:xfrm>
            <a:off x="8209062" y="8875961"/>
            <a:ext cx="592038" cy="229939"/>
          </a:xfrm>
          <a:prstGeom prst="rect">
            <a:avLst/>
          </a:prstGeom>
          <a:noFill/>
          <a:ln/>
        </p:spPr>
        <p:txBody>
          <a:bodyPr wrap="square" lIns="25400" tIns="25400" rIns="25400" bIns="25400" rtlCol="0" anchor="t">
            <a:normAutofit fontScale="92500" lnSpcReduction="20000"/>
          </a:bodyPr>
          <a:lstStyle/>
          <a:p>
            <a:pPr marL="0" indent="0" algn="l">
              <a:lnSpc>
                <a:spcPct val="155000"/>
              </a:lnSpc>
              <a:buNone/>
            </a:pPr>
            <a:r>
              <a:rPr lang="en-US" sz="975" b="1" kern="0" spc="176" dirty="0">
                <a:solidFill>
                  <a:srgbClr val="5E7A1A"/>
                </a:solidFill>
                <a:latin typeface="Poppins" pitchFamily="34" charset="0"/>
                <a:ea typeface="Poppins" pitchFamily="34" charset="-122"/>
                <a:cs typeface="Poppins" pitchFamily="34" charset="-120"/>
              </a:rPr>
              <a:t>GREEN</a:t>
            </a:r>
            <a:endParaRPr lang="en-US" sz="975" dirty="0"/>
          </a:p>
        </p:txBody>
      </p:sp>
      <p:sp>
        <p:nvSpPr>
          <p:cNvPr id="34" name="Shape 32"/>
          <p:cNvSpPr/>
          <p:nvPr/>
        </p:nvSpPr>
        <p:spPr>
          <a:xfrm>
            <a:off x="9315450" y="6092577"/>
            <a:ext cx="2857500" cy="3241923"/>
          </a:xfrm>
          <a:prstGeom prst="roundRect">
            <a:avLst>
              <a:gd name="adj" fmla="val 4667"/>
            </a:avLst>
          </a:prstGeom>
          <a:solidFill>
            <a:srgbClr val="FDFCF9"/>
          </a:solidFill>
          <a:ln w="9525">
            <a:solidFill>
              <a:srgbClr val="ECE9DF"/>
            </a:solidFill>
            <a:prstDash val="solid"/>
          </a:ln>
          <a:effectLst>
            <a:outerShdw blurRad="19050" dist="9525" dir="5400000" algn="bl" rotWithShape="0">
              <a:srgbClr val="0F0B2E">
                <a:alpha val="8000"/>
              </a:srgbClr>
            </a:outerShdw>
          </a:effectLst>
        </p:spPr>
        <p:txBody>
          <a:bodyPr/>
          <a:lstStyle/>
          <a:p>
            <a:endParaRPr lang="en-US"/>
          </a:p>
        </p:txBody>
      </p:sp>
      <p:sp>
        <p:nvSpPr>
          <p:cNvPr id="35" name="Text 33"/>
          <p:cNvSpPr/>
          <p:nvPr/>
        </p:nvSpPr>
        <p:spPr>
          <a:xfrm>
            <a:off x="9563100" y="6359277"/>
            <a:ext cx="2438400" cy="381000"/>
          </a:xfrm>
          <a:prstGeom prst="rect">
            <a:avLst/>
          </a:prstGeom>
          <a:noFill/>
          <a:ln/>
        </p:spPr>
        <p:txBody>
          <a:bodyPr wrap="square" lIns="25400" tIns="25400" rIns="25400" bIns="25400" rtlCol="0" anchor="t">
            <a:normAutofit fontScale="92500" lnSpcReduction="20000"/>
          </a:bodyPr>
          <a:lstStyle/>
          <a:p>
            <a:pPr marL="0" indent="0" algn="l">
              <a:lnSpc>
                <a:spcPct val="100000"/>
              </a:lnSpc>
              <a:buNone/>
            </a:pPr>
            <a:r>
              <a:rPr lang="en-US" sz="2700" b="1" kern="0" spc="-54" dirty="0">
                <a:solidFill>
                  <a:srgbClr val="2DAAE2"/>
                </a:solidFill>
                <a:latin typeface="Poppins" pitchFamily="34" charset="0"/>
                <a:ea typeface="Poppins" pitchFamily="34" charset="-122"/>
                <a:cs typeface="Poppins" pitchFamily="34" charset="-120"/>
              </a:rPr>
              <a:t>07</a:t>
            </a:r>
            <a:endParaRPr lang="en-US" sz="2700" dirty="0"/>
          </a:p>
        </p:txBody>
      </p:sp>
      <p:sp>
        <p:nvSpPr>
          <p:cNvPr id="36" name="Text 34"/>
          <p:cNvSpPr/>
          <p:nvPr/>
        </p:nvSpPr>
        <p:spPr>
          <a:xfrm>
            <a:off x="9563100" y="7377708"/>
            <a:ext cx="2438400" cy="860971"/>
          </a:xfrm>
          <a:prstGeom prst="rect">
            <a:avLst/>
          </a:prstGeom>
          <a:noFill/>
          <a:ln/>
        </p:spPr>
        <p:txBody>
          <a:bodyPr wrap="square" lIns="25400" tIns="25400" rIns="25400" bIns="25400" rtlCol="0" anchor="t">
            <a:normAutofit fontScale="92500"/>
          </a:bodyPr>
          <a:lstStyle/>
          <a:p>
            <a:pPr marL="0" indent="0" algn="l">
              <a:lnSpc>
                <a:spcPct val="120000"/>
              </a:lnSpc>
              <a:buNone/>
            </a:pPr>
            <a:r>
              <a:rPr lang="en-US" sz="1800" b="1" kern="0" spc="-18" dirty="0">
                <a:solidFill>
                  <a:srgbClr val="0F0B2E"/>
                </a:solidFill>
                <a:latin typeface="Poppins" pitchFamily="34" charset="0"/>
                <a:ea typeface="Poppins" pitchFamily="34" charset="-122"/>
                <a:cs typeface="Poppins" pitchFamily="34" charset="-120"/>
              </a:rPr>
              <a:t>Considered, accurate and thorough.</a:t>
            </a:r>
            <a:endParaRPr lang="en-US" sz="1800" dirty="0"/>
          </a:p>
        </p:txBody>
      </p:sp>
      <p:sp>
        <p:nvSpPr>
          <p:cNvPr id="37" name="Text 35"/>
          <p:cNvSpPr/>
          <p:nvPr/>
        </p:nvSpPr>
        <p:spPr>
          <a:xfrm>
            <a:off x="9563100" y="8875961"/>
            <a:ext cx="758130" cy="229939"/>
          </a:xfrm>
          <a:prstGeom prst="rect">
            <a:avLst/>
          </a:prstGeom>
          <a:noFill/>
          <a:ln/>
        </p:spPr>
        <p:txBody>
          <a:bodyPr wrap="square" lIns="25400" tIns="25400" rIns="25400" bIns="25400" rtlCol="0" anchor="t">
            <a:normAutofit fontScale="92500" lnSpcReduction="20000"/>
          </a:bodyPr>
          <a:lstStyle/>
          <a:p>
            <a:pPr marL="0" indent="0" algn="l">
              <a:lnSpc>
                <a:spcPct val="155000"/>
              </a:lnSpc>
              <a:buNone/>
            </a:pPr>
            <a:r>
              <a:rPr lang="en-US" sz="975" b="1" kern="0" spc="176" dirty="0">
                <a:solidFill>
                  <a:srgbClr val="2DAAE2"/>
                </a:solidFill>
                <a:latin typeface="Poppins" pitchFamily="34" charset="0"/>
                <a:ea typeface="Poppins" pitchFamily="34" charset="-122"/>
                <a:cs typeface="Poppins" pitchFamily="34" charset="-120"/>
              </a:rPr>
              <a:t>CARD 07</a:t>
            </a:r>
            <a:endParaRPr lang="en-US" sz="975" dirty="0"/>
          </a:p>
        </p:txBody>
      </p:sp>
      <p:sp>
        <p:nvSpPr>
          <p:cNvPr id="38" name="Text 36"/>
          <p:cNvSpPr/>
          <p:nvPr/>
        </p:nvSpPr>
        <p:spPr>
          <a:xfrm>
            <a:off x="11537007" y="8875961"/>
            <a:ext cx="464493" cy="229939"/>
          </a:xfrm>
          <a:prstGeom prst="rect">
            <a:avLst/>
          </a:prstGeom>
          <a:noFill/>
          <a:ln/>
        </p:spPr>
        <p:txBody>
          <a:bodyPr wrap="square" lIns="25400" tIns="25400" rIns="25400" bIns="25400" rtlCol="0" anchor="t">
            <a:normAutofit fontScale="92500" lnSpcReduction="20000"/>
          </a:bodyPr>
          <a:lstStyle/>
          <a:p>
            <a:pPr marL="0" indent="0" algn="l">
              <a:lnSpc>
                <a:spcPct val="155000"/>
              </a:lnSpc>
              <a:buNone/>
            </a:pPr>
            <a:r>
              <a:rPr lang="en-US" sz="975" b="1" kern="0" spc="176" dirty="0">
                <a:solidFill>
                  <a:srgbClr val="2DAAE2"/>
                </a:solidFill>
                <a:latin typeface="Poppins" pitchFamily="34" charset="0"/>
                <a:ea typeface="Poppins" pitchFamily="34" charset="-122"/>
                <a:cs typeface="Poppins" pitchFamily="34" charset="-120"/>
              </a:rPr>
              <a:t>BLUE</a:t>
            </a:r>
            <a:endParaRPr lang="en-US" sz="975" dirty="0"/>
          </a:p>
        </p:txBody>
      </p:sp>
      <p:sp>
        <p:nvSpPr>
          <p:cNvPr id="39" name="Shape 37"/>
          <p:cNvSpPr/>
          <p:nvPr/>
        </p:nvSpPr>
        <p:spPr>
          <a:xfrm>
            <a:off x="12515850" y="6092577"/>
            <a:ext cx="2857500" cy="3241923"/>
          </a:xfrm>
          <a:prstGeom prst="roundRect">
            <a:avLst>
              <a:gd name="adj" fmla="val 4667"/>
            </a:avLst>
          </a:prstGeom>
          <a:solidFill>
            <a:srgbClr val="FDFCF9"/>
          </a:solidFill>
          <a:ln w="9525">
            <a:solidFill>
              <a:srgbClr val="ECE9DF"/>
            </a:solidFill>
            <a:prstDash val="solid"/>
          </a:ln>
          <a:effectLst>
            <a:outerShdw blurRad="19050" dist="9525" dir="5400000" algn="bl" rotWithShape="0">
              <a:srgbClr val="0F0B2E">
                <a:alpha val="8000"/>
              </a:srgbClr>
            </a:outerShdw>
          </a:effectLst>
        </p:spPr>
        <p:txBody>
          <a:bodyPr/>
          <a:lstStyle/>
          <a:p>
            <a:endParaRPr lang="en-US"/>
          </a:p>
        </p:txBody>
      </p:sp>
      <p:sp>
        <p:nvSpPr>
          <p:cNvPr id="40" name="Text 38"/>
          <p:cNvSpPr/>
          <p:nvPr/>
        </p:nvSpPr>
        <p:spPr>
          <a:xfrm>
            <a:off x="12763500" y="6359277"/>
            <a:ext cx="2438400" cy="381000"/>
          </a:xfrm>
          <a:prstGeom prst="rect">
            <a:avLst/>
          </a:prstGeom>
          <a:noFill/>
          <a:ln/>
        </p:spPr>
        <p:txBody>
          <a:bodyPr wrap="square" lIns="25400" tIns="25400" rIns="25400" bIns="25400" rtlCol="0" anchor="t">
            <a:normAutofit fontScale="92500" lnSpcReduction="20000"/>
          </a:bodyPr>
          <a:lstStyle/>
          <a:p>
            <a:pPr marL="0" indent="0" algn="l">
              <a:lnSpc>
                <a:spcPct val="100000"/>
              </a:lnSpc>
              <a:buNone/>
            </a:pPr>
            <a:r>
              <a:rPr lang="en-US" sz="2700" b="1" kern="0" spc="-54" dirty="0">
                <a:solidFill>
                  <a:srgbClr val="2DAAE2"/>
                </a:solidFill>
                <a:latin typeface="Poppins" pitchFamily="34" charset="0"/>
                <a:ea typeface="Poppins" pitchFamily="34" charset="-122"/>
                <a:cs typeface="Poppins" pitchFamily="34" charset="-120"/>
              </a:rPr>
              <a:t>08</a:t>
            </a:r>
            <a:endParaRPr lang="en-US" sz="2700" dirty="0"/>
          </a:p>
        </p:txBody>
      </p:sp>
      <p:sp>
        <p:nvSpPr>
          <p:cNvPr id="41" name="Text 39"/>
          <p:cNvSpPr/>
          <p:nvPr/>
        </p:nvSpPr>
        <p:spPr>
          <a:xfrm>
            <a:off x="12763500" y="7514779"/>
            <a:ext cx="2438400" cy="586680"/>
          </a:xfrm>
          <a:prstGeom prst="rect">
            <a:avLst/>
          </a:prstGeom>
          <a:noFill/>
          <a:ln/>
        </p:spPr>
        <p:txBody>
          <a:bodyPr wrap="square" lIns="25400" tIns="25400" rIns="25400" bIns="25400" rtlCol="0" anchor="t">
            <a:normAutofit fontScale="92500" lnSpcReduction="20000"/>
          </a:bodyPr>
          <a:lstStyle/>
          <a:p>
            <a:pPr marL="0" indent="0" algn="l">
              <a:lnSpc>
                <a:spcPct val="120000"/>
              </a:lnSpc>
              <a:buNone/>
            </a:pPr>
            <a:r>
              <a:rPr lang="en-US" sz="1800" b="1" kern="0" spc="-18" dirty="0">
                <a:solidFill>
                  <a:srgbClr val="0F0B2E"/>
                </a:solidFill>
                <a:latin typeface="Poppins" pitchFamily="34" charset="0"/>
                <a:ea typeface="Poppins" pitchFamily="34" charset="-122"/>
                <a:cs typeface="Poppins" pitchFamily="34" charset="-120"/>
              </a:rPr>
              <a:t>Analytical, logical, sets high standards.</a:t>
            </a:r>
            <a:endParaRPr lang="en-US" sz="1800" dirty="0"/>
          </a:p>
        </p:txBody>
      </p:sp>
      <p:sp>
        <p:nvSpPr>
          <p:cNvPr id="42" name="Text 40"/>
          <p:cNvSpPr/>
          <p:nvPr/>
        </p:nvSpPr>
        <p:spPr>
          <a:xfrm>
            <a:off x="12763500" y="8875961"/>
            <a:ext cx="775543" cy="229939"/>
          </a:xfrm>
          <a:prstGeom prst="rect">
            <a:avLst/>
          </a:prstGeom>
          <a:noFill/>
          <a:ln/>
        </p:spPr>
        <p:txBody>
          <a:bodyPr wrap="square" lIns="25400" tIns="25400" rIns="25400" bIns="25400" rtlCol="0" anchor="t">
            <a:normAutofit fontScale="92500" lnSpcReduction="20000"/>
          </a:bodyPr>
          <a:lstStyle/>
          <a:p>
            <a:pPr marL="0" indent="0" algn="l">
              <a:lnSpc>
                <a:spcPct val="155000"/>
              </a:lnSpc>
              <a:buNone/>
            </a:pPr>
            <a:r>
              <a:rPr lang="en-US" sz="975" b="1" kern="0" spc="176" dirty="0">
                <a:solidFill>
                  <a:srgbClr val="2DAAE2"/>
                </a:solidFill>
                <a:latin typeface="Poppins" pitchFamily="34" charset="0"/>
                <a:ea typeface="Poppins" pitchFamily="34" charset="-122"/>
                <a:cs typeface="Poppins" pitchFamily="34" charset="-120"/>
              </a:rPr>
              <a:t>CARD 08</a:t>
            </a:r>
            <a:endParaRPr lang="en-US" sz="975" dirty="0"/>
          </a:p>
        </p:txBody>
      </p:sp>
      <p:sp>
        <p:nvSpPr>
          <p:cNvPr id="43" name="Text 41"/>
          <p:cNvSpPr/>
          <p:nvPr/>
        </p:nvSpPr>
        <p:spPr>
          <a:xfrm>
            <a:off x="14737407" y="8875961"/>
            <a:ext cx="464493" cy="229939"/>
          </a:xfrm>
          <a:prstGeom prst="rect">
            <a:avLst/>
          </a:prstGeom>
          <a:noFill/>
          <a:ln/>
        </p:spPr>
        <p:txBody>
          <a:bodyPr wrap="square" lIns="25400" tIns="25400" rIns="25400" bIns="25400" rtlCol="0" anchor="t">
            <a:normAutofit fontScale="92500" lnSpcReduction="20000"/>
          </a:bodyPr>
          <a:lstStyle/>
          <a:p>
            <a:pPr marL="0" indent="0" algn="l">
              <a:lnSpc>
                <a:spcPct val="155000"/>
              </a:lnSpc>
              <a:buNone/>
            </a:pPr>
            <a:r>
              <a:rPr lang="en-US" sz="975" b="1" kern="0" spc="176" dirty="0">
                <a:solidFill>
                  <a:srgbClr val="2DAAE2"/>
                </a:solidFill>
                <a:latin typeface="Poppins" pitchFamily="34" charset="0"/>
                <a:ea typeface="Poppins" pitchFamily="34" charset="-122"/>
                <a:cs typeface="Poppins" pitchFamily="34" charset="-120"/>
              </a:rPr>
              <a:t>BLUE</a:t>
            </a:r>
            <a:endParaRPr lang="en-US" sz="975" dirty="0"/>
          </a:p>
        </p:txBody>
      </p:sp>
      <p:sp>
        <p:nvSpPr>
          <p:cNvPr id="44" name="Text 42"/>
          <p:cNvSpPr/>
          <p:nvPr/>
        </p:nvSpPr>
        <p:spPr>
          <a:xfrm>
            <a:off x="1333500" y="9540180"/>
            <a:ext cx="1649611" cy="27429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200" b="1" kern="0" spc="216" dirty="0">
                <a:solidFill>
                  <a:srgbClr val="6B6588"/>
                </a:solidFill>
                <a:latin typeface="Poppins" pitchFamily="34" charset="0"/>
                <a:ea typeface="Poppins" pitchFamily="34" charset="-122"/>
                <a:cs typeface="Poppins" pitchFamily="34" charset="-120"/>
              </a:rPr>
              <a:t>360 CARD GAME</a:t>
            </a:r>
            <a:endParaRPr lang="en-US" sz="1200" dirty="0"/>
          </a:p>
        </p:txBody>
      </p:sp>
      <p:sp>
        <p:nvSpPr>
          <p:cNvPr id="45" name="Text 43"/>
          <p:cNvSpPr/>
          <p:nvPr/>
        </p:nvSpPr>
        <p:spPr>
          <a:xfrm>
            <a:off x="16498193" y="9540180"/>
            <a:ext cx="723007" cy="274290"/>
          </a:xfrm>
          <a:prstGeom prst="rect">
            <a:avLst/>
          </a:prstGeom>
          <a:noFill/>
          <a:ln/>
        </p:spPr>
        <p:txBody>
          <a:bodyPr wrap="square" lIns="25400" tIns="25400" rIns="25400" bIns="25400" rtlCol="0" anchor="t">
            <a:normAutofit fontScale="92500" lnSpcReduction="10000"/>
          </a:bodyPr>
          <a:lstStyle/>
          <a:p>
            <a:pPr marL="0" indent="0" algn="l">
              <a:lnSpc>
                <a:spcPct val="155000"/>
              </a:lnSpc>
              <a:buNone/>
            </a:pPr>
            <a:r>
              <a:rPr lang="en-US" sz="1200" b="1" kern="0" spc="216" dirty="0">
                <a:solidFill>
                  <a:srgbClr val="6B6588"/>
                </a:solidFill>
                <a:latin typeface="Poppins" pitchFamily="34" charset="0"/>
                <a:ea typeface="Poppins" pitchFamily="34" charset="-122"/>
                <a:cs typeface="Poppins" pitchFamily="34" charset="-120"/>
              </a:rPr>
              <a:t>09 / 31</a:t>
            </a:r>
            <a:endParaRPr lang="en-US" sz="1200" dirty="0"/>
          </a:p>
        </p:txBody>
      </p:sp>
      <p:pic>
        <p:nvPicPr>
          <p:cNvPr id="46" name="Picture 45">
            <a:extLst>
              <a:ext uri="{FF2B5EF4-FFF2-40B4-BE49-F238E27FC236}">
                <a16:creationId xmlns:a16="http://schemas.microsoft.com/office/drawing/2014/main" id="{E1B79ACA-CA62-05D4-C3C0-7CD46EA4CD84}"/>
              </a:ext>
            </a:extLst>
          </p:cNvPr>
          <p:cNvPicPr>
            <a:picLocks noChangeAspect="1"/>
          </p:cNvPicPr>
          <p:nvPr/>
        </p:nvPicPr>
        <p:blipFill>
          <a:blip r:embed="rId3"/>
          <a:stretch>
            <a:fillRect/>
          </a:stretch>
        </p:blipFill>
        <p:spPr>
          <a:xfrm>
            <a:off x="16679008" y="1069568"/>
            <a:ext cx="685800" cy="546265"/>
          </a:xfrm>
          <a:prstGeom prst="rect">
            <a:avLst/>
          </a:prstGeom>
        </p:spPr>
      </p:pic>
      <p:pic>
        <p:nvPicPr>
          <p:cNvPr id="48" name="Picture 47">
            <a:extLst>
              <a:ext uri="{FF2B5EF4-FFF2-40B4-BE49-F238E27FC236}">
                <a16:creationId xmlns:a16="http://schemas.microsoft.com/office/drawing/2014/main" id="{72AE2A13-0B6B-1AB9-345C-1A4920B94682}"/>
              </a:ext>
            </a:extLst>
          </p:cNvPr>
          <p:cNvPicPr>
            <a:picLocks noChangeAspect="1"/>
          </p:cNvPicPr>
          <p:nvPr/>
        </p:nvPicPr>
        <p:blipFill>
          <a:blip r:embed="rId4"/>
          <a:srcRect b="96353"/>
          <a:stretch>
            <a:fillRect/>
          </a:stretch>
        </p:blipFill>
        <p:spPr>
          <a:xfrm>
            <a:off x="9323614" y="6096000"/>
            <a:ext cx="2865600" cy="174171"/>
          </a:xfrm>
          <a:prstGeom prst="rect">
            <a:avLst/>
          </a:prstGeom>
        </p:spPr>
      </p:pic>
      <p:pic>
        <p:nvPicPr>
          <p:cNvPr id="50" name="Picture 49">
            <a:extLst>
              <a:ext uri="{FF2B5EF4-FFF2-40B4-BE49-F238E27FC236}">
                <a16:creationId xmlns:a16="http://schemas.microsoft.com/office/drawing/2014/main" id="{36DC96DB-8939-079C-69B6-CA837EA0D1BA}"/>
              </a:ext>
            </a:extLst>
          </p:cNvPr>
          <p:cNvPicPr>
            <a:picLocks noChangeAspect="1"/>
          </p:cNvPicPr>
          <p:nvPr/>
        </p:nvPicPr>
        <p:blipFill>
          <a:blip r:embed="rId5"/>
          <a:srcRect b="94986"/>
          <a:stretch>
            <a:fillRect/>
          </a:stretch>
        </p:blipFill>
        <p:spPr>
          <a:xfrm>
            <a:off x="2922814" y="6096000"/>
            <a:ext cx="2865600" cy="239486"/>
          </a:xfrm>
          <a:prstGeom prst="rect">
            <a:avLst/>
          </a:prstGeom>
        </p:spPr>
      </p:pic>
      <p:pic>
        <p:nvPicPr>
          <p:cNvPr id="52" name="Picture 51">
            <a:extLst>
              <a:ext uri="{FF2B5EF4-FFF2-40B4-BE49-F238E27FC236}">
                <a16:creationId xmlns:a16="http://schemas.microsoft.com/office/drawing/2014/main" id="{534603CD-8507-9AD3-7411-61E8B07D7DD1}"/>
              </a:ext>
            </a:extLst>
          </p:cNvPr>
          <p:cNvPicPr>
            <a:picLocks noChangeAspect="1"/>
          </p:cNvPicPr>
          <p:nvPr/>
        </p:nvPicPr>
        <p:blipFill>
          <a:blip r:embed="rId6"/>
          <a:stretch>
            <a:fillRect/>
          </a:stretch>
        </p:blipFill>
        <p:spPr>
          <a:xfrm>
            <a:off x="6123214" y="2590799"/>
            <a:ext cx="2865600" cy="4776000"/>
          </a:xfrm>
          <a:prstGeom prst="rect">
            <a:avLst/>
          </a:prstGeom>
        </p:spPr>
      </p:pic>
      <p:pic>
        <p:nvPicPr>
          <p:cNvPr id="54" name="Picture 53">
            <a:extLst>
              <a:ext uri="{FF2B5EF4-FFF2-40B4-BE49-F238E27FC236}">
                <a16:creationId xmlns:a16="http://schemas.microsoft.com/office/drawing/2014/main" id="{DE80CFD3-19A9-C078-5118-8044ECD1A9CD}"/>
              </a:ext>
            </a:extLst>
          </p:cNvPr>
          <p:cNvPicPr>
            <a:picLocks noChangeAspect="1"/>
          </p:cNvPicPr>
          <p:nvPr/>
        </p:nvPicPr>
        <p:blipFill>
          <a:blip r:embed="rId7"/>
          <a:srcRect b="95755"/>
          <a:stretch>
            <a:fillRect/>
          </a:stretch>
        </p:blipFill>
        <p:spPr>
          <a:xfrm>
            <a:off x="9367157" y="2547257"/>
            <a:ext cx="2769326" cy="195944"/>
          </a:xfrm>
          <a:prstGeom prst="rect">
            <a:avLst/>
          </a:prstGeom>
        </p:spPr>
      </p:pic>
      <p:pic>
        <p:nvPicPr>
          <p:cNvPr id="56" name="Picture 55">
            <a:extLst>
              <a:ext uri="{FF2B5EF4-FFF2-40B4-BE49-F238E27FC236}">
                <a16:creationId xmlns:a16="http://schemas.microsoft.com/office/drawing/2014/main" id="{E01684AD-B09D-A346-D5FA-3E922EF28C62}"/>
              </a:ext>
            </a:extLst>
          </p:cNvPr>
          <p:cNvPicPr>
            <a:picLocks noChangeAspect="1"/>
          </p:cNvPicPr>
          <p:nvPr/>
        </p:nvPicPr>
        <p:blipFill>
          <a:blip r:embed="rId6"/>
          <a:srcRect b="96809"/>
          <a:stretch>
            <a:fillRect/>
          </a:stretch>
        </p:blipFill>
        <p:spPr>
          <a:xfrm>
            <a:off x="2922814" y="2569028"/>
            <a:ext cx="2865600" cy="152401"/>
          </a:xfrm>
          <a:prstGeom prst="rect">
            <a:avLst/>
          </a:prstGeom>
        </p:spPr>
      </p:pic>
      <p:pic>
        <p:nvPicPr>
          <p:cNvPr id="57" name="Picture 56">
            <a:extLst>
              <a:ext uri="{FF2B5EF4-FFF2-40B4-BE49-F238E27FC236}">
                <a16:creationId xmlns:a16="http://schemas.microsoft.com/office/drawing/2014/main" id="{0BEBD815-D8D4-ED29-3F98-BE9D08E3DC73}"/>
              </a:ext>
            </a:extLst>
          </p:cNvPr>
          <p:cNvPicPr>
            <a:picLocks noChangeAspect="1"/>
          </p:cNvPicPr>
          <p:nvPr/>
        </p:nvPicPr>
        <p:blipFill>
          <a:blip r:embed="rId7"/>
          <a:srcRect b="96226"/>
          <a:stretch>
            <a:fillRect/>
          </a:stretch>
        </p:blipFill>
        <p:spPr>
          <a:xfrm>
            <a:off x="12567557" y="2569029"/>
            <a:ext cx="2769326" cy="174172"/>
          </a:xfrm>
          <a:prstGeom prst="rect">
            <a:avLst/>
          </a:prstGeom>
        </p:spPr>
      </p:pic>
      <p:pic>
        <p:nvPicPr>
          <p:cNvPr id="58" name="Picture 57">
            <a:extLst>
              <a:ext uri="{FF2B5EF4-FFF2-40B4-BE49-F238E27FC236}">
                <a16:creationId xmlns:a16="http://schemas.microsoft.com/office/drawing/2014/main" id="{9252F17E-A201-85EC-4DB6-9163C2C5052B}"/>
              </a:ext>
            </a:extLst>
          </p:cNvPr>
          <p:cNvPicPr>
            <a:picLocks noChangeAspect="1"/>
          </p:cNvPicPr>
          <p:nvPr/>
        </p:nvPicPr>
        <p:blipFill>
          <a:blip r:embed="rId5"/>
          <a:srcRect b="94986"/>
          <a:stretch>
            <a:fillRect/>
          </a:stretch>
        </p:blipFill>
        <p:spPr>
          <a:xfrm>
            <a:off x="6123214" y="6096000"/>
            <a:ext cx="2865600" cy="239486"/>
          </a:xfrm>
          <a:prstGeom prst="rect">
            <a:avLst/>
          </a:prstGeom>
        </p:spPr>
      </p:pic>
      <p:pic>
        <p:nvPicPr>
          <p:cNvPr id="59" name="Picture 58">
            <a:extLst>
              <a:ext uri="{FF2B5EF4-FFF2-40B4-BE49-F238E27FC236}">
                <a16:creationId xmlns:a16="http://schemas.microsoft.com/office/drawing/2014/main" id="{8A009A72-D860-CA8F-3A4C-11B21845F7EC}"/>
              </a:ext>
            </a:extLst>
          </p:cNvPr>
          <p:cNvPicPr>
            <a:picLocks noChangeAspect="1"/>
          </p:cNvPicPr>
          <p:nvPr/>
        </p:nvPicPr>
        <p:blipFill>
          <a:blip r:embed="rId4"/>
          <a:srcRect b="96353"/>
          <a:stretch>
            <a:fillRect/>
          </a:stretch>
        </p:blipFill>
        <p:spPr>
          <a:xfrm>
            <a:off x="12524014" y="6096000"/>
            <a:ext cx="2865600" cy="1741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5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8"/>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50"/>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2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1"/>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2"/>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3"/>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5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4"/>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35"/>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36"/>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37"/>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38"/>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48"/>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39"/>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40"/>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41"/>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42"/>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43"/>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E4FBA451087214FACFD5ECD779766AF" ma:contentTypeVersion="17" ma:contentTypeDescription="Create a new document." ma:contentTypeScope="" ma:versionID="fdb76dfb946639003c8b4e779f5f7eac">
  <xsd:schema xmlns:xsd="http://www.w3.org/2001/XMLSchema" xmlns:xs="http://www.w3.org/2001/XMLSchema" xmlns:p="http://schemas.microsoft.com/office/2006/metadata/properties" xmlns:ns2="07df4daf-58d6-45cc-bacb-221c7e4144a6" xmlns:ns3="e56a6910-d9b8-4bde-85e3-fc231a43f308" targetNamespace="http://schemas.microsoft.com/office/2006/metadata/properties" ma:root="true" ma:fieldsID="8ade77ab843b23947cb4a35127ff9771" ns2:_="" ns3:_="">
    <xsd:import namespace="07df4daf-58d6-45cc-bacb-221c7e4144a6"/>
    <xsd:import namespace="e56a6910-d9b8-4bde-85e3-fc231a43f30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df4daf-58d6-45cc-bacb-221c7e4144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425c08-834a-45c1-9f0c-7e944c91adf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56a6910-d9b8-4bde-85e3-fc231a43f308"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8b5c08af-1139-4212-90d4-53bbf510771c}" ma:internalName="TaxCatchAll" ma:showField="CatchAllData" ma:web="e56a6910-d9b8-4bde-85e3-fc231a43f30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7df4daf-58d6-45cc-bacb-221c7e4144a6">
      <Terms xmlns="http://schemas.microsoft.com/office/infopath/2007/PartnerControls"/>
    </lcf76f155ced4ddcb4097134ff3c332f>
    <TaxCatchAll xmlns="e56a6910-d9b8-4bde-85e3-fc231a43f308" xsi:nil="true"/>
  </documentManagement>
</p:properties>
</file>

<file path=customXml/itemProps1.xml><?xml version="1.0" encoding="utf-8"?>
<ds:datastoreItem xmlns:ds="http://schemas.openxmlformats.org/officeDocument/2006/customXml" ds:itemID="{1E187B13-FC1A-4503-90BD-B13840B5A9B1}">
  <ds:schemaRefs>
    <ds:schemaRef ds:uri="http://schemas.microsoft.com/sharepoint/v3/contenttype/forms"/>
  </ds:schemaRefs>
</ds:datastoreItem>
</file>

<file path=customXml/itemProps2.xml><?xml version="1.0" encoding="utf-8"?>
<ds:datastoreItem xmlns:ds="http://schemas.openxmlformats.org/officeDocument/2006/customXml" ds:itemID="{3703B544-10EB-49F0-ACD5-B78DD37727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7df4daf-58d6-45cc-bacb-221c7e4144a6"/>
    <ds:schemaRef ds:uri="e56a6910-d9b8-4bde-85e3-fc231a43f3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D1194F7-29E6-4FBF-808E-6ACCA497E6C8}">
  <ds:schemaRefs>
    <ds:schemaRef ds:uri="07df4daf-58d6-45cc-bacb-221c7e4144a6"/>
    <ds:schemaRef ds:uri="http://www.w3.org/XML/1998/namespace"/>
    <ds:schemaRef ds:uri="http://schemas.microsoft.com/office/infopath/2007/PartnerControls"/>
    <ds:schemaRef ds:uri="http://schemas.microsoft.com/office/2006/documentManagement/types"/>
    <ds:schemaRef ds:uri="http://purl.org/dc/elements/1.1/"/>
    <ds:schemaRef ds:uri="http://purl.org/dc/terms/"/>
    <ds:schemaRef ds:uri="http://schemas.microsoft.com/office/2006/metadata/properties"/>
    <ds:schemaRef ds:uri="http://schemas.openxmlformats.org/package/2006/metadata/core-properties"/>
    <ds:schemaRef ds:uri="e56a6910-d9b8-4bde-85e3-fc231a43f308"/>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8336</TotalTime>
  <Words>4465</Words>
  <Application>Microsoft Office PowerPoint</Application>
  <PresentationFormat>Custom</PresentationFormat>
  <Paragraphs>724</Paragraphs>
  <Slides>31</Slides>
  <Notes>31</Notes>
  <HiddenSlides>2</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Menlo</vt:lpstr>
      <vt:lpstr>Poppins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Jemima Martin</cp:lastModifiedBy>
  <cp:revision>2</cp:revision>
  <dcterms:created xsi:type="dcterms:W3CDTF">2026-05-14T14:05:41Z</dcterms:created>
  <dcterms:modified xsi:type="dcterms:W3CDTF">2026-06-03T16:12:48Z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0x0101001E4FBA451087214FACFD5ECD779766AF</vt:lpwstr>
  </property>
  <property fmtid="{D5CDD505-2E9C-101B-9397-08002B2CF9AE}" pid="3" name="MediaServiceImageTags">
    <vt:lpwstr/>
  </property>
</Properties>
</file>