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679" r:id="rId5"/>
    <p:sldId id="680" r:id="rId6"/>
    <p:sldId id="615" r:id="rId7"/>
    <p:sldId id="681" r:id="rId8"/>
    <p:sldId id="581" r:id="rId9"/>
    <p:sldId id="633" r:id="rId10"/>
    <p:sldId id="376" r:id="rId11"/>
    <p:sldId id="279" r:id="rId12"/>
    <p:sldId id="691" r:id="rId13"/>
    <p:sldId id="672" r:id="rId14"/>
    <p:sldId id="268" r:id="rId15"/>
    <p:sldId id="400" r:id="rId16"/>
    <p:sldId id="690" r:id="rId17"/>
    <p:sldId id="669" r:id="rId18"/>
    <p:sldId id="678" r:id="rId19"/>
    <p:sldId id="671" r:id="rId20"/>
    <p:sldId id="694" r:id="rId21"/>
    <p:sldId id="692" r:id="rId22"/>
    <p:sldId id="685" r:id="rId23"/>
    <p:sldId id="693" r:id="rId24"/>
    <p:sldId id="687" r:id="rId25"/>
    <p:sldId id="670" r:id="rId26"/>
    <p:sldId id="688" r:id="rId27"/>
    <p:sldId id="674" r:id="rId28"/>
    <p:sldId id="684" r:id="rId29"/>
    <p:sldId id="677" r:id="rId30"/>
    <p:sldId id="675" r:id="rId31"/>
    <p:sldId id="630" r:id="rId32"/>
    <p:sldId id="61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86A0"/>
    <a:srgbClr val="1A4960"/>
    <a:srgbClr val="D5D90A"/>
    <a:srgbClr val="6CA5AF"/>
    <a:srgbClr val="3EA4ED"/>
    <a:srgbClr val="EF4023"/>
    <a:srgbClr val="39AFEF"/>
    <a:srgbClr val="0B9126"/>
    <a:srgbClr val="15D9A1"/>
    <a:srgbClr val="FBD5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99F871-EED7-CCC2-6B94-EF57E40BFC5D}" v="20" dt="2021-09-14T11:57:43.327"/>
    <p1510:client id="{62DD2E17-DA3A-C9C0-0447-7D7C9BC389C6}" v="209" dt="2021-09-09T13:59:18.715"/>
    <p1510:client id="{6830EF94-2163-DCB2-D1DB-E7994610E8D3}" v="6" dt="2021-09-09T14:51:11.974"/>
    <p1510:client id="{A98FBA97-29D9-40A0-803F-D425F3C7B92D}" v="2" dt="2021-08-20T10:59:51.484"/>
    <p1510:client id="{E525EE07-9831-C57A-0850-437E6A4B49DB}" v="62" dt="2021-08-25T12:28:04.1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69102"/>
  </p:normalViewPr>
  <p:slideViewPr>
    <p:cSldViewPr snapToGrid="0">
      <p:cViewPr varScale="1">
        <p:scale>
          <a:sx n="76" d="100"/>
          <a:sy n="76" d="100"/>
        </p:scale>
        <p:origin x="76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an Dumas" userId="S::sian@colour-profiling.com::d0c18d62-381c-41a5-b8b8-aca3ffbb5dac" providerId="AD" clId="Web-{F6F310E1-9418-5B76-8185-02D759DEE89C}"/>
    <pc:docChg chg="modSld">
      <pc:chgData name="Sian Dumas" userId="S::sian@colour-profiling.com::d0c18d62-381c-41a5-b8b8-aca3ffbb5dac" providerId="AD" clId="Web-{F6F310E1-9418-5B76-8185-02D759DEE89C}" dt="2021-05-04T13:17:23.229" v="2701"/>
      <pc:docMkLst>
        <pc:docMk/>
      </pc:docMkLst>
      <pc:sldChg chg="modSp modNotes">
        <pc:chgData name="Sian Dumas" userId="S::sian@colour-profiling.com::d0c18d62-381c-41a5-b8b8-aca3ffbb5dac" providerId="AD" clId="Web-{F6F310E1-9418-5B76-8185-02D759DEE89C}" dt="2021-05-04T13:17:23.229" v="2701"/>
        <pc:sldMkLst>
          <pc:docMk/>
          <pc:sldMk cId="212339302" sldId="268"/>
        </pc:sldMkLst>
        <pc:spChg chg="mod">
          <ac:chgData name="Sian Dumas" userId="S::sian@colour-profiling.com::d0c18d62-381c-41a5-b8b8-aca3ffbb5dac" providerId="AD" clId="Web-{F6F310E1-9418-5B76-8185-02D759DEE89C}" dt="2021-05-04T13:16:59.135" v="2658" actId="20577"/>
          <ac:spMkLst>
            <pc:docMk/>
            <pc:sldMk cId="212339302" sldId="268"/>
            <ac:spMk id="9" creationId="{39D913D7-C7C3-B047-927C-5EF3C5ADEA04}"/>
          </ac:spMkLst>
        </pc:spChg>
      </pc:sldChg>
      <pc:sldChg chg="modSp modNotes">
        <pc:chgData name="Sian Dumas" userId="S::sian@colour-profiling.com::d0c18d62-381c-41a5-b8b8-aca3ffbb5dac" providerId="AD" clId="Web-{F6F310E1-9418-5B76-8185-02D759DEE89C}" dt="2021-05-04T13:10:42.095" v="2642"/>
        <pc:sldMkLst>
          <pc:docMk/>
          <pc:sldMk cId="331979346" sldId="376"/>
        </pc:sldMkLst>
        <pc:spChg chg="mod">
          <ac:chgData name="Sian Dumas" userId="S::sian@colour-profiling.com::d0c18d62-381c-41a5-b8b8-aca3ffbb5dac" providerId="AD" clId="Web-{F6F310E1-9418-5B76-8185-02D759DEE89C}" dt="2021-05-04T13:10:37.501" v="2641" actId="20577"/>
          <ac:spMkLst>
            <pc:docMk/>
            <pc:sldMk cId="331979346" sldId="376"/>
            <ac:spMk id="9" creationId="{00000000-0000-0000-0000-000000000000}"/>
          </ac:spMkLst>
        </pc:spChg>
      </pc:sldChg>
      <pc:sldChg chg="modNotes">
        <pc:chgData name="Sian Dumas" userId="S::sian@colour-profiling.com::d0c18d62-381c-41a5-b8b8-aca3ffbb5dac" providerId="AD" clId="Web-{F6F310E1-9418-5B76-8185-02D759DEE89C}" dt="2021-05-04T12:11:10.385" v="253"/>
        <pc:sldMkLst>
          <pc:docMk/>
          <pc:sldMk cId="2487295138" sldId="400"/>
        </pc:sldMkLst>
      </pc:sldChg>
      <pc:sldChg chg="modNotes">
        <pc:chgData name="Sian Dumas" userId="S::sian@colour-profiling.com::d0c18d62-381c-41a5-b8b8-aca3ffbb5dac" providerId="AD" clId="Web-{F6F310E1-9418-5B76-8185-02D759DEE89C}" dt="2021-05-04T12:37:55.736" v="1574"/>
        <pc:sldMkLst>
          <pc:docMk/>
          <pc:sldMk cId="3749617441" sldId="532"/>
        </pc:sldMkLst>
      </pc:sldChg>
      <pc:sldChg chg="modSp">
        <pc:chgData name="Sian Dumas" userId="S::sian@colour-profiling.com::d0c18d62-381c-41a5-b8b8-aca3ffbb5dac" providerId="AD" clId="Web-{F6F310E1-9418-5B76-8185-02D759DEE89C}" dt="2021-05-04T13:06:56.652" v="2625" actId="20577"/>
        <pc:sldMkLst>
          <pc:docMk/>
          <pc:sldMk cId="182378725" sldId="581"/>
        </pc:sldMkLst>
        <pc:spChg chg="mod">
          <ac:chgData name="Sian Dumas" userId="S::sian@colour-profiling.com::d0c18d62-381c-41a5-b8b8-aca3ffbb5dac" providerId="AD" clId="Web-{F6F310E1-9418-5B76-8185-02D759DEE89C}" dt="2021-05-04T13:06:56.652" v="2625" actId="20577"/>
          <ac:spMkLst>
            <pc:docMk/>
            <pc:sldMk cId="182378725" sldId="581"/>
            <ac:spMk id="3" creationId="{E992A3F3-D8E7-6D49-AACA-EDE230592294}"/>
          </ac:spMkLst>
        </pc:spChg>
      </pc:sldChg>
      <pc:sldChg chg="modNotes">
        <pc:chgData name="Sian Dumas" userId="S::sian@colour-profiling.com::d0c18d62-381c-41a5-b8b8-aca3ffbb5dac" providerId="AD" clId="Web-{F6F310E1-9418-5B76-8185-02D759DEE89C}" dt="2021-05-04T12:19:46.101" v="590"/>
        <pc:sldMkLst>
          <pc:docMk/>
          <pc:sldMk cId="161905915" sldId="669"/>
        </pc:sldMkLst>
      </pc:sldChg>
      <pc:sldChg chg="modNotes">
        <pc:chgData name="Sian Dumas" userId="S::sian@colour-profiling.com::d0c18d62-381c-41a5-b8b8-aca3ffbb5dac" providerId="AD" clId="Web-{F6F310E1-9418-5B76-8185-02D759DEE89C}" dt="2021-05-04T12:43:14.431" v="1759"/>
        <pc:sldMkLst>
          <pc:docMk/>
          <pc:sldMk cId="1959062302" sldId="670"/>
        </pc:sldMkLst>
      </pc:sldChg>
      <pc:sldChg chg="modNotes">
        <pc:chgData name="Sian Dumas" userId="S::sian@colour-profiling.com::d0c18d62-381c-41a5-b8b8-aca3ffbb5dac" providerId="AD" clId="Web-{F6F310E1-9418-5B76-8185-02D759DEE89C}" dt="2021-05-04T12:30:15.834" v="1269"/>
        <pc:sldMkLst>
          <pc:docMk/>
          <pc:sldMk cId="871805527" sldId="671"/>
        </pc:sldMkLst>
      </pc:sldChg>
      <pc:sldChg chg="modNotes">
        <pc:chgData name="Sian Dumas" userId="S::sian@colour-profiling.com::d0c18d62-381c-41a5-b8b8-aca3ffbb5dac" providerId="AD" clId="Web-{F6F310E1-9418-5B76-8185-02D759DEE89C}" dt="2021-05-04T12:50:13.831" v="2026"/>
        <pc:sldMkLst>
          <pc:docMk/>
          <pc:sldMk cId="607356709" sldId="674"/>
        </pc:sldMkLst>
      </pc:sldChg>
      <pc:sldChg chg="modNotes">
        <pc:chgData name="Sian Dumas" userId="S::sian@colour-profiling.com::d0c18d62-381c-41a5-b8b8-aca3ffbb5dac" providerId="AD" clId="Web-{F6F310E1-9418-5B76-8185-02D759DEE89C}" dt="2021-05-04T12:57:03.935" v="2454"/>
        <pc:sldMkLst>
          <pc:docMk/>
          <pc:sldMk cId="1626745306" sldId="675"/>
        </pc:sldMkLst>
      </pc:sldChg>
      <pc:sldChg chg="modNotes">
        <pc:chgData name="Sian Dumas" userId="S::sian@colour-profiling.com::d0c18d62-381c-41a5-b8b8-aca3ffbb5dac" providerId="AD" clId="Web-{F6F310E1-9418-5B76-8185-02D759DEE89C}" dt="2021-05-04T12:55:56.792" v="2346"/>
        <pc:sldMkLst>
          <pc:docMk/>
          <pc:sldMk cId="1300033764" sldId="677"/>
        </pc:sldMkLst>
      </pc:sldChg>
      <pc:sldChg chg="modNotes">
        <pc:chgData name="Sian Dumas" userId="S::sian@colour-profiling.com::d0c18d62-381c-41a5-b8b8-aca3ffbb5dac" providerId="AD" clId="Web-{F6F310E1-9418-5B76-8185-02D759DEE89C}" dt="2021-05-04T12:22:37.558" v="843"/>
        <pc:sldMkLst>
          <pc:docMk/>
          <pc:sldMk cId="3666976478" sldId="678"/>
        </pc:sldMkLst>
      </pc:sldChg>
      <pc:sldChg chg="modSp">
        <pc:chgData name="Sian Dumas" userId="S::sian@colour-profiling.com::d0c18d62-381c-41a5-b8b8-aca3ffbb5dac" providerId="AD" clId="Web-{F6F310E1-9418-5B76-8185-02D759DEE89C}" dt="2021-05-04T13:09:13.358" v="2639" actId="20577"/>
        <pc:sldMkLst>
          <pc:docMk/>
          <pc:sldMk cId="1517370371" sldId="680"/>
        </pc:sldMkLst>
        <pc:spChg chg="mod">
          <ac:chgData name="Sian Dumas" userId="S::sian@colour-profiling.com::d0c18d62-381c-41a5-b8b8-aca3ffbb5dac" providerId="AD" clId="Web-{F6F310E1-9418-5B76-8185-02D759DEE89C}" dt="2021-05-04T13:09:13.358" v="2639" actId="20577"/>
          <ac:spMkLst>
            <pc:docMk/>
            <pc:sldMk cId="1517370371" sldId="680"/>
            <ac:spMk id="5" creationId="{540C2F52-C418-8542-85C4-838CC7624AE0}"/>
          </ac:spMkLst>
        </pc:spChg>
      </pc:sldChg>
      <pc:sldChg chg="modNotes">
        <pc:chgData name="Sian Dumas" userId="S::sian@colour-profiling.com::d0c18d62-381c-41a5-b8b8-aca3ffbb5dac" providerId="AD" clId="Web-{F6F310E1-9418-5B76-8185-02D759DEE89C}" dt="2021-05-04T12:52:35.225" v="2189"/>
        <pc:sldMkLst>
          <pc:docMk/>
          <pc:sldMk cId="295587505" sldId="684"/>
        </pc:sldMkLst>
      </pc:sldChg>
      <pc:sldChg chg="modNotes">
        <pc:chgData name="Sian Dumas" userId="S::sian@colour-profiling.com::d0c18d62-381c-41a5-b8b8-aca3ffbb5dac" providerId="AD" clId="Web-{F6F310E1-9418-5B76-8185-02D759DEE89C}" dt="2021-05-04T12:36:42.703" v="1564"/>
        <pc:sldMkLst>
          <pc:docMk/>
          <pc:sldMk cId="1922044137" sldId="685"/>
        </pc:sldMkLst>
      </pc:sldChg>
      <pc:sldChg chg="modNotes">
        <pc:chgData name="Sian Dumas" userId="S::sian@colour-profiling.com::d0c18d62-381c-41a5-b8b8-aca3ffbb5dac" providerId="AD" clId="Web-{F6F310E1-9418-5B76-8185-02D759DEE89C}" dt="2021-05-04T12:39:46.723" v="1579"/>
        <pc:sldMkLst>
          <pc:docMk/>
          <pc:sldMk cId="3543013142" sldId="687"/>
        </pc:sldMkLst>
      </pc:sldChg>
      <pc:sldChg chg="modNotes">
        <pc:chgData name="Sian Dumas" userId="S::sian@colour-profiling.com::d0c18d62-381c-41a5-b8b8-aca3ffbb5dac" providerId="AD" clId="Web-{F6F310E1-9418-5B76-8185-02D759DEE89C}" dt="2021-05-04T12:50:17.613" v="2027"/>
        <pc:sldMkLst>
          <pc:docMk/>
          <pc:sldMk cId="3949354679" sldId="688"/>
        </pc:sldMkLst>
      </pc:sldChg>
      <pc:sldChg chg="modNotes">
        <pc:chgData name="Sian Dumas" userId="S::sian@colour-profiling.com::d0c18d62-381c-41a5-b8b8-aca3ffbb5dac" providerId="AD" clId="Web-{F6F310E1-9418-5B76-8185-02D759DEE89C}" dt="2021-05-04T12:11:52.824" v="258"/>
        <pc:sldMkLst>
          <pc:docMk/>
          <pc:sldMk cId="1790393136" sldId="690"/>
        </pc:sldMkLst>
      </pc:sldChg>
      <pc:sldChg chg="modNotes">
        <pc:chgData name="Sian Dumas" userId="S::sian@colour-profiling.com::d0c18d62-381c-41a5-b8b8-aca3ffbb5dac" providerId="AD" clId="Web-{F6F310E1-9418-5B76-8185-02D759DEE89C}" dt="2021-05-04T12:33:00.885" v="1454"/>
        <pc:sldMkLst>
          <pc:docMk/>
          <pc:sldMk cId="249812275" sldId="692"/>
        </pc:sldMkLst>
      </pc:sldChg>
      <pc:sldChg chg="modNotes">
        <pc:chgData name="Sian Dumas" userId="S::sian@colour-profiling.com::d0c18d62-381c-41a5-b8b8-aca3ffbb5dac" providerId="AD" clId="Web-{F6F310E1-9418-5B76-8185-02D759DEE89C}" dt="2021-05-04T12:37:46.923" v="1573"/>
        <pc:sldMkLst>
          <pc:docMk/>
          <pc:sldMk cId="2887982989" sldId="693"/>
        </pc:sldMkLst>
      </pc:sldChg>
    </pc:docChg>
  </pc:docChgLst>
  <pc:docChgLst>
    <pc:chgData name="Mark Herbert" userId="S::mark@colour-profiling.com::15902831-cc1d-4d1a-b05d-88318b84e529" providerId="AD" clId="Web-{5ADE9FAE-4EC5-1D06-5C02-D680EA7B580A}"/>
    <pc:docChg chg="modSld">
      <pc:chgData name="Mark Herbert" userId="S::mark@colour-profiling.com::15902831-cc1d-4d1a-b05d-88318b84e529" providerId="AD" clId="Web-{5ADE9FAE-4EC5-1D06-5C02-D680EA7B580A}" dt="2021-06-02T11:33:03.821" v="31"/>
      <pc:docMkLst>
        <pc:docMk/>
      </pc:docMkLst>
      <pc:sldChg chg="addSp">
        <pc:chgData name="Mark Herbert" userId="S::mark@colour-profiling.com::15902831-cc1d-4d1a-b05d-88318b84e529" providerId="AD" clId="Web-{5ADE9FAE-4EC5-1D06-5C02-D680EA7B580A}" dt="2021-06-02T11:32:27.945" v="15"/>
        <pc:sldMkLst>
          <pc:docMk/>
          <pc:sldMk cId="212339302" sldId="268"/>
        </pc:sldMkLst>
        <pc:spChg chg="add">
          <ac:chgData name="Mark Herbert" userId="S::mark@colour-profiling.com::15902831-cc1d-4d1a-b05d-88318b84e529" providerId="AD" clId="Web-{5ADE9FAE-4EC5-1D06-5C02-D680EA7B580A}" dt="2021-06-02T11:32:27.945" v="15"/>
          <ac:spMkLst>
            <pc:docMk/>
            <pc:sldMk cId="212339302" sldId="268"/>
            <ac:spMk id="10" creationId="{501B6C63-F934-4F81-8033-5AD6EECB163B}"/>
          </ac:spMkLst>
        </pc:spChg>
      </pc:sldChg>
      <pc:sldChg chg="addSp">
        <pc:chgData name="Mark Herbert" userId="S::mark@colour-profiling.com::15902831-cc1d-4d1a-b05d-88318b84e529" providerId="AD" clId="Web-{5ADE9FAE-4EC5-1D06-5C02-D680EA7B580A}" dt="2021-06-02T11:32:23.476" v="12"/>
        <pc:sldMkLst>
          <pc:docMk/>
          <pc:sldMk cId="2314900083" sldId="279"/>
        </pc:sldMkLst>
        <pc:spChg chg="add">
          <ac:chgData name="Mark Herbert" userId="S::mark@colour-profiling.com::15902831-cc1d-4d1a-b05d-88318b84e529" providerId="AD" clId="Web-{5ADE9FAE-4EC5-1D06-5C02-D680EA7B580A}" dt="2021-06-02T11:32:23.476" v="12"/>
          <ac:spMkLst>
            <pc:docMk/>
            <pc:sldMk cId="2314900083" sldId="279"/>
            <ac:spMk id="8" creationId="{501B6C63-F934-4F81-8033-5AD6EECB163B}"/>
          </ac:spMkLst>
        </pc:spChg>
      </pc:sldChg>
      <pc:sldChg chg="addSp">
        <pc:chgData name="Mark Herbert" userId="S::mark@colour-profiling.com::15902831-cc1d-4d1a-b05d-88318b84e529" providerId="AD" clId="Web-{5ADE9FAE-4EC5-1D06-5C02-D680EA7B580A}" dt="2021-06-02T11:32:21.507" v="11"/>
        <pc:sldMkLst>
          <pc:docMk/>
          <pc:sldMk cId="331979346" sldId="376"/>
        </pc:sldMkLst>
        <pc:spChg chg="add">
          <ac:chgData name="Mark Herbert" userId="S::mark@colour-profiling.com::15902831-cc1d-4d1a-b05d-88318b84e529" providerId="AD" clId="Web-{5ADE9FAE-4EC5-1D06-5C02-D680EA7B580A}" dt="2021-06-02T11:32:21.507" v="11"/>
          <ac:spMkLst>
            <pc:docMk/>
            <pc:sldMk cId="331979346" sldId="376"/>
            <ac:spMk id="15" creationId="{501B6C63-F934-4F81-8033-5AD6EECB163B}"/>
          </ac:spMkLst>
        </pc:spChg>
      </pc:sldChg>
      <pc:sldChg chg="addSp">
        <pc:chgData name="Mark Herbert" userId="S::mark@colour-profiling.com::15902831-cc1d-4d1a-b05d-88318b84e529" providerId="AD" clId="Web-{5ADE9FAE-4EC5-1D06-5C02-D680EA7B580A}" dt="2021-06-02T11:32:29.773" v="16"/>
        <pc:sldMkLst>
          <pc:docMk/>
          <pc:sldMk cId="2487295138" sldId="400"/>
        </pc:sldMkLst>
        <pc:spChg chg="add">
          <ac:chgData name="Mark Herbert" userId="S::mark@colour-profiling.com::15902831-cc1d-4d1a-b05d-88318b84e529" providerId="AD" clId="Web-{5ADE9FAE-4EC5-1D06-5C02-D680EA7B580A}" dt="2021-06-02T11:32:29.773" v="16"/>
          <ac:spMkLst>
            <pc:docMk/>
            <pc:sldMk cId="2487295138" sldId="400"/>
            <ac:spMk id="12" creationId="{501B6C63-F934-4F81-8033-5AD6EECB163B}"/>
          </ac:spMkLst>
        </pc:spChg>
      </pc:sldChg>
      <pc:sldChg chg="addSp">
        <pc:chgData name="Mark Herbert" userId="S::mark@colour-profiling.com::15902831-cc1d-4d1a-b05d-88318b84e529" providerId="AD" clId="Web-{5ADE9FAE-4EC5-1D06-5C02-D680EA7B580A}" dt="2021-06-02T11:32:18.023" v="9"/>
        <pc:sldMkLst>
          <pc:docMk/>
          <pc:sldMk cId="182378725" sldId="581"/>
        </pc:sldMkLst>
        <pc:spChg chg="add">
          <ac:chgData name="Mark Herbert" userId="S::mark@colour-profiling.com::15902831-cc1d-4d1a-b05d-88318b84e529" providerId="AD" clId="Web-{5ADE9FAE-4EC5-1D06-5C02-D680EA7B580A}" dt="2021-06-02T11:32:18.023" v="9"/>
          <ac:spMkLst>
            <pc:docMk/>
            <pc:sldMk cId="182378725" sldId="581"/>
            <ac:spMk id="10" creationId="{501B6C63-F934-4F81-8033-5AD6EECB163B}"/>
          </ac:spMkLst>
        </pc:spChg>
      </pc:sldChg>
      <pc:sldChg chg="addSp">
        <pc:chgData name="Mark Herbert" userId="S::mark@colour-profiling.com::15902831-cc1d-4d1a-b05d-88318b84e529" providerId="AD" clId="Web-{5ADE9FAE-4EC5-1D06-5C02-D680EA7B580A}" dt="2021-06-02T11:33:03.821" v="31"/>
        <pc:sldMkLst>
          <pc:docMk/>
          <pc:sldMk cId="3301908370" sldId="610"/>
        </pc:sldMkLst>
        <pc:spChg chg="add">
          <ac:chgData name="Mark Herbert" userId="S::mark@colour-profiling.com::15902831-cc1d-4d1a-b05d-88318b84e529" providerId="AD" clId="Web-{5ADE9FAE-4EC5-1D06-5C02-D680EA7B580A}" dt="2021-06-02T11:33:03.821" v="31"/>
          <ac:spMkLst>
            <pc:docMk/>
            <pc:sldMk cId="3301908370" sldId="610"/>
            <ac:spMk id="26" creationId="{501B6C63-F934-4F81-8033-5AD6EECB163B}"/>
          </ac:spMkLst>
        </pc:spChg>
      </pc:sldChg>
      <pc:sldChg chg="addSp modSp">
        <pc:chgData name="Mark Herbert" userId="S::mark@colour-profiling.com::15902831-cc1d-4d1a-b05d-88318b84e529" providerId="AD" clId="Web-{5ADE9FAE-4EC5-1D06-5C02-D680EA7B580A}" dt="2021-06-02T11:32:10.882" v="5" actId="20577"/>
        <pc:sldMkLst>
          <pc:docMk/>
          <pc:sldMk cId="2557649422" sldId="615"/>
        </pc:sldMkLst>
        <pc:spChg chg="add mod">
          <ac:chgData name="Mark Herbert" userId="S::mark@colour-profiling.com::15902831-cc1d-4d1a-b05d-88318b84e529" providerId="AD" clId="Web-{5ADE9FAE-4EC5-1D06-5C02-D680EA7B580A}" dt="2021-06-02T11:32:10.882" v="5" actId="20577"/>
          <ac:spMkLst>
            <pc:docMk/>
            <pc:sldMk cId="2557649422" sldId="615"/>
            <ac:spMk id="6" creationId="{501B6C63-F934-4F81-8033-5AD6EECB163B}"/>
          </ac:spMkLst>
        </pc:spChg>
      </pc:sldChg>
      <pc:sldChg chg="addSp">
        <pc:chgData name="Mark Herbert" userId="S::mark@colour-profiling.com::15902831-cc1d-4d1a-b05d-88318b84e529" providerId="AD" clId="Web-{5ADE9FAE-4EC5-1D06-5C02-D680EA7B580A}" dt="2021-06-02T11:32:20.492" v="10"/>
        <pc:sldMkLst>
          <pc:docMk/>
          <pc:sldMk cId="2790576085" sldId="633"/>
        </pc:sldMkLst>
        <pc:spChg chg="add">
          <ac:chgData name="Mark Herbert" userId="S::mark@colour-profiling.com::15902831-cc1d-4d1a-b05d-88318b84e529" providerId="AD" clId="Web-{5ADE9FAE-4EC5-1D06-5C02-D680EA7B580A}" dt="2021-06-02T11:32:20.492" v="10"/>
          <ac:spMkLst>
            <pc:docMk/>
            <pc:sldMk cId="2790576085" sldId="633"/>
            <ac:spMk id="15" creationId="{501B6C63-F934-4F81-8033-5AD6EECB163B}"/>
          </ac:spMkLst>
        </pc:spChg>
      </pc:sldChg>
      <pc:sldChg chg="addSp">
        <pc:chgData name="Mark Herbert" userId="S::mark@colour-profiling.com::15902831-cc1d-4d1a-b05d-88318b84e529" providerId="AD" clId="Web-{5ADE9FAE-4EC5-1D06-5C02-D680EA7B580A}" dt="2021-06-02T11:32:12.491" v="6"/>
        <pc:sldMkLst>
          <pc:docMk/>
          <pc:sldMk cId="2436521290" sldId="634"/>
        </pc:sldMkLst>
        <pc:spChg chg="add">
          <ac:chgData name="Mark Herbert" userId="S::mark@colour-profiling.com::15902831-cc1d-4d1a-b05d-88318b84e529" providerId="AD" clId="Web-{5ADE9FAE-4EC5-1D06-5C02-D680EA7B580A}" dt="2021-06-02T11:32:12.491" v="6"/>
          <ac:spMkLst>
            <pc:docMk/>
            <pc:sldMk cId="2436521290" sldId="634"/>
            <ac:spMk id="5" creationId="{501B6C63-F934-4F81-8033-5AD6EECB163B}"/>
          </ac:spMkLst>
        </pc:spChg>
      </pc:sldChg>
      <pc:sldChg chg="addSp">
        <pc:chgData name="Mark Herbert" userId="S::mark@colour-profiling.com::15902831-cc1d-4d1a-b05d-88318b84e529" providerId="AD" clId="Web-{5ADE9FAE-4EC5-1D06-5C02-D680EA7B580A}" dt="2021-06-02T11:32:15.585" v="7"/>
        <pc:sldMkLst>
          <pc:docMk/>
          <pc:sldMk cId="730845481" sldId="635"/>
        </pc:sldMkLst>
        <pc:spChg chg="add">
          <ac:chgData name="Mark Herbert" userId="S::mark@colour-profiling.com::15902831-cc1d-4d1a-b05d-88318b84e529" providerId="AD" clId="Web-{5ADE9FAE-4EC5-1D06-5C02-D680EA7B580A}" dt="2021-06-02T11:32:15.585" v="7"/>
          <ac:spMkLst>
            <pc:docMk/>
            <pc:sldMk cId="730845481" sldId="635"/>
            <ac:spMk id="7" creationId="{501B6C63-F934-4F81-8033-5AD6EECB163B}"/>
          </ac:spMkLst>
        </pc:spChg>
      </pc:sldChg>
      <pc:sldChg chg="addSp">
        <pc:chgData name="Mark Herbert" userId="S::mark@colour-profiling.com::15902831-cc1d-4d1a-b05d-88318b84e529" providerId="AD" clId="Web-{5ADE9FAE-4EC5-1D06-5C02-D680EA7B580A}" dt="2021-06-02T11:32:35.914" v="18"/>
        <pc:sldMkLst>
          <pc:docMk/>
          <pc:sldMk cId="161905915" sldId="669"/>
        </pc:sldMkLst>
        <pc:spChg chg="add">
          <ac:chgData name="Mark Herbert" userId="S::mark@colour-profiling.com::15902831-cc1d-4d1a-b05d-88318b84e529" providerId="AD" clId="Web-{5ADE9FAE-4EC5-1D06-5C02-D680EA7B580A}" dt="2021-06-02T11:32:35.914" v="18"/>
          <ac:spMkLst>
            <pc:docMk/>
            <pc:sldMk cId="161905915" sldId="669"/>
            <ac:spMk id="11" creationId="{501B6C63-F934-4F81-8033-5AD6EECB163B}"/>
          </ac:spMkLst>
        </pc:spChg>
      </pc:sldChg>
      <pc:sldChg chg="addSp">
        <pc:chgData name="Mark Herbert" userId="S::mark@colour-profiling.com::15902831-cc1d-4d1a-b05d-88318b84e529" providerId="AD" clId="Web-{5ADE9FAE-4EC5-1D06-5C02-D680EA7B580A}" dt="2021-06-02T11:32:48.789" v="25"/>
        <pc:sldMkLst>
          <pc:docMk/>
          <pc:sldMk cId="1959062302" sldId="670"/>
        </pc:sldMkLst>
        <pc:spChg chg="add">
          <ac:chgData name="Mark Herbert" userId="S::mark@colour-profiling.com::15902831-cc1d-4d1a-b05d-88318b84e529" providerId="AD" clId="Web-{5ADE9FAE-4EC5-1D06-5C02-D680EA7B580A}" dt="2021-06-02T11:32:48.789" v="25"/>
          <ac:spMkLst>
            <pc:docMk/>
            <pc:sldMk cId="1959062302" sldId="670"/>
            <ac:spMk id="9" creationId="{501B6C63-F934-4F81-8033-5AD6EECB163B}"/>
          </ac:spMkLst>
        </pc:spChg>
      </pc:sldChg>
      <pc:sldChg chg="addSp">
        <pc:chgData name="Mark Herbert" userId="S::mark@colour-profiling.com::15902831-cc1d-4d1a-b05d-88318b84e529" providerId="AD" clId="Web-{5ADE9FAE-4EC5-1D06-5C02-D680EA7B580A}" dt="2021-06-02T11:32:40.273" v="20"/>
        <pc:sldMkLst>
          <pc:docMk/>
          <pc:sldMk cId="871805527" sldId="671"/>
        </pc:sldMkLst>
        <pc:spChg chg="add">
          <ac:chgData name="Mark Herbert" userId="S::mark@colour-profiling.com::15902831-cc1d-4d1a-b05d-88318b84e529" providerId="AD" clId="Web-{5ADE9FAE-4EC5-1D06-5C02-D680EA7B580A}" dt="2021-06-02T11:32:40.273" v="20"/>
          <ac:spMkLst>
            <pc:docMk/>
            <pc:sldMk cId="871805527" sldId="671"/>
            <ac:spMk id="7" creationId="{501B6C63-F934-4F81-8033-5AD6EECB163B}"/>
          </ac:spMkLst>
        </pc:spChg>
      </pc:sldChg>
      <pc:sldChg chg="addSp">
        <pc:chgData name="Mark Herbert" userId="S::mark@colour-profiling.com::15902831-cc1d-4d1a-b05d-88318b84e529" providerId="AD" clId="Web-{5ADE9FAE-4EC5-1D06-5C02-D680EA7B580A}" dt="2021-06-02T11:32:26.414" v="14"/>
        <pc:sldMkLst>
          <pc:docMk/>
          <pc:sldMk cId="3199438380" sldId="672"/>
        </pc:sldMkLst>
        <pc:spChg chg="add">
          <ac:chgData name="Mark Herbert" userId="S::mark@colour-profiling.com::15902831-cc1d-4d1a-b05d-88318b84e529" providerId="AD" clId="Web-{5ADE9FAE-4EC5-1D06-5C02-D680EA7B580A}" dt="2021-06-02T11:32:26.414" v="14"/>
          <ac:spMkLst>
            <pc:docMk/>
            <pc:sldMk cId="3199438380" sldId="672"/>
            <ac:spMk id="14" creationId="{501B6C63-F934-4F81-8033-5AD6EECB163B}"/>
          </ac:spMkLst>
        </pc:spChg>
      </pc:sldChg>
      <pc:sldChg chg="addSp">
        <pc:chgData name="Mark Herbert" userId="S::mark@colour-profiling.com::15902831-cc1d-4d1a-b05d-88318b84e529" providerId="AD" clId="Web-{5ADE9FAE-4EC5-1D06-5C02-D680EA7B580A}" dt="2021-06-02T11:32:56.039" v="27"/>
        <pc:sldMkLst>
          <pc:docMk/>
          <pc:sldMk cId="607356709" sldId="674"/>
        </pc:sldMkLst>
        <pc:spChg chg="add">
          <ac:chgData name="Mark Herbert" userId="S::mark@colour-profiling.com::15902831-cc1d-4d1a-b05d-88318b84e529" providerId="AD" clId="Web-{5ADE9FAE-4EC5-1D06-5C02-D680EA7B580A}" dt="2021-06-02T11:32:56.039" v="27"/>
          <ac:spMkLst>
            <pc:docMk/>
            <pc:sldMk cId="607356709" sldId="674"/>
            <ac:spMk id="13" creationId="{501B6C63-F934-4F81-8033-5AD6EECB163B}"/>
          </ac:spMkLst>
        </pc:spChg>
      </pc:sldChg>
      <pc:sldChg chg="addSp">
        <pc:chgData name="Mark Herbert" userId="S::mark@colour-profiling.com::15902831-cc1d-4d1a-b05d-88318b84e529" providerId="AD" clId="Web-{5ADE9FAE-4EC5-1D06-5C02-D680EA7B580A}" dt="2021-06-02T11:33:01.399" v="30"/>
        <pc:sldMkLst>
          <pc:docMk/>
          <pc:sldMk cId="1626745306" sldId="675"/>
        </pc:sldMkLst>
        <pc:spChg chg="add">
          <ac:chgData name="Mark Herbert" userId="S::mark@colour-profiling.com::15902831-cc1d-4d1a-b05d-88318b84e529" providerId="AD" clId="Web-{5ADE9FAE-4EC5-1D06-5C02-D680EA7B580A}" dt="2021-06-02T11:33:01.399" v="30"/>
          <ac:spMkLst>
            <pc:docMk/>
            <pc:sldMk cId="1626745306" sldId="675"/>
            <ac:spMk id="10" creationId="{501B6C63-F934-4F81-8033-5AD6EECB163B}"/>
          </ac:spMkLst>
        </pc:spChg>
      </pc:sldChg>
      <pc:sldChg chg="addSp">
        <pc:chgData name="Mark Herbert" userId="S::mark@colour-profiling.com::15902831-cc1d-4d1a-b05d-88318b84e529" providerId="AD" clId="Web-{5ADE9FAE-4EC5-1D06-5C02-D680EA7B580A}" dt="2021-06-02T11:32:59.524" v="29"/>
        <pc:sldMkLst>
          <pc:docMk/>
          <pc:sldMk cId="1300033764" sldId="677"/>
        </pc:sldMkLst>
        <pc:spChg chg="add">
          <ac:chgData name="Mark Herbert" userId="S::mark@colour-profiling.com::15902831-cc1d-4d1a-b05d-88318b84e529" providerId="AD" clId="Web-{5ADE9FAE-4EC5-1D06-5C02-D680EA7B580A}" dt="2021-06-02T11:32:59.524" v="29"/>
          <ac:spMkLst>
            <pc:docMk/>
            <pc:sldMk cId="1300033764" sldId="677"/>
            <ac:spMk id="8" creationId="{501B6C63-F934-4F81-8033-5AD6EECB163B}"/>
          </ac:spMkLst>
        </pc:spChg>
      </pc:sldChg>
      <pc:sldChg chg="addSp">
        <pc:chgData name="Mark Herbert" userId="S::mark@colour-profiling.com::15902831-cc1d-4d1a-b05d-88318b84e529" providerId="AD" clId="Web-{5ADE9FAE-4EC5-1D06-5C02-D680EA7B580A}" dt="2021-06-02T11:32:37.476" v="19"/>
        <pc:sldMkLst>
          <pc:docMk/>
          <pc:sldMk cId="3666976478" sldId="678"/>
        </pc:sldMkLst>
        <pc:spChg chg="add">
          <ac:chgData name="Mark Herbert" userId="S::mark@colour-profiling.com::15902831-cc1d-4d1a-b05d-88318b84e529" providerId="AD" clId="Web-{5ADE9FAE-4EC5-1D06-5C02-D680EA7B580A}" dt="2021-06-02T11:32:37.476" v="19"/>
          <ac:spMkLst>
            <pc:docMk/>
            <pc:sldMk cId="3666976478" sldId="678"/>
            <ac:spMk id="10" creationId="{501B6C63-F934-4F81-8033-5AD6EECB163B}"/>
          </ac:spMkLst>
        </pc:spChg>
      </pc:sldChg>
      <pc:sldChg chg="addSp modSp">
        <pc:chgData name="Mark Herbert" userId="S::mark@colour-profiling.com::15902831-cc1d-4d1a-b05d-88318b84e529" providerId="AD" clId="Web-{5ADE9FAE-4EC5-1D06-5C02-D680EA7B580A}" dt="2021-06-02T11:32:03.022" v="1" actId="20577"/>
        <pc:sldMkLst>
          <pc:docMk/>
          <pc:sldMk cId="578443191" sldId="679"/>
        </pc:sldMkLst>
        <pc:spChg chg="add mod">
          <ac:chgData name="Mark Herbert" userId="S::mark@colour-profiling.com::15902831-cc1d-4d1a-b05d-88318b84e529" providerId="AD" clId="Web-{5ADE9FAE-4EC5-1D06-5C02-D680EA7B580A}" dt="2021-06-02T11:32:03.022" v="1" actId="20577"/>
          <ac:spMkLst>
            <pc:docMk/>
            <pc:sldMk cId="578443191" sldId="679"/>
            <ac:spMk id="25" creationId="{501B6C63-F934-4F81-8033-5AD6EECB163B}"/>
          </ac:spMkLst>
        </pc:spChg>
      </pc:sldChg>
      <pc:sldChg chg="addSp modSp">
        <pc:chgData name="Mark Herbert" userId="S::mark@colour-profiling.com::15902831-cc1d-4d1a-b05d-88318b84e529" providerId="AD" clId="Web-{5ADE9FAE-4EC5-1D06-5C02-D680EA7B580A}" dt="2021-06-02T11:32:06.475" v="3" actId="20577"/>
        <pc:sldMkLst>
          <pc:docMk/>
          <pc:sldMk cId="1517370371" sldId="680"/>
        </pc:sldMkLst>
        <pc:spChg chg="add mod">
          <ac:chgData name="Mark Herbert" userId="S::mark@colour-profiling.com::15902831-cc1d-4d1a-b05d-88318b84e529" providerId="AD" clId="Web-{5ADE9FAE-4EC5-1D06-5C02-D680EA7B580A}" dt="2021-06-02T11:32:06.475" v="3" actId="20577"/>
          <ac:spMkLst>
            <pc:docMk/>
            <pc:sldMk cId="1517370371" sldId="680"/>
            <ac:spMk id="6" creationId="{501B6C63-F934-4F81-8033-5AD6EECB163B}"/>
          </ac:spMkLst>
        </pc:spChg>
      </pc:sldChg>
      <pc:sldChg chg="addSp">
        <pc:chgData name="Mark Herbert" userId="S::mark@colour-profiling.com::15902831-cc1d-4d1a-b05d-88318b84e529" providerId="AD" clId="Web-{5ADE9FAE-4EC5-1D06-5C02-D680EA7B580A}" dt="2021-06-02T11:32:16.773" v="8"/>
        <pc:sldMkLst>
          <pc:docMk/>
          <pc:sldMk cId="2139501683" sldId="681"/>
        </pc:sldMkLst>
        <pc:spChg chg="add">
          <ac:chgData name="Mark Herbert" userId="S::mark@colour-profiling.com::15902831-cc1d-4d1a-b05d-88318b84e529" providerId="AD" clId="Web-{5ADE9FAE-4EC5-1D06-5C02-D680EA7B580A}" dt="2021-06-02T11:32:16.773" v="8"/>
          <ac:spMkLst>
            <pc:docMk/>
            <pc:sldMk cId="2139501683" sldId="681"/>
            <ac:spMk id="10" creationId="{501B6C63-F934-4F81-8033-5AD6EECB163B}"/>
          </ac:spMkLst>
        </pc:spChg>
      </pc:sldChg>
      <pc:sldChg chg="addSp">
        <pc:chgData name="Mark Herbert" userId="S::mark@colour-profiling.com::15902831-cc1d-4d1a-b05d-88318b84e529" providerId="AD" clId="Web-{5ADE9FAE-4EC5-1D06-5C02-D680EA7B580A}" dt="2021-06-02T11:32:57.430" v="28"/>
        <pc:sldMkLst>
          <pc:docMk/>
          <pc:sldMk cId="295587505" sldId="684"/>
        </pc:sldMkLst>
        <pc:spChg chg="add">
          <ac:chgData name="Mark Herbert" userId="S::mark@colour-profiling.com::15902831-cc1d-4d1a-b05d-88318b84e529" providerId="AD" clId="Web-{5ADE9FAE-4EC5-1D06-5C02-D680EA7B580A}" dt="2021-06-02T11:32:57.430" v="28"/>
          <ac:spMkLst>
            <pc:docMk/>
            <pc:sldMk cId="295587505" sldId="684"/>
            <ac:spMk id="12" creationId="{501B6C63-F934-4F81-8033-5AD6EECB163B}"/>
          </ac:spMkLst>
        </pc:spChg>
      </pc:sldChg>
      <pc:sldChg chg="addSp">
        <pc:chgData name="Mark Herbert" userId="S::mark@colour-profiling.com::15902831-cc1d-4d1a-b05d-88318b84e529" providerId="AD" clId="Web-{5ADE9FAE-4EC5-1D06-5C02-D680EA7B580A}" dt="2021-06-02T11:32:43.195" v="22"/>
        <pc:sldMkLst>
          <pc:docMk/>
          <pc:sldMk cId="1922044137" sldId="685"/>
        </pc:sldMkLst>
        <pc:spChg chg="add">
          <ac:chgData name="Mark Herbert" userId="S::mark@colour-profiling.com::15902831-cc1d-4d1a-b05d-88318b84e529" providerId="AD" clId="Web-{5ADE9FAE-4EC5-1D06-5C02-D680EA7B580A}" dt="2021-06-02T11:32:43.195" v="22"/>
          <ac:spMkLst>
            <pc:docMk/>
            <pc:sldMk cId="1922044137" sldId="685"/>
            <ac:spMk id="17" creationId="{501B6C63-F934-4F81-8033-5AD6EECB163B}"/>
          </ac:spMkLst>
        </pc:spChg>
      </pc:sldChg>
      <pc:sldChg chg="addSp">
        <pc:chgData name="Mark Herbert" userId="S::mark@colour-profiling.com::15902831-cc1d-4d1a-b05d-88318b84e529" providerId="AD" clId="Web-{5ADE9FAE-4EC5-1D06-5C02-D680EA7B580A}" dt="2021-06-02T11:32:50.367" v="26"/>
        <pc:sldMkLst>
          <pc:docMk/>
          <pc:sldMk cId="3543013142" sldId="687"/>
        </pc:sldMkLst>
        <pc:spChg chg="add">
          <ac:chgData name="Mark Herbert" userId="S::mark@colour-profiling.com::15902831-cc1d-4d1a-b05d-88318b84e529" providerId="AD" clId="Web-{5ADE9FAE-4EC5-1D06-5C02-D680EA7B580A}" dt="2021-06-02T11:32:50.367" v="26"/>
          <ac:spMkLst>
            <pc:docMk/>
            <pc:sldMk cId="3543013142" sldId="687"/>
            <ac:spMk id="12" creationId="{501B6C63-F934-4F81-8033-5AD6EECB163B}"/>
          </ac:spMkLst>
        </pc:spChg>
      </pc:sldChg>
      <pc:sldChg chg="addSp">
        <pc:chgData name="Mark Herbert" userId="S::mark@colour-profiling.com::15902831-cc1d-4d1a-b05d-88318b84e529" providerId="AD" clId="Web-{5ADE9FAE-4EC5-1D06-5C02-D680EA7B580A}" dt="2021-06-02T11:32:47.180" v="24"/>
        <pc:sldMkLst>
          <pc:docMk/>
          <pc:sldMk cId="3949354679" sldId="688"/>
        </pc:sldMkLst>
        <pc:spChg chg="add">
          <ac:chgData name="Mark Herbert" userId="S::mark@colour-profiling.com::15902831-cc1d-4d1a-b05d-88318b84e529" providerId="AD" clId="Web-{5ADE9FAE-4EC5-1D06-5C02-D680EA7B580A}" dt="2021-06-02T11:32:47.180" v="24"/>
          <ac:spMkLst>
            <pc:docMk/>
            <pc:sldMk cId="3949354679" sldId="688"/>
            <ac:spMk id="12" creationId="{501B6C63-F934-4F81-8033-5AD6EECB163B}"/>
          </ac:spMkLst>
        </pc:spChg>
      </pc:sldChg>
      <pc:sldChg chg="addSp">
        <pc:chgData name="Mark Herbert" userId="S::mark@colour-profiling.com::15902831-cc1d-4d1a-b05d-88318b84e529" providerId="AD" clId="Web-{5ADE9FAE-4EC5-1D06-5C02-D680EA7B580A}" dt="2021-06-02T11:32:34.086" v="17"/>
        <pc:sldMkLst>
          <pc:docMk/>
          <pc:sldMk cId="1790393136" sldId="690"/>
        </pc:sldMkLst>
        <pc:spChg chg="add">
          <ac:chgData name="Mark Herbert" userId="S::mark@colour-profiling.com::15902831-cc1d-4d1a-b05d-88318b84e529" providerId="AD" clId="Web-{5ADE9FAE-4EC5-1D06-5C02-D680EA7B580A}" dt="2021-06-02T11:32:34.086" v="17"/>
          <ac:spMkLst>
            <pc:docMk/>
            <pc:sldMk cId="1790393136" sldId="690"/>
            <ac:spMk id="16" creationId="{501B6C63-F934-4F81-8033-5AD6EECB163B}"/>
          </ac:spMkLst>
        </pc:spChg>
      </pc:sldChg>
      <pc:sldChg chg="addSp">
        <pc:chgData name="Mark Herbert" userId="S::mark@colour-profiling.com::15902831-cc1d-4d1a-b05d-88318b84e529" providerId="AD" clId="Web-{5ADE9FAE-4EC5-1D06-5C02-D680EA7B580A}" dt="2021-06-02T11:32:24.492" v="13"/>
        <pc:sldMkLst>
          <pc:docMk/>
          <pc:sldMk cId="3873074481" sldId="691"/>
        </pc:sldMkLst>
        <pc:spChg chg="add">
          <ac:chgData name="Mark Herbert" userId="S::mark@colour-profiling.com::15902831-cc1d-4d1a-b05d-88318b84e529" providerId="AD" clId="Web-{5ADE9FAE-4EC5-1D06-5C02-D680EA7B580A}" dt="2021-06-02T11:32:24.492" v="13"/>
          <ac:spMkLst>
            <pc:docMk/>
            <pc:sldMk cId="3873074481" sldId="691"/>
            <ac:spMk id="15" creationId="{501B6C63-F934-4F81-8033-5AD6EECB163B}"/>
          </ac:spMkLst>
        </pc:spChg>
      </pc:sldChg>
      <pc:sldChg chg="addSp">
        <pc:chgData name="Mark Herbert" userId="S::mark@colour-profiling.com::15902831-cc1d-4d1a-b05d-88318b84e529" providerId="AD" clId="Web-{5ADE9FAE-4EC5-1D06-5C02-D680EA7B580A}" dt="2021-06-02T11:32:41.898" v="21"/>
        <pc:sldMkLst>
          <pc:docMk/>
          <pc:sldMk cId="249812275" sldId="692"/>
        </pc:sldMkLst>
        <pc:spChg chg="add">
          <ac:chgData name="Mark Herbert" userId="S::mark@colour-profiling.com::15902831-cc1d-4d1a-b05d-88318b84e529" providerId="AD" clId="Web-{5ADE9FAE-4EC5-1D06-5C02-D680EA7B580A}" dt="2021-06-02T11:32:41.898" v="21"/>
          <ac:spMkLst>
            <pc:docMk/>
            <pc:sldMk cId="249812275" sldId="692"/>
            <ac:spMk id="7" creationId="{501B6C63-F934-4F81-8033-5AD6EECB163B}"/>
          </ac:spMkLst>
        </pc:spChg>
      </pc:sldChg>
      <pc:sldChg chg="addSp">
        <pc:chgData name="Mark Herbert" userId="S::mark@colour-profiling.com::15902831-cc1d-4d1a-b05d-88318b84e529" providerId="AD" clId="Web-{5ADE9FAE-4EC5-1D06-5C02-D680EA7B580A}" dt="2021-06-02T11:32:44.570" v="23"/>
        <pc:sldMkLst>
          <pc:docMk/>
          <pc:sldMk cId="2887982989" sldId="693"/>
        </pc:sldMkLst>
        <pc:spChg chg="add">
          <ac:chgData name="Mark Herbert" userId="S::mark@colour-profiling.com::15902831-cc1d-4d1a-b05d-88318b84e529" providerId="AD" clId="Web-{5ADE9FAE-4EC5-1D06-5C02-D680EA7B580A}" dt="2021-06-02T11:32:44.570" v="23"/>
          <ac:spMkLst>
            <pc:docMk/>
            <pc:sldMk cId="2887982989" sldId="693"/>
            <ac:spMk id="12" creationId="{501B6C63-F934-4F81-8033-5AD6EECB163B}"/>
          </ac:spMkLst>
        </pc:spChg>
      </pc:sldChg>
    </pc:docChg>
  </pc:docChgLst>
  <pc:docChgLst>
    <pc:chgData name="Mark Herbert" userId="S::mark@colour-profiling.com::15902831-cc1d-4d1a-b05d-88318b84e529" providerId="AD" clId="Web-{E525EE07-9831-C57A-0850-437E6A4B49DB}"/>
    <pc:docChg chg="addSld delSld modSld sldOrd modMainMaster">
      <pc:chgData name="Mark Herbert" userId="S::mark@colour-profiling.com::15902831-cc1d-4d1a-b05d-88318b84e529" providerId="AD" clId="Web-{E525EE07-9831-C57A-0850-437E6A4B49DB}" dt="2021-08-25T12:28:04.151" v="38" actId="20577"/>
      <pc:docMkLst>
        <pc:docMk/>
      </pc:docMkLst>
      <pc:sldChg chg="del">
        <pc:chgData name="Mark Herbert" userId="S::mark@colour-profiling.com::15902831-cc1d-4d1a-b05d-88318b84e529" providerId="AD" clId="Web-{E525EE07-9831-C57A-0850-437E6A4B49DB}" dt="2021-08-25T12:27:12.478" v="20"/>
        <pc:sldMkLst>
          <pc:docMk/>
          <pc:sldMk cId="2436521290" sldId="634"/>
        </pc:sldMkLst>
      </pc:sldChg>
      <pc:sldChg chg="del ord">
        <pc:chgData name="Mark Herbert" userId="S::mark@colour-profiling.com::15902831-cc1d-4d1a-b05d-88318b84e529" providerId="AD" clId="Web-{E525EE07-9831-C57A-0850-437E6A4B49DB}" dt="2021-08-25T12:27:12.478" v="21"/>
        <pc:sldMkLst>
          <pc:docMk/>
          <pc:sldMk cId="730845481" sldId="635"/>
        </pc:sldMkLst>
      </pc:sldChg>
      <pc:sldChg chg="modSp">
        <pc:chgData name="Mark Herbert" userId="S::mark@colour-profiling.com::15902831-cc1d-4d1a-b05d-88318b84e529" providerId="AD" clId="Web-{E525EE07-9831-C57A-0850-437E6A4B49DB}" dt="2021-08-25T12:28:04.151" v="38" actId="20577"/>
        <pc:sldMkLst>
          <pc:docMk/>
          <pc:sldMk cId="1517370371" sldId="680"/>
        </pc:sldMkLst>
        <pc:spChg chg="mod">
          <ac:chgData name="Mark Herbert" userId="S::mark@colour-profiling.com::15902831-cc1d-4d1a-b05d-88318b84e529" providerId="AD" clId="Web-{E525EE07-9831-C57A-0850-437E6A4B49DB}" dt="2021-08-25T12:28:04.151" v="38" actId="20577"/>
          <ac:spMkLst>
            <pc:docMk/>
            <pc:sldMk cId="1517370371" sldId="680"/>
            <ac:spMk id="5" creationId="{540C2F52-C418-8542-85C4-838CC7624AE0}"/>
          </ac:spMkLst>
        </pc:spChg>
      </pc:sldChg>
      <pc:sldChg chg="add ord">
        <pc:chgData name="Mark Herbert" userId="S::mark@colour-profiling.com::15902831-cc1d-4d1a-b05d-88318b84e529" providerId="AD" clId="Web-{E525EE07-9831-C57A-0850-437E6A4B49DB}" dt="2021-08-25T12:26:18.321" v="2"/>
        <pc:sldMkLst>
          <pc:docMk/>
          <pc:sldMk cId="3141324532" sldId="694"/>
        </pc:sldMkLst>
      </pc:sldChg>
      <pc:sldChg chg="add del replId">
        <pc:chgData name="Mark Herbert" userId="S::mark@colour-profiling.com::15902831-cc1d-4d1a-b05d-88318b84e529" providerId="AD" clId="Web-{E525EE07-9831-C57A-0850-437E6A4B49DB}" dt="2021-08-25T12:27:12.478" v="19"/>
        <pc:sldMkLst>
          <pc:docMk/>
          <pc:sldMk cId="1322403157" sldId="695"/>
        </pc:sldMkLst>
      </pc:sldChg>
      <pc:sldMasterChg chg="addSldLayout modSldLayout">
        <pc:chgData name="Mark Herbert" userId="S::mark@colour-profiling.com::15902831-cc1d-4d1a-b05d-88318b84e529" providerId="AD" clId="Web-{E525EE07-9831-C57A-0850-437E6A4B49DB}" dt="2021-08-25T12:25:59.430" v="0"/>
        <pc:sldMasterMkLst>
          <pc:docMk/>
          <pc:sldMasterMk cId="407074242" sldId="2147483648"/>
        </pc:sldMasterMkLst>
        <pc:sldLayoutChg chg="add">
          <pc:chgData name="Mark Herbert" userId="S::mark@colour-profiling.com::15902831-cc1d-4d1a-b05d-88318b84e529" providerId="AD" clId="Web-{E525EE07-9831-C57A-0850-437E6A4B49DB}" dt="2021-08-25T12:25:59.430" v="0"/>
          <pc:sldLayoutMkLst>
            <pc:docMk/>
            <pc:sldMasterMk cId="407074242" sldId="2147483648"/>
            <pc:sldLayoutMk cId="4266177049" sldId="2147483660"/>
          </pc:sldLayoutMkLst>
        </pc:sldLayoutChg>
        <pc:sldLayoutChg chg="replId">
          <pc:chgData name="Mark Herbert" userId="S::mark@colour-profiling.com::15902831-cc1d-4d1a-b05d-88318b84e529" providerId="AD" clId="Web-{E525EE07-9831-C57A-0850-437E6A4B49DB}" dt="2021-08-25T12:25:59.430" v="0"/>
          <pc:sldLayoutMkLst>
            <pc:docMk/>
            <pc:sldMasterMk cId="407074242" sldId="2147483648"/>
            <pc:sldLayoutMk cId="930525061" sldId="2147483661"/>
          </pc:sldLayoutMkLst>
        </pc:sldLayoutChg>
      </pc:sldMasterChg>
    </pc:docChg>
  </pc:docChgLst>
  <pc:docChgLst>
    <pc:chgData name="Jayne Holloway" userId="S::jayne@colour-profiling.com::acd824e0-849b-439c-b4c6-53770188c5fe" providerId="AD" clId="Web-{62DD2E17-DA3A-C9C0-0447-7D7C9BC389C6}"/>
    <pc:docChg chg="modSld">
      <pc:chgData name="Jayne Holloway" userId="S::jayne@colour-profiling.com::acd824e0-849b-439c-b4c6-53770188c5fe" providerId="AD" clId="Web-{62DD2E17-DA3A-C9C0-0447-7D7C9BC389C6}" dt="2021-09-09T13:59:18.715" v="210" actId="1076"/>
      <pc:docMkLst>
        <pc:docMk/>
      </pc:docMkLst>
      <pc:sldChg chg="modSp">
        <pc:chgData name="Jayne Holloway" userId="S::jayne@colour-profiling.com::acd824e0-849b-439c-b4c6-53770188c5fe" providerId="AD" clId="Web-{62DD2E17-DA3A-C9C0-0447-7D7C9BC389C6}" dt="2021-09-09T13:03:22.891" v="30" actId="1076"/>
        <pc:sldMkLst>
          <pc:docMk/>
          <pc:sldMk cId="212339302" sldId="268"/>
        </pc:sldMkLst>
        <pc:spChg chg="mod">
          <ac:chgData name="Jayne Holloway" userId="S::jayne@colour-profiling.com::acd824e0-849b-439c-b4c6-53770188c5fe" providerId="AD" clId="Web-{62DD2E17-DA3A-C9C0-0447-7D7C9BC389C6}" dt="2021-09-09T13:03:19.532" v="29" actId="1076"/>
          <ac:spMkLst>
            <pc:docMk/>
            <pc:sldMk cId="212339302" sldId="268"/>
            <ac:spMk id="8" creationId="{13E2F495-7AE0-4B6A-9418-72A89F1D5A84}"/>
          </ac:spMkLst>
        </pc:spChg>
        <pc:spChg chg="mod">
          <ac:chgData name="Jayne Holloway" userId="S::jayne@colour-profiling.com::acd824e0-849b-439c-b4c6-53770188c5fe" providerId="AD" clId="Web-{62DD2E17-DA3A-C9C0-0447-7D7C9BC389C6}" dt="2021-09-09T13:03:22.891" v="30" actId="1076"/>
          <ac:spMkLst>
            <pc:docMk/>
            <pc:sldMk cId="212339302" sldId="268"/>
            <ac:spMk id="9" creationId="{39D913D7-C7C3-B047-927C-5EF3C5ADEA04}"/>
          </ac:spMkLst>
        </pc:spChg>
      </pc:sldChg>
      <pc:sldChg chg="modSp modNotes">
        <pc:chgData name="Jayne Holloway" userId="S::jayne@colour-profiling.com::acd824e0-849b-439c-b4c6-53770188c5fe" providerId="AD" clId="Web-{62DD2E17-DA3A-C9C0-0447-7D7C9BC389C6}" dt="2021-09-09T13:02:15.843" v="27"/>
        <pc:sldMkLst>
          <pc:docMk/>
          <pc:sldMk cId="2314900083" sldId="279"/>
        </pc:sldMkLst>
        <pc:spChg chg="mod">
          <ac:chgData name="Jayne Holloway" userId="S::jayne@colour-profiling.com::acd824e0-849b-439c-b4c6-53770188c5fe" providerId="AD" clId="Web-{62DD2E17-DA3A-C9C0-0447-7D7C9BC389C6}" dt="2021-09-09T13:00:28.387" v="12" actId="20577"/>
          <ac:spMkLst>
            <pc:docMk/>
            <pc:sldMk cId="2314900083" sldId="279"/>
            <ac:spMk id="4" creationId="{00000000-0000-0000-0000-000000000000}"/>
          </ac:spMkLst>
        </pc:spChg>
        <pc:spChg chg="mod">
          <ac:chgData name="Jayne Holloway" userId="S::jayne@colour-profiling.com::acd824e0-849b-439c-b4c6-53770188c5fe" providerId="AD" clId="Web-{62DD2E17-DA3A-C9C0-0447-7D7C9BC389C6}" dt="2021-09-09T13:00:33.715" v="14" actId="20577"/>
          <ac:spMkLst>
            <pc:docMk/>
            <pc:sldMk cId="2314900083" sldId="279"/>
            <ac:spMk id="7" creationId="{00000000-0000-0000-0000-000000000000}"/>
          </ac:spMkLst>
        </pc:spChg>
        <pc:spChg chg="mod">
          <ac:chgData name="Jayne Holloway" userId="S::jayne@colour-profiling.com::acd824e0-849b-439c-b4c6-53770188c5fe" providerId="AD" clId="Web-{62DD2E17-DA3A-C9C0-0447-7D7C9BC389C6}" dt="2021-09-09T13:00:50.512" v="21" actId="20577"/>
          <ac:spMkLst>
            <pc:docMk/>
            <pc:sldMk cId="2314900083" sldId="279"/>
            <ac:spMk id="10" creationId="{00000000-0000-0000-0000-000000000000}"/>
          </ac:spMkLst>
        </pc:spChg>
      </pc:sldChg>
      <pc:sldChg chg="modSp modNotes">
        <pc:chgData name="Jayne Holloway" userId="S::jayne@colour-profiling.com::acd824e0-849b-439c-b4c6-53770188c5fe" providerId="AD" clId="Web-{62DD2E17-DA3A-C9C0-0447-7D7C9BC389C6}" dt="2021-09-09T13:01:05.841" v="24"/>
        <pc:sldMkLst>
          <pc:docMk/>
          <pc:sldMk cId="331979346" sldId="376"/>
        </pc:sldMkLst>
        <pc:spChg chg="mod">
          <ac:chgData name="Jayne Holloway" userId="S::jayne@colour-profiling.com::acd824e0-849b-439c-b4c6-53770188c5fe" providerId="AD" clId="Web-{62DD2E17-DA3A-C9C0-0447-7D7C9BC389C6}" dt="2021-09-09T13:00:12.793" v="7" actId="20577"/>
          <ac:spMkLst>
            <pc:docMk/>
            <pc:sldMk cId="331979346" sldId="376"/>
            <ac:spMk id="12" creationId="{00000000-0000-0000-0000-000000000000}"/>
          </ac:spMkLst>
        </pc:spChg>
        <pc:spChg chg="mod">
          <ac:chgData name="Jayne Holloway" userId="S::jayne@colour-profiling.com::acd824e0-849b-439c-b4c6-53770188c5fe" providerId="AD" clId="Web-{62DD2E17-DA3A-C9C0-0447-7D7C9BC389C6}" dt="2021-09-09T12:59:45.136" v="3" actId="1076"/>
          <ac:spMkLst>
            <pc:docMk/>
            <pc:sldMk cId="331979346" sldId="376"/>
            <ac:spMk id="19" creationId="{6511CDD0-B34B-E34A-B258-7CAA725784AF}"/>
          </ac:spMkLst>
        </pc:spChg>
      </pc:sldChg>
      <pc:sldChg chg="modSp modNotes">
        <pc:chgData name="Jayne Holloway" userId="S::jayne@colour-profiling.com::acd824e0-849b-439c-b4c6-53770188c5fe" providerId="AD" clId="Web-{62DD2E17-DA3A-C9C0-0447-7D7C9BC389C6}" dt="2021-09-09T13:04:20.737" v="36"/>
        <pc:sldMkLst>
          <pc:docMk/>
          <pc:sldMk cId="2487295138" sldId="400"/>
        </pc:sldMkLst>
        <pc:spChg chg="mod">
          <ac:chgData name="Jayne Holloway" userId="S::jayne@colour-profiling.com::acd824e0-849b-439c-b4c6-53770188c5fe" providerId="AD" clId="Web-{62DD2E17-DA3A-C9C0-0447-7D7C9BC389C6}" dt="2021-09-09T13:03:39.767" v="31" actId="1076"/>
          <ac:spMkLst>
            <pc:docMk/>
            <pc:sldMk cId="2487295138" sldId="400"/>
            <ac:spMk id="11" creationId="{EAA242B7-C0DA-214C-9A63-D76F5C542BE6}"/>
          </ac:spMkLst>
        </pc:spChg>
      </pc:sldChg>
      <pc:sldChg chg="addSp delSp modSp">
        <pc:chgData name="Jayne Holloway" userId="S::jayne@colour-profiling.com::acd824e0-849b-439c-b4c6-53770188c5fe" providerId="AD" clId="Web-{62DD2E17-DA3A-C9C0-0447-7D7C9BC389C6}" dt="2021-09-09T13:59:18.715" v="210" actId="1076"/>
        <pc:sldMkLst>
          <pc:docMk/>
          <pc:sldMk cId="47794785" sldId="630"/>
        </pc:sldMkLst>
        <pc:picChg chg="add mod">
          <ac:chgData name="Jayne Holloway" userId="S::jayne@colour-profiling.com::acd824e0-849b-439c-b4c6-53770188c5fe" providerId="AD" clId="Web-{62DD2E17-DA3A-C9C0-0447-7D7C9BC389C6}" dt="2021-09-09T13:59:18.715" v="210" actId="1076"/>
          <ac:picMkLst>
            <pc:docMk/>
            <pc:sldMk cId="47794785" sldId="630"/>
            <ac:picMk id="2" creationId="{B3DBA2FB-9A4C-4DCA-BCE8-347527BCF442}"/>
          </ac:picMkLst>
        </pc:picChg>
        <pc:picChg chg="del">
          <ac:chgData name="Jayne Holloway" userId="S::jayne@colour-profiling.com::acd824e0-849b-439c-b4c6-53770188c5fe" providerId="AD" clId="Web-{62DD2E17-DA3A-C9C0-0447-7D7C9BC389C6}" dt="2021-09-09T13:58:53.199" v="204"/>
          <ac:picMkLst>
            <pc:docMk/>
            <pc:sldMk cId="47794785" sldId="630"/>
            <ac:picMk id="9" creationId="{D0F4C97C-58AC-B942-845D-860097911CDE}"/>
          </ac:picMkLst>
        </pc:picChg>
      </pc:sldChg>
      <pc:sldChg chg="modSp">
        <pc:chgData name="Jayne Holloway" userId="S::jayne@colour-profiling.com::acd824e0-849b-439c-b4c6-53770188c5fe" providerId="AD" clId="Web-{62DD2E17-DA3A-C9C0-0447-7D7C9BC389C6}" dt="2021-09-09T12:58:54.213" v="0" actId="1076"/>
        <pc:sldMkLst>
          <pc:docMk/>
          <pc:sldMk cId="2790576085" sldId="633"/>
        </pc:sldMkLst>
        <pc:spChg chg="mod">
          <ac:chgData name="Jayne Holloway" userId="S::jayne@colour-profiling.com::acd824e0-849b-439c-b4c6-53770188c5fe" providerId="AD" clId="Web-{62DD2E17-DA3A-C9C0-0447-7D7C9BC389C6}" dt="2021-09-09T12:58:54.213" v="0" actId="1076"/>
          <ac:spMkLst>
            <pc:docMk/>
            <pc:sldMk cId="2790576085" sldId="633"/>
            <ac:spMk id="11" creationId="{D4161FA3-200C-9C43-9281-796D20A64483}"/>
          </ac:spMkLst>
        </pc:spChg>
      </pc:sldChg>
      <pc:sldChg chg="modSp addAnim delAnim modNotes">
        <pc:chgData name="Jayne Holloway" userId="S::jayne@colour-profiling.com::acd824e0-849b-439c-b4c6-53770188c5fe" providerId="AD" clId="Web-{62DD2E17-DA3A-C9C0-0447-7D7C9BC389C6}" dt="2021-09-09T13:14:23.346" v="168"/>
        <pc:sldMkLst>
          <pc:docMk/>
          <pc:sldMk cId="161905915" sldId="669"/>
        </pc:sldMkLst>
        <pc:spChg chg="mod">
          <ac:chgData name="Jayne Holloway" userId="S::jayne@colour-profiling.com::acd824e0-849b-439c-b4c6-53770188c5fe" providerId="AD" clId="Web-{62DD2E17-DA3A-C9C0-0447-7D7C9BC389C6}" dt="2021-09-09T13:13:36.329" v="160" actId="20577"/>
          <ac:spMkLst>
            <pc:docMk/>
            <pc:sldMk cId="161905915" sldId="669"/>
            <ac:spMk id="2" creationId="{C54537B7-2D2E-D546-9CC0-BF9DC6AB24A6}"/>
          </ac:spMkLst>
        </pc:spChg>
        <pc:spChg chg="mod">
          <ac:chgData name="Jayne Holloway" userId="S::jayne@colour-profiling.com::acd824e0-849b-439c-b4c6-53770188c5fe" providerId="AD" clId="Web-{62DD2E17-DA3A-C9C0-0447-7D7C9BC389C6}" dt="2021-09-09T13:09:31.417" v="51" actId="1076"/>
          <ac:spMkLst>
            <pc:docMk/>
            <pc:sldMk cId="161905915" sldId="669"/>
            <ac:spMk id="7" creationId="{65AE00BD-79AE-114B-BAD0-DF465DE6C31E}"/>
          </ac:spMkLst>
        </pc:spChg>
        <pc:spChg chg="mod">
          <ac:chgData name="Jayne Holloway" userId="S::jayne@colour-profiling.com::acd824e0-849b-439c-b4c6-53770188c5fe" providerId="AD" clId="Web-{62DD2E17-DA3A-C9C0-0447-7D7C9BC389C6}" dt="2021-09-09T13:09:27.323" v="50" actId="1076"/>
          <ac:spMkLst>
            <pc:docMk/>
            <pc:sldMk cId="161905915" sldId="669"/>
            <ac:spMk id="10" creationId="{FCD30C4F-3ED1-43C8-B708-2D19408D7C3D}"/>
          </ac:spMkLst>
        </pc:spChg>
      </pc:sldChg>
      <pc:sldChg chg="modSp">
        <pc:chgData name="Jayne Holloway" userId="S::jayne@colour-profiling.com::acd824e0-849b-439c-b4c6-53770188c5fe" providerId="AD" clId="Web-{62DD2E17-DA3A-C9C0-0447-7D7C9BC389C6}" dt="2021-09-09T13:17:52.898" v="195" actId="1076"/>
        <pc:sldMkLst>
          <pc:docMk/>
          <pc:sldMk cId="1959062302" sldId="670"/>
        </pc:sldMkLst>
        <pc:spChg chg="mod">
          <ac:chgData name="Jayne Holloway" userId="S::jayne@colour-profiling.com::acd824e0-849b-439c-b4c6-53770188c5fe" providerId="AD" clId="Web-{62DD2E17-DA3A-C9C0-0447-7D7C9BC389C6}" dt="2021-09-09T13:17:52.898" v="195" actId="1076"/>
          <ac:spMkLst>
            <pc:docMk/>
            <pc:sldMk cId="1959062302" sldId="670"/>
            <ac:spMk id="8" creationId="{09572493-3927-7A47-8144-705695E97D63}"/>
          </ac:spMkLst>
        </pc:spChg>
      </pc:sldChg>
      <pc:sldChg chg="modSp">
        <pc:chgData name="Jayne Holloway" userId="S::jayne@colour-profiling.com::acd824e0-849b-439c-b4c6-53770188c5fe" providerId="AD" clId="Web-{62DD2E17-DA3A-C9C0-0447-7D7C9BC389C6}" dt="2021-09-09T13:15:00.894" v="178" actId="1076"/>
        <pc:sldMkLst>
          <pc:docMk/>
          <pc:sldMk cId="871805527" sldId="671"/>
        </pc:sldMkLst>
        <pc:spChg chg="mod">
          <ac:chgData name="Jayne Holloway" userId="S::jayne@colour-profiling.com::acd824e0-849b-439c-b4c6-53770188c5fe" providerId="AD" clId="Web-{62DD2E17-DA3A-C9C0-0447-7D7C9BC389C6}" dt="2021-09-09T13:15:00.894" v="178" actId="1076"/>
          <ac:spMkLst>
            <pc:docMk/>
            <pc:sldMk cId="871805527" sldId="671"/>
            <ac:spMk id="3" creationId="{E992A3F3-D8E7-6D49-AACA-EDE230592294}"/>
          </ac:spMkLst>
        </pc:spChg>
      </pc:sldChg>
      <pc:sldChg chg="modSp">
        <pc:chgData name="Jayne Holloway" userId="S::jayne@colour-profiling.com::acd824e0-849b-439c-b4c6-53770188c5fe" providerId="AD" clId="Web-{62DD2E17-DA3A-C9C0-0447-7D7C9BC389C6}" dt="2021-09-09T13:02:25.249" v="28" actId="1076"/>
        <pc:sldMkLst>
          <pc:docMk/>
          <pc:sldMk cId="3199438380" sldId="672"/>
        </pc:sldMkLst>
        <pc:spChg chg="mod">
          <ac:chgData name="Jayne Holloway" userId="S::jayne@colour-profiling.com::acd824e0-849b-439c-b4c6-53770188c5fe" providerId="AD" clId="Web-{62DD2E17-DA3A-C9C0-0447-7D7C9BC389C6}" dt="2021-09-09T13:02:25.249" v="28" actId="1076"/>
          <ac:spMkLst>
            <pc:docMk/>
            <pc:sldMk cId="3199438380" sldId="672"/>
            <ac:spMk id="16" creationId="{6768A9D6-C6AA-8349-BFCF-ADCCBB3BA60B}"/>
          </ac:spMkLst>
        </pc:spChg>
      </pc:sldChg>
      <pc:sldChg chg="modSp modNotes">
        <pc:chgData name="Jayne Holloway" userId="S::jayne@colour-profiling.com::acd824e0-849b-439c-b4c6-53770188c5fe" providerId="AD" clId="Web-{62DD2E17-DA3A-C9C0-0447-7D7C9BC389C6}" dt="2021-09-09T13:19:33.245" v="201"/>
        <pc:sldMkLst>
          <pc:docMk/>
          <pc:sldMk cId="607356709" sldId="674"/>
        </pc:sldMkLst>
        <pc:spChg chg="mod">
          <ac:chgData name="Jayne Holloway" userId="S::jayne@colour-profiling.com::acd824e0-849b-439c-b4c6-53770188c5fe" providerId="AD" clId="Web-{62DD2E17-DA3A-C9C0-0447-7D7C9BC389C6}" dt="2021-09-09T13:18:54.759" v="197" actId="1076"/>
          <ac:spMkLst>
            <pc:docMk/>
            <pc:sldMk cId="607356709" sldId="674"/>
            <ac:spMk id="12" creationId="{C315902D-F060-6047-95CC-B9E91124B1F5}"/>
          </ac:spMkLst>
        </pc:spChg>
      </pc:sldChg>
      <pc:sldChg chg="modSp modNotes">
        <pc:chgData name="Jayne Holloway" userId="S::jayne@colour-profiling.com::acd824e0-849b-439c-b4c6-53770188c5fe" providerId="AD" clId="Web-{62DD2E17-DA3A-C9C0-0447-7D7C9BC389C6}" dt="2021-09-09T13:14:56.050" v="177"/>
        <pc:sldMkLst>
          <pc:docMk/>
          <pc:sldMk cId="3666976478" sldId="678"/>
        </pc:sldMkLst>
        <pc:spChg chg="mod">
          <ac:chgData name="Jayne Holloway" userId="S::jayne@colour-profiling.com::acd824e0-849b-439c-b4c6-53770188c5fe" providerId="AD" clId="Web-{62DD2E17-DA3A-C9C0-0447-7D7C9BC389C6}" dt="2021-09-09T13:14:26.471" v="169" actId="1076"/>
          <ac:spMkLst>
            <pc:docMk/>
            <pc:sldMk cId="3666976478" sldId="678"/>
            <ac:spMk id="3" creationId="{E992A3F3-D8E7-6D49-AACA-EDE230592294}"/>
          </ac:spMkLst>
        </pc:spChg>
        <pc:spChg chg="mod">
          <ac:chgData name="Jayne Holloway" userId="S::jayne@colour-profiling.com::acd824e0-849b-439c-b4c6-53770188c5fe" providerId="AD" clId="Web-{62DD2E17-DA3A-C9C0-0447-7D7C9BC389C6}" dt="2021-09-09T13:14:39.018" v="173" actId="1076"/>
          <ac:spMkLst>
            <pc:docMk/>
            <pc:sldMk cId="3666976478" sldId="678"/>
            <ac:spMk id="7" creationId="{7E65F3B8-2DB1-7C47-AFDA-DA92594C88B1}"/>
          </ac:spMkLst>
        </pc:spChg>
        <pc:spChg chg="mod">
          <ac:chgData name="Jayne Holloway" userId="S::jayne@colour-profiling.com::acd824e0-849b-439c-b4c6-53770188c5fe" providerId="AD" clId="Web-{62DD2E17-DA3A-C9C0-0447-7D7C9BC389C6}" dt="2021-09-09T13:14:42.237" v="174" actId="1076"/>
          <ac:spMkLst>
            <pc:docMk/>
            <pc:sldMk cId="3666976478" sldId="678"/>
            <ac:spMk id="15" creationId="{5145FAE6-2222-CD44-87F3-54971A55BE3E}"/>
          </ac:spMkLst>
        </pc:spChg>
      </pc:sldChg>
      <pc:sldChg chg="modSp modNotes">
        <pc:chgData name="Jayne Holloway" userId="S::jayne@colour-profiling.com::acd824e0-849b-439c-b4c6-53770188c5fe" providerId="AD" clId="Web-{62DD2E17-DA3A-C9C0-0447-7D7C9BC389C6}" dt="2021-09-09T13:58:21.651" v="203"/>
        <pc:sldMkLst>
          <pc:docMk/>
          <pc:sldMk cId="295587505" sldId="684"/>
        </pc:sldMkLst>
        <pc:spChg chg="mod">
          <ac:chgData name="Jayne Holloway" userId="S::jayne@colour-profiling.com::acd824e0-849b-439c-b4c6-53770188c5fe" providerId="AD" clId="Web-{62DD2E17-DA3A-C9C0-0447-7D7C9BC389C6}" dt="2021-09-09T13:19:36.745" v="202" actId="1076"/>
          <ac:spMkLst>
            <pc:docMk/>
            <pc:sldMk cId="295587505" sldId="684"/>
            <ac:spMk id="14" creationId="{88F6BC6F-4CC6-CA4E-8F64-2748CFECE2E9}"/>
          </ac:spMkLst>
        </pc:spChg>
      </pc:sldChg>
      <pc:sldChg chg="modSp">
        <pc:chgData name="Jayne Holloway" userId="S::jayne@colour-profiling.com::acd824e0-849b-439c-b4c6-53770188c5fe" providerId="AD" clId="Web-{62DD2E17-DA3A-C9C0-0447-7D7C9BC389C6}" dt="2021-09-09T13:16:07.333" v="184" actId="1076"/>
        <pc:sldMkLst>
          <pc:docMk/>
          <pc:sldMk cId="1922044137" sldId="685"/>
        </pc:sldMkLst>
        <pc:spChg chg="mod">
          <ac:chgData name="Jayne Holloway" userId="S::jayne@colour-profiling.com::acd824e0-849b-439c-b4c6-53770188c5fe" providerId="AD" clId="Web-{62DD2E17-DA3A-C9C0-0447-7D7C9BC389C6}" dt="2021-09-09T13:16:07.333" v="184" actId="1076"/>
          <ac:spMkLst>
            <pc:docMk/>
            <pc:sldMk cId="1922044137" sldId="685"/>
            <ac:spMk id="16" creationId="{00000000-0000-0000-0000-000000000000}"/>
          </ac:spMkLst>
        </pc:spChg>
      </pc:sldChg>
      <pc:sldChg chg="modSp">
        <pc:chgData name="Jayne Holloway" userId="S::jayne@colour-profiling.com::acd824e0-849b-439c-b4c6-53770188c5fe" providerId="AD" clId="Web-{62DD2E17-DA3A-C9C0-0447-7D7C9BC389C6}" dt="2021-09-09T13:17:50.320" v="194" actId="20577"/>
        <pc:sldMkLst>
          <pc:docMk/>
          <pc:sldMk cId="3543013142" sldId="687"/>
        </pc:sldMkLst>
        <pc:spChg chg="mod">
          <ac:chgData name="Jayne Holloway" userId="S::jayne@colour-profiling.com::acd824e0-849b-439c-b4c6-53770188c5fe" providerId="AD" clId="Web-{62DD2E17-DA3A-C9C0-0447-7D7C9BC389C6}" dt="2021-09-09T13:17:50.320" v="194" actId="20577"/>
          <ac:spMkLst>
            <pc:docMk/>
            <pc:sldMk cId="3543013142" sldId="687"/>
            <ac:spMk id="15" creationId="{2084FDA1-E4B4-EC47-A804-967CE9F80A34}"/>
          </ac:spMkLst>
        </pc:spChg>
        <pc:spChg chg="mod">
          <ac:chgData name="Jayne Holloway" userId="S::jayne@colour-profiling.com::acd824e0-849b-439c-b4c6-53770188c5fe" providerId="AD" clId="Web-{62DD2E17-DA3A-C9C0-0447-7D7C9BC389C6}" dt="2021-09-09T13:17:16.179" v="191" actId="1076"/>
          <ac:spMkLst>
            <pc:docMk/>
            <pc:sldMk cId="3543013142" sldId="687"/>
            <ac:spMk id="16" creationId="{396DCF12-E9FF-4D48-A552-CC2AFED488FE}"/>
          </ac:spMkLst>
        </pc:spChg>
      </pc:sldChg>
      <pc:sldChg chg="modSp">
        <pc:chgData name="Jayne Holloway" userId="S::jayne@colour-profiling.com::acd824e0-849b-439c-b4c6-53770188c5fe" providerId="AD" clId="Web-{62DD2E17-DA3A-C9C0-0447-7D7C9BC389C6}" dt="2021-09-09T13:18:17.961" v="196" actId="1076"/>
        <pc:sldMkLst>
          <pc:docMk/>
          <pc:sldMk cId="3949354679" sldId="688"/>
        </pc:sldMkLst>
        <pc:spChg chg="mod">
          <ac:chgData name="Jayne Holloway" userId="S::jayne@colour-profiling.com::acd824e0-849b-439c-b4c6-53770188c5fe" providerId="AD" clId="Web-{62DD2E17-DA3A-C9C0-0447-7D7C9BC389C6}" dt="2021-09-09T13:18:17.961" v="196" actId="1076"/>
          <ac:spMkLst>
            <pc:docMk/>
            <pc:sldMk cId="3949354679" sldId="688"/>
            <ac:spMk id="21" creationId="{3E2E176E-51F5-46D2-9AF4-3C79E25F55E9}"/>
          </ac:spMkLst>
        </pc:spChg>
      </pc:sldChg>
      <pc:sldChg chg="modSp modNotes">
        <pc:chgData name="Jayne Holloway" userId="S::jayne@colour-profiling.com::acd824e0-849b-439c-b4c6-53770188c5fe" providerId="AD" clId="Web-{62DD2E17-DA3A-C9C0-0447-7D7C9BC389C6}" dt="2021-09-09T13:08:55.931" v="49"/>
        <pc:sldMkLst>
          <pc:docMk/>
          <pc:sldMk cId="1790393136" sldId="690"/>
        </pc:sldMkLst>
        <pc:spChg chg="mod">
          <ac:chgData name="Jayne Holloway" userId="S::jayne@colour-profiling.com::acd824e0-849b-439c-b4c6-53770188c5fe" providerId="AD" clId="Web-{62DD2E17-DA3A-C9C0-0447-7D7C9BC389C6}" dt="2021-09-09T13:04:24.940" v="37" actId="1076"/>
          <ac:spMkLst>
            <pc:docMk/>
            <pc:sldMk cId="1790393136" sldId="690"/>
            <ac:spMk id="10" creationId="{AEBFF56C-838A-314D-8FA9-54ACA3638857}"/>
          </ac:spMkLst>
        </pc:spChg>
      </pc:sldChg>
      <pc:sldChg chg="modSp">
        <pc:chgData name="Jayne Holloway" userId="S::jayne@colour-profiling.com::acd824e0-849b-439c-b4c6-53770188c5fe" providerId="AD" clId="Web-{62DD2E17-DA3A-C9C0-0447-7D7C9BC389C6}" dt="2021-09-09T13:01:09.685" v="25" actId="1076"/>
        <pc:sldMkLst>
          <pc:docMk/>
          <pc:sldMk cId="3873074481" sldId="691"/>
        </pc:sldMkLst>
        <pc:spChg chg="mod">
          <ac:chgData name="Jayne Holloway" userId="S::jayne@colour-profiling.com::acd824e0-849b-439c-b4c6-53770188c5fe" providerId="AD" clId="Web-{62DD2E17-DA3A-C9C0-0447-7D7C9BC389C6}" dt="2021-09-09T13:01:09.685" v="25" actId="1076"/>
          <ac:spMkLst>
            <pc:docMk/>
            <pc:sldMk cId="3873074481" sldId="691"/>
            <ac:spMk id="11" creationId="{D4161FA3-200C-9C43-9281-796D20A64483}"/>
          </ac:spMkLst>
        </pc:spChg>
      </pc:sldChg>
      <pc:sldChg chg="modSp modNotes">
        <pc:chgData name="Jayne Holloway" userId="S::jayne@colour-profiling.com::acd824e0-849b-439c-b4c6-53770188c5fe" providerId="AD" clId="Web-{62DD2E17-DA3A-C9C0-0447-7D7C9BC389C6}" dt="2021-09-09T13:16:03.161" v="183"/>
        <pc:sldMkLst>
          <pc:docMk/>
          <pc:sldMk cId="249812275" sldId="692"/>
        </pc:sldMkLst>
        <pc:spChg chg="mod">
          <ac:chgData name="Jayne Holloway" userId="S::jayne@colour-profiling.com::acd824e0-849b-439c-b4c6-53770188c5fe" providerId="AD" clId="Web-{62DD2E17-DA3A-C9C0-0447-7D7C9BC389C6}" dt="2021-09-09T13:15:39.848" v="181" actId="1076"/>
          <ac:spMkLst>
            <pc:docMk/>
            <pc:sldMk cId="249812275" sldId="692"/>
            <ac:spMk id="11" creationId="{EAA242B7-C0DA-214C-9A63-D76F5C542BE6}"/>
          </ac:spMkLst>
        </pc:spChg>
      </pc:sldChg>
      <pc:sldChg chg="modSp">
        <pc:chgData name="Jayne Holloway" userId="S::jayne@colour-profiling.com::acd824e0-849b-439c-b4c6-53770188c5fe" providerId="AD" clId="Web-{62DD2E17-DA3A-C9C0-0447-7D7C9BC389C6}" dt="2021-09-09T13:17:12.038" v="190" actId="20577"/>
        <pc:sldMkLst>
          <pc:docMk/>
          <pc:sldMk cId="2887982989" sldId="693"/>
        </pc:sldMkLst>
        <pc:spChg chg="mod">
          <ac:chgData name="Jayne Holloway" userId="S::jayne@colour-profiling.com::acd824e0-849b-439c-b4c6-53770188c5fe" providerId="AD" clId="Web-{62DD2E17-DA3A-C9C0-0447-7D7C9BC389C6}" dt="2021-09-09T13:16:39.787" v="185" actId="1076"/>
          <ac:spMkLst>
            <pc:docMk/>
            <pc:sldMk cId="2887982989" sldId="693"/>
            <ac:spMk id="16" creationId="{00000000-0000-0000-0000-000000000000}"/>
          </ac:spMkLst>
        </pc:spChg>
        <pc:spChg chg="mod">
          <ac:chgData name="Jayne Holloway" userId="S::jayne@colour-profiling.com::acd824e0-849b-439c-b4c6-53770188c5fe" providerId="AD" clId="Web-{62DD2E17-DA3A-C9C0-0447-7D7C9BC389C6}" dt="2021-09-09T13:17:12.038" v="190" actId="20577"/>
          <ac:spMkLst>
            <pc:docMk/>
            <pc:sldMk cId="2887982989" sldId="693"/>
            <ac:spMk id="19" creationId="{14EED9AB-6EC2-CB45-8240-0EDC30FD50B1}"/>
          </ac:spMkLst>
        </pc:spChg>
      </pc:sldChg>
      <pc:sldChg chg="modNotes">
        <pc:chgData name="Jayne Holloway" userId="S::jayne@colour-profiling.com::acd824e0-849b-439c-b4c6-53770188c5fe" providerId="AD" clId="Web-{62DD2E17-DA3A-C9C0-0447-7D7C9BC389C6}" dt="2021-09-09T13:15:37.082" v="180"/>
        <pc:sldMkLst>
          <pc:docMk/>
          <pc:sldMk cId="3141324532" sldId="694"/>
        </pc:sldMkLst>
      </pc:sldChg>
    </pc:docChg>
  </pc:docChgLst>
  <pc:docChgLst>
    <pc:chgData name="Daniel Brooks" userId="ff9cde6f-c1b3-47fc-ac58-e71bedd0b91c" providerId="ADAL" clId="{F9DFDC43-E50A-4264-A2FA-4D73BA80BB55}"/>
    <pc:docChg chg="undo custSel addSld delSld modSld">
      <pc:chgData name="Daniel Brooks" userId="ff9cde6f-c1b3-47fc-ac58-e71bedd0b91c" providerId="ADAL" clId="{F9DFDC43-E50A-4264-A2FA-4D73BA80BB55}" dt="2021-05-04T14:15:22.420" v="438" actId="1076"/>
      <pc:docMkLst>
        <pc:docMk/>
      </pc:docMkLst>
      <pc:sldChg chg="addSp modSp mod">
        <pc:chgData name="Daniel Brooks" userId="ff9cde6f-c1b3-47fc-ac58-e71bedd0b91c" providerId="ADAL" clId="{F9DFDC43-E50A-4264-A2FA-4D73BA80BB55}" dt="2021-05-04T13:20:35.248" v="384" actId="14100"/>
        <pc:sldMkLst>
          <pc:docMk/>
          <pc:sldMk cId="212339302" sldId="268"/>
        </pc:sldMkLst>
        <pc:spChg chg="add mod">
          <ac:chgData name="Daniel Brooks" userId="ff9cde6f-c1b3-47fc-ac58-e71bedd0b91c" providerId="ADAL" clId="{F9DFDC43-E50A-4264-A2FA-4D73BA80BB55}" dt="2021-05-04T13:20:35.248" v="384" actId="14100"/>
          <ac:spMkLst>
            <pc:docMk/>
            <pc:sldMk cId="212339302" sldId="268"/>
            <ac:spMk id="8" creationId="{13E2F495-7AE0-4B6A-9418-72A89F1D5A84}"/>
          </ac:spMkLst>
        </pc:spChg>
        <pc:spChg chg="mod">
          <ac:chgData name="Daniel Brooks" userId="ff9cde6f-c1b3-47fc-ac58-e71bedd0b91c" providerId="ADAL" clId="{F9DFDC43-E50A-4264-A2FA-4D73BA80BB55}" dt="2021-05-04T13:17:52.318" v="360" actId="21"/>
          <ac:spMkLst>
            <pc:docMk/>
            <pc:sldMk cId="212339302" sldId="268"/>
            <ac:spMk id="9" creationId="{39D913D7-C7C3-B047-927C-5EF3C5ADEA04}"/>
          </ac:spMkLst>
        </pc:spChg>
      </pc:sldChg>
      <pc:sldChg chg="modSp mod">
        <pc:chgData name="Daniel Brooks" userId="ff9cde6f-c1b3-47fc-ac58-e71bedd0b91c" providerId="ADAL" clId="{F9DFDC43-E50A-4264-A2FA-4D73BA80BB55}" dt="2021-05-04T13:20:10.173" v="381" actId="403"/>
        <pc:sldMkLst>
          <pc:docMk/>
          <pc:sldMk cId="2314900083" sldId="279"/>
        </pc:sldMkLst>
        <pc:spChg chg="mod">
          <ac:chgData name="Daniel Brooks" userId="ff9cde6f-c1b3-47fc-ac58-e71bedd0b91c" providerId="ADAL" clId="{F9DFDC43-E50A-4264-A2FA-4D73BA80BB55}" dt="2021-05-04T13:20:10.173" v="381" actId="403"/>
          <ac:spMkLst>
            <pc:docMk/>
            <pc:sldMk cId="2314900083" sldId="279"/>
            <ac:spMk id="4" creationId="{00000000-0000-0000-0000-000000000000}"/>
          </ac:spMkLst>
        </pc:spChg>
        <pc:spChg chg="mod">
          <ac:chgData name="Daniel Brooks" userId="ff9cde6f-c1b3-47fc-ac58-e71bedd0b91c" providerId="ADAL" clId="{F9DFDC43-E50A-4264-A2FA-4D73BA80BB55}" dt="2021-05-04T09:25:09.535" v="313" actId="20577"/>
          <ac:spMkLst>
            <pc:docMk/>
            <pc:sldMk cId="2314900083" sldId="279"/>
            <ac:spMk id="7" creationId="{00000000-0000-0000-0000-000000000000}"/>
          </ac:spMkLst>
        </pc:spChg>
      </pc:sldChg>
      <pc:sldChg chg="modSp mod">
        <pc:chgData name="Daniel Brooks" userId="ff9cde6f-c1b3-47fc-ac58-e71bedd0b91c" providerId="ADAL" clId="{F9DFDC43-E50A-4264-A2FA-4D73BA80BB55}" dt="2021-05-04T13:20:17.493" v="382" actId="403"/>
        <pc:sldMkLst>
          <pc:docMk/>
          <pc:sldMk cId="331979346" sldId="376"/>
        </pc:sldMkLst>
        <pc:spChg chg="mod">
          <ac:chgData name="Daniel Brooks" userId="ff9cde6f-c1b3-47fc-ac58-e71bedd0b91c" providerId="ADAL" clId="{F9DFDC43-E50A-4264-A2FA-4D73BA80BB55}" dt="2021-05-04T13:20:17.493" v="382" actId="403"/>
          <ac:spMkLst>
            <pc:docMk/>
            <pc:sldMk cId="331979346" sldId="376"/>
            <ac:spMk id="19" creationId="{6511CDD0-B34B-E34A-B258-7CAA725784AF}"/>
          </ac:spMkLst>
        </pc:spChg>
      </pc:sldChg>
      <pc:sldChg chg="modSp mod">
        <pc:chgData name="Daniel Brooks" userId="ff9cde6f-c1b3-47fc-ac58-e71bedd0b91c" providerId="ADAL" clId="{F9DFDC43-E50A-4264-A2FA-4D73BA80BB55}" dt="2021-05-04T08:40:38.534" v="205" actId="20577"/>
        <pc:sldMkLst>
          <pc:docMk/>
          <pc:sldMk cId="2790576085" sldId="633"/>
        </pc:sldMkLst>
        <pc:spChg chg="mod">
          <ac:chgData name="Daniel Brooks" userId="ff9cde6f-c1b3-47fc-ac58-e71bedd0b91c" providerId="ADAL" clId="{F9DFDC43-E50A-4264-A2FA-4D73BA80BB55}" dt="2021-05-04T08:40:38.534" v="205" actId="20577"/>
          <ac:spMkLst>
            <pc:docMk/>
            <pc:sldMk cId="2790576085" sldId="633"/>
            <ac:spMk id="2" creationId="{A443DA2F-A414-594C-B04D-3DCEC9198C0D}"/>
          </ac:spMkLst>
        </pc:spChg>
      </pc:sldChg>
      <pc:sldChg chg="addSp modSp mod">
        <pc:chgData name="Daniel Brooks" userId="ff9cde6f-c1b3-47fc-ac58-e71bedd0b91c" providerId="ADAL" clId="{F9DFDC43-E50A-4264-A2FA-4D73BA80BB55}" dt="2021-05-04T14:09:13.125" v="430" actId="20577"/>
        <pc:sldMkLst>
          <pc:docMk/>
          <pc:sldMk cId="161905915" sldId="669"/>
        </pc:sldMkLst>
        <pc:spChg chg="mod">
          <ac:chgData name="Daniel Brooks" userId="ff9cde6f-c1b3-47fc-ac58-e71bedd0b91c" providerId="ADAL" clId="{F9DFDC43-E50A-4264-A2FA-4D73BA80BB55}" dt="2021-05-04T13:24:00.628" v="420" actId="1076"/>
          <ac:spMkLst>
            <pc:docMk/>
            <pc:sldMk cId="161905915" sldId="669"/>
            <ac:spMk id="2" creationId="{C54537B7-2D2E-D546-9CC0-BF9DC6AB24A6}"/>
          </ac:spMkLst>
        </pc:spChg>
        <pc:spChg chg="mod">
          <ac:chgData name="Daniel Brooks" userId="ff9cde6f-c1b3-47fc-ac58-e71bedd0b91c" providerId="ADAL" clId="{F9DFDC43-E50A-4264-A2FA-4D73BA80BB55}" dt="2021-05-04T13:23:56.103" v="419" actId="207"/>
          <ac:spMkLst>
            <pc:docMk/>
            <pc:sldMk cId="161905915" sldId="669"/>
            <ac:spMk id="3" creationId="{65AE00BD-79AE-114B-BAD0-DF465DE6C31E}"/>
          </ac:spMkLst>
        </pc:spChg>
        <pc:spChg chg="add mod">
          <ac:chgData name="Daniel Brooks" userId="ff9cde6f-c1b3-47fc-ac58-e71bedd0b91c" providerId="ADAL" clId="{F9DFDC43-E50A-4264-A2FA-4D73BA80BB55}" dt="2021-05-04T14:09:13.125" v="430" actId="20577"/>
          <ac:spMkLst>
            <pc:docMk/>
            <pc:sldMk cId="161905915" sldId="669"/>
            <ac:spMk id="10" creationId="{FCD30C4F-3ED1-43C8-B708-2D19408D7C3D}"/>
          </ac:spMkLst>
        </pc:spChg>
      </pc:sldChg>
      <pc:sldChg chg="modSp mod">
        <pc:chgData name="Daniel Brooks" userId="ff9cde6f-c1b3-47fc-ac58-e71bedd0b91c" providerId="ADAL" clId="{F9DFDC43-E50A-4264-A2FA-4D73BA80BB55}" dt="2021-05-04T13:21:36.253" v="388" actId="12"/>
        <pc:sldMkLst>
          <pc:docMk/>
          <pc:sldMk cId="1959062302" sldId="670"/>
        </pc:sldMkLst>
        <pc:spChg chg="mod">
          <ac:chgData name="Daniel Brooks" userId="ff9cde6f-c1b3-47fc-ac58-e71bedd0b91c" providerId="ADAL" clId="{F9DFDC43-E50A-4264-A2FA-4D73BA80BB55}" dt="2021-05-04T13:21:36.253" v="388" actId="12"/>
          <ac:spMkLst>
            <pc:docMk/>
            <pc:sldMk cId="1959062302" sldId="670"/>
            <ac:spMk id="7" creationId="{28246314-2647-4749-817D-0C0068180237}"/>
          </ac:spMkLst>
        </pc:spChg>
        <pc:spChg chg="mod">
          <ac:chgData name="Daniel Brooks" userId="ff9cde6f-c1b3-47fc-ac58-e71bedd0b91c" providerId="ADAL" clId="{F9DFDC43-E50A-4264-A2FA-4D73BA80BB55}" dt="2021-05-04T13:20:59.186" v="385" actId="403"/>
          <ac:spMkLst>
            <pc:docMk/>
            <pc:sldMk cId="1959062302" sldId="670"/>
            <ac:spMk id="8" creationId="{09572493-3927-7A47-8144-705695E97D63}"/>
          </ac:spMkLst>
        </pc:spChg>
      </pc:sldChg>
      <pc:sldChg chg="modSp mod">
        <pc:chgData name="Daniel Brooks" userId="ff9cde6f-c1b3-47fc-ac58-e71bedd0b91c" providerId="ADAL" clId="{F9DFDC43-E50A-4264-A2FA-4D73BA80BB55}" dt="2021-05-04T14:11:46.335" v="437" actId="20577"/>
        <pc:sldMkLst>
          <pc:docMk/>
          <pc:sldMk cId="871805527" sldId="671"/>
        </pc:sldMkLst>
        <pc:spChg chg="mod">
          <ac:chgData name="Daniel Brooks" userId="ff9cde6f-c1b3-47fc-ac58-e71bedd0b91c" providerId="ADAL" clId="{F9DFDC43-E50A-4264-A2FA-4D73BA80BB55}" dt="2021-05-04T14:11:46.335" v="437" actId="20577"/>
          <ac:spMkLst>
            <pc:docMk/>
            <pc:sldMk cId="871805527" sldId="671"/>
            <ac:spMk id="3" creationId="{E992A3F3-D8E7-6D49-AACA-EDE230592294}"/>
          </ac:spMkLst>
        </pc:spChg>
      </pc:sldChg>
      <pc:sldChg chg="modSp mod">
        <pc:chgData name="Daniel Brooks" userId="ff9cde6f-c1b3-47fc-ac58-e71bedd0b91c" providerId="ADAL" clId="{F9DFDC43-E50A-4264-A2FA-4D73BA80BB55}" dt="2021-05-04T13:20:04.013" v="380" actId="403"/>
        <pc:sldMkLst>
          <pc:docMk/>
          <pc:sldMk cId="3199438380" sldId="672"/>
        </pc:sldMkLst>
        <pc:spChg chg="mod">
          <ac:chgData name="Daniel Brooks" userId="ff9cde6f-c1b3-47fc-ac58-e71bedd0b91c" providerId="ADAL" clId="{F9DFDC43-E50A-4264-A2FA-4D73BA80BB55}" dt="2021-05-04T09:26:35.642" v="320" actId="1076"/>
          <ac:spMkLst>
            <pc:docMk/>
            <pc:sldMk cId="3199438380" sldId="672"/>
            <ac:spMk id="6" creationId="{00000000-0000-0000-0000-000000000000}"/>
          </ac:spMkLst>
        </pc:spChg>
        <pc:spChg chg="mod">
          <ac:chgData name="Daniel Brooks" userId="ff9cde6f-c1b3-47fc-ac58-e71bedd0b91c" providerId="ADAL" clId="{F9DFDC43-E50A-4264-A2FA-4D73BA80BB55}" dt="2021-05-04T09:26:35.642" v="320" actId="1076"/>
          <ac:spMkLst>
            <pc:docMk/>
            <pc:sldMk cId="3199438380" sldId="672"/>
            <ac:spMk id="7" creationId="{00000000-0000-0000-0000-000000000000}"/>
          </ac:spMkLst>
        </pc:spChg>
        <pc:spChg chg="mod">
          <ac:chgData name="Daniel Brooks" userId="ff9cde6f-c1b3-47fc-ac58-e71bedd0b91c" providerId="ADAL" clId="{F9DFDC43-E50A-4264-A2FA-4D73BA80BB55}" dt="2021-05-04T09:26:35.642" v="320" actId="1076"/>
          <ac:spMkLst>
            <pc:docMk/>
            <pc:sldMk cId="3199438380" sldId="672"/>
            <ac:spMk id="8" creationId="{00000000-0000-0000-0000-000000000000}"/>
          </ac:spMkLst>
        </pc:spChg>
        <pc:spChg chg="mod">
          <ac:chgData name="Daniel Brooks" userId="ff9cde6f-c1b3-47fc-ac58-e71bedd0b91c" providerId="ADAL" clId="{F9DFDC43-E50A-4264-A2FA-4D73BA80BB55}" dt="2021-05-04T09:26:35.642" v="320" actId="1076"/>
          <ac:spMkLst>
            <pc:docMk/>
            <pc:sldMk cId="3199438380" sldId="672"/>
            <ac:spMk id="9" creationId="{00000000-0000-0000-0000-000000000000}"/>
          </ac:spMkLst>
        </pc:spChg>
        <pc:spChg chg="mod">
          <ac:chgData name="Daniel Brooks" userId="ff9cde6f-c1b3-47fc-ac58-e71bedd0b91c" providerId="ADAL" clId="{F9DFDC43-E50A-4264-A2FA-4D73BA80BB55}" dt="2021-05-04T09:26:35.642" v="320" actId="1076"/>
          <ac:spMkLst>
            <pc:docMk/>
            <pc:sldMk cId="3199438380" sldId="672"/>
            <ac:spMk id="10" creationId="{00000000-0000-0000-0000-000000000000}"/>
          </ac:spMkLst>
        </pc:spChg>
        <pc:spChg chg="mod">
          <ac:chgData name="Daniel Brooks" userId="ff9cde6f-c1b3-47fc-ac58-e71bedd0b91c" providerId="ADAL" clId="{F9DFDC43-E50A-4264-A2FA-4D73BA80BB55}" dt="2021-05-04T09:26:35.642" v="320" actId="1076"/>
          <ac:spMkLst>
            <pc:docMk/>
            <pc:sldMk cId="3199438380" sldId="672"/>
            <ac:spMk id="11" creationId="{00000000-0000-0000-0000-000000000000}"/>
          </ac:spMkLst>
        </pc:spChg>
        <pc:spChg chg="mod">
          <ac:chgData name="Daniel Brooks" userId="ff9cde6f-c1b3-47fc-ac58-e71bedd0b91c" providerId="ADAL" clId="{F9DFDC43-E50A-4264-A2FA-4D73BA80BB55}" dt="2021-05-04T09:26:35.642" v="320" actId="1076"/>
          <ac:spMkLst>
            <pc:docMk/>
            <pc:sldMk cId="3199438380" sldId="672"/>
            <ac:spMk id="12" creationId="{00000000-0000-0000-0000-000000000000}"/>
          </ac:spMkLst>
        </pc:spChg>
        <pc:spChg chg="mod">
          <ac:chgData name="Daniel Brooks" userId="ff9cde6f-c1b3-47fc-ac58-e71bedd0b91c" providerId="ADAL" clId="{F9DFDC43-E50A-4264-A2FA-4D73BA80BB55}" dt="2021-05-04T09:26:35.642" v="320" actId="1076"/>
          <ac:spMkLst>
            <pc:docMk/>
            <pc:sldMk cId="3199438380" sldId="672"/>
            <ac:spMk id="13" creationId="{00000000-0000-0000-0000-000000000000}"/>
          </ac:spMkLst>
        </pc:spChg>
        <pc:spChg chg="mod">
          <ac:chgData name="Daniel Brooks" userId="ff9cde6f-c1b3-47fc-ac58-e71bedd0b91c" providerId="ADAL" clId="{F9DFDC43-E50A-4264-A2FA-4D73BA80BB55}" dt="2021-05-04T13:20:04.013" v="380" actId="403"/>
          <ac:spMkLst>
            <pc:docMk/>
            <pc:sldMk cId="3199438380" sldId="672"/>
            <ac:spMk id="16" creationId="{6768A9D6-C6AA-8349-BFCF-ADCCBB3BA60B}"/>
          </ac:spMkLst>
        </pc:spChg>
        <pc:picChg chg="mod">
          <ac:chgData name="Daniel Brooks" userId="ff9cde6f-c1b3-47fc-ac58-e71bedd0b91c" providerId="ADAL" clId="{F9DFDC43-E50A-4264-A2FA-4D73BA80BB55}" dt="2021-05-04T09:26:35.642" v="320" actId="1076"/>
          <ac:picMkLst>
            <pc:docMk/>
            <pc:sldMk cId="3199438380" sldId="672"/>
            <ac:picMk id="18" creationId="{6D4B9B00-4202-CD4D-B0CB-3ED0077B0398}"/>
          </ac:picMkLst>
        </pc:picChg>
        <pc:picChg chg="mod">
          <ac:chgData name="Daniel Brooks" userId="ff9cde6f-c1b3-47fc-ac58-e71bedd0b91c" providerId="ADAL" clId="{F9DFDC43-E50A-4264-A2FA-4D73BA80BB55}" dt="2021-05-04T09:26:18.560" v="319" actId="1076"/>
          <ac:picMkLst>
            <pc:docMk/>
            <pc:sldMk cId="3199438380" sldId="672"/>
            <ac:picMk id="19" creationId="{B7241AE6-C095-A14A-9EF4-ECC92D9B8491}"/>
          </ac:picMkLst>
        </pc:picChg>
      </pc:sldChg>
      <pc:sldChg chg="modSp mod">
        <pc:chgData name="Daniel Brooks" userId="ff9cde6f-c1b3-47fc-ac58-e71bedd0b91c" providerId="ADAL" clId="{F9DFDC43-E50A-4264-A2FA-4D73BA80BB55}" dt="2021-05-04T13:21:46.867" v="389" actId="2711"/>
        <pc:sldMkLst>
          <pc:docMk/>
          <pc:sldMk cId="1626745306" sldId="675"/>
        </pc:sldMkLst>
        <pc:spChg chg="mod">
          <ac:chgData name="Daniel Brooks" userId="ff9cde6f-c1b3-47fc-ac58-e71bedd0b91c" providerId="ADAL" clId="{F9DFDC43-E50A-4264-A2FA-4D73BA80BB55}" dt="2021-05-04T13:21:46.867" v="389" actId="2711"/>
          <ac:spMkLst>
            <pc:docMk/>
            <pc:sldMk cId="1626745306" sldId="675"/>
            <ac:spMk id="7" creationId="{120265DC-EA3E-7A4E-99A5-6786391161E3}"/>
          </ac:spMkLst>
        </pc:spChg>
      </pc:sldChg>
      <pc:sldChg chg="addSp delSp modSp mod setBg">
        <pc:chgData name="Daniel Brooks" userId="ff9cde6f-c1b3-47fc-ac58-e71bedd0b91c" providerId="ADAL" clId="{F9DFDC43-E50A-4264-A2FA-4D73BA80BB55}" dt="2021-05-04T13:23:24.785" v="417" actId="1076"/>
        <pc:sldMkLst>
          <pc:docMk/>
          <pc:sldMk cId="1300033764" sldId="677"/>
        </pc:sldMkLst>
        <pc:spChg chg="add mod ord">
          <ac:chgData name="Daniel Brooks" userId="ff9cde6f-c1b3-47fc-ac58-e71bedd0b91c" providerId="ADAL" clId="{F9DFDC43-E50A-4264-A2FA-4D73BA80BB55}" dt="2021-05-04T13:23:18.087" v="416" actId="26606"/>
          <ac:spMkLst>
            <pc:docMk/>
            <pc:sldMk cId="1300033764" sldId="677"/>
            <ac:spMk id="3" creationId="{E992A3F3-D8E7-6D49-AACA-EDE230592294}"/>
          </ac:spMkLst>
        </pc:spChg>
        <pc:spChg chg="mod">
          <ac:chgData name="Daniel Brooks" userId="ff9cde6f-c1b3-47fc-ac58-e71bedd0b91c" providerId="ADAL" clId="{F9DFDC43-E50A-4264-A2FA-4D73BA80BB55}" dt="2021-05-04T13:23:18.087" v="416" actId="26606"/>
          <ac:spMkLst>
            <pc:docMk/>
            <pc:sldMk cId="1300033764" sldId="677"/>
            <ac:spMk id="15" creationId="{5145FAE6-2222-CD44-87F3-54971A55BE3E}"/>
          </ac:spMkLst>
        </pc:spChg>
        <pc:spChg chg="add del">
          <ac:chgData name="Daniel Brooks" userId="ff9cde6f-c1b3-47fc-ac58-e71bedd0b91c" providerId="ADAL" clId="{F9DFDC43-E50A-4264-A2FA-4D73BA80BB55}" dt="2021-05-04T13:23:18.087" v="416" actId="26606"/>
          <ac:spMkLst>
            <pc:docMk/>
            <pc:sldMk cId="1300033764" sldId="677"/>
            <ac:spMk id="20" creationId="{72B886CF-D3D5-4CDE-A0D0-35994223D8D7}"/>
          </ac:spMkLst>
        </pc:spChg>
        <pc:spChg chg="add del">
          <ac:chgData name="Daniel Brooks" userId="ff9cde6f-c1b3-47fc-ac58-e71bedd0b91c" providerId="ADAL" clId="{F9DFDC43-E50A-4264-A2FA-4D73BA80BB55}" dt="2021-05-04T13:23:18.087" v="416" actId="26606"/>
          <ac:spMkLst>
            <pc:docMk/>
            <pc:sldMk cId="1300033764" sldId="677"/>
            <ac:spMk id="22" creationId="{9BF8D5D3-F49F-4D2E-8085-C287716CEA17}"/>
          </ac:spMkLst>
        </pc:spChg>
        <pc:spChg chg="add del">
          <ac:chgData name="Daniel Brooks" userId="ff9cde6f-c1b3-47fc-ac58-e71bedd0b91c" providerId="ADAL" clId="{F9DFDC43-E50A-4264-A2FA-4D73BA80BB55}" dt="2021-05-04T13:23:18.087" v="416" actId="26606"/>
          <ac:spMkLst>
            <pc:docMk/>
            <pc:sldMk cId="1300033764" sldId="677"/>
            <ac:spMk id="24" creationId="{3ED4DDBF-257C-4116-AECA-9F2940B66D6F}"/>
          </ac:spMkLst>
        </pc:spChg>
        <pc:picChg chg="mod">
          <ac:chgData name="Daniel Brooks" userId="ff9cde6f-c1b3-47fc-ac58-e71bedd0b91c" providerId="ADAL" clId="{F9DFDC43-E50A-4264-A2FA-4D73BA80BB55}" dt="2021-05-04T13:23:18.087" v="416" actId="26606"/>
          <ac:picMkLst>
            <pc:docMk/>
            <pc:sldMk cId="1300033764" sldId="677"/>
            <ac:picMk id="4" creationId="{F6152166-3ABD-F54C-8ED8-1D1A55AABC31}"/>
          </ac:picMkLst>
        </pc:picChg>
        <pc:picChg chg="mod ord">
          <ac:chgData name="Daniel Brooks" userId="ff9cde6f-c1b3-47fc-ac58-e71bedd0b91c" providerId="ADAL" clId="{F9DFDC43-E50A-4264-A2FA-4D73BA80BB55}" dt="2021-05-04T13:23:18.087" v="416" actId="26606"/>
          <ac:picMkLst>
            <pc:docMk/>
            <pc:sldMk cId="1300033764" sldId="677"/>
            <ac:picMk id="7" creationId="{FB541525-9B4F-7C4E-A103-6FDFC6892ABF}"/>
          </ac:picMkLst>
        </pc:picChg>
        <pc:picChg chg="add del mod">
          <ac:chgData name="Daniel Brooks" userId="ff9cde6f-c1b3-47fc-ac58-e71bedd0b91c" providerId="ADAL" clId="{F9DFDC43-E50A-4264-A2FA-4D73BA80BB55}" dt="2021-05-04T13:23:10.405" v="413" actId="478"/>
          <ac:picMkLst>
            <pc:docMk/>
            <pc:sldMk cId="1300033764" sldId="677"/>
            <ac:picMk id="8" creationId="{BFE0687D-6FED-4E66-8806-9FD56C484259}"/>
          </ac:picMkLst>
        </pc:picChg>
        <pc:picChg chg="mod">
          <ac:chgData name="Daniel Brooks" userId="ff9cde6f-c1b3-47fc-ac58-e71bedd0b91c" providerId="ADAL" clId="{F9DFDC43-E50A-4264-A2FA-4D73BA80BB55}" dt="2021-05-04T13:23:24.785" v="417" actId="1076"/>
          <ac:picMkLst>
            <pc:docMk/>
            <pc:sldMk cId="1300033764" sldId="677"/>
            <ac:picMk id="14" creationId="{6FA1E8B0-4E3B-A242-B33A-665A9F02B663}"/>
          </ac:picMkLst>
        </pc:picChg>
        <pc:picChg chg="add del">
          <ac:chgData name="Daniel Brooks" userId="ff9cde6f-c1b3-47fc-ac58-e71bedd0b91c" providerId="ADAL" clId="{F9DFDC43-E50A-4264-A2FA-4D73BA80BB55}" dt="2021-05-04T13:23:18.087" v="416" actId="26606"/>
          <ac:picMkLst>
            <pc:docMk/>
            <pc:sldMk cId="1300033764" sldId="677"/>
            <ac:picMk id="17" creationId="{BFE0687D-6FED-4E66-8806-9FD56C484259}"/>
          </ac:picMkLst>
        </pc:picChg>
      </pc:sldChg>
      <pc:sldChg chg="modSp mod">
        <pc:chgData name="Daniel Brooks" userId="ff9cde6f-c1b3-47fc-ac58-e71bedd0b91c" providerId="ADAL" clId="{F9DFDC43-E50A-4264-A2FA-4D73BA80BB55}" dt="2021-05-04T09:14:28.108" v="293" actId="115"/>
        <pc:sldMkLst>
          <pc:docMk/>
          <pc:sldMk cId="1517370371" sldId="680"/>
        </pc:sldMkLst>
        <pc:spChg chg="mod">
          <ac:chgData name="Daniel Brooks" userId="ff9cde6f-c1b3-47fc-ac58-e71bedd0b91c" providerId="ADAL" clId="{F9DFDC43-E50A-4264-A2FA-4D73BA80BB55}" dt="2021-05-04T09:14:28.108" v="293" actId="115"/>
          <ac:spMkLst>
            <pc:docMk/>
            <pc:sldMk cId="1517370371" sldId="680"/>
            <ac:spMk id="5" creationId="{540C2F52-C418-8542-85C4-838CC7624AE0}"/>
          </ac:spMkLst>
        </pc:spChg>
      </pc:sldChg>
      <pc:sldChg chg="modSp mod">
        <pc:chgData name="Daniel Brooks" userId="ff9cde6f-c1b3-47fc-ac58-e71bedd0b91c" providerId="ADAL" clId="{F9DFDC43-E50A-4264-A2FA-4D73BA80BB55}" dt="2021-05-04T14:15:22.420" v="438" actId="1076"/>
        <pc:sldMkLst>
          <pc:docMk/>
          <pc:sldMk cId="3949354679" sldId="688"/>
        </pc:sldMkLst>
        <pc:spChg chg="mod">
          <ac:chgData name="Daniel Brooks" userId="ff9cde6f-c1b3-47fc-ac58-e71bedd0b91c" providerId="ADAL" clId="{F9DFDC43-E50A-4264-A2FA-4D73BA80BB55}" dt="2021-05-04T14:15:22.420" v="438" actId="1076"/>
          <ac:spMkLst>
            <pc:docMk/>
            <pc:sldMk cId="3949354679" sldId="688"/>
            <ac:spMk id="21" creationId="{3E2E176E-51F5-46D2-9AF4-3C79E25F55E9}"/>
          </ac:spMkLst>
        </pc:spChg>
      </pc:sldChg>
      <pc:sldChg chg="delSp modSp add del mod delAnim modNotesTx">
        <pc:chgData name="Daniel Brooks" userId="ff9cde6f-c1b3-47fc-ac58-e71bedd0b91c" providerId="ADAL" clId="{F9DFDC43-E50A-4264-A2FA-4D73BA80BB55}" dt="2021-05-04T13:16:49.198" v="356" actId="47"/>
        <pc:sldMkLst>
          <pc:docMk/>
          <pc:sldMk cId="631788878" sldId="694"/>
        </pc:sldMkLst>
        <pc:spChg chg="del">
          <ac:chgData name="Daniel Brooks" userId="ff9cde6f-c1b3-47fc-ac58-e71bedd0b91c" providerId="ADAL" clId="{F9DFDC43-E50A-4264-A2FA-4D73BA80BB55}" dt="2021-05-04T13:15:20.675" v="348" actId="478"/>
          <ac:spMkLst>
            <pc:docMk/>
            <pc:sldMk cId="631788878" sldId="694"/>
            <ac:spMk id="2" creationId="{C54537B7-2D2E-D546-9CC0-BF9DC6AB24A6}"/>
          </ac:spMkLst>
        </pc:spChg>
        <pc:spChg chg="mod">
          <ac:chgData name="Daniel Brooks" userId="ff9cde6f-c1b3-47fc-ac58-e71bedd0b91c" providerId="ADAL" clId="{F9DFDC43-E50A-4264-A2FA-4D73BA80BB55}" dt="2021-05-04T13:15:46.111" v="355" actId="20577"/>
          <ac:spMkLst>
            <pc:docMk/>
            <pc:sldMk cId="631788878" sldId="694"/>
            <ac:spMk id="7" creationId="{65AE00BD-79AE-114B-BAD0-DF465DE6C31E}"/>
          </ac:spMkLst>
        </pc:spChg>
      </pc:sldChg>
    </pc:docChg>
  </pc:docChgLst>
  <pc:docChgLst>
    <pc:chgData name="Sian Dumas" userId="S::sian@colour-profiling.com::d0c18d62-381c-41a5-b8b8-aca3ffbb5dac" providerId="AD" clId="Web-{8576DF2E-0808-2A1A-E59D-3A1F5CBD1079}"/>
    <pc:docChg chg="modSld">
      <pc:chgData name="Sian Dumas" userId="S::sian@colour-profiling.com::d0c18d62-381c-41a5-b8b8-aca3ffbb5dac" providerId="AD" clId="Web-{8576DF2E-0808-2A1A-E59D-3A1F5CBD1079}" dt="2021-05-04T08:56:07.347" v="557"/>
      <pc:docMkLst>
        <pc:docMk/>
      </pc:docMkLst>
      <pc:sldChg chg="modNotes">
        <pc:chgData name="Sian Dumas" userId="S::sian@colour-profiling.com::d0c18d62-381c-41a5-b8b8-aca3ffbb5dac" providerId="AD" clId="Web-{8576DF2E-0808-2A1A-E59D-3A1F5CBD1079}" dt="2021-05-04T08:50:15.980" v="325"/>
        <pc:sldMkLst>
          <pc:docMk/>
          <pc:sldMk cId="3567697358" sldId="399"/>
        </pc:sldMkLst>
      </pc:sldChg>
      <pc:sldChg chg="modSp modNotes">
        <pc:chgData name="Sian Dumas" userId="S::sian@colour-profiling.com::d0c18d62-381c-41a5-b8b8-aca3ffbb5dac" providerId="AD" clId="Web-{8576DF2E-0808-2A1A-E59D-3A1F5CBD1079}" dt="2021-05-04T08:56:07.347" v="557"/>
        <pc:sldMkLst>
          <pc:docMk/>
          <pc:sldMk cId="4221996391" sldId="400"/>
        </pc:sldMkLst>
        <pc:spChg chg="mod">
          <ac:chgData name="Sian Dumas" userId="S::sian@colour-profiling.com::d0c18d62-381c-41a5-b8b8-aca3ffbb5dac" providerId="AD" clId="Web-{8576DF2E-0808-2A1A-E59D-3A1F5CBD1079}" dt="2021-05-04T08:54:18.282" v="484" actId="20577"/>
          <ac:spMkLst>
            <pc:docMk/>
            <pc:sldMk cId="4221996391" sldId="400"/>
            <ac:spMk id="10" creationId="{AEBFF56C-838A-314D-8FA9-54ACA3638857}"/>
          </ac:spMkLst>
        </pc:spChg>
      </pc:sldChg>
      <pc:sldChg chg="modNotes">
        <pc:chgData name="Sian Dumas" userId="S::sian@colour-profiling.com::d0c18d62-381c-41a5-b8b8-aca3ffbb5dac" providerId="AD" clId="Web-{8576DF2E-0808-2A1A-E59D-3A1F5CBD1079}" dt="2021-05-04T08:43:16.579" v="76"/>
        <pc:sldMkLst>
          <pc:docMk/>
          <pc:sldMk cId="2790576085" sldId="633"/>
        </pc:sldMkLst>
      </pc:sldChg>
    </pc:docChg>
  </pc:docChgLst>
  <pc:docChgLst>
    <pc:chgData name="Mark Herbert" userId="2018b251-adfe-4d54-a02d-dfee7d4f908f" providerId="ADAL" clId="{A84E3C1D-7C32-004E-AA95-77F17DD46EE0}"/>
    <pc:docChg chg="undo custSel addSld delSld modSld sldOrd">
      <pc:chgData name="Mark Herbert" userId="2018b251-adfe-4d54-a02d-dfee7d4f908f" providerId="ADAL" clId="{A84E3C1D-7C32-004E-AA95-77F17DD46EE0}" dt="2021-05-04T12:58:35.283" v="3765" actId="2696"/>
      <pc:docMkLst>
        <pc:docMk/>
      </pc:docMkLst>
      <pc:sldChg chg="modSp add mod">
        <pc:chgData name="Mark Herbert" userId="2018b251-adfe-4d54-a02d-dfee7d4f908f" providerId="ADAL" clId="{A84E3C1D-7C32-004E-AA95-77F17DD46EE0}" dt="2021-05-04T12:08:22.620" v="3542" actId="20577"/>
        <pc:sldMkLst>
          <pc:docMk/>
          <pc:sldMk cId="212339302" sldId="268"/>
        </pc:sldMkLst>
        <pc:spChg chg="mod">
          <ac:chgData name="Mark Herbert" userId="2018b251-adfe-4d54-a02d-dfee7d4f908f" providerId="ADAL" clId="{A84E3C1D-7C32-004E-AA95-77F17DD46EE0}" dt="2021-05-04T12:08:22.620" v="3542" actId="20577"/>
          <ac:spMkLst>
            <pc:docMk/>
            <pc:sldMk cId="212339302" sldId="268"/>
            <ac:spMk id="9" creationId="{39D913D7-C7C3-B047-927C-5EF3C5ADEA04}"/>
          </ac:spMkLst>
        </pc:spChg>
      </pc:sldChg>
      <pc:sldChg chg="del">
        <pc:chgData name="Mark Herbert" userId="2018b251-adfe-4d54-a02d-dfee7d4f908f" providerId="ADAL" clId="{A84E3C1D-7C32-004E-AA95-77F17DD46EE0}" dt="2021-05-04T09:50:07.217" v="1832" actId="2696"/>
        <pc:sldMkLst>
          <pc:docMk/>
          <pc:sldMk cId="2412328902" sldId="268"/>
        </pc:sldMkLst>
      </pc:sldChg>
      <pc:sldChg chg="modSp mod modNotesTx">
        <pc:chgData name="Mark Herbert" userId="2018b251-adfe-4d54-a02d-dfee7d4f908f" providerId="ADAL" clId="{A84E3C1D-7C32-004E-AA95-77F17DD46EE0}" dt="2021-05-04T09:46:19.711" v="1489" actId="3064"/>
        <pc:sldMkLst>
          <pc:docMk/>
          <pc:sldMk cId="2314900083" sldId="279"/>
        </pc:sldMkLst>
        <pc:spChg chg="mod">
          <ac:chgData name="Mark Herbert" userId="2018b251-adfe-4d54-a02d-dfee7d4f908f" providerId="ADAL" clId="{A84E3C1D-7C32-004E-AA95-77F17DD46EE0}" dt="2021-05-04T09:19:35.537" v="1314" actId="20577"/>
          <ac:spMkLst>
            <pc:docMk/>
            <pc:sldMk cId="2314900083" sldId="279"/>
            <ac:spMk id="4" creationId="{00000000-0000-0000-0000-000000000000}"/>
          </ac:spMkLst>
        </pc:spChg>
        <pc:spChg chg="mod">
          <ac:chgData name="Mark Herbert" userId="2018b251-adfe-4d54-a02d-dfee7d4f908f" providerId="ADAL" clId="{A84E3C1D-7C32-004E-AA95-77F17DD46EE0}" dt="2021-05-04T09:46:19.711" v="1489" actId="3064"/>
          <ac:spMkLst>
            <pc:docMk/>
            <pc:sldMk cId="2314900083" sldId="279"/>
            <ac:spMk id="7" creationId="{00000000-0000-0000-0000-000000000000}"/>
          </ac:spMkLst>
        </pc:spChg>
        <pc:spChg chg="mod">
          <ac:chgData name="Mark Herbert" userId="2018b251-adfe-4d54-a02d-dfee7d4f908f" providerId="ADAL" clId="{A84E3C1D-7C32-004E-AA95-77F17DD46EE0}" dt="2021-05-04T09:45:52.289" v="1468" actId="3064"/>
          <ac:spMkLst>
            <pc:docMk/>
            <pc:sldMk cId="2314900083" sldId="279"/>
            <ac:spMk id="10" creationId="{00000000-0000-0000-0000-000000000000}"/>
          </ac:spMkLst>
        </pc:spChg>
      </pc:sldChg>
      <pc:sldChg chg="modSp mod ord modNotesTx">
        <pc:chgData name="Mark Herbert" userId="2018b251-adfe-4d54-a02d-dfee7d4f908f" providerId="ADAL" clId="{A84E3C1D-7C32-004E-AA95-77F17DD46EE0}" dt="2021-05-04T09:45:29.290" v="1457" actId="113"/>
        <pc:sldMkLst>
          <pc:docMk/>
          <pc:sldMk cId="331979346" sldId="376"/>
        </pc:sldMkLst>
        <pc:spChg chg="mod">
          <ac:chgData name="Mark Herbert" userId="2018b251-adfe-4d54-a02d-dfee7d4f908f" providerId="ADAL" clId="{A84E3C1D-7C32-004E-AA95-77F17DD46EE0}" dt="2021-05-04T09:16:16.145" v="1042" actId="20577"/>
          <ac:spMkLst>
            <pc:docMk/>
            <pc:sldMk cId="331979346" sldId="376"/>
            <ac:spMk id="19" creationId="{6511CDD0-B34B-E34A-B258-7CAA725784AF}"/>
          </ac:spMkLst>
        </pc:spChg>
      </pc:sldChg>
      <pc:sldChg chg="delSp del mod">
        <pc:chgData name="Mark Herbert" userId="2018b251-adfe-4d54-a02d-dfee7d4f908f" providerId="ADAL" clId="{A84E3C1D-7C32-004E-AA95-77F17DD46EE0}" dt="2021-05-04T09:03:03.053" v="913" actId="2696"/>
        <pc:sldMkLst>
          <pc:docMk/>
          <pc:sldMk cId="3567697358" sldId="399"/>
        </pc:sldMkLst>
        <pc:spChg chg="del">
          <ac:chgData name="Mark Herbert" userId="2018b251-adfe-4d54-a02d-dfee7d4f908f" providerId="ADAL" clId="{A84E3C1D-7C32-004E-AA95-77F17DD46EE0}" dt="2021-05-04T09:01:53.324" v="907" actId="21"/>
          <ac:spMkLst>
            <pc:docMk/>
            <pc:sldMk cId="3567697358" sldId="399"/>
            <ac:spMk id="313" creationId="{00000000-0000-0000-0000-000000000000}"/>
          </ac:spMkLst>
        </pc:spChg>
        <pc:spChg chg="del">
          <ac:chgData name="Mark Herbert" userId="2018b251-adfe-4d54-a02d-dfee7d4f908f" providerId="ADAL" clId="{A84E3C1D-7C32-004E-AA95-77F17DD46EE0}" dt="2021-05-04T09:01:53.324" v="907" actId="21"/>
          <ac:spMkLst>
            <pc:docMk/>
            <pc:sldMk cId="3567697358" sldId="399"/>
            <ac:spMk id="315" creationId="{00000000-0000-0000-0000-000000000000}"/>
          </ac:spMkLst>
        </pc:spChg>
        <pc:spChg chg="del">
          <ac:chgData name="Mark Herbert" userId="2018b251-adfe-4d54-a02d-dfee7d4f908f" providerId="ADAL" clId="{A84E3C1D-7C32-004E-AA95-77F17DD46EE0}" dt="2021-05-04T09:01:53.324" v="907" actId="21"/>
          <ac:spMkLst>
            <pc:docMk/>
            <pc:sldMk cId="3567697358" sldId="399"/>
            <ac:spMk id="317" creationId="{00000000-0000-0000-0000-000000000000}"/>
          </ac:spMkLst>
        </pc:spChg>
        <pc:spChg chg="del">
          <ac:chgData name="Mark Herbert" userId="2018b251-adfe-4d54-a02d-dfee7d4f908f" providerId="ADAL" clId="{A84E3C1D-7C32-004E-AA95-77F17DD46EE0}" dt="2021-05-04T09:01:53.324" v="907" actId="21"/>
          <ac:spMkLst>
            <pc:docMk/>
            <pc:sldMk cId="3567697358" sldId="399"/>
            <ac:spMk id="319" creationId="{00000000-0000-0000-0000-000000000000}"/>
          </ac:spMkLst>
        </pc:spChg>
      </pc:sldChg>
      <pc:sldChg chg="add del ord">
        <pc:chgData name="Mark Herbert" userId="2018b251-adfe-4d54-a02d-dfee7d4f908f" providerId="ADAL" clId="{A84E3C1D-7C32-004E-AA95-77F17DD46EE0}" dt="2021-05-04T09:50:07.217" v="1832" actId="2696"/>
        <pc:sldMkLst>
          <pc:docMk/>
          <pc:sldMk cId="624908730" sldId="400"/>
        </pc:sldMkLst>
      </pc:sldChg>
      <pc:sldChg chg="modSp add mod">
        <pc:chgData name="Mark Herbert" userId="2018b251-adfe-4d54-a02d-dfee7d4f908f" providerId="ADAL" clId="{A84E3C1D-7C32-004E-AA95-77F17DD46EE0}" dt="2021-05-04T09:50:46.827" v="1850" actId="20577"/>
        <pc:sldMkLst>
          <pc:docMk/>
          <pc:sldMk cId="2487295138" sldId="400"/>
        </pc:sldMkLst>
        <pc:spChg chg="mod">
          <ac:chgData name="Mark Herbert" userId="2018b251-adfe-4d54-a02d-dfee7d4f908f" providerId="ADAL" clId="{A84E3C1D-7C32-004E-AA95-77F17DD46EE0}" dt="2021-05-04T09:50:46.827" v="1850" actId="20577"/>
          <ac:spMkLst>
            <pc:docMk/>
            <pc:sldMk cId="2487295138" sldId="400"/>
            <ac:spMk id="10" creationId="{AEBFF56C-838A-314D-8FA9-54ACA3638857}"/>
          </ac:spMkLst>
        </pc:spChg>
      </pc:sldChg>
      <pc:sldChg chg="addSp modSp del mod modNotesTx">
        <pc:chgData name="Mark Herbert" userId="2018b251-adfe-4d54-a02d-dfee7d4f908f" providerId="ADAL" clId="{A84E3C1D-7C32-004E-AA95-77F17DD46EE0}" dt="2021-05-04T09:14:18.204" v="1020" actId="2696"/>
        <pc:sldMkLst>
          <pc:docMk/>
          <pc:sldMk cId="4221996391" sldId="400"/>
        </pc:sldMkLst>
        <pc:spChg chg="add mod">
          <ac:chgData name="Mark Herbert" userId="2018b251-adfe-4d54-a02d-dfee7d4f908f" providerId="ADAL" clId="{A84E3C1D-7C32-004E-AA95-77F17DD46EE0}" dt="2021-05-04T09:01:32.938" v="902" actId="20577"/>
          <ac:spMkLst>
            <pc:docMk/>
            <pc:sldMk cId="4221996391" sldId="400"/>
            <ac:spMk id="10" creationId="{AEBFF56C-838A-314D-8FA9-54ACA3638857}"/>
          </ac:spMkLst>
        </pc:spChg>
        <pc:spChg chg="add mod">
          <ac:chgData name="Mark Herbert" userId="2018b251-adfe-4d54-a02d-dfee7d4f908f" providerId="ADAL" clId="{A84E3C1D-7C32-004E-AA95-77F17DD46EE0}" dt="2021-05-04T08:51:45.049" v="452" actId="122"/>
          <ac:spMkLst>
            <pc:docMk/>
            <pc:sldMk cId="4221996391" sldId="400"/>
            <ac:spMk id="11" creationId="{EAA242B7-C0DA-214C-9A63-D76F5C542BE6}"/>
          </ac:spMkLst>
        </pc:spChg>
        <pc:spChg chg="mod">
          <ac:chgData name="Mark Herbert" userId="2018b251-adfe-4d54-a02d-dfee7d4f908f" providerId="ADAL" clId="{A84E3C1D-7C32-004E-AA95-77F17DD46EE0}" dt="2021-05-04T08:51:07.160" v="421" actId="14100"/>
          <ac:spMkLst>
            <pc:docMk/>
            <pc:sldMk cId="4221996391" sldId="400"/>
            <ac:spMk id="298" creationId="{00000000-0000-0000-0000-000000000000}"/>
          </ac:spMkLst>
        </pc:spChg>
        <pc:spChg chg="mod">
          <ac:chgData name="Mark Herbert" userId="2018b251-adfe-4d54-a02d-dfee7d4f908f" providerId="ADAL" clId="{A84E3C1D-7C32-004E-AA95-77F17DD46EE0}" dt="2021-05-04T08:53:10.992" v="567" actId="1076"/>
          <ac:spMkLst>
            <pc:docMk/>
            <pc:sldMk cId="4221996391" sldId="400"/>
            <ac:spMk id="300" creationId="{00000000-0000-0000-0000-000000000000}"/>
          </ac:spMkLst>
        </pc:spChg>
        <pc:spChg chg="mod">
          <ac:chgData name="Mark Herbert" userId="2018b251-adfe-4d54-a02d-dfee7d4f908f" providerId="ADAL" clId="{A84E3C1D-7C32-004E-AA95-77F17DD46EE0}" dt="2021-05-04T08:53:10.992" v="567" actId="1076"/>
          <ac:spMkLst>
            <pc:docMk/>
            <pc:sldMk cId="4221996391" sldId="400"/>
            <ac:spMk id="302" creationId="{00000000-0000-0000-0000-000000000000}"/>
          </ac:spMkLst>
        </pc:spChg>
        <pc:spChg chg="mod">
          <ac:chgData name="Mark Herbert" userId="2018b251-adfe-4d54-a02d-dfee7d4f908f" providerId="ADAL" clId="{A84E3C1D-7C32-004E-AA95-77F17DD46EE0}" dt="2021-05-04T08:53:10.992" v="567" actId="1076"/>
          <ac:spMkLst>
            <pc:docMk/>
            <pc:sldMk cId="4221996391" sldId="400"/>
            <ac:spMk id="304" creationId="{00000000-0000-0000-0000-000000000000}"/>
          </ac:spMkLst>
        </pc:spChg>
        <pc:spChg chg="mod">
          <ac:chgData name="Mark Herbert" userId="2018b251-adfe-4d54-a02d-dfee7d4f908f" providerId="ADAL" clId="{A84E3C1D-7C32-004E-AA95-77F17DD46EE0}" dt="2021-05-04T08:53:10.992" v="567" actId="1076"/>
          <ac:spMkLst>
            <pc:docMk/>
            <pc:sldMk cId="4221996391" sldId="400"/>
            <ac:spMk id="306" creationId="{00000000-0000-0000-0000-000000000000}"/>
          </ac:spMkLst>
        </pc:spChg>
        <pc:picChg chg="mod">
          <ac:chgData name="Mark Herbert" userId="2018b251-adfe-4d54-a02d-dfee7d4f908f" providerId="ADAL" clId="{A84E3C1D-7C32-004E-AA95-77F17DD46EE0}" dt="2021-05-04T08:44:47.509" v="253" actId="1076"/>
          <ac:picMkLst>
            <pc:docMk/>
            <pc:sldMk cId="4221996391" sldId="400"/>
            <ac:picMk id="9" creationId="{912BFF55-B1D0-1D4E-8068-4459E587492A}"/>
          </ac:picMkLst>
        </pc:picChg>
      </pc:sldChg>
      <pc:sldChg chg="add del ord">
        <pc:chgData name="Mark Herbert" userId="2018b251-adfe-4d54-a02d-dfee7d4f908f" providerId="ADAL" clId="{A84E3C1D-7C32-004E-AA95-77F17DD46EE0}" dt="2021-05-04T11:00:31.978" v="3518" actId="2696"/>
        <pc:sldMkLst>
          <pc:docMk/>
          <pc:sldMk cId="382881535" sldId="532"/>
        </pc:sldMkLst>
      </pc:sldChg>
      <pc:sldChg chg="del modNotesTx">
        <pc:chgData name="Mark Herbert" userId="2018b251-adfe-4d54-a02d-dfee7d4f908f" providerId="ADAL" clId="{A84E3C1D-7C32-004E-AA95-77F17DD46EE0}" dt="2021-05-04T09:52:11.121" v="1853" actId="2696"/>
        <pc:sldMkLst>
          <pc:docMk/>
          <pc:sldMk cId="1977902444" sldId="532"/>
        </pc:sldMkLst>
      </pc:sldChg>
      <pc:sldChg chg="add del">
        <pc:chgData name="Mark Herbert" userId="2018b251-adfe-4d54-a02d-dfee7d4f908f" providerId="ADAL" clId="{A84E3C1D-7C32-004E-AA95-77F17DD46EE0}" dt="2021-05-04T12:54:57.859" v="3752" actId="2696"/>
        <pc:sldMkLst>
          <pc:docMk/>
          <pc:sldMk cId="3749617441" sldId="532"/>
        </pc:sldMkLst>
      </pc:sldChg>
      <pc:sldChg chg="modSp mod">
        <pc:chgData name="Mark Herbert" userId="2018b251-adfe-4d54-a02d-dfee7d4f908f" providerId="ADAL" clId="{A84E3C1D-7C32-004E-AA95-77F17DD46EE0}" dt="2021-05-04T08:26:13.044" v="220" actId="20577"/>
        <pc:sldMkLst>
          <pc:docMk/>
          <pc:sldMk cId="182378725" sldId="581"/>
        </pc:sldMkLst>
        <pc:spChg chg="mod">
          <ac:chgData name="Mark Herbert" userId="2018b251-adfe-4d54-a02d-dfee7d4f908f" providerId="ADAL" clId="{A84E3C1D-7C32-004E-AA95-77F17DD46EE0}" dt="2021-05-04T08:26:13.044" v="220" actId="20577"/>
          <ac:spMkLst>
            <pc:docMk/>
            <pc:sldMk cId="182378725" sldId="581"/>
            <ac:spMk id="3" creationId="{E992A3F3-D8E7-6D49-AACA-EDE230592294}"/>
          </ac:spMkLst>
        </pc:spChg>
      </pc:sldChg>
      <pc:sldChg chg="addSp delSp modSp mod">
        <pc:chgData name="Mark Herbert" userId="2018b251-adfe-4d54-a02d-dfee7d4f908f" providerId="ADAL" clId="{A84E3C1D-7C32-004E-AA95-77F17DD46EE0}" dt="2021-05-04T12:58:29.819" v="3764" actId="1076"/>
        <pc:sldMkLst>
          <pc:docMk/>
          <pc:sldMk cId="47794785" sldId="630"/>
        </pc:sldMkLst>
        <pc:spChg chg="mod">
          <ac:chgData name="Mark Herbert" userId="2018b251-adfe-4d54-a02d-dfee7d4f908f" providerId="ADAL" clId="{A84E3C1D-7C32-004E-AA95-77F17DD46EE0}" dt="2021-05-04T11:00:51.763" v="3522" actId="20577"/>
          <ac:spMkLst>
            <pc:docMk/>
            <pc:sldMk cId="47794785" sldId="630"/>
            <ac:spMk id="17" creationId="{F2467BE8-1381-4CDC-A957-C28A30F96C33}"/>
          </ac:spMkLst>
        </pc:spChg>
        <pc:picChg chg="add mod">
          <ac:chgData name="Mark Herbert" userId="2018b251-adfe-4d54-a02d-dfee7d4f908f" providerId="ADAL" clId="{A84E3C1D-7C32-004E-AA95-77F17DD46EE0}" dt="2021-05-04T12:58:29.819" v="3764" actId="1076"/>
          <ac:picMkLst>
            <pc:docMk/>
            <pc:sldMk cId="47794785" sldId="630"/>
            <ac:picMk id="9" creationId="{D0F4C97C-58AC-B942-845D-860097911CDE}"/>
          </ac:picMkLst>
        </pc:picChg>
        <pc:picChg chg="del">
          <ac:chgData name="Mark Herbert" userId="2018b251-adfe-4d54-a02d-dfee7d4f908f" providerId="ADAL" clId="{A84E3C1D-7C32-004E-AA95-77F17DD46EE0}" dt="2021-05-04T12:58:16.455" v="3761" actId="478"/>
          <ac:picMkLst>
            <pc:docMk/>
            <pc:sldMk cId="47794785" sldId="630"/>
            <ac:picMk id="10" creationId="{EF1D2F29-7DFF-0645-B78A-0F46E80356E7}"/>
          </ac:picMkLst>
        </pc:picChg>
      </pc:sldChg>
      <pc:sldChg chg="modSp del mod">
        <pc:chgData name="Mark Herbert" userId="2018b251-adfe-4d54-a02d-dfee7d4f908f" providerId="ADAL" clId="{A84E3C1D-7C32-004E-AA95-77F17DD46EE0}" dt="2021-04-15T15:34:38.965" v="206" actId="2696"/>
        <pc:sldMkLst>
          <pc:docMk/>
          <pc:sldMk cId="2478990238" sldId="632"/>
        </pc:sldMkLst>
        <pc:spChg chg="mod">
          <ac:chgData name="Mark Herbert" userId="2018b251-adfe-4d54-a02d-dfee7d4f908f" providerId="ADAL" clId="{A84E3C1D-7C32-004E-AA95-77F17DD46EE0}" dt="2021-04-15T15:32:43.681" v="76" actId="113"/>
          <ac:spMkLst>
            <pc:docMk/>
            <pc:sldMk cId="2478990238" sldId="632"/>
            <ac:spMk id="3" creationId="{E992A3F3-D8E7-6D49-AACA-EDE230592294}"/>
          </ac:spMkLst>
        </pc:spChg>
      </pc:sldChg>
      <pc:sldChg chg="addSp delSp modSp mod modAnim">
        <pc:chgData name="Mark Herbert" userId="2018b251-adfe-4d54-a02d-dfee7d4f908f" providerId="ADAL" clId="{A84E3C1D-7C32-004E-AA95-77F17DD46EE0}" dt="2021-05-04T08:50:23.536" v="378" actId="20577"/>
        <pc:sldMkLst>
          <pc:docMk/>
          <pc:sldMk cId="2790576085" sldId="633"/>
        </pc:sldMkLst>
        <pc:spChg chg="mod">
          <ac:chgData name="Mark Herbert" userId="2018b251-adfe-4d54-a02d-dfee7d4f908f" providerId="ADAL" clId="{A84E3C1D-7C32-004E-AA95-77F17DD46EE0}" dt="2021-05-04T08:50:23.536" v="378" actId="20577"/>
          <ac:spMkLst>
            <pc:docMk/>
            <pc:sldMk cId="2790576085" sldId="633"/>
            <ac:spMk id="2" creationId="{A443DA2F-A414-594C-B04D-3DCEC9198C0D}"/>
          </ac:spMkLst>
        </pc:spChg>
        <pc:spChg chg="mod topLvl">
          <ac:chgData name="Mark Herbert" userId="2018b251-adfe-4d54-a02d-dfee7d4f908f" providerId="ADAL" clId="{A84E3C1D-7C32-004E-AA95-77F17DD46EE0}" dt="2021-05-04T08:37:46.260" v="225" actId="164"/>
          <ac:spMkLst>
            <pc:docMk/>
            <pc:sldMk cId="2790576085" sldId="633"/>
            <ac:spMk id="29" creationId="{3A9DB8AB-3D95-B144-B012-5F13D1DF8AAC}"/>
          </ac:spMkLst>
        </pc:spChg>
        <pc:spChg chg="mod topLvl">
          <ac:chgData name="Mark Herbert" userId="2018b251-adfe-4d54-a02d-dfee7d4f908f" providerId="ADAL" clId="{A84E3C1D-7C32-004E-AA95-77F17DD46EE0}" dt="2021-05-04T08:37:46.260" v="225" actId="164"/>
          <ac:spMkLst>
            <pc:docMk/>
            <pc:sldMk cId="2790576085" sldId="633"/>
            <ac:spMk id="30" creationId="{0D67B6B5-D0E3-484A-A100-EC821C547007}"/>
          </ac:spMkLst>
        </pc:spChg>
        <pc:spChg chg="mod topLvl">
          <ac:chgData name="Mark Herbert" userId="2018b251-adfe-4d54-a02d-dfee7d4f908f" providerId="ADAL" clId="{A84E3C1D-7C32-004E-AA95-77F17DD46EE0}" dt="2021-05-04T08:38:08.921" v="227" actId="164"/>
          <ac:spMkLst>
            <pc:docMk/>
            <pc:sldMk cId="2790576085" sldId="633"/>
            <ac:spMk id="35" creationId="{B1F39A19-3E54-3344-9424-C9782ED5632B}"/>
          </ac:spMkLst>
        </pc:spChg>
        <pc:spChg chg="mod topLvl">
          <ac:chgData name="Mark Herbert" userId="2018b251-adfe-4d54-a02d-dfee7d4f908f" providerId="ADAL" clId="{A84E3C1D-7C32-004E-AA95-77F17DD46EE0}" dt="2021-05-04T08:38:08.921" v="227" actId="164"/>
          <ac:spMkLst>
            <pc:docMk/>
            <pc:sldMk cId="2790576085" sldId="633"/>
            <ac:spMk id="36" creationId="{BAE5FCB0-08AB-8D46-AEDA-75B19D22C48E}"/>
          </ac:spMkLst>
        </pc:spChg>
        <pc:grpChg chg="add mod">
          <ac:chgData name="Mark Herbert" userId="2018b251-adfe-4d54-a02d-dfee7d4f908f" providerId="ADAL" clId="{A84E3C1D-7C32-004E-AA95-77F17DD46EE0}" dt="2021-05-04T08:37:46.260" v="225" actId="164"/>
          <ac:grpSpMkLst>
            <pc:docMk/>
            <pc:sldMk cId="2790576085" sldId="633"/>
            <ac:grpSpMk id="3" creationId="{5B96922E-92BA-7140-A5E3-AF1ED1F01842}"/>
          </ac:grpSpMkLst>
        </pc:grpChg>
        <pc:grpChg chg="add mod">
          <ac:chgData name="Mark Herbert" userId="2018b251-adfe-4d54-a02d-dfee7d4f908f" providerId="ADAL" clId="{A84E3C1D-7C32-004E-AA95-77F17DD46EE0}" dt="2021-05-04T08:38:08.921" v="227" actId="164"/>
          <ac:grpSpMkLst>
            <pc:docMk/>
            <pc:sldMk cId="2790576085" sldId="633"/>
            <ac:grpSpMk id="4" creationId="{F92F4AA7-DE0D-DB45-80C9-6558B6C24F6F}"/>
          </ac:grpSpMkLst>
        </pc:grpChg>
        <pc:grpChg chg="del">
          <ac:chgData name="Mark Herbert" userId="2018b251-adfe-4d54-a02d-dfee7d4f908f" providerId="ADAL" clId="{A84E3C1D-7C32-004E-AA95-77F17DD46EE0}" dt="2021-05-04T08:37:32.081" v="224" actId="165"/>
          <ac:grpSpMkLst>
            <pc:docMk/>
            <pc:sldMk cId="2790576085" sldId="633"/>
            <ac:grpSpMk id="10" creationId="{350903E6-806C-664C-B8FD-857AFEAB4573}"/>
          </ac:grpSpMkLst>
        </pc:grpChg>
        <pc:picChg chg="mod topLvl">
          <ac:chgData name="Mark Herbert" userId="2018b251-adfe-4d54-a02d-dfee7d4f908f" providerId="ADAL" clId="{A84E3C1D-7C32-004E-AA95-77F17DD46EE0}" dt="2021-05-04T08:37:32.081" v="224" actId="165"/>
          <ac:picMkLst>
            <pc:docMk/>
            <pc:sldMk cId="2790576085" sldId="633"/>
            <ac:picMk id="17" creationId="{10C95790-E24F-8642-9DAB-D6684A9B2A4E}"/>
          </ac:picMkLst>
        </pc:picChg>
        <pc:cxnChg chg="mod topLvl">
          <ac:chgData name="Mark Herbert" userId="2018b251-adfe-4d54-a02d-dfee7d4f908f" providerId="ADAL" clId="{A84E3C1D-7C32-004E-AA95-77F17DD46EE0}" dt="2021-05-04T08:37:32.081" v="224" actId="165"/>
          <ac:cxnSpMkLst>
            <pc:docMk/>
            <pc:sldMk cId="2790576085" sldId="633"/>
            <ac:cxnSpMk id="31" creationId="{6107FC9F-8E9F-764E-A477-5800FB90B7E7}"/>
          </ac:cxnSpMkLst>
        </pc:cxnChg>
        <pc:cxnChg chg="mod topLvl">
          <ac:chgData name="Mark Herbert" userId="2018b251-adfe-4d54-a02d-dfee7d4f908f" providerId="ADAL" clId="{A84E3C1D-7C32-004E-AA95-77F17DD46EE0}" dt="2021-05-04T08:37:32.081" v="224" actId="165"/>
          <ac:cxnSpMkLst>
            <pc:docMk/>
            <pc:sldMk cId="2790576085" sldId="633"/>
            <ac:cxnSpMk id="34" creationId="{E730C070-AF5A-C94B-AC26-7E4CB32CCA32}"/>
          </ac:cxnSpMkLst>
        </pc:cxnChg>
      </pc:sldChg>
      <pc:sldChg chg="delSp add del mod">
        <pc:chgData name="Mark Herbert" userId="2018b251-adfe-4d54-a02d-dfee7d4f908f" providerId="ADAL" clId="{A84E3C1D-7C32-004E-AA95-77F17DD46EE0}" dt="2021-05-04T12:58:35.283" v="3765" actId="2696"/>
        <pc:sldMkLst>
          <pc:docMk/>
          <pc:sldMk cId="1258444455" sldId="638"/>
        </pc:sldMkLst>
        <pc:picChg chg="del">
          <ac:chgData name="Mark Herbert" userId="2018b251-adfe-4d54-a02d-dfee7d4f908f" providerId="ADAL" clId="{A84E3C1D-7C32-004E-AA95-77F17DD46EE0}" dt="2021-05-04T12:58:11.013" v="3760" actId="21"/>
          <ac:picMkLst>
            <pc:docMk/>
            <pc:sldMk cId="1258444455" sldId="638"/>
            <ac:picMk id="3" creationId="{CC6C3D93-BDE6-4677-9304-9CF1CEC83780}"/>
          </ac:picMkLst>
        </pc:picChg>
      </pc:sldChg>
      <pc:sldChg chg="delSp del mod ord">
        <pc:chgData name="Mark Herbert" userId="2018b251-adfe-4d54-a02d-dfee7d4f908f" providerId="ADAL" clId="{A84E3C1D-7C32-004E-AA95-77F17DD46EE0}" dt="2021-05-04T10:58:10.751" v="3409" actId="2696"/>
        <pc:sldMkLst>
          <pc:docMk/>
          <pc:sldMk cId="3717213643" sldId="668"/>
        </pc:sldMkLst>
        <pc:spChg chg="del">
          <ac:chgData name="Mark Herbert" userId="2018b251-adfe-4d54-a02d-dfee7d4f908f" providerId="ADAL" clId="{A84E3C1D-7C32-004E-AA95-77F17DD46EE0}" dt="2021-05-04T10:57:04.495" v="3394" actId="21"/>
          <ac:spMkLst>
            <pc:docMk/>
            <pc:sldMk cId="3717213643" sldId="668"/>
            <ac:spMk id="10" creationId="{51FFC169-3B2D-224A-9264-B65F33D31FF8}"/>
          </ac:spMkLst>
        </pc:spChg>
        <pc:spChg chg="del">
          <ac:chgData name="Mark Herbert" userId="2018b251-adfe-4d54-a02d-dfee7d4f908f" providerId="ADAL" clId="{A84E3C1D-7C32-004E-AA95-77F17DD46EE0}" dt="2021-05-04T10:57:04.495" v="3394" actId="21"/>
          <ac:spMkLst>
            <pc:docMk/>
            <pc:sldMk cId="3717213643" sldId="668"/>
            <ac:spMk id="11" creationId="{03529891-2249-4143-B904-53F66A35E3D4}"/>
          </ac:spMkLst>
        </pc:spChg>
        <pc:spChg chg="del">
          <ac:chgData name="Mark Herbert" userId="2018b251-adfe-4d54-a02d-dfee7d4f908f" providerId="ADAL" clId="{A84E3C1D-7C32-004E-AA95-77F17DD46EE0}" dt="2021-05-04T10:57:04.495" v="3394" actId="21"/>
          <ac:spMkLst>
            <pc:docMk/>
            <pc:sldMk cId="3717213643" sldId="668"/>
            <ac:spMk id="12" creationId="{598C14DD-E381-E849-A5D8-3E5BB1D52541}"/>
          </ac:spMkLst>
        </pc:spChg>
        <pc:picChg chg="del">
          <ac:chgData name="Mark Herbert" userId="2018b251-adfe-4d54-a02d-dfee7d4f908f" providerId="ADAL" clId="{A84E3C1D-7C32-004E-AA95-77F17DD46EE0}" dt="2021-05-04T10:57:04.495" v="3394" actId="21"/>
          <ac:picMkLst>
            <pc:docMk/>
            <pc:sldMk cId="3717213643" sldId="668"/>
            <ac:picMk id="7" creationId="{663EAF70-56A6-5748-8188-86C2E4BB2B99}"/>
          </ac:picMkLst>
        </pc:picChg>
        <pc:picChg chg="del">
          <ac:chgData name="Mark Herbert" userId="2018b251-adfe-4d54-a02d-dfee7d4f908f" providerId="ADAL" clId="{A84E3C1D-7C32-004E-AA95-77F17DD46EE0}" dt="2021-05-04T10:57:04.495" v="3394" actId="21"/>
          <ac:picMkLst>
            <pc:docMk/>
            <pc:sldMk cId="3717213643" sldId="668"/>
            <ac:picMk id="8" creationId="{39705456-3160-034F-B83C-44B5CDAB5FD5}"/>
          </ac:picMkLst>
        </pc:picChg>
        <pc:picChg chg="del">
          <ac:chgData name="Mark Herbert" userId="2018b251-adfe-4d54-a02d-dfee7d4f908f" providerId="ADAL" clId="{A84E3C1D-7C32-004E-AA95-77F17DD46EE0}" dt="2021-05-04T10:57:04.495" v="3394" actId="21"/>
          <ac:picMkLst>
            <pc:docMk/>
            <pc:sldMk cId="3717213643" sldId="668"/>
            <ac:picMk id="9" creationId="{652B27E2-23B3-E741-86AC-812DEF7B2A64}"/>
          </ac:picMkLst>
        </pc:picChg>
      </pc:sldChg>
      <pc:sldChg chg="modSp mod ord modAnim modNotesTx">
        <pc:chgData name="Mark Herbert" userId="2018b251-adfe-4d54-a02d-dfee7d4f908f" providerId="ADAL" clId="{A84E3C1D-7C32-004E-AA95-77F17DD46EE0}" dt="2021-05-04T12:19:28.410" v="3554" actId="20577"/>
        <pc:sldMkLst>
          <pc:docMk/>
          <pc:sldMk cId="161905915" sldId="669"/>
        </pc:sldMkLst>
        <pc:spChg chg="mod">
          <ac:chgData name="Mark Herbert" userId="2018b251-adfe-4d54-a02d-dfee7d4f908f" providerId="ADAL" clId="{A84E3C1D-7C32-004E-AA95-77F17DD46EE0}" dt="2021-05-04T10:51:10.450" v="3341" actId="20577"/>
          <ac:spMkLst>
            <pc:docMk/>
            <pc:sldMk cId="161905915" sldId="669"/>
            <ac:spMk id="2" creationId="{C54537B7-2D2E-D546-9CC0-BF9DC6AB24A6}"/>
          </ac:spMkLst>
        </pc:spChg>
        <pc:spChg chg="mod">
          <ac:chgData name="Mark Herbert" userId="2018b251-adfe-4d54-a02d-dfee7d4f908f" providerId="ADAL" clId="{A84E3C1D-7C32-004E-AA95-77F17DD46EE0}" dt="2021-05-04T10:49:47.703" v="3321" actId="20577"/>
          <ac:spMkLst>
            <pc:docMk/>
            <pc:sldMk cId="161905915" sldId="669"/>
            <ac:spMk id="3" creationId="{65AE00BD-79AE-114B-BAD0-DF465DE6C31E}"/>
          </ac:spMkLst>
        </pc:spChg>
      </pc:sldChg>
      <pc:sldChg chg="modSp mod ord modNotesTx">
        <pc:chgData name="Mark Herbert" userId="2018b251-adfe-4d54-a02d-dfee7d4f908f" providerId="ADAL" clId="{A84E3C1D-7C32-004E-AA95-77F17DD46EE0}" dt="2021-05-04T12:43:08.297" v="3674" actId="20577"/>
        <pc:sldMkLst>
          <pc:docMk/>
          <pc:sldMk cId="1959062302" sldId="670"/>
        </pc:sldMkLst>
        <pc:spChg chg="mod">
          <ac:chgData name="Mark Herbert" userId="2018b251-adfe-4d54-a02d-dfee7d4f908f" providerId="ADAL" clId="{A84E3C1D-7C32-004E-AA95-77F17DD46EE0}" dt="2021-05-04T11:00:05.965" v="3510" actId="20577"/>
          <ac:spMkLst>
            <pc:docMk/>
            <pc:sldMk cId="1959062302" sldId="670"/>
            <ac:spMk id="7" creationId="{28246314-2647-4749-817D-0C0068180237}"/>
          </ac:spMkLst>
        </pc:spChg>
      </pc:sldChg>
      <pc:sldChg chg="modSp add mod modNotesTx">
        <pc:chgData name="Mark Herbert" userId="2018b251-adfe-4d54-a02d-dfee7d4f908f" providerId="ADAL" clId="{A84E3C1D-7C32-004E-AA95-77F17DD46EE0}" dt="2021-05-04T12:29:21.759" v="3592" actId="20577"/>
        <pc:sldMkLst>
          <pc:docMk/>
          <pc:sldMk cId="871805527" sldId="671"/>
        </pc:sldMkLst>
        <pc:spChg chg="mod">
          <ac:chgData name="Mark Herbert" userId="2018b251-adfe-4d54-a02d-dfee7d4f908f" providerId="ADAL" clId="{A84E3C1D-7C32-004E-AA95-77F17DD46EE0}" dt="2021-05-04T12:24:54.244" v="3562" actId="20577"/>
          <ac:spMkLst>
            <pc:docMk/>
            <pc:sldMk cId="871805527" sldId="671"/>
            <ac:spMk id="2" creationId="{7B8C1E36-90BB-9D42-B18A-8946C55409C0}"/>
          </ac:spMkLst>
        </pc:spChg>
        <pc:spChg chg="mod">
          <ac:chgData name="Mark Herbert" userId="2018b251-adfe-4d54-a02d-dfee7d4f908f" providerId="ADAL" clId="{A84E3C1D-7C32-004E-AA95-77F17DD46EE0}" dt="2021-05-04T12:25:17.993" v="3563" actId="114"/>
          <ac:spMkLst>
            <pc:docMk/>
            <pc:sldMk cId="871805527" sldId="671"/>
            <ac:spMk id="3" creationId="{E992A3F3-D8E7-6D49-AACA-EDE230592294}"/>
          </ac:spMkLst>
        </pc:spChg>
      </pc:sldChg>
      <pc:sldChg chg="modSp del mod ord">
        <pc:chgData name="Mark Herbert" userId="2018b251-adfe-4d54-a02d-dfee7d4f908f" providerId="ADAL" clId="{A84E3C1D-7C32-004E-AA95-77F17DD46EE0}" dt="2021-05-04T10:59:29.614" v="3500" actId="2696"/>
        <pc:sldMkLst>
          <pc:docMk/>
          <pc:sldMk cId="1214718581" sldId="671"/>
        </pc:sldMkLst>
        <pc:spChg chg="mod">
          <ac:chgData name="Mark Herbert" userId="2018b251-adfe-4d54-a02d-dfee7d4f908f" providerId="ADAL" clId="{A84E3C1D-7C32-004E-AA95-77F17DD46EE0}" dt="2021-05-04T10:53:50.770" v="3375" actId="20577"/>
          <ac:spMkLst>
            <pc:docMk/>
            <pc:sldMk cId="1214718581" sldId="671"/>
            <ac:spMk id="2" creationId="{7B8C1E36-90BB-9D42-B18A-8946C55409C0}"/>
          </ac:spMkLst>
        </pc:spChg>
        <pc:spChg chg="mod">
          <ac:chgData name="Mark Herbert" userId="2018b251-adfe-4d54-a02d-dfee7d4f908f" providerId="ADAL" clId="{A84E3C1D-7C32-004E-AA95-77F17DD46EE0}" dt="2021-05-04T10:54:19.345" v="3382" actId="20577"/>
          <ac:spMkLst>
            <pc:docMk/>
            <pc:sldMk cId="1214718581" sldId="671"/>
            <ac:spMk id="3" creationId="{E992A3F3-D8E7-6D49-AACA-EDE230592294}"/>
          </ac:spMkLst>
        </pc:spChg>
      </pc:sldChg>
      <pc:sldChg chg="modSp mod modNotesTx">
        <pc:chgData name="Mark Herbert" userId="2018b251-adfe-4d54-a02d-dfee7d4f908f" providerId="ADAL" clId="{A84E3C1D-7C32-004E-AA95-77F17DD46EE0}" dt="2021-05-04T10:25:29.240" v="2739" actId="14100"/>
        <pc:sldMkLst>
          <pc:docMk/>
          <pc:sldMk cId="3199438380" sldId="672"/>
        </pc:sldMkLst>
        <pc:spChg chg="mod">
          <ac:chgData name="Mark Herbert" userId="2018b251-adfe-4d54-a02d-dfee7d4f908f" providerId="ADAL" clId="{A84E3C1D-7C32-004E-AA95-77F17DD46EE0}" dt="2021-05-04T10:25:29.240" v="2739" actId="14100"/>
          <ac:spMkLst>
            <pc:docMk/>
            <pc:sldMk cId="3199438380" sldId="672"/>
            <ac:spMk id="6" creationId="{00000000-0000-0000-0000-000000000000}"/>
          </ac:spMkLst>
        </pc:spChg>
        <pc:spChg chg="mod">
          <ac:chgData name="Mark Herbert" userId="2018b251-adfe-4d54-a02d-dfee7d4f908f" providerId="ADAL" clId="{A84E3C1D-7C32-004E-AA95-77F17DD46EE0}" dt="2021-05-04T10:25:12.302" v="2738" actId="3064"/>
          <ac:spMkLst>
            <pc:docMk/>
            <pc:sldMk cId="3199438380" sldId="672"/>
            <ac:spMk id="12" creationId="{00000000-0000-0000-0000-000000000000}"/>
          </ac:spMkLst>
        </pc:spChg>
      </pc:sldChg>
      <pc:sldChg chg="addSp delSp modSp mod ord modNotesTx">
        <pc:chgData name="Mark Herbert" userId="2018b251-adfe-4d54-a02d-dfee7d4f908f" providerId="ADAL" clId="{A84E3C1D-7C32-004E-AA95-77F17DD46EE0}" dt="2021-05-04T12:50:27.457" v="3740" actId="20577"/>
        <pc:sldMkLst>
          <pc:docMk/>
          <pc:sldMk cId="607356709" sldId="674"/>
        </pc:sldMkLst>
        <pc:spChg chg="mod">
          <ac:chgData name="Mark Herbert" userId="2018b251-adfe-4d54-a02d-dfee7d4f908f" providerId="ADAL" clId="{A84E3C1D-7C32-004E-AA95-77F17DD46EE0}" dt="2021-05-04T12:49:53.994" v="3736" actId="692"/>
          <ac:spMkLst>
            <pc:docMk/>
            <pc:sldMk cId="607356709" sldId="674"/>
            <ac:spMk id="6" creationId="{5CFF914F-94FA-4745-81E0-CC72327563DB}"/>
          </ac:spMkLst>
        </pc:spChg>
        <pc:spChg chg="add mod">
          <ac:chgData name="Mark Herbert" userId="2018b251-adfe-4d54-a02d-dfee7d4f908f" providerId="ADAL" clId="{A84E3C1D-7C32-004E-AA95-77F17DD46EE0}" dt="2021-05-04T12:49:03.578" v="3733" actId="1076"/>
          <ac:spMkLst>
            <pc:docMk/>
            <pc:sldMk cId="607356709" sldId="674"/>
            <ac:spMk id="12" creationId="{C315902D-F060-6047-95CC-B9E91124B1F5}"/>
          </ac:spMkLst>
        </pc:spChg>
        <pc:spChg chg="del">
          <ac:chgData name="Mark Herbert" userId="2018b251-adfe-4d54-a02d-dfee7d4f908f" providerId="ADAL" clId="{A84E3C1D-7C32-004E-AA95-77F17DD46EE0}" dt="2021-05-04T10:52:38.001" v="3355" actId="478"/>
          <ac:spMkLst>
            <pc:docMk/>
            <pc:sldMk cId="607356709" sldId="674"/>
            <ac:spMk id="13" creationId="{ACD34B5C-E244-EF4C-974F-91E1C387C1E4}"/>
          </ac:spMkLst>
        </pc:spChg>
      </pc:sldChg>
      <pc:sldChg chg="addSp delSp modSp mod ord modNotesTx">
        <pc:chgData name="Mark Herbert" userId="2018b251-adfe-4d54-a02d-dfee7d4f908f" providerId="ADAL" clId="{A84E3C1D-7C32-004E-AA95-77F17DD46EE0}" dt="2021-05-04T12:56:27.258" v="3759" actId="20577"/>
        <pc:sldMkLst>
          <pc:docMk/>
          <pc:sldMk cId="1626745306" sldId="675"/>
        </pc:sldMkLst>
        <pc:spChg chg="mod">
          <ac:chgData name="Mark Herbert" userId="2018b251-adfe-4d54-a02d-dfee7d4f908f" providerId="ADAL" clId="{A84E3C1D-7C32-004E-AA95-77F17DD46EE0}" dt="2021-05-04T12:56:27.258" v="3759" actId="20577"/>
          <ac:spMkLst>
            <pc:docMk/>
            <pc:sldMk cId="1626745306" sldId="675"/>
            <ac:spMk id="7" creationId="{120265DC-EA3E-7A4E-99A5-6786391161E3}"/>
          </ac:spMkLst>
        </pc:spChg>
        <pc:spChg chg="del">
          <ac:chgData name="Mark Herbert" userId="2018b251-adfe-4d54-a02d-dfee7d4f908f" providerId="ADAL" clId="{A84E3C1D-7C32-004E-AA95-77F17DD46EE0}" dt="2021-05-04T10:56:45.651" v="3393" actId="478"/>
          <ac:spMkLst>
            <pc:docMk/>
            <pc:sldMk cId="1626745306" sldId="675"/>
            <ac:spMk id="10" creationId="{C1B1EB99-6280-B648-BFA3-E64D76F92A78}"/>
          </ac:spMkLst>
        </pc:spChg>
        <pc:spChg chg="add mod">
          <ac:chgData name="Mark Herbert" userId="2018b251-adfe-4d54-a02d-dfee7d4f908f" providerId="ADAL" clId="{A84E3C1D-7C32-004E-AA95-77F17DD46EE0}" dt="2021-05-04T10:57:06.613" v="3395"/>
          <ac:spMkLst>
            <pc:docMk/>
            <pc:sldMk cId="1626745306" sldId="675"/>
            <ac:spMk id="13" creationId="{9442053B-B344-584F-AFE2-17B327256D75}"/>
          </ac:spMkLst>
        </pc:spChg>
        <pc:spChg chg="add del mod">
          <ac:chgData name="Mark Herbert" userId="2018b251-adfe-4d54-a02d-dfee7d4f908f" providerId="ADAL" clId="{A84E3C1D-7C32-004E-AA95-77F17DD46EE0}" dt="2021-05-04T10:57:25.366" v="3397" actId="478"/>
          <ac:spMkLst>
            <pc:docMk/>
            <pc:sldMk cId="1626745306" sldId="675"/>
            <ac:spMk id="14" creationId="{0B921925-25CC-2946-AE3D-22D5D34DD93A}"/>
          </ac:spMkLst>
        </pc:spChg>
        <pc:spChg chg="add del mod">
          <ac:chgData name="Mark Herbert" userId="2018b251-adfe-4d54-a02d-dfee7d4f908f" providerId="ADAL" clId="{A84E3C1D-7C32-004E-AA95-77F17DD46EE0}" dt="2021-05-04T10:59:08.210" v="3494" actId="478"/>
          <ac:spMkLst>
            <pc:docMk/>
            <pc:sldMk cId="1626745306" sldId="675"/>
            <ac:spMk id="15" creationId="{14A57FA9-1D56-A944-8D57-28C9D7D61923}"/>
          </ac:spMkLst>
        </pc:spChg>
        <pc:spChg chg="add mod">
          <ac:chgData name="Mark Herbert" userId="2018b251-adfe-4d54-a02d-dfee7d4f908f" providerId="ADAL" clId="{A84E3C1D-7C32-004E-AA95-77F17DD46EE0}" dt="2021-05-04T10:57:53.772" v="3404" actId="20577"/>
          <ac:spMkLst>
            <pc:docMk/>
            <pc:sldMk cId="1626745306" sldId="675"/>
            <ac:spMk id="16" creationId="{AF1BD883-DF72-3A48-BF19-2674642324AE}"/>
          </ac:spMkLst>
        </pc:spChg>
        <pc:spChg chg="add mod">
          <ac:chgData name="Mark Herbert" userId="2018b251-adfe-4d54-a02d-dfee7d4f908f" providerId="ADAL" clId="{A84E3C1D-7C32-004E-AA95-77F17DD46EE0}" dt="2021-05-04T10:58:05.237" v="3408" actId="20577"/>
          <ac:spMkLst>
            <pc:docMk/>
            <pc:sldMk cId="1626745306" sldId="675"/>
            <ac:spMk id="17" creationId="{18BE321F-1C34-EC44-BFEC-F553DA94CEDC}"/>
          </ac:spMkLst>
        </pc:spChg>
        <pc:picChg chg="add mod">
          <ac:chgData name="Mark Herbert" userId="2018b251-adfe-4d54-a02d-dfee7d4f908f" providerId="ADAL" clId="{A84E3C1D-7C32-004E-AA95-77F17DD46EE0}" dt="2021-05-04T10:57:38.237" v="3400" actId="1076"/>
          <ac:picMkLst>
            <pc:docMk/>
            <pc:sldMk cId="1626745306" sldId="675"/>
            <ac:picMk id="9" creationId="{FB40451E-7227-7343-941D-EDD12BD6E514}"/>
          </ac:picMkLst>
        </pc:picChg>
        <pc:picChg chg="add del mod">
          <ac:chgData name="Mark Herbert" userId="2018b251-adfe-4d54-a02d-dfee7d4f908f" providerId="ADAL" clId="{A84E3C1D-7C32-004E-AA95-77F17DD46EE0}" dt="2021-05-04T10:57:20.370" v="3396" actId="478"/>
          <ac:picMkLst>
            <pc:docMk/>
            <pc:sldMk cId="1626745306" sldId="675"/>
            <ac:picMk id="11" creationId="{D05AB23E-4999-AE4B-A10F-B5C335B53AD9}"/>
          </ac:picMkLst>
        </pc:picChg>
        <pc:picChg chg="add mod">
          <ac:chgData name="Mark Herbert" userId="2018b251-adfe-4d54-a02d-dfee7d4f908f" providerId="ADAL" clId="{A84E3C1D-7C32-004E-AA95-77F17DD46EE0}" dt="2021-05-04T10:57:34.293" v="3399" actId="1076"/>
          <ac:picMkLst>
            <pc:docMk/>
            <pc:sldMk cId="1626745306" sldId="675"/>
            <ac:picMk id="12" creationId="{932CE777-9981-1C4A-9580-C41E73F7ECE6}"/>
          </ac:picMkLst>
        </pc:picChg>
      </pc:sldChg>
      <pc:sldChg chg="ord modNotesTx">
        <pc:chgData name="Mark Herbert" userId="2018b251-adfe-4d54-a02d-dfee7d4f908f" providerId="ADAL" clId="{A84E3C1D-7C32-004E-AA95-77F17DD46EE0}" dt="2021-05-04T12:55:16.532" v="3753" actId="20577"/>
        <pc:sldMkLst>
          <pc:docMk/>
          <pc:sldMk cId="1300033764" sldId="677"/>
        </pc:sldMkLst>
      </pc:sldChg>
      <pc:sldChg chg="del">
        <pc:chgData name="Mark Herbert" userId="2018b251-adfe-4d54-a02d-dfee7d4f908f" providerId="ADAL" clId="{A84E3C1D-7C32-004E-AA95-77F17DD46EE0}" dt="2021-05-04T10:54:35.182" v="3383" actId="2696"/>
        <pc:sldMkLst>
          <pc:docMk/>
          <pc:sldMk cId="3156994685" sldId="678"/>
        </pc:sldMkLst>
      </pc:sldChg>
      <pc:sldChg chg="add ord">
        <pc:chgData name="Mark Herbert" userId="2018b251-adfe-4d54-a02d-dfee7d4f908f" providerId="ADAL" clId="{A84E3C1D-7C32-004E-AA95-77F17DD46EE0}" dt="2021-05-04T10:55:09.512" v="3386" actId="20578"/>
        <pc:sldMkLst>
          <pc:docMk/>
          <pc:sldMk cId="3666976478" sldId="678"/>
        </pc:sldMkLst>
      </pc:sldChg>
      <pc:sldChg chg="modSp mod">
        <pc:chgData name="Mark Herbert" userId="2018b251-adfe-4d54-a02d-dfee7d4f908f" providerId="ADAL" clId="{A84E3C1D-7C32-004E-AA95-77F17DD46EE0}" dt="2021-05-04T08:34:35.856" v="221" actId="1076"/>
        <pc:sldMkLst>
          <pc:docMk/>
          <pc:sldMk cId="2139501683" sldId="681"/>
        </pc:sldMkLst>
        <pc:spChg chg="mod">
          <ac:chgData name="Mark Herbert" userId="2018b251-adfe-4d54-a02d-dfee7d4f908f" providerId="ADAL" clId="{A84E3C1D-7C32-004E-AA95-77F17DD46EE0}" dt="2021-05-04T08:34:35.856" v="221" actId="1076"/>
          <ac:spMkLst>
            <pc:docMk/>
            <pc:sldMk cId="2139501683" sldId="681"/>
            <ac:spMk id="3" creationId="{6F36D061-AE11-46BC-BA24-4EDD59F0CF18}"/>
          </ac:spMkLst>
        </pc:spChg>
      </pc:sldChg>
      <pc:sldChg chg="modSp mod ord modNotesTx">
        <pc:chgData name="Mark Herbert" userId="2018b251-adfe-4d54-a02d-dfee7d4f908f" providerId="ADAL" clId="{A84E3C1D-7C32-004E-AA95-77F17DD46EE0}" dt="2021-05-04T12:50:52.076" v="3741" actId="692"/>
        <pc:sldMkLst>
          <pc:docMk/>
          <pc:sldMk cId="295587505" sldId="684"/>
        </pc:sldMkLst>
        <pc:spChg chg="mod">
          <ac:chgData name="Mark Herbert" userId="2018b251-adfe-4d54-a02d-dfee7d4f908f" providerId="ADAL" clId="{A84E3C1D-7C32-004E-AA95-77F17DD46EE0}" dt="2021-05-04T12:50:52.076" v="3741" actId="692"/>
          <ac:spMkLst>
            <pc:docMk/>
            <pc:sldMk cId="295587505" sldId="684"/>
            <ac:spMk id="6" creationId="{5CFF914F-94FA-4745-81E0-CC72327563DB}"/>
          </ac:spMkLst>
        </pc:spChg>
      </pc:sldChg>
      <pc:sldChg chg="del modNotesTx">
        <pc:chgData name="Mark Herbert" userId="2018b251-adfe-4d54-a02d-dfee7d4f908f" providerId="ADAL" clId="{A84E3C1D-7C32-004E-AA95-77F17DD46EE0}" dt="2021-05-04T09:52:11.121" v="1853" actId="2696"/>
        <pc:sldMkLst>
          <pc:docMk/>
          <pc:sldMk cId="1612162748" sldId="685"/>
        </pc:sldMkLst>
      </pc:sldChg>
      <pc:sldChg chg="addSp modSp add mod modNotesTx">
        <pc:chgData name="Mark Herbert" userId="2018b251-adfe-4d54-a02d-dfee7d4f908f" providerId="ADAL" clId="{A84E3C1D-7C32-004E-AA95-77F17DD46EE0}" dt="2021-05-04T12:52:18.616" v="3749" actId="692"/>
        <pc:sldMkLst>
          <pc:docMk/>
          <pc:sldMk cId="1922044137" sldId="685"/>
        </pc:sldMkLst>
        <pc:spChg chg="mod">
          <ac:chgData name="Mark Herbert" userId="2018b251-adfe-4d54-a02d-dfee7d4f908f" providerId="ADAL" clId="{A84E3C1D-7C32-004E-AA95-77F17DD46EE0}" dt="2021-05-04T12:52:18.616" v="3749" actId="692"/>
          <ac:spMkLst>
            <pc:docMk/>
            <pc:sldMk cId="1922044137" sldId="685"/>
            <ac:spMk id="7" creationId="{00000000-0000-0000-0000-000000000000}"/>
          </ac:spMkLst>
        </pc:spChg>
        <pc:spChg chg="mod">
          <ac:chgData name="Mark Herbert" userId="2018b251-adfe-4d54-a02d-dfee7d4f908f" providerId="ADAL" clId="{A84E3C1D-7C32-004E-AA95-77F17DD46EE0}" dt="2021-05-04T12:52:18.616" v="3749" actId="692"/>
          <ac:spMkLst>
            <pc:docMk/>
            <pc:sldMk cId="1922044137" sldId="685"/>
            <ac:spMk id="9" creationId="{00000000-0000-0000-0000-000000000000}"/>
          </ac:spMkLst>
        </pc:spChg>
        <pc:spChg chg="mod">
          <ac:chgData name="Mark Herbert" userId="2018b251-adfe-4d54-a02d-dfee7d4f908f" providerId="ADAL" clId="{A84E3C1D-7C32-004E-AA95-77F17DD46EE0}" dt="2021-05-04T12:52:11.614" v="3745" actId="692"/>
          <ac:spMkLst>
            <pc:docMk/>
            <pc:sldMk cId="1922044137" sldId="685"/>
            <ac:spMk id="13" creationId="{00000000-0000-0000-0000-000000000000}"/>
          </ac:spMkLst>
        </pc:spChg>
        <pc:spChg chg="add mod">
          <ac:chgData name="Mark Herbert" userId="2018b251-adfe-4d54-a02d-dfee7d4f908f" providerId="ADAL" clId="{A84E3C1D-7C32-004E-AA95-77F17DD46EE0}" dt="2021-05-04T10:59:57.222" v="3506" actId="20577"/>
          <ac:spMkLst>
            <pc:docMk/>
            <pc:sldMk cId="1922044137" sldId="685"/>
            <ac:spMk id="15" creationId="{6EDD5FB2-F84C-7743-89CB-DD2A45BFB81C}"/>
          </ac:spMkLst>
        </pc:spChg>
        <pc:spChg chg="mod">
          <ac:chgData name="Mark Herbert" userId="2018b251-adfe-4d54-a02d-dfee7d4f908f" providerId="ADAL" clId="{A84E3C1D-7C32-004E-AA95-77F17DD46EE0}" dt="2021-05-04T12:33:41.580" v="3594" actId="1076"/>
          <ac:spMkLst>
            <pc:docMk/>
            <pc:sldMk cId="1922044137" sldId="685"/>
            <ac:spMk id="16" creationId="{00000000-0000-0000-0000-000000000000}"/>
          </ac:spMkLst>
        </pc:spChg>
        <pc:grpChg chg="mod">
          <ac:chgData name="Mark Herbert" userId="2018b251-adfe-4d54-a02d-dfee7d4f908f" providerId="ADAL" clId="{A84E3C1D-7C32-004E-AA95-77F17DD46EE0}" dt="2021-05-04T09:59:10.914" v="2448" actId="1076"/>
          <ac:grpSpMkLst>
            <pc:docMk/>
            <pc:sldMk cId="1922044137" sldId="685"/>
            <ac:grpSpMk id="3" creationId="{F7FF2506-071C-8446-89C0-7275E615D86B}"/>
          </ac:grpSpMkLst>
        </pc:grpChg>
      </pc:sldChg>
      <pc:sldChg chg="delSp add del mod">
        <pc:chgData name="Mark Herbert" userId="2018b251-adfe-4d54-a02d-dfee7d4f908f" providerId="ADAL" clId="{A84E3C1D-7C32-004E-AA95-77F17DD46EE0}" dt="2021-05-04T10:00:47.881" v="2538" actId="2696"/>
        <pc:sldMkLst>
          <pc:docMk/>
          <pc:sldMk cId="1046121204" sldId="686"/>
        </pc:sldMkLst>
        <pc:spChg chg="del">
          <ac:chgData name="Mark Herbert" userId="2018b251-adfe-4d54-a02d-dfee7d4f908f" providerId="ADAL" clId="{A84E3C1D-7C32-004E-AA95-77F17DD46EE0}" dt="2021-05-04T10:00:27.354" v="2533" actId="21"/>
          <ac:spMkLst>
            <pc:docMk/>
            <pc:sldMk cId="1046121204" sldId="686"/>
            <ac:spMk id="7" creationId="{00000000-0000-0000-0000-000000000000}"/>
          </ac:spMkLst>
        </pc:spChg>
        <pc:spChg chg="del">
          <ac:chgData name="Mark Herbert" userId="2018b251-adfe-4d54-a02d-dfee7d4f908f" providerId="ADAL" clId="{A84E3C1D-7C32-004E-AA95-77F17DD46EE0}" dt="2021-05-04T10:00:27.354" v="2533" actId="21"/>
          <ac:spMkLst>
            <pc:docMk/>
            <pc:sldMk cId="1046121204" sldId="686"/>
            <ac:spMk id="9" creationId="{00000000-0000-0000-0000-000000000000}"/>
          </ac:spMkLst>
        </pc:spChg>
        <pc:spChg chg="del">
          <ac:chgData name="Mark Herbert" userId="2018b251-adfe-4d54-a02d-dfee7d4f908f" providerId="ADAL" clId="{A84E3C1D-7C32-004E-AA95-77F17DD46EE0}" dt="2021-05-04T10:00:27.354" v="2533" actId="21"/>
          <ac:spMkLst>
            <pc:docMk/>
            <pc:sldMk cId="1046121204" sldId="686"/>
            <ac:spMk id="12" creationId="{00000000-0000-0000-0000-000000000000}"/>
          </ac:spMkLst>
        </pc:spChg>
        <pc:spChg chg="del">
          <ac:chgData name="Mark Herbert" userId="2018b251-adfe-4d54-a02d-dfee7d4f908f" providerId="ADAL" clId="{A84E3C1D-7C32-004E-AA95-77F17DD46EE0}" dt="2021-05-04T10:00:27.354" v="2533" actId="21"/>
          <ac:spMkLst>
            <pc:docMk/>
            <pc:sldMk cId="1046121204" sldId="686"/>
            <ac:spMk id="13" creationId="{00000000-0000-0000-0000-000000000000}"/>
          </ac:spMkLst>
        </pc:spChg>
        <pc:picChg chg="del">
          <ac:chgData name="Mark Herbert" userId="2018b251-adfe-4d54-a02d-dfee7d4f908f" providerId="ADAL" clId="{A84E3C1D-7C32-004E-AA95-77F17DD46EE0}" dt="2021-05-04T10:00:27.354" v="2533" actId="21"/>
          <ac:picMkLst>
            <pc:docMk/>
            <pc:sldMk cId="1046121204" sldId="686"/>
            <ac:picMk id="10" creationId="{27D196A9-D69A-A54B-910F-25CEA3FFE9DF}"/>
          </ac:picMkLst>
        </pc:picChg>
      </pc:sldChg>
      <pc:sldChg chg="del">
        <pc:chgData name="Mark Herbert" userId="2018b251-adfe-4d54-a02d-dfee7d4f908f" providerId="ADAL" clId="{A84E3C1D-7C32-004E-AA95-77F17DD46EE0}" dt="2021-05-04T09:52:11.121" v="1853" actId="2696"/>
        <pc:sldMkLst>
          <pc:docMk/>
          <pc:sldMk cId="2526724758" sldId="686"/>
        </pc:sldMkLst>
      </pc:sldChg>
      <pc:sldChg chg="del ord">
        <pc:chgData name="Mark Herbert" userId="2018b251-adfe-4d54-a02d-dfee7d4f908f" providerId="ADAL" clId="{A84E3C1D-7C32-004E-AA95-77F17DD46EE0}" dt="2021-05-04T11:00:31.978" v="3518" actId="2696"/>
        <pc:sldMkLst>
          <pc:docMk/>
          <pc:sldMk cId="1363429411" sldId="687"/>
        </pc:sldMkLst>
      </pc:sldChg>
      <pc:sldChg chg="modSp add mod">
        <pc:chgData name="Mark Herbert" userId="2018b251-adfe-4d54-a02d-dfee7d4f908f" providerId="ADAL" clId="{A84E3C1D-7C32-004E-AA95-77F17DD46EE0}" dt="2021-05-04T12:52:31.212" v="3750" actId="692"/>
        <pc:sldMkLst>
          <pc:docMk/>
          <pc:sldMk cId="3543013142" sldId="687"/>
        </pc:sldMkLst>
        <pc:spChg chg="mod">
          <ac:chgData name="Mark Herbert" userId="2018b251-adfe-4d54-a02d-dfee7d4f908f" providerId="ADAL" clId="{A84E3C1D-7C32-004E-AA95-77F17DD46EE0}" dt="2021-05-04T12:52:31.212" v="3750" actId="692"/>
          <ac:spMkLst>
            <pc:docMk/>
            <pc:sldMk cId="3543013142" sldId="687"/>
            <ac:spMk id="6" creationId="{5CFF914F-94FA-4745-81E0-CC72327563DB}"/>
          </ac:spMkLst>
        </pc:spChg>
        <pc:spChg chg="mod">
          <ac:chgData name="Mark Herbert" userId="2018b251-adfe-4d54-a02d-dfee7d4f908f" providerId="ADAL" clId="{A84E3C1D-7C32-004E-AA95-77F17DD46EE0}" dt="2021-05-04T12:39:36.223" v="3623" actId="1076"/>
          <ac:spMkLst>
            <pc:docMk/>
            <pc:sldMk cId="3543013142" sldId="687"/>
            <ac:spMk id="8" creationId="{BFF60F7D-390F-4B09-B9C2-867476C722BD}"/>
          </ac:spMkLst>
        </pc:spChg>
        <pc:spChg chg="mod">
          <ac:chgData name="Mark Herbert" userId="2018b251-adfe-4d54-a02d-dfee7d4f908f" providerId="ADAL" clId="{A84E3C1D-7C32-004E-AA95-77F17DD46EE0}" dt="2021-05-04T12:39:36.223" v="3623" actId="1076"/>
          <ac:spMkLst>
            <pc:docMk/>
            <pc:sldMk cId="3543013142" sldId="687"/>
            <ac:spMk id="11" creationId="{0D5EC882-9C15-40D3-9D1C-801F7E82B40F}"/>
          </ac:spMkLst>
        </pc:spChg>
        <pc:spChg chg="mod">
          <ac:chgData name="Mark Herbert" userId="2018b251-adfe-4d54-a02d-dfee7d4f908f" providerId="ADAL" clId="{A84E3C1D-7C32-004E-AA95-77F17DD46EE0}" dt="2021-05-04T12:39:36.223" v="3623" actId="1076"/>
          <ac:spMkLst>
            <pc:docMk/>
            <pc:sldMk cId="3543013142" sldId="687"/>
            <ac:spMk id="15" creationId="{2084FDA1-E4B4-EC47-A804-967CE9F80A34}"/>
          </ac:spMkLst>
        </pc:spChg>
        <pc:spChg chg="mod">
          <ac:chgData name="Mark Herbert" userId="2018b251-adfe-4d54-a02d-dfee7d4f908f" providerId="ADAL" clId="{A84E3C1D-7C32-004E-AA95-77F17DD46EE0}" dt="2021-05-04T12:38:56.979" v="3622" actId="1076"/>
          <ac:spMkLst>
            <pc:docMk/>
            <pc:sldMk cId="3543013142" sldId="687"/>
            <ac:spMk id="16" creationId="{396DCF12-E9FF-4D48-A552-CC2AFED488FE}"/>
          </ac:spMkLst>
        </pc:spChg>
        <pc:picChg chg="mod">
          <ac:chgData name="Mark Herbert" userId="2018b251-adfe-4d54-a02d-dfee7d4f908f" providerId="ADAL" clId="{A84E3C1D-7C32-004E-AA95-77F17DD46EE0}" dt="2021-05-04T12:39:36.223" v="3623" actId="1076"/>
          <ac:picMkLst>
            <pc:docMk/>
            <pc:sldMk cId="3543013142" sldId="687"/>
            <ac:picMk id="14" creationId="{386588A1-E4E1-3E42-8A6C-5FB3FADC409F}"/>
          </ac:picMkLst>
        </pc:picChg>
      </pc:sldChg>
      <pc:sldChg chg="add del">
        <pc:chgData name="Mark Herbert" userId="2018b251-adfe-4d54-a02d-dfee7d4f908f" providerId="ADAL" clId="{A84E3C1D-7C32-004E-AA95-77F17DD46EE0}" dt="2021-05-04T12:38:29.542" v="3619" actId="2696"/>
        <pc:sldMkLst>
          <pc:docMk/>
          <pc:sldMk cId="4070653596" sldId="687"/>
        </pc:sldMkLst>
      </pc:sldChg>
      <pc:sldChg chg="modSp mod ord modNotesTx">
        <pc:chgData name="Mark Herbert" userId="2018b251-adfe-4d54-a02d-dfee7d4f908f" providerId="ADAL" clId="{A84E3C1D-7C32-004E-AA95-77F17DD46EE0}" dt="2021-05-04T12:52:53.748" v="3751" actId="692"/>
        <pc:sldMkLst>
          <pc:docMk/>
          <pc:sldMk cId="3949354679" sldId="688"/>
        </pc:sldMkLst>
        <pc:spChg chg="mod">
          <ac:chgData name="Mark Herbert" userId="2018b251-adfe-4d54-a02d-dfee7d4f908f" providerId="ADAL" clId="{A84E3C1D-7C32-004E-AA95-77F17DD46EE0}" dt="2021-05-04T12:52:53.748" v="3751" actId="692"/>
          <ac:spMkLst>
            <pc:docMk/>
            <pc:sldMk cId="3949354679" sldId="688"/>
            <ac:spMk id="6" creationId="{5CFF914F-94FA-4745-81E0-CC72327563DB}"/>
          </ac:spMkLst>
        </pc:spChg>
        <pc:spChg chg="mod">
          <ac:chgData name="Mark Herbert" userId="2018b251-adfe-4d54-a02d-dfee7d4f908f" providerId="ADAL" clId="{A84E3C1D-7C32-004E-AA95-77F17DD46EE0}" dt="2021-05-04T12:44:36.973" v="3691" actId="3064"/>
          <ac:spMkLst>
            <pc:docMk/>
            <pc:sldMk cId="3949354679" sldId="688"/>
            <ac:spMk id="8" creationId="{BFF60F7D-390F-4B09-B9C2-867476C722BD}"/>
          </ac:spMkLst>
        </pc:spChg>
        <pc:spChg chg="mod">
          <ac:chgData name="Mark Herbert" userId="2018b251-adfe-4d54-a02d-dfee7d4f908f" providerId="ADAL" clId="{A84E3C1D-7C32-004E-AA95-77F17DD46EE0}" dt="2021-05-04T12:43:52.605" v="3688" actId="20577"/>
          <ac:spMkLst>
            <pc:docMk/>
            <pc:sldMk cId="3949354679" sldId="688"/>
            <ac:spMk id="21" creationId="{3E2E176E-51F5-46D2-9AF4-3C79E25F55E9}"/>
          </ac:spMkLst>
        </pc:spChg>
      </pc:sldChg>
      <pc:sldChg chg="del">
        <pc:chgData name="Mark Herbert" userId="2018b251-adfe-4d54-a02d-dfee7d4f908f" providerId="ADAL" clId="{A84E3C1D-7C32-004E-AA95-77F17DD46EE0}" dt="2021-05-04T10:53:37.553" v="3370" actId="2696"/>
        <pc:sldMkLst>
          <pc:docMk/>
          <pc:sldMk cId="1064824596" sldId="689"/>
        </pc:sldMkLst>
      </pc:sldChg>
      <pc:sldChg chg="addSp delSp modSp add del mod">
        <pc:chgData name="Mark Herbert" userId="2018b251-adfe-4d54-a02d-dfee7d4f908f" providerId="ADAL" clId="{A84E3C1D-7C32-004E-AA95-77F17DD46EE0}" dt="2021-05-04T09:14:18.204" v="1020" actId="2696"/>
        <pc:sldMkLst>
          <pc:docMk/>
          <pc:sldMk cId="498010913" sldId="690"/>
        </pc:sldMkLst>
        <pc:spChg chg="mod">
          <ac:chgData name="Mark Herbert" userId="2018b251-adfe-4d54-a02d-dfee7d4f908f" providerId="ADAL" clId="{A84E3C1D-7C32-004E-AA95-77F17DD46EE0}" dt="2021-05-04T09:09:28.787" v="1019" actId="20577"/>
          <ac:spMkLst>
            <pc:docMk/>
            <pc:sldMk cId="498010913" sldId="690"/>
            <ac:spMk id="10" creationId="{AEBFF56C-838A-314D-8FA9-54ACA3638857}"/>
          </ac:spMkLst>
        </pc:spChg>
        <pc:spChg chg="mod">
          <ac:chgData name="Mark Herbert" userId="2018b251-adfe-4d54-a02d-dfee7d4f908f" providerId="ADAL" clId="{A84E3C1D-7C32-004E-AA95-77F17DD46EE0}" dt="2021-05-04T09:01:40.951" v="906" actId="20577"/>
          <ac:spMkLst>
            <pc:docMk/>
            <pc:sldMk cId="498010913" sldId="690"/>
            <ac:spMk id="11" creationId="{EAA242B7-C0DA-214C-9A63-D76F5C542BE6}"/>
          </ac:spMkLst>
        </pc:spChg>
        <pc:spChg chg="add mod">
          <ac:chgData name="Mark Herbert" userId="2018b251-adfe-4d54-a02d-dfee7d4f908f" providerId="ADAL" clId="{A84E3C1D-7C32-004E-AA95-77F17DD46EE0}" dt="2021-05-04T09:03:32.486" v="935" actId="20577"/>
          <ac:spMkLst>
            <pc:docMk/>
            <pc:sldMk cId="498010913" sldId="690"/>
            <ac:spMk id="12" creationId="{D35D6FF8-47F4-6041-8129-E4BBF383F281}"/>
          </ac:spMkLst>
        </pc:spChg>
        <pc:spChg chg="add mod">
          <ac:chgData name="Mark Herbert" userId="2018b251-adfe-4d54-a02d-dfee7d4f908f" providerId="ADAL" clId="{A84E3C1D-7C32-004E-AA95-77F17DD46EE0}" dt="2021-05-04T09:02:23.384" v="911" actId="1076"/>
          <ac:spMkLst>
            <pc:docMk/>
            <pc:sldMk cId="498010913" sldId="690"/>
            <ac:spMk id="13" creationId="{15CF8B1E-576C-CB41-B0F8-C4D95301BE92}"/>
          </ac:spMkLst>
        </pc:spChg>
        <pc:spChg chg="add mod">
          <ac:chgData name="Mark Herbert" userId="2018b251-adfe-4d54-a02d-dfee7d4f908f" providerId="ADAL" clId="{A84E3C1D-7C32-004E-AA95-77F17DD46EE0}" dt="2021-05-04T09:02:23.384" v="911" actId="1076"/>
          <ac:spMkLst>
            <pc:docMk/>
            <pc:sldMk cId="498010913" sldId="690"/>
            <ac:spMk id="14" creationId="{1550AC06-A28F-F74F-8A1C-F4FC57F3F070}"/>
          </ac:spMkLst>
        </pc:spChg>
        <pc:spChg chg="add mod">
          <ac:chgData name="Mark Herbert" userId="2018b251-adfe-4d54-a02d-dfee7d4f908f" providerId="ADAL" clId="{A84E3C1D-7C32-004E-AA95-77F17DD46EE0}" dt="2021-05-04T09:02:23.384" v="911" actId="1076"/>
          <ac:spMkLst>
            <pc:docMk/>
            <pc:sldMk cId="498010913" sldId="690"/>
            <ac:spMk id="15" creationId="{8632D132-669A-2D46-A6F8-2F6205E9BBF2}"/>
          </ac:spMkLst>
        </pc:spChg>
        <pc:spChg chg="del">
          <ac:chgData name="Mark Herbert" userId="2018b251-adfe-4d54-a02d-dfee7d4f908f" providerId="ADAL" clId="{A84E3C1D-7C32-004E-AA95-77F17DD46EE0}" dt="2021-05-04T09:01:59.288" v="908" actId="478"/>
          <ac:spMkLst>
            <pc:docMk/>
            <pc:sldMk cId="498010913" sldId="690"/>
            <ac:spMk id="300" creationId="{00000000-0000-0000-0000-000000000000}"/>
          </ac:spMkLst>
        </pc:spChg>
        <pc:spChg chg="del">
          <ac:chgData name="Mark Herbert" userId="2018b251-adfe-4d54-a02d-dfee7d4f908f" providerId="ADAL" clId="{A84E3C1D-7C32-004E-AA95-77F17DD46EE0}" dt="2021-05-04T09:01:59.288" v="908" actId="478"/>
          <ac:spMkLst>
            <pc:docMk/>
            <pc:sldMk cId="498010913" sldId="690"/>
            <ac:spMk id="302" creationId="{00000000-0000-0000-0000-000000000000}"/>
          </ac:spMkLst>
        </pc:spChg>
        <pc:spChg chg="del">
          <ac:chgData name="Mark Herbert" userId="2018b251-adfe-4d54-a02d-dfee7d4f908f" providerId="ADAL" clId="{A84E3C1D-7C32-004E-AA95-77F17DD46EE0}" dt="2021-05-04T09:01:59.288" v="908" actId="478"/>
          <ac:spMkLst>
            <pc:docMk/>
            <pc:sldMk cId="498010913" sldId="690"/>
            <ac:spMk id="304" creationId="{00000000-0000-0000-0000-000000000000}"/>
          </ac:spMkLst>
        </pc:spChg>
        <pc:spChg chg="del">
          <ac:chgData name="Mark Herbert" userId="2018b251-adfe-4d54-a02d-dfee7d4f908f" providerId="ADAL" clId="{A84E3C1D-7C32-004E-AA95-77F17DD46EE0}" dt="2021-05-04T09:01:59.288" v="908" actId="478"/>
          <ac:spMkLst>
            <pc:docMk/>
            <pc:sldMk cId="498010913" sldId="690"/>
            <ac:spMk id="306" creationId="{00000000-0000-0000-0000-000000000000}"/>
          </ac:spMkLst>
        </pc:spChg>
      </pc:sldChg>
      <pc:sldChg chg="modSp add mod">
        <pc:chgData name="Mark Herbert" userId="2018b251-adfe-4d54-a02d-dfee7d4f908f" providerId="ADAL" clId="{A84E3C1D-7C32-004E-AA95-77F17DD46EE0}" dt="2021-05-04T10:09:47.445" v="2581" actId="20577"/>
        <pc:sldMkLst>
          <pc:docMk/>
          <pc:sldMk cId="1790393136" sldId="690"/>
        </pc:sldMkLst>
        <pc:spChg chg="mod">
          <ac:chgData name="Mark Herbert" userId="2018b251-adfe-4d54-a02d-dfee7d4f908f" providerId="ADAL" clId="{A84E3C1D-7C32-004E-AA95-77F17DD46EE0}" dt="2021-05-04T10:09:47.445" v="2581" actId="20577"/>
          <ac:spMkLst>
            <pc:docMk/>
            <pc:sldMk cId="1790393136" sldId="690"/>
            <ac:spMk id="10" creationId="{AEBFF56C-838A-314D-8FA9-54ACA3638857}"/>
          </ac:spMkLst>
        </pc:spChg>
      </pc:sldChg>
      <pc:sldChg chg="add del ord">
        <pc:chgData name="Mark Herbert" userId="2018b251-adfe-4d54-a02d-dfee7d4f908f" providerId="ADAL" clId="{A84E3C1D-7C32-004E-AA95-77F17DD46EE0}" dt="2021-05-04T09:50:07.217" v="1832" actId="2696"/>
        <pc:sldMkLst>
          <pc:docMk/>
          <pc:sldMk cId="2704454107" sldId="690"/>
        </pc:sldMkLst>
      </pc:sldChg>
      <pc:sldChg chg="modSp add mod">
        <pc:chgData name="Mark Herbert" userId="2018b251-adfe-4d54-a02d-dfee7d4f908f" providerId="ADAL" clId="{A84E3C1D-7C32-004E-AA95-77F17DD46EE0}" dt="2021-05-04T09:20:04.270" v="1428" actId="14100"/>
        <pc:sldMkLst>
          <pc:docMk/>
          <pc:sldMk cId="3873074481" sldId="691"/>
        </pc:sldMkLst>
        <pc:spChg chg="mod">
          <ac:chgData name="Mark Herbert" userId="2018b251-adfe-4d54-a02d-dfee7d4f908f" providerId="ADAL" clId="{A84E3C1D-7C32-004E-AA95-77F17DD46EE0}" dt="2021-05-04T09:20:04.270" v="1428" actId="14100"/>
          <ac:spMkLst>
            <pc:docMk/>
            <pc:sldMk cId="3873074481" sldId="691"/>
            <ac:spMk id="2" creationId="{A443DA2F-A414-594C-B04D-3DCEC9198C0D}"/>
          </ac:spMkLst>
        </pc:spChg>
        <pc:spChg chg="mod">
          <ac:chgData name="Mark Herbert" userId="2018b251-adfe-4d54-a02d-dfee7d4f908f" providerId="ADAL" clId="{A84E3C1D-7C32-004E-AA95-77F17DD46EE0}" dt="2021-05-04T09:17:22.747" v="1100" actId="1076"/>
          <ac:spMkLst>
            <pc:docMk/>
            <pc:sldMk cId="3873074481" sldId="691"/>
            <ac:spMk id="11" creationId="{D4161FA3-200C-9C43-9281-796D20A64483}"/>
          </ac:spMkLst>
        </pc:spChg>
      </pc:sldChg>
      <pc:sldChg chg="delSp modSp add mod">
        <pc:chgData name="Mark Herbert" userId="2018b251-adfe-4d54-a02d-dfee7d4f908f" providerId="ADAL" clId="{A84E3C1D-7C32-004E-AA95-77F17DD46EE0}" dt="2021-05-04T10:33:00.717" v="2740" actId="1076"/>
        <pc:sldMkLst>
          <pc:docMk/>
          <pc:sldMk cId="249812275" sldId="692"/>
        </pc:sldMkLst>
        <pc:spChg chg="mod">
          <ac:chgData name="Mark Herbert" userId="2018b251-adfe-4d54-a02d-dfee7d4f908f" providerId="ADAL" clId="{A84E3C1D-7C32-004E-AA95-77F17DD46EE0}" dt="2021-05-04T10:18:56.248" v="2718" actId="20577"/>
          <ac:spMkLst>
            <pc:docMk/>
            <pc:sldMk cId="249812275" sldId="692"/>
            <ac:spMk id="10" creationId="{AEBFF56C-838A-314D-8FA9-54ACA3638857}"/>
          </ac:spMkLst>
        </pc:spChg>
        <pc:spChg chg="mod">
          <ac:chgData name="Mark Herbert" userId="2018b251-adfe-4d54-a02d-dfee7d4f908f" providerId="ADAL" clId="{A84E3C1D-7C32-004E-AA95-77F17DD46EE0}" dt="2021-05-04T10:33:00.717" v="2740" actId="1076"/>
          <ac:spMkLst>
            <pc:docMk/>
            <pc:sldMk cId="249812275" sldId="692"/>
            <ac:spMk id="11" creationId="{EAA242B7-C0DA-214C-9A63-D76F5C542BE6}"/>
          </ac:spMkLst>
        </pc:spChg>
        <pc:spChg chg="del mod">
          <ac:chgData name="Mark Herbert" userId="2018b251-adfe-4d54-a02d-dfee7d4f908f" providerId="ADAL" clId="{A84E3C1D-7C32-004E-AA95-77F17DD46EE0}" dt="2021-05-04T09:52:53.664" v="1883" actId="478"/>
          <ac:spMkLst>
            <pc:docMk/>
            <pc:sldMk cId="249812275" sldId="692"/>
            <ac:spMk id="12" creationId="{D35D6FF8-47F4-6041-8129-E4BBF383F281}"/>
          </ac:spMkLst>
        </pc:spChg>
        <pc:spChg chg="del">
          <ac:chgData name="Mark Herbert" userId="2018b251-adfe-4d54-a02d-dfee7d4f908f" providerId="ADAL" clId="{A84E3C1D-7C32-004E-AA95-77F17DD46EE0}" dt="2021-05-04T09:52:53.664" v="1883" actId="478"/>
          <ac:spMkLst>
            <pc:docMk/>
            <pc:sldMk cId="249812275" sldId="692"/>
            <ac:spMk id="13" creationId="{15CF8B1E-576C-CB41-B0F8-C4D95301BE92}"/>
          </ac:spMkLst>
        </pc:spChg>
        <pc:spChg chg="del">
          <ac:chgData name="Mark Herbert" userId="2018b251-adfe-4d54-a02d-dfee7d4f908f" providerId="ADAL" clId="{A84E3C1D-7C32-004E-AA95-77F17DD46EE0}" dt="2021-05-04T09:52:53.664" v="1883" actId="478"/>
          <ac:spMkLst>
            <pc:docMk/>
            <pc:sldMk cId="249812275" sldId="692"/>
            <ac:spMk id="14" creationId="{1550AC06-A28F-F74F-8A1C-F4FC57F3F070}"/>
          </ac:spMkLst>
        </pc:spChg>
        <pc:spChg chg="del">
          <ac:chgData name="Mark Herbert" userId="2018b251-adfe-4d54-a02d-dfee7d4f908f" providerId="ADAL" clId="{A84E3C1D-7C32-004E-AA95-77F17DD46EE0}" dt="2021-05-04T09:52:53.664" v="1883" actId="478"/>
          <ac:spMkLst>
            <pc:docMk/>
            <pc:sldMk cId="249812275" sldId="692"/>
            <ac:spMk id="15" creationId="{8632D132-669A-2D46-A6F8-2F6205E9BBF2}"/>
          </ac:spMkLst>
        </pc:spChg>
      </pc:sldChg>
      <pc:sldChg chg="addSp delSp modSp add mod">
        <pc:chgData name="Mark Herbert" userId="2018b251-adfe-4d54-a02d-dfee7d4f908f" providerId="ADAL" clId="{A84E3C1D-7C32-004E-AA95-77F17DD46EE0}" dt="2021-05-04T12:38:17.617" v="3618" actId="1076"/>
        <pc:sldMkLst>
          <pc:docMk/>
          <pc:sldMk cId="2887982989" sldId="693"/>
        </pc:sldMkLst>
        <pc:spChg chg="mod">
          <ac:chgData name="Mark Herbert" userId="2018b251-adfe-4d54-a02d-dfee7d4f908f" providerId="ADAL" clId="{A84E3C1D-7C32-004E-AA95-77F17DD46EE0}" dt="2021-05-04T11:00:00.696" v="3508" actId="20577"/>
          <ac:spMkLst>
            <pc:docMk/>
            <pc:sldMk cId="2887982989" sldId="693"/>
            <ac:spMk id="15" creationId="{6EDD5FB2-F84C-7743-89CB-DD2A45BFB81C}"/>
          </ac:spMkLst>
        </pc:spChg>
        <pc:spChg chg="mod">
          <ac:chgData name="Mark Herbert" userId="2018b251-adfe-4d54-a02d-dfee7d4f908f" providerId="ADAL" clId="{A84E3C1D-7C32-004E-AA95-77F17DD46EE0}" dt="2021-05-04T12:38:17.617" v="3618" actId="1076"/>
          <ac:spMkLst>
            <pc:docMk/>
            <pc:sldMk cId="2887982989" sldId="693"/>
            <ac:spMk id="16" creationId="{00000000-0000-0000-0000-000000000000}"/>
          </ac:spMkLst>
        </pc:spChg>
        <pc:spChg chg="add mod">
          <ac:chgData name="Mark Herbert" userId="2018b251-adfe-4d54-a02d-dfee7d4f908f" providerId="ADAL" clId="{A84E3C1D-7C32-004E-AA95-77F17DD46EE0}" dt="2021-05-04T10:00:44.696" v="2537" actId="164"/>
          <ac:spMkLst>
            <pc:docMk/>
            <pc:sldMk cId="2887982989" sldId="693"/>
            <ac:spMk id="18" creationId="{874E15CB-29F5-574B-9B35-3FCC5ED939E9}"/>
          </ac:spMkLst>
        </pc:spChg>
        <pc:spChg chg="add mod">
          <ac:chgData name="Mark Herbert" userId="2018b251-adfe-4d54-a02d-dfee7d4f908f" providerId="ADAL" clId="{A84E3C1D-7C32-004E-AA95-77F17DD46EE0}" dt="2021-05-04T10:13:28.327" v="2716" actId="20577"/>
          <ac:spMkLst>
            <pc:docMk/>
            <pc:sldMk cId="2887982989" sldId="693"/>
            <ac:spMk id="19" creationId="{14EED9AB-6EC2-CB45-8240-0EDC30FD50B1}"/>
          </ac:spMkLst>
        </pc:spChg>
        <pc:spChg chg="add mod">
          <ac:chgData name="Mark Herbert" userId="2018b251-adfe-4d54-a02d-dfee7d4f908f" providerId="ADAL" clId="{A84E3C1D-7C32-004E-AA95-77F17DD46EE0}" dt="2021-05-04T10:00:44.696" v="2537" actId="164"/>
          <ac:spMkLst>
            <pc:docMk/>
            <pc:sldMk cId="2887982989" sldId="693"/>
            <ac:spMk id="20" creationId="{42BEF199-F190-1847-A090-4D83AD08244F}"/>
          </ac:spMkLst>
        </pc:spChg>
        <pc:spChg chg="add mod">
          <ac:chgData name="Mark Herbert" userId="2018b251-adfe-4d54-a02d-dfee7d4f908f" providerId="ADAL" clId="{A84E3C1D-7C32-004E-AA95-77F17DD46EE0}" dt="2021-05-04T10:00:44.696" v="2537" actId="164"/>
          <ac:spMkLst>
            <pc:docMk/>
            <pc:sldMk cId="2887982989" sldId="693"/>
            <ac:spMk id="21" creationId="{17044FE6-E9C7-9848-8EAE-463F7BB34B99}"/>
          </ac:spMkLst>
        </pc:spChg>
        <pc:grpChg chg="add mod">
          <ac:chgData name="Mark Herbert" userId="2018b251-adfe-4d54-a02d-dfee7d4f908f" providerId="ADAL" clId="{A84E3C1D-7C32-004E-AA95-77F17DD46EE0}" dt="2021-05-04T10:00:44.696" v="2537" actId="164"/>
          <ac:grpSpMkLst>
            <pc:docMk/>
            <pc:sldMk cId="2887982989" sldId="693"/>
            <ac:grpSpMk id="2" creationId="{D412D00B-EE6E-F641-81DC-148C14FFE32A}"/>
          </ac:grpSpMkLst>
        </pc:grpChg>
        <pc:grpChg chg="del">
          <ac:chgData name="Mark Herbert" userId="2018b251-adfe-4d54-a02d-dfee7d4f908f" providerId="ADAL" clId="{A84E3C1D-7C32-004E-AA95-77F17DD46EE0}" dt="2021-05-04T10:00:33.522" v="2534" actId="478"/>
          <ac:grpSpMkLst>
            <pc:docMk/>
            <pc:sldMk cId="2887982989" sldId="693"/>
            <ac:grpSpMk id="3" creationId="{F7FF2506-071C-8446-89C0-7275E615D86B}"/>
          </ac:grpSpMkLst>
        </pc:grpChg>
        <pc:picChg chg="add mod">
          <ac:chgData name="Mark Herbert" userId="2018b251-adfe-4d54-a02d-dfee7d4f908f" providerId="ADAL" clId="{A84E3C1D-7C32-004E-AA95-77F17DD46EE0}" dt="2021-05-04T10:00:44.696" v="2537" actId="164"/>
          <ac:picMkLst>
            <pc:docMk/>
            <pc:sldMk cId="2887982989" sldId="693"/>
            <ac:picMk id="17" creationId="{CCB1A295-F9FC-024F-ACF6-15CA7CDD1EFB}"/>
          </ac:picMkLst>
        </pc:picChg>
      </pc:sldChg>
    </pc:docChg>
  </pc:docChgLst>
  <pc:docChgLst>
    <pc:chgData name="Sian Dumas" userId="S::sian@colour-profiling.com::d0c18d62-381c-41a5-b8b8-aca3ffbb5dac" providerId="AD" clId="Web-{A8B43B74-3D83-F2F7-F8D3-23CE34EBCCFA}"/>
    <pc:docChg chg="modSld">
      <pc:chgData name="Sian Dumas" userId="S::sian@colour-profiling.com::d0c18d62-381c-41a5-b8b8-aca3ffbb5dac" providerId="AD" clId="Web-{A8B43B74-3D83-F2F7-F8D3-23CE34EBCCFA}" dt="2021-05-04T09:05:53.447" v="231"/>
      <pc:docMkLst>
        <pc:docMk/>
      </pc:docMkLst>
      <pc:sldChg chg="modNotes">
        <pc:chgData name="Sian Dumas" userId="S::sian@colour-profiling.com::d0c18d62-381c-41a5-b8b8-aca3ffbb5dac" providerId="AD" clId="Web-{A8B43B74-3D83-F2F7-F8D3-23CE34EBCCFA}" dt="2021-05-04T09:01:15.192" v="143"/>
        <pc:sldMkLst>
          <pc:docMk/>
          <pc:sldMk cId="4221996391" sldId="400"/>
        </pc:sldMkLst>
      </pc:sldChg>
      <pc:sldChg chg="modNotes">
        <pc:chgData name="Sian Dumas" userId="S::sian@colour-profiling.com::d0c18d62-381c-41a5-b8b8-aca3ffbb5dac" providerId="AD" clId="Web-{A8B43B74-3D83-F2F7-F8D3-23CE34EBCCFA}" dt="2021-05-04T09:05:53.447" v="231"/>
        <pc:sldMkLst>
          <pc:docMk/>
          <pc:sldMk cId="498010913" sldId="690"/>
        </pc:sldMkLst>
      </pc:sldChg>
    </pc:docChg>
  </pc:docChgLst>
  <pc:docChgLst>
    <pc:chgData name="Mark Herbert" userId="S::mark@colour-profiling.com::15902831-cc1d-4d1a-b05d-88318b84e529" providerId="AD" clId="Web-{2B99F871-EED7-CCC2-6B94-EF57E40BFC5D}"/>
    <pc:docChg chg="modSld">
      <pc:chgData name="Mark Herbert" userId="S::mark@colour-profiling.com::15902831-cc1d-4d1a-b05d-88318b84e529" providerId="AD" clId="Web-{2B99F871-EED7-CCC2-6B94-EF57E40BFC5D}" dt="2021-09-14T11:57:43.327" v="10" actId="14100"/>
      <pc:docMkLst>
        <pc:docMk/>
      </pc:docMkLst>
      <pc:sldChg chg="modSp">
        <pc:chgData name="Mark Herbert" userId="S::mark@colour-profiling.com::15902831-cc1d-4d1a-b05d-88318b84e529" providerId="AD" clId="Web-{2B99F871-EED7-CCC2-6B94-EF57E40BFC5D}" dt="2021-09-14T11:57:37.217" v="1" actId="20577"/>
        <pc:sldMkLst>
          <pc:docMk/>
          <pc:sldMk cId="1517370371" sldId="680"/>
        </pc:sldMkLst>
        <pc:spChg chg="mod">
          <ac:chgData name="Mark Herbert" userId="S::mark@colour-profiling.com::15902831-cc1d-4d1a-b05d-88318b84e529" providerId="AD" clId="Web-{2B99F871-EED7-CCC2-6B94-EF57E40BFC5D}" dt="2021-09-14T11:57:37.217" v="1" actId="20577"/>
          <ac:spMkLst>
            <pc:docMk/>
            <pc:sldMk cId="1517370371" sldId="680"/>
            <ac:spMk id="5" creationId="{540C2F52-C418-8542-85C4-838CC7624AE0}"/>
          </ac:spMkLst>
        </pc:spChg>
      </pc:sldChg>
      <pc:sldChg chg="modSp">
        <pc:chgData name="Mark Herbert" userId="S::mark@colour-profiling.com::15902831-cc1d-4d1a-b05d-88318b84e529" providerId="AD" clId="Web-{2B99F871-EED7-CCC2-6B94-EF57E40BFC5D}" dt="2021-09-14T11:57:43.327" v="10" actId="14100"/>
        <pc:sldMkLst>
          <pc:docMk/>
          <pc:sldMk cId="2139501683" sldId="681"/>
        </pc:sldMkLst>
        <pc:spChg chg="mod">
          <ac:chgData name="Mark Herbert" userId="S::mark@colour-profiling.com::15902831-cc1d-4d1a-b05d-88318b84e529" providerId="AD" clId="Web-{2B99F871-EED7-CCC2-6B94-EF57E40BFC5D}" dt="2021-09-14T11:57:43.327" v="10" actId="14100"/>
          <ac:spMkLst>
            <pc:docMk/>
            <pc:sldMk cId="2139501683" sldId="681"/>
            <ac:spMk id="5" creationId="{215850E3-D760-334D-83CA-7E57245646E4}"/>
          </ac:spMkLst>
        </pc:spChg>
      </pc:sldChg>
    </pc:docChg>
  </pc:docChgLst>
  <pc:docChgLst>
    <pc:chgData name="Sian Dumas" userId="S::sian@colour-profiling.com::d0c18d62-381c-41a5-b8b8-aca3ffbb5dac" providerId="AD" clId="Web-{E3CF7792-9DDB-B395-7111-F02B7F04C26D}"/>
    <pc:docChg chg="modSld">
      <pc:chgData name="Sian Dumas" userId="S::sian@colour-profiling.com::d0c18d62-381c-41a5-b8b8-aca3ffbb5dac" providerId="AD" clId="Web-{E3CF7792-9DDB-B395-7111-F02B7F04C26D}" dt="2021-06-08T14:34:30.729" v="20"/>
      <pc:docMkLst>
        <pc:docMk/>
      </pc:docMkLst>
      <pc:sldChg chg="modNotes">
        <pc:chgData name="Sian Dumas" userId="S::sian@colour-profiling.com::d0c18d62-381c-41a5-b8b8-aca3ffbb5dac" providerId="AD" clId="Web-{E3CF7792-9DDB-B395-7111-F02B7F04C26D}" dt="2021-06-08T14:34:30.729" v="20"/>
        <pc:sldMkLst>
          <pc:docMk/>
          <pc:sldMk cId="212339302" sldId="268"/>
        </pc:sldMkLst>
      </pc:sldChg>
    </pc:docChg>
  </pc:docChgLst>
  <pc:docChgLst>
    <pc:chgData name="Sian Dumas" userId="S::sian@colour-profiling.com::d0c18d62-381c-41a5-b8b8-aca3ffbb5dac" providerId="AD" clId="Web-{03A84191-2DB3-80AB-FD59-7961D5CF6BA4}"/>
    <pc:docChg chg="modSld">
      <pc:chgData name="Sian Dumas" userId="S::sian@colour-profiling.com::d0c18d62-381c-41a5-b8b8-aca3ffbb5dac" providerId="AD" clId="Web-{03A84191-2DB3-80AB-FD59-7961D5CF6BA4}" dt="2021-05-04T09:23:55.615" v="298"/>
      <pc:docMkLst>
        <pc:docMk/>
      </pc:docMkLst>
      <pc:sldChg chg="modNotes">
        <pc:chgData name="Sian Dumas" userId="S::sian@colour-profiling.com::d0c18d62-381c-41a5-b8b8-aca3ffbb5dac" providerId="AD" clId="Web-{03A84191-2DB3-80AB-FD59-7961D5CF6BA4}" dt="2021-05-04T09:17:11.447" v="75"/>
        <pc:sldMkLst>
          <pc:docMk/>
          <pc:sldMk cId="2314900083" sldId="279"/>
        </pc:sldMkLst>
      </pc:sldChg>
      <pc:sldChg chg="modNotes">
        <pc:chgData name="Sian Dumas" userId="S::sian@colour-profiling.com::d0c18d62-381c-41a5-b8b8-aca3ffbb5dac" providerId="AD" clId="Web-{03A84191-2DB3-80AB-FD59-7961D5CF6BA4}" dt="2021-05-04T09:16:47.868" v="46"/>
        <pc:sldMkLst>
          <pc:docMk/>
          <pc:sldMk cId="331979346" sldId="376"/>
        </pc:sldMkLst>
      </pc:sldChg>
      <pc:sldChg chg="modNotes">
        <pc:chgData name="Sian Dumas" userId="S::sian@colour-profiling.com::d0c18d62-381c-41a5-b8b8-aca3ffbb5dac" providerId="AD" clId="Web-{03A84191-2DB3-80AB-FD59-7961D5CF6BA4}" dt="2021-05-04T09:23:55.615" v="298"/>
        <pc:sldMkLst>
          <pc:docMk/>
          <pc:sldMk cId="3199438380" sldId="672"/>
        </pc:sldMkLst>
      </pc:sldChg>
      <pc:sldChg chg="modNotes">
        <pc:chgData name="Sian Dumas" userId="S::sian@colour-profiling.com::d0c18d62-381c-41a5-b8b8-aca3ffbb5dac" providerId="AD" clId="Web-{03A84191-2DB3-80AB-FD59-7961D5CF6BA4}" dt="2021-05-04T09:20:37.531" v="108"/>
        <pc:sldMkLst>
          <pc:docMk/>
          <pc:sldMk cId="3873074481" sldId="691"/>
        </pc:sldMkLst>
      </pc:sldChg>
    </pc:docChg>
  </pc:docChgLst>
  <pc:docChgLst>
    <pc:chgData name="Mark Herbert" userId="S::mark@colour-profiling.com::15902831-cc1d-4d1a-b05d-88318b84e529" providerId="AD" clId="Web-{99FE9910-EC70-BA81-2B57-0C707317F804}"/>
    <pc:docChg chg="modSld">
      <pc:chgData name="Mark Herbert" userId="S::mark@colour-profiling.com::15902831-cc1d-4d1a-b05d-88318b84e529" providerId="AD" clId="Web-{99FE9910-EC70-BA81-2B57-0C707317F804}" dt="2021-06-03T13:26:56.837" v="2" actId="20577"/>
      <pc:docMkLst>
        <pc:docMk/>
      </pc:docMkLst>
      <pc:sldChg chg="modSp">
        <pc:chgData name="Mark Herbert" userId="S::mark@colour-profiling.com::15902831-cc1d-4d1a-b05d-88318b84e529" providerId="AD" clId="Web-{99FE9910-EC70-BA81-2B57-0C707317F804}" dt="2021-06-03T13:26:56.837" v="2" actId="20577"/>
        <pc:sldMkLst>
          <pc:docMk/>
          <pc:sldMk cId="1517370371" sldId="680"/>
        </pc:sldMkLst>
        <pc:spChg chg="mod">
          <ac:chgData name="Mark Herbert" userId="S::mark@colour-profiling.com::15902831-cc1d-4d1a-b05d-88318b84e529" providerId="AD" clId="Web-{99FE9910-EC70-BA81-2B57-0C707317F804}" dt="2021-06-03T13:26:56.837" v="2" actId="20577"/>
          <ac:spMkLst>
            <pc:docMk/>
            <pc:sldMk cId="1517370371" sldId="680"/>
            <ac:spMk id="4" creationId="{5323FFED-6210-7543-9B9C-63892E9D1470}"/>
          </ac:spMkLst>
        </pc:spChg>
      </pc:sldChg>
    </pc:docChg>
  </pc:docChgLst>
  <pc:docChgLst>
    <pc:chgData name="Mark Herbert" userId="2018b251-adfe-4d54-a02d-dfee7d4f908f" providerId="ADAL" clId="{7D2E170E-CF6D-814D-8EBC-6B231A2CD911}"/>
    <pc:docChg chg="undo custSel addSld delSld modSld sldOrd">
      <pc:chgData name="Mark Herbert" userId="2018b251-adfe-4d54-a02d-dfee7d4f908f" providerId="ADAL" clId="{7D2E170E-CF6D-814D-8EBC-6B231A2CD911}" dt="2021-04-15T11:52:58.244" v="2623"/>
      <pc:docMkLst>
        <pc:docMk/>
      </pc:docMkLst>
      <pc:sldChg chg="del">
        <pc:chgData name="Mark Herbert" userId="2018b251-adfe-4d54-a02d-dfee7d4f908f" providerId="ADAL" clId="{7D2E170E-CF6D-814D-8EBC-6B231A2CD911}" dt="2021-03-29T15:42:27.778" v="55" actId="2696"/>
        <pc:sldMkLst>
          <pc:docMk/>
          <pc:sldMk cId="3281789462" sldId="257"/>
        </pc:sldMkLst>
      </pc:sldChg>
      <pc:sldChg chg="addSp delSp modSp mod">
        <pc:chgData name="Mark Herbert" userId="2018b251-adfe-4d54-a02d-dfee7d4f908f" providerId="ADAL" clId="{7D2E170E-CF6D-814D-8EBC-6B231A2CD911}" dt="2021-04-15T11:52:10.730" v="2609"/>
        <pc:sldMkLst>
          <pc:docMk/>
          <pc:sldMk cId="2412328902" sldId="268"/>
        </pc:sldMkLst>
        <pc:spChg chg="del mod">
          <ac:chgData name="Mark Herbert" userId="2018b251-adfe-4d54-a02d-dfee7d4f908f" providerId="ADAL" clId="{7D2E170E-CF6D-814D-8EBC-6B231A2CD911}" dt="2021-03-29T15:58:42.994" v="358" actId="478"/>
          <ac:spMkLst>
            <pc:docMk/>
            <pc:sldMk cId="2412328902" sldId="268"/>
            <ac:spMk id="7" creationId="{BAA0CA86-F5F2-EA47-B66F-DD404589A72D}"/>
          </ac:spMkLst>
        </pc:spChg>
        <pc:spChg chg="add mod">
          <ac:chgData name="Mark Herbert" userId="2018b251-adfe-4d54-a02d-dfee7d4f908f" providerId="ADAL" clId="{7D2E170E-CF6D-814D-8EBC-6B231A2CD911}" dt="2021-04-15T10:13:58.736" v="1965" actId="14100"/>
          <ac:spMkLst>
            <pc:docMk/>
            <pc:sldMk cId="2412328902" sldId="268"/>
            <ac:spMk id="9" creationId="{39D913D7-C7C3-B047-927C-5EF3C5ADEA04}"/>
          </ac:spMkLst>
        </pc:spChg>
        <pc:spChg chg="del">
          <ac:chgData name="Mark Herbert" userId="2018b251-adfe-4d54-a02d-dfee7d4f908f" providerId="ADAL" clId="{7D2E170E-CF6D-814D-8EBC-6B231A2CD911}" dt="2021-03-29T15:58:23.013" v="353" actId="478"/>
          <ac:spMkLst>
            <pc:docMk/>
            <pc:sldMk cId="2412328902" sldId="268"/>
            <ac:spMk id="11" creationId="{D4161FA3-200C-9C43-9281-796D20A64483}"/>
          </ac:spMkLst>
        </pc:spChg>
        <pc:spChg chg="mod">
          <ac:chgData name="Mark Herbert" userId="2018b251-adfe-4d54-a02d-dfee7d4f908f" providerId="ADAL" clId="{7D2E170E-CF6D-814D-8EBC-6B231A2CD911}" dt="2021-03-29T15:59:13.220" v="367" actId="1076"/>
          <ac:spMkLst>
            <pc:docMk/>
            <pc:sldMk cId="2412328902" sldId="268"/>
            <ac:spMk id="15" creationId="{4053F548-A4FA-A54D-932C-FAC1724DADA0}"/>
          </ac:spMkLst>
        </pc:spChg>
        <pc:picChg chg="add mod">
          <ac:chgData name="Mark Herbert" userId="2018b251-adfe-4d54-a02d-dfee7d4f908f" providerId="ADAL" clId="{7D2E170E-CF6D-814D-8EBC-6B231A2CD911}" dt="2021-04-15T11:48:33.096" v="2541" actId="167"/>
          <ac:picMkLst>
            <pc:docMk/>
            <pc:sldMk cId="2412328902" sldId="268"/>
            <ac:picMk id="7" creationId="{708F4C5E-DF86-8343-81BD-002BD1388407}"/>
          </ac:picMkLst>
        </pc:picChg>
        <pc:picChg chg="add del">
          <ac:chgData name="Mark Herbert" userId="2018b251-adfe-4d54-a02d-dfee7d4f908f" providerId="ADAL" clId="{7D2E170E-CF6D-814D-8EBC-6B231A2CD911}" dt="2021-04-15T11:48:32.438" v="2539" actId="478"/>
          <ac:picMkLst>
            <pc:docMk/>
            <pc:sldMk cId="2412328902" sldId="268"/>
            <ac:picMk id="8" creationId="{5081C487-B8C6-0343-89ED-C60FF7DB38A8}"/>
          </ac:picMkLst>
        </pc:picChg>
        <pc:picChg chg="del">
          <ac:chgData name="Mark Herbert" userId="2018b251-adfe-4d54-a02d-dfee7d4f908f" providerId="ADAL" clId="{7D2E170E-CF6D-814D-8EBC-6B231A2CD911}" dt="2021-04-15T11:52:10.575" v="2608" actId="478"/>
          <ac:picMkLst>
            <pc:docMk/>
            <pc:sldMk cId="2412328902" sldId="268"/>
            <ac:picMk id="10" creationId="{93D43D88-D8CA-774C-989E-5FB22DE8291C}"/>
          </ac:picMkLst>
        </pc:picChg>
        <pc:picChg chg="add mod">
          <ac:chgData name="Mark Herbert" userId="2018b251-adfe-4d54-a02d-dfee7d4f908f" providerId="ADAL" clId="{7D2E170E-CF6D-814D-8EBC-6B231A2CD911}" dt="2021-04-15T11:52:10.730" v="2609"/>
          <ac:picMkLst>
            <pc:docMk/>
            <pc:sldMk cId="2412328902" sldId="268"/>
            <ac:picMk id="11" creationId="{AF3A9608-810E-E54A-8D06-52E3148C3FCB}"/>
          </ac:picMkLst>
        </pc:picChg>
      </pc:sldChg>
      <pc:sldChg chg="addSp delSp modSp mod">
        <pc:chgData name="Mark Herbert" userId="2018b251-adfe-4d54-a02d-dfee7d4f908f" providerId="ADAL" clId="{7D2E170E-CF6D-814D-8EBC-6B231A2CD911}" dt="2021-04-15T11:45:24.297" v="2499" actId="167"/>
        <pc:sldMkLst>
          <pc:docMk/>
          <pc:sldMk cId="2314900083" sldId="279"/>
        </pc:sldMkLst>
        <pc:spChg chg="del">
          <ac:chgData name="Mark Herbert" userId="2018b251-adfe-4d54-a02d-dfee7d4f908f" providerId="ADAL" clId="{7D2E170E-CF6D-814D-8EBC-6B231A2CD911}" dt="2021-04-15T11:45:06.740" v="2497" actId="478"/>
          <ac:spMkLst>
            <pc:docMk/>
            <pc:sldMk cId="2314900083" sldId="279"/>
            <ac:spMk id="2" creationId="{00000000-0000-0000-0000-000000000000}"/>
          </ac:spMkLst>
        </pc:spChg>
        <pc:spChg chg="mod">
          <ac:chgData name="Mark Herbert" userId="2018b251-adfe-4d54-a02d-dfee7d4f908f" providerId="ADAL" clId="{7D2E170E-CF6D-814D-8EBC-6B231A2CD911}" dt="2021-04-15T09:41:26.579" v="1276" actId="207"/>
          <ac:spMkLst>
            <pc:docMk/>
            <pc:sldMk cId="2314900083" sldId="279"/>
            <ac:spMk id="7" creationId="{00000000-0000-0000-0000-000000000000}"/>
          </ac:spMkLst>
        </pc:spChg>
        <pc:spChg chg="del mod">
          <ac:chgData name="Mark Herbert" userId="2018b251-adfe-4d54-a02d-dfee7d4f908f" providerId="ADAL" clId="{7D2E170E-CF6D-814D-8EBC-6B231A2CD911}" dt="2021-04-15T09:35:04.928" v="1035" actId="478"/>
          <ac:spMkLst>
            <pc:docMk/>
            <pc:sldMk cId="2314900083" sldId="279"/>
            <ac:spMk id="8" creationId="{00000000-0000-0000-0000-000000000000}"/>
          </ac:spMkLst>
        </pc:spChg>
        <pc:spChg chg="mod">
          <ac:chgData name="Mark Herbert" userId="2018b251-adfe-4d54-a02d-dfee7d4f908f" providerId="ADAL" clId="{7D2E170E-CF6D-814D-8EBC-6B231A2CD911}" dt="2021-04-15T09:41:26.579" v="1276" actId="207"/>
          <ac:spMkLst>
            <pc:docMk/>
            <pc:sldMk cId="2314900083" sldId="279"/>
            <ac:spMk id="10" creationId="{00000000-0000-0000-0000-000000000000}"/>
          </ac:spMkLst>
        </pc:spChg>
        <pc:spChg chg="del mod">
          <ac:chgData name="Mark Herbert" userId="2018b251-adfe-4d54-a02d-dfee7d4f908f" providerId="ADAL" clId="{7D2E170E-CF6D-814D-8EBC-6B231A2CD911}" dt="2021-04-15T09:38:14.620" v="1121" actId="478"/>
          <ac:spMkLst>
            <pc:docMk/>
            <pc:sldMk cId="2314900083" sldId="279"/>
            <ac:spMk id="11" creationId="{00000000-0000-0000-0000-000000000000}"/>
          </ac:spMkLst>
        </pc:spChg>
        <pc:spChg chg="del mod">
          <ac:chgData name="Mark Herbert" userId="2018b251-adfe-4d54-a02d-dfee7d4f908f" providerId="ADAL" clId="{7D2E170E-CF6D-814D-8EBC-6B231A2CD911}" dt="2021-04-15T09:38:16.680" v="1122" actId="478"/>
          <ac:spMkLst>
            <pc:docMk/>
            <pc:sldMk cId="2314900083" sldId="279"/>
            <ac:spMk id="16" creationId="{977B7203-217E-7246-8E50-B69E448BD69D}"/>
          </ac:spMkLst>
        </pc:spChg>
        <pc:spChg chg="del mod">
          <ac:chgData name="Mark Herbert" userId="2018b251-adfe-4d54-a02d-dfee7d4f908f" providerId="ADAL" clId="{7D2E170E-CF6D-814D-8EBC-6B231A2CD911}" dt="2021-04-15T09:35:07.404" v="1036" actId="478"/>
          <ac:spMkLst>
            <pc:docMk/>
            <pc:sldMk cId="2314900083" sldId="279"/>
            <ac:spMk id="17" creationId="{6518B4A2-0293-374A-A8FD-69134EF329C8}"/>
          </ac:spMkLst>
        </pc:spChg>
        <pc:picChg chg="add mod">
          <ac:chgData name="Mark Herbert" userId="2018b251-adfe-4d54-a02d-dfee7d4f908f" providerId="ADAL" clId="{7D2E170E-CF6D-814D-8EBC-6B231A2CD911}" dt="2021-04-15T11:45:24.297" v="2499" actId="167"/>
          <ac:picMkLst>
            <pc:docMk/>
            <pc:sldMk cId="2314900083" sldId="279"/>
            <ac:picMk id="14" creationId="{0F9AE629-A311-BF4A-B0D7-05DF1DF6464C}"/>
          </ac:picMkLst>
        </pc:picChg>
      </pc:sldChg>
      <pc:sldChg chg="delSp modSp del mod delAnim modAnim">
        <pc:chgData name="Mark Herbert" userId="2018b251-adfe-4d54-a02d-dfee7d4f908f" providerId="ADAL" clId="{7D2E170E-CF6D-814D-8EBC-6B231A2CD911}" dt="2021-03-29T16:28:32.224" v="731" actId="2696"/>
        <pc:sldMkLst>
          <pc:docMk/>
          <pc:sldMk cId="1816741798" sldId="288"/>
        </pc:sldMkLst>
        <pc:spChg chg="mod">
          <ac:chgData name="Mark Herbert" userId="2018b251-adfe-4d54-a02d-dfee7d4f908f" providerId="ADAL" clId="{7D2E170E-CF6D-814D-8EBC-6B231A2CD911}" dt="2021-03-29T16:06:43.458" v="542" actId="2711"/>
          <ac:spMkLst>
            <pc:docMk/>
            <pc:sldMk cId="1816741798" sldId="288"/>
            <ac:spMk id="6" creationId="{00000000-0000-0000-0000-000000000000}"/>
          </ac:spMkLst>
        </pc:spChg>
        <pc:spChg chg="del mod">
          <ac:chgData name="Mark Herbert" userId="2018b251-adfe-4d54-a02d-dfee7d4f908f" providerId="ADAL" clId="{7D2E170E-CF6D-814D-8EBC-6B231A2CD911}" dt="2021-03-29T16:26:31.795" v="620"/>
          <ac:spMkLst>
            <pc:docMk/>
            <pc:sldMk cId="1816741798" sldId="288"/>
            <ac:spMk id="10" creationId="{00000000-0000-0000-0000-000000000000}"/>
          </ac:spMkLst>
        </pc:spChg>
        <pc:spChg chg="mod">
          <ac:chgData name="Mark Herbert" userId="2018b251-adfe-4d54-a02d-dfee7d4f908f" providerId="ADAL" clId="{7D2E170E-CF6D-814D-8EBC-6B231A2CD911}" dt="2021-03-29T16:28:30.173" v="730" actId="21"/>
          <ac:spMkLst>
            <pc:docMk/>
            <pc:sldMk cId="1816741798" sldId="288"/>
            <ac:spMk id="13" creationId="{00000000-0000-0000-0000-000000000000}"/>
          </ac:spMkLst>
        </pc:spChg>
        <pc:spChg chg="del mod">
          <ac:chgData name="Mark Herbert" userId="2018b251-adfe-4d54-a02d-dfee7d4f908f" providerId="ADAL" clId="{7D2E170E-CF6D-814D-8EBC-6B231A2CD911}" dt="2021-03-29T16:27:30.699" v="661"/>
          <ac:spMkLst>
            <pc:docMk/>
            <pc:sldMk cId="1816741798" sldId="288"/>
            <ac:spMk id="14" creationId="{00000000-0000-0000-0000-000000000000}"/>
          </ac:spMkLst>
        </pc:spChg>
        <pc:spChg chg="mod">
          <ac:chgData name="Mark Herbert" userId="2018b251-adfe-4d54-a02d-dfee7d4f908f" providerId="ADAL" clId="{7D2E170E-CF6D-814D-8EBC-6B231A2CD911}" dt="2021-03-29T16:27:28.541" v="659" actId="21"/>
          <ac:spMkLst>
            <pc:docMk/>
            <pc:sldMk cId="1816741798" sldId="288"/>
            <ac:spMk id="15" creationId="{00000000-0000-0000-0000-000000000000}"/>
          </ac:spMkLst>
        </pc:spChg>
      </pc:sldChg>
      <pc:sldChg chg="del">
        <pc:chgData name="Mark Herbert" userId="2018b251-adfe-4d54-a02d-dfee7d4f908f" providerId="ADAL" clId="{7D2E170E-CF6D-814D-8EBC-6B231A2CD911}" dt="2021-03-29T16:40:42.161" v="856" actId="2696"/>
        <pc:sldMkLst>
          <pc:docMk/>
          <pc:sldMk cId="1961822347" sldId="293"/>
        </pc:sldMkLst>
      </pc:sldChg>
      <pc:sldChg chg="addSp delSp modSp mod">
        <pc:chgData name="Mark Herbert" userId="2018b251-adfe-4d54-a02d-dfee7d4f908f" providerId="ADAL" clId="{7D2E170E-CF6D-814D-8EBC-6B231A2CD911}" dt="2021-04-15T11:46:37.447" v="2520" actId="692"/>
        <pc:sldMkLst>
          <pc:docMk/>
          <pc:sldMk cId="331979346" sldId="376"/>
        </pc:sldMkLst>
        <pc:spChg chg="del">
          <ac:chgData name="Mark Herbert" userId="2018b251-adfe-4d54-a02d-dfee7d4f908f" providerId="ADAL" clId="{7D2E170E-CF6D-814D-8EBC-6B231A2CD911}" dt="2021-04-15T09:41:54.793" v="1279" actId="478"/>
          <ac:spMkLst>
            <pc:docMk/>
            <pc:sldMk cId="331979346" sldId="376"/>
            <ac:spMk id="2" creationId="{00000000-0000-0000-0000-000000000000}"/>
          </ac:spMkLst>
        </pc:spChg>
        <pc:spChg chg="del">
          <ac:chgData name="Mark Herbert" userId="2018b251-adfe-4d54-a02d-dfee7d4f908f" providerId="ADAL" clId="{7D2E170E-CF6D-814D-8EBC-6B231A2CD911}" dt="2021-04-15T09:41:50.280" v="1277" actId="478"/>
          <ac:spMkLst>
            <pc:docMk/>
            <pc:sldMk cId="331979346" sldId="376"/>
            <ac:spMk id="4" creationId="{00000000-0000-0000-0000-000000000000}"/>
          </ac:spMkLst>
        </pc:spChg>
        <pc:spChg chg="del">
          <ac:chgData name="Mark Herbert" userId="2018b251-adfe-4d54-a02d-dfee7d4f908f" providerId="ADAL" clId="{7D2E170E-CF6D-814D-8EBC-6B231A2CD911}" dt="2021-04-15T09:41:52.313" v="1278" actId="478"/>
          <ac:spMkLst>
            <pc:docMk/>
            <pc:sldMk cId="331979346" sldId="376"/>
            <ac:spMk id="6" creationId="{00000000-0000-0000-0000-000000000000}"/>
          </ac:spMkLst>
        </pc:spChg>
        <pc:spChg chg="del mod topLvl">
          <ac:chgData name="Mark Herbert" userId="2018b251-adfe-4d54-a02d-dfee7d4f908f" providerId="ADAL" clId="{7D2E170E-CF6D-814D-8EBC-6B231A2CD911}" dt="2021-04-15T09:43:14.127" v="1292" actId="478"/>
          <ac:spMkLst>
            <pc:docMk/>
            <pc:sldMk cId="331979346" sldId="376"/>
            <ac:spMk id="7" creationId="{00000000-0000-0000-0000-000000000000}"/>
          </ac:spMkLst>
        </pc:spChg>
        <pc:spChg chg="mod topLvl">
          <ac:chgData name="Mark Herbert" userId="2018b251-adfe-4d54-a02d-dfee7d4f908f" providerId="ADAL" clId="{7D2E170E-CF6D-814D-8EBC-6B231A2CD911}" dt="2021-04-15T11:46:37.447" v="2520" actId="692"/>
          <ac:spMkLst>
            <pc:docMk/>
            <pc:sldMk cId="331979346" sldId="376"/>
            <ac:spMk id="8" creationId="{00000000-0000-0000-0000-000000000000}"/>
          </ac:spMkLst>
        </pc:spChg>
        <pc:spChg chg="mod topLvl">
          <ac:chgData name="Mark Herbert" userId="2018b251-adfe-4d54-a02d-dfee7d4f908f" providerId="ADAL" clId="{7D2E170E-CF6D-814D-8EBC-6B231A2CD911}" dt="2021-04-15T09:52:54.082" v="1468" actId="20577"/>
          <ac:spMkLst>
            <pc:docMk/>
            <pc:sldMk cId="331979346" sldId="376"/>
            <ac:spMk id="9" creationId="{00000000-0000-0000-0000-000000000000}"/>
          </ac:spMkLst>
        </pc:spChg>
        <pc:spChg chg="del mod">
          <ac:chgData name="Mark Herbert" userId="2018b251-adfe-4d54-a02d-dfee7d4f908f" providerId="ADAL" clId="{7D2E170E-CF6D-814D-8EBC-6B231A2CD911}" dt="2021-04-15T09:42:56.458" v="1287" actId="478"/>
          <ac:spMkLst>
            <pc:docMk/>
            <pc:sldMk cId="331979346" sldId="376"/>
            <ac:spMk id="10" creationId="{00000000-0000-0000-0000-000000000000}"/>
          </ac:spMkLst>
        </pc:spChg>
        <pc:spChg chg="mod topLvl">
          <ac:chgData name="Mark Herbert" userId="2018b251-adfe-4d54-a02d-dfee7d4f908f" providerId="ADAL" clId="{7D2E170E-CF6D-814D-8EBC-6B231A2CD911}" dt="2021-04-15T11:46:28.922" v="2519" actId="692"/>
          <ac:spMkLst>
            <pc:docMk/>
            <pc:sldMk cId="331979346" sldId="376"/>
            <ac:spMk id="11" creationId="{00000000-0000-0000-0000-000000000000}"/>
          </ac:spMkLst>
        </pc:spChg>
        <pc:spChg chg="mod topLvl">
          <ac:chgData name="Mark Herbert" userId="2018b251-adfe-4d54-a02d-dfee7d4f908f" providerId="ADAL" clId="{7D2E170E-CF6D-814D-8EBC-6B231A2CD911}" dt="2021-04-15T09:47:49.169" v="1373" actId="2085"/>
          <ac:spMkLst>
            <pc:docMk/>
            <pc:sldMk cId="331979346" sldId="376"/>
            <ac:spMk id="12" creationId="{00000000-0000-0000-0000-000000000000}"/>
          </ac:spMkLst>
        </pc:spChg>
        <pc:spChg chg="mod topLvl">
          <ac:chgData name="Mark Herbert" userId="2018b251-adfe-4d54-a02d-dfee7d4f908f" providerId="ADAL" clId="{7D2E170E-CF6D-814D-8EBC-6B231A2CD911}" dt="2021-04-15T09:48:46.495" v="1382" actId="120"/>
          <ac:spMkLst>
            <pc:docMk/>
            <pc:sldMk cId="331979346" sldId="376"/>
            <ac:spMk id="13" creationId="{00000000-0000-0000-0000-000000000000}"/>
          </ac:spMkLst>
        </pc:spChg>
        <pc:spChg chg="mod topLvl">
          <ac:chgData name="Mark Herbert" userId="2018b251-adfe-4d54-a02d-dfee7d4f908f" providerId="ADAL" clId="{7D2E170E-CF6D-814D-8EBC-6B231A2CD911}" dt="2021-04-15T09:51:37.598" v="1410" actId="1076"/>
          <ac:spMkLst>
            <pc:docMk/>
            <pc:sldMk cId="331979346" sldId="376"/>
            <ac:spMk id="14" creationId="{00000000-0000-0000-0000-000000000000}"/>
          </ac:spMkLst>
        </pc:spChg>
        <pc:spChg chg="add del mod">
          <ac:chgData name="Mark Herbert" userId="2018b251-adfe-4d54-a02d-dfee7d4f908f" providerId="ADAL" clId="{7D2E170E-CF6D-814D-8EBC-6B231A2CD911}" dt="2021-04-15T09:41:57" v="1280" actId="478"/>
          <ac:spMkLst>
            <pc:docMk/>
            <pc:sldMk cId="331979346" sldId="376"/>
            <ac:spMk id="18" creationId="{11631F08-42A8-974A-BAEB-BFCAD376611F}"/>
          </ac:spMkLst>
        </pc:spChg>
        <pc:spChg chg="add mod">
          <ac:chgData name="Mark Herbert" userId="2018b251-adfe-4d54-a02d-dfee7d4f908f" providerId="ADAL" clId="{7D2E170E-CF6D-814D-8EBC-6B231A2CD911}" dt="2021-04-15T09:42:03.088" v="1281"/>
          <ac:spMkLst>
            <pc:docMk/>
            <pc:sldMk cId="331979346" sldId="376"/>
            <ac:spMk id="19" creationId="{6511CDD0-B34B-E34A-B258-7CAA725784AF}"/>
          </ac:spMkLst>
        </pc:spChg>
        <pc:spChg chg="add mod">
          <ac:chgData name="Mark Herbert" userId="2018b251-adfe-4d54-a02d-dfee7d4f908f" providerId="ADAL" clId="{7D2E170E-CF6D-814D-8EBC-6B231A2CD911}" dt="2021-04-15T09:44:33.149" v="1325" actId="167"/>
          <ac:spMkLst>
            <pc:docMk/>
            <pc:sldMk cId="331979346" sldId="376"/>
            <ac:spMk id="20" creationId="{DF0E995D-5FEB-DB4E-AD66-9AECB90E6CA3}"/>
          </ac:spMkLst>
        </pc:spChg>
        <pc:spChg chg="add del mod">
          <ac:chgData name="Mark Herbert" userId="2018b251-adfe-4d54-a02d-dfee7d4f908f" providerId="ADAL" clId="{7D2E170E-CF6D-814D-8EBC-6B231A2CD911}" dt="2021-04-15T11:45:29.498" v="2500" actId="478"/>
          <ac:spMkLst>
            <pc:docMk/>
            <pc:sldMk cId="331979346" sldId="376"/>
            <ac:spMk id="21" creationId="{61539A82-2A05-3747-9213-3D77FAF0B336}"/>
          </ac:spMkLst>
        </pc:spChg>
        <pc:grpChg chg="add del mod">
          <ac:chgData name="Mark Herbert" userId="2018b251-adfe-4d54-a02d-dfee7d4f908f" providerId="ADAL" clId="{7D2E170E-CF6D-814D-8EBC-6B231A2CD911}" dt="2021-04-15T09:46:39.173" v="1357" actId="165"/>
          <ac:grpSpMkLst>
            <pc:docMk/>
            <pc:sldMk cId="331979346" sldId="376"/>
            <ac:grpSpMk id="3" creationId="{7CDADB36-6FE6-0347-A399-A9B2EE82ADF7}"/>
          </ac:grpSpMkLst>
        </pc:grpChg>
        <pc:grpChg chg="add del mod">
          <ac:chgData name="Mark Herbert" userId="2018b251-adfe-4d54-a02d-dfee7d4f908f" providerId="ADAL" clId="{7D2E170E-CF6D-814D-8EBC-6B231A2CD911}" dt="2021-04-15T09:43:02.687" v="1288" actId="165"/>
          <ac:grpSpMkLst>
            <pc:docMk/>
            <pc:sldMk cId="331979346" sldId="376"/>
            <ac:grpSpMk id="5" creationId="{D1AF2BE5-987F-844A-B781-024649FAE730}"/>
          </ac:grpSpMkLst>
        </pc:grpChg>
        <pc:grpChg chg="del mod topLvl">
          <ac:chgData name="Mark Herbert" userId="2018b251-adfe-4d54-a02d-dfee7d4f908f" providerId="ADAL" clId="{7D2E170E-CF6D-814D-8EBC-6B231A2CD911}" dt="2021-04-15T09:43:09.051" v="1289" actId="165"/>
          <ac:grpSpMkLst>
            <pc:docMk/>
            <pc:sldMk cId="331979346" sldId="376"/>
            <ac:grpSpMk id="15" creationId="{6CB2ACE1-65E2-774C-BAF7-79FC4F76FF1B}"/>
          </ac:grpSpMkLst>
        </pc:grpChg>
        <pc:grpChg chg="add del mod">
          <ac:chgData name="Mark Herbert" userId="2018b251-adfe-4d54-a02d-dfee7d4f908f" providerId="ADAL" clId="{7D2E170E-CF6D-814D-8EBC-6B231A2CD911}" dt="2021-04-15T09:47:37.986" v="1372" actId="165"/>
          <ac:grpSpMkLst>
            <pc:docMk/>
            <pc:sldMk cId="331979346" sldId="376"/>
            <ac:grpSpMk id="22" creationId="{8648DE71-BCE3-7B48-8822-5B05EFFF92C9}"/>
          </ac:grpSpMkLst>
        </pc:grpChg>
        <pc:picChg chg="add mod">
          <ac:chgData name="Mark Herbert" userId="2018b251-adfe-4d54-a02d-dfee7d4f908f" providerId="ADAL" clId="{7D2E170E-CF6D-814D-8EBC-6B231A2CD911}" dt="2021-04-15T11:45:31.298" v="2502" actId="167"/>
          <ac:picMkLst>
            <pc:docMk/>
            <pc:sldMk cId="331979346" sldId="376"/>
            <ac:picMk id="23" creationId="{C6FE2ACF-C2E2-ED4B-A1F1-CAE20D287A34}"/>
          </ac:picMkLst>
        </pc:picChg>
      </pc:sldChg>
      <pc:sldChg chg="addSp delSp modSp add mod">
        <pc:chgData name="Mark Herbert" userId="2018b251-adfe-4d54-a02d-dfee7d4f908f" providerId="ADAL" clId="{7D2E170E-CF6D-814D-8EBC-6B231A2CD911}" dt="2021-04-15T11:45:01.834" v="2496" actId="167"/>
        <pc:sldMkLst>
          <pc:docMk/>
          <pc:sldMk cId="3567697358" sldId="399"/>
        </pc:sldMkLst>
        <pc:spChg chg="mod">
          <ac:chgData name="Mark Herbert" userId="2018b251-adfe-4d54-a02d-dfee7d4f908f" providerId="ADAL" clId="{7D2E170E-CF6D-814D-8EBC-6B231A2CD911}" dt="2021-04-15T10:03:47.504" v="1803" actId="20577"/>
          <ac:spMkLst>
            <pc:docMk/>
            <pc:sldMk cId="3567697358" sldId="399"/>
            <ac:spMk id="9" creationId="{924AAB04-40BB-7047-B344-EBDB16BD10F3}"/>
          </ac:spMkLst>
        </pc:spChg>
        <pc:picChg chg="add mod">
          <ac:chgData name="Mark Herbert" userId="2018b251-adfe-4d54-a02d-dfee7d4f908f" providerId="ADAL" clId="{7D2E170E-CF6D-814D-8EBC-6B231A2CD911}" dt="2021-04-15T11:45:01.834" v="2496" actId="167"/>
          <ac:picMkLst>
            <pc:docMk/>
            <pc:sldMk cId="3567697358" sldId="399"/>
            <ac:picMk id="10" creationId="{3290683D-1978-FD49-ABA6-C8C7634F1803}"/>
          </ac:picMkLst>
        </pc:picChg>
        <pc:picChg chg="del">
          <ac:chgData name="Mark Herbert" userId="2018b251-adfe-4d54-a02d-dfee7d4f908f" providerId="ADAL" clId="{7D2E170E-CF6D-814D-8EBC-6B231A2CD911}" dt="2021-04-15T11:44:59.831" v="2494" actId="478"/>
          <ac:picMkLst>
            <pc:docMk/>
            <pc:sldMk cId="3567697358" sldId="399"/>
            <ac:picMk id="18" creationId="{2E813EE8-AF4A-4D4D-A1DC-9D0F53BA7260}"/>
          </ac:picMkLst>
        </pc:picChg>
      </pc:sldChg>
      <pc:sldChg chg="del">
        <pc:chgData name="Mark Herbert" userId="2018b251-adfe-4d54-a02d-dfee7d4f908f" providerId="ADAL" clId="{7D2E170E-CF6D-814D-8EBC-6B231A2CD911}" dt="2021-03-29T15:44:53.802" v="159" actId="2696"/>
        <pc:sldMkLst>
          <pc:docMk/>
          <pc:sldMk cId="3854047547" sldId="399"/>
        </pc:sldMkLst>
      </pc:sldChg>
      <pc:sldChg chg="del">
        <pc:chgData name="Mark Herbert" userId="2018b251-adfe-4d54-a02d-dfee7d4f908f" providerId="ADAL" clId="{7D2E170E-CF6D-814D-8EBC-6B231A2CD911}" dt="2021-03-29T15:44:53.273" v="158" actId="2696"/>
        <pc:sldMkLst>
          <pc:docMk/>
          <pc:sldMk cId="2910656124" sldId="400"/>
        </pc:sldMkLst>
      </pc:sldChg>
      <pc:sldChg chg="addSp delSp modSp add mod">
        <pc:chgData name="Mark Herbert" userId="2018b251-adfe-4d54-a02d-dfee7d4f908f" providerId="ADAL" clId="{7D2E170E-CF6D-814D-8EBC-6B231A2CD911}" dt="2021-04-15T11:44:54.084" v="2493" actId="167"/>
        <pc:sldMkLst>
          <pc:docMk/>
          <pc:sldMk cId="4221996391" sldId="400"/>
        </pc:sldMkLst>
        <pc:picChg chg="add mod">
          <ac:chgData name="Mark Herbert" userId="2018b251-adfe-4d54-a02d-dfee7d4f908f" providerId="ADAL" clId="{7D2E170E-CF6D-814D-8EBC-6B231A2CD911}" dt="2021-04-15T11:44:54.084" v="2493" actId="167"/>
          <ac:picMkLst>
            <pc:docMk/>
            <pc:sldMk cId="4221996391" sldId="400"/>
            <ac:picMk id="9" creationId="{912BFF55-B1D0-1D4E-8068-4459E587492A}"/>
          </ac:picMkLst>
        </pc:picChg>
        <pc:picChg chg="del">
          <ac:chgData name="Mark Herbert" userId="2018b251-adfe-4d54-a02d-dfee7d4f908f" providerId="ADAL" clId="{7D2E170E-CF6D-814D-8EBC-6B231A2CD911}" dt="2021-04-15T11:44:52.362" v="2491" actId="478"/>
          <ac:picMkLst>
            <pc:docMk/>
            <pc:sldMk cId="4221996391" sldId="400"/>
            <ac:picMk id="18" creationId="{00B9B7E7-2BB1-634A-95A8-26EFB1B98156}"/>
          </ac:picMkLst>
        </pc:picChg>
      </pc:sldChg>
      <pc:sldChg chg="modSp del mod">
        <pc:chgData name="Mark Herbert" userId="2018b251-adfe-4d54-a02d-dfee7d4f908f" providerId="ADAL" clId="{7D2E170E-CF6D-814D-8EBC-6B231A2CD911}" dt="2021-04-15T10:07:51.947" v="1842" actId="2696"/>
        <pc:sldMkLst>
          <pc:docMk/>
          <pc:sldMk cId="3229908305" sldId="407"/>
        </pc:sldMkLst>
        <pc:spChg chg="mod">
          <ac:chgData name="Mark Herbert" userId="2018b251-adfe-4d54-a02d-dfee7d4f908f" providerId="ADAL" clId="{7D2E170E-CF6D-814D-8EBC-6B231A2CD911}" dt="2021-03-29T15:56:30.793" v="288" actId="207"/>
          <ac:spMkLst>
            <pc:docMk/>
            <pc:sldMk cId="3229908305" sldId="407"/>
            <ac:spMk id="7" creationId="{00000000-0000-0000-0000-000000000000}"/>
          </ac:spMkLst>
        </pc:spChg>
        <pc:spChg chg="mod">
          <ac:chgData name="Mark Herbert" userId="2018b251-adfe-4d54-a02d-dfee7d4f908f" providerId="ADAL" clId="{7D2E170E-CF6D-814D-8EBC-6B231A2CD911}" dt="2021-03-29T15:56:30.793" v="288" actId="207"/>
          <ac:spMkLst>
            <pc:docMk/>
            <pc:sldMk cId="3229908305" sldId="407"/>
            <ac:spMk id="9" creationId="{00000000-0000-0000-0000-000000000000}"/>
          </ac:spMkLst>
        </pc:spChg>
        <pc:spChg chg="mod">
          <ac:chgData name="Mark Herbert" userId="2018b251-adfe-4d54-a02d-dfee7d4f908f" providerId="ADAL" clId="{7D2E170E-CF6D-814D-8EBC-6B231A2CD911}" dt="2021-03-29T15:56:30.793" v="288" actId="207"/>
          <ac:spMkLst>
            <pc:docMk/>
            <pc:sldMk cId="3229908305" sldId="407"/>
            <ac:spMk id="12" creationId="{00000000-0000-0000-0000-000000000000}"/>
          </ac:spMkLst>
        </pc:spChg>
        <pc:spChg chg="mod">
          <ac:chgData name="Mark Herbert" userId="2018b251-adfe-4d54-a02d-dfee7d4f908f" providerId="ADAL" clId="{7D2E170E-CF6D-814D-8EBC-6B231A2CD911}" dt="2021-03-29T15:56:30.793" v="288" actId="207"/>
          <ac:spMkLst>
            <pc:docMk/>
            <pc:sldMk cId="3229908305" sldId="407"/>
            <ac:spMk id="13" creationId="{00000000-0000-0000-0000-000000000000}"/>
          </ac:spMkLst>
        </pc:spChg>
      </pc:sldChg>
      <pc:sldChg chg="modSp del mod">
        <pc:chgData name="Mark Herbert" userId="2018b251-adfe-4d54-a02d-dfee7d4f908f" providerId="ADAL" clId="{7D2E170E-CF6D-814D-8EBC-6B231A2CD911}" dt="2021-04-15T10:08:17.825" v="1844" actId="2696"/>
        <pc:sldMkLst>
          <pc:docMk/>
          <pc:sldMk cId="1205569683" sldId="408"/>
        </pc:sldMkLst>
        <pc:spChg chg="mod">
          <ac:chgData name="Mark Herbert" userId="2018b251-adfe-4d54-a02d-dfee7d4f908f" providerId="ADAL" clId="{7D2E170E-CF6D-814D-8EBC-6B231A2CD911}" dt="2021-03-29T15:56:12.410" v="285" actId="207"/>
          <ac:spMkLst>
            <pc:docMk/>
            <pc:sldMk cId="1205569683" sldId="408"/>
            <ac:spMk id="7" creationId="{00000000-0000-0000-0000-000000000000}"/>
          </ac:spMkLst>
        </pc:spChg>
        <pc:spChg chg="mod">
          <ac:chgData name="Mark Herbert" userId="2018b251-adfe-4d54-a02d-dfee7d4f908f" providerId="ADAL" clId="{7D2E170E-CF6D-814D-8EBC-6B231A2CD911}" dt="2021-03-29T15:56:12.410" v="285" actId="207"/>
          <ac:spMkLst>
            <pc:docMk/>
            <pc:sldMk cId="1205569683" sldId="408"/>
            <ac:spMk id="9" creationId="{00000000-0000-0000-0000-000000000000}"/>
          </ac:spMkLst>
        </pc:spChg>
        <pc:spChg chg="mod">
          <ac:chgData name="Mark Herbert" userId="2018b251-adfe-4d54-a02d-dfee7d4f908f" providerId="ADAL" clId="{7D2E170E-CF6D-814D-8EBC-6B231A2CD911}" dt="2021-03-29T15:56:12.410" v="285" actId="207"/>
          <ac:spMkLst>
            <pc:docMk/>
            <pc:sldMk cId="1205569683" sldId="408"/>
            <ac:spMk id="12" creationId="{00000000-0000-0000-0000-000000000000}"/>
          </ac:spMkLst>
        </pc:spChg>
        <pc:spChg chg="mod">
          <ac:chgData name="Mark Herbert" userId="2018b251-adfe-4d54-a02d-dfee7d4f908f" providerId="ADAL" clId="{7D2E170E-CF6D-814D-8EBC-6B231A2CD911}" dt="2021-03-29T15:56:12.410" v="285" actId="207"/>
          <ac:spMkLst>
            <pc:docMk/>
            <pc:sldMk cId="1205569683" sldId="408"/>
            <ac:spMk id="13" creationId="{00000000-0000-0000-0000-000000000000}"/>
          </ac:spMkLst>
        </pc:spChg>
      </pc:sldChg>
      <pc:sldChg chg="modSp del mod">
        <pc:chgData name="Mark Herbert" userId="2018b251-adfe-4d54-a02d-dfee7d4f908f" providerId="ADAL" clId="{7D2E170E-CF6D-814D-8EBC-6B231A2CD911}" dt="2021-04-15T10:12:29.140" v="1924" actId="2696"/>
        <pc:sldMkLst>
          <pc:docMk/>
          <pc:sldMk cId="2639577986" sldId="411"/>
        </pc:sldMkLst>
        <pc:spChg chg="mod">
          <ac:chgData name="Mark Herbert" userId="2018b251-adfe-4d54-a02d-dfee7d4f908f" providerId="ADAL" clId="{7D2E170E-CF6D-814D-8EBC-6B231A2CD911}" dt="2021-03-29T15:56:45.902" v="290" actId="207"/>
          <ac:spMkLst>
            <pc:docMk/>
            <pc:sldMk cId="2639577986" sldId="411"/>
            <ac:spMk id="6" creationId="{5CFF914F-94FA-4745-81E0-CC72327563DB}"/>
          </ac:spMkLst>
        </pc:spChg>
        <pc:spChg chg="mod">
          <ac:chgData name="Mark Herbert" userId="2018b251-adfe-4d54-a02d-dfee7d4f908f" providerId="ADAL" clId="{7D2E170E-CF6D-814D-8EBC-6B231A2CD911}" dt="2021-03-29T15:56:45.902" v="290" actId="207"/>
          <ac:spMkLst>
            <pc:docMk/>
            <pc:sldMk cId="2639577986" sldId="411"/>
            <ac:spMk id="8" creationId="{BFF60F7D-390F-4B09-B9C2-867476C722BD}"/>
          </ac:spMkLst>
        </pc:spChg>
        <pc:spChg chg="mod">
          <ac:chgData name="Mark Herbert" userId="2018b251-adfe-4d54-a02d-dfee7d4f908f" providerId="ADAL" clId="{7D2E170E-CF6D-814D-8EBC-6B231A2CD911}" dt="2021-03-29T15:56:45.902" v="290" actId="207"/>
          <ac:spMkLst>
            <pc:docMk/>
            <pc:sldMk cId="2639577986" sldId="411"/>
            <ac:spMk id="11" creationId="{0D5EC882-9C15-40D3-9D1C-801F7E82B40F}"/>
          </ac:spMkLst>
        </pc:spChg>
        <pc:spChg chg="mod">
          <ac:chgData name="Mark Herbert" userId="2018b251-adfe-4d54-a02d-dfee7d4f908f" providerId="ADAL" clId="{7D2E170E-CF6D-814D-8EBC-6B231A2CD911}" dt="2021-03-29T15:56:45.902" v="290" actId="207"/>
          <ac:spMkLst>
            <pc:docMk/>
            <pc:sldMk cId="2639577986" sldId="411"/>
            <ac:spMk id="20" creationId="{E04472DB-9CAC-403D-BF44-0D8EF06E9A6C}"/>
          </ac:spMkLst>
        </pc:spChg>
      </pc:sldChg>
      <pc:sldChg chg="del">
        <pc:chgData name="Mark Herbert" userId="2018b251-adfe-4d54-a02d-dfee7d4f908f" providerId="ADAL" clId="{7D2E170E-CF6D-814D-8EBC-6B231A2CD911}" dt="2021-03-29T15:42:28.629" v="56" actId="2696"/>
        <pc:sldMkLst>
          <pc:docMk/>
          <pc:sldMk cId="1524582213" sldId="425"/>
        </pc:sldMkLst>
      </pc:sldChg>
      <pc:sldChg chg="del">
        <pc:chgData name="Mark Herbert" userId="2018b251-adfe-4d54-a02d-dfee7d4f908f" providerId="ADAL" clId="{7D2E170E-CF6D-814D-8EBC-6B231A2CD911}" dt="2021-03-29T15:42:29.369" v="57" actId="2696"/>
        <pc:sldMkLst>
          <pc:docMk/>
          <pc:sldMk cId="1074749344" sldId="455"/>
        </pc:sldMkLst>
      </pc:sldChg>
      <pc:sldChg chg="addSp delSp modSp mod">
        <pc:chgData name="Mark Herbert" userId="2018b251-adfe-4d54-a02d-dfee7d4f908f" providerId="ADAL" clId="{7D2E170E-CF6D-814D-8EBC-6B231A2CD911}" dt="2021-04-15T11:52:02.398" v="2607"/>
        <pc:sldMkLst>
          <pc:docMk/>
          <pc:sldMk cId="1977902444" sldId="532"/>
        </pc:sldMkLst>
        <pc:spChg chg="mod">
          <ac:chgData name="Mark Herbert" userId="2018b251-adfe-4d54-a02d-dfee7d4f908f" providerId="ADAL" clId="{7D2E170E-CF6D-814D-8EBC-6B231A2CD911}" dt="2021-04-15T11:47:56.494" v="2532" actId="1076"/>
          <ac:spMkLst>
            <pc:docMk/>
            <pc:sldMk cId="1977902444" sldId="532"/>
            <ac:spMk id="3" creationId="{00000000-0000-0000-0000-000000000000}"/>
          </ac:spMkLst>
        </pc:spChg>
        <pc:spChg chg="del">
          <ac:chgData name="Mark Herbert" userId="2018b251-adfe-4d54-a02d-dfee7d4f908f" providerId="ADAL" clId="{7D2E170E-CF6D-814D-8EBC-6B231A2CD911}" dt="2021-04-15T10:09:01.637" v="1862" actId="478"/>
          <ac:spMkLst>
            <pc:docMk/>
            <pc:sldMk cId="1977902444" sldId="532"/>
            <ac:spMk id="4" creationId="{84EDCCDE-F69B-46CF-9A49-0F9E80C48E86}"/>
          </ac:spMkLst>
        </pc:spChg>
        <pc:spChg chg="mod">
          <ac:chgData name="Mark Herbert" userId="2018b251-adfe-4d54-a02d-dfee7d4f908f" providerId="ADAL" clId="{7D2E170E-CF6D-814D-8EBC-6B231A2CD911}" dt="2021-04-15T11:47:38.742" v="2531" actId="14100"/>
          <ac:spMkLst>
            <pc:docMk/>
            <pc:sldMk cId="1977902444" sldId="532"/>
            <ac:spMk id="5" creationId="{00000000-0000-0000-0000-000000000000}"/>
          </ac:spMkLst>
        </pc:spChg>
        <pc:spChg chg="mod">
          <ac:chgData name="Mark Herbert" userId="2018b251-adfe-4d54-a02d-dfee7d4f908f" providerId="ADAL" clId="{7D2E170E-CF6D-814D-8EBC-6B231A2CD911}" dt="2021-04-15T11:47:56.494" v="2532" actId="1076"/>
          <ac:spMkLst>
            <pc:docMk/>
            <pc:sldMk cId="1977902444" sldId="532"/>
            <ac:spMk id="8" creationId="{00000000-0000-0000-0000-000000000000}"/>
          </ac:spMkLst>
        </pc:spChg>
        <pc:spChg chg="mod">
          <ac:chgData name="Mark Herbert" userId="2018b251-adfe-4d54-a02d-dfee7d4f908f" providerId="ADAL" clId="{7D2E170E-CF6D-814D-8EBC-6B231A2CD911}" dt="2021-04-15T11:47:38.742" v="2531" actId="14100"/>
          <ac:spMkLst>
            <pc:docMk/>
            <pc:sldMk cId="1977902444" sldId="532"/>
            <ac:spMk id="11" creationId="{00000000-0000-0000-0000-000000000000}"/>
          </ac:spMkLst>
        </pc:spChg>
        <pc:spChg chg="del">
          <ac:chgData name="Mark Herbert" userId="2018b251-adfe-4d54-a02d-dfee7d4f908f" providerId="ADAL" clId="{7D2E170E-CF6D-814D-8EBC-6B231A2CD911}" dt="2021-04-15T10:09:27.477" v="1892" actId="478"/>
          <ac:spMkLst>
            <pc:docMk/>
            <pc:sldMk cId="1977902444" sldId="532"/>
            <ac:spMk id="12" creationId="{5443C92B-2BD9-6E4E-BDC7-CFB587F674A1}"/>
          </ac:spMkLst>
        </pc:spChg>
        <pc:spChg chg="add mod">
          <ac:chgData name="Mark Herbert" userId="2018b251-adfe-4d54-a02d-dfee7d4f908f" providerId="ADAL" clId="{7D2E170E-CF6D-814D-8EBC-6B231A2CD911}" dt="2021-04-15T10:09:15.526" v="1891" actId="20577"/>
          <ac:spMkLst>
            <pc:docMk/>
            <pc:sldMk cId="1977902444" sldId="532"/>
            <ac:spMk id="13" creationId="{995602D5-1C9B-E541-B31E-210958589518}"/>
          </ac:spMkLst>
        </pc:spChg>
        <pc:picChg chg="del">
          <ac:chgData name="Mark Herbert" userId="2018b251-adfe-4d54-a02d-dfee7d4f908f" providerId="ADAL" clId="{7D2E170E-CF6D-814D-8EBC-6B231A2CD911}" dt="2021-04-15T11:52:02.239" v="2606" actId="478"/>
          <ac:picMkLst>
            <pc:docMk/>
            <pc:sldMk cId="1977902444" sldId="532"/>
            <ac:picMk id="2" creationId="{3E0F7A0F-619A-4272-B639-9118656259C0}"/>
          </ac:picMkLst>
        </pc:picChg>
        <pc:picChg chg="del mod">
          <ac:chgData name="Mark Herbert" userId="2018b251-adfe-4d54-a02d-dfee7d4f908f" providerId="ADAL" clId="{7D2E170E-CF6D-814D-8EBC-6B231A2CD911}" dt="2021-04-15T11:47:19.232" v="2527" actId="478"/>
          <ac:picMkLst>
            <pc:docMk/>
            <pc:sldMk cId="1977902444" sldId="532"/>
            <ac:picMk id="10" creationId="{2C644D0B-FC40-4FF0-AB1D-D15B1F604ED1}"/>
          </ac:picMkLst>
        </pc:picChg>
        <pc:picChg chg="add mod">
          <ac:chgData name="Mark Herbert" userId="2018b251-adfe-4d54-a02d-dfee7d4f908f" providerId="ADAL" clId="{7D2E170E-CF6D-814D-8EBC-6B231A2CD911}" dt="2021-04-15T10:11:11.698" v="1916" actId="167"/>
          <ac:picMkLst>
            <pc:docMk/>
            <pc:sldMk cId="1977902444" sldId="532"/>
            <ac:picMk id="14" creationId="{87EEA871-7247-C642-B97A-14C64A27AAC5}"/>
          </ac:picMkLst>
        </pc:picChg>
        <pc:picChg chg="add del mod">
          <ac:chgData name="Mark Herbert" userId="2018b251-adfe-4d54-a02d-dfee7d4f908f" providerId="ADAL" clId="{7D2E170E-CF6D-814D-8EBC-6B231A2CD911}" dt="2021-04-15T11:48:12.079" v="2533" actId="478"/>
          <ac:picMkLst>
            <pc:docMk/>
            <pc:sldMk cId="1977902444" sldId="532"/>
            <ac:picMk id="15" creationId="{A31BC256-8169-FF41-B0B6-4E3F45A0DAAA}"/>
          </ac:picMkLst>
        </pc:picChg>
        <pc:picChg chg="add mod">
          <ac:chgData name="Mark Herbert" userId="2018b251-adfe-4d54-a02d-dfee7d4f908f" providerId="ADAL" clId="{7D2E170E-CF6D-814D-8EBC-6B231A2CD911}" dt="2021-04-15T11:48:13.385" v="2535" actId="167"/>
          <ac:picMkLst>
            <pc:docMk/>
            <pc:sldMk cId="1977902444" sldId="532"/>
            <ac:picMk id="16" creationId="{74EED0F1-C8CD-2845-880B-BBBADB8B295E}"/>
          </ac:picMkLst>
        </pc:picChg>
        <pc:picChg chg="add mod">
          <ac:chgData name="Mark Herbert" userId="2018b251-adfe-4d54-a02d-dfee7d4f908f" providerId="ADAL" clId="{7D2E170E-CF6D-814D-8EBC-6B231A2CD911}" dt="2021-04-15T11:52:02.398" v="2607"/>
          <ac:picMkLst>
            <pc:docMk/>
            <pc:sldMk cId="1977902444" sldId="532"/>
            <ac:picMk id="17" creationId="{E123F23D-8950-CB43-88BF-466A7F269684}"/>
          </ac:picMkLst>
        </pc:picChg>
      </pc:sldChg>
      <pc:sldChg chg="del">
        <pc:chgData name="Mark Herbert" userId="2018b251-adfe-4d54-a02d-dfee7d4f908f" providerId="ADAL" clId="{7D2E170E-CF6D-814D-8EBC-6B231A2CD911}" dt="2021-03-29T15:41:33.375" v="1" actId="2696"/>
        <pc:sldMkLst>
          <pc:docMk/>
          <pc:sldMk cId="270941148" sldId="579"/>
        </pc:sldMkLst>
      </pc:sldChg>
      <pc:sldChg chg="del">
        <pc:chgData name="Mark Herbert" userId="2018b251-adfe-4d54-a02d-dfee7d4f908f" providerId="ADAL" clId="{7D2E170E-CF6D-814D-8EBC-6B231A2CD911}" dt="2021-03-29T15:42:30.721" v="58" actId="2696"/>
        <pc:sldMkLst>
          <pc:docMk/>
          <pc:sldMk cId="3766107320" sldId="580"/>
        </pc:sldMkLst>
      </pc:sldChg>
      <pc:sldChg chg="addSp delSp modSp add mod">
        <pc:chgData name="Mark Herbert" userId="2018b251-adfe-4d54-a02d-dfee7d4f908f" providerId="ADAL" clId="{7D2E170E-CF6D-814D-8EBC-6B231A2CD911}" dt="2021-04-15T11:44:17.920" v="2483" actId="167"/>
        <pc:sldMkLst>
          <pc:docMk/>
          <pc:sldMk cId="182378725" sldId="581"/>
        </pc:sldMkLst>
        <pc:picChg chg="del">
          <ac:chgData name="Mark Herbert" userId="2018b251-adfe-4d54-a02d-dfee7d4f908f" providerId="ADAL" clId="{7D2E170E-CF6D-814D-8EBC-6B231A2CD911}" dt="2021-04-15T11:44:15.812" v="2481" actId="478"/>
          <ac:picMkLst>
            <pc:docMk/>
            <pc:sldMk cId="182378725" sldId="581"/>
            <ac:picMk id="5" creationId="{06D7F1AE-21ED-BD40-B3F2-2D00FEFA05A8}"/>
          </ac:picMkLst>
        </pc:picChg>
        <pc:picChg chg="add mod">
          <ac:chgData name="Mark Herbert" userId="2018b251-adfe-4d54-a02d-dfee7d4f908f" providerId="ADAL" clId="{7D2E170E-CF6D-814D-8EBC-6B231A2CD911}" dt="2021-04-15T11:44:17.920" v="2483" actId="167"/>
          <ac:picMkLst>
            <pc:docMk/>
            <pc:sldMk cId="182378725" sldId="581"/>
            <ac:picMk id="7" creationId="{4414395F-DBB4-7649-8566-CA6694F2F225}"/>
          </ac:picMkLst>
        </pc:picChg>
      </pc:sldChg>
      <pc:sldChg chg="del">
        <pc:chgData name="Mark Herbert" userId="2018b251-adfe-4d54-a02d-dfee7d4f908f" providerId="ADAL" clId="{7D2E170E-CF6D-814D-8EBC-6B231A2CD911}" dt="2021-03-29T15:43:46.437" v="62" actId="2696"/>
        <pc:sldMkLst>
          <pc:docMk/>
          <pc:sldMk cId="163975793" sldId="605"/>
        </pc:sldMkLst>
      </pc:sldChg>
      <pc:sldChg chg="del">
        <pc:chgData name="Mark Herbert" userId="2018b251-adfe-4d54-a02d-dfee7d4f908f" providerId="ADAL" clId="{7D2E170E-CF6D-814D-8EBC-6B231A2CD911}" dt="2021-03-29T16:40:39.949" v="855" actId="2696"/>
        <pc:sldMkLst>
          <pc:docMk/>
          <pc:sldMk cId="3086507290" sldId="607"/>
        </pc:sldMkLst>
      </pc:sldChg>
      <pc:sldChg chg="addSp delSp modSp add mod modNotesTx">
        <pc:chgData name="Mark Herbert" userId="2018b251-adfe-4d54-a02d-dfee7d4f908f" providerId="ADAL" clId="{7D2E170E-CF6D-814D-8EBC-6B231A2CD911}" dt="2021-04-15T11:52:58.244" v="2623"/>
        <pc:sldMkLst>
          <pc:docMk/>
          <pc:sldMk cId="3301908370" sldId="610"/>
        </pc:sldMkLst>
        <pc:picChg chg="del">
          <ac:chgData name="Mark Herbert" userId="2018b251-adfe-4d54-a02d-dfee7d4f908f" providerId="ADAL" clId="{7D2E170E-CF6D-814D-8EBC-6B231A2CD911}" dt="2021-04-15T11:51:01.383" v="2599" actId="478"/>
          <ac:picMkLst>
            <pc:docMk/>
            <pc:sldMk cId="3301908370" sldId="610"/>
            <ac:picMk id="2" creationId="{3227186A-0C55-4DAE-B8B1-78E78441CE5D}"/>
          </ac:picMkLst>
        </pc:picChg>
        <pc:picChg chg="del">
          <ac:chgData name="Mark Herbert" userId="2018b251-adfe-4d54-a02d-dfee7d4f908f" providerId="ADAL" clId="{7D2E170E-CF6D-814D-8EBC-6B231A2CD911}" dt="2021-04-15T11:52:58.069" v="2622" actId="478"/>
          <ac:picMkLst>
            <pc:docMk/>
            <pc:sldMk cId="3301908370" sldId="610"/>
            <ac:picMk id="9" creationId="{1C55485B-56F5-EA4B-A66F-F50AA937654A}"/>
          </ac:picMkLst>
        </pc:picChg>
        <pc:picChg chg="add mod">
          <ac:chgData name="Mark Herbert" userId="2018b251-adfe-4d54-a02d-dfee7d4f908f" providerId="ADAL" clId="{7D2E170E-CF6D-814D-8EBC-6B231A2CD911}" dt="2021-04-15T11:51:02.817" v="2601" actId="167"/>
          <ac:picMkLst>
            <pc:docMk/>
            <pc:sldMk cId="3301908370" sldId="610"/>
            <ac:picMk id="17" creationId="{579D8CAE-56F3-A843-9527-E7645AC36AA2}"/>
          </ac:picMkLst>
        </pc:picChg>
        <pc:picChg chg="add mod">
          <ac:chgData name="Mark Herbert" userId="2018b251-adfe-4d54-a02d-dfee7d4f908f" providerId="ADAL" clId="{7D2E170E-CF6D-814D-8EBC-6B231A2CD911}" dt="2021-04-15T11:52:58.244" v="2623"/>
          <ac:picMkLst>
            <pc:docMk/>
            <pc:sldMk cId="3301908370" sldId="610"/>
            <ac:picMk id="19" creationId="{3AD94B55-C3FC-9842-92EB-D8E155309045}"/>
          </ac:picMkLst>
        </pc:picChg>
      </pc:sldChg>
      <pc:sldChg chg="del">
        <pc:chgData name="Mark Herbert" userId="2018b251-adfe-4d54-a02d-dfee7d4f908f" providerId="ADAL" clId="{7D2E170E-CF6D-814D-8EBC-6B231A2CD911}" dt="2021-03-29T15:42:51.437" v="59" actId="2696"/>
        <pc:sldMkLst>
          <pc:docMk/>
          <pc:sldMk cId="4073161864" sldId="611"/>
        </pc:sldMkLst>
      </pc:sldChg>
      <pc:sldChg chg="add">
        <pc:chgData name="Mark Herbert" userId="2018b251-adfe-4d54-a02d-dfee7d4f908f" providerId="ADAL" clId="{7D2E170E-CF6D-814D-8EBC-6B231A2CD911}" dt="2021-03-29T15:41:31.179" v="0"/>
        <pc:sldMkLst>
          <pc:docMk/>
          <pc:sldMk cId="2557649422" sldId="615"/>
        </pc:sldMkLst>
      </pc:sldChg>
      <pc:sldChg chg="addSp delSp modSp add mod">
        <pc:chgData name="Mark Herbert" userId="2018b251-adfe-4d54-a02d-dfee7d4f908f" providerId="ADAL" clId="{7D2E170E-CF6D-814D-8EBC-6B231A2CD911}" dt="2021-04-15T11:50:53.688" v="2598" actId="167"/>
        <pc:sldMkLst>
          <pc:docMk/>
          <pc:sldMk cId="47794785" sldId="630"/>
        </pc:sldMkLst>
        <pc:spChg chg="del mod">
          <ac:chgData name="Mark Herbert" userId="2018b251-adfe-4d54-a02d-dfee7d4f908f" providerId="ADAL" clId="{7D2E170E-CF6D-814D-8EBC-6B231A2CD911}" dt="2021-03-29T16:42:43.052" v="949" actId="478"/>
          <ac:spMkLst>
            <pc:docMk/>
            <pc:sldMk cId="47794785" sldId="630"/>
            <ac:spMk id="12" creationId="{E9F0F3CD-BC5E-CA4B-8E15-8B81B4C813B9}"/>
          </ac:spMkLst>
        </pc:spChg>
        <pc:spChg chg="mod">
          <ac:chgData name="Mark Herbert" userId="2018b251-adfe-4d54-a02d-dfee7d4f908f" providerId="ADAL" clId="{7D2E170E-CF6D-814D-8EBC-6B231A2CD911}" dt="2021-04-15T10:30:20.059" v="2465" actId="20577"/>
          <ac:spMkLst>
            <pc:docMk/>
            <pc:sldMk cId="47794785" sldId="630"/>
            <ac:spMk id="17" creationId="{F2467BE8-1381-4CDC-A957-C28A30F96C33}"/>
          </ac:spMkLst>
        </pc:spChg>
        <pc:spChg chg="mod">
          <ac:chgData name="Mark Herbert" userId="2018b251-adfe-4d54-a02d-dfee7d4f908f" providerId="ADAL" clId="{7D2E170E-CF6D-814D-8EBC-6B231A2CD911}" dt="2021-03-29T16:41:28.783" v="872" actId="20577"/>
          <ac:spMkLst>
            <pc:docMk/>
            <pc:sldMk cId="47794785" sldId="630"/>
            <ac:spMk id="24" creationId="{82C1A0C8-11C1-4940-A73D-3B3537091F33}"/>
          </ac:spMkLst>
        </pc:spChg>
        <pc:picChg chg="add mod">
          <ac:chgData name="Mark Herbert" userId="2018b251-adfe-4d54-a02d-dfee7d4f908f" providerId="ADAL" clId="{7D2E170E-CF6D-814D-8EBC-6B231A2CD911}" dt="2021-04-15T11:50:53.688" v="2598" actId="167"/>
          <ac:picMkLst>
            <pc:docMk/>
            <pc:sldMk cId="47794785" sldId="630"/>
            <ac:picMk id="7" creationId="{0372D61E-DA52-5A43-BA4E-5CB5DB511EB8}"/>
          </ac:picMkLst>
        </pc:picChg>
        <pc:picChg chg="mod">
          <ac:chgData name="Mark Herbert" userId="2018b251-adfe-4d54-a02d-dfee7d4f908f" providerId="ADAL" clId="{7D2E170E-CF6D-814D-8EBC-6B231A2CD911}" dt="2021-03-29T16:43:09.179" v="962" actId="1076"/>
          <ac:picMkLst>
            <pc:docMk/>
            <pc:sldMk cId="47794785" sldId="630"/>
            <ac:picMk id="10" creationId="{EF1D2F29-7DFF-0645-B78A-0F46E80356E7}"/>
          </ac:picMkLst>
        </pc:picChg>
        <pc:picChg chg="del">
          <ac:chgData name="Mark Herbert" userId="2018b251-adfe-4d54-a02d-dfee7d4f908f" providerId="ADAL" clId="{7D2E170E-CF6D-814D-8EBC-6B231A2CD911}" dt="2021-04-15T11:50:51.041" v="2596" actId="478"/>
          <ac:picMkLst>
            <pc:docMk/>
            <pc:sldMk cId="47794785" sldId="630"/>
            <ac:picMk id="21" creationId="{09036855-59CF-46ED-8924-76B37BBFC810}"/>
          </ac:picMkLst>
        </pc:picChg>
      </pc:sldChg>
      <pc:sldChg chg="addSp delSp modSp add mod">
        <pc:chgData name="Mark Herbert" userId="2018b251-adfe-4d54-a02d-dfee7d4f908f" providerId="ADAL" clId="{7D2E170E-CF6D-814D-8EBC-6B231A2CD911}" dt="2021-04-15T11:44:27.210" v="2486" actId="167"/>
        <pc:sldMkLst>
          <pc:docMk/>
          <pc:sldMk cId="2478990238" sldId="632"/>
        </pc:sldMkLst>
        <pc:picChg chg="del">
          <ac:chgData name="Mark Herbert" userId="2018b251-adfe-4d54-a02d-dfee7d4f908f" providerId="ADAL" clId="{7D2E170E-CF6D-814D-8EBC-6B231A2CD911}" dt="2021-04-15T11:44:25.567" v="2484" actId="478"/>
          <ac:picMkLst>
            <pc:docMk/>
            <pc:sldMk cId="2478990238" sldId="632"/>
            <ac:picMk id="5" creationId="{06D7F1AE-21ED-BD40-B3F2-2D00FEFA05A8}"/>
          </ac:picMkLst>
        </pc:picChg>
        <pc:picChg chg="add mod">
          <ac:chgData name="Mark Herbert" userId="2018b251-adfe-4d54-a02d-dfee7d4f908f" providerId="ADAL" clId="{7D2E170E-CF6D-814D-8EBC-6B231A2CD911}" dt="2021-04-15T11:44:27.210" v="2486" actId="167"/>
          <ac:picMkLst>
            <pc:docMk/>
            <pc:sldMk cId="2478990238" sldId="632"/>
            <ac:picMk id="6" creationId="{C323EB05-4995-B647-B154-816250FB236D}"/>
          </ac:picMkLst>
        </pc:picChg>
      </pc:sldChg>
      <pc:sldChg chg="addSp delSp modSp add mod">
        <pc:chgData name="Mark Herbert" userId="2018b251-adfe-4d54-a02d-dfee7d4f908f" providerId="ADAL" clId="{7D2E170E-CF6D-814D-8EBC-6B231A2CD911}" dt="2021-04-15T11:44:48.302" v="2490" actId="167"/>
        <pc:sldMkLst>
          <pc:docMk/>
          <pc:sldMk cId="2790576085" sldId="633"/>
        </pc:sldMkLst>
        <pc:spChg chg="add mod">
          <ac:chgData name="Mark Herbert" userId="2018b251-adfe-4d54-a02d-dfee7d4f908f" providerId="ADAL" clId="{7D2E170E-CF6D-814D-8EBC-6B231A2CD911}" dt="2021-04-15T10:04:32.023" v="1806" actId="255"/>
          <ac:spMkLst>
            <pc:docMk/>
            <pc:sldMk cId="2790576085" sldId="633"/>
            <ac:spMk id="2" creationId="{A443DA2F-A414-594C-B04D-3DCEC9198C0D}"/>
          </ac:spMkLst>
        </pc:spChg>
        <pc:spChg chg="mod">
          <ac:chgData name="Mark Herbert" userId="2018b251-adfe-4d54-a02d-dfee7d4f908f" providerId="ADAL" clId="{7D2E170E-CF6D-814D-8EBC-6B231A2CD911}" dt="2021-04-15T10:03:37.293" v="1799" actId="1076"/>
          <ac:spMkLst>
            <pc:docMk/>
            <pc:sldMk cId="2790576085" sldId="633"/>
            <ac:spMk id="11" creationId="{D4161FA3-200C-9C43-9281-796D20A64483}"/>
          </ac:spMkLst>
        </pc:spChg>
        <pc:spChg chg="del mod">
          <ac:chgData name="Mark Herbert" userId="2018b251-adfe-4d54-a02d-dfee7d4f908f" providerId="ADAL" clId="{7D2E170E-CF6D-814D-8EBC-6B231A2CD911}" dt="2021-03-29T15:57:08.976" v="291" actId="21"/>
          <ac:spMkLst>
            <pc:docMk/>
            <pc:sldMk cId="2790576085" sldId="633"/>
            <ac:spMk id="14" creationId="{1933021F-FE00-674F-BCAE-A7C6515D765C}"/>
          </ac:spMkLst>
        </pc:spChg>
        <pc:grpChg chg="mod">
          <ac:chgData name="Mark Herbert" userId="2018b251-adfe-4d54-a02d-dfee7d4f908f" providerId="ADAL" clId="{7D2E170E-CF6D-814D-8EBC-6B231A2CD911}" dt="2021-04-15T10:03:12.466" v="1797" actId="1076"/>
          <ac:grpSpMkLst>
            <pc:docMk/>
            <pc:sldMk cId="2790576085" sldId="633"/>
            <ac:grpSpMk id="10" creationId="{350903E6-806C-664C-B8FD-857AFEAB4573}"/>
          </ac:grpSpMkLst>
        </pc:grpChg>
        <pc:picChg chg="add del mod">
          <ac:chgData name="Mark Herbert" userId="2018b251-adfe-4d54-a02d-dfee7d4f908f" providerId="ADAL" clId="{7D2E170E-CF6D-814D-8EBC-6B231A2CD911}" dt="2021-04-15T11:44:33.725" v="2487" actId="478"/>
          <ac:picMkLst>
            <pc:docMk/>
            <pc:sldMk cId="2790576085" sldId="633"/>
            <ac:picMk id="13" creationId="{BF83B080-7CF8-874E-8638-5C91D051D2BE}"/>
          </ac:picMkLst>
        </pc:picChg>
        <pc:picChg chg="del">
          <ac:chgData name="Mark Herbert" userId="2018b251-adfe-4d54-a02d-dfee7d4f908f" providerId="ADAL" clId="{7D2E170E-CF6D-814D-8EBC-6B231A2CD911}" dt="2021-04-15T09:33:10.632" v="1017" actId="478"/>
          <ac:picMkLst>
            <pc:docMk/>
            <pc:sldMk cId="2790576085" sldId="633"/>
            <ac:picMk id="15" creationId="{4748C77B-6B40-FF4E-BBAB-30497CCEAF36}"/>
          </ac:picMkLst>
        </pc:picChg>
        <pc:picChg chg="add mod">
          <ac:chgData name="Mark Herbert" userId="2018b251-adfe-4d54-a02d-dfee7d4f908f" providerId="ADAL" clId="{7D2E170E-CF6D-814D-8EBC-6B231A2CD911}" dt="2021-04-15T11:44:48.302" v="2490" actId="167"/>
          <ac:picMkLst>
            <pc:docMk/>
            <pc:sldMk cId="2790576085" sldId="633"/>
            <ac:picMk id="16" creationId="{47D4F8FC-9E13-BA49-AF60-2BB2508D3265}"/>
          </ac:picMkLst>
        </pc:picChg>
        <pc:cxnChg chg="mod">
          <ac:chgData name="Mark Herbert" userId="2018b251-adfe-4d54-a02d-dfee7d4f908f" providerId="ADAL" clId="{7D2E170E-CF6D-814D-8EBC-6B231A2CD911}" dt="2021-04-15T09:34:26.236" v="1025" actId="692"/>
          <ac:cxnSpMkLst>
            <pc:docMk/>
            <pc:sldMk cId="2790576085" sldId="633"/>
            <ac:cxnSpMk id="31" creationId="{6107FC9F-8E9F-764E-A477-5800FB90B7E7}"/>
          </ac:cxnSpMkLst>
        </pc:cxnChg>
        <pc:cxnChg chg="mod">
          <ac:chgData name="Mark Herbert" userId="2018b251-adfe-4d54-a02d-dfee7d4f908f" providerId="ADAL" clId="{7D2E170E-CF6D-814D-8EBC-6B231A2CD911}" dt="2021-04-15T09:34:26.236" v="1025" actId="692"/>
          <ac:cxnSpMkLst>
            <pc:docMk/>
            <pc:sldMk cId="2790576085" sldId="633"/>
            <ac:cxnSpMk id="34" creationId="{E730C070-AF5A-C94B-AC26-7E4CB32CCA32}"/>
          </ac:cxnSpMkLst>
        </pc:cxnChg>
      </pc:sldChg>
      <pc:sldChg chg="modSp add mod">
        <pc:chgData name="Mark Herbert" userId="2018b251-adfe-4d54-a02d-dfee7d4f908f" providerId="ADAL" clId="{7D2E170E-CF6D-814D-8EBC-6B231A2CD911}" dt="2021-04-15T11:43:44.376" v="2474" actId="1036"/>
        <pc:sldMkLst>
          <pc:docMk/>
          <pc:sldMk cId="2436521290" sldId="634"/>
        </pc:sldMkLst>
        <pc:picChg chg="mod">
          <ac:chgData name="Mark Herbert" userId="2018b251-adfe-4d54-a02d-dfee7d4f908f" providerId="ADAL" clId="{7D2E170E-CF6D-814D-8EBC-6B231A2CD911}" dt="2021-04-15T11:43:44.376" v="2474" actId="1036"/>
          <ac:picMkLst>
            <pc:docMk/>
            <pc:sldMk cId="2436521290" sldId="634"/>
            <ac:picMk id="2" creationId="{CAD53889-0B2E-4267-A263-A4149F362625}"/>
          </ac:picMkLst>
        </pc:picChg>
      </pc:sldChg>
      <pc:sldChg chg="addSp delSp modSp add mod">
        <pc:chgData name="Mark Herbert" userId="2018b251-adfe-4d54-a02d-dfee7d4f908f" providerId="ADAL" clId="{7D2E170E-CF6D-814D-8EBC-6B231A2CD911}" dt="2021-04-15T11:43:58.023" v="2477" actId="167"/>
        <pc:sldMkLst>
          <pc:docMk/>
          <pc:sldMk cId="730845481" sldId="635"/>
        </pc:sldMkLst>
        <pc:picChg chg="del">
          <ac:chgData name="Mark Herbert" userId="2018b251-adfe-4d54-a02d-dfee7d4f908f" providerId="ADAL" clId="{7D2E170E-CF6D-814D-8EBC-6B231A2CD911}" dt="2021-04-15T11:43:56.672" v="2475" actId="478"/>
          <ac:picMkLst>
            <pc:docMk/>
            <pc:sldMk cId="730845481" sldId="635"/>
            <ac:picMk id="2" creationId="{CAD53889-0B2E-4267-A263-A4149F362625}"/>
          </ac:picMkLst>
        </pc:picChg>
        <pc:picChg chg="add mod">
          <ac:chgData name="Mark Herbert" userId="2018b251-adfe-4d54-a02d-dfee7d4f908f" providerId="ADAL" clId="{7D2E170E-CF6D-814D-8EBC-6B231A2CD911}" dt="2021-04-15T11:43:58.023" v="2477" actId="167"/>
          <ac:picMkLst>
            <pc:docMk/>
            <pc:sldMk cId="730845481" sldId="635"/>
            <ac:picMk id="6" creationId="{1B894BB9-89BA-7849-AF7A-88C25288BEA3}"/>
          </ac:picMkLst>
        </pc:picChg>
      </pc:sldChg>
      <pc:sldChg chg="delSp modSp del mod">
        <pc:chgData name="Mark Herbert" userId="2018b251-adfe-4d54-a02d-dfee7d4f908f" providerId="ADAL" clId="{7D2E170E-CF6D-814D-8EBC-6B231A2CD911}" dt="2021-03-29T16:43:15.191" v="963" actId="2696"/>
        <pc:sldMkLst>
          <pc:docMk/>
          <pc:sldMk cId="1645611607" sldId="658"/>
        </pc:sldMkLst>
        <pc:spChg chg="del mod">
          <ac:chgData name="Mark Herbert" userId="2018b251-adfe-4d54-a02d-dfee7d4f908f" providerId="ADAL" clId="{7D2E170E-CF6D-814D-8EBC-6B231A2CD911}" dt="2021-03-29T16:42:44.005" v="951"/>
          <ac:spMkLst>
            <pc:docMk/>
            <pc:sldMk cId="1645611607" sldId="658"/>
            <ac:spMk id="7" creationId="{CCB5C382-998D-904B-894E-957131CEC2A0}"/>
          </ac:spMkLst>
        </pc:spChg>
      </pc:sldChg>
      <pc:sldChg chg="addSp delSp modSp mod">
        <pc:chgData name="Mark Herbert" userId="2018b251-adfe-4d54-a02d-dfee7d4f908f" providerId="ADAL" clId="{7D2E170E-CF6D-814D-8EBC-6B231A2CD911}" dt="2021-04-15T11:50:45.013" v="2595" actId="167"/>
        <pc:sldMkLst>
          <pc:docMk/>
          <pc:sldMk cId="3717213643" sldId="668"/>
        </pc:sldMkLst>
        <pc:spChg chg="mod">
          <ac:chgData name="Mark Herbert" userId="2018b251-adfe-4d54-a02d-dfee7d4f908f" providerId="ADAL" clId="{7D2E170E-CF6D-814D-8EBC-6B231A2CD911}" dt="2021-03-29T16:40:31.018" v="854" actId="207"/>
          <ac:spMkLst>
            <pc:docMk/>
            <pc:sldMk cId="3717213643" sldId="668"/>
            <ac:spMk id="3" creationId="{E992A3F3-D8E7-6D49-AACA-EDE230592294}"/>
          </ac:spMkLst>
        </pc:spChg>
        <pc:spChg chg="mod">
          <ac:chgData name="Mark Herbert" userId="2018b251-adfe-4d54-a02d-dfee7d4f908f" providerId="ADAL" clId="{7D2E170E-CF6D-814D-8EBC-6B231A2CD911}" dt="2021-04-15T10:29:09.233" v="2446" actId="1076"/>
          <ac:spMkLst>
            <pc:docMk/>
            <pc:sldMk cId="3717213643" sldId="668"/>
            <ac:spMk id="10" creationId="{51FFC169-3B2D-224A-9264-B65F33D31FF8}"/>
          </ac:spMkLst>
        </pc:spChg>
        <pc:spChg chg="mod">
          <ac:chgData name="Mark Herbert" userId="2018b251-adfe-4d54-a02d-dfee7d4f908f" providerId="ADAL" clId="{7D2E170E-CF6D-814D-8EBC-6B231A2CD911}" dt="2021-04-15T10:29:22.518" v="2448" actId="1076"/>
          <ac:spMkLst>
            <pc:docMk/>
            <pc:sldMk cId="3717213643" sldId="668"/>
            <ac:spMk id="11" creationId="{03529891-2249-4143-B904-53F66A35E3D4}"/>
          </ac:spMkLst>
        </pc:spChg>
        <pc:spChg chg="mod">
          <ac:chgData name="Mark Herbert" userId="2018b251-adfe-4d54-a02d-dfee7d4f908f" providerId="ADAL" clId="{7D2E170E-CF6D-814D-8EBC-6B231A2CD911}" dt="2021-04-15T10:29:37.295" v="2450" actId="1076"/>
          <ac:spMkLst>
            <pc:docMk/>
            <pc:sldMk cId="3717213643" sldId="668"/>
            <ac:spMk id="12" creationId="{598C14DD-E381-E849-A5D8-3E5BB1D52541}"/>
          </ac:spMkLst>
        </pc:spChg>
        <pc:spChg chg="mod">
          <ac:chgData name="Mark Herbert" userId="2018b251-adfe-4d54-a02d-dfee7d4f908f" providerId="ADAL" clId="{7D2E170E-CF6D-814D-8EBC-6B231A2CD911}" dt="2021-04-15T10:29:41.955" v="2451" actId="1076"/>
          <ac:spMkLst>
            <pc:docMk/>
            <pc:sldMk cId="3717213643" sldId="668"/>
            <ac:spMk id="13" creationId="{932A647E-D944-484E-841C-0ABE09A89A79}"/>
          </ac:spMkLst>
        </pc:spChg>
        <pc:picChg chg="del">
          <ac:chgData name="Mark Herbert" userId="2018b251-adfe-4d54-a02d-dfee7d4f908f" providerId="ADAL" clId="{7D2E170E-CF6D-814D-8EBC-6B231A2CD911}" dt="2021-04-15T11:50:43.690" v="2593" actId="478"/>
          <ac:picMkLst>
            <pc:docMk/>
            <pc:sldMk cId="3717213643" sldId="668"/>
            <ac:picMk id="5" creationId="{06D7F1AE-21ED-BD40-B3F2-2D00FEFA05A8}"/>
          </ac:picMkLst>
        </pc:picChg>
        <pc:picChg chg="mod">
          <ac:chgData name="Mark Herbert" userId="2018b251-adfe-4d54-a02d-dfee7d4f908f" providerId="ADAL" clId="{7D2E170E-CF6D-814D-8EBC-6B231A2CD911}" dt="2021-04-15T10:28:36.671" v="2442" actId="692"/>
          <ac:picMkLst>
            <pc:docMk/>
            <pc:sldMk cId="3717213643" sldId="668"/>
            <ac:picMk id="6" creationId="{FF684D57-F734-1549-B02D-95A7F51DF082}"/>
          </ac:picMkLst>
        </pc:picChg>
        <pc:picChg chg="mod">
          <ac:chgData name="Mark Herbert" userId="2018b251-adfe-4d54-a02d-dfee7d4f908f" providerId="ADAL" clId="{7D2E170E-CF6D-814D-8EBC-6B231A2CD911}" dt="2021-04-15T10:28:58.092" v="2445" actId="14100"/>
          <ac:picMkLst>
            <pc:docMk/>
            <pc:sldMk cId="3717213643" sldId="668"/>
            <ac:picMk id="7" creationId="{663EAF70-56A6-5748-8188-86C2E4BB2B99}"/>
          </ac:picMkLst>
        </pc:picChg>
        <pc:picChg chg="mod">
          <ac:chgData name="Mark Herbert" userId="2018b251-adfe-4d54-a02d-dfee7d4f908f" providerId="ADAL" clId="{7D2E170E-CF6D-814D-8EBC-6B231A2CD911}" dt="2021-04-15T10:29:14.357" v="2447" actId="14100"/>
          <ac:picMkLst>
            <pc:docMk/>
            <pc:sldMk cId="3717213643" sldId="668"/>
            <ac:picMk id="8" creationId="{39705456-3160-034F-B83C-44B5CDAB5FD5}"/>
          </ac:picMkLst>
        </pc:picChg>
        <pc:picChg chg="mod">
          <ac:chgData name="Mark Herbert" userId="2018b251-adfe-4d54-a02d-dfee7d4f908f" providerId="ADAL" clId="{7D2E170E-CF6D-814D-8EBC-6B231A2CD911}" dt="2021-04-15T10:29:32.166" v="2449" actId="14100"/>
          <ac:picMkLst>
            <pc:docMk/>
            <pc:sldMk cId="3717213643" sldId="668"/>
            <ac:picMk id="9" creationId="{652B27E2-23B3-E741-86AC-812DEF7B2A64}"/>
          </ac:picMkLst>
        </pc:picChg>
        <pc:picChg chg="add mod">
          <ac:chgData name="Mark Herbert" userId="2018b251-adfe-4d54-a02d-dfee7d4f908f" providerId="ADAL" clId="{7D2E170E-CF6D-814D-8EBC-6B231A2CD911}" dt="2021-04-15T11:50:45.013" v="2595" actId="167"/>
          <ac:picMkLst>
            <pc:docMk/>
            <pc:sldMk cId="3717213643" sldId="668"/>
            <ac:picMk id="14" creationId="{207D0BB4-57CF-5F45-8B5F-B1E7A47ED38D}"/>
          </ac:picMkLst>
        </pc:picChg>
      </pc:sldChg>
      <pc:sldChg chg="addSp delSp modSp mod">
        <pc:chgData name="Mark Herbert" userId="2018b251-adfe-4d54-a02d-dfee7d4f908f" providerId="ADAL" clId="{7D2E170E-CF6D-814D-8EBC-6B231A2CD911}" dt="2021-04-15T11:52:16.398" v="2611"/>
        <pc:sldMkLst>
          <pc:docMk/>
          <pc:sldMk cId="161905915" sldId="669"/>
        </pc:sldMkLst>
        <pc:spChg chg="mod">
          <ac:chgData name="Mark Herbert" userId="2018b251-adfe-4d54-a02d-dfee7d4f908f" providerId="ADAL" clId="{7D2E170E-CF6D-814D-8EBC-6B231A2CD911}" dt="2021-04-15T10:14:27.823" v="1971" actId="1076"/>
          <ac:spMkLst>
            <pc:docMk/>
            <pc:sldMk cId="161905915" sldId="669"/>
            <ac:spMk id="2" creationId="{C54537B7-2D2E-D546-9CC0-BF9DC6AB24A6}"/>
          </ac:spMkLst>
        </pc:spChg>
        <pc:spChg chg="add mod">
          <ac:chgData name="Mark Herbert" userId="2018b251-adfe-4d54-a02d-dfee7d4f908f" providerId="ADAL" clId="{7D2E170E-CF6D-814D-8EBC-6B231A2CD911}" dt="2021-04-15T10:14:17.316" v="1970" actId="14100"/>
          <ac:spMkLst>
            <pc:docMk/>
            <pc:sldMk cId="161905915" sldId="669"/>
            <ac:spMk id="3" creationId="{65AE00BD-79AE-114B-BAD0-DF465DE6C31E}"/>
          </ac:spMkLst>
        </pc:spChg>
        <pc:spChg chg="del mod">
          <ac:chgData name="Mark Herbert" userId="2018b251-adfe-4d54-a02d-dfee7d4f908f" providerId="ADAL" clId="{7D2E170E-CF6D-814D-8EBC-6B231A2CD911}" dt="2021-03-29T15:59:56.497" v="380" actId="478"/>
          <ac:spMkLst>
            <pc:docMk/>
            <pc:sldMk cId="161905915" sldId="669"/>
            <ac:spMk id="3" creationId="{E992A3F3-D8E7-6D49-AACA-EDE230592294}"/>
          </ac:spMkLst>
        </pc:spChg>
        <pc:picChg chg="del mod">
          <ac:chgData name="Mark Herbert" userId="2018b251-adfe-4d54-a02d-dfee7d4f908f" providerId="ADAL" clId="{7D2E170E-CF6D-814D-8EBC-6B231A2CD911}" dt="2021-04-15T11:48:38.887" v="2542" actId="478"/>
          <ac:picMkLst>
            <pc:docMk/>
            <pc:sldMk cId="161905915" sldId="669"/>
            <ac:picMk id="5" creationId="{06D7F1AE-21ED-BD40-B3F2-2D00FEFA05A8}"/>
          </ac:picMkLst>
        </pc:picChg>
        <pc:picChg chg="del">
          <ac:chgData name="Mark Herbert" userId="2018b251-adfe-4d54-a02d-dfee7d4f908f" providerId="ADAL" clId="{7D2E170E-CF6D-814D-8EBC-6B231A2CD911}" dt="2021-04-15T11:52:16.225" v="2610" actId="478"/>
          <ac:picMkLst>
            <pc:docMk/>
            <pc:sldMk cId="161905915" sldId="669"/>
            <ac:picMk id="6" creationId="{141074F6-EBFE-6C42-BE1A-00697FA0A603}"/>
          </ac:picMkLst>
        </pc:picChg>
        <pc:picChg chg="add mod">
          <ac:chgData name="Mark Herbert" userId="2018b251-adfe-4d54-a02d-dfee7d4f908f" providerId="ADAL" clId="{7D2E170E-CF6D-814D-8EBC-6B231A2CD911}" dt="2021-04-15T11:48:40.224" v="2544" actId="167"/>
          <ac:picMkLst>
            <pc:docMk/>
            <pc:sldMk cId="161905915" sldId="669"/>
            <ac:picMk id="8" creationId="{A9A65DE7-CC00-E642-8B02-B5C309E6B1D9}"/>
          </ac:picMkLst>
        </pc:picChg>
        <pc:picChg chg="add mod">
          <ac:chgData name="Mark Herbert" userId="2018b251-adfe-4d54-a02d-dfee7d4f908f" providerId="ADAL" clId="{7D2E170E-CF6D-814D-8EBC-6B231A2CD911}" dt="2021-04-15T11:52:16.398" v="2611"/>
          <ac:picMkLst>
            <pc:docMk/>
            <pc:sldMk cId="161905915" sldId="669"/>
            <ac:picMk id="9" creationId="{B2FD3447-BAAD-5942-93B2-7744EBAE7802}"/>
          </ac:picMkLst>
        </pc:picChg>
      </pc:sldChg>
      <pc:sldChg chg="addSp delSp modSp mod">
        <pc:chgData name="Mark Herbert" userId="2018b251-adfe-4d54-a02d-dfee7d4f908f" providerId="ADAL" clId="{7D2E170E-CF6D-814D-8EBC-6B231A2CD911}" dt="2021-04-15T10:01:49.814" v="1726" actId="20577"/>
        <pc:sldMkLst>
          <pc:docMk/>
          <pc:sldMk cId="1959062302" sldId="670"/>
        </pc:sldMkLst>
        <pc:spChg chg="del mod">
          <ac:chgData name="Mark Herbert" userId="2018b251-adfe-4d54-a02d-dfee7d4f908f" providerId="ADAL" clId="{7D2E170E-CF6D-814D-8EBC-6B231A2CD911}" dt="2021-03-29T15:57:27.717" v="297" actId="478"/>
          <ac:spMkLst>
            <pc:docMk/>
            <pc:sldMk cId="1959062302" sldId="670"/>
            <ac:spMk id="2" creationId="{7B8C1E36-90BB-9D42-B18A-8946C55409C0}"/>
          </ac:spMkLst>
        </pc:spChg>
        <pc:spChg chg="del">
          <ac:chgData name="Mark Herbert" userId="2018b251-adfe-4d54-a02d-dfee7d4f908f" providerId="ADAL" clId="{7D2E170E-CF6D-814D-8EBC-6B231A2CD911}" dt="2021-04-15T10:01:44.122" v="1707" actId="478"/>
          <ac:spMkLst>
            <pc:docMk/>
            <pc:sldMk cId="1959062302" sldId="670"/>
            <ac:spMk id="3" creationId="{E992A3F3-D8E7-6D49-AACA-EDE230592294}"/>
          </ac:spMkLst>
        </pc:spChg>
        <pc:spChg chg="mod">
          <ac:chgData name="Mark Herbert" userId="2018b251-adfe-4d54-a02d-dfee7d4f908f" providerId="ADAL" clId="{7D2E170E-CF6D-814D-8EBC-6B231A2CD911}" dt="2021-03-29T15:57:54.504" v="306" actId="1076"/>
          <ac:spMkLst>
            <pc:docMk/>
            <pc:sldMk cId="1959062302" sldId="670"/>
            <ac:spMk id="6" creationId="{2B3E51FE-CEAE-E341-90A8-65FACCC38335}"/>
          </ac:spMkLst>
        </pc:spChg>
        <pc:spChg chg="add mod">
          <ac:chgData name="Mark Herbert" userId="2018b251-adfe-4d54-a02d-dfee7d4f908f" providerId="ADAL" clId="{7D2E170E-CF6D-814D-8EBC-6B231A2CD911}" dt="2021-04-15T10:01:30.402" v="1706" actId="207"/>
          <ac:spMkLst>
            <pc:docMk/>
            <pc:sldMk cId="1959062302" sldId="670"/>
            <ac:spMk id="7" creationId="{28246314-2647-4749-817D-0C0068180237}"/>
          </ac:spMkLst>
        </pc:spChg>
        <pc:spChg chg="add mod">
          <ac:chgData name="Mark Herbert" userId="2018b251-adfe-4d54-a02d-dfee7d4f908f" providerId="ADAL" clId="{7D2E170E-CF6D-814D-8EBC-6B231A2CD911}" dt="2021-04-15T10:01:49.814" v="1726" actId="20577"/>
          <ac:spMkLst>
            <pc:docMk/>
            <pc:sldMk cId="1959062302" sldId="670"/>
            <ac:spMk id="8" creationId="{09572493-3927-7A47-8144-705695E97D63}"/>
          </ac:spMkLst>
        </pc:spChg>
      </pc:sldChg>
      <pc:sldChg chg="addSp delSp modSp mod">
        <pc:chgData name="Mark Herbert" userId="2018b251-adfe-4d54-a02d-dfee7d4f908f" providerId="ADAL" clId="{7D2E170E-CF6D-814D-8EBC-6B231A2CD911}" dt="2021-04-15T11:50:21.136" v="2586" actId="167"/>
        <pc:sldMkLst>
          <pc:docMk/>
          <pc:sldMk cId="1214718581" sldId="671"/>
        </pc:sldMkLst>
        <pc:spChg chg="mod">
          <ac:chgData name="Mark Herbert" userId="2018b251-adfe-4d54-a02d-dfee7d4f908f" providerId="ADAL" clId="{7D2E170E-CF6D-814D-8EBC-6B231A2CD911}" dt="2021-04-15T10:27:40.391" v="2432" actId="207"/>
          <ac:spMkLst>
            <pc:docMk/>
            <pc:sldMk cId="1214718581" sldId="671"/>
            <ac:spMk id="2" creationId="{7B8C1E36-90BB-9D42-B18A-8946C55409C0}"/>
          </ac:spMkLst>
        </pc:spChg>
        <pc:spChg chg="mod">
          <ac:chgData name="Mark Herbert" userId="2018b251-adfe-4d54-a02d-dfee7d4f908f" providerId="ADAL" clId="{7D2E170E-CF6D-814D-8EBC-6B231A2CD911}" dt="2021-03-29T16:38:15.285" v="828" actId="1076"/>
          <ac:spMkLst>
            <pc:docMk/>
            <pc:sldMk cId="1214718581" sldId="671"/>
            <ac:spMk id="3" creationId="{E992A3F3-D8E7-6D49-AACA-EDE230592294}"/>
          </ac:spMkLst>
        </pc:spChg>
        <pc:picChg chg="del">
          <ac:chgData name="Mark Herbert" userId="2018b251-adfe-4d54-a02d-dfee7d4f908f" providerId="ADAL" clId="{7D2E170E-CF6D-814D-8EBC-6B231A2CD911}" dt="2021-04-15T11:50:19.770" v="2584" actId="478"/>
          <ac:picMkLst>
            <pc:docMk/>
            <pc:sldMk cId="1214718581" sldId="671"/>
            <ac:picMk id="5" creationId="{06D7F1AE-21ED-BD40-B3F2-2D00FEFA05A8}"/>
          </ac:picMkLst>
        </pc:picChg>
        <pc:picChg chg="add mod">
          <ac:chgData name="Mark Herbert" userId="2018b251-adfe-4d54-a02d-dfee7d4f908f" providerId="ADAL" clId="{7D2E170E-CF6D-814D-8EBC-6B231A2CD911}" dt="2021-04-15T11:50:21.136" v="2586" actId="167"/>
          <ac:picMkLst>
            <pc:docMk/>
            <pc:sldMk cId="1214718581" sldId="671"/>
            <ac:picMk id="6" creationId="{AECBB280-6378-FB4C-B00E-FFAA9F5D8558}"/>
          </ac:picMkLst>
        </pc:picChg>
      </pc:sldChg>
      <pc:sldChg chg="addSp delSp modSp mod">
        <pc:chgData name="Mark Herbert" userId="2018b251-adfe-4d54-a02d-dfee7d4f908f" providerId="ADAL" clId="{7D2E170E-CF6D-814D-8EBC-6B231A2CD911}" dt="2021-04-15T11:45:59.871" v="2512" actId="3064"/>
        <pc:sldMkLst>
          <pc:docMk/>
          <pc:sldMk cId="3199438380" sldId="672"/>
        </pc:sldMkLst>
        <pc:spChg chg="mod topLvl">
          <ac:chgData name="Mark Herbert" userId="2018b251-adfe-4d54-a02d-dfee7d4f908f" providerId="ADAL" clId="{7D2E170E-CF6D-814D-8EBC-6B231A2CD911}" dt="2021-04-15T10:00:58.327" v="1704" actId="3064"/>
          <ac:spMkLst>
            <pc:docMk/>
            <pc:sldMk cId="3199438380" sldId="672"/>
            <ac:spMk id="6" creationId="{00000000-0000-0000-0000-000000000000}"/>
          </ac:spMkLst>
        </pc:spChg>
        <pc:spChg chg="mod topLvl">
          <ac:chgData name="Mark Herbert" userId="2018b251-adfe-4d54-a02d-dfee7d4f908f" providerId="ADAL" clId="{7D2E170E-CF6D-814D-8EBC-6B231A2CD911}" dt="2021-04-15T10:00:58.327" v="1704" actId="3064"/>
          <ac:spMkLst>
            <pc:docMk/>
            <pc:sldMk cId="3199438380" sldId="672"/>
            <ac:spMk id="7" creationId="{00000000-0000-0000-0000-000000000000}"/>
          </ac:spMkLst>
        </pc:spChg>
        <pc:spChg chg="mod topLvl">
          <ac:chgData name="Mark Herbert" userId="2018b251-adfe-4d54-a02d-dfee7d4f908f" providerId="ADAL" clId="{7D2E170E-CF6D-814D-8EBC-6B231A2CD911}" dt="2021-04-15T10:00:58.327" v="1704" actId="3064"/>
          <ac:spMkLst>
            <pc:docMk/>
            <pc:sldMk cId="3199438380" sldId="672"/>
            <ac:spMk id="8" creationId="{00000000-0000-0000-0000-000000000000}"/>
          </ac:spMkLst>
        </pc:spChg>
        <pc:spChg chg="mod topLvl">
          <ac:chgData name="Mark Herbert" userId="2018b251-adfe-4d54-a02d-dfee7d4f908f" providerId="ADAL" clId="{7D2E170E-CF6D-814D-8EBC-6B231A2CD911}" dt="2021-04-15T11:45:59.871" v="2512" actId="3064"/>
          <ac:spMkLst>
            <pc:docMk/>
            <pc:sldMk cId="3199438380" sldId="672"/>
            <ac:spMk id="9" creationId="{00000000-0000-0000-0000-000000000000}"/>
          </ac:spMkLst>
        </pc:spChg>
        <pc:spChg chg="mod topLvl">
          <ac:chgData name="Mark Herbert" userId="2018b251-adfe-4d54-a02d-dfee7d4f908f" providerId="ADAL" clId="{7D2E170E-CF6D-814D-8EBC-6B231A2CD911}" dt="2021-04-15T10:00:58.327" v="1704" actId="3064"/>
          <ac:spMkLst>
            <pc:docMk/>
            <pc:sldMk cId="3199438380" sldId="672"/>
            <ac:spMk id="10" creationId="{00000000-0000-0000-0000-000000000000}"/>
          </ac:spMkLst>
        </pc:spChg>
        <pc:spChg chg="mod topLvl">
          <ac:chgData name="Mark Herbert" userId="2018b251-adfe-4d54-a02d-dfee7d4f908f" providerId="ADAL" clId="{7D2E170E-CF6D-814D-8EBC-6B231A2CD911}" dt="2021-04-15T10:00:58.327" v="1704" actId="3064"/>
          <ac:spMkLst>
            <pc:docMk/>
            <pc:sldMk cId="3199438380" sldId="672"/>
            <ac:spMk id="11" creationId="{00000000-0000-0000-0000-000000000000}"/>
          </ac:spMkLst>
        </pc:spChg>
        <pc:spChg chg="mod topLvl">
          <ac:chgData name="Mark Herbert" userId="2018b251-adfe-4d54-a02d-dfee7d4f908f" providerId="ADAL" clId="{7D2E170E-CF6D-814D-8EBC-6B231A2CD911}" dt="2021-04-15T10:00:58.327" v="1704" actId="3064"/>
          <ac:spMkLst>
            <pc:docMk/>
            <pc:sldMk cId="3199438380" sldId="672"/>
            <ac:spMk id="12" creationId="{00000000-0000-0000-0000-000000000000}"/>
          </ac:spMkLst>
        </pc:spChg>
        <pc:spChg chg="mod topLvl">
          <ac:chgData name="Mark Herbert" userId="2018b251-adfe-4d54-a02d-dfee7d4f908f" providerId="ADAL" clId="{7D2E170E-CF6D-814D-8EBC-6B231A2CD911}" dt="2021-04-15T10:00:58.327" v="1704" actId="3064"/>
          <ac:spMkLst>
            <pc:docMk/>
            <pc:sldMk cId="3199438380" sldId="672"/>
            <ac:spMk id="13" creationId="{00000000-0000-0000-0000-000000000000}"/>
          </ac:spMkLst>
        </pc:spChg>
        <pc:spChg chg="del">
          <ac:chgData name="Mark Herbert" userId="2018b251-adfe-4d54-a02d-dfee7d4f908f" providerId="ADAL" clId="{7D2E170E-CF6D-814D-8EBC-6B231A2CD911}" dt="2021-04-15T09:53:35.050" v="1471" actId="478"/>
          <ac:spMkLst>
            <pc:docMk/>
            <pc:sldMk cId="3199438380" sldId="672"/>
            <ac:spMk id="14" creationId="{00000000-0000-0000-0000-000000000000}"/>
          </ac:spMkLst>
        </pc:spChg>
        <pc:spChg chg="add mod">
          <ac:chgData name="Mark Herbert" userId="2018b251-adfe-4d54-a02d-dfee7d4f908f" providerId="ADAL" clId="{7D2E170E-CF6D-814D-8EBC-6B231A2CD911}" dt="2021-04-15T10:01:06.847" v="1705" actId="207"/>
          <ac:spMkLst>
            <pc:docMk/>
            <pc:sldMk cId="3199438380" sldId="672"/>
            <ac:spMk id="16" creationId="{6768A9D6-C6AA-8349-BFCF-ADCCBB3BA60B}"/>
          </ac:spMkLst>
        </pc:spChg>
        <pc:grpChg chg="del">
          <ac:chgData name="Mark Herbert" userId="2018b251-adfe-4d54-a02d-dfee7d4f908f" providerId="ADAL" clId="{7D2E170E-CF6D-814D-8EBC-6B231A2CD911}" dt="2021-04-15T09:55:17.993" v="1502" actId="165"/>
          <ac:grpSpMkLst>
            <pc:docMk/>
            <pc:sldMk cId="3199438380" sldId="672"/>
            <ac:grpSpMk id="3" creationId="{00000000-0000-0000-0000-000000000000}"/>
          </ac:grpSpMkLst>
        </pc:grpChg>
        <pc:picChg chg="del">
          <ac:chgData name="Mark Herbert" userId="2018b251-adfe-4d54-a02d-dfee7d4f908f" providerId="ADAL" clId="{7D2E170E-CF6D-814D-8EBC-6B231A2CD911}" dt="2021-04-15T11:45:44.389" v="2503" actId="478"/>
          <ac:picMkLst>
            <pc:docMk/>
            <pc:sldMk cId="3199438380" sldId="672"/>
            <ac:picMk id="15" creationId="{40BE98C9-1F4B-47DC-943D-8654C72B8E51}"/>
          </ac:picMkLst>
        </pc:picChg>
        <pc:picChg chg="mod">
          <ac:chgData name="Mark Herbert" userId="2018b251-adfe-4d54-a02d-dfee7d4f908f" providerId="ADAL" clId="{7D2E170E-CF6D-814D-8EBC-6B231A2CD911}" dt="2021-04-15T09:55:25.368" v="1503" actId="1076"/>
          <ac:picMkLst>
            <pc:docMk/>
            <pc:sldMk cId="3199438380" sldId="672"/>
            <ac:picMk id="18" creationId="{6D4B9B00-4202-CD4D-B0CB-3ED0077B0398}"/>
          </ac:picMkLst>
        </pc:picChg>
        <pc:picChg chg="add mod">
          <ac:chgData name="Mark Herbert" userId="2018b251-adfe-4d54-a02d-dfee7d4f908f" providerId="ADAL" clId="{7D2E170E-CF6D-814D-8EBC-6B231A2CD911}" dt="2021-04-15T11:45:46.254" v="2505" actId="167"/>
          <ac:picMkLst>
            <pc:docMk/>
            <pc:sldMk cId="3199438380" sldId="672"/>
            <ac:picMk id="19" creationId="{B7241AE6-C095-A14A-9EF4-ECC92D9B8491}"/>
          </ac:picMkLst>
        </pc:picChg>
      </pc:sldChg>
      <pc:sldChg chg="modSp del mod">
        <pc:chgData name="Mark Herbert" userId="2018b251-adfe-4d54-a02d-dfee7d4f908f" providerId="ADAL" clId="{7D2E170E-CF6D-814D-8EBC-6B231A2CD911}" dt="2021-04-15T10:18:21.333" v="2110" actId="2696"/>
        <pc:sldMkLst>
          <pc:docMk/>
          <pc:sldMk cId="3760441176" sldId="673"/>
        </pc:sldMkLst>
        <pc:spChg chg="mod">
          <ac:chgData name="Mark Herbert" userId="2018b251-adfe-4d54-a02d-dfee7d4f908f" providerId="ADAL" clId="{7D2E170E-CF6D-814D-8EBC-6B231A2CD911}" dt="2021-04-15T10:16:29.678" v="2027" actId="207"/>
          <ac:spMkLst>
            <pc:docMk/>
            <pc:sldMk cId="3760441176" sldId="673"/>
            <ac:spMk id="6" creationId="{5CFF914F-94FA-4745-81E0-CC72327563DB}"/>
          </ac:spMkLst>
        </pc:spChg>
        <pc:spChg chg="mod">
          <ac:chgData name="Mark Herbert" userId="2018b251-adfe-4d54-a02d-dfee7d4f908f" providerId="ADAL" clId="{7D2E170E-CF6D-814D-8EBC-6B231A2CD911}" dt="2021-04-15T10:16:29.678" v="2027" actId="207"/>
          <ac:spMkLst>
            <pc:docMk/>
            <pc:sldMk cId="3760441176" sldId="673"/>
            <ac:spMk id="8" creationId="{BFF60F7D-390F-4B09-B9C2-867476C722BD}"/>
          </ac:spMkLst>
        </pc:spChg>
        <pc:spChg chg="mod">
          <ac:chgData name="Mark Herbert" userId="2018b251-adfe-4d54-a02d-dfee7d4f908f" providerId="ADAL" clId="{7D2E170E-CF6D-814D-8EBC-6B231A2CD911}" dt="2021-04-15T10:16:29.678" v="2027" actId="207"/>
          <ac:spMkLst>
            <pc:docMk/>
            <pc:sldMk cId="3760441176" sldId="673"/>
            <ac:spMk id="11" creationId="{0D5EC882-9C15-40D3-9D1C-801F7E82B40F}"/>
          </ac:spMkLst>
        </pc:spChg>
        <pc:spChg chg="mod">
          <ac:chgData name="Mark Herbert" userId="2018b251-adfe-4d54-a02d-dfee7d4f908f" providerId="ADAL" clId="{7D2E170E-CF6D-814D-8EBC-6B231A2CD911}" dt="2021-04-15T10:16:29.678" v="2027" actId="207"/>
          <ac:spMkLst>
            <pc:docMk/>
            <pc:sldMk cId="3760441176" sldId="673"/>
            <ac:spMk id="20" creationId="{E04472DB-9CAC-403D-BF44-0D8EF06E9A6C}"/>
          </ac:spMkLst>
        </pc:spChg>
      </pc:sldChg>
      <pc:sldChg chg="addSp delSp modSp mod">
        <pc:chgData name="Mark Herbert" userId="2018b251-adfe-4d54-a02d-dfee7d4f908f" providerId="ADAL" clId="{7D2E170E-CF6D-814D-8EBC-6B231A2CD911}" dt="2021-04-15T11:52:27.418" v="2615"/>
        <pc:sldMkLst>
          <pc:docMk/>
          <pc:sldMk cId="607356709" sldId="674"/>
        </pc:sldMkLst>
        <pc:spChg chg="add del mod">
          <ac:chgData name="Mark Herbert" userId="2018b251-adfe-4d54-a02d-dfee7d4f908f" providerId="ADAL" clId="{7D2E170E-CF6D-814D-8EBC-6B231A2CD911}" dt="2021-04-15T10:21:32.863" v="2224" actId="478"/>
          <ac:spMkLst>
            <pc:docMk/>
            <pc:sldMk cId="607356709" sldId="674"/>
            <ac:spMk id="4" creationId="{4A2EAA4A-E922-1D47-9AE6-4390F166E04D}"/>
          </ac:spMkLst>
        </pc:spChg>
        <pc:spChg chg="mod">
          <ac:chgData name="Mark Herbert" userId="2018b251-adfe-4d54-a02d-dfee7d4f908f" providerId="ADAL" clId="{7D2E170E-CF6D-814D-8EBC-6B231A2CD911}" dt="2021-04-15T10:21:56.928" v="2229" actId="1076"/>
          <ac:spMkLst>
            <pc:docMk/>
            <pc:sldMk cId="607356709" sldId="674"/>
            <ac:spMk id="6" creationId="{5CFF914F-94FA-4745-81E0-CC72327563DB}"/>
          </ac:spMkLst>
        </pc:spChg>
        <pc:spChg chg="mod">
          <ac:chgData name="Mark Herbert" userId="2018b251-adfe-4d54-a02d-dfee7d4f908f" providerId="ADAL" clId="{7D2E170E-CF6D-814D-8EBC-6B231A2CD911}" dt="2021-04-15T10:21:51.022" v="2228" actId="1076"/>
          <ac:spMkLst>
            <pc:docMk/>
            <pc:sldMk cId="607356709" sldId="674"/>
            <ac:spMk id="8" creationId="{BFF60F7D-390F-4B09-B9C2-867476C722BD}"/>
          </ac:spMkLst>
        </pc:spChg>
        <pc:spChg chg="mod">
          <ac:chgData name="Mark Herbert" userId="2018b251-adfe-4d54-a02d-dfee7d4f908f" providerId="ADAL" clId="{7D2E170E-CF6D-814D-8EBC-6B231A2CD911}" dt="2021-04-15T10:22:01.987" v="2230" actId="1076"/>
          <ac:spMkLst>
            <pc:docMk/>
            <pc:sldMk cId="607356709" sldId="674"/>
            <ac:spMk id="11" creationId="{0D5EC882-9C15-40D3-9D1C-801F7E82B40F}"/>
          </ac:spMkLst>
        </pc:spChg>
        <pc:spChg chg="add mod">
          <ac:chgData name="Mark Herbert" userId="2018b251-adfe-4d54-a02d-dfee7d4f908f" providerId="ADAL" clId="{7D2E170E-CF6D-814D-8EBC-6B231A2CD911}" dt="2021-04-15T10:14:59.181" v="1981" actId="20577"/>
          <ac:spMkLst>
            <pc:docMk/>
            <pc:sldMk cId="607356709" sldId="674"/>
            <ac:spMk id="13" creationId="{ACD34B5C-E244-EF4C-974F-91E1C387C1E4}"/>
          </ac:spMkLst>
        </pc:spChg>
        <pc:spChg chg="add mod">
          <ac:chgData name="Mark Herbert" userId="2018b251-adfe-4d54-a02d-dfee7d4f908f" providerId="ADAL" clId="{7D2E170E-CF6D-814D-8EBC-6B231A2CD911}" dt="2021-04-15T10:23:28.370" v="2350" actId="20577"/>
          <ac:spMkLst>
            <pc:docMk/>
            <pc:sldMk cId="607356709" sldId="674"/>
            <ac:spMk id="14" creationId="{3113C788-F193-234B-B8B8-EF519E633E49}"/>
          </ac:spMkLst>
        </pc:spChg>
        <pc:spChg chg="del mod">
          <ac:chgData name="Mark Herbert" userId="2018b251-adfe-4d54-a02d-dfee7d4f908f" providerId="ADAL" clId="{7D2E170E-CF6D-814D-8EBC-6B231A2CD911}" dt="2021-04-15T10:21:30.931" v="2223" actId="478"/>
          <ac:spMkLst>
            <pc:docMk/>
            <pc:sldMk cId="607356709" sldId="674"/>
            <ac:spMk id="20" creationId="{E04472DB-9CAC-403D-BF44-0D8EF06E9A6C}"/>
          </ac:spMkLst>
        </pc:spChg>
        <pc:spChg chg="del">
          <ac:chgData name="Mark Herbert" userId="2018b251-adfe-4d54-a02d-dfee7d4f908f" providerId="ADAL" clId="{7D2E170E-CF6D-814D-8EBC-6B231A2CD911}" dt="2021-04-15T10:14:53.750" v="1972" actId="478"/>
          <ac:spMkLst>
            <pc:docMk/>
            <pc:sldMk cId="607356709" sldId="674"/>
            <ac:spMk id="21" creationId="{3E2E176E-51F5-46D2-9AF4-3C79E25F55E9}"/>
          </ac:spMkLst>
        </pc:spChg>
        <pc:picChg chg="del">
          <ac:chgData name="Mark Herbert" userId="2018b251-adfe-4d54-a02d-dfee7d4f908f" providerId="ADAL" clId="{7D2E170E-CF6D-814D-8EBC-6B231A2CD911}" dt="2021-04-15T11:52:27.246" v="2614" actId="478"/>
          <ac:picMkLst>
            <pc:docMk/>
            <pc:sldMk cId="607356709" sldId="674"/>
            <ac:picMk id="2" creationId="{91501679-ACC0-4DCA-816B-D0BFCB26CFC7}"/>
          </ac:picMkLst>
        </pc:picChg>
        <pc:picChg chg="del">
          <ac:chgData name="Mark Herbert" userId="2018b251-adfe-4d54-a02d-dfee7d4f908f" providerId="ADAL" clId="{7D2E170E-CF6D-814D-8EBC-6B231A2CD911}" dt="2021-04-15T11:49:22.841" v="2564" actId="478"/>
          <ac:picMkLst>
            <pc:docMk/>
            <pc:sldMk cId="607356709" sldId="674"/>
            <ac:picMk id="12" creationId="{98A3A398-0E5B-437B-820B-6797A5426887}"/>
          </ac:picMkLst>
        </pc:picChg>
        <pc:picChg chg="add mod">
          <ac:chgData name="Mark Herbert" userId="2018b251-adfe-4d54-a02d-dfee7d4f908f" providerId="ADAL" clId="{7D2E170E-CF6D-814D-8EBC-6B231A2CD911}" dt="2021-04-15T11:49:24.367" v="2566" actId="167"/>
          <ac:picMkLst>
            <pc:docMk/>
            <pc:sldMk cId="607356709" sldId="674"/>
            <ac:picMk id="15" creationId="{170CC8CD-D369-5C44-B469-0FE66040B6AE}"/>
          </ac:picMkLst>
        </pc:picChg>
        <pc:picChg chg="add mod">
          <ac:chgData name="Mark Herbert" userId="2018b251-adfe-4d54-a02d-dfee7d4f908f" providerId="ADAL" clId="{7D2E170E-CF6D-814D-8EBC-6B231A2CD911}" dt="2021-04-15T11:52:27.418" v="2615"/>
          <ac:picMkLst>
            <pc:docMk/>
            <pc:sldMk cId="607356709" sldId="674"/>
            <ac:picMk id="16" creationId="{09B96F14-7FE3-2245-92F0-1F6562E370D4}"/>
          </ac:picMkLst>
        </pc:picChg>
      </pc:sldChg>
      <pc:sldChg chg="addSp delSp modSp mod">
        <pc:chgData name="Mark Herbert" userId="2018b251-adfe-4d54-a02d-dfee7d4f908f" providerId="ADAL" clId="{7D2E170E-CF6D-814D-8EBC-6B231A2CD911}" dt="2021-04-15T11:52:38.242" v="2619"/>
        <pc:sldMkLst>
          <pc:docMk/>
          <pc:sldMk cId="1626745306" sldId="675"/>
        </pc:sldMkLst>
        <pc:spChg chg="del mod">
          <ac:chgData name="Mark Herbert" userId="2018b251-adfe-4d54-a02d-dfee7d4f908f" providerId="ADAL" clId="{7D2E170E-CF6D-814D-8EBC-6B231A2CD911}" dt="2021-03-29T16:36:11.841" v="781" actId="478"/>
          <ac:spMkLst>
            <pc:docMk/>
            <pc:sldMk cId="1626745306" sldId="675"/>
            <ac:spMk id="5" creationId="{E36EBB8E-C0F6-6C44-9648-915CC2EAB09E}"/>
          </ac:spMkLst>
        </pc:spChg>
        <pc:spChg chg="add mod">
          <ac:chgData name="Mark Herbert" userId="2018b251-adfe-4d54-a02d-dfee7d4f908f" providerId="ADAL" clId="{7D2E170E-CF6D-814D-8EBC-6B231A2CD911}" dt="2021-03-29T16:37:24.450" v="822" actId="1076"/>
          <ac:spMkLst>
            <pc:docMk/>
            <pc:sldMk cId="1626745306" sldId="675"/>
            <ac:spMk id="7" creationId="{120265DC-EA3E-7A4E-99A5-6786391161E3}"/>
          </ac:spMkLst>
        </pc:spChg>
        <pc:spChg chg="mod">
          <ac:chgData name="Mark Herbert" userId="2018b251-adfe-4d54-a02d-dfee7d4f908f" providerId="ADAL" clId="{7D2E170E-CF6D-814D-8EBC-6B231A2CD911}" dt="2021-03-29T16:36:47.034" v="792" actId="1076"/>
          <ac:spMkLst>
            <pc:docMk/>
            <pc:sldMk cId="1626745306" sldId="675"/>
            <ac:spMk id="10" creationId="{C1B1EB99-6280-B648-BFA3-E64D76F92A78}"/>
          </ac:spMkLst>
        </pc:spChg>
        <pc:spChg chg="del">
          <ac:chgData name="Mark Herbert" userId="2018b251-adfe-4d54-a02d-dfee7d4f908f" providerId="ADAL" clId="{7D2E170E-CF6D-814D-8EBC-6B231A2CD911}" dt="2021-03-29T16:29:27.755" v="752" actId="478"/>
          <ac:spMkLst>
            <pc:docMk/>
            <pc:sldMk cId="1626745306" sldId="675"/>
            <ac:spMk id="21" creationId="{3E2E176E-51F5-46D2-9AF4-3C79E25F55E9}"/>
          </ac:spMkLst>
        </pc:spChg>
        <pc:picChg chg="del">
          <ac:chgData name="Mark Herbert" userId="2018b251-adfe-4d54-a02d-dfee7d4f908f" providerId="ADAL" clId="{7D2E170E-CF6D-814D-8EBC-6B231A2CD911}" dt="2021-04-15T11:52:38.100" v="2618" actId="478"/>
          <ac:picMkLst>
            <pc:docMk/>
            <pc:sldMk cId="1626745306" sldId="675"/>
            <ac:picMk id="2" creationId="{91501679-ACC0-4DCA-816B-D0BFCB26CFC7}"/>
          </ac:picMkLst>
        </pc:picChg>
        <pc:picChg chg="add mod">
          <ac:chgData name="Mark Herbert" userId="2018b251-adfe-4d54-a02d-dfee7d4f908f" providerId="ADAL" clId="{7D2E170E-CF6D-814D-8EBC-6B231A2CD911}" dt="2021-04-15T11:49:42.411" v="2572" actId="167"/>
          <ac:picMkLst>
            <pc:docMk/>
            <pc:sldMk cId="1626745306" sldId="675"/>
            <ac:picMk id="6" creationId="{795253CC-A619-3641-807B-80886A834D7A}"/>
          </ac:picMkLst>
        </pc:picChg>
        <pc:picChg chg="add mod">
          <ac:chgData name="Mark Herbert" userId="2018b251-adfe-4d54-a02d-dfee7d4f908f" providerId="ADAL" clId="{7D2E170E-CF6D-814D-8EBC-6B231A2CD911}" dt="2021-04-15T11:52:38.242" v="2619"/>
          <ac:picMkLst>
            <pc:docMk/>
            <pc:sldMk cId="1626745306" sldId="675"/>
            <ac:picMk id="8" creationId="{BCE79FFB-C838-9F40-9B15-72C54EE2E4B4}"/>
          </ac:picMkLst>
        </pc:picChg>
        <pc:picChg chg="del">
          <ac:chgData name="Mark Herbert" userId="2018b251-adfe-4d54-a02d-dfee7d4f908f" providerId="ADAL" clId="{7D2E170E-CF6D-814D-8EBC-6B231A2CD911}" dt="2021-04-15T11:49:40.772" v="2570" actId="478"/>
          <ac:picMkLst>
            <pc:docMk/>
            <pc:sldMk cId="1626745306" sldId="675"/>
            <ac:picMk id="12" creationId="{98A3A398-0E5B-437B-820B-6797A5426887}"/>
          </ac:picMkLst>
        </pc:picChg>
      </pc:sldChg>
      <pc:sldChg chg="del">
        <pc:chgData name="Mark Herbert" userId="2018b251-adfe-4d54-a02d-dfee7d4f908f" providerId="ADAL" clId="{7D2E170E-CF6D-814D-8EBC-6B231A2CD911}" dt="2021-04-15T10:27:19.795" v="2428" actId="2696"/>
        <pc:sldMkLst>
          <pc:docMk/>
          <pc:sldMk cId="268237699" sldId="676"/>
        </pc:sldMkLst>
      </pc:sldChg>
      <pc:sldChg chg="addSp delSp modSp mod">
        <pc:chgData name="Mark Herbert" userId="2018b251-adfe-4d54-a02d-dfee7d4f908f" providerId="ADAL" clId="{7D2E170E-CF6D-814D-8EBC-6B231A2CD911}" dt="2021-04-15T11:50:36.238" v="2592" actId="167"/>
        <pc:sldMkLst>
          <pc:docMk/>
          <pc:sldMk cId="1300033764" sldId="677"/>
        </pc:sldMkLst>
        <pc:spChg chg="mod">
          <ac:chgData name="Mark Herbert" userId="2018b251-adfe-4d54-a02d-dfee7d4f908f" providerId="ADAL" clId="{7D2E170E-CF6D-814D-8EBC-6B231A2CD911}" dt="2021-04-15T10:28:13.374" v="2440" actId="207"/>
          <ac:spMkLst>
            <pc:docMk/>
            <pc:sldMk cId="1300033764" sldId="677"/>
            <ac:spMk id="3" creationId="{E992A3F3-D8E7-6D49-AACA-EDE230592294}"/>
          </ac:spMkLst>
        </pc:spChg>
        <pc:spChg chg="mod">
          <ac:chgData name="Mark Herbert" userId="2018b251-adfe-4d54-a02d-dfee7d4f908f" providerId="ADAL" clId="{7D2E170E-CF6D-814D-8EBC-6B231A2CD911}" dt="2021-04-15T10:28:08.595" v="2439" actId="207"/>
          <ac:spMkLst>
            <pc:docMk/>
            <pc:sldMk cId="1300033764" sldId="677"/>
            <ac:spMk id="15" creationId="{5145FAE6-2222-CD44-87F3-54971A55BE3E}"/>
          </ac:spMkLst>
        </pc:spChg>
        <pc:picChg chg="del">
          <ac:chgData name="Mark Herbert" userId="2018b251-adfe-4d54-a02d-dfee7d4f908f" providerId="ADAL" clId="{7D2E170E-CF6D-814D-8EBC-6B231A2CD911}" dt="2021-04-15T11:50:34.562" v="2590" actId="478"/>
          <ac:picMkLst>
            <pc:docMk/>
            <pc:sldMk cId="1300033764" sldId="677"/>
            <ac:picMk id="5" creationId="{06D7F1AE-21ED-BD40-B3F2-2D00FEFA05A8}"/>
          </ac:picMkLst>
        </pc:picChg>
        <pc:picChg chg="add mod">
          <ac:chgData name="Mark Herbert" userId="2018b251-adfe-4d54-a02d-dfee7d4f908f" providerId="ADAL" clId="{7D2E170E-CF6D-814D-8EBC-6B231A2CD911}" dt="2021-04-15T11:50:36.238" v="2592" actId="167"/>
          <ac:picMkLst>
            <pc:docMk/>
            <pc:sldMk cId="1300033764" sldId="677"/>
            <ac:picMk id="7" creationId="{FB541525-9B4F-7C4E-A103-6FDFC6892ABF}"/>
          </ac:picMkLst>
        </pc:picChg>
      </pc:sldChg>
      <pc:sldChg chg="addSp delSp modSp mod">
        <pc:chgData name="Mark Herbert" userId="2018b251-adfe-4d54-a02d-dfee7d4f908f" providerId="ADAL" clId="{7D2E170E-CF6D-814D-8EBC-6B231A2CD911}" dt="2021-04-15T11:50:28.968" v="2589" actId="167"/>
        <pc:sldMkLst>
          <pc:docMk/>
          <pc:sldMk cId="3156994685" sldId="678"/>
        </pc:sldMkLst>
        <pc:spChg chg="mod">
          <ac:chgData name="Mark Herbert" userId="2018b251-adfe-4d54-a02d-dfee7d4f908f" providerId="ADAL" clId="{7D2E170E-CF6D-814D-8EBC-6B231A2CD911}" dt="2021-04-15T10:27:56.151" v="2438" actId="20577"/>
          <ac:spMkLst>
            <pc:docMk/>
            <pc:sldMk cId="3156994685" sldId="678"/>
            <ac:spMk id="7" creationId="{7E65F3B8-2DB1-7C47-AFDA-DA92594C88B1}"/>
          </ac:spMkLst>
        </pc:spChg>
        <pc:spChg chg="mod">
          <ac:chgData name="Mark Herbert" userId="2018b251-adfe-4d54-a02d-dfee7d4f908f" providerId="ADAL" clId="{7D2E170E-CF6D-814D-8EBC-6B231A2CD911}" dt="2021-03-29T16:39:20.314" v="841" actId="1076"/>
          <ac:spMkLst>
            <pc:docMk/>
            <pc:sldMk cId="3156994685" sldId="678"/>
            <ac:spMk id="8" creationId="{046DFE5E-58B9-604F-BBAA-2AD4D97DD65B}"/>
          </ac:spMkLst>
        </pc:spChg>
        <pc:picChg chg="del">
          <ac:chgData name="Mark Herbert" userId="2018b251-adfe-4d54-a02d-dfee7d4f908f" providerId="ADAL" clId="{7D2E170E-CF6D-814D-8EBC-6B231A2CD911}" dt="2021-04-15T11:50:27.500" v="2587" actId="478"/>
          <ac:picMkLst>
            <pc:docMk/>
            <pc:sldMk cId="3156994685" sldId="678"/>
            <ac:picMk id="5" creationId="{06D7F1AE-21ED-BD40-B3F2-2D00FEFA05A8}"/>
          </ac:picMkLst>
        </pc:picChg>
        <pc:picChg chg="add mod">
          <ac:chgData name="Mark Herbert" userId="2018b251-adfe-4d54-a02d-dfee7d4f908f" providerId="ADAL" clId="{7D2E170E-CF6D-814D-8EBC-6B231A2CD911}" dt="2021-04-15T11:50:28.968" v="2589" actId="167"/>
          <ac:picMkLst>
            <pc:docMk/>
            <pc:sldMk cId="3156994685" sldId="678"/>
            <ac:picMk id="9" creationId="{434FC94C-0D75-084F-8A68-5A94FDEAAFEB}"/>
          </ac:picMkLst>
        </pc:picChg>
        <pc:picChg chg="del">
          <ac:chgData name="Mark Herbert" userId="2018b251-adfe-4d54-a02d-dfee7d4f908f" providerId="ADAL" clId="{7D2E170E-CF6D-814D-8EBC-6B231A2CD911}" dt="2021-03-29T16:39:14.978" v="839" actId="478"/>
          <ac:picMkLst>
            <pc:docMk/>
            <pc:sldMk cId="3156994685" sldId="678"/>
            <ac:picMk id="14" creationId="{6FA1E8B0-4E3B-A242-B33A-665A9F02B663}"/>
          </ac:picMkLst>
        </pc:picChg>
      </pc:sldChg>
      <pc:sldChg chg="add">
        <pc:chgData name="Mark Herbert" userId="2018b251-adfe-4d54-a02d-dfee7d4f908f" providerId="ADAL" clId="{7D2E170E-CF6D-814D-8EBC-6B231A2CD911}" dt="2021-03-29T15:41:31.179" v="0"/>
        <pc:sldMkLst>
          <pc:docMk/>
          <pc:sldMk cId="578443191" sldId="679"/>
        </pc:sldMkLst>
      </pc:sldChg>
      <pc:sldChg chg="modSp add mod">
        <pc:chgData name="Mark Herbert" userId="2018b251-adfe-4d54-a02d-dfee7d4f908f" providerId="ADAL" clId="{7D2E170E-CF6D-814D-8EBC-6B231A2CD911}" dt="2021-03-29T17:41:06.347" v="1016" actId="20577"/>
        <pc:sldMkLst>
          <pc:docMk/>
          <pc:sldMk cId="1517370371" sldId="680"/>
        </pc:sldMkLst>
        <pc:spChg chg="mod">
          <ac:chgData name="Mark Herbert" userId="2018b251-adfe-4d54-a02d-dfee7d4f908f" providerId="ADAL" clId="{7D2E170E-CF6D-814D-8EBC-6B231A2CD911}" dt="2021-03-29T17:41:06.347" v="1016" actId="20577"/>
          <ac:spMkLst>
            <pc:docMk/>
            <pc:sldMk cId="1517370371" sldId="680"/>
            <ac:spMk id="5" creationId="{540C2F52-C418-8542-85C4-838CC7624AE0}"/>
          </ac:spMkLst>
        </pc:spChg>
      </pc:sldChg>
      <pc:sldChg chg="addSp delSp modSp add mod">
        <pc:chgData name="Mark Herbert" userId="2018b251-adfe-4d54-a02d-dfee7d4f908f" providerId="ADAL" clId="{7D2E170E-CF6D-814D-8EBC-6B231A2CD911}" dt="2021-04-15T11:44:08.154" v="2480" actId="167"/>
        <pc:sldMkLst>
          <pc:docMk/>
          <pc:sldMk cId="2139501683" sldId="681"/>
        </pc:sldMkLst>
        <pc:spChg chg="mod">
          <ac:chgData name="Mark Herbert" userId="2018b251-adfe-4d54-a02d-dfee7d4f908f" providerId="ADAL" clId="{7D2E170E-CF6D-814D-8EBC-6B231A2CD911}" dt="2021-03-29T15:42:18.877" v="54" actId="14100"/>
          <ac:spMkLst>
            <pc:docMk/>
            <pc:sldMk cId="2139501683" sldId="681"/>
            <ac:spMk id="6" creationId="{C41A4ACA-164D-1D45-BE9D-20D2D3F76C14}"/>
          </ac:spMkLst>
        </pc:spChg>
        <pc:picChg chg="del">
          <ac:chgData name="Mark Herbert" userId="2018b251-adfe-4d54-a02d-dfee7d4f908f" providerId="ADAL" clId="{7D2E170E-CF6D-814D-8EBC-6B231A2CD911}" dt="2021-04-15T11:44:05.850" v="2478" actId="478"/>
          <ac:picMkLst>
            <pc:docMk/>
            <pc:sldMk cId="2139501683" sldId="681"/>
            <ac:picMk id="2" creationId="{CAD53889-0B2E-4267-A263-A4149F362625}"/>
          </ac:picMkLst>
        </pc:picChg>
        <pc:picChg chg="add mod">
          <ac:chgData name="Mark Herbert" userId="2018b251-adfe-4d54-a02d-dfee7d4f908f" providerId="ADAL" clId="{7D2E170E-CF6D-814D-8EBC-6B231A2CD911}" dt="2021-04-15T11:44:08.154" v="2480" actId="167"/>
          <ac:picMkLst>
            <pc:docMk/>
            <pc:sldMk cId="2139501683" sldId="681"/>
            <ac:picMk id="8" creationId="{D533AFD2-14DE-4F47-A8C5-943A2AD6902D}"/>
          </ac:picMkLst>
        </pc:picChg>
      </pc:sldChg>
      <pc:sldChg chg="add del">
        <pc:chgData name="Mark Herbert" userId="2018b251-adfe-4d54-a02d-dfee7d4f908f" providerId="ADAL" clId="{7D2E170E-CF6D-814D-8EBC-6B231A2CD911}" dt="2021-04-15T09:34:09.418" v="1023" actId="2696"/>
        <pc:sldMkLst>
          <pc:docMk/>
          <pc:sldMk cId="1823682309" sldId="682"/>
        </pc:sldMkLst>
      </pc:sldChg>
      <pc:sldChg chg="add del">
        <pc:chgData name="Mark Herbert" userId="2018b251-adfe-4d54-a02d-dfee7d4f908f" providerId="ADAL" clId="{7D2E170E-CF6D-814D-8EBC-6B231A2CD911}" dt="2021-04-15T09:34:10.152" v="1024" actId="2696"/>
        <pc:sldMkLst>
          <pc:docMk/>
          <pc:sldMk cId="3034600260" sldId="683"/>
        </pc:sldMkLst>
      </pc:sldChg>
      <pc:sldChg chg="addSp delSp modSp add mod">
        <pc:chgData name="Mark Herbert" userId="2018b251-adfe-4d54-a02d-dfee7d4f908f" providerId="ADAL" clId="{7D2E170E-CF6D-814D-8EBC-6B231A2CD911}" dt="2021-04-15T11:52:33.047" v="2617"/>
        <pc:sldMkLst>
          <pc:docMk/>
          <pc:sldMk cId="295587505" sldId="684"/>
        </pc:sldMkLst>
        <pc:spChg chg="add del mod">
          <ac:chgData name="Mark Herbert" userId="2018b251-adfe-4d54-a02d-dfee7d4f908f" providerId="ADAL" clId="{7D2E170E-CF6D-814D-8EBC-6B231A2CD911}" dt="2021-03-29T16:28:36.792" v="733"/>
          <ac:spMkLst>
            <pc:docMk/>
            <pc:sldMk cId="295587505" sldId="684"/>
            <ac:spMk id="3" creationId="{D7802AA4-6E6A-1740-97D1-92C4C2BCEABB}"/>
          </ac:spMkLst>
        </pc:spChg>
        <pc:spChg chg="add del mod">
          <ac:chgData name="Mark Herbert" userId="2018b251-adfe-4d54-a02d-dfee7d4f908f" providerId="ADAL" clId="{7D2E170E-CF6D-814D-8EBC-6B231A2CD911}" dt="2021-04-15T10:25:06.448" v="2408" actId="478"/>
          <ac:spMkLst>
            <pc:docMk/>
            <pc:sldMk cId="295587505" sldId="684"/>
            <ac:spMk id="4" creationId="{E12AF093-FA80-2D45-9358-4DFE78AD5DAC}"/>
          </ac:spMkLst>
        </pc:spChg>
        <pc:spChg chg="mod">
          <ac:chgData name="Mark Herbert" userId="2018b251-adfe-4d54-a02d-dfee7d4f908f" providerId="ADAL" clId="{7D2E170E-CF6D-814D-8EBC-6B231A2CD911}" dt="2021-04-15T10:25:41.363" v="2416" actId="207"/>
          <ac:spMkLst>
            <pc:docMk/>
            <pc:sldMk cId="295587505" sldId="684"/>
            <ac:spMk id="6" creationId="{5CFF914F-94FA-4745-81E0-CC72327563DB}"/>
          </ac:spMkLst>
        </pc:spChg>
        <pc:spChg chg="mod">
          <ac:chgData name="Mark Herbert" userId="2018b251-adfe-4d54-a02d-dfee7d4f908f" providerId="ADAL" clId="{7D2E170E-CF6D-814D-8EBC-6B231A2CD911}" dt="2021-04-15T10:25:41.363" v="2416" actId="207"/>
          <ac:spMkLst>
            <pc:docMk/>
            <pc:sldMk cId="295587505" sldId="684"/>
            <ac:spMk id="8" creationId="{BFF60F7D-390F-4B09-B9C2-867476C722BD}"/>
          </ac:spMkLst>
        </pc:spChg>
        <pc:spChg chg="mod">
          <ac:chgData name="Mark Herbert" userId="2018b251-adfe-4d54-a02d-dfee7d4f908f" providerId="ADAL" clId="{7D2E170E-CF6D-814D-8EBC-6B231A2CD911}" dt="2021-04-15T10:25:41.363" v="2416" actId="207"/>
          <ac:spMkLst>
            <pc:docMk/>
            <pc:sldMk cId="295587505" sldId="684"/>
            <ac:spMk id="11" creationId="{0D5EC882-9C15-40D3-9D1C-801F7E82B40F}"/>
          </ac:spMkLst>
        </pc:spChg>
        <pc:spChg chg="add del mod">
          <ac:chgData name="Mark Herbert" userId="2018b251-adfe-4d54-a02d-dfee7d4f908f" providerId="ADAL" clId="{7D2E170E-CF6D-814D-8EBC-6B231A2CD911}" dt="2021-04-15T10:23:45.608" v="2352" actId="478"/>
          <ac:spMkLst>
            <pc:docMk/>
            <pc:sldMk cId="295587505" sldId="684"/>
            <ac:spMk id="13" creationId="{01473A04-8FE0-3E4F-AA4A-FED19A6CE2A6}"/>
          </ac:spMkLst>
        </pc:spChg>
        <pc:spChg chg="add mod">
          <ac:chgData name="Mark Herbert" userId="2018b251-adfe-4d54-a02d-dfee7d4f908f" providerId="ADAL" clId="{7D2E170E-CF6D-814D-8EBC-6B231A2CD911}" dt="2021-04-15T10:23:53.700" v="2375" actId="20577"/>
          <ac:spMkLst>
            <pc:docMk/>
            <pc:sldMk cId="295587505" sldId="684"/>
            <ac:spMk id="14" creationId="{88F6BC6F-4CC6-CA4E-8F64-2748CFECE2E9}"/>
          </ac:spMkLst>
        </pc:spChg>
        <pc:spChg chg="add mod">
          <ac:chgData name="Mark Herbert" userId="2018b251-adfe-4d54-a02d-dfee7d4f908f" providerId="ADAL" clId="{7D2E170E-CF6D-814D-8EBC-6B231A2CD911}" dt="2021-04-15T10:26:26.267" v="2425" actId="3064"/>
          <ac:spMkLst>
            <pc:docMk/>
            <pc:sldMk cId="295587505" sldId="684"/>
            <ac:spMk id="15" creationId="{3D9B00ED-C80E-5D45-A38C-46F006F5C696}"/>
          </ac:spMkLst>
        </pc:spChg>
        <pc:spChg chg="del mod">
          <ac:chgData name="Mark Herbert" userId="2018b251-adfe-4d54-a02d-dfee7d4f908f" providerId="ADAL" clId="{7D2E170E-CF6D-814D-8EBC-6B231A2CD911}" dt="2021-04-15T10:25:04.486" v="2407" actId="478"/>
          <ac:spMkLst>
            <pc:docMk/>
            <pc:sldMk cId="295587505" sldId="684"/>
            <ac:spMk id="20" creationId="{E04472DB-9CAC-403D-BF44-0D8EF06E9A6C}"/>
          </ac:spMkLst>
        </pc:spChg>
        <pc:spChg chg="del mod">
          <ac:chgData name="Mark Herbert" userId="2018b251-adfe-4d54-a02d-dfee7d4f908f" providerId="ADAL" clId="{7D2E170E-CF6D-814D-8EBC-6B231A2CD911}" dt="2021-04-15T10:15:07.449" v="1982" actId="478"/>
          <ac:spMkLst>
            <pc:docMk/>
            <pc:sldMk cId="295587505" sldId="684"/>
            <ac:spMk id="21" creationId="{3E2E176E-51F5-46D2-9AF4-3C79E25F55E9}"/>
          </ac:spMkLst>
        </pc:spChg>
        <pc:picChg chg="del">
          <ac:chgData name="Mark Herbert" userId="2018b251-adfe-4d54-a02d-dfee7d4f908f" providerId="ADAL" clId="{7D2E170E-CF6D-814D-8EBC-6B231A2CD911}" dt="2021-04-15T11:52:32.886" v="2616" actId="478"/>
          <ac:picMkLst>
            <pc:docMk/>
            <pc:sldMk cId="295587505" sldId="684"/>
            <ac:picMk id="2" creationId="{91501679-ACC0-4DCA-816B-D0BFCB26CFC7}"/>
          </ac:picMkLst>
        </pc:picChg>
        <pc:picChg chg="del">
          <ac:chgData name="Mark Herbert" userId="2018b251-adfe-4d54-a02d-dfee7d4f908f" providerId="ADAL" clId="{7D2E170E-CF6D-814D-8EBC-6B231A2CD911}" dt="2021-04-15T11:49:31.817" v="2567" actId="478"/>
          <ac:picMkLst>
            <pc:docMk/>
            <pc:sldMk cId="295587505" sldId="684"/>
            <ac:picMk id="12" creationId="{98A3A398-0E5B-437B-820B-6797A5426887}"/>
          </ac:picMkLst>
        </pc:picChg>
        <pc:picChg chg="add mod">
          <ac:chgData name="Mark Herbert" userId="2018b251-adfe-4d54-a02d-dfee7d4f908f" providerId="ADAL" clId="{7D2E170E-CF6D-814D-8EBC-6B231A2CD911}" dt="2021-04-15T11:49:33.474" v="2569" actId="167"/>
          <ac:picMkLst>
            <pc:docMk/>
            <pc:sldMk cId="295587505" sldId="684"/>
            <ac:picMk id="16" creationId="{C95D4D11-E23B-EB4B-A1C4-18D5FB36C5EF}"/>
          </ac:picMkLst>
        </pc:picChg>
        <pc:picChg chg="add mod">
          <ac:chgData name="Mark Herbert" userId="2018b251-adfe-4d54-a02d-dfee7d4f908f" providerId="ADAL" clId="{7D2E170E-CF6D-814D-8EBC-6B231A2CD911}" dt="2021-04-15T11:52:33.047" v="2617"/>
          <ac:picMkLst>
            <pc:docMk/>
            <pc:sldMk cId="295587505" sldId="684"/>
            <ac:picMk id="17" creationId="{71624578-C7EF-B245-8EB5-ABDD352FDBF0}"/>
          </ac:picMkLst>
        </pc:picChg>
      </pc:sldChg>
      <pc:sldChg chg="addSp delSp modSp add mod ord">
        <pc:chgData name="Mark Herbert" userId="2018b251-adfe-4d54-a02d-dfee7d4f908f" providerId="ADAL" clId="{7D2E170E-CF6D-814D-8EBC-6B231A2CD911}" dt="2021-04-15T11:51:46.915" v="2603"/>
        <pc:sldMkLst>
          <pc:docMk/>
          <pc:sldMk cId="1612162748" sldId="685"/>
        </pc:sldMkLst>
        <pc:spChg chg="mod">
          <ac:chgData name="Mark Herbert" userId="2018b251-adfe-4d54-a02d-dfee7d4f908f" providerId="ADAL" clId="{7D2E170E-CF6D-814D-8EBC-6B231A2CD911}" dt="2021-04-15T10:08:41.603" v="1859" actId="207"/>
          <ac:spMkLst>
            <pc:docMk/>
            <pc:sldMk cId="1612162748" sldId="685"/>
            <ac:spMk id="13" creationId="{00000000-0000-0000-0000-000000000000}"/>
          </ac:spMkLst>
        </pc:spChg>
        <pc:spChg chg="mod">
          <ac:chgData name="Mark Herbert" userId="2018b251-adfe-4d54-a02d-dfee7d4f908f" providerId="ADAL" clId="{7D2E170E-CF6D-814D-8EBC-6B231A2CD911}" dt="2021-04-15T10:08:37.479" v="1858" actId="20577"/>
          <ac:spMkLst>
            <pc:docMk/>
            <pc:sldMk cId="1612162748" sldId="685"/>
            <ac:spMk id="16" creationId="{00000000-0000-0000-0000-000000000000}"/>
          </ac:spMkLst>
        </pc:spChg>
        <pc:picChg chg="del">
          <ac:chgData name="Mark Herbert" userId="2018b251-adfe-4d54-a02d-dfee7d4f908f" providerId="ADAL" clId="{7D2E170E-CF6D-814D-8EBC-6B231A2CD911}" dt="2021-04-15T11:51:45.777" v="2602" actId="478"/>
          <ac:picMkLst>
            <pc:docMk/>
            <pc:sldMk cId="1612162748" sldId="685"/>
            <ac:picMk id="2" creationId="{0E2D8964-416E-4C9F-AB2C-87550026F3C2}"/>
          </ac:picMkLst>
        </pc:picChg>
        <pc:picChg chg="del">
          <ac:chgData name="Mark Herbert" userId="2018b251-adfe-4d54-a02d-dfee7d4f908f" providerId="ADAL" clId="{7D2E170E-CF6D-814D-8EBC-6B231A2CD911}" dt="2021-04-15T11:47:03.576" v="2521" actId="478"/>
          <ac:picMkLst>
            <pc:docMk/>
            <pc:sldMk cId="1612162748" sldId="685"/>
            <ac:picMk id="8" creationId="{2538DB60-4AA0-494F-9FED-C3446BB3883B}"/>
          </ac:picMkLst>
        </pc:picChg>
        <pc:picChg chg="add mod">
          <ac:chgData name="Mark Herbert" userId="2018b251-adfe-4d54-a02d-dfee7d4f908f" providerId="ADAL" clId="{7D2E170E-CF6D-814D-8EBC-6B231A2CD911}" dt="2021-04-15T11:47:07.128" v="2523" actId="167"/>
          <ac:picMkLst>
            <pc:docMk/>
            <pc:sldMk cId="1612162748" sldId="685"/>
            <ac:picMk id="11" creationId="{991539D8-FCBF-A44F-90B7-6325D3029F14}"/>
          </ac:picMkLst>
        </pc:picChg>
        <pc:picChg chg="add mod">
          <ac:chgData name="Mark Herbert" userId="2018b251-adfe-4d54-a02d-dfee7d4f908f" providerId="ADAL" clId="{7D2E170E-CF6D-814D-8EBC-6B231A2CD911}" dt="2021-04-15T11:51:46.915" v="2603"/>
          <ac:picMkLst>
            <pc:docMk/>
            <pc:sldMk cId="1612162748" sldId="685"/>
            <ac:picMk id="14" creationId="{0C1C7CB2-0D89-1F4B-B3ED-49E2D6EDE0BE}"/>
          </ac:picMkLst>
        </pc:picChg>
      </pc:sldChg>
      <pc:sldChg chg="addSp delSp modSp add mod ord">
        <pc:chgData name="Mark Herbert" userId="2018b251-adfe-4d54-a02d-dfee7d4f908f" providerId="ADAL" clId="{7D2E170E-CF6D-814D-8EBC-6B231A2CD911}" dt="2021-04-15T11:51:56.150" v="2605"/>
        <pc:sldMkLst>
          <pc:docMk/>
          <pc:sldMk cId="2526724758" sldId="686"/>
        </pc:sldMkLst>
        <pc:spChg chg="mod">
          <ac:chgData name="Mark Herbert" userId="2018b251-adfe-4d54-a02d-dfee7d4f908f" providerId="ADAL" clId="{7D2E170E-CF6D-814D-8EBC-6B231A2CD911}" dt="2021-04-15T10:10:47.403" v="1913" actId="1076"/>
          <ac:spMkLst>
            <pc:docMk/>
            <pc:sldMk cId="2526724758" sldId="686"/>
            <ac:spMk id="7" creationId="{00000000-0000-0000-0000-000000000000}"/>
          </ac:spMkLst>
        </pc:spChg>
        <pc:spChg chg="mod">
          <ac:chgData name="Mark Herbert" userId="2018b251-adfe-4d54-a02d-dfee7d4f908f" providerId="ADAL" clId="{7D2E170E-CF6D-814D-8EBC-6B231A2CD911}" dt="2021-04-15T10:10:56.018" v="1915" actId="1076"/>
          <ac:spMkLst>
            <pc:docMk/>
            <pc:sldMk cId="2526724758" sldId="686"/>
            <ac:spMk id="9" creationId="{00000000-0000-0000-0000-000000000000}"/>
          </ac:spMkLst>
        </pc:spChg>
        <pc:spChg chg="mod">
          <ac:chgData name="Mark Herbert" userId="2018b251-adfe-4d54-a02d-dfee7d4f908f" providerId="ADAL" clId="{7D2E170E-CF6D-814D-8EBC-6B231A2CD911}" dt="2021-04-15T10:10:18.877" v="1904" actId="14100"/>
          <ac:spMkLst>
            <pc:docMk/>
            <pc:sldMk cId="2526724758" sldId="686"/>
            <ac:spMk id="12" creationId="{00000000-0000-0000-0000-000000000000}"/>
          </ac:spMkLst>
        </pc:spChg>
        <pc:spChg chg="mod">
          <ac:chgData name="Mark Herbert" userId="2018b251-adfe-4d54-a02d-dfee7d4f908f" providerId="ADAL" clId="{7D2E170E-CF6D-814D-8EBC-6B231A2CD911}" dt="2021-04-15T10:10:51.169" v="1914" actId="1076"/>
          <ac:spMkLst>
            <pc:docMk/>
            <pc:sldMk cId="2526724758" sldId="686"/>
            <ac:spMk id="13" creationId="{00000000-0000-0000-0000-000000000000}"/>
          </ac:spMkLst>
        </pc:spChg>
        <pc:spChg chg="mod">
          <ac:chgData name="Mark Herbert" userId="2018b251-adfe-4d54-a02d-dfee7d4f908f" providerId="ADAL" clId="{7D2E170E-CF6D-814D-8EBC-6B231A2CD911}" dt="2021-04-15T10:07:46.590" v="1841" actId="20577"/>
          <ac:spMkLst>
            <pc:docMk/>
            <pc:sldMk cId="2526724758" sldId="686"/>
            <ac:spMk id="16" creationId="{00000000-0000-0000-0000-000000000000}"/>
          </ac:spMkLst>
        </pc:spChg>
        <pc:picChg chg="del">
          <ac:chgData name="Mark Herbert" userId="2018b251-adfe-4d54-a02d-dfee7d4f908f" providerId="ADAL" clId="{7D2E170E-CF6D-814D-8EBC-6B231A2CD911}" dt="2021-04-15T11:51:54.862" v="2604" actId="478"/>
          <ac:picMkLst>
            <pc:docMk/>
            <pc:sldMk cId="2526724758" sldId="686"/>
            <ac:picMk id="2" creationId="{2FEB977C-1777-4CE2-9FE1-D2D0BE216609}"/>
          </ac:picMkLst>
        </pc:picChg>
        <pc:picChg chg="del">
          <ac:chgData name="Mark Herbert" userId="2018b251-adfe-4d54-a02d-dfee7d4f908f" providerId="ADAL" clId="{7D2E170E-CF6D-814D-8EBC-6B231A2CD911}" dt="2021-04-15T11:47:13.058" v="2524" actId="478"/>
          <ac:picMkLst>
            <pc:docMk/>
            <pc:sldMk cId="2526724758" sldId="686"/>
            <ac:picMk id="8" creationId="{996CCE2C-C2E6-4701-80BA-40AD91C9DF5B}"/>
          </ac:picMkLst>
        </pc:picChg>
        <pc:picChg chg="add mod">
          <ac:chgData name="Mark Herbert" userId="2018b251-adfe-4d54-a02d-dfee7d4f908f" providerId="ADAL" clId="{7D2E170E-CF6D-814D-8EBC-6B231A2CD911}" dt="2021-04-15T11:47:14.335" v="2526" actId="167"/>
          <ac:picMkLst>
            <pc:docMk/>
            <pc:sldMk cId="2526724758" sldId="686"/>
            <ac:picMk id="11" creationId="{1699EEF9-1F1E-3242-9DD1-FC028A9E52AF}"/>
          </ac:picMkLst>
        </pc:picChg>
        <pc:picChg chg="add mod">
          <ac:chgData name="Mark Herbert" userId="2018b251-adfe-4d54-a02d-dfee7d4f908f" providerId="ADAL" clId="{7D2E170E-CF6D-814D-8EBC-6B231A2CD911}" dt="2021-04-15T11:51:56.150" v="2605"/>
          <ac:picMkLst>
            <pc:docMk/>
            <pc:sldMk cId="2526724758" sldId="686"/>
            <ac:picMk id="14" creationId="{D8B93E0D-3386-D64B-922B-5C20018A8F39}"/>
          </ac:picMkLst>
        </pc:picChg>
      </pc:sldChg>
      <pc:sldChg chg="addSp delSp modSp add mod">
        <pc:chgData name="Mark Herbert" userId="2018b251-adfe-4d54-a02d-dfee7d4f908f" providerId="ADAL" clId="{7D2E170E-CF6D-814D-8EBC-6B231A2CD911}" dt="2021-04-15T11:48:20.472" v="2538" actId="167"/>
        <pc:sldMkLst>
          <pc:docMk/>
          <pc:sldMk cId="1363429411" sldId="687"/>
        </pc:sldMkLst>
        <pc:spChg chg="mod">
          <ac:chgData name="Mark Herbert" userId="2018b251-adfe-4d54-a02d-dfee7d4f908f" providerId="ADAL" clId="{7D2E170E-CF6D-814D-8EBC-6B231A2CD911}" dt="2021-04-15T10:13:36.997" v="1964" actId="1076"/>
          <ac:spMkLst>
            <pc:docMk/>
            <pc:sldMk cId="1363429411" sldId="687"/>
            <ac:spMk id="6" creationId="{5CFF914F-94FA-4745-81E0-CC72327563DB}"/>
          </ac:spMkLst>
        </pc:spChg>
        <pc:spChg chg="del">
          <ac:chgData name="Mark Herbert" userId="2018b251-adfe-4d54-a02d-dfee7d4f908f" providerId="ADAL" clId="{7D2E170E-CF6D-814D-8EBC-6B231A2CD911}" dt="2021-04-15T10:12:56.599" v="1927" actId="478"/>
          <ac:spMkLst>
            <pc:docMk/>
            <pc:sldMk cId="1363429411" sldId="687"/>
            <ac:spMk id="13" creationId="{7795CE0C-37DA-BA4D-9D72-A56EDCA3A5B6}"/>
          </ac:spMkLst>
        </pc:spChg>
        <pc:spChg chg="mod">
          <ac:chgData name="Mark Herbert" userId="2018b251-adfe-4d54-a02d-dfee7d4f908f" providerId="ADAL" clId="{7D2E170E-CF6D-814D-8EBC-6B231A2CD911}" dt="2021-04-15T10:13:31.696" v="1963" actId="1076"/>
          <ac:spMkLst>
            <pc:docMk/>
            <pc:sldMk cId="1363429411" sldId="687"/>
            <ac:spMk id="15" creationId="{2084FDA1-E4B4-EC47-A804-967CE9F80A34}"/>
          </ac:spMkLst>
        </pc:spChg>
        <pc:spChg chg="add mod">
          <ac:chgData name="Mark Herbert" userId="2018b251-adfe-4d54-a02d-dfee7d4f908f" providerId="ADAL" clId="{7D2E170E-CF6D-814D-8EBC-6B231A2CD911}" dt="2021-04-15T10:13:07.823" v="1960" actId="20577"/>
          <ac:spMkLst>
            <pc:docMk/>
            <pc:sldMk cId="1363429411" sldId="687"/>
            <ac:spMk id="16" creationId="{396DCF12-E9FF-4D48-A552-CC2AFED488FE}"/>
          </ac:spMkLst>
        </pc:spChg>
        <pc:picChg chg="del">
          <ac:chgData name="Mark Herbert" userId="2018b251-adfe-4d54-a02d-dfee7d4f908f" providerId="ADAL" clId="{7D2E170E-CF6D-814D-8EBC-6B231A2CD911}" dt="2021-04-15T10:12:39.831" v="1925" actId="478"/>
          <ac:picMkLst>
            <pc:docMk/>
            <pc:sldMk cId="1363429411" sldId="687"/>
            <ac:picMk id="12" creationId="{DE9EFED0-61F7-CC48-BCCA-0C5C197D9A29}"/>
          </ac:picMkLst>
        </pc:picChg>
        <pc:picChg chg="add mod">
          <ac:chgData name="Mark Herbert" userId="2018b251-adfe-4d54-a02d-dfee7d4f908f" providerId="ADAL" clId="{7D2E170E-CF6D-814D-8EBC-6B231A2CD911}" dt="2021-04-15T10:13:17.150" v="1961" actId="167"/>
          <ac:picMkLst>
            <pc:docMk/>
            <pc:sldMk cId="1363429411" sldId="687"/>
            <ac:picMk id="14" creationId="{386588A1-E4E1-3E42-8A6C-5FB3FADC409F}"/>
          </ac:picMkLst>
        </pc:picChg>
        <pc:picChg chg="del mod">
          <ac:chgData name="Mark Herbert" userId="2018b251-adfe-4d54-a02d-dfee7d4f908f" providerId="ADAL" clId="{7D2E170E-CF6D-814D-8EBC-6B231A2CD911}" dt="2021-04-15T11:48:19.167" v="2536" actId="478"/>
          <ac:picMkLst>
            <pc:docMk/>
            <pc:sldMk cId="1363429411" sldId="687"/>
            <ac:picMk id="17" creationId="{86C034B7-DEFB-4B4E-B7BC-28C6760E4294}"/>
          </ac:picMkLst>
        </pc:picChg>
        <pc:picChg chg="add mod">
          <ac:chgData name="Mark Herbert" userId="2018b251-adfe-4d54-a02d-dfee7d4f908f" providerId="ADAL" clId="{7D2E170E-CF6D-814D-8EBC-6B231A2CD911}" dt="2021-04-15T11:48:20.472" v="2538" actId="167"/>
          <ac:picMkLst>
            <pc:docMk/>
            <pc:sldMk cId="1363429411" sldId="687"/>
            <ac:picMk id="18" creationId="{B06801F0-370F-0F42-9067-22A876ED1A53}"/>
          </ac:picMkLst>
        </pc:picChg>
      </pc:sldChg>
      <pc:sldChg chg="addSp delSp modSp add mod">
        <pc:chgData name="Mark Herbert" userId="2018b251-adfe-4d54-a02d-dfee7d4f908f" providerId="ADAL" clId="{7D2E170E-CF6D-814D-8EBC-6B231A2CD911}" dt="2021-04-15T11:52:21.982" v="2613"/>
        <pc:sldMkLst>
          <pc:docMk/>
          <pc:sldMk cId="3949354679" sldId="688"/>
        </pc:sldMkLst>
        <pc:spChg chg="add del mod">
          <ac:chgData name="Mark Herbert" userId="2018b251-adfe-4d54-a02d-dfee7d4f908f" providerId="ADAL" clId="{7D2E170E-CF6D-814D-8EBC-6B231A2CD911}" dt="2021-04-15T10:16:53" v="2035" actId="478"/>
          <ac:spMkLst>
            <pc:docMk/>
            <pc:sldMk cId="3949354679" sldId="688"/>
            <ac:spMk id="4" creationId="{EE0AA71B-535A-8640-BB6C-390981AFCE30}"/>
          </ac:spMkLst>
        </pc:spChg>
        <pc:spChg chg="mod">
          <ac:chgData name="Mark Herbert" userId="2018b251-adfe-4d54-a02d-dfee7d4f908f" providerId="ADAL" clId="{7D2E170E-CF6D-814D-8EBC-6B231A2CD911}" dt="2021-04-15T11:49:10.073" v="2563" actId="3064"/>
          <ac:spMkLst>
            <pc:docMk/>
            <pc:sldMk cId="3949354679" sldId="688"/>
            <ac:spMk id="6" creationId="{5CFF914F-94FA-4745-81E0-CC72327563DB}"/>
          </ac:spMkLst>
        </pc:spChg>
        <pc:spChg chg="mod">
          <ac:chgData name="Mark Herbert" userId="2018b251-adfe-4d54-a02d-dfee7d4f908f" providerId="ADAL" clId="{7D2E170E-CF6D-814D-8EBC-6B231A2CD911}" dt="2021-04-15T11:49:10.073" v="2563" actId="3064"/>
          <ac:spMkLst>
            <pc:docMk/>
            <pc:sldMk cId="3949354679" sldId="688"/>
            <ac:spMk id="8" creationId="{BFF60F7D-390F-4B09-B9C2-867476C722BD}"/>
          </ac:spMkLst>
        </pc:spChg>
        <pc:spChg chg="mod">
          <ac:chgData name="Mark Herbert" userId="2018b251-adfe-4d54-a02d-dfee7d4f908f" providerId="ADAL" clId="{7D2E170E-CF6D-814D-8EBC-6B231A2CD911}" dt="2021-04-15T11:49:10.073" v="2563" actId="3064"/>
          <ac:spMkLst>
            <pc:docMk/>
            <pc:sldMk cId="3949354679" sldId="688"/>
            <ac:spMk id="11" creationId="{0D5EC882-9C15-40D3-9D1C-801F7E82B40F}"/>
          </ac:spMkLst>
        </pc:spChg>
        <pc:spChg chg="add mod">
          <ac:chgData name="Mark Herbert" userId="2018b251-adfe-4d54-a02d-dfee7d4f908f" providerId="ADAL" clId="{7D2E170E-CF6D-814D-8EBC-6B231A2CD911}" dt="2021-04-15T11:49:10.073" v="2563" actId="3064"/>
          <ac:spMkLst>
            <pc:docMk/>
            <pc:sldMk cId="3949354679" sldId="688"/>
            <ac:spMk id="13" creationId="{AFA4AEC8-394E-FD4F-B1B4-BC8D4831E365}"/>
          </ac:spMkLst>
        </pc:spChg>
        <pc:spChg chg="del mod">
          <ac:chgData name="Mark Herbert" userId="2018b251-adfe-4d54-a02d-dfee7d4f908f" providerId="ADAL" clId="{7D2E170E-CF6D-814D-8EBC-6B231A2CD911}" dt="2021-04-15T10:16:49.393" v="2034" actId="478"/>
          <ac:spMkLst>
            <pc:docMk/>
            <pc:sldMk cId="3949354679" sldId="688"/>
            <ac:spMk id="20" creationId="{E04472DB-9CAC-403D-BF44-0D8EF06E9A6C}"/>
          </ac:spMkLst>
        </pc:spChg>
        <pc:picChg chg="del">
          <ac:chgData name="Mark Herbert" userId="2018b251-adfe-4d54-a02d-dfee7d4f908f" providerId="ADAL" clId="{7D2E170E-CF6D-814D-8EBC-6B231A2CD911}" dt="2021-04-15T11:52:21.769" v="2612" actId="478"/>
          <ac:picMkLst>
            <pc:docMk/>
            <pc:sldMk cId="3949354679" sldId="688"/>
            <ac:picMk id="2" creationId="{91501679-ACC0-4DCA-816B-D0BFCB26CFC7}"/>
          </ac:picMkLst>
        </pc:picChg>
        <pc:picChg chg="del">
          <ac:chgData name="Mark Herbert" userId="2018b251-adfe-4d54-a02d-dfee7d4f908f" providerId="ADAL" clId="{7D2E170E-CF6D-814D-8EBC-6B231A2CD911}" dt="2021-04-15T11:48:45.683" v="2545" actId="478"/>
          <ac:picMkLst>
            <pc:docMk/>
            <pc:sldMk cId="3949354679" sldId="688"/>
            <ac:picMk id="12" creationId="{98A3A398-0E5B-437B-820B-6797A5426887}"/>
          </ac:picMkLst>
        </pc:picChg>
        <pc:picChg chg="add mod">
          <ac:chgData name="Mark Herbert" userId="2018b251-adfe-4d54-a02d-dfee7d4f908f" providerId="ADAL" clId="{7D2E170E-CF6D-814D-8EBC-6B231A2CD911}" dt="2021-04-15T11:48:46.912" v="2547" actId="167"/>
          <ac:picMkLst>
            <pc:docMk/>
            <pc:sldMk cId="3949354679" sldId="688"/>
            <ac:picMk id="14" creationId="{6972389D-50BA-564A-9DB4-0027903B89A0}"/>
          </ac:picMkLst>
        </pc:picChg>
        <pc:picChg chg="add mod">
          <ac:chgData name="Mark Herbert" userId="2018b251-adfe-4d54-a02d-dfee7d4f908f" providerId="ADAL" clId="{7D2E170E-CF6D-814D-8EBC-6B231A2CD911}" dt="2021-04-15T11:52:21.982" v="2613"/>
          <ac:picMkLst>
            <pc:docMk/>
            <pc:sldMk cId="3949354679" sldId="688"/>
            <ac:picMk id="15" creationId="{1EC1F86C-3D97-1248-BC2C-83C5BCFCCFF9}"/>
          </ac:picMkLst>
        </pc:picChg>
      </pc:sldChg>
      <pc:sldChg chg="addSp delSp modSp add mod">
        <pc:chgData name="Mark Herbert" userId="2018b251-adfe-4d54-a02d-dfee7d4f908f" providerId="ADAL" clId="{7D2E170E-CF6D-814D-8EBC-6B231A2CD911}" dt="2021-04-15T11:52:43.380" v="2621"/>
        <pc:sldMkLst>
          <pc:docMk/>
          <pc:sldMk cId="1064824596" sldId="689"/>
        </pc:sldMkLst>
        <pc:spChg chg="mod">
          <ac:chgData name="Mark Herbert" userId="2018b251-adfe-4d54-a02d-dfee7d4f908f" providerId="ADAL" clId="{7D2E170E-CF6D-814D-8EBC-6B231A2CD911}" dt="2021-04-15T11:50:11.597" v="2583" actId="3064"/>
          <ac:spMkLst>
            <pc:docMk/>
            <pc:sldMk cId="1064824596" sldId="689"/>
            <ac:spMk id="9" creationId="{00000000-0000-0000-0000-000000000000}"/>
          </ac:spMkLst>
        </pc:spChg>
        <pc:picChg chg="add mod">
          <ac:chgData name="Mark Herbert" userId="2018b251-adfe-4d54-a02d-dfee7d4f908f" providerId="ADAL" clId="{7D2E170E-CF6D-814D-8EBC-6B231A2CD911}" dt="2021-04-15T11:49:54.988" v="2575" actId="167"/>
          <ac:picMkLst>
            <pc:docMk/>
            <pc:sldMk cId="1064824596" sldId="689"/>
            <ac:picMk id="14" creationId="{B521A88A-822D-3245-BB16-00FAB23C9892}"/>
          </ac:picMkLst>
        </pc:picChg>
        <pc:picChg chg="del">
          <ac:chgData name="Mark Herbert" userId="2018b251-adfe-4d54-a02d-dfee7d4f908f" providerId="ADAL" clId="{7D2E170E-CF6D-814D-8EBC-6B231A2CD911}" dt="2021-04-15T11:49:49.548" v="2573" actId="478"/>
          <ac:picMkLst>
            <pc:docMk/>
            <pc:sldMk cId="1064824596" sldId="689"/>
            <ac:picMk id="15" creationId="{40BE98C9-1F4B-47DC-943D-8654C72B8E51}"/>
          </ac:picMkLst>
        </pc:picChg>
        <pc:picChg chg="del">
          <ac:chgData name="Mark Herbert" userId="2018b251-adfe-4d54-a02d-dfee7d4f908f" providerId="ADAL" clId="{7D2E170E-CF6D-814D-8EBC-6B231A2CD911}" dt="2021-04-15T11:52:43.229" v="2620" actId="478"/>
          <ac:picMkLst>
            <pc:docMk/>
            <pc:sldMk cId="1064824596" sldId="689"/>
            <ac:picMk id="17" creationId="{D4FB7F65-3085-7540-A0DF-119C3700E6FC}"/>
          </ac:picMkLst>
        </pc:picChg>
        <pc:picChg chg="add mod">
          <ac:chgData name="Mark Herbert" userId="2018b251-adfe-4d54-a02d-dfee7d4f908f" providerId="ADAL" clId="{7D2E170E-CF6D-814D-8EBC-6B231A2CD911}" dt="2021-04-15T11:52:43.380" v="2621"/>
          <ac:picMkLst>
            <pc:docMk/>
            <pc:sldMk cId="1064824596" sldId="689"/>
            <ac:picMk id="19" creationId="{DB4D7BA2-D575-9448-AEB2-F1321292CF8C}"/>
          </ac:picMkLst>
        </pc:picChg>
      </pc:sldChg>
      <pc:sldChg chg="add del">
        <pc:chgData name="Mark Herbert" userId="2018b251-adfe-4d54-a02d-dfee7d4f908f" providerId="ADAL" clId="{7D2E170E-CF6D-814D-8EBC-6B231A2CD911}" dt="2021-04-15T10:23:34.749" v="2351" actId="2696"/>
        <pc:sldMkLst>
          <pc:docMk/>
          <pc:sldMk cId="2513208671" sldId="689"/>
        </pc:sldMkLst>
      </pc:sldChg>
      <pc:sldChg chg="modSp add del mod">
        <pc:chgData name="Mark Herbert" userId="2018b251-adfe-4d54-a02d-dfee7d4f908f" providerId="ADAL" clId="{7D2E170E-CF6D-814D-8EBC-6B231A2CD911}" dt="2021-04-15T10:26:38.316" v="2426" actId="2696"/>
        <pc:sldMkLst>
          <pc:docMk/>
          <pc:sldMk cId="3262439206" sldId="689"/>
        </pc:sldMkLst>
        <pc:spChg chg="mod">
          <ac:chgData name="Mark Herbert" userId="2018b251-adfe-4d54-a02d-dfee7d4f908f" providerId="ADAL" clId="{7D2E170E-CF6D-814D-8EBC-6B231A2CD911}" dt="2021-04-15T10:26:12.416" v="2421" actId="21"/>
          <ac:spMkLst>
            <pc:docMk/>
            <pc:sldMk cId="3262439206" sldId="689"/>
            <ac:spMk id="20" creationId="{E04472DB-9CAC-403D-BF44-0D8EF06E9A6C}"/>
          </ac:spMkLst>
        </pc:spChg>
      </pc:sldChg>
    </pc:docChg>
  </pc:docChgLst>
  <pc:docChgLst>
    <pc:chgData name="Jayne Holloway" userId="S::jayne@colour-profiling.com::acd824e0-849b-439c-b4c6-53770188c5fe" providerId="AD" clId="Web-{6830EF94-2163-DCB2-D1DB-E7994610E8D3}"/>
    <pc:docChg chg="modSld">
      <pc:chgData name="Jayne Holloway" userId="S::jayne@colour-profiling.com::acd824e0-849b-439c-b4c6-53770188c5fe" providerId="AD" clId="Web-{6830EF94-2163-DCB2-D1DB-E7994610E8D3}" dt="2021-09-09T14:51:11.974" v="2" actId="20577"/>
      <pc:docMkLst>
        <pc:docMk/>
      </pc:docMkLst>
      <pc:sldChg chg="modSp">
        <pc:chgData name="Jayne Holloway" userId="S::jayne@colour-profiling.com::acd824e0-849b-439c-b4c6-53770188c5fe" providerId="AD" clId="Web-{6830EF94-2163-DCB2-D1DB-E7994610E8D3}" dt="2021-09-09T14:51:11.974" v="2" actId="20577"/>
        <pc:sldMkLst>
          <pc:docMk/>
          <pc:sldMk cId="182378725" sldId="581"/>
        </pc:sldMkLst>
        <pc:spChg chg="mod">
          <ac:chgData name="Jayne Holloway" userId="S::jayne@colour-profiling.com::acd824e0-849b-439c-b4c6-53770188c5fe" providerId="AD" clId="Web-{6830EF94-2163-DCB2-D1DB-E7994610E8D3}" dt="2021-09-09T14:51:11.974" v="2" actId="20577"/>
          <ac:spMkLst>
            <pc:docMk/>
            <pc:sldMk cId="182378725" sldId="581"/>
            <ac:spMk id="3" creationId="{E992A3F3-D8E7-6D49-AACA-EDE230592294}"/>
          </ac:spMkLst>
        </pc:spChg>
      </pc:sldChg>
    </pc:docChg>
  </pc:docChgLst>
  <pc:docChgLst>
    <pc:chgData name="Daniel Brooks" userId="ff9cde6f-c1b3-47fc-ac58-e71bedd0b91c" providerId="ADAL" clId="{A98FBA97-29D9-40A0-803F-D425F3C7B92D}"/>
    <pc:docChg chg="modSld">
      <pc:chgData name="Daniel Brooks" userId="ff9cde6f-c1b3-47fc-ac58-e71bedd0b91c" providerId="ADAL" clId="{A98FBA97-29D9-40A0-803F-D425F3C7B92D}" dt="2021-08-20T10:59:51.485" v="1" actId="20577"/>
      <pc:docMkLst>
        <pc:docMk/>
      </pc:docMkLst>
      <pc:sldChg chg="modSp mod">
        <pc:chgData name="Daniel Brooks" userId="ff9cde6f-c1b3-47fc-ac58-e71bedd0b91c" providerId="ADAL" clId="{A98FBA97-29D9-40A0-803F-D425F3C7B92D}" dt="2021-08-20T10:59:51.485" v="1" actId="20577"/>
        <pc:sldMkLst>
          <pc:docMk/>
          <pc:sldMk cId="3666976478" sldId="678"/>
        </pc:sldMkLst>
        <pc:spChg chg="mod">
          <ac:chgData name="Daniel Brooks" userId="ff9cde6f-c1b3-47fc-ac58-e71bedd0b91c" providerId="ADAL" clId="{A98FBA97-29D9-40A0-803F-D425F3C7B92D}" dt="2021-08-20T10:59:51.485" v="1" actId="20577"/>
          <ac:spMkLst>
            <pc:docMk/>
            <pc:sldMk cId="3666976478" sldId="678"/>
            <ac:spMk id="3" creationId="{E992A3F3-D8E7-6D49-AACA-EDE230592294}"/>
          </ac:spMkLst>
        </pc:spChg>
      </pc:sldChg>
    </pc:docChg>
  </pc:docChgLst>
  <pc:docChgLst>
    <pc:chgData name="Daniel Brooks" userId="ff9cde6f-c1b3-47fc-ac58-e71bedd0b91c" providerId="ADAL" clId="{0A3AC332-D894-4803-8E3A-2B3F652CA02A}"/>
    <pc:docChg chg="addSld delSld modSld">
      <pc:chgData name="Daniel Brooks" userId="ff9cde6f-c1b3-47fc-ac58-e71bedd0b91c" providerId="ADAL" clId="{0A3AC332-D894-4803-8E3A-2B3F652CA02A}" dt="2020-12-17T14:17:52.840" v="29" actId="20577"/>
      <pc:docMkLst>
        <pc:docMk/>
      </pc:docMkLst>
      <pc:sldChg chg="del">
        <pc:chgData name="Daniel Brooks" userId="ff9cde6f-c1b3-47fc-ac58-e71bedd0b91c" providerId="ADAL" clId="{0A3AC332-D894-4803-8E3A-2B3F652CA02A}" dt="2020-12-17T14:16:21.766" v="1" actId="47"/>
        <pc:sldMkLst>
          <pc:docMk/>
          <pc:sldMk cId="3762246532" sldId="256"/>
        </pc:sldMkLst>
      </pc:sldChg>
      <pc:sldChg chg="modSp add mod">
        <pc:chgData name="Daniel Brooks" userId="ff9cde6f-c1b3-47fc-ac58-e71bedd0b91c" providerId="ADAL" clId="{0A3AC332-D894-4803-8E3A-2B3F652CA02A}" dt="2020-12-17T14:17:52.840" v="29" actId="20577"/>
        <pc:sldMkLst>
          <pc:docMk/>
          <pc:sldMk cId="3281789462" sldId="257"/>
        </pc:sldMkLst>
        <pc:spChg chg="mod">
          <ac:chgData name="Daniel Brooks" userId="ff9cde6f-c1b3-47fc-ac58-e71bedd0b91c" providerId="ADAL" clId="{0A3AC332-D894-4803-8E3A-2B3F652CA02A}" dt="2020-12-17T14:17:50.771" v="28" actId="1076"/>
          <ac:spMkLst>
            <pc:docMk/>
            <pc:sldMk cId="3281789462" sldId="257"/>
            <ac:spMk id="3" creationId="{6F36D061-AE11-46BC-BA24-4EDD59F0CF18}"/>
          </ac:spMkLst>
        </pc:spChg>
        <pc:spChg chg="mod">
          <ac:chgData name="Daniel Brooks" userId="ff9cde6f-c1b3-47fc-ac58-e71bedd0b91c" providerId="ADAL" clId="{0A3AC332-D894-4803-8E3A-2B3F652CA02A}" dt="2020-12-17T14:17:52.840" v="29" actId="20577"/>
          <ac:spMkLst>
            <pc:docMk/>
            <pc:sldMk cId="3281789462" sldId="257"/>
            <ac:spMk id="6" creationId="{C41A4ACA-164D-1D45-BE9D-20D2D3F76C14}"/>
          </ac:spMkLst>
        </pc:spChg>
      </pc:sldChg>
      <pc:sldChg chg="add">
        <pc:chgData name="Daniel Brooks" userId="ff9cde6f-c1b3-47fc-ac58-e71bedd0b91c" providerId="ADAL" clId="{0A3AC332-D894-4803-8E3A-2B3F652CA02A}" dt="2020-12-17T14:16:19.983" v="0"/>
        <pc:sldMkLst>
          <pc:docMk/>
          <pc:sldMk cId="3063337831" sldId="551"/>
        </pc:sldMkLst>
      </pc:sldChg>
      <pc:sldChg chg="add">
        <pc:chgData name="Daniel Brooks" userId="ff9cde6f-c1b3-47fc-ac58-e71bedd0b91c" providerId="ADAL" clId="{0A3AC332-D894-4803-8E3A-2B3F652CA02A}" dt="2020-12-17T14:16:19.983" v="0"/>
        <pc:sldMkLst>
          <pc:docMk/>
          <pc:sldMk cId="270941148" sldId="5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AF8CC4-6B2E-4AA6-995A-73A82D540AF2}" type="datetimeFigureOut">
              <a:rPr lang="en-GB" smtClean="0"/>
              <a:t>14/09/2021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616945-A020-4BBC-96FF-FC4011206EB4}" type="slidenum">
              <a:rPr lang="en-GB" smtClean="0"/>
              <a:t>‹#›</a:t>
            </a:fld>
            <a:endParaRPr lang="en-GB"/>
          </a:p>
        </p:txBody>
      </p:sp>
    </p:spTree>
    <p:extLst>
      <p:ext uri="{BB962C8B-B14F-4D97-AF65-F5344CB8AC3E}">
        <p14:creationId xmlns:p14="http://schemas.microsoft.com/office/powerpoint/2010/main" val="1024447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D337A43-3954-4BA9-9BE3-818F1BA2279A}" type="slidenum">
              <a:rPr lang="en-GB" smtClean="0"/>
              <a:t>1</a:t>
            </a:fld>
            <a:endParaRPr lang="en-GB"/>
          </a:p>
        </p:txBody>
      </p:sp>
    </p:spTree>
    <p:extLst>
      <p:ext uri="{BB962C8B-B14F-4D97-AF65-F5344CB8AC3E}">
        <p14:creationId xmlns:p14="http://schemas.microsoft.com/office/powerpoint/2010/main" val="2562272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cs typeface="Calibri"/>
              </a:rPr>
              <a:t>Consider </a:t>
            </a:r>
            <a:r>
              <a:rPr lang="en-US" i="1">
                <a:cs typeface="Calibri"/>
              </a:rPr>
              <a:t> </a:t>
            </a:r>
          </a:p>
          <a:p>
            <a:pPr marL="171450" indent="-171450">
              <a:buFont typeface="Arial" panose="020B0604020202020204" pitchFamily="34" charset="0"/>
              <a:buChar char="•"/>
            </a:pPr>
            <a:r>
              <a:rPr lang="en-US">
                <a:cs typeface="Calibri"/>
              </a:rPr>
              <a:t>Looking around the </a:t>
            </a:r>
            <a:r>
              <a:rPr lang="en-US" err="1">
                <a:cs typeface="Calibri"/>
              </a:rPr>
              <a:t>colour</a:t>
            </a:r>
            <a:r>
              <a:rPr lang="en-US">
                <a:cs typeface="Calibri"/>
              </a:rPr>
              <a:t> wheel, notice the very different sales approaches different </a:t>
            </a:r>
            <a:r>
              <a:rPr lang="en-US" err="1">
                <a:cs typeface="Calibri"/>
              </a:rPr>
              <a:t>colour</a:t>
            </a:r>
            <a:r>
              <a:rPr lang="en-US">
                <a:cs typeface="Calibri"/>
              </a:rPr>
              <a:t> preferences have. </a:t>
            </a:r>
          </a:p>
          <a:p>
            <a:pPr marL="171450" indent="-171450">
              <a:buFont typeface="Arial" panose="020B0604020202020204" pitchFamily="34" charset="0"/>
              <a:buChar char="•"/>
            </a:pPr>
            <a:r>
              <a:rPr lang="en-US">
                <a:cs typeface="Calibri"/>
              </a:rPr>
              <a:t>How do other people in your sales team differ from yourself? In what ways might this complement you? </a:t>
            </a:r>
          </a:p>
        </p:txBody>
      </p:sp>
      <p:sp>
        <p:nvSpPr>
          <p:cNvPr id="4" name="Slide Number Placeholder 3"/>
          <p:cNvSpPr>
            <a:spLocks noGrp="1"/>
          </p:cNvSpPr>
          <p:nvPr>
            <p:ph type="sldNum" sz="quarter" idx="5"/>
          </p:nvPr>
        </p:nvSpPr>
        <p:spPr/>
        <p:txBody>
          <a:bodyPr/>
          <a:lstStyle/>
          <a:p>
            <a:fld id="{24616945-A020-4BBC-96FF-FC4011206EB4}" type="slidenum">
              <a:rPr lang="en-GB" smtClean="0"/>
              <a:t>10</a:t>
            </a:fld>
            <a:endParaRPr lang="en-GB"/>
          </a:p>
        </p:txBody>
      </p:sp>
    </p:spTree>
    <p:extLst>
      <p:ext uri="{BB962C8B-B14F-4D97-AF65-F5344CB8AC3E}">
        <p14:creationId xmlns:p14="http://schemas.microsoft.com/office/powerpoint/2010/main" val="3460163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cs typeface="Calibri"/>
              </a:rPr>
              <a:t>Overview of what we are going to cover in the next few slides.</a:t>
            </a:r>
          </a:p>
          <a:p>
            <a:endParaRPr lang="en-US" i="1">
              <a:cs typeface="Calibri"/>
            </a:endParaRPr>
          </a:p>
          <a:p>
            <a:pPr marL="171450" indent="-171450">
              <a:buFont typeface="Arial"/>
              <a:buChar char="•"/>
            </a:pPr>
            <a:r>
              <a:rPr lang="en-US">
                <a:cs typeface="Calibri"/>
              </a:rPr>
              <a:t>Take 5 mins individually to read these areas of your report again</a:t>
            </a:r>
            <a:endParaRPr lang="en-US" i="1">
              <a:cs typeface="Calibri"/>
            </a:endParaRPr>
          </a:p>
          <a:p>
            <a:pPr marL="171450" indent="-171450">
              <a:buFont typeface="Arial"/>
              <a:buChar char="•"/>
            </a:pPr>
            <a:r>
              <a:rPr lang="en-US">
                <a:cs typeface="Calibri"/>
              </a:rPr>
              <a:t>Explore together in the context of sales and customer service and answer the questions in your report.</a:t>
            </a:r>
            <a:endParaRPr lang="en-US" i="1">
              <a:cs typeface="Calibri"/>
            </a:endParaRPr>
          </a:p>
        </p:txBody>
      </p:sp>
      <p:sp>
        <p:nvSpPr>
          <p:cNvPr id="4" name="Slide Number Placeholder 3"/>
          <p:cNvSpPr>
            <a:spLocks noGrp="1"/>
          </p:cNvSpPr>
          <p:nvPr>
            <p:ph type="sldNum" sz="quarter" idx="5"/>
          </p:nvPr>
        </p:nvSpPr>
        <p:spPr/>
        <p:txBody>
          <a:bodyPr/>
          <a:lstStyle/>
          <a:p>
            <a:fld id="{24616945-A020-4BBC-96FF-FC4011206EB4}" type="slidenum">
              <a:rPr lang="en-GB" smtClean="0"/>
              <a:t>11</a:t>
            </a:fld>
            <a:endParaRPr lang="en-GB"/>
          </a:p>
        </p:txBody>
      </p:sp>
    </p:spTree>
    <p:extLst>
      <p:ext uri="{BB962C8B-B14F-4D97-AF65-F5344CB8AC3E}">
        <p14:creationId xmlns:p14="http://schemas.microsoft.com/office/powerpoint/2010/main" val="870536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58738" y="84916963"/>
            <a:ext cx="407277888" cy="229095300"/>
          </a:xfrm>
        </p:spPr>
      </p:sp>
      <p:sp>
        <p:nvSpPr>
          <p:cNvPr id="3" name="Notes Placeholder 2"/>
          <p:cNvSpPr>
            <a:spLocks noGrp="1"/>
          </p:cNvSpPr>
          <p:nvPr>
            <p:ph type="body" idx="1"/>
          </p:nvPr>
        </p:nvSpPr>
        <p:spPr/>
        <p:txBody>
          <a:bodyPr/>
          <a:lstStyle/>
          <a:p>
            <a:r>
              <a:rPr lang="en-GB" i="1" dirty="0"/>
              <a:t>Fixed image on this slide are there as additional statements to select from as well as personalised report statements.</a:t>
            </a:r>
            <a:endParaRPr lang="en-GB" i="1" dirty="0">
              <a:cs typeface="Calibri"/>
            </a:endParaRPr>
          </a:p>
          <a:p>
            <a:endParaRPr lang="en-GB" b="1" i="1"/>
          </a:p>
          <a:p>
            <a:r>
              <a:rPr lang="en-GB" b="0" i="0" dirty="0"/>
              <a:t>- </a:t>
            </a:r>
            <a:r>
              <a:rPr lang="en-GB" b="0" i="1" dirty="0"/>
              <a:t>ACTION: </a:t>
            </a:r>
            <a:r>
              <a:rPr lang="en-GB" dirty="0"/>
              <a:t> Review your personalised statements on p7 of the Influencer Report through the lens of sales. Which statements best apply when you sell? Which ones do you think you most use in the context of sales and Customer service? When you are in discussion with Clients?  When you first make connection with a prospective client?  </a:t>
            </a:r>
            <a:endParaRPr lang="en-GB" dirty="0">
              <a:cs typeface="Calibri"/>
            </a:endParaRPr>
          </a:p>
          <a:p>
            <a:endParaRPr lang="en-GB">
              <a:cs typeface="Calibri"/>
            </a:endParaRPr>
          </a:p>
          <a:p>
            <a:r>
              <a:rPr lang="en-GB" i="1" dirty="0">
                <a:cs typeface="Calibri"/>
              </a:rPr>
              <a:t>Give people 2 mins for self reflection and then split into groups.  Sharing could be done in pairs or whole group, as appropriate.  </a:t>
            </a:r>
            <a:endParaRPr lang="en-GB" dirty="0">
              <a:cs typeface="Calibri"/>
            </a:endParaRPr>
          </a:p>
        </p:txBody>
      </p:sp>
    </p:spTree>
    <p:extLst>
      <p:ext uri="{BB962C8B-B14F-4D97-AF65-F5344CB8AC3E}">
        <p14:creationId xmlns:p14="http://schemas.microsoft.com/office/powerpoint/2010/main" val="3461082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58738" y="84916963"/>
            <a:ext cx="407277888" cy="229095300"/>
          </a:xfrm>
        </p:spPr>
      </p:sp>
      <p:sp>
        <p:nvSpPr>
          <p:cNvPr id="3" name="Notes Placeholder 2"/>
          <p:cNvSpPr>
            <a:spLocks noGrp="1"/>
          </p:cNvSpPr>
          <p:nvPr>
            <p:ph type="body" idx="1"/>
          </p:nvPr>
        </p:nvSpPr>
        <p:spPr/>
        <p:txBody>
          <a:bodyPr/>
          <a:lstStyle/>
          <a:p>
            <a:r>
              <a:rPr lang="en-GB" b="1" i="1" dirty="0"/>
              <a:t>Recap Ineffective Colour Communication around the wheel</a:t>
            </a:r>
            <a:endParaRPr lang="en-GB" b="1" i="1" dirty="0">
              <a:cs typeface="Calibri"/>
            </a:endParaRPr>
          </a:p>
          <a:p>
            <a:endParaRPr lang="en-GB" b="1" i="1"/>
          </a:p>
          <a:p>
            <a:r>
              <a:rPr lang="en-GB" b="0" i="0" dirty="0"/>
              <a:t>- </a:t>
            </a:r>
            <a:r>
              <a:rPr lang="en-GB" b="0" i="1" dirty="0"/>
              <a:t>ACTION: </a:t>
            </a:r>
            <a:r>
              <a:rPr lang="en-GB" dirty="0"/>
              <a:t>Remind yourself of what you find most difficult in how others communicate with you and recap that communication is very different depending on colour preference. </a:t>
            </a:r>
            <a:endParaRPr lang="en-GB" dirty="0">
              <a:cs typeface="Calibri"/>
            </a:endParaRPr>
          </a:p>
          <a:p>
            <a:r>
              <a:rPr lang="en-GB" dirty="0"/>
              <a:t>Review your personalised statements on p7 of the Influencer Report through the lens of sales. Which statements best apply when you sell? Which ones do you think you most use in the context of sales and Customer service? When you are in discussion with Clients?  When you first make connection with a prospective client?  </a:t>
            </a:r>
            <a:endParaRPr lang="en-GB" dirty="0">
              <a:cs typeface="Calibri"/>
            </a:endParaRPr>
          </a:p>
          <a:p>
            <a:endParaRPr lang="en-GB">
              <a:cs typeface="Calibri"/>
            </a:endParaRPr>
          </a:p>
          <a:p>
            <a:r>
              <a:rPr lang="en-GB" i="1" dirty="0">
                <a:cs typeface="Calibri"/>
              </a:rPr>
              <a:t>Give people 2 mins for self reflection and then split into groups.  Sharing could be done in pairs or whole group, as appropriate.  </a:t>
            </a:r>
            <a:endParaRPr lang="en-GB" dirty="0">
              <a:cs typeface="Calibri"/>
            </a:endParaRPr>
          </a:p>
        </p:txBody>
      </p:sp>
    </p:spTree>
    <p:extLst>
      <p:ext uri="{BB962C8B-B14F-4D97-AF65-F5344CB8AC3E}">
        <p14:creationId xmlns:p14="http://schemas.microsoft.com/office/powerpoint/2010/main" val="1494282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cs typeface="Calibri"/>
              </a:rPr>
              <a:t>Aim – Consideration of the need to "flex" communication styles in order to get the best from the other person.</a:t>
            </a:r>
          </a:p>
          <a:p>
            <a:r>
              <a:rPr lang="en-US" dirty="0">
                <a:cs typeface="Calibri"/>
              </a:rPr>
              <a:t>Think Jungian axes!  We are introducing </a:t>
            </a:r>
            <a:r>
              <a:rPr lang="en-US" dirty="0" err="1">
                <a:cs typeface="Calibri"/>
              </a:rPr>
              <a:t>colour</a:t>
            </a:r>
            <a:r>
              <a:rPr lang="en-US" dirty="0">
                <a:cs typeface="Calibri"/>
              </a:rPr>
              <a:t> combination here too.</a:t>
            </a:r>
          </a:p>
          <a:p>
            <a:r>
              <a:rPr lang="en-US" dirty="0">
                <a:cs typeface="Calibri"/>
              </a:rPr>
              <a:t>N.B. </a:t>
            </a:r>
          </a:p>
          <a:p>
            <a:r>
              <a:rPr lang="en-US" dirty="0">
                <a:cs typeface="Calibri"/>
              </a:rPr>
              <a:t>1. Red/Blue = Thinking</a:t>
            </a:r>
            <a:endParaRPr lang="en-US" dirty="0"/>
          </a:p>
          <a:p>
            <a:r>
              <a:rPr lang="en-US" dirty="0">
                <a:cs typeface="Calibri"/>
              </a:rPr>
              <a:t>2. Green/Yellow = Feeling</a:t>
            </a:r>
          </a:p>
          <a:p>
            <a:r>
              <a:rPr lang="en-US" dirty="0">
                <a:cs typeface="Calibri"/>
              </a:rPr>
              <a:t>3. Yellow/Red = Extroverted</a:t>
            </a:r>
          </a:p>
          <a:p>
            <a:r>
              <a:rPr lang="en-US" dirty="0">
                <a:cs typeface="Calibri"/>
              </a:rPr>
              <a:t>4. Blue/Green = Reflective</a:t>
            </a:r>
          </a:p>
          <a:p>
            <a:r>
              <a:rPr lang="en-US" dirty="0">
                <a:cs typeface="Calibri"/>
              </a:rPr>
              <a:t>5. Red/Green = Cross-type</a:t>
            </a:r>
          </a:p>
          <a:p>
            <a:endParaRPr lang="en-US">
              <a:cs typeface="Calibri"/>
            </a:endParaRPr>
          </a:p>
        </p:txBody>
      </p:sp>
      <p:sp>
        <p:nvSpPr>
          <p:cNvPr id="4" name="Slide Number Placeholder 3"/>
          <p:cNvSpPr>
            <a:spLocks noGrp="1"/>
          </p:cNvSpPr>
          <p:nvPr>
            <p:ph type="sldNum" sz="quarter" idx="5"/>
          </p:nvPr>
        </p:nvSpPr>
        <p:spPr/>
        <p:txBody>
          <a:bodyPr/>
          <a:lstStyle/>
          <a:p>
            <a:fld id="{24616945-A020-4BBC-96FF-FC4011206EB4}" type="slidenum">
              <a:rPr lang="en-GB" smtClean="0"/>
              <a:t>14</a:t>
            </a:fld>
            <a:endParaRPr lang="en-GB"/>
          </a:p>
        </p:txBody>
      </p:sp>
    </p:spTree>
    <p:extLst>
      <p:ext uri="{BB962C8B-B14F-4D97-AF65-F5344CB8AC3E}">
        <p14:creationId xmlns:p14="http://schemas.microsoft.com/office/powerpoint/2010/main" val="4243116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Eg.</a:t>
            </a:r>
            <a:r>
              <a:rPr lang="en-US" dirty="0">
                <a:cs typeface="Calibri"/>
              </a:rPr>
              <a:t> Someone of high Yellow/Red preference may have higher levels of confidence but may not take the time for connection with the individual and could come across as a bit pushy.</a:t>
            </a:r>
          </a:p>
          <a:p>
            <a:r>
              <a:rPr lang="en-US" i="1" dirty="0">
                <a:cs typeface="Calibri"/>
              </a:rPr>
              <a:t>Consider which </a:t>
            </a:r>
            <a:r>
              <a:rPr lang="en-US" i="1" dirty="0" err="1">
                <a:cs typeface="Calibri"/>
              </a:rPr>
              <a:t>colour</a:t>
            </a:r>
            <a:r>
              <a:rPr lang="en-US" i="1" dirty="0">
                <a:cs typeface="Calibri"/>
              </a:rPr>
              <a:t> preferences might have more or less of these interferences</a:t>
            </a:r>
            <a:r>
              <a:rPr lang="en-US" dirty="0">
                <a:cs typeface="Calibri"/>
              </a:rPr>
              <a:t> </a:t>
            </a:r>
          </a:p>
        </p:txBody>
      </p:sp>
      <p:sp>
        <p:nvSpPr>
          <p:cNvPr id="4" name="Slide Number Placeholder 3"/>
          <p:cNvSpPr>
            <a:spLocks noGrp="1"/>
          </p:cNvSpPr>
          <p:nvPr>
            <p:ph type="sldNum" sz="quarter" idx="5"/>
          </p:nvPr>
        </p:nvSpPr>
        <p:spPr/>
        <p:txBody>
          <a:bodyPr/>
          <a:lstStyle/>
          <a:p>
            <a:fld id="{24616945-A020-4BBC-96FF-FC4011206EB4}" type="slidenum">
              <a:rPr lang="en-GB" smtClean="0"/>
              <a:t>15</a:t>
            </a:fld>
            <a:endParaRPr lang="en-GB"/>
          </a:p>
        </p:txBody>
      </p:sp>
    </p:spTree>
    <p:extLst>
      <p:ext uri="{BB962C8B-B14F-4D97-AF65-F5344CB8AC3E}">
        <p14:creationId xmlns:p14="http://schemas.microsoft.com/office/powerpoint/2010/main" val="2556033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cs typeface="Calibri"/>
              </a:rPr>
              <a:t>Discussion as whole team or small groups:</a:t>
            </a:r>
          </a:p>
          <a:p>
            <a:endParaRPr lang="en-US" i="1">
              <a:cs typeface="Calibri"/>
            </a:endParaRPr>
          </a:p>
          <a:p>
            <a:r>
              <a:rPr lang="en-US" i="1">
                <a:cs typeface="Calibri"/>
              </a:rPr>
              <a:t>Scenario 1: Simple scenario - flexing to opposite </a:t>
            </a:r>
            <a:r>
              <a:rPr lang="en-US" i="1" err="1">
                <a:cs typeface="Calibri"/>
              </a:rPr>
              <a:t>colour</a:t>
            </a:r>
            <a:endParaRPr lang="en-US" i="1">
              <a:cs typeface="Calibri"/>
            </a:endParaRPr>
          </a:p>
          <a:p>
            <a:r>
              <a:rPr lang="en-US" i="1">
                <a:cs typeface="Calibri"/>
              </a:rPr>
              <a:t>Scenario 2 – </a:t>
            </a:r>
            <a:r>
              <a:rPr lang="en-US" i="1"/>
              <a:t>More nuance of communication skills needed.  </a:t>
            </a:r>
            <a:r>
              <a:rPr lang="en-US" i="1">
                <a:cs typeface="Calibri"/>
              </a:rPr>
              <a:t>Your email communication style in emails will be shaped by your </a:t>
            </a:r>
            <a:r>
              <a:rPr lang="en-US" i="1" err="1">
                <a:cs typeface="Calibri"/>
              </a:rPr>
              <a:t>colour</a:t>
            </a:r>
            <a:r>
              <a:rPr lang="en-US" i="1">
                <a:cs typeface="Calibri"/>
              </a:rPr>
              <a:t> combination so needs careful thought. </a:t>
            </a:r>
          </a:p>
          <a:p>
            <a:r>
              <a:rPr lang="en-US" i="1">
                <a:cs typeface="Calibri"/>
              </a:rPr>
              <a:t>Scenario 3 – Needs careful thought on how far you will push for result or keep the relationship (for a later date?), depending on your </a:t>
            </a:r>
            <a:r>
              <a:rPr lang="en-US" i="1" err="1">
                <a:cs typeface="Calibri"/>
              </a:rPr>
              <a:t>colour</a:t>
            </a:r>
            <a:r>
              <a:rPr lang="en-US" i="1">
                <a:cs typeface="Calibri"/>
              </a:rPr>
              <a:t> preference.</a:t>
            </a:r>
          </a:p>
        </p:txBody>
      </p:sp>
      <p:sp>
        <p:nvSpPr>
          <p:cNvPr id="4" name="Slide Number Placeholder 3"/>
          <p:cNvSpPr>
            <a:spLocks noGrp="1"/>
          </p:cNvSpPr>
          <p:nvPr>
            <p:ph type="sldNum" sz="quarter" idx="5"/>
          </p:nvPr>
        </p:nvSpPr>
        <p:spPr/>
        <p:txBody>
          <a:bodyPr/>
          <a:lstStyle/>
          <a:p>
            <a:fld id="{24616945-A020-4BBC-96FF-FC4011206EB4}" type="slidenum">
              <a:rPr lang="en-GB" smtClean="0"/>
              <a:t>16</a:t>
            </a:fld>
            <a:endParaRPr lang="en-GB"/>
          </a:p>
        </p:txBody>
      </p:sp>
    </p:spTree>
    <p:extLst>
      <p:ext uri="{BB962C8B-B14F-4D97-AF65-F5344CB8AC3E}">
        <p14:creationId xmlns:p14="http://schemas.microsoft.com/office/powerpoint/2010/main" val="2640662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Group Discussion on how the second </a:t>
            </a:r>
            <a:r>
              <a:rPr lang="en-US" i="1" dirty="0" err="1"/>
              <a:t>colour</a:t>
            </a:r>
            <a:r>
              <a:rPr lang="en-US" i="1" dirty="0"/>
              <a:t> can impact stress triggers and responses</a:t>
            </a:r>
            <a:endParaRPr lang="en-US" i="1" dirty="0">
              <a:cs typeface="Calibri" panose="020F0502020204030204"/>
            </a:endParaRPr>
          </a:p>
          <a:p>
            <a:endParaRPr lang="en-US" i="1">
              <a:cs typeface="Calibri" panose="020F0502020204030204"/>
            </a:endParaRPr>
          </a:p>
          <a:p>
            <a:r>
              <a:rPr lang="en-US" dirty="0">
                <a:cs typeface="Calibri" panose="020F0502020204030204"/>
              </a:rPr>
              <a:t>NB. There is always more nuance than looking through the lens of 4 </a:t>
            </a:r>
            <a:r>
              <a:rPr lang="en-US" dirty="0" err="1">
                <a:cs typeface="Calibri" panose="020F0502020204030204"/>
              </a:rPr>
              <a:t>colours</a:t>
            </a:r>
            <a:r>
              <a:rPr lang="en-US" dirty="0">
                <a:cs typeface="Calibri" panose="020F0502020204030204"/>
              </a:rPr>
              <a:t> only</a:t>
            </a: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24616945-A020-4BBC-96FF-FC4011206EB4}" type="slidenum">
              <a:rPr lang="en-GB" smtClean="0"/>
              <a:t>17</a:t>
            </a:fld>
            <a:endParaRPr lang="en-GB"/>
          </a:p>
        </p:txBody>
      </p:sp>
    </p:spTree>
    <p:extLst>
      <p:ext uri="{BB962C8B-B14F-4D97-AF65-F5344CB8AC3E}">
        <p14:creationId xmlns:p14="http://schemas.microsoft.com/office/powerpoint/2010/main" val="888910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58738" y="84916963"/>
            <a:ext cx="407277888" cy="229095300"/>
          </a:xfrm>
        </p:spPr>
      </p:sp>
      <p:sp>
        <p:nvSpPr>
          <p:cNvPr id="3" name="Notes Placeholder 2"/>
          <p:cNvSpPr>
            <a:spLocks noGrp="1"/>
          </p:cNvSpPr>
          <p:nvPr>
            <p:ph type="body" idx="1"/>
          </p:nvPr>
        </p:nvSpPr>
        <p:spPr/>
        <p:txBody>
          <a:bodyPr/>
          <a:lstStyle/>
          <a:p>
            <a:r>
              <a:rPr lang="en-GB" i="1" dirty="0">
                <a:cs typeface="Calibri"/>
              </a:rPr>
              <a:t>Working in pairs to share specific real life scenarios where this has played out. Good for developing stronger team dynamics and individual improvement and accountability.</a:t>
            </a:r>
          </a:p>
        </p:txBody>
      </p:sp>
    </p:spTree>
    <p:extLst>
      <p:ext uri="{BB962C8B-B14F-4D97-AF65-F5344CB8AC3E}">
        <p14:creationId xmlns:p14="http://schemas.microsoft.com/office/powerpoint/2010/main" val="3045529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58738" y="84916963"/>
            <a:ext cx="407277888" cy="229095300"/>
          </a:xfrm>
        </p:spPr>
      </p:sp>
      <p:sp>
        <p:nvSpPr>
          <p:cNvPr id="3" name="Notes Placeholder 2"/>
          <p:cNvSpPr>
            <a:spLocks noGrp="1"/>
          </p:cNvSpPr>
          <p:nvPr>
            <p:ph type="body" idx="1"/>
          </p:nvPr>
        </p:nvSpPr>
        <p:spPr/>
        <p:txBody>
          <a:bodyPr/>
          <a:lstStyle/>
          <a:p>
            <a:r>
              <a:rPr lang="en-US" i="1"/>
              <a:t>Personal reflection and then coaching each other on the following: </a:t>
            </a:r>
          </a:p>
          <a:p>
            <a:pPr marL="514350" indent="-514350">
              <a:buAutoNum type="arabicPeriod"/>
            </a:pPr>
            <a:r>
              <a:rPr lang="en-US"/>
              <a:t>Provide examples of where your </a:t>
            </a:r>
            <a:r>
              <a:rPr lang="en-US" err="1"/>
              <a:t>colour</a:t>
            </a:r>
            <a:r>
              <a:rPr lang="en-US"/>
              <a:t> strengths have been </a:t>
            </a:r>
            <a:r>
              <a:rPr lang="en-US" b="1"/>
              <a:t>a real asset</a:t>
            </a:r>
            <a:endParaRPr lang="en-US"/>
          </a:p>
          <a:p>
            <a:pPr marL="514350" indent="-514350">
              <a:buAutoNum type="arabicPeriod"/>
            </a:pPr>
            <a:r>
              <a:rPr lang="en-US"/>
              <a:t>Provide observations of where your natural approach can </a:t>
            </a:r>
            <a:r>
              <a:rPr lang="en-US" b="1"/>
              <a:t>hinder effective influencing</a:t>
            </a:r>
            <a:endParaRPr lang="en-US"/>
          </a:p>
          <a:p>
            <a:pPr marL="514350" indent="-514350">
              <a:buAutoNum type="arabicPeriod"/>
            </a:pPr>
            <a:r>
              <a:rPr lang="en-US"/>
              <a:t>Where do you most intentionally need to develop in order to display </a:t>
            </a:r>
            <a:r>
              <a:rPr lang="en-US" b="1"/>
              <a:t>greater flexing </a:t>
            </a:r>
            <a:r>
              <a:rPr lang="en-US"/>
              <a:t>in your approach? </a:t>
            </a:r>
          </a:p>
        </p:txBody>
      </p:sp>
      <p:sp>
        <p:nvSpPr>
          <p:cNvPr id="4" name="Slide Number Placeholder 3"/>
          <p:cNvSpPr>
            <a:spLocks noGrp="1"/>
          </p:cNvSpPr>
          <p:nvPr>
            <p:ph type="sldNum" sz="quarter" idx="5"/>
          </p:nvPr>
        </p:nvSpPr>
        <p:spPr/>
        <p:txBody>
          <a:bodyPr/>
          <a:lstStyle/>
          <a:p>
            <a:fld id="{6D337A43-3954-4BA9-9BE3-818F1BA2279A}" type="slidenum">
              <a:rPr lang="en-GB" smtClean="0"/>
              <a:t>19</a:t>
            </a:fld>
            <a:endParaRPr lang="en-GB"/>
          </a:p>
        </p:txBody>
      </p:sp>
    </p:spTree>
    <p:extLst>
      <p:ext uri="{BB962C8B-B14F-4D97-AF65-F5344CB8AC3E}">
        <p14:creationId xmlns:p14="http://schemas.microsoft.com/office/powerpoint/2010/main" val="1630664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pPr>
              <a:defRPr/>
            </a:pPr>
            <a:endParaRPr lang="en-US" sz="1200" b="0">
              <a:solidFill>
                <a:srgbClr val="0070C0"/>
              </a:solidFill>
              <a:latin typeface="Franklin Gothic Medium"/>
              <a:cs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6D337A43-3954-4BA9-9BE3-818F1BA2279A}" type="slidenum">
              <a:rPr lang="en-GB" smtClean="0"/>
              <a:t>2</a:t>
            </a:fld>
            <a:endParaRPr lang="en-GB"/>
          </a:p>
        </p:txBody>
      </p:sp>
    </p:spTree>
    <p:extLst>
      <p:ext uri="{BB962C8B-B14F-4D97-AF65-F5344CB8AC3E}">
        <p14:creationId xmlns:p14="http://schemas.microsoft.com/office/powerpoint/2010/main" val="17229236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58738" y="84916963"/>
            <a:ext cx="407277888" cy="229095300"/>
          </a:xfrm>
        </p:spPr>
      </p:sp>
      <p:sp>
        <p:nvSpPr>
          <p:cNvPr id="3" name="Notes Placeholder 2"/>
          <p:cNvSpPr>
            <a:spLocks noGrp="1"/>
          </p:cNvSpPr>
          <p:nvPr>
            <p:ph type="body" idx="1"/>
          </p:nvPr>
        </p:nvSpPr>
        <p:spPr/>
        <p:txBody>
          <a:bodyPr/>
          <a:lstStyle/>
          <a:p>
            <a:r>
              <a:rPr lang="en-US" i="1" dirty="0"/>
              <a:t>Personal reflection and then coaching each other on the following: </a:t>
            </a:r>
            <a:endParaRPr lang="en-US" dirty="0"/>
          </a:p>
          <a:p>
            <a:pPr marL="514350" indent="-514350">
              <a:buAutoNum type="arabicPeriod"/>
            </a:pPr>
            <a:r>
              <a:rPr lang="en-US" dirty="0"/>
              <a:t>Provide examples of where your </a:t>
            </a:r>
            <a:r>
              <a:rPr lang="en-US" dirty="0" err="1"/>
              <a:t>colour</a:t>
            </a:r>
            <a:r>
              <a:rPr lang="en-US" dirty="0"/>
              <a:t> strengths have been </a:t>
            </a:r>
            <a:r>
              <a:rPr lang="en-US" b="1" dirty="0"/>
              <a:t>a real asset</a:t>
            </a:r>
            <a:endParaRPr lang="en-US" dirty="0"/>
          </a:p>
          <a:p>
            <a:pPr marL="514350" indent="-514350">
              <a:buAutoNum type="arabicPeriod"/>
            </a:pPr>
            <a:r>
              <a:rPr lang="en-US" dirty="0"/>
              <a:t>Provide observations of where your natural approach can </a:t>
            </a:r>
            <a:r>
              <a:rPr lang="en-US" b="1" dirty="0"/>
              <a:t>hinder effective influencing</a:t>
            </a:r>
            <a:endParaRPr lang="en-US" dirty="0"/>
          </a:p>
          <a:p>
            <a:pPr marL="514350" indent="-514350">
              <a:buAutoNum type="arabicPeriod"/>
            </a:pPr>
            <a:r>
              <a:rPr lang="en-US" dirty="0"/>
              <a:t>Where do you most intentionally need to develop in order to display </a:t>
            </a:r>
            <a:r>
              <a:rPr lang="en-US" b="1" dirty="0"/>
              <a:t>greater flexing </a:t>
            </a:r>
            <a:r>
              <a:rPr lang="en-US" dirty="0"/>
              <a:t>in your approach?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6D337A43-3954-4BA9-9BE3-818F1BA2279A}" type="slidenum">
              <a:rPr lang="en-GB" smtClean="0"/>
              <a:t>20</a:t>
            </a:fld>
            <a:endParaRPr lang="en-GB"/>
          </a:p>
        </p:txBody>
      </p:sp>
    </p:spTree>
    <p:extLst>
      <p:ext uri="{BB962C8B-B14F-4D97-AF65-F5344CB8AC3E}">
        <p14:creationId xmlns:p14="http://schemas.microsoft.com/office/powerpoint/2010/main" val="1631577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58738" y="84916963"/>
            <a:ext cx="407277888" cy="229095300"/>
          </a:xfrm>
        </p:spPr>
      </p:sp>
      <p:sp>
        <p:nvSpPr>
          <p:cNvPr id="3" name="Notes Placeholder 2"/>
          <p:cNvSpPr>
            <a:spLocks noGrp="1"/>
          </p:cNvSpPr>
          <p:nvPr>
            <p:ph type="body" idx="1"/>
          </p:nvPr>
        </p:nvSpPr>
        <p:spPr/>
        <p:txBody>
          <a:bodyPr/>
          <a:lstStyle/>
          <a:p>
            <a:r>
              <a:rPr lang="en-US" i="1"/>
              <a:t>Personal reflection and then coaching each other on the following: </a:t>
            </a:r>
            <a:endParaRPr lang="en-US"/>
          </a:p>
          <a:p>
            <a:pPr marL="514350" indent="-514350">
              <a:buAutoNum type="arabicPeriod"/>
            </a:pPr>
            <a:r>
              <a:rPr lang="en-US"/>
              <a:t>Provide examples of where your </a:t>
            </a:r>
            <a:r>
              <a:rPr lang="en-US" err="1"/>
              <a:t>colour</a:t>
            </a:r>
            <a:r>
              <a:rPr lang="en-US"/>
              <a:t> strengths have been </a:t>
            </a:r>
            <a:r>
              <a:rPr lang="en-US" b="1"/>
              <a:t>a real asset</a:t>
            </a:r>
            <a:endParaRPr lang="en-US"/>
          </a:p>
          <a:p>
            <a:pPr marL="514350" indent="-514350">
              <a:buAutoNum type="arabicPeriod"/>
            </a:pPr>
            <a:r>
              <a:rPr lang="en-US"/>
              <a:t>Provide observations of where your natural approach can </a:t>
            </a:r>
            <a:r>
              <a:rPr lang="en-US" b="1"/>
              <a:t>hinder effective influencing</a:t>
            </a:r>
            <a:endParaRPr lang="en-US"/>
          </a:p>
          <a:p>
            <a:pPr marL="514350" indent="-514350">
              <a:buAutoNum type="arabicPeriod"/>
            </a:pPr>
            <a:r>
              <a:rPr lang="en-US"/>
              <a:t>Where do you most intentionally need to develop in order to display </a:t>
            </a:r>
            <a:r>
              <a:rPr lang="en-US" b="1"/>
              <a:t>greater flexing </a:t>
            </a:r>
            <a:r>
              <a:rPr lang="en-US"/>
              <a:t>in your approach? </a:t>
            </a:r>
            <a:endParaRPr lang="en-US">
              <a:cs typeface="Calibri"/>
            </a:endParaRPr>
          </a:p>
          <a:p>
            <a:endParaRPr lang="en-US" b="1">
              <a:cs typeface="Calibri"/>
            </a:endParaRPr>
          </a:p>
        </p:txBody>
      </p:sp>
      <p:sp>
        <p:nvSpPr>
          <p:cNvPr id="4" name="Slide Number Placeholder 3"/>
          <p:cNvSpPr>
            <a:spLocks noGrp="1"/>
          </p:cNvSpPr>
          <p:nvPr>
            <p:ph type="sldNum" sz="quarter" idx="5"/>
          </p:nvPr>
        </p:nvSpPr>
        <p:spPr/>
        <p:txBody>
          <a:bodyPr/>
          <a:lstStyle/>
          <a:p>
            <a:fld id="{6D337A43-3954-4BA9-9BE3-818F1BA2279A}" type="slidenum">
              <a:rPr lang="en-GB" smtClean="0"/>
              <a:t>21</a:t>
            </a:fld>
            <a:endParaRPr lang="en-GB"/>
          </a:p>
        </p:txBody>
      </p:sp>
    </p:spTree>
    <p:extLst>
      <p:ext uri="{BB962C8B-B14F-4D97-AF65-F5344CB8AC3E}">
        <p14:creationId xmlns:p14="http://schemas.microsoft.com/office/powerpoint/2010/main" val="34478160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Up until now, we have reflected on Sales from a personal point of view. We are now moving on to consider a </a:t>
            </a:r>
            <a:r>
              <a:rPr lang="en-US" b="1"/>
              <a:t>Team Perspective.</a:t>
            </a:r>
          </a:p>
          <a:p>
            <a:endParaRPr lang="en-US"/>
          </a:p>
          <a:p>
            <a:r>
              <a:rPr lang="en-US"/>
              <a:t>Reflecting on your </a:t>
            </a:r>
            <a:r>
              <a:rPr lang="en-US" b="1"/>
              <a:t>Sales Team Wheel</a:t>
            </a:r>
            <a:r>
              <a:rPr lang="en-US"/>
              <a:t>, discuss: </a:t>
            </a:r>
            <a:endParaRPr lang="en-US">
              <a:cs typeface="Calibri"/>
            </a:endParaRPr>
          </a:p>
          <a:p>
            <a:pPr marL="171450" indent="-171450">
              <a:buFont typeface="Arial" panose="020B0604020202020204" pitchFamily="34" charset="0"/>
              <a:buChar char="•"/>
            </a:pPr>
            <a:r>
              <a:rPr lang="en-US"/>
              <a:t>What might be the natural sales strengths of this Sales Team?</a:t>
            </a:r>
          </a:p>
          <a:p>
            <a:pPr marL="171450" indent="-171450">
              <a:buFont typeface="Arial" panose="020B0604020202020204" pitchFamily="34" charset="0"/>
              <a:buChar char="•"/>
            </a:pPr>
            <a:r>
              <a:rPr lang="en-US"/>
              <a:t>What might be possible blind spots for this Sales Team?</a:t>
            </a:r>
          </a:p>
          <a:p>
            <a:pPr marL="171450" indent="-171450">
              <a:buFont typeface="Arial" panose="020B0604020202020204" pitchFamily="34" charset="0"/>
              <a:buChar char="•"/>
            </a:pPr>
            <a:r>
              <a:rPr lang="en-US"/>
              <a:t>Where might you have to show most flex as a team? (</a:t>
            </a:r>
            <a:r>
              <a:rPr lang="en-US" i="1"/>
              <a:t>N.B. Look at the graphs on p2 of your Team Wheel which suggest areas for team flex)</a:t>
            </a:r>
            <a:endParaRPr lang="en-US" i="1">
              <a:cs typeface="Calibri"/>
            </a:endParaRPr>
          </a:p>
        </p:txBody>
      </p:sp>
      <p:sp>
        <p:nvSpPr>
          <p:cNvPr id="4" name="Slide Number Placeholder 3"/>
          <p:cNvSpPr>
            <a:spLocks noGrp="1"/>
          </p:cNvSpPr>
          <p:nvPr>
            <p:ph type="sldNum" sz="quarter" idx="5"/>
          </p:nvPr>
        </p:nvSpPr>
        <p:spPr/>
        <p:txBody>
          <a:bodyPr/>
          <a:lstStyle/>
          <a:p>
            <a:fld id="{24616945-A020-4BBC-96FF-FC4011206EB4}" type="slidenum">
              <a:rPr lang="en-GB" smtClean="0"/>
              <a:t>22</a:t>
            </a:fld>
            <a:endParaRPr lang="en-GB"/>
          </a:p>
        </p:txBody>
      </p:sp>
    </p:spTree>
    <p:extLst>
      <p:ext uri="{BB962C8B-B14F-4D97-AF65-F5344CB8AC3E}">
        <p14:creationId xmlns:p14="http://schemas.microsoft.com/office/powerpoint/2010/main" val="2574995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58738" y="84916963"/>
            <a:ext cx="407277888" cy="229095300"/>
          </a:xfrm>
        </p:spPr>
      </p:sp>
      <p:sp>
        <p:nvSpPr>
          <p:cNvPr id="3" name="Notes Placeholder 2"/>
          <p:cNvSpPr>
            <a:spLocks noGrp="1"/>
          </p:cNvSpPr>
          <p:nvPr>
            <p:ph type="body" idx="1"/>
          </p:nvPr>
        </p:nvSpPr>
        <p:spPr/>
        <p:txBody>
          <a:bodyPr/>
          <a:lstStyle/>
          <a:p>
            <a:r>
              <a:rPr lang="en-US" b="0" i="1"/>
              <a:t>Reflect on </a:t>
            </a:r>
            <a:r>
              <a:rPr lang="en-US" b="1" i="1"/>
              <a:t>Sales</a:t>
            </a:r>
            <a:r>
              <a:rPr lang="en-US" b="0" i="1"/>
              <a:t> </a:t>
            </a:r>
            <a:r>
              <a:rPr lang="en-US" b="1" i="1"/>
              <a:t>Drivers</a:t>
            </a:r>
            <a:r>
              <a:rPr lang="en-US" b="0" i="1"/>
              <a:t> for different </a:t>
            </a:r>
            <a:r>
              <a:rPr lang="en-US" b="0" i="1" err="1"/>
              <a:t>colour</a:t>
            </a:r>
            <a:r>
              <a:rPr lang="en-US" b="0" i="1"/>
              <a:t> preferences around the wheel</a:t>
            </a:r>
            <a:r>
              <a:rPr lang="en-US" i="1"/>
              <a:t>.  Can be done in small groups or pairs.</a:t>
            </a:r>
          </a:p>
          <a:p>
            <a:endParaRPr lang="en-US"/>
          </a:p>
          <a:p>
            <a:r>
              <a:rPr lang="en-US"/>
              <a:t>Think of a particular current potential client.</a:t>
            </a:r>
            <a:endParaRPr lang="en-US" b="0">
              <a:cs typeface="Calibri"/>
            </a:endParaRPr>
          </a:p>
          <a:p>
            <a:pPr marL="171450" indent="-171450">
              <a:buFont typeface="Arial" panose="020B0604020202020204" pitchFamily="34" charset="0"/>
              <a:buChar char="•"/>
            </a:pPr>
            <a:r>
              <a:rPr lang="en-US" b="0"/>
              <a:t>What are </a:t>
            </a:r>
            <a:r>
              <a:rPr lang="en-US"/>
              <a:t>your Client's </a:t>
            </a:r>
            <a:r>
              <a:rPr lang="en-US" b="0"/>
              <a:t>KEY DRIVERS </a:t>
            </a:r>
            <a:r>
              <a:rPr lang="en-US"/>
              <a:t>that you need to tap into in order to close a deal</a:t>
            </a:r>
            <a:r>
              <a:rPr lang="en-US" b="0"/>
              <a:t>?</a:t>
            </a:r>
            <a:r>
              <a:rPr lang="en-US"/>
              <a:t> </a:t>
            </a:r>
            <a:endParaRPr lang="en-US" b="0">
              <a:cs typeface="Calibri"/>
            </a:endParaRPr>
          </a:p>
          <a:p>
            <a:pPr marL="171450" indent="-171450">
              <a:buFont typeface="Arial" panose="020B0604020202020204" pitchFamily="34" charset="0"/>
              <a:buChar char="•"/>
            </a:pPr>
            <a:r>
              <a:rPr lang="en-US" b="0"/>
              <a:t>What implications does this have for your personal approach to sales? Your team’s approach to sales?</a:t>
            </a:r>
            <a:r>
              <a:rPr lang="en-US"/>
              <a:t> </a:t>
            </a:r>
            <a:endParaRPr lang="en-US" b="0">
              <a:cs typeface="Calibri"/>
            </a:endParaRPr>
          </a:p>
          <a:p>
            <a:r>
              <a:rPr lang="en-US" i="1">
                <a:cs typeface="Calibri"/>
              </a:rPr>
              <a:t>Share as a whole team as appropriate.</a:t>
            </a:r>
            <a:endParaRPr lang="en-US" b="0"/>
          </a:p>
          <a:p>
            <a:endParaRPr lang="en-US" b="0"/>
          </a:p>
        </p:txBody>
      </p:sp>
      <p:sp>
        <p:nvSpPr>
          <p:cNvPr id="4" name="Slide Number Placeholder 3"/>
          <p:cNvSpPr>
            <a:spLocks noGrp="1"/>
          </p:cNvSpPr>
          <p:nvPr>
            <p:ph type="sldNum" sz="quarter" idx="5"/>
          </p:nvPr>
        </p:nvSpPr>
        <p:spPr/>
        <p:txBody>
          <a:bodyPr/>
          <a:lstStyle/>
          <a:p>
            <a:fld id="{6D337A43-3954-4BA9-9BE3-818F1BA2279A}" type="slidenum">
              <a:rPr lang="en-GB" smtClean="0"/>
              <a:t>23</a:t>
            </a:fld>
            <a:endParaRPr lang="en-GB"/>
          </a:p>
        </p:txBody>
      </p:sp>
    </p:spTree>
    <p:extLst>
      <p:ext uri="{BB962C8B-B14F-4D97-AF65-F5344CB8AC3E}">
        <p14:creationId xmlns:p14="http://schemas.microsoft.com/office/powerpoint/2010/main" val="18955901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58738" y="84916963"/>
            <a:ext cx="407277888" cy="229095300"/>
          </a:xfrm>
        </p:spPr>
      </p:sp>
      <p:sp>
        <p:nvSpPr>
          <p:cNvPr id="3" name="Notes Placeholder 2"/>
          <p:cNvSpPr>
            <a:spLocks noGrp="1"/>
          </p:cNvSpPr>
          <p:nvPr>
            <p:ph type="body" idx="1"/>
          </p:nvPr>
        </p:nvSpPr>
        <p:spPr/>
        <p:txBody>
          <a:bodyPr/>
          <a:lstStyle/>
          <a:p>
            <a:r>
              <a:rPr lang="en-US" i="1" dirty="0"/>
              <a:t>Reflect on </a:t>
            </a:r>
            <a:r>
              <a:rPr lang="en-US" b="1" i="1" dirty="0"/>
              <a:t>Sales Blockers</a:t>
            </a:r>
            <a:r>
              <a:rPr lang="en-US" i="1" dirty="0"/>
              <a:t> for different </a:t>
            </a:r>
            <a:r>
              <a:rPr lang="en-US" i="1" dirty="0" err="1"/>
              <a:t>colour</a:t>
            </a:r>
            <a:r>
              <a:rPr lang="en-US" i="1" dirty="0"/>
              <a:t> preferences around the wheel.  Can be done in small groups or pairs.</a:t>
            </a:r>
            <a:endParaRPr lang="en-US" dirty="0"/>
          </a:p>
          <a:p>
            <a:endParaRPr lang="en-US"/>
          </a:p>
          <a:p>
            <a:r>
              <a:rPr lang="en-US" dirty="0"/>
              <a:t>Think of a particular current potential client.</a:t>
            </a:r>
            <a:endParaRPr lang="en-US" dirty="0">
              <a:cs typeface="Calibri"/>
            </a:endParaRPr>
          </a:p>
          <a:p>
            <a:pPr marL="171450" indent="-171450">
              <a:buFont typeface="Arial,Sans-Serif"/>
              <a:buChar char="•"/>
            </a:pPr>
            <a:r>
              <a:rPr lang="en-US" dirty="0"/>
              <a:t>What are your Client's KEY BLOCKERS that you need to tap into in order to close a deal? </a:t>
            </a:r>
            <a:endParaRPr lang="en-US" dirty="0">
              <a:cs typeface="Calibri"/>
            </a:endParaRPr>
          </a:p>
          <a:p>
            <a:pPr marL="171450" indent="-171450">
              <a:buFont typeface="Arial,Sans-Serif"/>
              <a:buChar char="•"/>
            </a:pPr>
            <a:r>
              <a:rPr lang="en-US" dirty="0"/>
              <a:t>What implications does this have for your personal approach to sales? Your team’s approach to sales? </a:t>
            </a:r>
            <a:endParaRPr lang="en-US" dirty="0">
              <a:cs typeface="Calibri"/>
            </a:endParaRPr>
          </a:p>
          <a:p>
            <a:endParaRPr lang="en-US" i="1" dirty="0"/>
          </a:p>
          <a:p>
            <a:r>
              <a:rPr lang="en-US" i="1" dirty="0"/>
              <a:t>Share as a whole team as appropriate.</a:t>
            </a:r>
            <a:endParaRPr lang="en-US" dirty="0">
              <a:cs typeface="Calibri"/>
            </a:endParaRPr>
          </a:p>
          <a:p>
            <a:endParaRPr lang="en-US"/>
          </a:p>
          <a:p>
            <a:endParaRPr lang="en-US" b="0">
              <a:cs typeface="Calibri"/>
            </a:endParaRPr>
          </a:p>
        </p:txBody>
      </p:sp>
      <p:sp>
        <p:nvSpPr>
          <p:cNvPr id="4" name="Slide Number Placeholder 3"/>
          <p:cNvSpPr>
            <a:spLocks noGrp="1"/>
          </p:cNvSpPr>
          <p:nvPr>
            <p:ph type="sldNum" sz="quarter" idx="5"/>
          </p:nvPr>
        </p:nvSpPr>
        <p:spPr/>
        <p:txBody>
          <a:bodyPr/>
          <a:lstStyle/>
          <a:p>
            <a:fld id="{6D337A43-3954-4BA9-9BE3-818F1BA2279A}" type="slidenum">
              <a:rPr lang="en-GB" smtClean="0"/>
              <a:t>24</a:t>
            </a:fld>
            <a:endParaRPr lang="en-GB"/>
          </a:p>
        </p:txBody>
      </p:sp>
    </p:spTree>
    <p:extLst>
      <p:ext uri="{BB962C8B-B14F-4D97-AF65-F5344CB8AC3E}">
        <p14:creationId xmlns:p14="http://schemas.microsoft.com/office/powerpoint/2010/main" val="41365574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58738" y="84916963"/>
            <a:ext cx="407277888" cy="229095300"/>
          </a:xfrm>
        </p:spPr>
      </p:sp>
      <p:sp>
        <p:nvSpPr>
          <p:cNvPr id="3" name="Notes Placeholder 2"/>
          <p:cNvSpPr>
            <a:spLocks noGrp="1"/>
          </p:cNvSpPr>
          <p:nvPr>
            <p:ph type="body" idx="1"/>
          </p:nvPr>
        </p:nvSpPr>
        <p:spPr/>
        <p:txBody>
          <a:bodyPr/>
          <a:lstStyle/>
          <a:p>
            <a:r>
              <a:rPr lang="en-US"/>
              <a:t>For information only - This slide</a:t>
            </a:r>
            <a:r>
              <a:rPr lang="en-US" b="0"/>
              <a:t> provides some suggestions for the most effective ways of securing a commitment for each of the 4 </a:t>
            </a:r>
            <a:r>
              <a:rPr lang="en-US" b="0" dirty="0" err="1"/>
              <a:t>colour</a:t>
            </a:r>
            <a:r>
              <a:rPr lang="en-US" b="0" dirty="0"/>
              <a:t> preferences.</a:t>
            </a:r>
            <a:r>
              <a:rPr lang="en-US" dirty="0"/>
              <a:t> </a:t>
            </a:r>
          </a:p>
          <a:p>
            <a:endParaRPr lang="en-US">
              <a:cs typeface="Calibri"/>
            </a:endParaRPr>
          </a:p>
          <a:p>
            <a:r>
              <a:rPr lang="en-US" i="1">
                <a:cs typeface="Calibri"/>
              </a:rPr>
              <a:t>Reflect </a:t>
            </a:r>
            <a:r>
              <a:rPr lang="en-US">
                <a:cs typeface="Calibri"/>
              </a:rPr>
              <a:t>– How does this link with a potential sales deal you are experiencing currently.  What changes, if any, will you make?</a:t>
            </a:r>
          </a:p>
        </p:txBody>
      </p:sp>
      <p:sp>
        <p:nvSpPr>
          <p:cNvPr id="4" name="Slide Number Placeholder 3"/>
          <p:cNvSpPr>
            <a:spLocks noGrp="1"/>
          </p:cNvSpPr>
          <p:nvPr>
            <p:ph type="sldNum" sz="quarter" idx="5"/>
          </p:nvPr>
        </p:nvSpPr>
        <p:spPr/>
        <p:txBody>
          <a:bodyPr/>
          <a:lstStyle/>
          <a:p>
            <a:fld id="{6D337A43-3954-4BA9-9BE3-818F1BA2279A}" type="slidenum">
              <a:rPr lang="en-GB" smtClean="0"/>
              <a:t>25</a:t>
            </a:fld>
            <a:endParaRPr lang="en-GB"/>
          </a:p>
        </p:txBody>
      </p:sp>
    </p:spTree>
    <p:extLst>
      <p:ext uri="{BB962C8B-B14F-4D97-AF65-F5344CB8AC3E}">
        <p14:creationId xmlns:p14="http://schemas.microsoft.com/office/powerpoint/2010/main" val="12198526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Personal reflection.  In reviewing the planning checklist...</a:t>
            </a:r>
          </a:p>
          <a:p>
            <a:pPr marL="171450" indent="-171450">
              <a:buFont typeface="Arial"/>
              <a:buChar char="•"/>
            </a:pPr>
            <a:r>
              <a:rPr lang="en-US"/>
              <a:t>Where are your natural strengths?</a:t>
            </a:r>
            <a:endParaRPr lang="en-US">
              <a:cs typeface="Calibri"/>
            </a:endParaRPr>
          </a:p>
          <a:p>
            <a:pPr marL="171450" indent="-171450">
              <a:buFont typeface="Arial"/>
              <a:buChar char="•"/>
            </a:pPr>
            <a:r>
              <a:rPr lang="en-US">
                <a:cs typeface="Calibri"/>
              </a:rPr>
              <a:t>Where do you need to be most intentional?  </a:t>
            </a:r>
          </a:p>
          <a:p>
            <a:pPr marL="171450" indent="-171450">
              <a:buFont typeface="Arial"/>
              <a:buChar char="•"/>
            </a:pPr>
            <a:r>
              <a:rPr lang="en-US">
                <a:cs typeface="Calibri"/>
              </a:rPr>
              <a:t>What might you adjust in future?</a:t>
            </a:r>
          </a:p>
        </p:txBody>
      </p:sp>
      <p:sp>
        <p:nvSpPr>
          <p:cNvPr id="4" name="Slide Number Placeholder 3"/>
          <p:cNvSpPr>
            <a:spLocks noGrp="1"/>
          </p:cNvSpPr>
          <p:nvPr>
            <p:ph type="sldNum" sz="quarter" idx="5"/>
          </p:nvPr>
        </p:nvSpPr>
        <p:spPr/>
        <p:txBody>
          <a:bodyPr/>
          <a:lstStyle/>
          <a:p>
            <a:fld id="{24616945-A020-4BBC-96FF-FC4011206EB4}" type="slidenum">
              <a:rPr lang="en-GB" smtClean="0"/>
              <a:t>26</a:t>
            </a:fld>
            <a:endParaRPr lang="en-GB"/>
          </a:p>
        </p:txBody>
      </p:sp>
    </p:spTree>
    <p:extLst>
      <p:ext uri="{BB962C8B-B14F-4D97-AF65-F5344CB8AC3E}">
        <p14:creationId xmlns:p14="http://schemas.microsoft.com/office/powerpoint/2010/main" val="30009705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58738" y="84916963"/>
            <a:ext cx="407277888" cy="229095300"/>
          </a:xfrm>
        </p:spPr>
      </p:sp>
      <p:sp>
        <p:nvSpPr>
          <p:cNvPr id="3" name="Notes Placeholder 2"/>
          <p:cNvSpPr>
            <a:spLocks noGrp="1"/>
          </p:cNvSpPr>
          <p:nvPr>
            <p:ph type="body" idx="1"/>
          </p:nvPr>
        </p:nvSpPr>
        <p:spPr/>
        <p:txBody>
          <a:bodyPr/>
          <a:lstStyle/>
          <a:p>
            <a:r>
              <a:rPr lang="en-US" i="1">
                <a:cs typeface="Calibri"/>
              </a:rPr>
              <a:t>Embedding the "planning your pitch" idea and pulling together everything we have explored in the Workshop.  </a:t>
            </a:r>
            <a:endParaRPr lang="en-US">
              <a:cs typeface="Calibri"/>
            </a:endParaRPr>
          </a:p>
          <a:p>
            <a:r>
              <a:rPr lang="en-US" i="1">
                <a:cs typeface="Calibri"/>
              </a:rPr>
              <a:t>Work in pairs.  </a:t>
            </a:r>
            <a:endParaRPr lang="en-US" b="0">
              <a:cs typeface="Calibri"/>
            </a:endParaRPr>
          </a:p>
        </p:txBody>
      </p:sp>
      <p:sp>
        <p:nvSpPr>
          <p:cNvPr id="4" name="Slide Number Placeholder 3"/>
          <p:cNvSpPr>
            <a:spLocks noGrp="1"/>
          </p:cNvSpPr>
          <p:nvPr>
            <p:ph type="sldNum" sz="quarter" idx="5"/>
          </p:nvPr>
        </p:nvSpPr>
        <p:spPr/>
        <p:txBody>
          <a:bodyPr/>
          <a:lstStyle/>
          <a:p>
            <a:fld id="{6D337A43-3954-4BA9-9BE3-818F1BA2279A}" type="slidenum">
              <a:rPr lang="en-GB" smtClean="0"/>
              <a:t>27</a:t>
            </a:fld>
            <a:endParaRPr lang="en-GB"/>
          </a:p>
        </p:txBody>
      </p:sp>
    </p:spTree>
    <p:extLst>
      <p:ext uri="{BB962C8B-B14F-4D97-AF65-F5344CB8AC3E}">
        <p14:creationId xmlns:p14="http://schemas.microsoft.com/office/powerpoint/2010/main" val="20325016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58738" y="84916963"/>
            <a:ext cx="407277888" cy="229095300"/>
          </a:xfrm>
        </p:spPr>
      </p:sp>
      <p:sp>
        <p:nvSpPr>
          <p:cNvPr id="3" name="Notes Placeholder 2"/>
          <p:cNvSpPr>
            <a:spLocks noGrp="1"/>
          </p:cNvSpPr>
          <p:nvPr>
            <p:ph type="body" idx="1"/>
          </p:nvPr>
        </p:nvSpPr>
        <p:spPr/>
        <p:txBody>
          <a:bodyPr/>
          <a:lstStyle/>
          <a:p>
            <a:r>
              <a:rPr lang="en-GB" b="1" dirty="0"/>
              <a:t>Opportunity for TEAM Reflection </a:t>
            </a:r>
            <a:r>
              <a:rPr lang="en-GB" b="0" i="1" dirty="0"/>
              <a:t>– vital to help embed the learning from this workshop in a collective way</a:t>
            </a:r>
            <a:r>
              <a:rPr lang="en-GB" i="1" dirty="0"/>
              <a:t>.</a:t>
            </a:r>
            <a:endParaRPr lang="en-GB" b="0" i="1" dirty="0"/>
          </a:p>
          <a:p>
            <a:endParaRPr lang="en-GB" b="0" dirty="0"/>
          </a:p>
          <a:p>
            <a:pPr marL="171450" indent="-171450">
              <a:buFont typeface="Arial" panose="020B0604020202020204" pitchFamily="34" charset="0"/>
              <a:buChar char="•"/>
            </a:pPr>
            <a:r>
              <a:rPr lang="en-GB" b="0" dirty="0"/>
              <a:t>Encouragement to reflect on team group behaviours </a:t>
            </a:r>
            <a:r>
              <a:rPr lang="en-GB" b="0" u="sng" dirty="0"/>
              <a:t>through the lens of all 4 colours</a:t>
            </a:r>
            <a:r>
              <a:rPr lang="en-GB" b="0" dirty="0"/>
              <a:t> (</a:t>
            </a:r>
            <a:r>
              <a:rPr lang="en-GB" dirty="0"/>
              <a:t>whilst</a:t>
            </a:r>
            <a:r>
              <a:rPr lang="en-GB" b="0" dirty="0"/>
              <a:t> we have a behavioural preference, we are all a blend of all 4 colours</a:t>
            </a:r>
            <a:r>
              <a:rPr lang="en-GB" dirty="0"/>
              <a:t>).</a:t>
            </a:r>
            <a:endParaRPr lang="en-GB" b="0" dirty="0">
              <a:cs typeface="Calibri"/>
            </a:endParaRPr>
          </a:p>
          <a:p>
            <a:endParaRPr lang="en-GB" b="1" dirty="0">
              <a:cs typeface="Calibri"/>
            </a:endParaRPr>
          </a:p>
          <a:p>
            <a:pPr marL="171450" indent="-171450">
              <a:buFont typeface="Arial" panose="020B0604020202020204" pitchFamily="34" charset="0"/>
              <a:buChar char="•"/>
            </a:pPr>
            <a:r>
              <a:rPr lang="en-GB" b="1" dirty="0">
                <a:cs typeface="Calibri"/>
              </a:rPr>
              <a:t>STOP/START/CONTINUE: </a:t>
            </a:r>
            <a:r>
              <a:rPr lang="en-GB" b="0" dirty="0">
                <a:cs typeface="Calibri"/>
              </a:rPr>
              <a:t>a helpful structure for reflection</a:t>
            </a:r>
            <a:r>
              <a:rPr lang="en-GB" dirty="0">
                <a:cs typeface="Calibri"/>
              </a:rPr>
              <a:t>.  </a:t>
            </a:r>
          </a:p>
          <a:p>
            <a:pPr marL="171450" indent="-171450">
              <a:buFont typeface="Arial" panose="020B0604020202020204" pitchFamily="34" charset="0"/>
              <a:buChar char="•"/>
            </a:pPr>
            <a:r>
              <a:rPr lang="en-GB" dirty="0">
                <a:cs typeface="Calibri"/>
              </a:rPr>
              <a:t>The thing you may decide you want to stop may be something that reflects your highest colour preference. </a:t>
            </a:r>
          </a:p>
          <a:p>
            <a:pPr marL="171450" indent="-171450">
              <a:buFont typeface="Arial" panose="020B0604020202020204" pitchFamily="34" charset="0"/>
              <a:buChar char="•"/>
            </a:pPr>
            <a:r>
              <a:rPr lang="en-GB" dirty="0">
                <a:cs typeface="Calibri"/>
              </a:rPr>
              <a:t>Also the thing you may decide to start may be drawing on another colour other than your top colour preference.</a:t>
            </a:r>
          </a:p>
          <a:p>
            <a:endParaRPr lang="en-GB" b="1" dirty="0">
              <a:cs typeface="Calibri"/>
            </a:endParaRPr>
          </a:p>
        </p:txBody>
      </p:sp>
      <p:sp>
        <p:nvSpPr>
          <p:cNvPr id="4" name="Header Placeholder 3"/>
          <p:cNvSpPr>
            <a:spLocks noGrp="1"/>
          </p:cNvSpPr>
          <p:nvPr>
            <p:ph type="hdr" sz="quarter" idx="10"/>
          </p:nvPr>
        </p:nvSpPr>
        <p:spPr/>
        <p:txBody>
          <a:bodyPr/>
          <a:lstStyle/>
          <a:p>
            <a:r>
              <a:rPr lang="en-GB"/>
              <a:t>C me Company Overview</a:t>
            </a:r>
          </a:p>
        </p:txBody>
      </p:sp>
    </p:spTree>
    <p:extLst>
      <p:ext uri="{BB962C8B-B14F-4D97-AF65-F5344CB8AC3E}">
        <p14:creationId xmlns:p14="http://schemas.microsoft.com/office/powerpoint/2010/main" val="20434553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10663" y="4216400"/>
            <a:ext cx="20221576" cy="11376025"/>
          </a:xfrm>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fld id="{6D337A43-3954-4BA9-9BE3-818F1BA2279A}" type="slidenum">
              <a:rPr lang="en-GB" smtClean="0"/>
              <a:t>29</a:t>
            </a:fld>
            <a:endParaRPr lang="en-GB"/>
          </a:p>
        </p:txBody>
      </p:sp>
    </p:spTree>
    <p:extLst>
      <p:ext uri="{BB962C8B-B14F-4D97-AF65-F5344CB8AC3E}">
        <p14:creationId xmlns:p14="http://schemas.microsoft.com/office/powerpoint/2010/main" val="3800074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D337A43-3954-4BA9-9BE3-818F1BA2279A}" type="slidenum">
              <a:rPr lang="en-GB" smtClean="0"/>
              <a:t>3</a:t>
            </a:fld>
            <a:endParaRPr lang="en-GB"/>
          </a:p>
        </p:txBody>
      </p:sp>
    </p:spTree>
    <p:extLst>
      <p:ext uri="{BB962C8B-B14F-4D97-AF65-F5344CB8AC3E}">
        <p14:creationId xmlns:p14="http://schemas.microsoft.com/office/powerpoint/2010/main" val="366761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r>
              <a:rPr lang="en-GB" b="1" i="1">
                <a:cs typeface="Calibri"/>
              </a:rPr>
              <a:t>If delivering remotely: </a:t>
            </a:r>
          </a:p>
          <a:p>
            <a:pPr marL="171450" indent="-171450">
              <a:buFont typeface="Arial" panose="020B0604020202020204" pitchFamily="34" charset="0"/>
              <a:buChar char="•"/>
            </a:pPr>
            <a:r>
              <a:rPr lang="en-GB" sz="1100" b="0" i="1">
                <a:cs typeface="Calibri"/>
              </a:rPr>
              <a:t>WELCOME everyone on grid view (share slides later</a:t>
            </a:r>
            <a:r>
              <a:rPr lang="en-GB" sz="1100" i="1">
                <a:cs typeface="Calibri"/>
              </a:rPr>
              <a:t>).</a:t>
            </a:r>
            <a:endParaRPr lang="en-GB" i="1">
              <a:cs typeface="Calibri"/>
            </a:endParaRPr>
          </a:p>
          <a:p>
            <a:endParaRPr lang="en-GB">
              <a:cs typeface="Calibri"/>
            </a:endParaRPr>
          </a:p>
          <a:p>
            <a:pPr>
              <a:defRPr/>
            </a:pPr>
            <a:r>
              <a:rPr lang="en-GB" b="1" i="1">
                <a:cs typeface="Calibri"/>
              </a:rPr>
              <a:t>Give a very brief personal introduction</a:t>
            </a:r>
            <a:endParaRPr lang="en-GB" b="0" i="1">
              <a:cs typeface="Calibri"/>
            </a:endParaRPr>
          </a:p>
          <a:p>
            <a:r>
              <a:rPr lang="en-GB" b="1" i="1">
                <a:cs typeface="Calibri"/>
              </a:rPr>
              <a:t>PURPOSE:</a:t>
            </a:r>
            <a:r>
              <a:rPr lang="en-GB" i="1">
                <a:cs typeface="Calibri"/>
              </a:rPr>
              <a:t> </a:t>
            </a:r>
            <a:r>
              <a:rPr lang="en-GB" b="0">
                <a:cs typeface="Calibri"/>
              </a:rPr>
              <a:t>The purpose of this workshop is ……</a:t>
            </a:r>
            <a:endParaRPr lang="en-GB">
              <a:cs typeface="Calibri"/>
            </a:endParaRPr>
          </a:p>
          <a:p>
            <a:r>
              <a:rPr lang="en-GB" b="1" i="1">
                <a:cs typeface="Calibri"/>
              </a:rPr>
              <a:t>PROGRAMME:</a:t>
            </a:r>
            <a:r>
              <a:rPr lang="en-GB" b="1">
                <a:cs typeface="Calibri"/>
              </a:rPr>
              <a:t> </a:t>
            </a:r>
            <a:r>
              <a:rPr lang="en-GB" b="0">
                <a:cs typeface="Calibri"/>
              </a:rPr>
              <a:t>The timeline for today is ….</a:t>
            </a:r>
          </a:p>
          <a:p>
            <a:endParaRPr lang="en-GB">
              <a:cs typeface="Calibri"/>
            </a:endParaRPr>
          </a:p>
          <a:p>
            <a:r>
              <a:rPr lang="en-GB" b="1" i="1">
                <a:cs typeface="Calibri"/>
              </a:rPr>
              <a:t>If RECORDING SESSION: </a:t>
            </a:r>
            <a:r>
              <a:rPr lang="en-GB" b="0" i="1">
                <a:cs typeface="Calibri"/>
              </a:rPr>
              <a:t>L</a:t>
            </a:r>
            <a:r>
              <a:rPr lang="en-GB" i="1">
                <a:cs typeface="Calibri"/>
              </a:rPr>
              <a:t>et the clients know at the start. </a:t>
            </a:r>
          </a:p>
          <a:p>
            <a:endParaRPr lang="en-GB">
              <a:cs typeface="Calibri"/>
            </a:endParaRPr>
          </a:p>
          <a:p>
            <a:endParaRPr lang="en-GB">
              <a:cs typeface="Calibri"/>
            </a:endParaRPr>
          </a:p>
        </p:txBody>
      </p:sp>
      <p:sp>
        <p:nvSpPr>
          <p:cNvPr id="4" name="Slide Number Placeholder 3"/>
          <p:cNvSpPr>
            <a:spLocks noGrp="1"/>
          </p:cNvSpPr>
          <p:nvPr>
            <p:ph type="sldNum" sz="quarter" idx="5"/>
          </p:nvPr>
        </p:nvSpPr>
        <p:spPr/>
        <p:txBody>
          <a:bodyPr/>
          <a:lstStyle/>
          <a:p>
            <a:fld id="{6D337A43-3954-4BA9-9BE3-818F1BA2279A}" type="slidenum">
              <a:rPr lang="en-GB" smtClean="0"/>
              <a:t>4</a:t>
            </a:fld>
            <a:endParaRPr lang="en-GB"/>
          </a:p>
        </p:txBody>
      </p:sp>
    </p:spTree>
    <p:extLst>
      <p:ext uri="{BB962C8B-B14F-4D97-AF65-F5344CB8AC3E}">
        <p14:creationId xmlns:p14="http://schemas.microsoft.com/office/powerpoint/2010/main" val="3793483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Check these aims are appropriate for your clients and tailor if necessary.</a:t>
            </a:r>
            <a:endParaRPr lang="en-US" i="1">
              <a:cs typeface="Calibri"/>
            </a:endParaRPr>
          </a:p>
          <a:p>
            <a:endParaRPr lang="en-US" i="1">
              <a:cs typeface="Calibri"/>
            </a:endParaRPr>
          </a:p>
          <a:p>
            <a:r>
              <a:rPr lang="en-US" i="1"/>
              <a:t>Give space for participants to share their session aims in the chat.</a:t>
            </a:r>
            <a:endParaRPr lang="en-US" i="1">
              <a:cs typeface="Calibri"/>
            </a:endParaRPr>
          </a:p>
        </p:txBody>
      </p:sp>
      <p:sp>
        <p:nvSpPr>
          <p:cNvPr id="4" name="Slide Number Placeholder 3"/>
          <p:cNvSpPr>
            <a:spLocks noGrp="1"/>
          </p:cNvSpPr>
          <p:nvPr>
            <p:ph type="sldNum" sz="quarter" idx="5"/>
          </p:nvPr>
        </p:nvSpPr>
        <p:spPr/>
        <p:txBody>
          <a:bodyPr/>
          <a:lstStyle/>
          <a:p>
            <a:fld id="{24616945-A020-4BBC-96FF-FC4011206EB4}" type="slidenum">
              <a:rPr lang="en-GB" smtClean="0"/>
              <a:t>5</a:t>
            </a:fld>
            <a:endParaRPr lang="en-GB"/>
          </a:p>
        </p:txBody>
      </p:sp>
    </p:spTree>
    <p:extLst>
      <p:ext uri="{BB962C8B-B14F-4D97-AF65-F5344CB8AC3E}">
        <p14:creationId xmlns:p14="http://schemas.microsoft.com/office/powerpoint/2010/main" val="1569690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a:t>Reminder of C-me Axes from Foundation Workshop.  2 clicks reveal the labels for each axes.  The aim is to recap and will be expanded over the session.</a:t>
            </a:r>
            <a:endParaRPr lang="en-GB" i="1">
              <a:cs typeface="Calibri"/>
            </a:endParaRPr>
          </a:p>
          <a:p>
            <a:endParaRPr lang="en-GB" i="1">
              <a:cs typeface="Calibri"/>
            </a:endParaRPr>
          </a:p>
        </p:txBody>
      </p:sp>
      <p:sp>
        <p:nvSpPr>
          <p:cNvPr id="4" name="Slide Number Placeholder 3"/>
          <p:cNvSpPr>
            <a:spLocks noGrp="1"/>
          </p:cNvSpPr>
          <p:nvPr>
            <p:ph type="sldNum" sz="quarter" idx="5"/>
          </p:nvPr>
        </p:nvSpPr>
        <p:spPr/>
        <p:txBody>
          <a:bodyPr/>
          <a:lstStyle/>
          <a:p>
            <a:fld id="{A84D1EE4-F3DF-4FAC-B26B-1B39488B1304}" type="slidenum">
              <a:rPr lang="en-GB" smtClean="0"/>
              <a:t>6</a:t>
            </a:fld>
            <a:endParaRPr lang="en-GB"/>
          </a:p>
        </p:txBody>
      </p:sp>
    </p:spTree>
    <p:extLst>
      <p:ext uri="{BB962C8B-B14F-4D97-AF65-F5344CB8AC3E}">
        <p14:creationId xmlns:p14="http://schemas.microsoft.com/office/powerpoint/2010/main" val="2697837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cs typeface="Calibri"/>
              </a:rPr>
              <a:t>Thinking/Feeling Axis</a:t>
            </a:r>
            <a:r>
              <a:rPr lang="en-US" i="0" dirty="0">
                <a:cs typeface="Calibri"/>
              </a:rPr>
              <a:t>  - </a:t>
            </a:r>
            <a:r>
              <a:rPr lang="en-US" i="1" dirty="0">
                <a:cs typeface="Calibri"/>
              </a:rPr>
              <a:t>Aim is to recap on how different </a:t>
            </a:r>
            <a:r>
              <a:rPr lang="en-US" i="1" dirty="0" err="1">
                <a:cs typeface="Calibri"/>
              </a:rPr>
              <a:t>colour</a:t>
            </a:r>
            <a:r>
              <a:rPr lang="en-US" i="1" dirty="0">
                <a:cs typeface="Calibri"/>
              </a:rPr>
              <a:t> </a:t>
            </a:r>
            <a:r>
              <a:rPr lang="en-US" i="1" dirty="0" err="1">
                <a:cs typeface="Calibri"/>
              </a:rPr>
              <a:t>behaviours</a:t>
            </a:r>
            <a:r>
              <a:rPr lang="en-US" i="1" dirty="0">
                <a:cs typeface="Calibri"/>
              </a:rPr>
              <a:t> show themselves. </a:t>
            </a:r>
            <a:endParaRPr lang="en-US">
              <a:cs typeface="Calibri"/>
            </a:endParaRPr>
          </a:p>
          <a:p>
            <a:r>
              <a:rPr lang="en-US" i="1" dirty="0">
                <a:cs typeface="Calibri"/>
              </a:rPr>
              <a:t> </a:t>
            </a:r>
            <a:endParaRPr lang="en-US" dirty="0">
              <a:cs typeface="Calibri"/>
            </a:endParaRPr>
          </a:p>
        </p:txBody>
      </p:sp>
      <p:sp>
        <p:nvSpPr>
          <p:cNvPr id="4" name="Slide Number Placeholder 3"/>
          <p:cNvSpPr>
            <a:spLocks noGrp="1"/>
          </p:cNvSpPr>
          <p:nvPr>
            <p:ph type="sldNum" sz="quarter" idx="5"/>
          </p:nvPr>
        </p:nvSpPr>
        <p:spPr/>
        <p:txBody>
          <a:bodyPr/>
          <a:lstStyle/>
          <a:p>
            <a:fld id="{24616945-A020-4BBC-96FF-FC4011206EB4}" type="slidenum">
              <a:rPr lang="en-GB" smtClean="0"/>
              <a:t>7</a:t>
            </a:fld>
            <a:endParaRPr lang="en-GB"/>
          </a:p>
        </p:txBody>
      </p:sp>
    </p:spTree>
    <p:extLst>
      <p:ext uri="{BB962C8B-B14F-4D97-AF65-F5344CB8AC3E}">
        <p14:creationId xmlns:p14="http://schemas.microsoft.com/office/powerpoint/2010/main" val="3949685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Reflective/</a:t>
            </a:r>
            <a:r>
              <a:rPr lang="en-US" b="1" dirty="0"/>
              <a:t>Extravert</a:t>
            </a:r>
            <a:r>
              <a:rPr lang="en-US" b="1" i="0" dirty="0"/>
              <a:t> Axis  </a:t>
            </a:r>
            <a:r>
              <a:rPr lang="en-US" i="1" dirty="0"/>
              <a:t>- Aim is to recap on how different </a:t>
            </a:r>
            <a:r>
              <a:rPr lang="en-US" i="1" dirty="0" err="1"/>
              <a:t>colour</a:t>
            </a:r>
            <a:r>
              <a:rPr lang="en-US" i="1" dirty="0"/>
              <a:t> </a:t>
            </a:r>
            <a:r>
              <a:rPr lang="en-US" i="1" dirty="0" err="1"/>
              <a:t>behaviours</a:t>
            </a:r>
            <a:r>
              <a:rPr lang="en-US" i="1" dirty="0"/>
              <a:t> show themselves.  </a:t>
            </a:r>
            <a:endParaRPr lang="en-US" dirty="0"/>
          </a:p>
          <a:p>
            <a:endParaRPr lang="en-US">
              <a:cs typeface="Calibri"/>
            </a:endParaRPr>
          </a:p>
        </p:txBody>
      </p:sp>
      <p:sp>
        <p:nvSpPr>
          <p:cNvPr id="4" name="Slide Number Placeholder 3"/>
          <p:cNvSpPr>
            <a:spLocks noGrp="1"/>
          </p:cNvSpPr>
          <p:nvPr>
            <p:ph type="sldNum" sz="quarter" idx="5"/>
          </p:nvPr>
        </p:nvSpPr>
        <p:spPr/>
        <p:txBody>
          <a:bodyPr/>
          <a:lstStyle/>
          <a:p>
            <a:fld id="{24616945-A020-4BBC-96FF-FC4011206EB4}" type="slidenum">
              <a:rPr lang="en-GB" smtClean="0"/>
              <a:t>8</a:t>
            </a:fld>
            <a:endParaRPr lang="en-GB"/>
          </a:p>
        </p:txBody>
      </p:sp>
    </p:spTree>
    <p:extLst>
      <p:ext uri="{BB962C8B-B14F-4D97-AF65-F5344CB8AC3E}">
        <p14:creationId xmlns:p14="http://schemas.microsoft.com/office/powerpoint/2010/main" val="1142046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a:t>Discuss and share in groups</a:t>
            </a:r>
            <a:endParaRPr lang="en-GB" i="1">
              <a:cs typeface="Calibri"/>
            </a:endParaRPr>
          </a:p>
          <a:p>
            <a:endParaRPr lang="en-GB" i="1">
              <a:cs typeface="Calibri"/>
            </a:endParaRPr>
          </a:p>
        </p:txBody>
      </p:sp>
      <p:sp>
        <p:nvSpPr>
          <p:cNvPr id="4" name="Slide Number Placeholder 3"/>
          <p:cNvSpPr>
            <a:spLocks noGrp="1"/>
          </p:cNvSpPr>
          <p:nvPr>
            <p:ph type="sldNum" sz="quarter" idx="5"/>
          </p:nvPr>
        </p:nvSpPr>
        <p:spPr/>
        <p:txBody>
          <a:bodyPr/>
          <a:lstStyle/>
          <a:p>
            <a:fld id="{A84D1EE4-F3DF-4FAC-B26B-1B39488B1304}" type="slidenum">
              <a:rPr lang="en-GB" smtClean="0"/>
              <a:t>9</a:t>
            </a:fld>
            <a:endParaRPr lang="en-GB"/>
          </a:p>
        </p:txBody>
      </p:sp>
    </p:spTree>
    <p:extLst>
      <p:ext uri="{BB962C8B-B14F-4D97-AF65-F5344CB8AC3E}">
        <p14:creationId xmlns:p14="http://schemas.microsoft.com/office/powerpoint/2010/main" val="3790250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8B10A-C2FC-432A-B617-F67E265675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223262A-BDBD-46B3-A7D6-BB4FB82F60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E925CCA-CD94-477B-816C-8038EDD95E8A}"/>
              </a:ext>
            </a:extLst>
          </p:cNvPr>
          <p:cNvSpPr>
            <a:spLocks noGrp="1"/>
          </p:cNvSpPr>
          <p:nvPr>
            <p:ph type="dt" sz="half" idx="10"/>
          </p:nvPr>
        </p:nvSpPr>
        <p:spPr/>
        <p:txBody>
          <a:bodyPr/>
          <a:lstStyle/>
          <a:p>
            <a:fld id="{BEDD62BC-2C6D-4541-AA4C-A0B1C09BA4BA}" type="datetimeFigureOut">
              <a:rPr lang="en-GB" smtClean="0"/>
              <a:t>14/09/2021</a:t>
            </a:fld>
            <a:endParaRPr lang="en-GB"/>
          </a:p>
        </p:txBody>
      </p:sp>
      <p:sp>
        <p:nvSpPr>
          <p:cNvPr id="5" name="Footer Placeholder 4">
            <a:extLst>
              <a:ext uri="{FF2B5EF4-FFF2-40B4-BE49-F238E27FC236}">
                <a16:creationId xmlns:a16="http://schemas.microsoft.com/office/drawing/2014/main" id="{5550FF0A-EFD4-458D-8A16-F593D386B4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2CA833-D884-4C09-A2B9-58386473F6A2}"/>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151291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9B6B5-D8F9-4F25-80AC-7E9444B17AF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27881A-3845-4CC8-A0B8-AC4CBECC72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DE240C-62AC-417E-BDDC-DF90FDAB30BF}"/>
              </a:ext>
            </a:extLst>
          </p:cNvPr>
          <p:cNvSpPr>
            <a:spLocks noGrp="1"/>
          </p:cNvSpPr>
          <p:nvPr>
            <p:ph type="dt" sz="half" idx="10"/>
          </p:nvPr>
        </p:nvSpPr>
        <p:spPr/>
        <p:txBody>
          <a:bodyPr/>
          <a:lstStyle/>
          <a:p>
            <a:fld id="{BEDD62BC-2C6D-4541-AA4C-A0B1C09BA4BA}" type="datetimeFigureOut">
              <a:rPr lang="en-GB" smtClean="0"/>
              <a:t>14/09/2021</a:t>
            </a:fld>
            <a:endParaRPr lang="en-GB"/>
          </a:p>
        </p:txBody>
      </p:sp>
      <p:sp>
        <p:nvSpPr>
          <p:cNvPr id="5" name="Footer Placeholder 4">
            <a:extLst>
              <a:ext uri="{FF2B5EF4-FFF2-40B4-BE49-F238E27FC236}">
                <a16:creationId xmlns:a16="http://schemas.microsoft.com/office/drawing/2014/main" id="{943388A3-D26F-4C0D-9F47-F6865EB1B6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231EA2-4841-4131-A10B-D43D342FBDF7}"/>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4018773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67ED3B-DE81-4F6E-B4D7-947A568D75D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1B20DF0-DA33-4252-9BFE-4F38F1AB75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0B4D4B-66CD-46D3-B9D9-90AACB21C4A7}"/>
              </a:ext>
            </a:extLst>
          </p:cNvPr>
          <p:cNvSpPr>
            <a:spLocks noGrp="1"/>
          </p:cNvSpPr>
          <p:nvPr>
            <p:ph type="dt" sz="half" idx="10"/>
          </p:nvPr>
        </p:nvSpPr>
        <p:spPr/>
        <p:txBody>
          <a:bodyPr/>
          <a:lstStyle/>
          <a:p>
            <a:fld id="{BEDD62BC-2C6D-4541-AA4C-A0B1C09BA4BA}" type="datetimeFigureOut">
              <a:rPr lang="en-GB" smtClean="0"/>
              <a:t>14/09/2021</a:t>
            </a:fld>
            <a:endParaRPr lang="en-GB"/>
          </a:p>
        </p:txBody>
      </p:sp>
      <p:sp>
        <p:nvSpPr>
          <p:cNvPr id="5" name="Footer Placeholder 4">
            <a:extLst>
              <a:ext uri="{FF2B5EF4-FFF2-40B4-BE49-F238E27FC236}">
                <a16:creationId xmlns:a16="http://schemas.microsoft.com/office/drawing/2014/main" id="{CC5A665C-8694-4B62-A184-30FB71AC1C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6614BC-A478-46A1-9D9E-0511C2ACCA92}"/>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2917669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19" name="Title Text"/>
          <p:cNvSpPr txBox="1">
            <a:spLocks noGrp="1"/>
          </p:cNvSpPr>
          <p:nvPr>
            <p:ph type="title"/>
          </p:nvPr>
        </p:nvSpPr>
        <p:spPr>
          <a:xfrm>
            <a:off x="892968" y="178593"/>
            <a:ext cx="10406064" cy="1518048"/>
          </a:xfrm>
          <a:prstGeom prst="rect">
            <a:avLst/>
          </a:prstGeom>
        </p:spPr>
        <p:txBody>
          <a:bodyPr lIns="35718" tIns="35718" rIns="35718" bIns="35718"/>
          <a:lstStyle>
            <a:lvl1pPr defTabSz="410765">
              <a:defRPr sz="5600" b="0" cap="none">
                <a:solidFill>
                  <a:srgbClr val="000000"/>
                </a:solidFill>
                <a:latin typeface="Helvetica Neue Medium"/>
                <a:ea typeface="Helvetica Neue Medium"/>
                <a:cs typeface="Helvetica Neue Medium"/>
                <a:sym typeface="Helvetica Neue Medium"/>
              </a:defRPr>
            </a:lvl1pPr>
          </a:lstStyle>
          <a:p>
            <a:r>
              <a:t>Title Text</a:t>
            </a:r>
          </a:p>
        </p:txBody>
      </p:sp>
      <p:sp>
        <p:nvSpPr>
          <p:cNvPr id="120" name="Slide Number"/>
          <p:cNvSpPr txBox="1">
            <a:spLocks noGrp="1"/>
          </p:cNvSpPr>
          <p:nvPr>
            <p:ph type="sldNum" sz="quarter" idx="2"/>
          </p:nvPr>
        </p:nvSpPr>
        <p:spPr>
          <a:xfrm>
            <a:off x="5933169" y="6536531"/>
            <a:ext cx="319313" cy="232486"/>
          </a:xfrm>
          <a:prstGeom prst="rect">
            <a:avLst/>
          </a:prstGeom>
        </p:spPr>
        <p:txBody>
          <a:bodyPr lIns="35718" tIns="35718" rIns="35718" bIns="35718" anchor="t"/>
          <a:lstStyle>
            <a:lvl1pPr algn="ctr" defTabSz="410765">
              <a:defRPr sz="1100">
                <a:solidFill>
                  <a:srgbClr val="000000"/>
                </a:solidFill>
                <a:latin typeface="Helvetica Neue Light"/>
                <a:ea typeface="Helvetica Neue Light"/>
                <a:cs typeface="Helvetica Neue Light"/>
                <a:sym typeface="Helvetica Neue Light"/>
              </a:defRPr>
            </a:lvl1pPr>
          </a:lstStyle>
          <a:p>
            <a:fld id="{86CB4B4D-7CA3-9044-876B-883B54F8677D}" type="slidenum">
              <a:rPr/>
              <a:t>‹#›</a:t>
            </a:fld>
            <a:endParaRPr/>
          </a:p>
        </p:txBody>
      </p:sp>
    </p:spTree>
    <p:extLst>
      <p:ext uri="{BB962C8B-B14F-4D97-AF65-F5344CB8AC3E}">
        <p14:creationId xmlns:p14="http://schemas.microsoft.com/office/powerpoint/2010/main" val="426617704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72" b="0" i="0">
                <a:solidFill>
                  <a:srgbClr val="0D3E56"/>
                </a:solidFill>
                <a:latin typeface="Franklin Gothic Medium"/>
                <a:cs typeface="Franklin Gothic Medium"/>
              </a:defRPr>
            </a:lvl1pPr>
          </a:lstStyle>
          <a:p>
            <a:endParaRPr/>
          </a:p>
        </p:txBody>
      </p:sp>
      <p:sp>
        <p:nvSpPr>
          <p:cNvPr id="3" name="Holder 3"/>
          <p:cNvSpPr>
            <a:spLocks noGrp="1"/>
          </p:cNvSpPr>
          <p:nvPr>
            <p:ph sz="half" idx="2"/>
          </p:nvPr>
        </p:nvSpPr>
        <p:spPr>
          <a:xfrm>
            <a:off x="696777" y="1879062"/>
            <a:ext cx="2719387" cy="184987"/>
          </a:xfrm>
          <a:prstGeom prst="rect">
            <a:avLst/>
          </a:prstGeom>
        </p:spPr>
        <p:txBody>
          <a:bodyPr wrap="square" lIns="0" tIns="0" rIns="0" bIns="0">
            <a:spAutoFit/>
          </a:bodyPr>
          <a:lstStyle>
            <a:lvl1pPr>
              <a:defRPr sz="1336" b="0" i="0">
                <a:solidFill>
                  <a:srgbClr val="0D3E56"/>
                </a:solidFill>
                <a:latin typeface="Calibri"/>
                <a:cs typeface="Calibri"/>
              </a:defRPr>
            </a:lvl1pPr>
          </a:lstStyle>
          <a:p>
            <a:endParaRPr/>
          </a:p>
        </p:txBody>
      </p:sp>
      <p:sp>
        <p:nvSpPr>
          <p:cNvPr id="4" name="Holder 4"/>
          <p:cNvSpPr>
            <a:spLocks noGrp="1"/>
          </p:cNvSpPr>
          <p:nvPr>
            <p:ph sz="half" idx="3"/>
          </p:nvPr>
        </p:nvSpPr>
        <p:spPr>
          <a:xfrm>
            <a:off x="6278880" y="1577340"/>
            <a:ext cx="5303520" cy="3877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9/14/2021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30525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764C-B7CB-42C5-BD10-2BDCF07CD6D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A21AB8-2522-4234-8776-AFDF71ECC0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218DC5-9C66-48BF-AED8-77FC4338C830}"/>
              </a:ext>
            </a:extLst>
          </p:cNvPr>
          <p:cNvSpPr>
            <a:spLocks noGrp="1"/>
          </p:cNvSpPr>
          <p:nvPr>
            <p:ph type="dt" sz="half" idx="10"/>
          </p:nvPr>
        </p:nvSpPr>
        <p:spPr/>
        <p:txBody>
          <a:bodyPr/>
          <a:lstStyle/>
          <a:p>
            <a:fld id="{BEDD62BC-2C6D-4541-AA4C-A0B1C09BA4BA}" type="datetimeFigureOut">
              <a:rPr lang="en-GB" smtClean="0"/>
              <a:t>14/09/2021</a:t>
            </a:fld>
            <a:endParaRPr lang="en-GB"/>
          </a:p>
        </p:txBody>
      </p:sp>
      <p:sp>
        <p:nvSpPr>
          <p:cNvPr id="5" name="Footer Placeholder 4">
            <a:extLst>
              <a:ext uri="{FF2B5EF4-FFF2-40B4-BE49-F238E27FC236}">
                <a16:creationId xmlns:a16="http://schemas.microsoft.com/office/drawing/2014/main" id="{FED7249F-FBD9-420A-8DEB-D5152A46B8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A63178-60E4-4B10-B2EA-AA46E64820D8}"/>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335896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56663-E580-4D55-A371-8DE323F749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E7C918A-4A22-48D9-A5D1-EB33613F42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D13F2B-B291-4A80-BF9B-2C115EB9249D}"/>
              </a:ext>
            </a:extLst>
          </p:cNvPr>
          <p:cNvSpPr>
            <a:spLocks noGrp="1"/>
          </p:cNvSpPr>
          <p:nvPr>
            <p:ph type="dt" sz="half" idx="10"/>
          </p:nvPr>
        </p:nvSpPr>
        <p:spPr/>
        <p:txBody>
          <a:bodyPr/>
          <a:lstStyle/>
          <a:p>
            <a:fld id="{BEDD62BC-2C6D-4541-AA4C-A0B1C09BA4BA}" type="datetimeFigureOut">
              <a:rPr lang="en-GB" smtClean="0"/>
              <a:t>14/09/2021</a:t>
            </a:fld>
            <a:endParaRPr lang="en-GB"/>
          </a:p>
        </p:txBody>
      </p:sp>
      <p:sp>
        <p:nvSpPr>
          <p:cNvPr id="5" name="Footer Placeholder 4">
            <a:extLst>
              <a:ext uri="{FF2B5EF4-FFF2-40B4-BE49-F238E27FC236}">
                <a16:creationId xmlns:a16="http://schemas.microsoft.com/office/drawing/2014/main" id="{F5C09DB7-78B5-4F1A-9943-A59D4BE210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2390D1-07DB-43E2-9AE5-A0F345E7D396}"/>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2746570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AD11F-FF32-4D39-B2BB-69617F5348C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AB04B45-CAC5-4FBE-A501-DBAB9EE444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B7081C3-1134-4B83-83AE-A325EF2C04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35E7F2-DB00-4B32-92F5-6DE4EA6C6E12}"/>
              </a:ext>
            </a:extLst>
          </p:cNvPr>
          <p:cNvSpPr>
            <a:spLocks noGrp="1"/>
          </p:cNvSpPr>
          <p:nvPr>
            <p:ph type="dt" sz="half" idx="10"/>
          </p:nvPr>
        </p:nvSpPr>
        <p:spPr/>
        <p:txBody>
          <a:bodyPr/>
          <a:lstStyle/>
          <a:p>
            <a:fld id="{BEDD62BC-2C6D-4541-AA4C-A0B1C09BA4BA}" type="datetimeFigureOut">
              <a:rPr lang="en-GB" smtClean="0"/>
              <a:t>14/09/2021</a:t>
            </a:fld>
            <a:endParaRPr lang="en-GB"/>
          </a:p>
        </p:txBody>
      </p:sp>
      <p:sp>
        <p:nvSpPr>
          <p:cNvPr id="6" name="Footer Placeholder 5">
            <a:extLst>
              <a:ext uri="{FF2B5EF4-FFF2-40B4-BE49-F238E27FC236}">
                <a16:creationId xmlns:a16="http://schemas.microsoft.com/office/drawing/2014/main" id="{DB24AE6C-435A-4E8E-80CC-86E40CA1EB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987F54-144C-4ABB-934C-070947B232AF}"/>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2922125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37CBB-BF98-4EEE-84C4-52993D066F6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388615-C51A-44F5-AA99-03DBC1C0D1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2AADA8-EE67-4FFA-9EA0-7F435EC73D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5242290-BCE2-4662-A1A6-27F3CBA953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04989A-DD14-429E-A3FC-DCCBEDAF01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0718F3C-E216-4C3C-970A-01430016138B}"/>
              </a:ext>
            </a:extLst>
          </p:cNvPr>
          <p:cNvSpPr>
            <a:spLocks noGrp="1"/>
          </p:cNvSpPr>
          <p:nvPr>
            <p:ph type="dt" sz="half" idx="10"/>
          </p:nvPr>
        </p:nvSpPr>
        <p:spPr/>
        <p:txBody>
          <a:bodyPr/>
          <a:lstStyle/>
          <a:p>
            <a:fld id="{BEDD62BC-2C6D-4541-AA4C-A0B1C09BA4BA}" type="datetimeFigureOut">
              <a:rPr lang="en-GB" smtClean="0"/>
              <a:t>14/09/2021</a:t>
            </a:fld>
            <a:endParaRPr lang="en-GB"/>
          </a:p>
        </p:txBody>
      </p:sp>
      <p:sp>
        <p:nvSpPr>
          <p:cNvPr id="8" name="Footer Placeholder 7">
            <a:extLst>
              <a:ext uri="{FF2B5EF4-FFF2-40B4-BE49-F238E27FC236}">
                <a16:creationId xmlns:a16="http://schemas.microsoft.com/office/drawing/2014/main" id="{BBDE42A2-EAE2-44B7-9281-2FBBAC30C49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AFC7256-A08C-49C4-AF09-CDFAB36F16DB}"/>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1026056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6481C-48F0-40B3-B467-FCE12CEF5D6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3B2C056-9CE6-42AC-90FF-4BD477D143CB}"/>
              </a:ext>
            </a:extLst>
          </p:cNvPr>
          <p:cNvSpPr>
            <a:spLocks noGrp="1"/>
          </p:cNvSpPr>
          <p:nvPr>
            <p:ph type="dt" sz="half" idx="10"/>
          </p:nvPr>
        </p:nvSpPr>
        <p:spPr/>
        <p:txBody>
          <a:bodyPr/>
          <a:lstStyle/>
          <a:p>
            <a:fld id="{BEDD62BC-2C6D-4541-AA4C-A0B1C09BA4BA}" type="datetimeFigureOut">
              <a:rPr lang="en-GB" smtClean="0"/>
              <a:t>14/09/2021</a:t>
            </a:fld>
            <a:endParaRPr lang="en-GB"/>
          </a:p>
        </p:txBody>
      </p:sp>
      <p:sp>
        <p:nvSpPr>
          <p:cNvPr id="4" name="Footer Placeholder 3">
            <a:extLst>
              <a:ext uri="{FF2B5EF4-FFF2-40B4-BE49-F238E27FC236}">
                <a16:creationId xmlns:a16="http://schemas.microsoft.com/office/drawing/2014/main" id="{28231578-E6D3-4EB9-B716-9BBC9660CF4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B3BB67-5839-4E03-A547-E5690BCDD9B9}"/>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1246335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3A1DD1-5602-4950-B492-E1721DCAB0BC}"/>
              </a:ext>
            </a:extLst>
          </p:cNvPr>
          <p:cNvSpPr>
            <a:spLocks noGrp="1"/>
          </p:cNvSpPr>
          <p:nvPr>
            <p:ph type="dt" sz="half" idx="10"/>
          </p:nvPr>
        </p:nvSpPr>
        <p:spPr/>
        <p:txBody>
          <a:bodyPr/>
          <a:lstStyle/>
          <a:p>
            <a:fld id="{BEDD62BC-2C6D-4541-AA4C-A0B1C09BA4BA}" type="datetimeFigureOut">
              <a:rPr lang="en-GB" smtClean="0"/>
              <a:t>14/09/2021</a:t>
            </a:fld>
            <a:endParaRPr lang="en-GB"/>
          </a:p>
        </p:txBody>
      </p:sp>
      <p:sp>
        <p:nvSpPr>
          <p:cNvPr id="3" name="Footer Placeholder 2">
            <a:extLst>
              <a:ext uri="{FF2B5EF4-FFF2-40B4-BE49-F238E27FC236}">
                <a16:creationId xmlns:a16="http://schemas.microsoft.com/office/drawing/2014/main" id="{42528B75-0355-4320-8741-0FDECAFB4D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9FE3AD1-2476-4362-ABBB-C91C6AF08B1C}"/>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1364687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665C1-51E2-44EC-9506-7DD0096FAD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B1E8A63-8434-43A2-AFA2-583A28F9C1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21DE44B-05C6-4455-9373-E69DBA9212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80CCA0-48F0-4979-A5AC-4E3D0214FA87}"/>
              </a:ext>
            </a:extLst>
          </p:cNvPr>
          <p:cNvSpPr>
            <a:spLocks noGrp="1"/>
          </p:cNvSpPr>
          <p:nvPr>
            <p:ph type="dt" sz="half" idx="10"/>
          </p:nvPr>
        </p:nvSpPr>
        <p:spPr/>
        <p:txBody>
          <a:bodyPr/>
          <a:lstStyle/>
          <a:p>
            <a:fld id="{BEDD62BC-2C6D-4541-AA4C-A0B1C09BA4BA}" type="datetimeFigureOut">
              <a:rPr lang="en-GB" smtClean="0"/>
              <a:t>14/09/2021</a:t>
            </a:fld>
            <a:endParaRPr lang="en-GB"/>
          </a:p>
        </p:txBody>
      </p:sp>
      <p:sp>
        <p:nvSpPr>
          <p:cNvPr id="6" name="Footer Placeholder 5">
            <a:extLst>
              <a:ext uri="{FF2B5EF4-FFF2-40B4-BE49-F238E27FC236}">
                <a16:creationId xmlns:a16="http://schemas.microsoft.com/office/drawing/2014/main" id="{0A3FB774-F9D0-444A-9E33-F126CD782D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85D902-A026-498F-8FC9-B8E6E45B5E33}"/>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1681952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0E496-44CA-43F8-A2B1-41C075ED78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F13CAFE-1842-4A81-9990-E618638F3B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F00D069-801D-442C-BAEC-150EE7F9BF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160E61-91EC-4688-8678-FF8F4A839B62}"/>
              </a:ext>
            </a:extLst>
          </p:cNvPr>
          <p:cNvSpPr>
            <a:spLocks noGrp="1"/>
          </p:cNvSpPr>
          <p:nvPr>
            <p:ph type="dt" sz="half" idx="10"/>
          </p:nvPr>
        </p:nvSpPr>
        <p:spPr/>
        <p:txBody>
          <a:bodyPr/>
          <a:lstStyle/>
          <a:p>
            <a:fld id="{BEDD62BC-2C6D-4541-AA4C-A0B1C09BA4BA}" type="datetimeFigureOut">
              <a:rPr lang="en-GB" smtClean="0"/>
              <a:t>14/09/2021</a:t>
            </a:fld>
            <a:endParaRPr lang="en-GB"/>
          </a:p>
        </p:txBody>
      </p:sp>
      <p:sp>
        <p:nvSpPr>
          <p:cNvPr id="6" name="Footer Placeholder 5">
            <a:extLst>
              <a:ext uri="{FF2B5EF4-FFF2-40B4-BE49-F238E27FC236}">
                <a16:creationId xmlns:a16="http://schemas.microsoft.com/office/drawing/2014/main" id="{E5B5D6C7-0B4C-4B0F-AD19-D656F51D1A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ED8BEB-8FA0-4EE7-AC59-8EADE2A9615D}"/>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4206764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BA24D4-959F-4DA4-AB71-B016C7EC33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FB5DF62-DFB1-4212-BF4D-FF8493D8B9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7BC7E5-4E26-4441-A0AA-0E8A968A01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DD62BC-2C6D-4541-AA4C-A0B1C09BA4BA}" type="datetimeFigureOut">
              <a:rPr lang="en-GB" smtClean="0"/>
              <a:t>14/09/2021</a:t>
            </a:fld>
            <a:endParaRPr lang="en-GB"/>
          </a:p>
        </p:txBody>
      </p:sp>
      <p:sp>
        <p:nvSpPr>
          <p:cNvPr id="5" name="Footer Placeholder 4">
            <a:extLst>
              <a:ext uri="{FF2B5EF4-FFF2-40B4-BE49-F238E27FC236}">
                <a16:creationId xmlns:a16="http://schemas.microsoft.com/office/drawing/2014/main" id="{5FC30525-6FDD-41FA-B21E-8BBF00E013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492E483-51C4-4617-B6A7-EB989ABAD0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48CCBA-BA94-4F9B-BE56-6F0540D88AF4}" type="slidenum">
              <a:rPr lang="en-GB" smtClean="0"/>
              <a:t>‹#›</a:t>
            </a:fld>
            <a:endParaRPr lang="en-GB"/>
          </a:p>
        </p:txBody>
      </p:sp>
    </p:spTree>
    <p:extLst>
      <p:ext uri="{BB962C8B-B14F-4D97-AF65-F5344CB8AC3E}">
        <p14:creationId xmlns:p14="http://schemas.microsoft.com/office/powerpoint/2010/main" val="407074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jpeg"/><Relationship Id="rId7"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4.png"/><Relationship Id="rId4" Type="http://schemas.openxmlformats.org/officeDocument/2006/relationships/image" Target="../media/image8.pn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23FFED-6210-7543-9B9C-63892E9D1470}"/>
              </a:ext>
            </a:extLst>
          </p:cNvPr>
          <p:cNvSpPr txBox="1"/>
          <p:nvPr/>
        </p:nvSpPr>
        <p:spPr>
          <a:xfrm>
            <a:off x="2502492" y="330936"/>
            <a:ext cx="7556025" cy="1477328"/>
          </a:xfrm>
          <a:prstGeom prst="rect">
            <a:avLst/>
          </a:prstGeom>
          <a:noFill/>
        </p:spPr>
        <p:txBody>
          <a:bodyPr wrap="square" rtlCol="0">
            <a:spAutoFit/>
          </a:bodyPr>
          <a:lstStyle/>
          <a:p>
            <a:pPr algn="ctr"/>
            <a:r>
              <a:rPr lang="en-US" sz="3600" b="1">
                <a:solidFill>
                  <a:srgbClr val="4186A2"/>
                </a:solidFill>
                <a:latin typeface="Franklin Gothic Medium" panose="020B0603020102020204" pitchFamily="34" charset="0"/>
                <a:cs typeface="Calibri" panose="020F0502020204030204" pitchFamily="34" charset="0"/>
              </a:rPr>
              <a:t>C-me powerpoint brand sheet</a:t>
            </a:r>
          </a:p>
          <a:p>
            <a:pPr algn="ctr"/>
            <a:r>
              <a:rPr lang="en-US" sz="1800" b="1">
                <a:solidFill>
                  <a:srgbClr val="4186A2"/>
                </a:solidFill>
                <a:latin typeface="Franklin Gothic Medium" panose="020B0603020102020204" pitchFamily="34" charset="0"/>
                <a:cs typeface="Calibri" panose="020F0502020204030204" pitchFamily="34" charset="0"/>
              </a:rPr>
              <a:t>Please stick to these protocols for brand consistency</a:t>
            </a:r>
          </a:p>
          <a:p>
            <a:r>
              <a:rPr lang="en-US" sz="3600" b="1">
                <a:solidFill>
                  <a:srgbClr val="F25C51"/>
                </a:solidFill>
                <a:latin typeface="Franklin Gothic Medium" panose="020B0603020102020204" pitchFamily="34" charset="0"/>
                <a:cs typeface="Calibri" panose="020F0502020204030204" pitchFamily="34" charset="0"/>
              </a:rPr>
              <a:t>  </a:t>
            </a:r>
          </a:p>
        </p:txBody>
      </p:sp>
      <p:sp>
        <p:nvSpPr>
          <p:cNvPr id="5" name="TextBox 10">
            <a:extLst>
              <a:ext uri="{FF2B5EF4-FFF2-40B4-BE49-F238E27FC236}">
                <a16:creationId xmlns:a16="http://schemas.microsoft.com/office/drawing/2014/main" id="{540C2F52-C418-8542-85C4-838CC7624AE0}"/>
              </a:ext>
            </a:extLst>
          </p:cNvPr>
          <p:cNvSpPr txBox="1"/>
          <p:nvPr/>
        </p:nvSpPr>
        <p:spPr>
          <a:xfrm>
            <a:off x="2133483" y="1648422"/>
            <a:ext cx="7556024" cy="618920"/>
          </a:xfrm>
          <a:prstGeom prst="rect">
            <a:avLst/>
          </a:prstGeom>
          <a:ln w="12700">
            <a:miter lim="400000"/>
          </a:ln>
          <a:extLst>
            <a:ext uri="{C572A759-6A51-4108-AA02-DFA0A04FC94B}">
              <ma14:wrappingTextBoxFlag xmlns="" xmlns:ma14="http://schemas.microsoft.com/office/mac/drawingml/2011/main" val="1"/>
            </a:ext>
          </a:extLst>
        </p:spPr>
        <p:txBody>
          <a:bodyPr wrap="square" lIns="32147" tIns="32147" rIns="32147" bIns="32147">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pPr algn="ctr"/>
            <a:r>
              <a:rPr lang="en-GB" sz="3600"/>
              <a:t>Slide Title: Franklin Gothic Bold 36pt</a:t>
            </a:r>
            <a:endParaRPr sz="3600"/>
          </a:p>
        </p:txBody>
      </p:sp>
      <p:sp>
        <p:nvSpPr>
          <p:cNvPr id="8" name="Rectangle 7">
            <a:extLst>
              <a:ext uri="{FF2B5EF4-FFF2-40B4-BE49-F238E27FC236}">
                <a16:creationId xmlns:a16="http://schemas.microsoft.com/office/drawing/2014/main" id="{31BDD186-110B-0145-9C37-C18E3B97AA97}"/>
              </a:ext>
            </a:extLst>
          </p:cNvPr>
          <p:cNvSpPr/>
          <p:nvPr/>
        </p:nvSpPr>
        <p:spPr>
          <a:xfrm>
            <a:off x="2518098" y="2521568"/>
            <a:ext cx="6786794" cy="461665"/>
          </a:xfrm>
          <a:prstGeom prst="rect">
            <a:avLst/>
          </a:prstGeom>
        </p:spPr>
        <p:txBody>
          <a:bodyPr wrap="square">
            <a:spAutoFit/>
          </a:bodyPr>
          <a:lstStyle/>
          <a:p>
            <a:pPr marL="457188" lvl="1" algn="ctr"/>
            <a:r>
              <a:rPr lang="en-US" sz="2400">
                <a:solidFill>
                  <a:srgbClr val="0D3E56"/>
                </a:solidFill>
                <a:latin typeface="Franklin Gothic Medium" panose="020B0603020102020204" pitchFamily="34" charset="0"/>
                <a:cs typeface="Calibri" panose="020F0502020204030204" pitchFamily="34" charset="0"/>
              </a:rPr>
              <a:t>Sub-headings: Franklin Gothic Regular 24pt </a:t>
            </a:r>
          </a:p>
        </p:txBody>
      </p:sp>
      <p:sp>
        <p:nvSpPr>
          <p:cNvPr id="9" name="Rectangle 8">
            <a:extLst>
              <a:ext uri="{FF2B5EF4-FFF2-40B4-BE49-F238E27FC236}">
                <a16:creationId xmlns:a16="http://schemas.microsoft.com/office/drawing/2014/main" id="{8F0F98A7-8531-B742-9004-30B5251C8AEC}"/>
              </a:ext>
            </a:extLst>
          </p:cNvPr>
          <p:cNvSpPr/>
          <p:nvPr/>
        </p:nvSpPr>
        <p:spPr>
          <a:xfrm>
            <a:off x="3242269" y="3289649"/>
            <a:ext cx="5707462" cy="369332"/>
          </a:xfrm>
          <a:prstGeom prst="rect">
            <a:avLst/>
          </a:prstGeom>
        </p:spPr>
        <p:txBody>
          <a:bodyPr wrap="square">
            <a:spAutoFit/>
          </a:bodyPr>
          <a:lstStyle/>
          <a:p>
            <a:pPr marL="912813" lvl="2" indent="-901700" algn="ctr"/>
            <a:r>
              <a:rPr lang="en-US" sz="1800">
                <a:solidFill>
                  <a:srgbClr val="0D3E56"/>
                </a:solidFill>
                <a:latin typeface="Franklin Gothic Medium" panose="020B0603020102020204" pitchFamily="34" charset="0"/>
                <a:cs typeface="Calibri" panose="020F0502020204030204" pitchFamily="34" charset="0"/>
              </a:rPr>
              <a:t>Explanatory Text: Franklin Gothic Regular 18pt</a:t>
            </a:r>
          </a:p>
        </p:txBody>
      </p:sp>
      <p:pic>
        <p:nvPicPr>
          <p:cNvPr id="10" name="Picture 9">
            <a:extLst>
              <a:ext uri="{FF2B5EF4-FFF2-40B4-BE49-F238E27FC236}">
                <a16:creationId xmlns:a16="http://schemas.microsoft.com/office/drawing/2014/main" id="{A719D303-7155-A84D-B058-02F04AB2B188}"/>
              </a:ext>
            </a:extLst>
          </p:cNvPr>
          <p:cNvPicPr>
            <a:picLocks noChangeAspect="1"/>
          </p:cNvPicPr>
          <p:nvPr/>
        </p:nvPicPr>
        <p:blipFill>
          <a:blip r:embed="rId3"/>
          <a:stretch>
            <a:fillRect/>
          </a:stretch>
        </p:blipFill>
        <p:spPr>
          <a:xfrm>
            <a:off x="1896400" y="5046940"/>
            <a:ext cx="4384105" cy="1010291"/>
          </a:xfrm>
          <a:prstGeom prst="rect">
            <a:avLst/>
          </a:prstGeom>
        </p:spPr>
      </p:pic>
      <p:sp>
        <p:nvSpPr>
          <p:cNvPr id="11" name="Rectangle 10">
            <a:extLst>
              <a:ext uri="{FF2B5EF4-FFF2-40B4-BE49-F238E27FC236}">
                <a16:creationId xmlns:a16="http://schemas.microsoft.com/office/drawing/2014/main" id="{959FF589-81C2-DA41-B9E4-90F47B29F0AF}"/>
              </a:ext>
            </a:extLst>
          </p:cNvPr>
          <p:cNvSpPr/>
          <p:nvPr/>
        </p:nvSpPr>
        <p:spPr>
          <a:xfrm>
            <a:off x="948268" y="4527990"/>
            <a:ext cx="4384105" cy="369332"/>
          </a:xfrm>
          <a:prstGeom prst="rect">
            <a:avLst/>
          </a:prstGeom>
        </p:spPr>
        <p:txBody>
          <a:bodyPr wrap="square">
            <a:spAutoFit/>
          </a:bodyPr>
          <a:lstStyle/>
          <a:p>
            <a:pPr marL="914388" lvl="2"/>
            <a:r>
              <a:rPr lang="en-US" sz="1800">
                <a:solidFill>
                  <a:srgbClr val="0D3E56"/>
                </a:solidFill>
                <a:latin typeface="Franklin Gothic Medium" panose="020B0603020102020204" pitchFamily="34" charset="0"/>
                <a:cs typeface="Calibri" panose="020F0502020204030204" pitchFamily="34" charset="0"/>
              </a:rPr>
              <a:t>Background </a:t>
            </a:r>
            <a:r>
              <a:rPr lang="en-US" sz="1800" err="1">
                <a:solidFill>
                  <a:srgbClr val="0D3E56"/>
                </a:solidFill>
                <a:latin typeface="Franklin Gothic Medium" panose="020B0603020102020204" pitchFamily="34" charset="0"/>
                <a:cs typeface="Calibri" panose="020F0502020204030204" pitchFamily="34" charset="0"/>
              </a:rPr>
              <a:t>Colour</a:t>
            </a:r>
            <a:r>
              <a:rPr lang="en-US" sz="1800">
                <a:solidFill>
                  <a:srgbClr val="0D3E56"/>
                </a:solidFill>
                <a:latin typeface="Franklin Gothic Medium" panose="020B0603020102020204" pitchFamily="34" charset="0"/>
                <a:cs typeface="Calibri" panose="020F0502020204030204" pitchFamily="34" charset="0"/>
              </a:rPr>
              <a:t> Palette:</a:t>
            </a:r>
          </a:p>
        </p:txBody>
      </p:sp>
      <p:sp>
        <p:nvSpPr>
          <p:cNvPr id="12" name="Rectangle 11">
            <a:extLst>
              <a:ext uri="{FF2B5EF4-FFF2-40B4-BE49-F238E27FC236}">
                <a16:creationId xmlns:a16="http://schemas.microsoft.com/office/drawing/2014/main" id="{6DE800F4-15FF-2245-A2BD-6BAFBF284C85}"/>
              </a:ext>
            </a:extLst>
          </p:cNvPr>
          <p:cNvSpPr/>
          <p:nvPr/>
        </p:nvSpPr>
        <p:spPr>
          <a:xfrm>
            <a:off x="6280505" y="4506168"/>
            <a:ext cx="4384105" cy="369332"/>
          </a:xfrm>
          <a:prstGeom prst="rect">
            <a:avLst/>
          </a:prstGeom>
        </p:spPr>
        <p:txBody>
          <a:bodyPr wrap="square">
            <a:spAutoFit/>
          </a:bodyPr>
          <a:lstStyle/>
          <a:p>
            <a:pPr marL="914388" lvl="2"/>
            <a:r>
              <a:rPr lang="en-US" sz="1800">
                <a:solidFill>
                  <a:srgbClr val="0D3E56"/>
                </a:solidFill>
                <a:latin typeface="Franklin Gothic Medium" panose="020B0603020102020204" pitchFamily="34" charset="0"/>
                <a:cs typeface="Calibri" panose="020F0502020204030204" pitchFamily="34" charset="0"/>
              </a:rPr>
              <a:t>Text </a:t>
            </a:r>
            <a:r>
              <a:rPr lang="en-US" sz="1800" err="1">
                <a:solidFill>
                  <a:srgbClr val="0D3E56"/>
                </a:solidFill>
                <a:latin typeface="Franklin Gothic Medium" panose="020B0603020102020204" pitchFamily="34" charset="0"/>
                <a:cs typeface="Calibri" panose="020F0502020204030204" pitchFamily="34" charset="0"/>
              </a:rPr>
              <a:t>Colour</a:t>
            </a:r>
            <a:r>
              <a:rPr lang="en-US" sz="1800">
                <a:solidFill>
                  <a:srgbClr val="0D3E56"/>
                </a:solidFill>
                <a:latin typeface="Franklin Gothic Medium" panose="020B0603020102020204" pitchFamily="34" charset="0"/>
                <a:cs typeface="Calibri" panose="020F0502020204030204" pitchFamily="34" charset="0"/>
              </a:rPr>
              <a:t> Palette:</a:t>
            </a:r>
          </a:p>
        </p:txBody>
      </p:sp>
      <p:sp>
        <p:nvSpPr>
          <p:cNvPr id="16" name="Rectangle 15">
            <a:extLst>
              <a:ext uri="{FF2B5EF4-FFF2-40B4-BE49-F238E27FC236}">
                <a16:creationId xmlns:a16="http://schemas.microsoft.com/office/drawing/2014/main" id="{3776E0B3-CE7F-474F-8573-47A76FB00CE4}"/>
              </a:ext>
            </a:extLst>
          </p:cNvPr>
          <p:cNvSpPr/>
          <p:nvPr/>
        </p:nvSpPr>
        <p:spPr>
          <a:xfrm>
            <a:off x="7330369" y="5046940"/>
            <a:ext cx="854074" cy="489787"/>
          </a:xfrm>
          <a:prstGeom prst="rect">
            <a:avLst/>
          </a:prstGeom>
          <a:solidFill>
            <a:srgbClr val="0D3E56"/>
          </a:solidFill>
          <a:ln>
            <a:solidFill>
              <a:srgbClr val="0D3E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a:extLst>
              <a:ext uri="{FF2B5EF4-FFF2-40B4-BE49-F238E27FC236}">
                <a16:creationId xmlns:a16="http://schemas.microsoft.com/office/drawing/2014/main" id="{F60BBF35-351E-3F4E-B2A5-FB0EF4A6FE04}"/>
              </a:ext>
            </a:extLst>
          </p:cNvPr>
          <p:cNvSpPr/>
          <p:nvPr/>
        </p:nvSpPr>
        <p:spPr>
          <a:xfrm>
            <a:off x="8472556" y="5046939"/>
            <a:ext cx="854074" cy="489787"/>
          </a:xfrm>
          <a:prstGeom prst="rect">
            <a:avLst/>
          </a:prstGeom>
          <a:solidFill>
            <a:srgbClr val="4186A2"/>
          </a:solidFill>
          <a:ln>
            <a:solidFill>
              <a:srgbClr val="4186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00E2E8C5-A5C5-7E45-8986-6C53E1A9FEFC}"/>
              </a:ext>
            </a:extLst>
          </p:cNvPr>
          <p:cNvSpPr/>
          <p:nvPr/>
        </p:nvSpPr>
        <p:spPr>
          <a:xfrm>
            <a:off x="9614743" y="5046938"/>
            <a:ext cx="854074" cy="489787"/>
          </a:xfrm>
          <a:prstGeom prst="rect">
            <a:avLst/>
          </a:prstGeom>
          <a:solidFill>
            <a:srgbClr val="75B3C4"/>
          </a:solidFill>
          <a:ln>
            <a:solidFill>
              <a:srgbClr val="75B3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TextBox 18">
            <a:extLst>
              <a:ext uri="{FF2B5EF4-FFF2-40B4-BE49-F238E27FC236}">
                <a16:creationId xmlns:a16="http://schemas.microsoft.com/office/drawing/2014/main" id="{85AC814B-D6DE-4446-AE9D-0BA444573200}"/>
              </a:ext>
            </a:extLst>
          </p:cNvPr>
          <p:cNvSpPr txBox="1"/>
          <p:nvPr/>
        </p:nvSpPr>
        <p:spPr>
          <a:xfrm>
            <a:off x="7330369" y="5618136"/>
            <a:ext cx="369706" cy="523220"/>
          </a:xfrm>
          <a:prstGeom prst="rect">
            <a:avLst/>
          </a:prstGeom>
          <a:noFill/>
        </p:spPr>
        <p:txBody>
          <a:bodyPr wrap="square" rtlCol="0">
            <a:spAutoFit/>
          </a:bodyPr>
          <a:lstStyle/>
          <a:p>
            <a:r>
              <a:rPr lang="en-US" sz="700">
                <a:latin typeface="+mj-lt"/>
              </a:rPr>
              <a:t>C 91</a:t>
            </a:r>
          </a:p>
          <a:p>
            <a:r>
              <a:rPr lang="en-US" sz="700">
                <a:latin typeface="+mj-lt"/>
              </a:rPr>
              <a:t>M 54</a:t>
            </a:r>
          </a:p>
          <a:p>
            <a:r>
              <a:rPr lang="en-US" sz="700">
                <a:latin typeface="+mj-lt"/>
              </a:rPr>
              <a:t>Y 26</a:t>
            </a:r>
          </a:p>
          <a:p>
            <a:r>
              <a:rPr lang="en-US" sz="700">
                <a:latin typeface="+mj-lt"/>
              </a:rPr>
              <a:t>K 40</a:t>
            </a:r>
          </a:p>
        </p:txBody>
      </p:sp>
      <p:sp>
        <p:nvSpPr>
          <p:cNvPr id="20" name="TextBox 19">
            <a:extLst>
              <a:ext uri="{FF2B5EF4-FFF2-40B4-BE49-F238E27FC236}">
                <a16:creationId xmlns:a16="http://schemas.microsoft.com/office/drawing/2014/main" id="{F8A3EA54-3950-964A-AA8E-E49F7C254605}"/>
              </a:ext>
            </a:extLst>
          </p:cNvPr>
          <p:cNvSpPr txBox="1"/>
          <p:nvPr/>
        </p:nvSpPr>
        <p:spPr>
          <a:xfrm>
            <a:off x="7700075" y="5618136"/>
            <a:ext cx="369706" cy="415498"/>
          </a:xfrm>
          <a:prstGeom prst="rect">
            <a:avLst/>
          </a:prstGeom>
          <a:noFill/>
        </p:spPr>
        <p:txBody>
          <a:bodyPr wrap="square" rtlCol="0">
            <a:spAutoFit/>
          </a:bodyPr>
          <a:lstStyle/>
          <a:p>
            <a:r>
              <a:rPr lang="en-US" sz="700">
                <a:latin typeface="+mj-lt"/>
              </a:rPr>
              <a:t>R 20</a:t>
            </a:r>
          </a:p>
          <a:p>
            <a:r>
              <a:rPr lang="en-US" sz="700">
                <a:latin typeface="+mj-lt"/>
              </a:rPr>
              <a:t>G 62</a:t>
            </a:r>
          </a:p>
          <a:p>
            <a:r>
              <a:rPr lang="en-US" sz="700">
                <a:latin typeface="+mj-lt"/>
              </a:rPr>
              <a:t>B 86</a:t>
            </a:r>
          </a:p>
        </p:txBody>
      </p:sp>
      <p:sp>
        <p:nvSpPr>
          <p:cNvPr id="21" name="TextBox 20">
            <a:extLst>
              <a:ext uri="{FF2B5EF4-FFF2-40B4-BE49-F238E27FC236}">
                <a16:creationId xmlns:a16="http://schemas.microsoft.com/office/drawing/2014/main" id="{B54447D3-DD13-DE43-8AF0-F0C13153C4A6}"/>
              </a:ext>
            </a:extLst>
          </p:cNvPr>
          <p:cNvSpPr txBox="1"/>
          <p:nvPr/>
        </p:nvSpPr>
        <p:spPr>
          <a:xfrm>
            <a:off x="8515223" y="5618136"/>
            <a:ext cx="369706" cy="523220"/>
          </a:xfrm>
          <a:prstGeom prst="rect">
            <a:avLst/>
          </a:prstGeom>
          <a:noFill/>
        </p:spPr>
        <p:txBody>
          <a:bodyPr wrap="square" rtlCol="0">
            <a:spAutoFit/>
          </a:bodyPr>
          <a:lstStyle/>
          <a:p>
            <a:r>
              <a:rPr lang="en-US" sz="700">
                <a:latin typeface="+mj-lt"/>
              </a:rPr>
              <a:t>C 74</a:t>
            </a:r>
          </a:p>
          <a:p>
            <a:r>
              <a:rPr lang="en-US" sz="700">
                <a:latin typeface="+mj-lt"/>
              </a:rPr>
              <a:t>M 28</a:t>
            </a:r>
          </a:p>
          <a:p>
            <a:r>
              <a:rPr lang="en-US" sz="700">
                <a:latin typeface="+mj-lt"/>
              </a:rPr>
              <a:t>Y 16</a:t>
            </a:r>
          </a:p>
          <a:p>
            <a:r>
              <a:rPr lang="en-US" sz="700">
                <a:latin typeface="+mj-lt"/>
              </a:rPr>
              <a:t>K 5</a:t>
            </a:r>
          </a:p>
        </p:txBody>
      </p:sp>
      <p:sp>
        <p:nvSpPr>
          <p:cNvPr id="22" name="TextBox 21">
            <a:extLst>
              <a:ext uri="{FF2B5EF4-FFF2-40B4-BE49-F238E27FC236}">
                <a16:creationId xmlns:a16="http://schemas.microsoft.com/office/drawing/2014/main" id="{FF449BF0-420C-0543-9EC0-259F985E9ECA}"/>
              </a:ext>
            </a:extLst>
          </p:cNvPr>
          <p:cNvSpPr txBox="1"/>
          <p:nvPr/>
        </p:nvSpPr>
        <p:spPr>
          <a:xfrm>
            <a:off x="8884929" y="5618136"/>
            <a:ext cx="441701" cy="415498"/>
          </a:xfrm>
          <a:prstGeom prst="rect">
            <a:avLst/>
          </a:prstGeom>
          <a:noFill/>
        </p:spPr>
        <p:txBody>
          <a:bodyPr wrap="square" rtlCol="0">
            <a:spAutoFit/>
          </a:bodyPr>
          <a:lstStyle/>
          <a:p>
            <a:r>
              <a:rPr lang="en-US" sz="700">
                <a:latin typeface="+mj-lt"/>
              </a:rPr>
              <a:t>R 65</a:t>
            </a:r>
          </a:p>
          <a:p>
            <a:r>
              <a:rPr lang="en-US" sz="700">
                <a:latin typeface="+mj-lt"/>
              </a:rPr>
              <a:t>G 134</a:t>
            </a:r>
          </a:p>
          <a:p>
            <a:r>
              <a:rPr lang="en-US" sz="700">
                <a:latin typeface="+mj-lt"/>
              </a:rPr>
              <a:t>B 162</a:t>
            </a:r>
          </a:p>
        </p:txBody>
      </p:sp>
      <p:sp>
        <p:nvSpPr>
          <p:cNvPr id="23" name="TextBox 22">
            <a:extLst>
              <a:ext uri="{FF2B5EF4-FFF2-40B4-BE49-F238E27FC236}">
                <a16:creationId xmlns:a16="http://schemas.microsoft.com/office/drawing/2014/main" id="{8885A428-DD21-0142-927A-F56442475250}"/>
              </a:ext>
            </a:extLst>
          </p:cNvPr>
          <p:cNvSpPr txBox="1"/>
          <p:nvPr/>
        </p:nvSpPr>
        <p:spPr>
          <a:xfrm>
            <a:off x="9651329" y="5618136"/>
            <a:ext cx="369706" cy="523220"/>
          </a:xfrm>
          <a:prstGeom prst="rect">
            <a:avLst/>
          </a:prstGeom>
          <a:noFill/>
        </p:spPr>
        <p:txBody>
          <a:bodyPr wrap="square" rtlCol="0">
            <a:spAutoFit/>
          </a:bodyPr>
          <a:lstStyle/>
          <a:p>
            <a:r>
              <a:rPr lang="en-US" sz="700">
                <a:latin typeface="+mj-lt"/>
              </a:rPr>
              <a:t>C 52</a:t>
            </a:r>
          </a:p>
          <a:p>
            <a:r>
              <a:rPr lang="en-US" sz="700">
                <a:latin typeface="+mj-lt"/>
              </a:rPr>
              <a:t>M 10</a:t>
            </a:r>
          </a:p>
          <a:p>
            <a:r>
              <a:rPr lang="en-US" sz="700">
                <a:latin typeface="+mj-lt"/>
              </a:rPr>
              <a:t>Y 11</a:t>
            </a:r>
          </a:p>
          <a:p>
            <a:r>
              <a:rPr lang="en-US" sz="700">
                <a:latin typeface="+mj-lt"/>
              </a:rPr>
              <a:t>K 1</a:t>
            </a:r>
          </a:p>
        </p:txBody>
      </p:sp>
      <p:sp>
        <p:nvSpPr>
          <p:cNvPr id="24" name="TextBox 23">
            <a:extLst>
              <a:ext uri="{FF2B5EF4-FFF2-40B4-BE49-F238E27FC236}">
                <a16:creationId xmlns:a16="http://schemas.microsoft.com/office/drawing/2014/main" id="{15857D1A-3959-464D-B8ED-BB790C76047E}"/>
              </a:ext>
            </a:extLst>
          </p:cNvPr>
          <p:cNvSpPr txBox="1"/>
          <p:nvPr/>
        </p:nvSpPr>
        <p:spPr>
          <a:xfrm>
            <a:off x="10021035" y="5618136"/>
            <a:ext cx="447782" cy="415498"/>
          </a:xfrm>
          <a:prstGeom prst="rect">
            <a:avLst/>
          </a:prstGeom>
          <a:noFill/>
        </p:spPr>
        <p:txBody>
          <a:bodyPr wrap="square" rtlCol="0">
            <a:spAutoFit/>
          </a:bodyPr>
          <a:lstStyle/>
          <a:p>
            <a:r>
              <a:rPr lang="en-US" sz="700">
                <a:latin typeface="+mj-lt"/>
              </a:rPr>
              <a:t>R 117</a:t>
            </a:r>
          </a:p>
          <a:p>
            <a:r>
              <a:rPr lang="en-US" sz="700">
                <a:latin typeface="+mj-lt"/>
              </a:rPr>
              <a:t>G 179</a:t>
            </a:r>
          </a:p>
          <a:p>
            <a:r>
              <a:rPr lang="en-US" sz="700">
                <a:latin typeface="+mj-lt"/>
              </a:rPr>
              <a:t>B 196</a:t>
            </a:r>
          </a:p>
        </p:txBody>
      </p:sp>
      <p:sp>
        <p:nvSpPr>
          <p:cNvPr id="25" name="TextBox 1">
            <a:extLst>
              <a:ext uri="{FF2B5EF4-FFF2-40B4-BE49-F238E27FC236}">
                <a16:creationId xmlns:a16="http://schemas.microsoft.com/office/drawing/2014/main" id="{501B6C63-F934-4F81-8033-5AD6EECB163B}"/>
              </a:ext>
            </a:extLst>
          </p:cNvPr>
          <p:cNvSpPr txBox="1"/>
          <p:nvPr/>
        </p:nvSpPr>
        <p:spPr>
          <a:xfrm>
            <a:off x="0" y="6596390"/>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rgbClr val="1A4960"/>
                </a:solidFill>
                <a:latin typeface="Calibri"/>
                <a:cs typeface="Calibri"/>
              </a:rPr>
              <a:t>©2014 Colour Preferences Ltd | </a:t>
            </a:r>
            <a:r>
              <a:rPr lang="en-GB" sz="1100" b="0" i="0" u="none" strike="noStrike" baseline="0" dirty="0" err="1">
                <a:solidFill>
                  <a:srgbClr val="1A4960"/>
                </a:solidFill>
                <a:latin typeface="Calibri"/>
                <a:cs typeface="Calibri"/>
              </a:rPr>
              <a:t>www.colour-profiling.com</a:t>
            </a:r>
            <a:endParaRPr lang="en-GB" sz="1100" dirty="0">
              <a:solidFill>
                <a:srgbClr val="1A4960"/>
              </a:solidFill>
              <a:latin typeface="Calibri"/>
              <a:cs typeface="Calibri"/>
            </a:endParaRPr>
          </a:p>
        </p:txBody>
      </p:sp>
    </p:spTree>
    <p:extLst>
      <p:ext uri="{BB962C8B-B14F-4D97-AF65-F5344CB8AC3E}">
        <p14:creationId xmlns:p14="http://schemas.microsoft.com/office/powerpoint/2010/main" val="578443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7241AE6-C095-A14A-9EF4-ECC92D9B8491}"/>
              </a:ext>
            </a:extLst>
          </p:cNvPr>
          <p:cNvPicPr>
            <a:picLocks noChangeAspect="1"/>
          </p:cNvPicPr>
          <p:nvPr/>
        </p:nvPicPr>
        <p:blipFill rotWithShape="1">
          <a:blip r:embed="rId3"/>
          <a:srcRect l="15895" t="670" r="10374"/>
          <a:stretch/>
        </p:blipFill>
        <p:spPr>
          <a:xfrm>
            <a:off x="0" y="-25443"/>
            <a:ext cx="12192000" cy="6908885"/>
          </a:xfrm>
          <a:prstGeom prst="rect">
            <a:avLst/>
          </a:prstGeom>
        </p:spPr>
      </p:pic>
      <p:pic>
        <p:nvPicPr>
          <p:cNvPr id="18" name="Picture 5" descr="Picture 5">
            <a:extLst>
              <a:ext uri="{FF2B5EF4-FFF2-40B4-BE49-F238E27FC236}">
                <a16:creationId xmlns:a16="http://schemas.microsoft.com/office/drawing/2014/main" id="{6D4B9B00-4202-CD4D-B0CB-3ED0077B0398}"/>
              </a:ext>
            </a:extLst>
          </p:cNvPr>
          <p:cNvPicPr>
            <a:picLocks noChangeAspect="1"/>
          </p:cNvPicPr>
          <p:nvPr/>
        </p:nvPicPr>
        <p:blipFill>
          <a:blip r:embed="rId4"/>
          <a:srcRect l="994" t="999" r="952" b="999"/>
          <a:stretch>
            <a:fillRect/>
          </a:stretch>
        </p:blipFill>
        <p:spPr>
          <a:xfrm>
            <a:off x="4214876" y="1787936"/>
            <a:ext cx="3454987" cy="3453129"/>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sp>
        <p:nvSpPr>
          <p:cNvPr id="6" name="Text Box 26"/>
          <p:cNvSpPr txBox="1">
            <a:spLocks noChangeArrowheads="1"/>
          </p:cNvSpPr>
          <p:nvPr/>
        </p:nvSpPr>
        <p:spPr bwMode="auto">
          <a:xfrm>
            <a:off x="4615491" y="770361"/>
            <a:ext cx="2697972" cy="1175801"/>
          </a:xfrm>
          <a:prstGeom prst="roundRect">
            <a:avLst/>
          </a:prstGeom>
          <a:solidFill>
            <a:srgbClr val="FFFFFF">
              <a:alpha val="35000"/>
            </a:srgbClr>
          </a:solidFill>
          <a:ln w="38100">
            <a:solidFill>
              <a:srgbClr val="7030A0"/>
            </a:solidFill>
            <a:miter lim="800000"/>
            <a:headEnd/>
            <a:tailEnd/>
          </a:ln>
        </p:spPr>
        <p:txBody>
          <a:bodyPr rot="0" vert="horz" wrap="square" lIns="91440" tIns="45720" rIns="91440" bIns="45720" anchor="ctr" anchorCtr="0" upright="1">
            <a:noAutofit/>
          </a:bodyPr>
          <a:lstStyle/>
          <a:p>
            <a:pPr marL="285750" indent="-285750">
              <a:buFont typeface="Arial" panose="020B0604020202020204" pitchFamily="34" charset="0"/>
              <a:buChar char="•"/>
            </a:pPr>
            <a:r>
              <a:rPr lang="en-GB" sz="1600">
                <a:solidFill>
                  <a:srgbClr val="1A4960"/>
                </a:solidFill>
                <a:latin typeface="Franklin Gothic Medium" panose="020B0603020102020204" pitchFamily="34" charset="0"/>
                <a:ea typeface="Calibri" panose="020F0502020204030204" pitchFamily="34" charset="0"/>
                <a:cs typeface="Arial" panose="020B0604020202020204" pitchFamily="34" charset="0"/>
              </a:rPr>
              <a:t>Discernment</a:t>
            </a:r>
          </a:p>
          <a:p>
            <a:pPr marL="285750" indent="-285750">
              <a:buFont typeface="Arial" panose="020B0604020202020204" pitchFamily="34" charset="0"/>
              <a:buChar char="•"/>
            </a:pPr>
            <a:r>
              <a:rPr lang="en-GB" sz="1600">
                <a:solidFill>
                  <a:srgbClr val="1A4960"/>
                </a:solidFill>
                <a:latin typeface="Franklin Gothic Medium" panose="020B0603020102020204" pitchFamily="34" charset="0"/>
                <a:ea typeface="Calibri" panose="020F0502020204030204" pitchFamily="34" charset="0"/>
                <a:cs typeface="Arial" panose="020B0604020202020204" pitchFamily="34" charset="0"/>
              </a:rPr>
              <a:t>Accurate</a:t>
            </a:r>
            <a:endParaRPr lang="en-GB" sz="1600">
              <a:solidFill>
                <a:srgbClr val="1A4960"/>
              </a:solidFill>
              <a:latin typeface="Franklin Gothic Medium" panose="020B06030201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600">
                <a:solidFill>
                  <a:srgbClr val="1A4960"/>
                </a:solidFill>
                <a:latin typeface="Franklin Gothic Medium" panose="020B0603020102020204" pitchFamily="34" charset="0"/>
                <a:ea typeface="Calibri" panose="020F0502020204030204" pitchFamily="34" charset="0"/>
                <a:cs typeface="Arial" panose="020B0604020202020204" pitchFamily="34" charset="0"/>
              </a:rPr>
              <a:t>Right way to do things</a:t>
            </a:r>
            <a:endParaRPr lang="en-GB" sz="1600">
              <a:solidFill>
                <a:srgbClr val="1A4960"/>
              </a:solidFill>
              <a:latin typeface="Franklin Gothic Medium" panose="020B0603020102020204" pitchFamily="34" charset="0"/>
              <a:ea typeface="Calibri" panose="020F0502020204030204" pitchFamily="34" charset="0"/>
              <a:cs typeface="Times New Roman" panose="02020603050405020304" pitchFamily="18" charset="0"/>
            </a:endParaRPr>
          </a:p>
        </p:txBody>
      </p:sp>
      <p:sp>
        <p:nvSpPr>
          <p:cNvPr id="7" name="Text Box 25"/>
          <p:cNvSpPr txBox="1">
            <a:spLocks noChangeArrowheads="1"/>
          </p:cNvSpPr>
          <p:nvPr/>
        </p:nvSpPr>
        <p:spPr bwMode="auto">
          <a:xfrm>
            <a:off x="7710779" y="1405234"/>
            <a:ext cx="2776221" cy="1206159"/>
          </a:xfrm>
          <a:prstGeom prst="roundRect">
            <a:avLst/>
          </a:prstGeom>
          <a:solidFill>
            <a:srgbClr val="FFFFFF">
              <a:alpha val="35000"/>
            </a:srgbClr>
          </a:solidFill>
          <a:ln w="38100">
            <a:solidFill>
              <a:srgbClr val="D9251A"/>
            </a:solidFill>
            <a:miter lim="800000"/>
            <a:headEnd/>
            <a:tailEnd/>
          </a:ln>
        </p:spPr>
        <p:txBody>
          <a:bodyPr rot="0" vert="horz" wrap="square" lIns="91440" tIns="72000" rIns="91440" bIns="45720" anchor="ctr" anchorCtr="0" upright="1">
            <a:noAutofit/>
          </a:bodyPr>
          <a:lstStyle/>
          <a:p>
            <a:pPr marL="285750" indent="-285750">
              <a:buFont typeface="Arial" panose="020B0604020202020204" pitchFamily="34" charset="0"/>
              <a:buChar char="•"/>
            </a:pPr>
            <a:r>
              <a:rPr lang="en-GB" sz="1600">
                <a:solidFill>
                  <a:srgbClr val="1A4960"/>
                </a:solidFill>
                <a:latin typeface="Franklin Gothic Medium" panose="020B0603020102020204" pitchFamily="34" charset="0"/>
                <a:ea typeface="Calibri" panose="020F0502020204030204" pitchFamily="34" charset="0"/>
                <a:cs typeface="Arial" panose="020B0604020202020204" pitchFamily="34" charset="0"/>
              </a:rPr>
              <a:t>Happy to close</a:t>
            </a:r>
            <a:endParaRPr lang="en-GB" sz="1600">
              <a:solidFill>
                <a:srgbClr val="1A4960"/>
              </a:solidFill>
              <a:latin typeface="Franklin Gothic Medium" panose="020B06030201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600">
                <a:solidFill>
                  <a:srgbClr val="1A4960"/>
                </a:solidFill>
                <a:latin typeface="Franklin Gothic Medium" panose="020B0603020102020204" pitchFamily="34" charset="0"/>
                <a:ea typeface="Calibri" panose="020F0502020204030204" pitchFamily="34" charset="0"/>
                <a:cs typeface="Arial" panose="020B0604020202020204" pitchFamily="34" charset="0"/>
              </a:rPr>
              <a:t>Negotiator</a:t>
            </a:r>
            <a:endParaRPr lang="en-GB" sz="1600">
              <a:solidFill>
                <a:srgbClr val="1A4960"/>
              </a:solidFill>
              <a:latin typeface="Franklin Gothic Medium" panose="020B06030201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600">
                <a:solidFill>
                  <a:srgbClr val="1A4960"/>
                </a:solidFill>
                <a:latin typeface="Franklin Gothic Medium" panose="020B0603020102020204" pitchFamily="34" charset="0"/>
                <a:ea typeface="Calibri" panose="020F0502020204030204" pitchFamily="34" charset="0"/>
                <a:cs typeface="Arial" panose="020B0604020202020204" pitchFamily="34" charset="0"/>
              </a:rPr>
              <a:t>Moves on quickly</a:t>
            </a:r>
            <a:endParaRPr lang="en-GB" sz="1600">
              <a:solidFill>
                <a:srgbClr val="1A4960"/>
              </a:solidFill>
              <a:latin typeface="Franklin Gothic Medium" panose="020B0603020102020204" pitchFamily="34" charset="0"/>
              <a:ea typeface="Calibri" panose="020F0502020204030204" pitchFamily="34" charset="0"/>
              <a:cs typeface="Times New Roman" panose="02020603050405020304" pitchFamily="18" charset="0"/>
            </a:endParaRPr>
          </a:p>
        </p:txBody>
      </p:sp>
      <p:sp>
        <p:nvSpPr>
          <p:cNvPr id="8" name="Text Box 24"/>
          <p:cNvSpPr txBox="1">
            <a:spLocks noChangeArrowheads="1"/>
          </p:cNvSpPr>
          <p:nvPr/>
        </p:nvSpPr>
        <p:spPr bwMode="auto">
          <a:xfrm>
            <a:off x="1492611" y="1405234"/>
            <a:ext cx="2672424" cy="1175801"/>
          </a:xfrm>
          <a:prstGeom prst="roundRect">
            <a:avLst/>
          </a:prstGeom>
          <a:solidFill>
            <a:srgbClr val="FFFFFF">
              <a:alpha val="35000"/>
            </a:srgbClr>
          </a:solidFill>
          <a:ln w="38100">
            <a:solidFill>
              <a:srgbClr val="00A4ED"/>
            </a:solidFill>
            <a:miter lim="800000"/>
            <a:headEnd/>
            <a:tailEnd/>
          </a:ln>
        </p:spPr>
        <p:txBody>
          <a:bodyPr rot="0" vert="horz" wrap="square" lIns="91440" tIns="72000" rIns="91440" bIns="45720" anchor="ctr" anchorCtr="0" upright="1">
            <a:noAutofit/>
          </a:bodyPr>
          <a:lstStyle/>
          <a:p>
            <a:pPr marL="285750" indent="-285750">
              <a:buFont typeface="Arial" panose="020B0604020202020204" pitchFamily="34" charset="0"/>
              <a:buChar char="•"/>
            </a:pPr>
            <a:r>
              <a:rPr lang="en-GB" sz="1600">
                <a:solidFill>
                  <a:srgbClr val="1A4960"/>
                </a:solidFill>
                <a:latin typeface="Franklin Gothic Medium" panose="020B0603020102020204" pitchFamily="34" charset="0"/>
                <a:ea typeface="Calibri" panose="020F0502020204030204" pitchFamily="34" charset="0"/>
                <a:cs typeface="Arial" panose="020B0604020202020204" pitchFamily="34" charset="0"/>
              </a:rPr>
              <a:t>Thorough in research</a:t>
            </a:r>
            <a:endParaRPr lang="en-GB" sz="1600">
              <a:solidFill>
                <a:srgbClr val="1A4960"/>
              </a:solidFill>
              <a:latin typeface="Franklin Gothic Medium" panose="020B06030201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600">
                <a:solidFill>
                  <a:srgbClr val="1A4960"/>
                </a:solidFill>
                <a:latin typeface="Franklin Gothic Medium" panose="020B0603020102020204" pitchFamily="34" charset="0"/>
                <a:ea typeface="Calibri" panose="020F0502020204030204" pitchFamily="34" charset="0"/>
                <a:cs typeface="Arial" panose="020B0604020202020204" pitchFamily="34" charset="0"/>
              </a:rPr>
              <a:t>Analyses the problem</a:t>
            </a:r>
          </a:p>
          <a:p>
            <a:pPr marL="285750" indent="-285750">
              <a:buFont typeface="Arial" panose="020B0604020202020204" pitchFamily="34" charset="0"/>
              <a:buChar char="•"/>
            </a:pPr>
            <a:r>
              <a:rPr lang="en-GB" sz="1600">
                <a:solidFill>
                  <a:srgbClr val="1A4960"/>
                </a:solidFill>
                <a:latin typeface="Franklin Gothic Medium" panose="020B0603020102020204" pitchFamily="34" charset="0"/>
                <a:ea typeface="Calibri" panose="020F0502020204030204" pitchFamily="34" charset="0"/>
                <a:cs typeface="Arial" panose="020B0604020202020204" pitchFamily="34" charset="0"/>
              </a:rPr>
              <a:t>Defines buying motive</a:t>
            </a:r>
            <a:endParaRPr lang="en-GB" sz="1600">
              <a:solidFill>
                <a:srgbClr val="1A4960"/>
              </a:solidFill>
              <a:latin typeface="Franklin Gothic Medium" panose="020B0603020102020204" pitchFamily="34" charset="0"/>
              <a:ea typeface="Calibri" panose="020F0502020204030204" pitchFamily="34" charset="0"/>
              <a:cs typeface="Times New Roman" panose="02020603050405020304" pitchFamily="18" charset="0"/>
            </a:endParaRPr>
          </a:p>
        </p:txBody>
      </p:sp>
      <p:sp>
        <p:nvSpPr>
          <p:cNvPr id="9" name="Text Box 19"/>
          <p:cNvSpPr txBox="1">
            <a:spLocks noChangeArrowheads="1"/>
          </p:cNvSpPr>
          <p:nvPr/>
        </p:nvSpPr>
        <p:spPr bwMode="auto">
          <a:xfrm>
            <a:off x="1467063" y="4427728"/>
            <a:ext cx="2697972" cy="1154244"/>
          </a:xfrm>
          <a:prstGeom prst="roundRect">
            <a:avLst/>
          </a:prstGeom>
          <a:solidFill>
            <a:srgbClr val="FFFFFF">
              <a:alpha val="35000"/>
            </a:srgbClr>
          </a:solidFill>
          <a:ln w="38100">
            <a:solidFill>
              <a:srgbClr val="73C619"/>
            </a:solidFill>
            <a:miter lim="800000"/>
            <a:headEnd/>
            <a:tailEnd/>
          </a:ln>
        </p:spPr>
        <p:txBody>
          <a:bodyPr rot="0" vert="horz" wrap="square" lIns="91440" tIns="288000" rIns="91440" bIns="45720" anchor="ctr" anchorCtr="0" upright="1">
            <a:noAutofit/>
          </a:bodyPr>
          <a:lstStyle/>
          <a:p>
            <a:pPr marL="285750" indent="-285750">
              <a:buFont typeface="Arial" panose="020B0604020202020204" pitchFamily="34" charset="0"/>
              <a:buChar char="•"/>
            </a:pPr>
            <a:r>
              <a:rPr lang="en-GB" sz="1600">
                <a:solidFill>
                  <a:srgbClr val="1A4960"/>
                </a:solidFill>
                <a:latin typeface="Franklin Gothic Medium" panose="020B0603020102020204" pitchFamily="34" charset="0"/>
                <a:ea typeface="Calibri" panose="020F0502020204030204" pitchFamily="34" charset="0"/>
                <a:cs typeface="Times New Roman" panose="02020603050405020304" pitchFamily="18" charset="0"/>
              </a:rPr>
              <a:t>Builds LT relationships</a:t>
            </a:r>
          </a:p>
          <a:p>
            <a:pPr marL="285750" indent="-285750">
              <a:buFont typeface="Arial" panose="020B0604020202020204" pitchFamily="34" charset="0"/>
              <a:buChar char="•"/>
            </a:pPr>
            <a:r>
              <a:rPr lang="en-GB" sz="1600">
                <a:solidFill>
                  <a:srgbClr val="1A4960"/>
                </a:solidFill>
                <a:latin typeface="Franklin Gothic Medium" panose="020B0603020102020204" pitchFamily="34" charset="0"/>
                <a:ea typeface="Calibri" panose="020F0502020204030204" pitchFamily="34" charset="0"/>
                <a:cs typeface="Times New Roman" panose="02020603050405020304" pitchFamily="18" charset="0"/>
              </a:rPr>
              <a:t>Considerate</a:t>
            </a:r>
          </a:p>
          <a:p>
            <a:pPr marL="285750" indent="-285750">
              <a:buFont typeface="Arial" panose="020B0604020202020204" pitchFamily="34" charset="0"/>
              <a:buChar char="•"/>
            </a:pPr>
            <a:r>
              <a:rPr lang="en-GB" sz="1600">
                <a:solidFill>
                  <a:srgbClr val="1A4960"/>
                </a:solidFill>
                <a:latin typeface="Franklin Gothic Medium" panose="020B0603020102020204" pitchFamily="34" charset="0"/>
                <a:ea typeface="Calibri" panose="020F0502020204030204" pitchFamily="34" charset="0"/>
                <a:cs typeface="Times New Roman" panose="02020603050405020304" pitchFamily="18" charset="0"/>
              </a:rPr>
              <a:t>Wins trust </a:t>
            </a:r>
          </a:p>
          <a:p>
            <a:pPr>
              <a:spcAft>
                <a:spcPts val="1000"/>
              </a:spcAft>
            </a:pPr>
            <a:endParaRPr lang="en-GB" sz="1600">
              <a:solidFill>
                <a:srgbClr val="1A4960"/>
              </a:solidFill>
              <a:latin typeface="Franklin Gothic Medium" panose="020B0603020102020204" pitchFamily="34" charset="0"/>
              <a:ea typeface="Calibri" panose="020F0502020204030204" pitchFamily="34" charset="0"/>
              <a:cs typeface="Times New Roman" panose="02020603050405020304" pitchFamily="18" charset="0"/>
            </a:endParaRPr>
          </a:p>
        </p:txBody>
      </p:sp>
      <p:sp>
        <p:nvSpPr>
          <p:cNvPr id="10" name="Text Box 27"/>
          <p:cNvSpPr txBox="1">
            <a:spLocks noChangeArrowheads="1"/>
          </p:cNvSpPr>
          <p:nvPr/>
        </p:nvSpPr>
        <p:spPr bwMode="auto">
          <a:xfrm>
            <a:off x="7669863" y="4454509"/>
            <a:ext cx="2855022" cy="1094852"/>
          </a:xfrm>
          <a:prstGeom prst="roundRect">
            <a:avLst/>
          </a:prstGeom>
          <a:solidFill>
            <a:srgbClr val="FFFFFF">
              <a:alpha val="35000"/>
            </a:srgbClr>
          </a:solidFill>
          <a:ln w="38100">
            <a:solidFill>
              <a:srgbClr val="E8BA00"/>
            </a:solidFill>
            <a:miter lim="800000"/>
            <a:headEnd/>
            <a:tailEnd/>
          </a:ln>
        </p:spPr>
        <p:txBody>
          <a:bodyPr rot="0" vert="horz" wrap="square" lIns="91440" tIns="45720" rIns="91440" bIns="45720" anchor="ctr" anchorCtr="0" upright="1">
            <a:noAutofit/>
          </a:bodyPr>
          <a:lstStyle/>
          <a:p>
            <a:pPr marL="285750" indent="-285750">
              <a:buFont typeface="Arial" panose="020B0604020202020204" pitchFamily="34" charset="0"/>
              <a:buChar char="•"/>
            </a:pPr>
            <a:r>
              <a:rPr lang="en-GB" sz="1600">
                <a:solidFill>
                  <a:srgbClr val="1A4960"/>
                </a:solidFill>
                <a:latin typeface="Franklin Gothic Medium" panose="020B0603020102020204" pitchFamily="34" charset="0"/>
                <a:ea typeface="Calibri" panose="020F0502020204030204" pitchFamily="34" charset="0"/>
                <a:cs typeface="Arial" panose="020B0604020202020204" pitchFamily="34" charset="0"/>
              </a:rPr>
              <a:t>Provides innovative ideas</a:t>
            </a:r>
            <a:endParaRPr lang="en-GB" sz="1600">
              <a:solidFill>
                <a:srgbClr val="1A4960"/>
              </a:solidFill>
              <a:latin typeface="Franklin Gothic Medium" panose="020B0603020102020204" pitchFamily="34" charset="0"/>
              <a:ea typeface="Calibri" panose="020F0502020204030204" pitchFamily="34" charset="0"/>
              <a:cs typeface="Times New Roman" panose="02020603050405020304" pitchFamily="18" charset="0"/>
            </a:endParaRPr>
          </a:p>
          <a:p>
            <a:pPr marL="285750" indent="-285750">
              <a:lnSpc>
                <a:spcPct val="110000"/>
              </a:lnSpc>
              <a:buFont typeface="Arial" panose="020B0604020202020204" pitchFamily="34" charset="0"/>
              <a:buChar char="•"/>
            </a:pPr>
            <a:r>
              <a:rPr lang="en-GB" sz="1600">
                <a:solidFill>
                  <a:srgbClr val="1A4960"/>
                </a:solidFill>
                <a:latin typeface="Franklin Gothic Medium" panose="020B0603020102020204" pitchFamily="34" charset="0"/>
                <a:ea typeface="Calibri" panose="020F0502020204030204" pitchFamily="34" charset="0"/>
                <a:cs typeface="Times New Roman" panose="02020603050405020304" pitchFamily="18" charset="0"/>
              </a:rPr>
              <a:t>Interactive</a:t>
            </a:r>
          </a:p>
          <a:p>
            <a:pPr marL="285750" indent="-285750">
              <a:lnSpc>
                <a:spcPct val="110000"/>
              </a:lnSpc>
              <a:buFont typeface="Arial" panose="020B0604020202020204" pitchFamily="34" charset="0"/>
              <a:buChar char="•"/>
            </a:pPr>
            <a:r>
              <a:rPr lang="en-GB" sz="1600">
                <a:solidFill>
                  <a:srgbClr val="1A4960"/>
                </a:solidFill>
                <a:latin typeface="Franklin Gothic Medium" panose="020B0603020102020204" pitchFamily="34" charset="0"/>
                <a:ea typeface="Calibri" panose="020F0502020204030204" pitchFamily="34" charset="0"/>
                <a:cs typeface="Times New Roman" panose="02020603050405020304" pitchFamily="18" charset="0"/>
              </a:rPr>
              <a:t>Builds rapport</a:t>
            </a:r>
          </a:p>
        </p:txBody>
      </p:sp>
      <p:sp>
        <p:nvSpPr>
          <p:cNvPr id="11" name="Text Box 23"/>
          <p:cNvSpPr txBox="1">
            <a:spLocks noChangeArrowheads="1"/>
          </p:cNvSpPr>
          <p:nvPr/>
        </p:nvSpPr>
        <p:spPr bwMode="auto">
          <a:xfrm>
            <a:off x="1710534" y="2909397"/>
            <a:ext cx="2701967" cy="1189969"/>
          </a:xfrm>
          <a:prstGeom prst="roundRect">
            <a:avLst/>
          </a:prstGeom>
          <a:solidFill>
            <a:srgbClr val="FFFFFF">
              <a:alpha val="35000"/>
            </a:srgbClr>
          </a:solidFill>
          <a:ln w="38100">
            <a:solidFill>
              <a:srgbClr val="23BFAF"/>
            </a:solidFill>
            <a:miter lim="800000"/>
            <a:headEnd/>
            <a:tailEnd/>
          </a:ln>
        </p:spPr>
        <p:txBody>
          <a:bodyPr rot="0" vert="horz" wrap="square" lIns="91440" tIns="72000" rIns="91440" bIns="45720" anchor="ctr" anchorCtr="0" upright="1">
            <a:noAutofit/>
          </a:bodyPr>
          <a:lstStyle/>
          <a:p>
            <a:pPr marL="285750" indent="-285750">
              <a:buFont typeface="Arial" panose="020B0604020202020204" pitchFamily="34" charset="0"/>
              <a:buChar char="•"/>
            </a:pPr>
            <a:r>
              <a:rPr lang="en-GB" sz="1600">
                <a:solidFill>
                  <a:srgbClr val="1A4960"/>
                </a:solidFill>
                <a:latin typeface="Franklin Gothic Medium" panose="020B0603020102020204" pitchFamily="34" charset="0"/>
                <a:ea typeface="Calibri" panose="020F0502020204030204" pitchFamily="34" charset="0"/>
                <a:cs typeface="Arial" panose="020B0604020202020204" pitchFamily="34" charset="0"/>
              </a:rPr>
              <a:t>Follows correct process</a:t>
            </a:r>
            <a:endParaRPr lang="en-GB" sz="1600">
              <a:solidFill>
                <a:srgbClr val="1A4960"/>
              </a:solidFill>
              <a:latin typeface="Franklin Gothic Medium" panose="020B06030201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600">
                <a:solidFill>
                  <a:srgbClr val="1A4960"/>
                </a:solidFill>
                <a:latin typeface="Franklin Gothic Medium" panose="020B0603020102020204" pitchFamily="34" charset="0"/>
                <a:ea typeface="Calibri" panose="020F0502020204030204" pitchFamily="34" charset="0"/>
                <a:cs typeface="Arial" panose="020B0604020202020204" pitchFamily="34" charset="0"/>
              </a:rPr>
              <a:t>Keeps records well</a:t>
            </a:r>
            <a:endParaRPr lang="en-GB" sz="1600">
              <a:solidFill>
                <a:srgbClr val="1A4960"/>
              </a:solidFill>
              <a:latin typeface="Franklin Gothic Medium" panose="020B06030201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600">
                <a:solidFill>
                  <a:srgbClr val="1A4960"/>
                </a:solidFill>
                <a:latin typeface="Franklin Gothic Medium" panose="020B0603020102020204" pitchFamily="34" charset="0"/>
                <a:ea typeface="Calibri" panose="020F0502020204030204" pitchFamily="34" charset="0"/>
                <a:cs typeface="Arial" panose="020B0604020202020204" pitchFamily="34" charset="0"/>
              </a:rPr>
              <a:t>Timely reporting </a:t>
            </a:r>
            <a:endParaRPr lang="en-GB" sz="1600">
              <a:solidFill>
                <a:srgbClr val="1A4960"/>
              </a:solidFill>
              <a:latin typeface="Franklin Gothic Medium" panose="020B0603020102020204" pitchFamily="34" charset="0"/>
              <a:ea typeface="Calibri" panose="020F0502020204030204" pitchFamily="34" charset="0"/>
              <a:cs typeface="Times New Roman" panose="02020603050405020304" pitchFamily="18" charset="0"/>
            </a:endParaRPr>
          </a:p>
        </p:txBody>
      </p:sp>
      <p:sp>
        <p:nvSpPr>
          <p:cNvPr id="12" name="Text Box 21"/>
          <p:cNvSpPr txBox="1">
            <a:spLocks noChangeArrowheads="1"/>
          </p:cNvSpPr>
          <p:nvPr/>
        </p:nvSpPr>
        <p:spPr bwMode="auto">
          <a:xfrm>
            <a:off x="7459054" y="2909397"/>
            <a:ext cx="2855022" cy="1210206"/>
          </a:xfrm>
          <a:prstGeom prst="roundRect">
            <a:avLst/>
          </a:prstGeom>
          <a:solidFill>
            <a:srgbClr val="FFFFFF">
              <a:alpha val="35000"/>
            </a:srgbClr>
          </a:solidFill>
          <a:ln w="38100">
            <a:solidFill>
              <a:srgbClr val="D36603"/>
            </a:solidFill>
            <a:miter lim="800000"/>
            <a:headEnd/>
            <a:tailEnd/>
          </a:ln>
        </p:spPr>
        <p:txBody>
          <a:bodyPr rot="0" vert="horz" wrap="square" lIns="251999" tIns="72000" rIns="91440" bIns="45720" anchor="ctr" anchorCtr="0" upright="1">
            <a:noAutofit/>
          </a:bodyPr>
          <a:lstStyle/>
          <a:p>
            <a:pPr marL="285750" indent="-285750">
              <a:buFont typeface="Arial" panose="020B0604020202020204" pitchFamily="34" charset="0"/>
              <a:buChar char="•"/>
            </a:pPr>
            <a:r>
              <a:rPr lang="en-GB" sz="1600">
                <a:solidFill>
                  <a:srgbClr val="1A4960"/>
                </a:solidFill>
                <a:latin typeface="Franklin Gothic Medium" panose="020B0603020102020204" pitchFamily="34" charset="0"/>
                <a:ea typeface="Calibri" panose="020F0502020204030204" pitchFamily="34" charset="0"/>
                <a:cs typeface="Arial" panose="020B0604020202020204" pitchFamily="34" charset="0"/>
              </a:rPr>
              <a:t>Networker</a:t>
            </a:r>
            <a:endParaRPr lang="en-GB" sz="1600">
              <a:solidFill>
                <a:srgbClr val="1A4960"/>
              </a:solidFill>
              <a:latin typeface="Franklin Gothic Medium" panose="020B06030201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600">
                <a:solidFill>
                  <a:srgbClr val="1A4960"/>
                </a:solidFill>
                <a:latin typeface="Franklin Gothic Medium" panose="020B0603020102020204" pitchFamily="34" charset="0"/>
                <a:ea typeface="Calibri" panose="020F0502020204030204" pitchFamily="34" charset="0"/>
                <a:cs typeface="Arial" panose="020B0604020202020204" pitchFamily="34" charset="0"/>
              </a:rPr>
              <a:t>Enthusiastic</a:t>
            </a:r>
            <a:endParaRPr lang="en-GB" sz="1600">
              <a:solidFill>
                <a:srgbClr val="1A4960"/>
              </a:solidFill>
              <a:latin typeface="Franklin Gothic Medium" panose="020B0603020102020204" pitchFamily="34" charset="0"/>
              <a:ea typeface="Calibri" panose="020F0502020204030204" pitchFamily="34" charset="0"/>
              <a:cs typeface="Times New Roman" panose="02020603050405020304" pitchFamily="18" charset="0"/>
            </a:endParaRPr>
          </a:p>
          <a:p>
            <a:pPr marL="285750" indent="-285750">
              <a:spcAft>
                <a:spcPts val="1000"/>
              </a:spcAft>
              <a:buFont typeface="Arial" panose="020B0604020202020204" pitchFamily="34" charset="0"/>
              <a:buChar char="•"/>
            </a:pPr>
            <a:r>
              <a:rPr lang="en-GB" sz="1600">
                <a:solidFill>
                  <a:srgbClr val="1A4960"/>
                </a:solidFill>
                <a:latin typeface="Franklin Gothic Medium" panose="020B0603020102020204" pitchFamily="34" charset="0"/>
                <a:ea typeface="Calibri" panose="020F0502020204030204" pitchFamily="34" charset="0"/>
                <a:cs typeface="Arial" panose="020B0604020202020204" pitchFamily="34" charset="0"/>
              </a:rPr>
              <a:t>Convincing presentation</a:t>
            </a:r>
            <a:endParaRPr lang="en-GB" sz="1600">
              <a:solidFill>
                <a:srgbClr val="1A4960"/>
              </a:solidFill>
              <a:latin typeface="Franklin Gothic Medium" panose="020B0603020102020204" pitchFamily="34" charset="0"/>
              <a:ea typeface="Calibri" panose="020F0502020204030204" pitchFamily="34" charset="0"/>
              <a:cs typeface="Times New Roman" panose="02020603050405020304" pitchFamily="18" charset="0"/>
            </a:endParaRPr>
          </a:p>
        </p:txBody>
      </p:sp>
      <p:sp>
        <p:nvSpPr>
          <p:cNvPr id="13" name="Text Box 22"/>
          <p:cNvSpPr txBox="1">
            <a:spLocks noChangeArrowheads="1"/>
          </p:cNvSpPr>
          <p:nvPr/>
        </p:nvSpPr>
        <p:spPr bwMode="auto">
          <a:xfrm>
            <a:off x="4550896" y="5082839"/>
            <a:ext cx="2733105" cy="1175801"/>
          </a:xfrm>
          <a:prstGeom prst="roundRect">
            <a:avLst/>
          </a:prstGeom>
          <a:solidFill>
            <a:srgbClr val="FFFFFF">
              <a:alpha val="35000"/>
            </a:srgbClr>
          </a:solidFill>
          <a:ln w="38100">
            <a:solidFill>
              <a:srgbClr val="D5CB03"/>
            </a:solidFill>
            <a:miter lim="800000"/>
            <a:headEnd/>
            <a:tailEnd/>
          </a:ln>
        </p:spPr>
        <p:txBody>
          <a:bodyPr rot="0" vert="horz" wrap="square" lIns="91440" tIns="72000" rIns="91440" bIns="45720" anchor="ctr" anchorCtr="0" upright="1">
            <a:noAutofit/>
          </a:bodyPr>
          <a:lstStyle/>
          <a:p>
            <a:pPr marL="285750" indent="-285750">
              <a:buFont typeface="Arial" panose="020B0604020202020204" pitchFamily="34" charset="0"/>
              <a:buChar char="•"/>
            </a:pPr>
            <a:r>
              <a:rPr lang="en-GB" sz="1600">
                <a:solidFill>
                  <a:srgbClr val="1A4960"/>
                </a:solidFill>
                <a:latin typeface="Franklin Gothic Medium" panose="020B0603020102020204" pitchFamily="34" charset="0"/>
                <a:ea typeface="Calibri" panose="020F0502020204030204" pitchFamily="34" charset="0"/>
                <a:cs typeface="Arial" panose="020B0604020202020204" pitchFamily="34" charset="0"/>
              </a:rPr>
              <a:t>Understands needs </a:t>
            </a:r>
            <a:endParaRPr lang="en-GB" sz="1600">
              <a:solidFill>
                <a:srgbClr val="1A4960"/>
              </a:solidFill>
              <a:latin typeface="Franklin Gothic Medium" panose="020B06030201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600">
                <a:solidFill>
                  <a:srgbClr val="1A4960"/>
                </a:solidFill>
                <a:latin typeface="Franklin Gothic Medium" panose="020B0603020102020204" pitchFamily="34" charset="0"/>
                <a:ea typeface="Calibri" panose="020F0502020204030204" pitchFamily="34" charset="0"/>
                <a:cs typeface="Arial" panose="020B0604020202020204" pitchFamily="34" charset="0"/>
              </a:rPr>
              <a:t>Takes personal interest</a:t>
            </a:r>
            <a:endParaRPr lang="en-GB" sz="1600">
              <a:solidFill>
                <a:srgbClr val="1A4960"/>
              </a:solidFill>
              <a:latin typeface="Franklin Gothic Medium" panose="020B06030201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600">
                <a:solidFill>
                  <a:srgbClr val="1A4960"/>
                </a:solidFill>
                <a:latin typeface="Franklin Gothic Medium" panose="020B0603020102020204" pitchFamily="34" charset="0"/>
                <a:ea typeface="Calibri" panose="020F0502020204030204" pitchFamily="34" charset="0"/>
                <a:cs typeface="Arial" panose="020B0604020202020204" pitchFamily="34" charset="0"/>
              </a:rPr>
              <a:t>Develops relationship</a:t>
            </a:r>
            <a:endParaRPr lang="en-GB" sz="1600">
              <a:solidFill>
                <a:srgbClr val="1A4960"/>
              </a:solidFill>
              <a:latin typeface="Franklin Gothic Medium" panose="020B0603020102020204" pitchFamily="34" charset="0"/>
              <a:ea typeface="Calibri" panose="020F0502020204030204" pitchFamily="34" charset="0"/>
              <a:cs typeface="Times New Roman" panose="02020603050405020304" pitchFamily="18" charset="0"/>
            </a:endParaRPr>
          </a:p>
        </p:txBody>
      </p:sp>
      <p:sp>
        <p:nvSpPr>
          <p:cNvPr id="16" name="object 4">
            <a:extLst>
              <a:ext uri="{FF2B5EF4-FFF2-40B4-BE49-F238E27FC236}">
                <a16:creationId xmlns:a16="http://schemas.microsoft.com/office/drawing/2014/main" id="{6768A9D6-C6AA-8349-BFCF-ADCCBB3BA60B}"/>
              </a:ext>
            </a:extLst>
          </p:cNvPr>
          <p:cNvSpPr txBox="1">
            <a:spLocks noGrp="1"/>
          </p:cNvSpPr>
          <p:nvPr>
            <p:ph type="title"/>
          </p:nvPr>
        </p:nvSpPr>
        <p:spPr>
          <a:xfrm>
            <a:off x="2564155" y="202120"/>
            <a:ext cx="6736758" cy="553998"/>
          </a:xfrm>
          <a:prstGeom prst="rect">
            <a:avLst/>
          </a:prstGeom>
        </p:spPr>
        <p:txBody>
          <a:bodyPr vert="horz" wrap="square" lIns="0" tIns="0" rIns="0" bIns="0" rtlCol="0" anchor="ctr">
            <a:spAutoFit/>
          </a:bodyPr>
          <a:lstStyle/>
          <a:p>
            <a:pPr marL="8929" algn="ctr">
              <a:lnSpc>
                <a:spcPct val="100000"/>
              </a:lnSpc>
            </a:pPr>
            <a:r>
              <a:rPr lang="en-GB" sz="3600" b="1" spc="4">
                <a:solidFill>
                  <a:srgbClr val="1A4960"/>
                </a:solidFill>
                <a:latin typeface="Franklin Gothic Medium" panose="020B0603020102020204" pitchFamily="34" charset="0"/>
              </a:rPr>
              <a:t>Sales approach</a:t>
            </a:r>
            <a:endParaRPr sz="3600" b="1">
              <a:solidFill>
                <a:srgbClr val="1A4960"/>
              </a:solidFill>
              <a:latin typeface="Franklin Gothic Medium" panose="020B0603020102020204" pitchFamily="34" charset="0"/>
            </a:endParaRPr>
          </a:p>
        </p:txBody>
      </p:sp>
      <p:pic>
        <p:nvPicPr>
          <p:cNvPr id="15" name="Picture 14" descr="Text&#10;&#10;Description automatically generated">
            <a:extLst>
              <a:ext uri="{FF2B5EF4-FFF2-40B4-BE49-F238E27FC236}">
                <a16:creationId xmlns:a16="http://schemas.microsoft.com/office/drawing/2014/main" id="{62F5BC19-6E0A-BB44-8981-DB2F33EF83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
        <p:nvSpPr>
          <p:cNvPr id="17" name="TextBox 1">
            <a:extLst>
              <a:ext uri="{FF2B5EF4-FFF2-40B4-BE49-F238E27FC236}">
                <a16:creationId xmlns:a16="http://schemas.microsoft.com/office/drawing/2014/main" id="{9FEBE545-D484-874B-95C9-1FD64D9CF501}"/>
              </a:ext>
            </a:extLst>
          </p:cNvPr>
          <p:cNvSpPr txBox="1"/>
          <p:nvPr/>
        </p:nvSpPr>
        <p:spPr>
          <a:xfrm>
            <a:off x="0" y="6647275"/>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©2014 Colour Preferences Ltd | </a:t>
            </a:r>
            <a:r>
              <a:rPr lang="en-GB" sz="1100" b="0" i="0" u="none" strike="noStrike" baseline="0" dirty="0" err="1">
                <a:solidFill>
                  <a:schemeClr val="bg1"/>
                </a:solidFill>
                <a:latin typeface="Calibri"/>
                <a:cs typeface="Calibri"/>
              </a:rPr>
              <a:t>www.colour-profiling.com</a:t>
            </a:r>
            <a:endParaRPr lang="en-GB" sz="1100" dirty="0">
              <a:solidFill>
                <a:schemeClr val="bg1"/>
              </a:solidFill>
              <a:latin typeface="Calibri"/>
              <a:cs typeface="Calibri"/>
            </a:endParaRPr>
          </a:p>
        </p:txBody>
      </p:sp>
    </p:spTree>
    <p:extLst>
      <p:ext uri="{BB962C8B-B14F-4D97-AF65-F5344CB8AC3E}">
        <p14:creationId xmlns:p14="http://schemas.microsoft.com/office/powerpoint/2010/main" val="3199438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08F4C5E-DF86-8343-81BD-002BD1388407}"/>
              </a:ext>
            </a:extLst>
          </p:cNvPr>
          <p:cNvPicPr>
            <a:picLocks noChangeAspect="1"/>
          </p:cNvPicPr>
          <p:nvPr/>
        </p:nvPicPr>
        <p:blipFill rotWithShape="1">
          <a:blip r:embed="rId3"/>
          <a:srcRect l="15895" t="670" r="10374"/>
          <a:stretch/>
        </p:blipFill>
        <p:spPr>
          <a:xfrm>
            <a:off x="0" y="-50884"/>
            <a:ext cx="12192000" cy="6908885"/>
          </a:xfrm>
          <a:prstGeom prst="rect">
            <a:avLst/>
          </a:prstGeom>
        </p:spPr>
      </p:pic>
      <p:pic>
        <p:nvPicPr>
          <p:cNvPr id="12" name="Picture 11">
            <a:extLst>
              <a:ext uri="{FF2B5EF4-FFF2-40B4-BE49-F238E27FC236}">
                <a16:creationId xmlns:a16="http://schemas.microsoft.com/office/drawing/2014/main" id="{A2FE34D9-A2AA-B641-96AC-F97E8CFB349D}"/>
              </a:ext>
            </a:extLst>
          </p:cNvPr>
          <p:cNvPicPr>
            <a:picLocks noChangeAspect="1"/>
          </p:cNvPicPr>
          <p:nvPr/>
        </p:nvPicPr>
        <p:blipFill>
          <a:blip r:embed="rId4"/>
          <a:stretch>
            <a:fillRect/>
          </a:stretch>
        </p:blipFill>
        <p:spPr>
          <a:xfrm>
            <a:off x="7669553" y="4935865"/>
            <a:ext cx="4002800" cy="1505845"/>
          </a:xfrm>
          <a:prstGeom prst="rect">
            <a:avLst/>
          </a:prstGeom>
        </p:spPr>
      </p:pic>
      <p:sp>
        <p:nvSpPr>
          <p:cNvPr id="15" name="TextBox 14">
            <a:extLst>
              <a:ext uri="{FF2B5EF4-FFF2-40B4-BE49-F238E27FC236}">
                <a16:creationId xmlns:a16="http://schemas.microsoft.com/office/drawing/2014/main" id="{4053F548-A4FA-A54D-932C-FAC1724DADA0}"/>
              </a:ext>
            </a:extLst>
          </p:cNvPr>
          <p:cNvSpPr txBox="1"/>
          <p:nvPr/>
        </p:nvSpPr>
        <p:spPr>
          <a:xfrm>
            <a:off x="1536069" y="5217884"/>
            <a:ext cx="5753013" cy="523220"/>
          </a:xfrm>
          <a:prstGeom prst="rect">
            <a:avLst/>
          </a:prstGeom>
          <a:noFill/>
        </p:spPr>
        <p:txBody>
          <a:bodyPr wrap="square" rtlCol="0" anchor="t">
            <a:spAutoFit/>
          </a:bodyPr>
          <a:lstStyle/>
          <a:p>
            <a:pPr algn="ctr"/>
            <a:r>
              <a:rPr lang="en-US" sz="2800" b="1">
                <a:solidFill>
                  <a:srgbClr val="1A4960"/>
                </a:solidFill>
                <a:latin typeface="Franklin Gothic Medium"/>
                <a:cs typeface="Calibri"/>
              </a:rPr>
              <a:t>Explore	 Filter		Share</a:t>
            </a:r>
            <a:endParaRPr lang="en-US" sz="2800" b="1">
              <a:solidFill>
                <a:srgbClr val="1A4960"/>
              </a:solidFill>
              <a:latin typeface="Franklin Gothic Medium" panose="020B0603020102020204" pitchFamily="34" charset="0"/>
              <a:cs typeface="Calibri" panose="020F0502020204030204" pitchFamily="34" charset="0"/>
            </a:endParaRPr>
          </a:p>
        </p:txBody>
      </p:sp>
      <p:sp>
        <p:nvSpPr>
          <p:cNvPr id="9" name="TextBox 10">
            <a:extLst>
              <a:ext uri="{FF2B5EF4-FFF2-40B4-BE49-F238E27FC236}">
                <a16:creationId xmlns:a16="http://schemas.microsoft.com/office/drawing/2014/main" id="{39D913D7-C7C3-B047-927C-5EF3C5ADEA04}"/>
              </a:ext>
            </a:extLst>
          </p:cNvPr>
          <p:cNvSpPr txBox="1"/>
          <p:nvPr/>
        </p:nvSpPr>
        <p:spPr>
          <a:xfrm>
            <a:off x="748012" y="1488974"/>
            <a:ext cx="9286831" cy="2449348"/>
          </a:xfrm>
          <a:prstGeom prst="rect">
            <a:avLst/>
          </a:prstGeom>
          <a:ln w="12700">
            <a:miter lim="400000"/>
          </a:ln>
          <a:extLst>
            <a:ext uri="{C572A759-6A51-4108-AA02-DFA0A04FC94B}">
              <ma14:wrappingTextBoxFlag xmlns="" xmlns:ma14="http://schemas.microsoft.com/office/mac/drawingml/2011/main" val="1"/>
            </a:ext>
          </a:extLst>
        </p:spPr>
        <p:txBody>
          <a:bodyPr wrap="square" lIns="24110" tIns="24110" rIns="24110" bIns="24110"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r>
              <a:rPr lang="en-US" sz="3600">
                <a:solidFill>
                  <a:srgbClr val="4186A2"/>
                </a:solidFill>
              </a:rPr>
              <a:t>Exercise 2:</a:t>
            </a:r>
            <a:r>
              <a:rPr lang="en-US" sz="3600"/>
              <a:t> </a:t>
            </a:r>
          </a:p>
          <a:p>
            <a:endParaRPr lang="en-US" sz="2400">
              <a:solidFill>
                <a:srgbClr val="4286A0"/>
              </a:solidFill>
              <a:latin typeface="Franklin Gothic Medium" panose="020B0603020102020204" pitchFamily="34" charset="0"/>
            </a:endParaRPr>
          </a:p>
          <a:p>
            <a:pPr marL="342900" indent="-342900">
              <a:buFont typeface="Arial" panose="020B0604020202020204" pitchFamily="34" charset="0"/>
              <a:buChar char="•"/>
            </a:pPr>
            <a:r>
              <a:rPr lang="en-US" sz="2400" b="0">
                <a:solidFill>
                  <a:srgbClr val="4286A0"/>
                </a:solidFill>
                <a:cs typeface="Calibri"/>
              </a:rPr>
              <a:t>Overview (p4)</a:t>
            </a:r>
            <a:endParaRPr lang="en-US" sz="2400" b="0">
              <a:solidFill>
                <a:srgbClr val="4286A0"/>
              </a:solidFill>
              <a:latin typeface="Franklin Gothic Medium" panose="020B0603020102020204" pitchFamily="34" charset="0"/>
              <a:cs typeface="Calibri" panose="020F0502020204030204" pitchFamily="34" charset="0"/>
            </a:endParaRPr>
          </a:p>
          <a:p>
            <a:pPr marL="342900" indent="-342900">
              <a:buFont typeface="Arial" panose="020B0604020202020204" pitchFamily="34" charset="0"/>
              <a:buChar char="•"/>
            </a:pPr>
            <a:endParaRPr lang="en-US" sz="2400" b="0">
              <a:solidFill>
                <a:srgbClr val="4286A0"/>
              </a:solidFill>
              <a:latin typeface="Franklin Gothic Medium" panose="020B0603020102020204" pitchFamily="34" charset="0"/>
              <a:cs typeface="Calibri" panose="020F0502020204030204" pitchFamily="34" charset="0"/>
            </a:endParaRPr>
          </a:p>
          <a:p>
            <a:pPr marL="342900" indent="-342900">
              <a:buFont typeface="Arial" panose="020B0604020202020204" pitchFamily="34" charset="0"/>
              <a:buChar char="•"/>
            </a:pPr>
            <a:r>
              <a:rPr lang="en-US" sz="2400" b="0">
                <a:solidFill>
                  <a:srgbClr val="4286A0"/>
                </a:solidFill>
                <a:cs typeface="Calibri"/>
              </a:rPr>
              <a:t>Sales strengths and sales improvement areas (p10)</a:t>
            </a:r>
            <a:endParaRPr lang="en-US" sz="2400" b="0">
              <a:solidFill>
                <a:srgbClr val="4286A0"/>
              </a:solidFill>
              <a:latin typeface="Franklin Gothic Medium" panose="020B0603020102020204" pitchFamily="34" charset="0"/>
              <a:cs typeface="Calibri" panose="020F0502020204030204" pitchFamily="34" charset="0"/>
            </a:endParaRPr>
          </a:p>
          <a:p>
            <a:endParaRPr lang="en-US" sz="2400" b="0">
              <a:solidFill>
                <a:srgbClr val="4286A0"/>
              </a:solidFill>
              <a:latin typeface="Franklin Gothic Medium" panose="020B060302010202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13E2F495-7AE0-4B6A-9418-72A89F1D5A84}"/>
              </a:ext>
            </a:extLst>
          </p:cNvPr>
          <p:cNvSpPr txBox="1"/>
          <p:nvPr/>
        </p:nvSpPr>
        <p:spPr>
          <a:xfrm>
            <a:off x="2121143" y="733872"/>
            <a:ext cx="8659813" cy="646331"/>
          </a:xfrm>
          <a:prstGeom prst="rect">
            <a:avLst/>
          </a:prstGeom>
          <a:noFill/>
        </p:spPr>
        <p:txBody>
          <a:bodyPr wrap="square">
            <a:spAutoFit/>
          </a:bodyPr>
          <a:lstStyle/>
          <a:p>
            <a:r>
              <a:rPr lang="en-US" sz="3600" b="1">
                <a:solidFill>
                  <a:srgbClr val="1A4960"/>
                </a:solidFill>
                <a:latin typeface="Franklin Gothic Medium" panose="020B0603020102020204" pitchFamily="34" charset="0"/>
              </a:rPr>
              <a:t>Reviewing your Personal Influencer Report</a:t>
            </a:r>
          </a:p>
        </p:txBody>
      </p:sp>
      <p:pic>
        <p:nvPicPr>
          <p:cNvPr id="13" name="Picture 12" descr="Text&#10;&#10;Description automatically generated">
            <a:extLst>
              <a:ext uri="{FF2B5EF4-FFF2-40B4-BE49-F238E27FC236}">
                <a16:creationId xmlns:a16="http://schemas.microsoft.com/office/drawing/2014/main" id="{91C370EC-811D-0A47-95F0-93D0F5203E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
        <p:nvSpPr>
          <p:cNvPr id="11" name="TextBox 1">
            <a:extLst>
              <a:ext uri="{FF2B5EF4-FFF2-40B4-BE49-F238E27FC236}">
                <a16:creationId xmlns:a16="http://schemas.microsoft.com/office/drawing/2014/main" id="{2010E550-4BF3-C748-8FE2-86D1F43DFD61}"/>
              </a:ext>
            </a:extLst>
          </p:cNvPr>
          <p:cNvSpPr txBox="1"/>
          <p:nvPr/>
        </p:nvSpPr>
        <p:spPr>
          <a:xfrm>
            <a:off x="0" y="6647275"/>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©2014 Colour Preferences Ltd | </a:t>
            </a:r>
            <a:r>
              <a:rPr lang="en-GB" sz="1100" b="0" i="0" u="none" strike="noStrike" baseline="0" dirty="0" err="1">
                <a:solidFill>
                  <a:schemeClr val="bg1"/>
                </a:solidFill>
                <a:latin typeface="Calibri"/>
                <a:cs typeface="Calibri"/>
              </a:rPr>
              <a:t>www.colour-profiling.com</a:t>
            </a:r>
            <a:endParaRPr lang="en-GB" sz="1100" dirty="0">
              <a:solidFill>
                <a:schemeClr val="bg1"/>
              </a:solidFill>
              <a:latin typeface="Calibri"/>
              <a:cs typeface="Calibri"/>
            </a:endParaRPr>
          </a:p>
        </p:txBody>
      </p:sp>
    </p:spTree>
    <p:extLst>
      <p:ext uri="{BB962C8B-B14F-4D97-AF65-F5344CB8AC3E}">
        <p14:creationId xmlns:p14="http://schemas.microsoft.com/office/powerpoint/2010/main" val="212339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2BFF55-B1D0-1D4E-8068-4459E587492A}"/>
              </a:ext>
            </a:extLst>
          </p:cNvPr>
          <p:cNvPicPr>
            <a:picLocks noChangeAspect="1"/>
          </p:cNvPicPr>
          <p:nvPr/>
        </p:nvPicPr>
        <p:blipFill rotWithShape="1">
          <a:blip r:embed="rId3"/>
          <a:srcRect l="15895" t="670" r="10374"/>
          <a:stretch/>
        </p:blipFill>
        <p:spPr>
          <a:xfrm>
            <a:off x="0" y="-25443"/>
            <a:ext cx="12192000" cy="6908885"/>
          </a:xfrm>
          <a:prstGeom prst="rect">
            <a:avLst/>
          </a:prstGeom>
        </p:spPr>
      </p:pic>
      <p:sp>
        <p:nvSpPr>
          <p:cNvPr id="298" name="TextBox 10"/>
          <p:cNvSpPr txBox="1"/>
          <p:nvPr/>
        </p:nvSpPr>
        <p:spPr>
          <a:xfrm>
            <a:off x="4904462" y="217693"/>
            <a:ext cx="6985212" cy="646331"/>
          </a:xfrm>
          <a:prstGeom prst="rect">
            <a:avLst/>
          </a:prstGeom>
          <a:ln w="12700">
            <a:miter lim="400000"/>
          </a:ln>
          <a:extLst>
            <a:ext uri="{C572A759-6A51-4108-AA02-DFA0A04FC94B}">
              <ma14:wrappingTextBoxFlag xmlns="" xmlns:ma14="http://schemas.microsoft.com/office/mac/drawingml/2011/main" val="1"/>
            </a:ext>
          </a:extLst>
        </p:spPr>
        <p:txBody>
          <a:bodyPr wrap="square" lIns="45719" tIns="45720" rIns="45719" bIns="45720" anchor="t">
            <a:spAutoFit/>
          </a:bodyPr>
          <a:lstStyle>
            <a:lvl1pPr defTabSz="457200">
              <a:defRPr sz="2600" b="1">
                <a:solidFill>
                  <a:srgbClr val="0D3E56"/>
                </a:solidFill>
                <a:latin typeface="Franklin Gothic Medium"/>
                <a:ea typeface="Franklin Gothic Medium"/>
                <a:cs typeface="Franklin Gothic Medium"/>
                <a:sym typeface="Franklin Gothic Medium"/>
              </a:defRPr>
            </a:lvl1pPr>
          </a:lstStyle>
          <a:p>
            <a:pPr algn="ctr"/>
            <a:endParaRPr lang="en-US" sz="3600"/>
          </a:p>
        </p:txBody>
      </p:sp>
      <p:sp>
        <p:nvSpPr>
          <p:cNvPr id="300" name="Rounded Rectangle"/>
          <p:cNvSpPr/>
          <p:nvPr/>
        </p:nvSpPr>
        <p:spPr>
          <a:xfrm>
            <a:off x="4904462" y="1220373"/>
            <a:ext cx="3223110" cy="2208627"/>
          </a:xfrm>
          <a:prstGeom prst="roundRect">
            <a:avLst>
              <a:gd name="adj" fmla="val 17137"/>
            </a:avLst>
          </a:prstGeom>
          <a:solidFill>
            <a:srgbClr val="FFFFFF">
              <a:alpha val="75000"/>
            </a:srgbClr>
          </a:solidFill>
          <a:ln w="50800">
            <a:solidFill>
              <a:srgbClr val="00A4ED"/>
            </a:solidFill>
            <a:miter/>
          </a:ln>
        </p:spPr>
        <p:txBody>
          <a:bodyPr lIns="45719" rIns="45719" anchor="ctr" anchorCtr="0"/>
          <a:lstStyle/>
          <a:p>
            <a:pPr marL="285750" indent="-285750">
              <a:buFont typeface="Arial" panose="020B0604020202020204" pitchFamily="34" charset="0"/>
              <a:buChar char="•"/>
              <a:defRPr sz="1400">
                <a:solidFill>
                  <a:srgbClr val="0D3E56"/>
                </a:solidFill>
              </a:defRPr>
            </a:pPr>
            <a:r>
              <a:rPr lang="en-GB" sz="1600">
                <a:latin typeface="Franklin Gothic Medium" panose="020B0603020102020204" pitchFamily="34" charset="0"/>
              </a:rPr>
              <a:t>Give facts, ideally in writing</a:t>
            </a:r>
          </a:p>
          <a:p>
            <a:pPr marL="285750" indent="-285750">
              <a:buFont typeface="Arial" panose="020B0604020202020204" pitchFamily="34" charset="0"/>
              <a:buChar char="•"/>
              <a:defRPr sz="1400">
                <a:solidFill>
                  <a:srgbClr val="0D3E56"/>
                </a:solidFill>
              </a:defRPr>
            </a:pPr>
            <a:r>
              <a:rPr lang="en-GB" sz="1600">
                <a:latin typeface="Franklin Gothic Medium" panose="020B0603020102020204" pitchFamily="34" charset="0"/>
              </a:rPr>
              <a:t>Be rational and practical</a:t>
            </a:r>
          </a:p>
          <a:p>
            <a:pPr marL="285750" indent="-285750">
              <a:buFont typeface="Arial" panose="020B0604020202020204" pitchFamily="34" charset="0"/>
              <a:buChar char="•"/>
              <a:defRPr sz="1400">
                <a:solidFill>
                  <a:srgbClr val="0D3E56"/>
                </a:solidFill>
              </a:defRPr>
            </a:pPr>
            <a:r>
              <a:rPr lang="en-GB" sz="1600">
                <a:latin typeface="Franklin Gothic Medium" panose="020B0603020102020204" pitchFamily="34" charset="0"/>
              </a:rPr>
              <a:t>Ask for their questions</a:t>
            </a:r>
          </a:p>
          <a:p>
            <a:pPr marL="285750" indent="-285750">
              <a:buFont typeface="Arial" panose="020B0604020202020204" pitchFamily="34" charset="0"/>
              <a:buChar char="•"/>
              <a:defRPr sz="1400">
                <a:solidFill>
                  <a:srgbClr val="0D3E56"/>
                </a:solidFill>
              </a:defRPr>
            </a:pPr>
            <a:r>
              <a:rPr lang="en-GB" sz="1600">
                <a:latin typeface="Franklin Gothic Medium" panose="020B0603020102020204" pitchFamily="34" charset="0"/>
              </a:rPr>
              <a:t>Discuss the principles</a:t>
            </a:r>
          </a:p>
          <a:p>
            <a:pPr marL="285750" indent="-285750">
              <a:buFont typeface="Arial" panose="020B0604020202020204" pitchFamily="34" charset="0"/>
              <a:buChar char="•"/>
              <a:defRPr sz="1400">
                <a:solidFill>
                  <a:srgbClr val="0D3E56"/>
                </a:solidFill>
              </a:defRPr>
            </a:pPr>
            <a:r>
              <a:rPr lang="en-GB" sz="1600">
                <a:latin typeface="Franklin Gothic Medium" panose="020B0603020102020204" pitchFamily="34" charset="0"/>
              </a:rPr>
              <a:t>Be logical and thorough</a:t>
            </a:r>
          </a:p>
          <a:p>
            <a:pPr marL="285750" indent="-285750">
              <a:buFont typeface="Arial" panose="020B0604020202020204" pitchFamily="34" charset="0"/>
              <a:buChar char="•"/>
              <a:defRPr sz="1400">
                <a:solidFill>
                  <a:srgbClr val="0D3E56"/>
                </a:solidFill>
              </a:defRPr>
            </a:pPr>
            <a:r>
              <a:rPr lang="en-GB" sz="1600">
                <a:latin typeface="Franklin Gothic Medium" panose="020B0603020102020204" pitchFamily="34" charset="0"/>
              </a:rPr>
              <a:t>Listen carefully to questions</a:t>
            </a:r>
          </a:p>
          <a:p>
            <a:pPr marL="285750" indent="-285750">
              <a:buFont typeface="Arial" panose="020B0604020202020204" pitchFamily="34" charset="0"/>
              <a:buChar char="•"/>
              <a:defRPr sz="1400">
                <a:solidFill>
                  <a:srgbClr val="0D3E56"/>
                </a:solidFill>
              </a:defRPr>
            </a:pPr>
            <a:r>
              <a:rPr lang="en-GB" sz="1600">
                <a:latin typeface="Franklin Gothic Medium" panose="020B0603020102020204" pitchFamily="34" charset="0"/>
              </a:rPr>
              <a:t>Allow time to prepare</a:t>
            </a:r>
          </a:p>
        </p:txBody>
      </p:sp>
      <p:sp>
        <p:nvSpPr>
          <p:cNvPr id="302" name="Rounded Rectangle"/>
          <p:cNvSpPr/>
          <p:nvPr/>
        </p:nvSpPr>
        <p:spPr>
          <a:xfrm>
            <a:off x="8719754" y="1240295"/>
            <a:ext cx="3169920" cy="2221924"/>
          </a:xfrm>
          <a:prstGeom prst="roundRect">
            <a:avLst>
              <a:gd name="adj" fmla="val 19844"/>
            </a:avLst>
          </a:prstGeom>
          <a:ln w="50800">
            <a:solidFill>
              <a:srgbClr val="FF0000"/>
            </a:solidFill>
            <a:miter/>
          </a:ln>
        </p:spPr>
        <p:txBody>
          <a:bodyPr lIns="45719" rIns="45719" anchor="ctr" anchorCtr="0"/>
          <a:lstStyle/>
          <a:p>
            <a:pPr marL="285750" indent="-285750">
              <a:buFont typeface="Arial" panose="020B0604020202020204" pitchFamily="34" charset="0"/>
              <a:buChar char="•"/>
              <a:defRPr sz="1400">
                <a:solidFill>
                  <a:srgbClr val="0D3E56"/>
                </a:solidFill>
              </a:defRPr>
            </a:pPr>
            <a:r>
              <a:rPr lang="en-GB" sz="1600">
                <a:latin typeface="Franklin Gothic Medium" panose="020B0603020102020204" pitchFamily="34" charset="0"/>
              </a:rPr>
              <a:t>Demonstrate conviction</a:t>
            </a:r>
          </a:p>
          <a:p>
            <a:pPr marL="285750" indent="-285750">
              <a:buFont typeface="Arial" panose="020B0604020202020204" pitchFamily="34" charset="0"/>
              <a:buChar char="•"/>
              <a:defRPr sz="1400">
                <a:solidFill>
                  <a:srgbClr val="0D3E56"/>
                </a:solidFill>
              </a:defRPr>
            </a:pPr>
            <a:r>
              <a:rPr lang="en-GB" sz="1600">
                <a:latin typeface="Franklin Gothic Medium" panose="020B0603020102020204" pitchFamily="34" charset="0"/>
              </a:rPr>
              <a:t>Identify their role quickly</a:t>
            </a:r>
          </a:p>
          <a:p>
            <a:pPr marL="285750" indent="-285750">
              <a:buFont typeface="Arial" panose="020B0604020202020204" pitchFamily="34" charset="0"/>
              <a:buChar char="•"/>
              <a:defRPr sz="1400">
                <a:solidFill>
                  <a:srgbClr val="0D3E56"/>
                </a:solidFill>
              </a:defRPr>
            </a:pPr>
            <a:r>
              <a:rPr lang="en-GB" sz="1600">
                <a:latin typeface="Franklin Gothic Medium" panose="020B0603020102020204" pitchFamily="34" charset="0"/>
              </a:rPr>
              <a:t>Be direct and action focused</a:t>
            </a:r>
          </a:p>
          <a:p>
            <a:pPr marL="285750" indent="-285750">
              <a:buFont typeface="Arial" panose="020B0604020202020204" pitchFamily="34" charset="0"/>
              <a:buChar char="•"/>
              <a:defRPr sz="1400">
                <a:solidFill>
                  <a:srgbClr val="0D3E56"/>
                </a:solidFill>
              </a:defRPr>
            </a:pPr>
            <a:r>
              <a:rPr lang="en-GB" sz="1600">
                <a:latin typeface="Franklin Gothic Medium" panose="020B0603020102020204" pitchFamily="34" charset="0"/>
              </a:rPr>
              <a:t>Present options </a:t>
            </a:r>
          </a:p>
          <a:p>
            <a:pPr marL="285750" indent="-285750">
              <a:buFont typeface="Arial" panose="020B0604020202020204" pitchFamily="34" charset="0"/>
              <a:buChar char="•"/>
              <a:defRPr sz="1400">
                <a:solidFill>
                  <a:srgbClr val="0D3E56"/>
                </a:solidFill>
              </a:defRPr>
            </a:pPr>
            <a:r>
              <a:rPr lang="en-GB" sz="1600">
                <a:latin typeface="Franklin Gothic Medium" panose="020B0603020102020204" pitchFamily="34" charset="0"/>
              </a:rPr>
              <a:t>Focus on success</a:t>
            </a:r>
          </a:p>
          <a:p>
            <a:pPr marL="285750" indent="-285750">
              <a:buFont typeface="Arial" panose="020B0604020202020204" pitchFamily="34" charset="0"/>
              <a:buChar char="•"/>
              <a:defRPr sz="1400">
                <a:solidFill>
                  <a:srgbClr val="0D3E56"/>
                </a:solidFill>
              </a:defRPr>
            </a:pPr>
            <a:r>
              <a:rPr lang="en-GB" sz="1600">
                <a:latin typeface="Franklin Gothic Medium" panose="020B0603020102020204" pitchFamily="34" charset="0"/>
              </a:rPr>
              <a:t>Be clear and brief</a:t>
            </a:r>
          </a:p>
          <a:p>
            <a:pPr marL="285750" indent="-285750">
              <a:buFont typeface="Arial" panose="020B0604020202020204" pitchFamily="34" charset="0"/>
              <a:buChar char="•"/>
              <a:defRPr sz="1400">
                <a:solidFill>
                  <a:srgbClr val="0D3E56"/>
                </a:solidFill>
              </a:defRPr>
            </a:pPr>
            <a:r>
              <a:rPr lang="en-GB" sz="1600">
                <a:latin typeface="Franklin Gothic Medium" panose="020B0603020102020204" pitchFamily="34" charset="0"/>
              </a:rPr>
              <a:t>Refer early to the objective</a:t>
            </a:r>
          </a:p>
        </p:txBody>
      </p:sp>
      <p:sp>
        <p:nvSpPr>
          <p:cNvPr id="304" name="Rounded Rectangle"/>
          <p:cNvSpPr/>
          <p:nvPr/>
        </p:nvSpPr>
        <p:spPr>
          <a:xfrm>
            <a:off x="4904462" y="3673280"/>
            <a:ext cx="3223110" cy="2206339"/>
          </a:xfrm>
          <a:prstGeom prst="roundRect">
            <a:avLst>
              <a:gd name="adj" fmla="val 17928"/>
            </a:avLst>
          </a:prstGeom>
          <a:solidFill>
            <a:srgbClr val="FFFFFF">
              <a:alpha val="44692"/>
            </a:srgbClr>
          </a:solidFill>
          <a:ln w="50800">
            <a:solidFill>
              <a:srgbClr val="73C619">
                <a:alpha val="44692"/>
              </a:srgbClr>
            </a:solidFill>
            <a:miter/>
          </a:ln>
        </p:spPr>
        <p:txBody>
          <a:bodyPr lIns="45719" rIns="45719" anchor="ctr" anchorCtr="0"/>
          <a:lstStyle/>
          <a:p>
            <a:pPr marL="285750" indent="-285750">
              <a:buFont typeface="Arial" panose="020B0604020202020204" pitchFamily="34" charset="0"/>
              <a:buChar char="•"/>
              <a:defRPr sz="1400">
                <a:solidFill>
                  <a:srgbClr val="0D3E56"/>
                </a:solidFill>
              </a:defRPr>
            </a:pPr>
            <a:r>
              <a:rPr lang="en-GB" sz="1600">
                <a:latin typeface="Franklin Gothic Medium" panose="020B0603020102020204" pitchFamily="34" charset="0"/>
              </a:rPr>
              <a:t>Allow time for discussion</a:t>
            </a:r>
          </a:p>
          <a:p>
            <a:pPr marL="285750" indent="-285750">
              <a:buFont typeface="Arial" panose="020B0604020202020204" pitchFamily="34" charset="0"/>
              <a:buChar char="•"/>
              <a:defRPr sz="1400">
                <a:solidFill>
                  <a:srgbClr val="0D3E56"/>
                </a:solidFill>
              </a:defRPr>
            </a:pPr>
            <a:r>
              <a:rPr lang="en-GB" sz="1600">
                <a:latin typeface="Franklin Gothic Medium" panose="020B0603020102020204" pitchFamily="34" charset="0"/>
              </a:rPr>
              <a:t>Listen carefully</a:t>
            </a:r>
          </a:p>
          <a:p>
            <a:pPr marL="285750" indent="-285750">
              <a:buFont typeface="Arial" panose="020B0604020202020204" pitchFamily="34" charset="0"/>
              <a:buChar char="•"/>
              <a:defRPr sz="1400">
                <a:solidFill>
                  <a:srgbClr val="0D3E56"/>
                </a:solidFill>
              </a:defRPr>
            </a:pPr>
            <a:r>
              <a:rPr lang="en-GB" sz="1600">
                <a:latin typeface="Franklin Gothic Medium" panose="020B0603020102020204" pitchFamily="34" charset="0"/>
              </a:rPr>
              <a:t>Show sincere interest</a:t>
            </a:r>
          </a:p>
          <a:p>
            <a:pPr marL="285750" indent="-285750">
              <a:buFont typeface="Arial" panose="020B0604020202020204" pitchFamily="34" charset="0"/>
              <a:buChar char="•"/>
              <a:defRPr sz="1400">
                <a:solidFill>
                  <a:srgbClr val="0D3E56"/>
                </a:solidFill>
              </a:defRPr>
            </a:pPr>
            <a:r>
              <a:rPr lang="en-GB" sz="1600">
                <a:latin typeface="Franklin Gothic Medium" panose="020B0603020102020204" pitchFamily="34" charset="0"/>
              </a:rPr>
              <a:t>Be polite and courteous</a:t>
            </a:r>
          </a:p>
          <a:p>
            <a:pPr marL="285750" indent="-285750">
              <a:buFont typeface="Arial" panose="020B0604020202020204" pitchFamily="34" charset="0"/>
              <a:buChar char="•"/>
              <a:defRPr sz="1400">
                <a:solidFill>
                  <a:srgbClr val="0D3E56"/>
                </a:solidFill>
              </a:defRPr>
            </a:pPr>
            <a:r>
              <a:rPr lang="en-GB" sz="1600">
                <a:latin typeface="Franklin Gothic Medium" panose="020B0603020102020204" pitchFamily="34" charset="0"/>
              </a:rPr>
              <a:t>Consider their opinions </a:t>
            </a:r>
          </a:p>
          <a:p>
            <a:pPr marL="285750" indent="-285750">
              <a:buFont typeface="Arial" panose="020B0604020202020204" pitchFamily="34" charset="0"/>
              <a:buChar char="•"/>
              <a:defRPr sz="1400">
                <a:solidFill>
                  <a:srgbClr val="0D3E56"/>
                </a:solidFill>
              </a:defRPr>
            </a:pPr>
            <a:r>
              <a:rPr lang="en-GB" sz="1600">
                <a:latin typeface="Franklin Gothic Medium" panose="020B0603020102020204" pitchFamily="34" charset="0"/>
              </a:rPr>
              <a:t>Be sensitive; feelings matter</a:t>
            </a:r>
          </a:p>
          <a:p>
            <a:pPr marL="285750" indent="-285750">
              <a:buFont typeface="Arial" panose="020B0604020202020204" pitchFamily="34" charset="0"/>
              <a:buChar char="•"/>
              <a:defRPr sz="1400">
                <a:solidFill>
                  <a:srgbClr val="0D3E56"/>
                </a:solidFill>
              </a:defRPr>
            </a:pPr>
            <a:r>
              <a:rPr lang="en-GB" sz="1600">
                <a:latin typeface="Franklin Gothic Medium" panose="020B0603020102020204" pitchFamily="34" charset="0"/>
              </a:rPr>
              <a:t>Progress at their relaxed pace</a:t>
            </a:r>
          </a:p>
        </p:txBody>
      </p:sp>
      <p:sp>
        <p:nvSpPr>
          <p:cNvPr id="306" name="Rounded Rectangle"/>
          <p:cNvSpPr/>
          <p:nvPr/>
        </p:nvSpPr>
        <p:spPr>
          <a:xfrm>
            <a:off x="8719756" y="3688930"/>
            <a:ext cx="3169919" cy="2190689"/>
          </a:xfrm>
          <a:prstGeom prst="roundRect">
            <a:avLst>
              <a:gd name="adj" fmla="val 17870"/>
            </a:avLst>
          </a:prstGeom>
          <a:solidFill>
            <a:srgbClr val="FFFFFF">
              <a:alpha val="50000"/>
            </a:srgbClr>
          </a:solidFill>
          <a:ln w="50800">
            <a:solidFill>
              <a:srgbClr val="E8BA00">
                <a:alpha val="50000"/>
              </a:srgbClr>
            </a:solidFill>
            <a:miter/>
          </a:ln>
        </p:spPr>
        <p:txBody>
          <a:bodyPr lIns="45719" rIns="45719" anchor="ctr" anchorCtr="0"/>
          <a:lstStyle/>
          <a:p>
            <a:pPr marL="285750" indent="-285750">
              <a:buFont typeface="Arial" panose="020B0604020202020204" pitchFamily="34" charset="0"/>
              <a:buChar char="•"/>
              <a:defRPr sz="1400">
                <a:solidFill>
                  <a:srgbClr val="0D3E56"/>
                </a:solidFill>
              </a:defRPr>
            </a:pPr>
            <a:r>
              <a:rPr lang="en-GB" sz="1600">
                <a:latin typeface="Franklin Gothic Medium" panose="020B0603020102020204" pitchFamily="34" charset="0"/>
              </a:rPr>
              <a:t>Be interactive and friendly</a:t>
            </a:r>
          </a:p>
          <a:p>
            <a:pPr marL="285750" indent="-285750">
              <a:buFont typeface="Arial" panose="020B0604020202020204" pitchFamily="34" charset="0"/>
              <a:buChar char="•"/>
              <a:defRPr sz="1400">
                <a:solidFill>
                  <a:srgbClr val="0D3E56"/>
                </a:solidFill>
              </a:defRPr>
            </a:pPr>
            <a:r>
              <a:rPr lang="en-GB" sz="1600">
                <a:latin typeface="Franklin Gothic Medium" panose="020B0603020102020204" pitchFamily="34" charset="0"/>
              </a:rPr>
              <a:t>Use visuals</a:t>
            </a:r>
          </a:p>
          <a:p>
            <a:pPr marL="285750" indent="-285750">
              <a:buFont typeface="Arial" panose="020B0604020202020204" pitchFamily="34" charset="0"/>
              <a:buChar char="•"/>
              <a:defRPr sz="1400">
                <a:solidFill>
                  <a:srgbClr val="0D3E56"/>
                </a:solidFill>
              </a:defRPr>
            </a:pPr>
            <a:r>
              <a:rPr lang="en-GB" sz="1600">
                <a:latin typeface="Franklin Gothic Medium" panose="020B0603020102020204" pitchFamily="34" charset="0"/>
              </a:rPr>
              <a:t>Allow free flow</a:t>
            </a:r>
          </a:p>
          <a:p>
            <a:pPr marL="285750" indent="-285750">
              <a:buFont typeface="Arial" panose="020B0604020202020204" pitchFamily="34" charset="0"/>
              <a:buChar char="•"/>
              <a:defRPr sz="1400">
                <a:solidFill>
                  <a:srgbClr val="0D3E56"/>
                </a:solidFill>
              </a:defRPr>
            </a:pPr>
            <a:r>
              <a:rPr lang="en-GB" sz="1600">
                <a:latin typeface="Franklin Gothic Medium" panose="020B0603020102020204" pitchFamily="34" charset="0"/>
              </a:rPr>
              <a:t>Be light and fast paced</a:t>
            </a:r>
          </a:p>
          <a:p>
            <a:pPr marL="285750" indent="-285750">
              <a:buFont typeface="Arial" panose="020B0604020202020204" pitchFamily="34" charset="0"/>
              <a:buChar char="•"/>
              <a:defRPr sz="1400">
                <a:solidFill>
                  <a:srgbClr val="0D3E56"/>
                </a:solidFill>
              </a:defRPr>
            </a:pPr>
            <a:r>
              <a:rPr lang="en-GB" sz="1600">
                <a:latin typeface="Franklin Gothic Medium" panose="020B0603020102020204" pitchFamily="34" charset="0"/>
              </a:rPr>
              <a:t>Make direct eye contact</a:t>
            </a:r>
          </a:p>
          <a:p>
            <a:pPr marL="285750" indent="-285750">
              <a:buFont typeface="Arial" panose="020B0604020202020204" pitchFamily="34" charset="0"/>
              <a:buChar char="•"/>
              <a:defRPr sz="1400">
                <a:solidFill>
                  <a:srgbClr val="0D3E56"/>
                </a:solidFill>
              </a:defRPr>
            </a:pPr>
            <a:r>
              <a:rPr lang="en-GB" sz="1600">
                <a:latin typeface="Franklin Gothic Medium" panose="020B0603020102020204" pitchFamily="34" charset="0"/>
              </a:rPr>
              <a:t>Seek their views and ideas</a:t>
            </a:r>
          </a:p>
          <a:p>
            <a:pPr marL="285750" indent="-285750">
              <a:buFont typeface="Arial" panose="020B0604020202020204" pitchFamily="34" charset="0"/>
              <a:buChar char="•"/>
              <a:defRPr sz="1400">
                <a:solidFill>
                  <a:srgbClr val="0D3E56"/>
                </a:solidFill>
              </a:defRPr>
            </a:pPr>
            <a:r>
              <a:rPr lang="en-GB" sz="1600">
                <a:latin typeface="Franklin Gothic Medium" panose="020B0603020102020204" pitchFamily="34" charset="0"/>
              </a:rPr>
              <a:t>Allow for an open discussion</a:t>
            </a:r>
          </a:p>
        </p:txBody>
      </p:sp>
      <p:sp>
        <p:nvSpPr>
          <p:cNvPr id="10" name="Rectangle 9">
            <a:extLst>
              <a:ext uri="{FF2B5EF4-FFF2-40B4-BE49-F238E27FC236}">
                <a16:creationId xmlns:a16="http://schemas.microsoft.com/office/drawing/2014/main" id="{AEBFF56C-838A-314D-8FA9-54ACA3638857}"/>
              </a:ext>
            </a:extLst>
          </p:cNvPr>
          <p:cNvSpPr/>
          <p:nvPr/>
        </p:nvSpPr>
        <p:spPr>
          <a:xfrm>
            <a:off x="302325" y="1292394"/>
            <a:ext cx="4408504" cy="4708981"/>
          </a:xfrm>
          <a:prstGeom prst="rect">
            <a:avLst/>
          </a:prstGeom>
        </p:spPr>
        <p:txBody>
          <a:bodyPr wrap="square" lIns="91440" tIns="45720" rIns="91440" bIns="45720" anchor="t">
            <a:spAutoFit/>
          </a:bodyPr>
          <a:lstStyle/>
          <a:p>
            <a:r>
              <a:rPr lang="en-US" sz="2400">
                <a:solidFill>
                  <a:srgbClr val="1A4960"/>
                </a:solidFill>
                <a:latin typeface="Franklin Gothic Medium"/>
              </a:rPr>
              <a:t>Recap effective communication around the wheel.</a:t>
            </a:r>
          </a:p>
          <a:p>
            <a:endParaRPr lang="en-US" sz="2400">
              <a:solidFill>
                <a:srgbClr val="1A4960"/>
              </a:solidFill>
              <a:latin typeface="Franklin Gothic Medium"/>
            </a:endParaRPr>
          </a:p>
          <a:p>
            <a:r>
              <a:rPr lang="en-US" sz="3600" b="1">
                <a:solidFill>
                  <a:srgbClr val="4286A0"/>
                </a:solidFill>
                <a:latin typeface="Franklin Gothic Medium"/>
              </a:rPr>
              <a:t>Exercise 3:</a:t>
            </a:r>
            <a:endParaRPr lang="en-US" sz="2400">
              <a:solidFill>
                <a:srgbClr val="1A4960"/>
              </a:solidFill>
              <a:latin typeface="Franklin Gothic Medium"/>
            </a:endParaRPr>
          </a:p>
          <a:p>
            <a:r>
              <a:rPr lang="en-US" sz="2400">
                <a:solidFill>
                  <a:srgbClr val="1A4960"/>
                </a:solidFill>
                <a:latin typeface="Franklin Gothic Medium"/>
              </a:rPr>
              <a:t>Review your personalized statements (p7). </a:t>
            </a:r>
          </a:p>
          <a:p>
            <a:endParaRPr lang="en-US" sz="2400">
              <a:solidFill>
                <a:srgbClr val="1A4960"/>
              </a:solidFill>
              <a:latin typeface="Franklin Gothic Medium"/>
            </a:endParaRPr>
          </a:p>
          <a:p>
            <a:r>
              <a:rPr lang="en-US" sz="2400">
                <a:solidFill>
                  <a:srgbClr val="1A4960"/>
                </a:solidFill>
                <a:latin typeface="Franklin Gothic Medium"/>
              </a:rPr>
              <a:t>What comes most naturally to you when wanting to influence others?</a:t>
            </a:r>
          </a:p>
          <a:p>
            <a:endParaRPr lang="en-US" sz="2400">
              <a:solidFill>
                <a:srgbClr val="1A4960"/>
              </a:solidFill>
              <a:latin typeface="Franklin Gothic Medium"/>
            </a:endParaRPr>
          </a:p>
          <a:p>
            <a:r>
              <a:rPr lang="en-US" sz="2400">
                <a:solidFill>
                  <a:srgbClr val="1A4960"/>
                </a:solidFill>
                <a:latin typeface="Franklin Gothic Medium"/>
              </a:rPr>
              <a:t>Share. </a:t>
            </a:r>
          </a:p>
        </p:txBody>
      </p:sp>
      <p:sp>
        <p:nvSpPr>
          <p:cNvPr id="11" name="TextBox 10">
            <a:extLst>
              <a:ext uri="{FF2B5EF4-FFF2-40B4-BE49-F238E27FC236}">
                <a16:creationId xmlns:a16="http://schemas.microsoft.com/office/drawing/2014/main" id="{EAA242B7-C0DA-214C-9A63-D76F5C542BE6}"/>
              </a:ext>
            </a:extLst>
          </p:cNvPr>
          <p:cNvSpPr txBox="1"/>
          <p:nvPr/>
        </p:nvSpPr>
        <p:spPr>
          <a:xfrm>
            <a:off x="5273844" y="439011"/>
            <a:ext cx="6246448" cy="646331"/>
          </a:xfrm>
          <a:prstGeom prst="rect">
            <a:avLst/>
          </a:prstGeom>
          <a:solidFill>
            <a:schemeClr val="bg1"/>
          </a:solidFill>
        </p:spPr>
        <p:txBody>
          <a:bodyPr wrap="square" rtlCol="0">
            <a:spAutoFit/>
          </a:bodyPr>
          <a:lstStyle/>
          <a:p>
            <a:pPr algn="ctr"/>
            <a:r>
              <a:rPr lang="en-US" sz="3600" b="1">
                <a:solidFill>
                  <a:srgbClr val="0D3E56"/>
                </a:solidFill>
                <a:latin typeface="Franklin Gothic Medium" panose="020B0603020102020204" pitchFamily="34" charset="0"/>
                <a:cs typeface="Calibri" panose="020F0502020204030204" pitchFamily="34" charset="0"/>
              </a:rPr>
              <a:t>Effective Communication</a:t>
            </a:r>
          </a:p>
        </p:txBody>
      </p:sp>
      <p:pic>
        <p:nvPicPr>
          <p:cNvPr id="13" name="Picture 12" descr="Text&#10;&#10;Description automatically generated">
            <a:extLst>
              <a:ext uri="{FF2B5EF4-FFF2-40B4-BE49-F238E27FC236}">
                <a16:creationId xmlns:a16="http://schemas.microsoft.com/office/drawing/2014/main" id="{BE0AD33C-2190-DD45-8459-568F5800AE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
        <p:nvSpPr>
          <p:cNvPr id="14" name="TextBox 1">
            <a:extLst>
              <a:ext uri="{FF2B5EF4-FFF2-40B4-BE49-F238E27FC236}">
                <a16:creationId xmlns:a16="http://schemas.microsoft.com/office/drawing/2014/main" id="{FCE01934-EA9C-1F43-9320-2477010CFDEC}"/>
              </a:ext>
            </a:extLst>
          </p:cNvPr>
          <p:cNvSpPr txBox="1"/>
          <p:nvPr/>
        </p:nvSpPr>
        <p:spPr>
          <a:xfrm>
            <a:off x="0" y="6647275"/>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©2014 Colour Preferences Ltd | </a:t>
            </a:r>
            <a:r>
              <a:rPr lang="en-GB" sz="1100" b="0" i="0" u="none" strike="noStrike" baseline="0" dirty="0" err="1">
                <a:solidFill>
                  <a:schemeClr val="bg1"/>
                </a:solidFill>
                <a:latin typeface="Calibri"/>
                <a:cs typeface="Calibri"/>
              </a:rPr>
              <a:t>www.colour-profiling.com</a:t>
            </a:r>
            <a:endParaRPr lang="en-GB" sz="1100" dirty="0">
              <a:solidFill>
                <a:schemeClr val="bg1"/>
              </a:solidFill>
              <a:latin typeface="Calibri"/>
              <a:cs typeface="Calibri"/>
            </a:endParaRPr>
          </a:p>
        </p:txBody>
      </p:sp>
    </p:spTree>
    <p:extLst>
      <p:ext uri="{BB962C8B-B14F-4D97-AF65-F5344CB8AC3E}">
        <p14:creationId xmlns:p14="http://schemas.microsoft.com/office/powerpoint/2010/main" val="2487295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2BFF55-B1D0-1D4E-8068-4459E587492A}"/>
              </a:ext>
            </a:extLst>
          </p:cNvPr>
          <p:cNvPicPr>
            <a:picLocks noChangeAspect="1"/>
          </p:cNvPicPr>
          <p:nvPr/>
        </p:nvPicPr>
        <p:blipFill rotWithShape="1">
          <a:blip r:embed="rId3"/>
          <a:srcRect l="15895" t="670" r="10374"/>
          <a:stretch/>
        </p:blipFill>
        <p:spPr>
          <a:xfrm>
            <a:off x="0" y="-25443"/>
            <a:ext cx="12192000" cy="6908885"/>
          </a:xfrm>
          <a:prstGeom prst="rect">
            <a:avLst/>
          </a:prstGeom>
        </p:spPr>
      </p:pic>
      <p:sp>
        <p:nvSpPr>
          <p:cNvPr id="298" name="TextBox 10"/>
          <p:cNvSpPr txBox="1"/>
          <p:nvPr/>
        </p:nvSpPr>
        <p:spPr>
          <a:xfrm>
            <a:off x="4904462" y="217693"/>
            <a:ext cx="6985212" cy="646331"/>
          </a:xfrm>
          <a:prstGeom prst="rect">
            <a:avLst/>
          </a:prstGeom>
          <a:ln w="12700">
            <a:miter lim="400000"/>
          </a:ln>
          <a:extLst>
            <a:ext uri="{C572A759-6A51-4108-AA02-DFA0A04FC94B}">
              <ma14:wrappingTextBoxFlag xmlns="" xmlns:ma14="http://schemas.microsoft.com/office/mac/drawingml/2011/main" val="1"/>
            </a:ext>
          </a:extLst>
        </p:spPr>
        <p:txBody>
          <a:bodyPr wrap="square" lIns="45719" tIns="45720" rIns="45719" bIns="45720" anchor="t">
            <a:spAutoFit/>
          </a:bodyPr>
          <a:lstStyle>
            <a:lvl1pPr defTabSz="457200">
              <a:defRPr sz="2600" b="1">
                <a:solidFill>
                  <a:srgbClr val="0D3E56"/>
                </a:solidFill>
                <a:latin typeface="Franklin Gothic Medium"/>
                <a:ea typeface="Franklin Gothic Medium"/>
                <a:cs typeface="Franklin Gothic Medium"/>
                <a:sym typeface="Franklin Gothic Medium"/>
              </a:defRPr>
            </a:lvl1pPr>
          </a:lstStyle>
          <a:p>
            <a:pPr algn="ctr"/>
            <a:endParaRPr lang="en-US" sz="3600"/>
          </a:p>
        </p:txBody>
      </p:sp>
      <p:sp>
        <p:nvSpPr>
          <p:cNvPr id="10" name="Rectangle 9">
            <a:extLst>
              <a:ext uri="{FF2B5EF4-FFF2-40B4-BE49-F238E27FC236}">
                <a16:creationId xmlns:a16="http://schemas.microsoft.com/office/drawing/2014/main" id="{AEBFF56C-838A-314D-8FA9-54ACA3638857}"/>
              </a:ext>
            </a:extLst>
          </p:cNvPr>
          <p:cNvSpPr/>
          <p:nvPr/>
        </p:nvSpPr>
        <p:spPr>
          <a:xfrm>
            <a:off x="129796" y="1292394"/>
            <a:ext cx="4602137" cy="4339650"/>
          </a:xfrm>
          <a:prstGeom prst="rect">
            <a:avLst/>
          </a:prstGeom>
        </p:spPr>
        <p:txBody>
          <a:bodyPr wrap="square" lIns="91440" tIns="45720" rIns="91440" bIns="45720" anchor="t">
            <a:spAutoFit/>
          </a:bodyPr>
          <a:lstStyle/>
          <a:p>
            <a:r>
              <a:rPr lang="en-US" sz="2400">
                <a:solidFill>
                  <a:srgbClr val="1A4960"/>
                </a:solidFill>
                <a:latin typeface="Franklin Gothic Medium"/>
              </a:rPr>
              <a:t>Recap ineffective communication around the wheel.</a:t>
            </a:r>
          </a:p>
          <a:p>
            <a:endParaRPr lang="en-US" sz="2400">
              <a:solidFill>
                <a:srgbClr val="1A4960"/>
              </a:solidFill>
              <a:latin typeface="Franklin Gothic Medium"/>
            </a:endParaRPr>
          </a:p>
          <a:p>
            <a:r>
              <a:rPr lang="en-US" sz="3600" b="1">
                <a:solidFill>
                  <a:srgbClr val="4286A0"/>
                </a:solidFill>
                <a:latin typeface="Franklin Gothic Medium"/>
              </a:rPr>
              <a:t>Exercise 4:</a:t>
            </a:r>
            <a:endParaRPr lang="en-US" sz="2400">
              <a:solidFill>
                <a:srgbClr val="1A4960"/>
              </a:solidFill>
              <a:latin typeface="Franklin Gothic Medium"/>
            </a:endParaRPr>
          </a:p>
          <a:p>
            <a:r>
              <a:rPr lang="en-US" sz="2400">
                <a:solidFill>
                  <a:srgbClr val="1A4960"/>
                </a:solidFill>
                <a:latin typeface="Franklin Gothic Medium"/>
              </a:rPr>
              <a:t>Review your personalized statements (p7). </a:t>
            </a:r>
          </a:p>
          <a:p>
            <a:endParaRPr lang="en-US" sz="2400">
              <a:solidFill>
                <a:srgbClr val="1A4960"/>
              </a:solidFill>
              <a:latin typeface="Franklin Gothic Medium"/>
            </a:endParaRPr>
          </a:p>
          <a:p>
            <a:r>
              <a:rPr lang="en-US" sz="2400">
                <a:solidFill>
                  <a:srgbClr val="1A4960"/>
                </a:solidFill>
                <a:latin typeface="Franklin Gothic Medium"/>
              </a:rPr>
              <a:t>Which statements most resonate with you?</a:t>
            </a:r>
          </a:p>
          <a:p>
            <a:endParaRPr lang="en-US" sz="2400">
              <a:solidFill>
                <a:srgbClr val="1A4960"/>
              </a:solidFill>
              <a:latin typeface="Franklin Gothic Medium"/>
            </a:endParaRPr>
          </a:p>
          <a:p>
            <a:r>
              <a:rPr lang="en-US" sz="2400">
                <a:solidFill>
                  <a:srgbClr val="1A4960"/>
                </a:solidFill>
                <a:latin typeface="Franklin Gothic Medium"/>
              </a:rPr>
              <a:t>Share. </a:t>
            </a:r>
          </a:p>
        </p:txBody>
      </p:sp>
      <p:sp>
        <p:nvSpPr>
          <p:cNvPr id="11" name="TextBox 10">
            <a:extLst>
              <a:ext uri="{FF2B5EF4-FFF2-40B4-BE49-F238E27FC236}">
                <a16:creationId xmlns:a16="http://schemas.microsoft.com/office/drawing/2014/main" id="{EAA242B7-C0DA-214C-9A63-D76F5C542BE6}"/>
              </a:ext>
            </a:extLst>
          </p:cNvPr>
          <p:cNvSpPr txBox="1"/>
          <p:nvPr/>
        </p:nvSpPr>
        <p:spPr>
          <a:xfrm>
            <a:off x="5273844" y="280860"/>
            <a:ext cx="6246448" cy="646331"/>
          </a:xfrm>
          <a:prstGeom prst="rect">
            <a:avLst/>
          </a:prstGeom>
          <a:solidFill>
            <a:schemeClr val="bg1"/>
          </a:solidFill>
        </p:spPr>
        <p:txBody>
          <a:bodyPr wrap="square" rtlCol="0">
            <a:spAutoFit/>
          </a:bodyPr>
          <a:lstStyle/>
          <a:p>
            <a:pPr algn="ctr"/>
            <a:r>
              <a:rPr lang="en-US" sz="3600" b="1">
                <a:solidFill>
                  <a:srgbClr val="0D3E56"/>
                </a:solidFill>
                <a:latin typeface="Franklin Gothic Medium" panose="020B0603020102020204" pitchFamily="34" charset="0"/>
                <a:cs typeface="Calibri" panose="020F0502020204030204" pitchFamily="34" charset="0"/>
              </a:rPr>
              <a:t>Ineffective Communication</a:t>
            </a:r>
          </a:p>
        </p:txBody>
      </p:sp>
      <p:sp>
        <p:nvSpPr>
          <p:cNvPr id="12" name="Rounded Rectangle">
            <a:extLst>
              <a:ext uri="{FF2B5EF4-FFF2-40B4-BE49-F238E27FC236}">
                <a16:creationId xmlns:a16="http://schemas.microsoft.com/office/drawing/2014/main" id="{D35D6FF8-47F4-6041-8129-E4BBF383F281}"/>
              </a:ext>
            </a:extLst>
          </p:cNvPr>
          <p:cNvSpPr/>
          <p:nvPr/>
        </p:nvSpPr>
        <p:spPr>
          <a:xfrm>
            <a:off x="4920430" y="1265654"/>
            <a:ext cx="3207142" cy="2205220"/>
          </a:xfrm>
          <a:prstGeom prst="roundRect">
            <a:avLst>
              <a:gd name="adj" fmla="val 17137"/>
            </a:avLst>
          </a:prstGeom>
          <a:solidFill>
            <a:srgbClr val="FFFFFF">
              <a:alpha val="75000"/>
            </a:srgbClr>
          </a:solidFill>
          <a:ln w="50800">
            <a:solidFill>
              <a:srgbClr val="00A4ED"/>
            </a:solidFill>
            <a:miter/>
          </a:ln>
        </p:spPr>
        <p:txBody>
          <a:bodyPr lIns="45719" rIns="45719" anchor="ctr" anchorCtr="0"/>
          <a:lstStyle/>
          <a:p>
            <a:pPr marL="285750" indent="-285750">
              <a:buFont typeface="Arial" panose="020B0604020202020204" pitchFamily="34" charset="0"/>
              <a:buChar char="•"/>
              <a:defRPr sz="1400">
                <a:solidFill>
                  <a:srgbClr val="0D3E56"/>
                </a:solidFill>
              </a:defRPr>
            </a:pPr>
            <a:r>
              <a:rPr lang="en-GB" sz="1600">
                <a:latin typeface="Franklin Gothic Medium" panose="020B0603020102020204" pitchFamily="34" charset="0"/>
              </a:rPr>
              <a:t>Interrupt their train of thought</a:t>
            </a:r>
          </a:p>
          <a:p>
            <a:pPr marL="285750" indent="-285750">
              <a:buFont typeface="Arial" panose="020B0604020202020204" pitchFamily="34" charset="0"/>
              <a:buChar char="•"/>
              <a:defRPr sz="1400">
                <a:solidFill>
                  <a:srgbClr val="0D3E56"/>
                </a:solidFill>
              </a:defRPr>
            </a:pPr>
            <a:r>
              <a:rPr lang="en-GB" sz="1600">
                <a:latin typeface="Franklin Gothic Medium" panose="020B0603020102020204" pitchFamily="34" charset="0"/>
              </a:rPr>
              <a:t>Be flippant</a:t>
            </a:r>
          </a:p>
          <a:p>
            <a:pPr marL="285750" indent="-285750">
              <a:buFont typeface="Arial" panose="020B0604020202020204" pitchFamily="34" charset="0"/>
              <a:buChar char="•"/>
              <a:defRPr sz="1400">
                <a:solidFill>
                  <a:srgbClr val="0D3E56"/>
                </a:solidFill>
              </a:defRPr>
            </a:pPr>
            <a:r>
              <a:rPr lang="en-GB" sz="1600">
                <a:latin typeface="Franklin Gothic Medium" panose="020B0603020102020204" pitchFamily="34" charset="0"/>
              </a:rPr>
              <a:t>Skip over the facts</a:t>
            </a:r>
          </a:p>
          <a:p>
            <a:pPr marL="285750" indent="-285750">
              <a:buFont typeface="Arial" panose="020B0604020202020204" pitchFamily="34" charset="0"/>
              <a:buChar char="•"/>
              <a:defRPr sz="1400">
                <a:solidFill>
                  <a:srgbClr val="0D3E56"/>
                </a:solidFill>
              </a:defRPr>
            </a:pPr>
            <a:r>
              <a:rPr lang="en-GB" sz="1600">
                <a:latin typeface="Franklin Gothic Medium" panose="020B0603020102020204" pitchFamily="34" charset="0"/>
              </a:rPr>
              <a:t>Be unrealistic</a:t>
            </a:r>
          </a:p>
          <a:p>
            <a:pPr marL="285750" indent="-285750">
              <a:buFont typeface="Arial" panose="020B0604020202020204" pitchFamily="34" charset="0"/>
              <a:buChar char="•"/>
              <a:defRPr sz="1400">
                <a:solidFill>
                  <a:srgbClr val="0D3E56"/>
                </a:solidFill>
              </a:defRPr>
            </a:pPr>
            <a:r>
              <a:rPr lang="en-GB" sz="1600">
                <a:latin typeface="Franklin Gothic Medium" panose="020B0603020102020204" pitchFamily="34" charset="0"/>
              </a:rPr>
              <a:t>Fill thinking silences</a:t>
            </a:r>
          </a:p>
          <a:p>
            <a:pPr marL="285750" indent="-285750">
              <a:buFont typeface="Arial" panose="020B0604020202020204" pitchFamily="34" charset="0"/>
              <a:buChar char="•"/>
              <a:defRPr sz="1400">
                <a:solidFill>
                  <a:srgbClr val="0D3E56"/>
                </a:solidFill>
              </a:defRPr>
            </a:pPr>
            <a:r>
              <a:rPr lang="en-GB" sz="1600">
                <a:latin typeface="Franklin Gothic Medium" panose="020B0603020102020204" pitchFamily="34" charset="0"/>
              </a:rPr>
              <a:t>Jump between topics</a:t>
            </a:r>
          </a:p>
          <a:p>
            <a:pPr marL="285750" indent="-285750">
              <a:buFont typeface="Arial" panose="020B0604020202020204" pitchFamily="34" charset="0"/>
              <a:buChar char="•"/>
              <a:defRPr sz="1400">
                <a:solidFill>
                  <a:srgbClr val="0D3E56"/>
                </a:solidFill>
              </a:defRPr>
            </a:pPr>
            <a:r>
              <a:rPr lang="en-GB" sz="1600">
                <a:latin typeface="Franklin Gothic Medium" panose="020B0603020102020204" pitchFamily="34" charset="0"/>
              </a:rPr>
              <a:t>Give facts without back-up</a:t>
            </a:r>
          </a:p>
        </p:txBody>
      </p:sp>
      <p:sp>
        <p:nvSpPr>
          <p:cNvPr id="13" name="Rounded Rectangle">
            <a:extLst>
              <a:ext uri="{FF2B5EF4-FFF2-40B4-BE49-F238E27FC236}">
                <a16:creationId xmlns:a16="http://schemas.microsoft.com/office/drawing/2014/main" id="{15CF8B1E-576C-CB41-B0F8-C4D95301BE92}"/>
              </a:ext>
            </a:extLst>
          </p:cNvPr>
          <p:cNvSpPr/>
          <p:nvPr/>
        </p:nvSpPr>
        <p:spPr>
          <a:xfrm>
            <a:off x="8748577" y="1265654"/>
            <a:ext cx="3141097" cy="2205220"/>
          </a:xfrm>
          <a:prstGeom prst="roundRect">
            <a:avLst>
              <a:gd name="adj" fmla="val 18443"/>
            </a:avLst>
          </a:prstGeom>
          <a:ln w="50800">
            <a:solidFill>
              <a:srgbClr val="FF0000"/>
            </a:solidFill>
            <a:miter/>
          </a:ln>
        </p:spPr>
        <p:txBody>
          <a:bodyPr lIns="45719" rIns="45719" anchor="ctr" anchorCtr="0"/>
          <a:lstStyle/>
          <a:p>
            <a:pPr marL="285750" indent="-285750">
              <a:buFont typeface="Arial" panose="020B0604020202020204" pitchFamily="34" charset="0"/>
              <a:buChar char="•"/>
              <a:defRPr sz="1400">
                <a:solidFill>
                  <a:srgbClr val="0D3E56"/>
                </a:solidFill>
              </a:defRPr>
            </a:pPr>
            <a:r>
              <a:rPr lang="en-GB" sz="1600">
                <a:latin typeface="Franklin Gothic Medium" panose="020B0603020102020204" pitchFamily="34" charset="0"/>
              </a:rPr>
              <a:t>Be impatient</a:t>
            </a:r>
          </a:p>
          <a:p>
            <a:pPr marL="285750" indent="-285750">
              <a:buFont typeface="Arial" panose="020B0604020202020204" pitchFamily="34" charset="0"/>
              <a:buChar char="•"/>
              <a:defRPr sz="1400">
                <a:solidFill>
                  <a:srgbClr val="0D3E56"/>
                </a:solidFill>
              </a:defRPr>
            </a:pPr>
            <a:r>
              <a:rPr lang="en-GB" sz="1600">
                <a:latin typeface="Franklin Gothic Medium" panose="020B0603020102020204" pitchFamily="34" charset="0"/>
              </a:rPr>
              <a:t>Expect an easy ride</a:t>
            </a:r>
          </a:p>
          <a:p>
            <a:pPr marL="285750" indent="-285750">
              <a:buFont typeface="Arial" panose="020B0604020202020204" pitchFamily="34" charset="0"/>
              <a:buChar char="•"/>
              <a:defRPr sz="1400">
                <a:solidFill>
                  <a:srgbClr val="0D3E56"/>
                </a:solidFill>
              </a:defRPr>
            </a:pPr>
            <a:r>
              <a:rPr lang="en-GB" sz="1600">
                <a:latin typeface="Franklin Gothic Medium" panose="020B0603020102020204" pitchFamily="34" charset="0"/>
              </a:rPr>
              <a:t>Be too soft</a:t>
            </a:r>
          </a:p>
          <a:p>
            <a:pPr marL="285750" indent="-285750">
              <a:buFont typeface="Arial" panose="020B0604020202020204" pitchFamily="34" charset="0"/>
              <a:buChar char="•"/>
              <a:defRPr sz="1400">
                <a:solidFill>
                  <a:srgbClr val="0D3E56"/>
                </a:solidFill>
              </a:defRPr>
            </a:pPr>
            <a:r>
              <a:rPr lang="en-GB" sz="1600">
                <a:latin typeface="Franklin Gothic Medium"/>
              </a:rPr>
              <a:t>Belittle accomplishments</a:t>
            </a:r>
          </a:p>
          <a:p>
            <a:pPr marL="285750" indent="-285750">
              <a:buFont typeface="Arial" panose="020B0604020202020204" pitchFamily="34" charset="0"/>
              <a:buChar char="•"/>
              <a:defRPr sz="1400">
                <a:solidFill>
                  <a:srgbClr val="0D3E56"/>
                </a:solidFill>
              </a:defRPr>
            </a:pPr>
            <a:r>
              <a:rPr lang="en-GB" sz="1600">
                <a:latin typeface="Franklin Gothic Medium" panose="020B0603020102020204" pitchFamily="34" charset="0"/>
              </a:rPr>
              <a:t>Forget their need for control</a:t>
            </a:r>
          </a:p>
          <a:p>
            <a:pPr marL="285750" indent="-285750">
              <a:buFont typeface="Arial" panose="020B0604020202020204" pitchFamily="34" charset="0"/>
              <a:buChar char="•"/>
              <a:defRPr sz="1400">
                <a:solidFill>
                  <a:srgbClr val="0D3E56"/>
                </a:solidFill>
              </a:defRPr>
            </a:pPr>
            <a:r>
              <a:rPr lang="en-GB" sz="1600">
                <a:latin typeface="Franklin Gothic Medium" panose="020B0603020102020204" pitchFamily="34" charset="0"/>
              </a:rPr>
              <a:t>Insist on giving lots of detail</a:t>
            </a:r>
          </a:p>
          <a:p>
            <a:pPr marL="285750" indent="-285750">
              <a:buFont typeface="Arial" panose="020B0604020202020204" pitchFamily="34" charset="0"/>
              <a:buChar char="•"/>
              <a:defRPr sz="1400">
                <a:solidFill>
                  <a:srgbClr val="0D3E56"/>
                </a:solidFill>
              </a:defRPr>
            </a:pPr>
            <a:r>
              <a:rPr lang="en-GB" sz="1600">
                <a:latin typeface="Franklin Gothic Medium" panose="020B0603020102020204" pitchFamily="34" charset="0"/>
              </a:rPr>
              <a:t>Waffle or procrastinate</a:t>
            </a:r>
          </a:p>
        </p:txBody>
      </p:sp>
      <p:sp>
        <p:nvSpPr>
          <p:cNvPr id="14" name="Rounded Rectangle">
            <a:extLst>
              <a:ext uri="{FF2B5EF4-FFF2-40B4-BE49-F238E27FC236}">
                <a16:creationId xmlns:a16="http://schemas.microsoft.com/office/drawing/2014/main" id="{1550AC06-A28F-F74F-8A1C-F4FC57F3F070}"/>
              </a:ext>
            </a:extLst>
          </p:cNvPr>
          <p:cNvSpPr/>
          <p:nvPr/>
        </p:nvSpPr>
        <p:spPr>
          <a:xfrm>
            <a:off x="4920429" y="3677809"/>
            <a:ext cx="3207141" cy="2228469"/>
          </a:xfrm>
          <a:prstGeom prst="roundRect">
            <a:avLst>
              <a:gd name="adj" fmla="val 17928"/>
            </a:avLst>
          </a:prstGeom>
          <a:solidFill>
            <a:srgbClr val="FFFFFF">
              <a:alpha val="44692"/>
            </a:srgbClr>
          </a:solidFill>
          <a:ln w="50800">
            <a:solidFill>
              <a:srgbClr val="73C619">
                <a:alpha val="44692"/>
              </a:srgbClr>
            </a:solidFill>
            <a:miter/>
          </a:ln>
        </p:spPr>
        <p:txBody>
          <a:bodyPr lIns="45719" rIns="45719" anchor="ctr" anchorCtr="0"/>
          <a:lstStyle/>
          <a:p>
            <a:pPr marL="285750" indent="-285750">
              <a:buFont typeface="Arial" panose="020B0604020202020204" pitchFamily="34" charset="0"/>
              <a:buChar char="•"/>
              <a:defRPr sz="1400">
                <a:solidFill>
                  <a:srgbClr val="0D3E56"/>
                </a:solidFill>
              </a:defRPr>
            </a:pPr>
            <a:r>
              <a:rPr lang="en-GB" sz="1600">
                <a:latin typeface="Franklin Gothic Medium" panose="020B0603020102020204" pitchFamily="34" charset="0"/>
              </a:rPr>
              <a:t>Ask for an instant decision</a:t>
            </a:r>
          </a:p>
          <a:p>
            <a:pPr marL="285750" indent="-285750">
              <a:buFont typeface="Arial" panose="020B0604020202020204" pitchFamily="34" charset="0"/>
              <a:buChar char="•"/>
              <a:defRPr sz="1400">
                <a:solidFill>
                  <a:srgbClr val="0D3E56"/>
                </a:solidFill>
              </a:defRPr>
            </a:pPr>
            <a:r>
              <a:rPr lang="en-GB" sz="1600">
                <a:latin typeface="Franklin Gothic Medium" panose="020B0603020102020204" pitchFamily="34" charset="0"/>
              </a:rPr>
              <a:t>Be abrupt</a:t>
            </a:r>
          </a:p>
          <a:p>
            <a:pPr marL="285750" indent="-285750">
              <a:buFont typeface="Arial" panose="020B0604020202020204" pitchFamily="34" charset="0"/>
              <a:buChar char="•"/>
              <a:defRPr sz="1400">
                <a:solidFill>
                  <a:srgbClr val="0D3E56"/>
                </a:solidFill>
              </a:defRPr>
            </a:pPr>
            <a:r>
              <a:rPr lang="en-GB" sz="1600">
                <a:latin typeface="Franklin Gothic Medium" panose="020B0603020102020204" pitchFamily="34" charset="0"/>
              </a:rPr>
              <a:t>Openly criticise</a:t>
            </a:r>
          </a:p>
          <a:p>
            <a:pPr marL="285750" indent="-285750">
              <a:buFont typeface="Arial" panose="020B0604020202020204" pitchFamily="34" charset="0"/>
              <a:buChar char="•"/>
              <a:defRPr sz="1400">
                <a:solidFill>
                  <a:srgbClr val="0D3E56"/>
                </a:solidFill>
              </a:defRPr>
            </a:pPr>
            <a:r>
              <a:rPr lang="en-GB" sz="1600">
                <a:latin typeface="Franklin Gothic Medium" panose="020B0603020102020204" pitchFamily="34" charset="0"/>
              </a:rPr>
              <a:t>Ruin the harmony</a:t>
            </a:r>
          </a:p>
          <a:p>
            <a:pPr marL="285750" indent="-285750">
              <a:buFont typeface="Arial" panose="020B0604020202020204" pitchFamily="34" charset="0"/>
              <a:buChar char="•"/>
              <a:defRPr sz="1400">
                <a:solidFill>
                  <a:srgbClr val="0D3E56"/>
                </a:solidFill>
              </a:defRPr>
            </a:pPr>
            <a:r>
              <a:rPr lang="en-GB" sz="1600">
                <a:latin typeface="Franklin Gothic Medium" panose="020B0603020102020204" pitchFamily="34" charset="0"/>
              </a:rPr>
              <a:t>Rush the discussion</a:t>
            </a:r>
          </a:p>
          <a:p>
            <a:pPr marL="285750" indent="-285750">
              <a:buFont typeface="Arial" panose="020B0604020202020204" pitchFamily="34" charset="0"/>
              <a:buChar char="•"/>
              <a:defRPr sz="1400">
                <a:solidFill>
                  <a:srgbClr val="0D3E56"/>
                </a:solidFill>
              </a:defRPr>
            </a:pPr>
            <a:r>
              <a:rPr lang="en-GB" sz="1600">
                <a:latin typeface="Franklin Gothic Medium" panose="020B0603020102020204" pitchFamily="34" charset="0"/>
              </a:rPr>
              <a:t>Talk over them</a:t>
            </a:r>
          </a:p>
          <a:p>
            <a:pPr marL="285750" indent="-285750">
              <a:buFont typeface="Arial" panose="020B0604020202020204" pitchFamily="34" charset="0"/>
              <a:buChar char="•"/>
              <a:defRPr sz="1400">
                <a:solidFill>
                  <a:srgbClr val="0D3E56"/>
                </a:solidFill>
              </a:defRPr>
            </a:pPr>
            <a:r>
              <a:rPr lang="en-GB" sz="1600">
                <a:latin typeface="Franklin Gothic Medium" panose="020B0603020102020204" pitchFamily="34" charset="0"/>
              </a:rPr>
              <a:t>Be pushy or abrasive</a:t>
            </a:r>
            <a:endParaRPr sz="1600"/>
          </a:p>
        </p:txBody>
      </p:sp>
      <p:sp>
        <p:nvSpPr>
          <p:cNvPr id="15" name="Rounded Rectangle">
            <a:extLst>
              <a:ext uri="{FF2B5EF4-FFF2-40B4-BE49-F238E27FC236}">
                <a16:creationId xmlns:a16="http://schemas.microsoft.com/office/drawing/2014/main" id="{8632D132-669A-2D46-A6F8-2F6205E9BBF2}"/>
              </a:ext>
            </a:extLst>
          </p:cNvPr>
          <p:cNvSpPr/>
          <p:nvPr/>
        </p:nvSpPr>
        <p:spPr>
          <a:xfrm>
            <a:off x="8748577" y="3677809"/>
            <a:ext cx="3141096" cy="2228469"/>
          </a:xfrm>
          <a:prstGeom prst="roundRect">
            <a:avLst>
              <a:gd name="adj" fmla="val 17870"/>
            </a:avLst>
          </a:prstGeom>
          <a:solidFill>
            <a:srgbClr val="FFFFFF">
              <a:alpha val="50000"/>
            </a:srgbClr>
          </a:solidFill>
          <a:ln w="50800">
            <a:solidFill>
              <a:srgbClr val="E8BA00">
                <a:alpha val="50000"/>
              </a:srgbClr>
            </a:solidFill>
            <a:miter/>
          </a:ln>
        </p:spPr>
        <p:txBody>
          <a:bodyPr lIns="45719" rIns="45719" anchor="ctr" anchorCtr="0"/>
          <a:lstStyle/>
          <a:p>
            <a:pPr marL="285750" indent="-285750">
              <a:buFont typeface="Arial" panose="020B0604020202020204" pitchFamily="34" charset="0"/>
              <a:buChar char="•"/>
              <a:defRPr sz="1400">
                <a:solidFill>
                  <a:srgbClr val="0D3E56"/>
                </a:solidFill>
              </a:defRPr>
            </a:pPr>
            <a:r>
              <a:rPr lang="en-GB" sz="1600">
                <a:latin typeface="Franklin Gothic Medium" panose="020B0603020102020204" pitchFamily="34" charset="0"/>
              </a:rPr>
              <a:t>Prevent their dreams</a:t>
            </a:r>
          </a:p>
          <a:p>
            <a:pPr marL="285750" indent="-285750">
              <a:buFont typeface="Arial" panose="020B0604020202020204" pitchFamily="34" charset="0"/>
              <a:buChar char="•"/>
              <a:defRPr sz="1400">
                <a:solidFill>
                  <a:srgbClr val="0D3E56"/>
                </a:solidFill>
              </a:defRPr>
            </a:pPr>
            <a:r>
              <a:rPr lang="en-GB" sz="1600">
                <a:latin typeface="Franklin Gothic Medium" panose="020B0603020102020204" pitchFamily="34" charset="0"/>
              </a:rPr>
              <a:t>Cut them off in mid flow</a:t>
            </a:r>
          </a:p>
          <a:p>
            <a:pPr marL="285750" indent="-285750">
              <a:buFont typeface="Arial" panose="020B0604020202020204" pitchFamily="34" charset="0"/>
              <a:buChar char="•"/>
              <a:defRPr sz="1400">
                <a:solidFill>
                  <a:srgbClr val="0D3E56"/>
                </a:solidFill>
              </a:defRPr>
            </a:pPr>
            <a:r>
              <a:rPr lang="en-GB" sz="1600">
                <a:latin typeface="Franklin Gothic Medium" panose="020B0603020102020204" pitchFamily="34" charset="0"/>
              </a:rPr>
              <a:t>Assume you know better</a:t>
            </a:r>
          </a:p>
          <a:p>
            <a:pPr marL="285750" indent="-285750">
              <a:buFont typeface="Arial" panose="020B0604020202020204" pitchFamily="34" charset="0"/>
              <a:buChar char="•"/>
              <a:defRPr sz="1400">
                <a:solidFill>
                  <a:srgbClr val="0D3E56"/>
                </a:solidFill>
              </a:defRPr>
            </a:pPr>
            <a:r>
              <a:rPr lang="en-GB" sz="1600">
                <a:latin typeface="Franklin Gothic Medium" panose="020B0603020102020204" pitchFamily="34" charset="0"/>
              </a:rPr>
              <a:t>Give a tight set of rules</a:t>
            </a:r>
          </a:p>
          <a:p>
            <a:pPr marL="285750" indent="-285750">
              <a:buFont typeface="Arial" panose="020B0604020202020204" pitchFamily="34" charset="0"/>
              <a:buChar char="•"/>
              <a:defRPr sz="1400">
                <a:solidFill>
                  <a:srgbClr val="0D3E56"/>
                </a:solidFill>
              </a:defRPr>
            </a:pPr>
            <a:r>
              <a:rPr lang="en-GB" sz="1600">
                <a:latin typeface="Franklin Gothic Medium" panose="020B0603020102020204" pitchFamily="34" charset="0"/>
              </a:rPr>
              <a:t>Assume they are listening</a:t>
            </a:r>
          </a:p>
          <a:p>
            <a:pPr marL="285750" indent="-285750">
              <a:buFont typeface="Arial" panose="020B0604020202020204" pitchFamily="34" charset="0"/>
              <a:buChar char="•"/>
              <a:defRPr sz="1400">
                <a:solidFill>
                  <a:srgbClr val="0D3E56"/>
                </a:solidFill>
              </a:defRPr>
            </a:pPr>
            <a:r>
              <a:rPr lang="en-GB" sz="1600">
                <a:latin typeface="Franklin Gothic Medium" panose="020B0603020102020204" pitchFamily="34" charset="0"/>
              </a:rPr>
              <a:t>Overwhelm with detail</a:t>
            </a:r>
          </a:p>
          <a:p>
            <a:pPr marL="285750" indent="-285750">
              <a:buFont typeface="Arial" panose="020B0604020202020204" pitchFamily="34" charset="0"/>
              <a:buChar char="•"/>
              <a:defRPr sz="1400">
                <a:solidFill>
                  <a:srgbClr val="0D3E56"/>
                </a:solidFill>
              </a:defRPr>
            </a:pPr>
            <a:r>
              <a:rPr lang="en-GB" sz="1600">
                <a:latin typeface="Franklin Gothic Medium" panose="020B0603020102020204" pitchFamily="34" charset="0"/>
              </a:rPr>
              <a:t>Pour cold water on their ideas</a:t>
            </a:r>
          </a:p>
        </p:txBody>
      </p:sp>
      <p:pic>
        <p:nvPicPr>
          <p:cNvPr id="18" name="Picture 17" descr="Text&#10;&#10;Description automatically generated">
            <a:extLst>
              <a:ext uri="{FF2B5EF4-FFF2-40B4-BE49-F238E27FC236}">
                <a16:creationId xmlns:a16="http://schemas.microsoft.com/office/drawing/2014/main" id="{A1B7A17F-05C0-9A4E-BDBD-062BB0C2E0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
        <p:nvSpPr>
          <p:cNvPr id="17" name="TextBox 1">
            <a:extLst>
              <a:ext uri="{FF2B5EF4-FFF2-40B4-BE49-F238E27FC236}">
                <a16:creationId xmlns:a16="http://schemas.microsoft.com/office/drawing/2014/main" id="{D5E3B3F0-C307-AC4F-9C41-0EBD4B8D0CB2}"/>
              </a:ext>
            </a:extLst>
          </p:cNvPr>
          <p:cNvSpPr txBox="1"/>
          <p:nvPr/>
        </p:nvSpPr>
        <p:spPr>
          <a:xfrm>
            <a:off x="0" y="6647275"/>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©2014 Colour Preferences Ltd | </a:t>
            </a:r>
            <a:r>
              <a:rPr lang="en-GB" sz="1100" b="0" i="0" u="none" strike="noStrike" baseline="0" dirty="0" err="1">
                <a:solidFill>
                  <a:schemeClr val="bg1"/>
                </a:solidFill>
                <a:latin typeface="Calibri"/>
                <a:cs typeface="Calibri"/>
              </a:rPr>
              <a:t>www.colour-profiling.com</a:t>
            </a:r>
            <a:endParaRPr lang="en-GB" sz="1100" dirty="0">
              <a:solidFill>
                <a:schemeClr val="bg1"/>
              </a:solidFill>
              <a:latin typeface="Calibri"/>
              <a:cs typeface="Calibri"/>
            </a:endParaRPr>
          </a:p>
        </p:txBody>
      </p:sp>
    </p:spTree>
    <p:extLst>
      <p:ext uri="{BB962C8B-B14F-4D97-AF65-F5344CB8AC3E}">
        <p14:creationId xmlns:p14="http://schemas.microsoft.com/office/powerpoint/2010/main" val="1790393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A65DE7-CC00-E642-8B02-B5C309E6B1D9}"/>
              </a:ext>
            </a:extLst>
          </p:cNvPr>
          <p:cNvPicPr>
            <a:picLocks noChangeAspect="1"/>
          </p:cNvPicPr>
          <p:nvPr/>
        </p:nvPicPr>
        <p:blipFill rotWithShape="1">
          <a:blip r:embed="rId3"/>
          <a:srcRect l="15895" t="670" r="10374"/>
          <a:stretch/>
        </p:blipFill>
        <p:spPr>
          <a:xfrm>
            <a:off x="0" y="-50884"/>
            <a:ext cx="12192000" cy="6908885"/>
          </a:xfrm>
          <a:prstGeom prst="rect">
            <a:avLst/>
          </a:prstGeom>
        </p:spPr>
      </p:pic>
      <p:sp>
        <p:nvSpPr>
          <p:cNvPr id="2" name="Rectangle 1">
            <a:extLst>
              <a:ext uri="{FF2B5EF4-FFF2-40B4-BE49-F238E27FC236}">
                <a16:creationId xmlns:a16="http://schemas.microsoft.com/office/drawing/2014/main" id="{C54537B7-2D2E-D546-9CC0-BF9DC6AB24A6}"/>
              </a:ext>
            </a:extLst>
          </p:cNvPr>
          <p:cNvSpPr/>
          <p:nvPr/>
        </p:nvSpPr>
        <p:spPr>
          <a:xfrm>
            <a:off x="434008" y="3429000"/>
            <a:ext cx="9368311" cy="1938992"/>
          </a:xfrm>
          <a:prstGeom prst="rect">
            <a:avLst/>
          </a:prstGeom>
        </p:spPr>
        <p:txBody>
          <a:bodyPr wrap="square" lIns="91440" tIns="45720" rIns="91440" bIns="45720" anchor="t">
            <a:spAutoFit/>
          </a:bodyPr>
          <a:lstStyle/>
          <a:p>
            <a:pPr marL="914400" lvl="1" indent="-457200">
              <a:buAutoNum type="arabicPeriod"/>
            </a:pPr>
            <a:r>
              <a:rPr lang="en-US" sz="2400" dirty="0">
                <a:solidFill>
                  <a:srgbClr val="1A4960"/>
                </a:solidFill>
                <a:latin typeface="Franklin Gothic Medium"/>
              </a:rPr>
              <a:t>How well would this connect if they were:	</a:t>
            </a:r>
            <a:r>
              <a:rPr lang="en-US" sz="2400" dirty="0">
                <a:solidFill>
                  <a:srgbClr val="4286A0"/>
                </a:solidFill>
                <a:latin typeface="Franklin Gothic Medium"/>
              </a:rPr>
              <a:t>1. Red/Blue</a:t>
            </a:r>
            <a:endParaRPr lang="en-US" dirty="0">
              <a:latin typeface="Franklin Gothic Medium"/>
              <a:cs typeface="Calibri" panose="020F0502020204030204"/>
            </a:endParaRPr>
          </a:p>
          <a:p>
            <a:pPr lvl="1"/>
            <a:r>
              <a:rPr lang="en-US" sz="2400" dirty="0">
                <a:solidFill>
                  <a:srgbClr val="4286A0"/>
                </a:solidFill>
                <a:latin typeface="Franklin Gothic Medium" panose="020B0603020102020204" pitchFamily="34" charset="0"/>
              </a:rPr>
              <a:t>	 						2. Green/Yellow								3. Yellow/Red									4. Blue/Green								5. Red/Green</a:t>
            </a:r>
          </a:p>
        </p:txBody>
      </p:sp>
      <p:sp>
        <p:nvSpPr>
          <p:cNvPr id="7" name="TextBox 10">
            <a:extLst>
              <a:ext uri="{FF2B5EF4-FFF2-40B4-BE49-F238E27FC236}">
                <a16:creationId xmlns:a16="http://schemas.microsoft.com/office/drawing/2014/main" id="{65AE00BD-79AE-114B-BAD0-DF465DE6C31E}"/>
              </a:ext>
            </a:extLst>
          </p:cNvPr>
          <p:cNvSpPr txBox="1"/>
          <p:nvPr/>
        </p:nvSpPr>
        <p:spPr>
          <a:xfrm>
            <a:off x="525198" y="1204024"/>
            <a:ext cx="10327681" cy="2018461"/>
          </a:xfrm>
          <a:prstGeom prst="rect">
            <a:avLst/>
          </a:prstGeom>
          <a:ln w="12700">
            <a:miter lim="400000"/>
          </a:ln>
          <a:extLst>
            <a:ext uri="{C572A759-6A51-4108-AA02-DFA0A04FC94B}">
              <ma14:wrappingTextBoxFlag xmlns="" xmlns:ma14="http://schemas.microsoft.com/office/mac/drawingml/2011/main" val="1"/>
            </a:ext>
          </a:extLst>
        </p:spPr>
        <p:txBody>
          <a:bodyPr wrap="square" lIns="24110" tIns="24110" rIns="24110" bIns="24110"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r>
              <a:rPr lang="en-US" sz="3600">
                <a:solidFill>
                  <a:srgbClr val="4186A2"/>
                </a:solidFill>
              </a:rPr>
              <a:t>Exercise 5:</a:t>
            </a:r>
            <a:r>
              <a:rPr lang="en-US" sz="3600"/>
              <a:t> </a:t>
            </a:r>
          </a:p>
          <a:p>
            <a:pPr lvl="1"/>
            <a:endParaRPr lang="en-US" sz="2000"/>
          </a:p>
          <a:p>
            <a:pPr lvl="1"/>
            <a:r>
              <a:rPr lang="en-US" sz="2400" b="1">
                <a:solidFill>
                  <a:srgbClr val="1A4960"/>
                </a:solidFill>
                <a:latin typeface="Franklin Gothic Medium" panose="020B0603020102020204" pitchFamily="34" charset="0"/>
              </a:rPr>
              <a:t>Scenario:</a:t>
            </a:r>
            <a:r>
              <a:rPr lang="en-US" sz="2400">
                <a:solidFill>
                  <a:srgbClr val="4286A0"/>
                </a:solidFill>
                <a:latin typeface="Franklin Gothic Medium" panose="020B0603020102020204" pitchFamily="34" charset="0"/>
              </a:rPr>
              <a:t> </a:t>
            </a:r>
            <a:r>
              <a:rPr lang="en-US" sz="2400">
                <a:solidFill>
                  <a:srgbClr val="1A4960"/>
                </a:solidFill>
                <a:latin typeface="Franklin Gothic Medium" panose="020B0603020102020204" pitchFamily="34" charset="0"/>
              </a:rPr>
              <a:t>A client keeps stalling on making a commitment to purchase </a:t>
            </a:r>
          </a:p>
          <a:p>
            <a:pPr lvl="1"/>
            <a:endParaRPr lang="en-US" sz="2400">
              <a:solidFill>
                <a:srgbClr val="1A4960"/>
              </a:solidFill>
              <a:latin typeface="Franklin Gothic Medium" panose="020B0603020102020204" pitchFamily="34" charset="0"/>
            </a:endParaRPr>
          </a:p>
          <a:p>
            <a:pPr marL="800100" lvl="1" indent="-342900">
              <a:buFont typeface="Arial" panose="020B0604020202020204" pitchFamily="34" charset="0"/>
              <a:buChar char="•"/>
            </a:pPr>
            <a:r>
              <a:rPr lang="en-US" sz="2400">
                <a:solidFill>
                  <a:srgbClr val="1A4960"/>
                </a:solidFill>
                <a:latin typeface="Franklin Gothic Medium" panose="020B0603020102020204" pitchFamily="34" charset="0"/>
              </a:rPr>
              <a:t>How would you naturally communicate with them? </a:t>
            </a:r>
          </a:p>
        </p:txBody>
      </p:sp>
      <p:sp>
        <p:nvSpPr>
          <p:cNvPr id="10" name="TextBox 9">
            <a:extLst>
              <a:ext uri="{FF2B5EF4-FFF2-40B4-BE49-F238E27FC236}">
                <a16:creationId xmlns:a16="http://schemas.microsoft.com/office/drawing/2014/main" id="{FCD30C4F-3ED1-43C8-B708-2D19408D7C3D}"/>
              </a:ext>
            </a:extLst>
          </p:cNvPr>
          <p:cNvSpPr txBox="1"/>
          <p:nvPr/>
        </p:nvSpPr>
        <p:spPr>
          <a:xfrm>
            <a:off x="3328842" y="555740"/>
            <a:ext cx="7693560" cy="646331"/>
          </a:xfrm>
          <a:prstGeom prst="rect">
            <a:avLst/>
          </a:prstGeom>
          <a:noFill/>
        </p:spPr>
        <p:txBody>
          <a:bodyPr wrap="square">
            <a:spAutoFit/>
          </a:bodyPr>
          <a:lstStyle/>
          <a:p>
            <a:r>
              <a:rPr lang="en-US" sz="3600" b="1">
                <a:solidFill>
                  <a:srgbClr val="1A4960"/>
                </a:solidFill>
                <a:latin typeface="Franklin Gothic Medium" panose="020B0603020102020204" pitchFamily="34" charset="0"/>
              </a:rPr>
              <a:t>Communicating to others</a:t>
            </a:r>
          </a:p>
        </p:txBody>
      </p:sp>
      <p:pic>
        <p:nvPicPr>
          <p:cNvPr id="12" name="Picture 11" descr="Text&#10;&#10;Description automatically generated">
            <a:extLst>
              <a:ext uri="{FF2B5EF4-FFF2-40B4-BE49-F238E27FC236}">
                <a16:creationId xmlns:a16="http://schemas.microsoft.com/office/drawing/2014/main" id="{4ED236D1-DED5-F145-878E-C6FE594764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
        <p:nvSpPr>
          <p:cNvPr id="9" name="TextBox 1">
            <a:extLst>
              <a:ext uri="{FF2B5EF4-FFF2-40B4-BE49-F238E27FC236}">
                <a16:creationId xmlns:a16="http://schemas.microsoft.com/office/drawing/2014/main" id="{4E0504FD-D8C6-EC46-9574-3FEF8DC1F238}"/>
              </a:ext>
            </a:extLst>
          </p:cNvPr>
          <p:cNvSpPr txBox="1"/>
          <p:nvPr/>
        </p:nvSpPr>
        <p:spPr>
          <a:xfrm>
            <a:off x="0" y="6647275"/>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©2014 Colour Preferences Ltd | </a:t>
            </a:r>
            <a:r>
              <a:rPr lang="en-GB" sz="1100" b="0" i="0" u="none" strike="noStrike" baseline="0" dirty="0" err="1">
                <a:solidFill>
                  <a:schemeClr val="bg1"/>
                </a:solidFill>
                <a:latin typeface="Calibri"/>
                <a:cs typeface="Calibri"/>
              </a:rPr>
              <a:t>www.colour-profiling.com</a:t>
            </a:r>
            <a:endParaRPr lang="en-GB" sz="1100" dirty="0">
              <a:solidFill>
                <a:schemeClr val="bg1"/>
              </a:solidFill>
              <a:latin typeface="Calibri"/>
              <a:cs typeface="Calibri"/>
            </a:endParaRPr>
          </a:p>
        </p:txBody>
      </p:sp>
    </p:spTree>
    <p:extLst>
      <p:ext uri="{BB962C8B-B14F-4D97-AF65-F5344CB8AC3E}">
        <p14:creationId xmlns:p14="http://schemas.microsoft.com/office/powerpoint/2010/main" val="16190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34FC94C-0D75-084F-8A68-5A94FDEAAFEB}"/>
              </a:ext>
            </a:extLst>
          </p:cNvPr>
          <p:cNvPicPr>
            <a:picLocks noChangeAspect="1"/>
          </p:cNvPicPr>
          <p:nvPr/>
        </p:nvPicPr>
        <p:blipFill rotWithShape="1">
          <a:blip r:embed="rId3"/>
          <a:srcRect l="15895" t="670" r="10374"/>
          <a:stretch/>
        </p:blipFill>
        <p:spPr>
          <a:xfrm>
            <a:off x="0" y="-50884"/>
            <a:ext cx="12192000" cy="6908885"/>
          </a:xfrm>
          <a:prstGeom prst="rect">
            <a:avLst/>
          </a:prstGeom>
        </p:spPr>
      </p:pic>
      <p:sp>
        <p:nvSpPr>
          <p:cNvPr id="3" name="TextBox 10">
            <a:extLst>
              <a:ext uri="{FF2B5EF4-FFF2-40B4-BE49-F238E27FC236}">
                <a16:creationId xmlns:a16="http://schemas.microsoft.com/office/drawing/2014/main" id="{E992A3F3-D8E7-6D49-AACA-EDE230592294}"/>
              </a:ext>
            </a:extLst>
          </p:cNvPr>
          <p:cNvSpPr txBox="1"/>
          <p:nvPr/>
        </p:nvSpPr>
        <p:spPr>
          <a:xfrm>
            <a:off x="3041295" y="460832"/>
            <a:ext cx="6382465" cy="602689"/>
          </a:xfrm>
          <a:prstGeom prst="rect">
            <a:avLst/>
          </a:prstGeom>
          <a:ln w="12700">
            <a:miter lim="400000"/>
          </a:ln>
          <a:extLst>
            <a:ext uri="{C572A759-6A51-4108-AA02-DFA0A04FC94B}">
              <ma14:wrappingTextBoxFlag xmlns="" xmlns:ma14="http://schemas.microsoft.com/office/mac/drawingml/2011/main" val="1"/>
            </a:ext>
          </a:extLst>
        </p:spPr>
        <p:txBody>
          <a:bodyPr wrap="square" lIns="24110" tIns="24110" rIns="24110" bIns="24110"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pPr algn="ctr"/>
            <a:r>
              <a:rPr lang="en-US" sz="3600"/>
              <a:t>Optimising Sales Performance</a:t>
            </a:r>
            <a:endParaRPr lang="en-US" sz="2000" b="0"/>
          </a:p>
        </p:txBody>
      </p:sp>
      <p:sp>
        <p:nvSpPr>
          <p:cNvPr id="15" name="TextBox 14">
            <a:extLst>
              <a:ext uri="{FF2B5EF4-FFF2-40B4-BE49-F238E27FC236}">
                <a16:creationId xmlns:a16="http://schemas.microsoft.com/office/drawing/2014/main" id="{5145FAE6-2222-CD44-87F3-54971A55BE3E}"/>
              </a:ext>
            </a:extLst>
          </p:cNvPr>
          <p:cNvSpPr txBox="1"/>
          <p:nvPr/>
        </p:nvSpPr>
        <p:spPr>
          <a:xfrm>
            <a:off x="659936" y="1388331"/>
            <a:ext cx="10872128" cy="646331"/>
          </a:xfrm>
          <a:prstGeom prst="rect">
            <a:avLst/>
          </a:prstGeom>
          <a:noFill/>
        </p:spPr>
        <p:txBody>
          <a:bodyPr wrap="square" rtlCol="0">
            <a:spAutoFit/>
          </a:bodyPr>
          <a:lstStyle/>
          <a:p>
            <a:pPr algn="ctr"/>
            <a:r>
              <a:rPr lang="en-US" sz="3600" b="1">
                <a:solidFill>
                  <a:srgbClr val="4286A0"/>
                </a:solidFill>
                <a:latin typeface="Franklin Gothic Medium" panose="020B0603020102020204" pitchFamily="34" charset="0"/>
                <a:cs typeface="Calibri" panose="020F0502020204030204" pitchFamily="34" charset="0"/>
              </a:rPr>
              <a:t>Performance = POTENTIAL </a:t>
            </a:r>
            <a:r>
              <a:rPr lang="en-US" sz="3600" b="1" u="sng">
                <a:solidFill>
                  <a:srgbClr val="4286A0"/>
                </a:solidFill>
                <a:latin typeface="Franklin Gothic Medium" panose="020B0603020102020204" pitchFamily="34" charset="0"/>
                <a:cs typeface="Calibri" panose="020F0502020204030204" pitchFamily="34" charset="0"/>
              </a:rPr>
              <a:t>minus</a:t>
            </a:r>
            <a:r>
              <a:rPr lang="en-US" sz="3600" b="1">
                <a:solidFill>
                  <a:srgbClr val="4286A0"/>
                </a:solidFill>
                <a:latin typeface="Franklin Gothic Medium" panose="020B0603020102020204" pitchFamily="34" charset="0"/>
                <a:cs typeface="Calibri" panose="020F0502020204030204" pitchFamily="34" charset="0"/>
              </a:rPr>
              <a:t> INTERFERENCES </a:t>
            </a:r>
          </a:p>
        </p:txBody>
      </p:sp>
      <p:sp>
        <p:nvSpPr>
          <p:cNvPr id="7" name="TextBox 6">
            <a:extLst>
              <a:ext uri="{FF2B5EF4-FFF2-40B4-BE49-F238E27FC236}">
                <a16:creationId xmlns:a16="http://schemas.microsoft.com/office/drawing/2014/main" id="{7E65F3B8-2DB1-7C47-AFDA-DA92594C88B1}"/>
              </a:ext>
            </a:extLst>
          </p:cNvPr>
          <p:cNvSpPr txBox="1"/>
          <p:nvPr/>
        </p:nvSpPr>
        <p:spPr>
          <a:xfrm>
            <a:off x="1061444" y="2409560"/>
            <a:ext cx="10872128" cy="2369880"/>
          </a:xfrm>
          <a:prstGeom prst="rect">
            <a:avLst/>
          </a:prstGeom>
          <a:noFill/>
        </p:spPr>
        <p:txBody>
          <a:bodyPr wrap="square" lIns="91440" tIns="45720" rIns="91440" bIns="45720" rtlCol="0" anchor="t">
            <a:spAutoFit/>
          </a:bodyPr>
          <a:lstStyle/>
          <a:p>
            <a:r>
              <a:rPr lang="en-US" sz="2800" b="1" dirty="0">
                <a:solidFill>
                  <a:srgbClr val="1A4960"/>
                </a:solidFill>
                <a:latin typeface="Franklin Gothic Medium"/>
                <a:cs typeface="Calibri"/>
              </a:rPr>
              <a:t>3 interferences:</a:t>
            </a:r>
          </a:p>
          <a:p>
            <a:endParaRPr lang="en-US" sz="1200" b="1">
              <a:solidFill>
                <a:srgbClr val="1A4960"/>
              </a:solidFill>
              <a:latin typeface="Franklin Gothic Medium" panose="020B0603020102020204" pitchFamily="34" charset="0"/>
              <a:cs typeface="Calibri" panose="020F0502020204030204" pitchFamily="34" charset="0"/>
            </a:endParaRPr>
          </a:p>
          <a:p>
            <a:r>
              <a:rPr lang="en-US" sz="2800" b="1" dirty="0">
                <a:solidFill>
                  <a:srgbClr val="1A4960"/>
                </a:solidFill>
                <a:latin typeface="Franklin Gothic Medium"/>
                <a:cs typeface="Calibri"/>
              </a:rPr>
              <a:t>	1. CONFIDENCE 	–   mindset is key</a:t>
            </a:r>
          </a:p>
          <a:p>
            <a:endParaRPr lang="en-US" sz="1200" b="1">
              <a:solidFill>
                <a:srgbClr val="1A4960"/>
              </a:solidFill>
              <a:latin typeface="Franklin Gothic Medium" panose="020B0603020102020204" pitchFamily="34" charset="0"/>
              <a:cs typeface="Calibri" panose="020F0502020204030204" pitchFamily="34" charset="0"/>
            </a:endParaRPr>
          </a:p>
          <a:p>
            <a:r>
              <a:rPr lang="en-US" sz="2800" b="1" dirty="0">
                <a:solidFill>
                  <a:srgbClr val="1A4960"/>
                </a:solidFill>
                <a:latin typeface="Franklin Gothic Medium"/>
                <a:cs typeface="Calibri"/>
              </a:rPr>
              <a:t>	2. CREDIBILITY 	–   believability/reputation</a:t>
            </a:r>
          </a:p>
          <a:p>
            <a:endParaRPr lang="en-US" sz="1200" b="1">
              <a:solidFill>
                <a:srgbClr val="1A4960"/>
              </a:solidFill>
              <a:latin typeface="Franklin Gothic Medium" panose="020B0603020102020204" pitchFamily="34" charset="0"/>
              <a:cs typeface="Calibri" panose="020F0502020204030204" pitchFamily="34" charset="0"/>
            </a:endParaRPr>
          </a:p>
          <a:p>
            <a:r>
              <a:rPr lang="en-US" sz="2800" b="1" dirty="0">
                <a:solidFill>
                  <a:srgbClr val="1A4960"/>
                </a:solidFill>
                <a:latin typeface="Franklin Gothic Medium"/>
                <a:cs typeface="Calibri"/>
              </a:rPr>
              <a:t>	3. CONNECTION 	–   build trust</a:t>
            </a:r>
          </a:p>
        </p:txBody>
      </p:sp>
      <p:sp>
        <p:nvSpPr>
          <p:cNvPr id="8" name="TextBox 7">
            <a:extLst>
              <a:ext uri="{FF2B5EF4-FFF2-40B4-BE49-F238E27FC236}">
                <a16:creationId xmlns:a16="http://schemas.microsoft.com/office/drawing/2014/main" id="{046DFE5E-58B9-604F-BBAA-2AD4D97DD65B}"/>
              </a:ext>
            </a:extLst>
          </p:cNvPr>
          <p:cNvSpPr txBox="1"/>
          <p:nvPr/>
        </p:nvSpPr>
        <p:spPr>
          <a:xfrm>
            <a:off x="1068404" y="5337455"/>
            <a:ext cx="10055191" cy="523220"/>
          </a:xfrm>
          <a:prstGeom prst="rect">
            <a:avLst/>
          </a:prstGeom>
          <a:noFill/>
        </p:spPr>
        <p:txBody>
          <a:bodyPr wrap="square" rtlCol="0">
            <a:spAutoFit/>
          </a:bodyPr>
          <a:lstStyle/>
          <a:p>
            <a:r>
              <a:rPr lang="en-US" sz="2800">
                <a:solidFill>
                  <a:srgbClr val="4286A0"/>
                </a:solidFill>
                <a:latin typeface="Franklin Gothic Medium" panose="020B0603020102020204" pitchFamily="34" charset="0"/>
                <a:cs typeface="Calibri" panose="020F0502020204030204" pitchFamily="34" charset="0"/>
              </a:rPr>
              <a:t>How might YOUR </a:t>
            </a:r>
            <a:r>
              <a:rPr lang="en-US" sz="2800" err="1">
                <a:solidFill>
                  <a:srgbClr val="4286A0"/>
                </a:solidFill>
                <a:latin typeface="Franklin Gothic Medium" panose="020B0603020102020204" pitchFamily="34" charset="0"/>
                <a:cs typeface="Calibri" panose="020F0502020204030204" pitchFamily="34" charset="0"/>
              </a:rPr>
              <a:t>colour</a:t>
            </a:r>
            <a:r>
              <a:rPr lang="en-US" sz="2800">
                <a:solidFill>
                  <a:srgbClr val="4286A0"/>
                </a:solidFill>
                <a:latin typeface="Franklin Gothic Medium" panose="020B0603020102020204" pitchFamily="34" charset="0"/>
                <a:cs typeface="Calibri" panose="020F0502020204030204" pitchFamily="34" charset="0"/>
              </a:rPr>
              <a:t> preference impact these interferences? </a:t>
            </a:r>
          </a:p>
        </p:txBody>
      </p:sp>
      <p:pic>
        <p:nvPicPr>
          <p:cNvPr id="11" name="Picture 10" descr="Text&#10;&#10;Description automatically generated">
            <a:extLst>
              <a:ext uri="{FF2B5EF4-FFF2-40B4-BE49-F238E27FC236}">
                <a16:creationId xmlns:a16="http://schemas.microsoft.com/office/drawing/2014/main" id="{D8A29A7E-76BF-8840-8708-C46DBD9FAD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
        <p:nvSpPr>
          <p:cNvPr id="12" name="TextBox 1">
            <a:extLst>
              <a:ext uri="{FF2B5EF4-FFF2-40B4-BE49-F238E27FC236}">
                <a16:creationId xmlns:a16="http://schemas.microsoft.com/office/drawing/2014/main" id="{1F7E7586-1A45-5A4C-8200-F9E13916EADC}"/>
              </a:ext>
            </a:extLst>
          </p:cNvPr>
          <p:cNvSpPr txBox="1"/>
          <p:nvPr/>
        </p:nvSpPr>
        <p:spPr>
          <a:xfrm>
            <a:off x="0" y="6647275"/>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©2014 Colour Preferences Ltd | </a:t>
            </a:r>
            <a:r>
              <a:rPr lang="en-GB" sz="1100" b="0" i="0" u="none" strike="noStrike" baseline="0" dirty="0" err="1">
                <a:solidFill>
                  <a:schemeClr val="bg1"/>
                </a:solidFill>
                <a:latin typeface="Calibri"/>
                <a:cs typeface="Calibri"/>
              </a:rPr>
              <a:t>www.colour-profiling.com</a:t>
            </a:r>
            <a:endParaRPr lang="en-GB" sz="1100" dirty="0">
              <a:solidFill>
                <a:schemeClr val="bg1"/>
              </a:solidFill>
              <a:latin typeface="Calibri"/>
              <a:cs typeface="Calibri"/>
            </a:endParaRPr>
          </a:p>
        </p:txBody>
      </p:sp>
    </p:spTree>
    <p:extLst>
      <p:ext uri="{BB962C8B-B14F-4D97-AF65-F5344CB8AC3E}">
        <p14:creationId xmlns:p14="http://schemas.microsoft.com/office/powerpoint/2010/main" val="366697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CBB280-6378-FB4C-B00E-FFAA9F5D8558}"/>
              </a:ext>
            </a:extLst>
          </p:cNvPr>
          <p:cNvPicPr>
            <a:picLocks noChangeAspect="1"/>
          </p:cNvPicPr>
          <p:nvPr/>
        </p:nvPicPr>
        <p:blipFill rotWithShape="1">
          <a:blip r:embed="rId3"/>
          <a:srcRect l="15895" t="670" r="10374"/>
          <a:stretch/>
        </p:blipFill>
        <p:spPr>
          <a:xfrm>
            <a:off x="0" y="-50884"/>
            <a:ext cx="12192000" cy="6908885"/>
          </a:xfrm>
          <a:prstGeom prst="rect">
            <a:avLst/>
          </a:prstGeom>
        </p:spPr>
      </p:pic>
      <p:sp>
        <p:nvSpPr>
          <p:cNvPr id="3" name="TextBox 10">
            <a:extLst>
              <a:ext uri="{FF2B5EF4-FFF2-40B4-BE49-F238E27FC236}">
                <a16:creationId xmlns:a16="http://schemas.microsoft.com/office/drawing/2014/main" id="{E992A3F3-D8E7-6D49-AACA-EDE230592294}"/>
              </a:ext>
            </a:extLst>
          </p:cNvPr>
          <p:cNvSpPr txBox="1"/>
          <p:nvPr/>
        </p:nvSpPr>
        <p:spPr>
          <a:xfrm>
            <a:off x="1810597" y="680402"/>
            <a:ext cx="8889174" cy="1033576"/>
          </a:xfrm>
          <a:prstGeom prst="rect">
            <a:avLst/>
          </a:prstGeom>
          <a:ln w="12700">
            <a:miter lim="400000"/>
          </a:ln>
          <a:extLst>
            <a:ext uri="{C572A759-6A51-4108-AA02-DFA0A04FC94B}">
              <ma14:wrappingTextBoxFlag xmlns="" xmlns:ma14="http://schemas.microsoft.com/office/mac/drawingml/2011/main" val="1"/>
            </a:ext>
          </a:extLst>
        </p:spPr>
        <p:txBody>
          <a:bodyPr wrap="square" lIns="24110" tIns="24110" rIns="24110" bIns="24110"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pPr algn="ctr"/>
            <a:r>
              <a:rPr lang="en-US" sz="3600">
                <a:solidFill>
                  <a:srgbClr val="4186A2"/>
                </a:solidFill>
              </a:rPr>
              <a:t>Exercise 6:</a:t>
            </a:r>
            <a:r>
              <a:rPr lang="en-US" sz="3600"/>
              <a:t> Flexing to others</a:t>
            </a:r>
          </a:p>
          <a:p>
            <a:pPr algn="ctr"/>
            <a:r>
              <a:rPr lang="en-US" sz="2800">
                <a:solidFill>
                  <a:srgbClr val="4286A0"/>
                </a:solidFill>
              </a:rPr>
              <a:t>Where will </a:t>
            </a:r>
            <a:r>
              <a:rPr lang="en-US" sz="2800" i="1">
                <a:solidFill>
                  <a:srgbClr val="4286A0"/>
                </a:solidFill>
              </a:rPr>
              <a:t>you</a:t>
            </a:r>
            <a:r>
              <a:rPr lang="en-US" sz="2800">
                <a:solidFill>
                  <a:srgbClr val="4286A0"/>
                </a:solidFill>
              </a:rPr>
              <a:t> have to flex in order to be effective? </a:t>
            </a:r>
          </a:p>
        </p:txBody>
      </p:sp>
      <p:sp>
        <p:nvSpPr>
          <p:cNvPr id="2" name="Rectangle 1">
            <a:extLst>
              <a:ext uri="{FF2B5EF4-FFF2-40B4-BE49-F238E27FC236}">
                <a16:creationId xmlns:a16="http://schemas.microsoft.com/office/drawing/2014/main" id="{7B8C1E36-90BB-9D42-B18A-8946C55409C0}"/>
              </a:ext>
            </a:extLst>
          </p:cNvPr>
          <p:cNvSpPr/>
          <p:nvPr/>
        </p:nvSpPr>
        <p:spPr>
          <a:xfrm>
            <a:off x="0" y="1845200"/>
            <a:ext cx="11901714" cy="3293209"/>
          </a:xfrm>
          <a:prstGeom prst="rect">
            <a:avLst/>
          </a:prstGeom>
        </p:spPr>
        <p:txBody>
          <a:bodyPr wrap="square">
            <a:spAutoFit/>
          </a:bodyPr>
          <a:lstStyle/>
          <a:p>
            <a:pPr lvl="1"/>
            <a:endParaRPr lang="en-US" sz="2600" b="1">
              <a:solidFill>
                <a:srgbClr val="1A4960"/>
              </a:solidFill>
              <a:latin typeface="Franklin Gothic Medium" panose="020B0603020102020204" pitchFamily="34" charset="0"/>
            </a:endParaRPr>
          </a:p>
          <a:p>
            <a:pPr lvl="1"/>
            <a:r>
              <a:rPr lang="en-US" sz="2600" b="1">
                <a:solidFill>
                  <a:srgbClr val="4286A0"/>
                </a:solidFill>
                <a:latin typeface="Franklin Gothic Medium" panose="020B0603020102020204" pitchFamily="34" charset="0"/>
              </a:rPr>
              <a:t>Scenario 1</a:t>
            </a:r>
            <a:r>
              <a:rPr lang="en-US" sz="2600" b="1">
                <a:solidFill>
                  <a:srgbClr val="1A4960"/>
                </a:solidFill>
                <a:latin typeface="Franklin Gothic Medium" panose="020B0603020102020204" pitchFamily="34" charset="0"/>
              </a:rPr>
              <a:t>	</a:t>
            </a:r>
            <a:r>
              <a:rPr lang="en-US" sz="2600">
                <a:solidFill>
                  <a:srgbClr val="1A4960"/>
                </a:solidFill>
                <a:latin typeface="Franklin Gothic Medium" panose="020B0603020102020204" pitchFamily="34" charset="0"/>
              </a:rPr>
              <a:t>Your potential client has the complete opposite </a:t>
            </a:r>
            <a:r>
              <a:rPr lang="en-US" sz="2600" err="1">
                <a:solidFill>
                  <a:srgbClr val="1A4960"/>
                </a:solidFill>
                <a:latin typeface="Franklin Gothic Medium" panose="020B0603020102020204" pitchFamily="34" charset="0"/>
              </a:rPr>
              <a:t>colour</a:t>
            </a:r>
            <a:r>
              <a:rPr lang="en-US" sz="2600">
                <a:solidFill>
                  <a:srgbClr val="1A4960"/>
                </a:solidFill>
                <a:latin typeface="Franklin Gothic Medium" panose="020B0603020102020204" pitchFamily="34" charset="0"/>
              </a:rPr>
              <a:t> 				preference to you</a:t>
            </a:r>
            <a:endParaRPr lang="en-US" sz="2600" b="1">
              <a:solidFill>
                <a:srgbClr val="1A4960"/>
              </a:solidFill>
              <a:latin typeface="Franklin Gothic Medium" panose="020B0603020102020204" pitchFamily="34" charset="0"/>
            </a:endParaRPr>
          </a:p>
          <a:p>
            <a:pPr lvl="1"/>
            <a:endParaRPr lang="en-US" sz="2600" b="1">
              <a:solidFill>
                <a:srgbClr val="1A4960"/>
              </a:solidFill>
              <a:latin typeface="Franklin Gothic Medium" panose="020B0603020102020204" pitchFamily="34" charset="0"/>
            </a:endParaRPr>
          </a:p>
          <a:p>
            <a:pPr lvl="1"/>
            <a:r>
              <a:rPr lang="en-US" sz="2600" b="1">
                <a:solidFill>
                  <a:srgbClr val="4286A0"/>
                </a:solidFill>
                <a:latin typeface="Franklin Gothic Medium" panose="020B0603020102020204" pitchFamily="34" charset="0"/>
              </a:rPr>
              <a:t>Scenario 2</a:t>
            </a:r>
            <a:r>
              <a:rPr lang="en-US" sz="2600" b="1">
                <a:solidFill>
                  <a:srgbClr val="1A4960"/>
                </a:solidFill>
                <a:latin typeface="Franklin Gothic Medium" panose="020B0603020102020204" pitchFamily="34" charset="0"/>
              </a:rPr>
              <a:t>	</a:t>
            </a:r>
            <a:r>
              <a:rPr lang="en-US" sz="2600">
                <a:solidFill>
                  <a:srgbClr val="1A4960"/>
                </a:solidFill>
                <a:latin typeface="Franklin Gothic Medium" panose="020B0603020102020204" pitchFamily="34" charset="0"/>
              </a:rPr>
              <a:t>Your current client is not responding to any emails</a:t>
            </a:r>
          </a:p>
          <a:p>
            <a:pPr lvl="1"/>
            <a:endParaRPr lang="en-US" sz="2600" b="1">
              <a:solidFill>
                <a:srgbClr val="1A4960"/>
              </a:solidFill>
              <a:latin typeface="Franklin Gothic Medium" panose="020B0603020102020204" pitchFamily="34" charset="0"/>
            </a:endParaRPr>
          </a:p>
          <a:p>
            <a:pPr lvl="1"/>
            <a:r>
              <a:rPr lang="en-US" sz="2600" b="1">
                <a:solidFill>
                  <a:srgbClr val="4286A0"/>
                </a:solidFill>
                <a:latin typeface="Franklin Gothic Medium" panose="020B0603020102020204" pitchFamily="34" charset="0"/>
              </a:rPr>
              <a:t>Scenario 3</a:t>
            </a:r>
            <a:r>
              <a:rPr lang="en-US" sz="2600" b="1">
                <a:solidFill>
                  <a:srgbClr val="1A4960"/>
                </a:solidFill>
                <a:latin typeface="Franklin Gothic Medium" panose="020B0603020102020204" pitchFamily="34" charset="0"/>
              </a:rPr>
              <a:t>	</a:t>
            </a:r>
            <a:r>
              <a:rPr lang="en-US" sz="2600">
                <a:solidFill>
                  <a:srgbClr val="1A4960"/>
                </a:solidFill>
                <a:latin typeface="Franklin Gothic Medium" panose="020B0603020102020204" pitchFamily="34" charset="0"/>
              </a:rPr>
              <a:t>Your current client’s financial position has changed and they 			are no longer able to afford your services</a:t>
            </a:r>
            <a:endParaRPr lang="en-US" sz="2600" b="1">
              <a:solidFill>
                <a:srgbClr val="1A4960"/>
              </a:solidFill>
              <a:latin typeface="Franklin Gothic Medium" panose="020B0603020102020204" pitchFamily="34" charset="0"/>
            </a:endParaRPr>
          </a:p>
        </p:txBody>
      </p:sp>
      <p:pic>
        <p:nvPicPr>
          <p:cNvPr id="9" name="Picture 8" descr="Text&#10;&#10;Description automatically generated">
            <a:extLst>
              <a:ext uri="{FF2B5EF4-FFF2-40B4-BE49-F238E27FC236}">
                <a16:creationId xmlns:a16="http://schemas.microsoft.com/office/drawing/2014/main" id="{B265C8B7-7E77-DF4E-AB7D-DF54F484BE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
        <p:nvSpPr>
          <p:cNvPr id="8" name="TextBox 1">
            <a:extLst>
              <a:ext uri="{FF2B5EF4-FFF2-40B4-BE49-F238E27FC236}">
                <a16:creationId xmlns:a16="http://schemas.microsoft.com/office/drawing/2014/main" id="{0A781A63-C77B-A344-AF0B-471CB9D95BC3}"/>
              </a:ext>
            </a:extLst>
          </p:cNvPr>
          <p:cNvSpPr txBox="1"/>
          <p:nvPr/>
        </p:nvSpPr>
        <p:spPr>
          <a:xfrm>
            <a:off x="0" y="6647275"/>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©2014 Colour Preferences Ltd | </a:t>
            </a:r>
            <a:r>
              <a:rPr lang="en-GB" sz="1100" b="0" i="0" u="none" strike="noStrike" baseline="0" dirty="0" err="1">
                <a:solidFill>
                  <a:schemeClr val="bg1"/>
                </a:solidFill>
                <a:latin typeface="Calibri"/>
                <a:cs typeface="Calibri"/>
              </a:rPr>
              <a:t>www.colour-profiling.com</a:t>
            </a:r>
            <a:endParaRPr lang="en-GB" sz="1100" dirty="0">
              <a:solidFill>
                <a:schemeClr val="bg1"/>
              </a:solidFill>
              <a:latin typeface="Calibri"/>
              <a:cs typeface="Calibri"/>
            </a:endParaRPr>
          </a:p>
        </p:txBody>
      </p:sp>
    </p:spTree>
    <p:extLst>
      <p:ext uri="{BB962C8B-B14F-4D97-AF65-F5344CB8AC3E}">
        <p14:creationId xmlns:p14="http://schemas.microsoft.com/office/powerpoint/2010/main" val="871805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947F1B6-9C25-E142-957B-A6F344A4970D}"/>
              </a:ext>
            </a:extLst>
          </p:cNvPr>
          <p:cNvPicPr>
            <a:picLocks noChangeAspect="1"/>
          </p:cNvPicPr>
          <p:nvPr/>
        </p:nvPicPr>
        <p:blipFill rotWithShape="1">
          <a:blip r:embed="rId3"/>
          <a:srcRect l="15895" t="670" r="10374"/>
          <a:stretch/>
        </p:blipFill>
        <p:spPr>
          <a:xfrm>
            <a:off x="0" y="-50884"/>
            <a:ext cx="12192000" cy="6908885"/>
          </a:xfrm>
          <a:prstGeom prst="rect">
            <a:avLst/>
          </a:prstGeom>
        </p:spPr>
      </p:pic>
      <p:sp>
        <p:nvSpPr>
          <p:cNvPr id="11" name="TextBox 10">
            <a:extLst>
              <a:ext uri="{FF2B5EF4-FFF2-40B4-BE49-F238E27FC236}">
                <a16:creationId xmlns:a16="http://schemas.microsoft.com/office/drawing/2014/main" id="{D4161FA3-200C-9C43-9281-796D20A64483}"/>
              </a:ext>
            </a:extLst>
          </p:cNvPr>
          <p:cNvSpPr txBox="1"/>
          <p:nvPr/>
        </p:nvSpPr>
        <p:spPr>
          <a:xfrm>
            <a:off x="5023737" y="2572561"/>
            <a:ext cx="2144525" cy="830997"/>
          </a:xfrm>
          <a:prstGeom prst="rect">
            <a:avLst/>
          </a:prstGeom>
          <a:noFill/>
        </p:spPr>
        <p:txBody>
          <a:bodyPr wrap="square" rtlCol="0">
            <a:spAutoFit/>
          </a:bodyPr>
          <a:lstStyle/>
          <a:p>
            <a:pPr algn="ctr"/>
            <a:r>
              <a:rPr lang="en-US" sz="4800" b="1" dirty="0">
                <a:solidFill>
                  <a:srgbClr val="0E3D56"/>
                </a:solidFill>
                <a:latin typeface="Franklin Gothic Medium" panose="020B0603020102020204" pitchFamily="34" charset="0"/>
                <a:cs typeface="Calibri" panose="020F0502020204030204" pitchFamily="34" charset="0"/>
              </a:rPr>
              <a:t>BREAK</a:t>
            </a:r>
          </a:p>
        </p:txBody>
      </p:sp>
      <p:pic>
        <p:nvPicPr>
          <p:cNvPr id="14" name="Picture 13" descr="Text&#10;&#10;Description automatically generated">
            <a:extLst>
              <a:ext uri="{FF2B5EF4-FFF2-40B4-BE49-F238E27FC236}">
                <a16:creationId xmlns:a16="http://schemas.microsoft.com/office/drawing/2014/main" id="{4E1B9410-0293-FE48-B4BB-050A2C74EA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
        <p:nvSpPr>
          <p:cNvPr id="6" name="TextBox 1">
            <a:extLst>
              <a:ext uri="{FF2B5EF4-FFF2-40B4-BE49-F238E27FC236}">
                <a16:creationId xmlns:a16="http://schemas.microsoft.com/office/drawing/2014/main" id="{364D0F31-B365-4240-9BDC-02B486EE21F1}"/>
              </a:ext>
            </a:extLst>
          </p:cNvPr>
          <p:cNvSpPr txBox="1"/>
          <p:nvPr/>
        </p:nvSpPr>
        <p:spPr>
          <a:xfrm>
            <a:off x="0" y="6647275"/>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©2014 Colour Preferences Ltd | </a:t>
            </a:r>
            <a:r>
              <a:rPr lang="en-GB" sz="1100" b="0" i="0" u="none" strike="noStrike" baseline="0" dirty="0" err="1">
                <a:solidFill>
                  <a:schemeClr val="bg1"/>
                </a:solidFill>
                <a:latin typeface="Calibri"/>
                <a:cs typeface="Calibri"/>
              </a:rPr>
              <a:t>www.colour-profiling.com</a:t>
            </a:r>
            <a:endParaRPr lang="en-GB" sz="1100" dirty="0">
              <a:solidFill>
                <a:schemeClr val="bg1"/>
              </a:solidFill>
              <a:latin typeface="Calibri"/>
              <a:cs typeface="Calibri"/>
            </a:endParaRPr>
          </a:p>
        </p:txBody>
      </p:sp>
    </p:spTree>
    <p:extLst>
      <p:ext uri="{BB962C8B-B14F-4D97-AF65-F5344CB8AC3E}">
        <p14:creationId xmlns:p14="http://schemas.microsoft.com/office/powerpoint/2010/main" val="3141324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2BFF55-B1D0-1D4E-8068-4459E587492A}"/>
              </a:ext>
            </a:extLst>
          </p:cNvPr>
          <p:cNvPicPr>
            <a:picLocks noChangeAspect="1"/>
          </p:cNvPicPr>
          <p:nvPr/>
        </p:nvPicPr>
        <p:blipFill rotWithShape="1">
          <a:blip r:embed="rId3"/>
          <a:srcRect l="15895" t="670" r="10374"/>
          <a:stretch/>
        </p:blipFill>
        <p:spPr>
          <a:xfrm>
            <a:off x="0" y="-25443"/>
            <a:ext cx="12192000" cy="6908885"/>
          </a:xfrm>
          <a:prstGeom prst="rect">
            <a:avLst/>
          </a:prstGeom>
        </p:spPr>
      </p:pic>
      <p:sp>
        <p:nvSpPr>
          <p:cNvPr id="298" name="TextBox 10"/>
          <p:cNvSpPr txBox="1"/>
          <p:nvPr/>
        </p:nvSpPr>
        <p:spPr>
          <a:xfrm>
            <a:off x="4904462" y="217693"/>
            <a:ext cx="6985212" cy="646331"/>
          </a:xfrm>
          <a:prstGeom prst="rect">
            <a:avLst/>
          </a:prstGeom>
          <a:ln w="12700">
            <a:miter lim="400000"/>
          </a:ln>
          <a:extLst>
            <a:ext uri="{C572A759-6A51-4108-AA02-DFA0A04FC94B}">
              <ma14:wrappingTextBoxFlag xmlns="" xmlns:ma14="http://schemas.microsoft.com/office/mac/drawingml/2011/main" val="1"/>
            </a:ext>
          </a:extLst>
        </p:spPr>
        <p:txBody>
          <a:bodyPr wrap="square" lIns="45719" tIns="45720" rIns="45719" bIns="45720" anchor="t">
            <a:spAutoFit/>
          </a:bodyPr>
          <a:lstStyle>
            <a:lvl1pPr defTabSz="457200">
              <a:defRPr sz="2600" b="1">
                <a:solidFill>
                  <a:srgbClr val="0D3E56"/>
                </a:solidFill>
                <a:latin typeface="Franklin Gothic Medium"/>
                <a:ea typeface="Franklin Gothic Medium"/>
                <a:cs typeface="Franklin Gothic Medium"/>
                <a:sym typeface="Franklin Gothic Medium"/>
              </a:defRPr>
            </a:lvl1pPr>
          </a:lstStyle>
          <a:p>
            <a:pPr algn="ctr"/>
            <a:endParaRPr lang="en-US" sz="3600"/>
          </a:p>
        </p:txBody>
      </p:sp>
      <p:sp>
        <p:nvSpPr>
          <p:cNvPr id="10" name="Rectangle 9">
            <a:extLst>
              <a:ext uri="{FF2B5EF4-FFF2-40B4-BE49-F238E27FC236}">
                <a16:creationId xmlns:a16="http://schemas.microsoft.com/office/drawing/2014/main" id="{AEBFF56C-838A-314D-8FA9-54ACA3638857}"/>
              </a:ext>
            </a:extLst>
          </p:cNvPr>
          <p:cNvSpPr/>
          <p:nvPr/>
        </p:nvSpPr>
        <p:spPr>
          <a:xfrm>
            <a:off x="189875" y="1322752"/>
            <a:ext cx="11812249" cy="4031873"/>
          </a:xfrm>
          <a:prstGeom prst="rect">
            <a:avLst/>
          </a:prstGeom>
        </p:spPr>
        <p:txBody>
          <a:bodyPr wrap="square" lIns="91440" tIns="45720" rIns="91440" bIns="45720" anchor="t">
            <a:spAutoFit/>
          </a:bodyPr>
          <a:lstStyle/>
          <a:p>
            <a:r>
              <a:rPr lang="en-US" sz="2800">
                <a:solidFill>
                  <a:srgbClr val="1A4960"/>
                </a:solidFill>
                <a:latin typeface="Franklin Gothic Medium"/>
              </a:rPr>
              <a:t>The next 2 slides will reflect on </a:t>
            </a:r>
            <a:r>
              <a:rPr lang="en-US" sz="2800" b="1">
                <a:solidFill>
                  <a:srgbClr val="1A4960"/>
                </a:solidFill>
                <a:latin typeface="Franklin Gothic Medium"/>
              </a:rPr>
              <a:t>verbal style </a:t>
            </a:r>
            <a:r>
              <a:rPr lang="en-US" sz="2800">
                <a:solidFill>
                  <a:srgbClr val="1A4960"/>
                </a:solidFill>
                <a:latin typeface="Franklin Gothic Medium"/>
              </a:rPr>
              <a:t>and </a:t>
            </a:r>
            <a:r>
              <a:rPr lang="en-US" sz="2800" b="1">
                <a:solidFill>
                  <a:srgbClr val="1A4960"/>
                </a:solidFill>
                <a:latin typeface="Franklin Gothic Medium"/>
              </a:rPr>
              <a:t>body language </a:t>
            </a:r>
            <a:r>
              <a:rPr lang="en-US" sz="2800">
                <a:solidFill>
                  <a:srgbClr val="1A4960"/>
                </a:solidFill>
                <a:latin typeface="Franklin Gothic Medium"/>
              </a:rPr>
              <a:t>displayed when influencing others.  Work in pairs to coach each other in the following 3 areas:</a:t>
            </a:r>
          </a:p>
          <a:p>
            <a:endParaRPr lang="en-US" sz="2800">
              <a:solidFill>
                <a:srgbClr val="1A4960"/>
              </a:solidFill>
              <a:latin typeface="Franklin Gothic Medium"/>
            </a:endParaRPr>
          </a:p>
          <a:p>
            <a:pPr marL="514350" indent="-514350">
              <a:buAutoNum type="arabicPeriod"/>
            </a:pPr>
            <a:r>
              <a:rPr lang="en-US" sz="2400">
                <a:solidFill>
                  <a:srgbClr val="1A4960"/>
                </a:solidFill>
                <a:latin typeface="Franklin Gothic Medium"/>
              </a:rPr>
              <a:t>Provide examples of where your </a:t>
            </a:r>
            <a:r>
              <a:rPr lang="en-US" sz="2400" err="1">
                <a:solidFill>
                  <a:srgbClr val="1A4960"/>
                </a:solidFill>
                <a:latin typeface="Franklin Gothic Medium"/>
              </a:rPr>
              <a:t>colour</a:t>
            </a:r>
            <a:r>
              <a:rPr lang="en-US" sz="2400">
                <a:solidFill>
                  <a:srgbClr val="1A4960"/>
                </a:solidFill>
                <a:latin typeface="Franklin Gothic Medium"/>
              </a:rPr>
              <a:t> strengths have been </a:t>
            </a:r>
            <a:r>
              <a:rPr lang="en-US" sz="2400" b="1">
                <a:solidFill>
                  <a:srgbClr val="1A4960"/>
                </a:solidFill>
                <a:latin typeface="Franklin Gothic Medium"/>
              </a:rPr>
              <a:t>a real asset</a:t>
            </a:r>
          </a:p>
          <a:p>
            <a:pPr marL="514350" indent="-514350">
              <a:buAutoNum type="arabicPeriod"/>
            </a:pPr>
            <a:endParaRPr lang="en-US" sz="2400" b="1">
              <a:solidFill>
                <a:srgbClr val="1A4960"/>
              </a:solidFill>
              <a:latin typeface="Franklin Gothic Medium"/>
            </a:endParaRPr>
          </a:p>
          <a:p>
            <a:pPr marL="514350" indent="-514350">
              <a:buAutoNum type="arabicPeriod"/>
            </a:pPr>
            <a:r>
              <a:rPr lang="en-US" sz="2400">
                <a:solidFill>
                  <a:srgbClr val="1A4960"/>
                </a:solidFill>
                <a:latin typeface="Franklin Gothic Medium"/>
              </a:rPr>
              <a:t>Provide observations of where your natural approach can </a:t>
            </a:r>
            <a:r>
              <a:rPr lang="en-US" sz="2400" b="1">
                <a:solidFill>
                  <a:srgbClr val="1A4960"/>
                </a:solidFill>
                <a:latin typeface="Franklin Gothic Medium"/>
              </a:rPr>
              <a:t>hinder effective influencing</a:t>
            </a:r>
          </a:p>
          <a:p>
            <a:pPr marL="514350" indent="-514350">
              <a:buAutoNum type="arabicPeriod"/>
            </a:pPr>
            <a:endParaRPr lang="en-US" sz="2400" b="1">
              <a:solidFill>
                <a:srgbClr val="1A4960"/>
              </a:solidFill>
              <a:latin typeface="Franklin Gothic Medium"/>
            </a:endParaRPr>
          </a:p>
          <a:p>
            <a:pPr marL="514350" indent="-514350">
              <a:buAutoNum type="arabicPeriod"/>
            </a:pPr>
            <a:r>
              <a:rPr lang="en-US" sz="2400">
                <a:solidFill>
                  <a:srgbClr val="1A4960"/>
                </a:solidFill>
                <a:latin typeface="Franklin Gothic Medium"/>
              </a:rPr>
              <a:t>Where do you most intentionally need to develop in order to display </a:t>
            </a:r>
            <a:r>
              <a:rPr lang="en-US" sz="2400" b="1">
                <a:solidFill>
                  <a:srgbClr val="1A4960"/>
                </a:solidFill>
                <a:latin typeface="Franklin Gothic Medium"/>
              </a:rPr>
              <a:t>greater flexing </a:t>
            </a:r>
            <a:r>
              <a:rPr lang="en-US" sz="2400">
                <a:solidFill>
                  <a:srgbClr val="1A4960"/>
                </a:solidFill>
                <a:latin typeface="Franklin Gothic Medium"/>
              </a:rPr>
              <a:t>in your approach? </a:t>
            </a:r>
          </a:p>
        </p:txBody>
      </p:sp>
      <p:sp>
        <p:nvSpPr>
          <p:cNvPr id="11" name="TextBox 10">
            <a:extLst>
              <a:ext uri="{FF2B5EF4-FFF2-40B4-BE49-F238E27FC236}">
                <a16:creationId xmlns:a16="http://schemas.microsoft.com/office/drawing/2014/main" id="{EAA242B7-C0DA-214C-9A63-D76F5C542BE6}"/>
              </a:ext>
            </a:extLst>
          </p:cNvPr>
          <p:cNvSpPr txBox="1"/>
          <p:nvPr/>
        </p:nvSpPr>
        <p:spPr>
          <a:xfrm>
            <a:off x="2751857" y="548371"/>
            <a:ext cx="6246448" cy="646331"/>
          </a:xfrm>
          <a:prstGeom prst="rect">
            <a:avLst/>
          </a:prstGeom>
          <a:solidFill>
            <a:schemeClr val="bg1"/>
          </a:solidFill>
        </p:spPr>
        <p:txBody>
          <a:bodyPr wrap="square" rtlCol="0">
            <a:spAutoFit/>
          </a:bodyPr>
          <a:lstStyle/>
          <a:p>
            <a:pPr algn="ctr"/>
            <a:r>
              <a:rPr lang="en-US" sz="3600" b="1">
                <a:solidFill>
                  <a:srgbClr val="0D3E56"/>
                </a:solidFill>
                <a:latin typeface="Franklin Gothic Medium" panose="020B0603020102020204" pitchFamily="34" charset="0"/>
                <a:cs typeface="Calibri" panose="020F0502020204030204" pitchFamily="34" charset="0"/>
              </a:rPr>
              <a:t>Coaching each other</a:t>
            </a:r>
          </a:p>
        </p:txBody>
      </p:sp>
      <p:pic>
        <p:nvPicPr>
          <p:cNvPr id="12" name="Picture 11" descr="Text&#10;&#10;Description automatically generated">
            <a:extLst>
              <a:ext uri="{FF2B5EF4-FFF2-40B4-BE49-F238E27FC236}">
                <a16:creationId xmlns:a16="http://schemas.microsoft.com/office/drawing/2014/main" id="{FFCDC639-A48E-8343-BC59-85653E880F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
        <p:nvSpPr>
          <p:cNvPr id="8" name="TextBox 1">
            <a:extLst>
              <a:ext uri="{FF2B5EF4-FFF2-40B4-BE49-F238E27FC236}">
                <a16:creationId xmlns:a16="http://schemas.microsoft.com/office/drawing/2014/main" id="{5473C0D1-3B69-A541-A5BE-54B4828135EE}"/>
              </a:ext>
            </a:extLst>
          </p:cNvPr>
          <p:cNvSpPr txBox="1"/>
          <p:nvPr/>
        </p:nvSpPr>
        <p:spPr>
          <a:xfrm>
            <a:off x="0" y="6647275"/>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©2014 Colour Preferences Ltd | </a:t>
            </a:r>
            <a:r>
              <a:rPr lang="en-GB" sz="1100" b="0" i="0" u="none" strike="noStrike" baseline="0" dirty="0" err="1">
                <a:solidFill>
                  <a:schemeClr val="bg1"/>
                </a:solidFill>
                <a:latin typeface="Calibri"/>
                <a:cs typeface="Calibri"/>
              </a:rPr>
              <a:t>www.colour-profiling.com</a:t>
            </a:r>
            <a:endParaRPr lang="en-GB" sz="1100" dirty="0">
              <a:solidFill>
                <a:schemeClr val="bg1"/>
              </a:solidFill>
              <a:latin typeface="Calibri"/>
              <a:cs typeface="Calibri"/>
            </a:endParaRPr>
          </a:p>
        </p:txBody>
      </p:sp>
    </p:spTree>
    <p:extLst>
      <p:ext uri="{BB962C8B-B14F-4D97-AF65-F5344CB8AC3E}">
        <p14:creationId xmlns:p14="http://schemas.microsoft.com/office/powerpoint/2010/main" val="249812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91539D8-FCBF-A44F-90B7-6325D3029F14}"/>
              </a:ext>
            </a:extLst>
          </p:cNvPr>
          <p:cNvPicPr>
            <a:picLocks noChangeAspect="1"/>
          </p:cNvPicPr>
          <p:nvPr/>
        </p:nvPicPr>
        <p:blipFill rotWithShape="1">
          <a:blip r:embed="rId3"/>
          <a:srcRect l="15895" t="670" r="10374"/>
          <a:stretch/>
        </p:blipFill>
        <p:spPr>
          <a:xfrm>
            <a:off x="0" y="-50884"/>
            <a:ext cx="12192000" cy="6908885"/>
          </a:xfrm>
          <a:prstGeom prst="rect">
            <a:avLst/>
          </a:prstGeom>
        </p:spPr>
      </p:pic>
      <p:sp>
        <p:nvSpPr>
          <p:cNvPr id="16" name="TextBox 15"/>
          <p:cNvSpPr txBox="1"/>
          <p:nvPr/>
        </p:nvSpPr>
        <p:spPr>
          <a:xfrm>
            <a:off x="6479850" y="226375"/>
            <a:ext cx="2789585" cy="646331"/>
          </a:xfrm>
          <a:prstGeom prst="rect">
            <a:avLst/>
          </a:prstGeom>
          <a:noFill/>
        </p:spPr>
        <p:txBody>
          <a:bodyPr wrap="square" rtlCol="0">
            <a:spAutoFit/>
          </a:bodyPr>
          <a:lstStyle/>
          <a:p>
            <a:pPr algn="ctr"/>
            <a:r>
              <a:rPr lang="en-GB" sz="3600" b="1">
                <a:solidFill>
                  <a:srgbClr val="0F3E56"/>
                </a:solidFill>
                <a:latin typeface="Franklin Gothic Medium" panose="020B0603020102020204" pitchFamily="34" charset="0"/>
              </a:rPr>
              <a:t>Verbal Style</a:t>
            </a:r>
          </a:p>
        </p:txBody>
      </p:sp>
      <p:grpSp>
        <p:nvGrpSpPr>
          <p:cNvPr id="3" name="Group 2">
            <a:extLst>
              <a:ext uri="{FF2B5EF4-FFF2-40B4-BE49-F238E27FC236}">
                <a16:creationId xmlns:a16="http://schemas.microsoft.com/office/drawing/2014/main" id="{F7FF2506-071C-8446-89C0-7275E615D86B}"/>
              </a:ext>
            </a:extLst>
          </p:cNvPr>
          <p:cNvGrpSpPr/>
          <p:nvPr/>
        </p:nvGrpSpPr>
        <p:grpSpPr>
          <a:xfrm>
            <a:off x="4219868" y="1067289"/>
            <a:ext cx="7719201" cy="5212749"/>
            <a:chOff x="2211186" y="1296002"/>
            <a:chExt cx="7719201" cy="5212749"/>
          </a:xfrm>
        </p:grpSpPr>
        <p:pic>
          <p:nvPicPr>
            <p:cNvPr id="10" name="Picture 5" descr="Picture 5">
              <a:extLst>
                <a:ext uri="{FF2B5EF4-FFF2-40B4-BE49-F238E27FC236}">
                  <a16:creationId xmlns:a16="http://schemas.microsoft.com/office/drawing/2014/main" id="{5CE37203-09C4-4A48-A68B-0854B048864E}"/>
                </a:ext>
              </a:extLst>
            </p:cNvPr>
            <p:cNvPicPr>
              <a:picLocks noChangeAspect="1"/>
            </p:cNvPicPr>
            <p:nvPr/>
          </p:nvPicPr>
          <p:blipFill>
            <a:blip r:embed="rId4"/>
            <a:srcRect l="994" t="999" r="952" b="999"/>
            <a:stretch>
              <a:fillRect/>
            </a:stretch>
          </p:blipFill>
          <p:spPr>
            <a:xfrm>
              <a:off x="4527565" y="2390680"/>
              <a:ext cx="3136869" cy="3135182"/>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sp>
          <p:nvSpPr>
            <p:cNvPr id="7" name="Text Box 29"/>
            <p:cNvSpPr txBox="1">
              <a:spLocks noChangeArrowheads="1"/>
            </p:cNvSpPr>
            <p:nvPr/>
          </p:nvSpPr>
          <p:spPr bwMode="auto">
            <a:xfrm>
              <a:off x="2211187" y="4128453"/>
              <a:ext cx="2789584" cy="2380297"/>
            </a:xfrm>
            <a:prstGeom prst="roundRect">
              <a:avLst/>
            </a:prstGeom>
            <a:solidFill>
              <a:srgbClr val="FFFFFF">
                <a:alpha val="70000"/>
              </a:srgbClr>
            </a:solidFill>
            <a:ln w="38100">
              <a:solidFill>
                <a:srgbClr val="92D050"/>
              </a:solidFill>
              <a:miter lim="800000"/>
              <a:headEnd/>
              <a:tailEnd/>
            </a:ln>
          </p:spPr>
          <p:txBody>
            <a:bodyPr rot="0" vert="horz" wrap="none" lIns="91440" tIns="36000" rIns="91440" bIns="45720" anchor="ctr" anchorCtr="0" upright="1">
              <a:noAutofit/>
            </a:bodyPr>
            <a:lstStyle/>
            <a:p>
              <a:pPr marL="285750" indent="-285750">
                <a:spcAft>
                  <a:spcPts val="0"/>
                </a:spcAft>
                <a:buFont typeface="Arial" panose="020B0604020202020204" pitchFamily="34" charset="0"/>
                <a:buChar char="•"/>
              </a:pPr>
              <a:r>
                <a:rPr lang="en-GB" sz="1800" dirty="0">
                  <a:solidFill>
                    <a:srgbClr val="0D3E56"/>
                  </a:solidFill>
                  <a:effectLst/>
                  <a:latin typeface="Franklin Gothic Medium"/>
                  <a:ea typeface="Times New Roman"/>
                </a:rPr>
                <a:t>Ask not tell</a:t>
              </a:r>
              <a:endParaRPr lang="en-GB" sz="1800" dirty="0"/>
            </a:p>
            <a:p>
              <a:pPr marL="285750" indent="-285750">
                <a:spcAft>
                  <a:spcPts val="0"/>
                </a:spcAft>
                <a:buFont typeface="Arial" panose="020B0604020202020204" pitchFamily="34" charset="0"/>
                <a:buChar char="•"/>
              </a:pPr>
              <a:r>
                <a:rPr lang="en-GB" sz="1800" dirty="0">
                  <a:solidFill>
                    <a:srgbClr val="0D3E56"/>
                  </a:solidFill>
                  <a:latin typeface="Franklin Gothic Medium"/>
                  <a:ea typeface="Times New Roman"/>
                </a:rPr>
                <a:t>Diplomatic</a:t>
              </a:r>
            </a:p>
            <a:p>
              <a:pPr marL="285750" indent="-285750">
                <a:spcAft>
                  <a:spcPts val="0"/>
                </a:spcAft>
                <a:buFont typeface="Arial" panose="020B0604020202020204" pitchFamily="34" charset="0"/>
                <a:buChar char="•"/>
              </a:pPr>
              <a:r>
                <a:rPr lang="en-GB" sz="1800" dirty="0">
                  <a:solidFill>
                    <a:srgbClr val="0D3E56"/>
                  </a:solidFill>
                  <a:effectLst/>
                  <a:latin typeface="Franklin Gothic Medium"/>
                  <a:ea typeface="Times New Roman"/>
                </a:rPr>
                <a:t>Slower pace of speech</a:t>
              </a:r>
            </a:p>
            <a:p>
              <a:pPr marL="285750" indent="-285750">
                <a:buFont typeface="Arial" panose="020B0604020202020204" pitchFamily="34" charset="0"/>
                <a:buChar char="•"/>
              </a:pPr>
              <a:r>
                <a:rPr lang="en-GB" sz="1800" dirty="0">
                  <a:solidFill>
                    <a:srgbClr val="0D3E56"/>
                  </a:solidFill>
                  <a:latin typeface="Franklin Gothic Medium"/>
                  <a:ea typeface="Times New Roman"/>
                </a:rPr>
                <a:t>Keeps opinions to self </a:t>
              </a:r>
              <a:endParaRPr lang="en-GB" sz="1800" dirty="0">
                <a:solidFill>
                  <a:srgbClr val="0D3E56"/>
                </a:solidFill>
                <a:latin typeface="Franklin Gothic Medium" panose="020B0603020102020204" pitchFamily="34" charset="0"/>
                <a:ea typeface="Times New Roman"/>
              </a:endParaRPr>
            </a:p>
            <a:p>
              <a:pPr marL="285750" indent="-285750">
                <a:spcAft>
                  <a:spcPts val="0"/>
                </a:spcAft>
                <a:buFont typeface="Arial" panose="020B0604020202020204" pitchFamily="34" charset="0"/>
                <a:buChar char="•"/>
              </a:pPr>
              <a:r>
                <a:rPr lang="en-GB" sz="1800" dirty="0">
                  <a:solidFill>
                    <a:srgbClr val="0D3E56"/>
                  </a:solidFill>
                  <a:latin typeface="Franklin Gothic Medium"/>
                  <a:ea typeface="Times New Roman"/>
                </a:rPr>
                <a:t>Gentler approach</a:t>
              </a:r>
            </a:p>
            <a:p>
              <a:pPr marL="285750" indent="-285750">
                <a:spcAft>
                  <a:spcPts val="0"/>
                </a:spcAft>
                <a:buFont typeface="Arial" panose="020B0604020202020204" pitchFamily="34" charset="0"/>
                <a:buChar char="•"/>
              </a:pPr>
              <a:r>
                <a:rPr lang="en-GB" sz="1800" dirty="0">
                  <a:solidFill>
                    <a:srgbClr val="0D3E56"/>
                  </a:solidFill>
                  <a:effectLst/>
                  <a:latin typeface="Franklin Gothic Medium"/>
                  <a:ea typeface="Times New Roman"/>
                </a:rPr>
                <a:t>Quiet tones</a:t>
              </a:r>
            </a:p>
            <a:p>
              <a:pPr marL="285750" indent="-285750">
                <a:spcAft>
                  <a:spcPts val="0"/>
                </a:spcAft>
                <a:buFont typeface="Arial" panose="020B0604020202020204" pitchFamily="34" charset="0"/>
                <a:buChar char="•"/>
              </a:pPr>
              <a:r>
                <a:rPr lang="en-GB" sz="1800" dirty="0">
                  <a:solidFill>
                    <a:srgbClr val="0D3E56"/>
                  </a:solidFill>
                  <a:latin typeface="Franklin Gothic Medium"/>
                  <a:ea typeface="Times New Roman"/>
                </a:rPr>
                <a:t>Thinks first</a:t>
              </a:r>
              <a:endParaRPr lang="en-GB" sz="1800" dirty="0">
                <a:solidFill>
                  <a:srgbClr val="0D3E56"/>
                </a:solidFill>
                <a:effectLst/>
                <a:latin typeface="Franklin Gothic Medium"/>
                <a:ea typeface="Times New Roman"/>
              </a:endParaRPr>
            </a:p>
          </p:txBody>
        </p:sp>
        <p:sp>
          <p:nvSpPr>
            <p:cNvPr id="9" name="Text Box 30"/>
            <p:cNvSpPr txBox="1">
              <a:spLocks noChangeArrowheads="1"/>
            </p:cNvSpPr>
            <p:nvPr/>
          </p:nvSpPr>
          <p:spPr bwMode="auto">
            <a:xfrm>
              <a:off x="7140803" y="4128454"/>
              <a:ext cx="2789584" cy="2380297"/>
            </a:xfrm>
            <a:prstGeom prst="roundRect">
              <a:avLst/>
            </a:prstGeom>
            <a:solidFill>
              <a:srgbClr val="FFFFFF">
                <a:alpha val="70000"/>
              </a:srgbClr>
            </a:solidFill>
            <a:ln w="38100">
              <a:solidFill>
                <a:srgbClr val="FFD300"/>
              </a:solidFill>
              <a:miter lim="800000"/>
              <a:headEnd/>
              <a:tailEnd/>
            </a:ln>
          </p:spPr>
          <p:txBody>
            <a:bodyPr rot="0" vert="horz" wrap="square" lIns="91440" tIns="72000" rIns="91440" bIns="45720" anchor="ctr" anchorCtr="0" upright="1">
              <a:noAutofit/>
            </a:bodyPr>
            <a:lstStyle/>
            <a:p>
              <a:pPr marL="285750" indent="-285750">
                <a:buFont typeface="Arial" panose="020B0604020202020204" pitchFamily="34" charset="0"/>
                <a:buChar char="•"/>
              </a:pPr>
              <a:endParaRPr lang="en-US" sz="1800" dirty="0">
                <a:solidFill>
                  <a:schemeClr val="bg1">
                    <a:lumMod val="50000"/>
                  </a:schemeClr>
                </a:solidFill>
              </a:endParaRPr>
            </a:p>
            <a:p>
              <a:pPr marL="285750" indent="-285750">
                <a:buFont typeface="Arial" panose="020B0604020202020204" pitchFamily="34" charset="0"/>
                <a:buChar char="•"/>
              </a:pPr>
              <a:r>
                <a:rPr lang="en-GB" sz="1800" dirty="0">
                  <a:solidFill>
                    <a:srgbClr val="0D3E56"/>
                  </a:solidFill>
                  <a:latin typeface="Franklin Gothic Medium"/>
                  <a:ea typeface="Times New Roman"/>
                </a:rPr>
                <a:t> </a:t>
              </a:r>
              <a:r>
                <a:rPr lang="en-GB" sz="1800" dirty="0">
                  <a:solidFill>
                    <a:srgbClr val="0D3E56"/>
                  </a:solidFill>
                  <a:effectLst/>
                  <a:latin typeface="Franklin Gothic Medium"/>
                  <a:ea typeface="Times New Roman"/>
                </a:rPr>
                <a:t>Flitting topic to topic</a:t>
              </a:r>
              <a:endParaRPr lang="en-GB" sz="1800" dirty="0">
                <a:cs typeface="Calibri"/>
              </a:endParaRPr>
            </a:p>
            <a:p>
              <a:pPr marL="285750" indent="-285750">
                <a:buFont typeface="Arial" panose="020B0604020202020204" pitchFamily="34" charset="0"/>
                <a:buChar char="•"/>
              </a:pPr>
              <a:r>
                <a:rPr lang="en-GB" sz="1800" dirty="0">
                  <a:solidFill>
                    <a:srgbClr val="0D3E56"/>
                  </a:solidFill>
                  <a:latin typeface="Franklin Gothic Medium"/>
                  <a:ea typeface="Times New Roman"/>
                </a:rPr>
                <a:t> Fast paced</a:t>
              </a:r>
            </a:p>
            <a:p>
              <a:pPr marL="285750" indent="-285750">
                <a:buFont typeface="Arial" panose="020B0604020202020204" pitchFamily="34" charset="0"/>
                <a:buChar char="•"/>
              </a:pPr>
              <a:r>
                <a:rPr lang="en-GB" sz="1800" dirty="0">
                  <a:solidFill>
                    <a:srgbClr val="0D3E56"/>
                  </a:solidFill>
                  <a:latin typeface="Franklin Gothic Medium"/>
                  <a:ea typeface="Times New Roman"/>
                </a:rPr>
                <a:t> Expressive</a:t>
              </a:r>
            </a:p>
            <a:p>
              <a:pPr marL="285750" indent="-285750">
                <a:buFont typeface="Arial" panose="020B0604020202020204" pitchFamily="34" charset="0"/>
                <a:buChar char="•"/>
              </a:pPr>
              <a:r>
                <a:rPr lang="en-GB" sz="1800" dirty="0">
                  <a:solidFill>
                    <a:srgbClr val="0D3E56"/>
                  </a:solidFill>
                  <a:latin typeface="Franklin Gothic Medium"/>
                  <a:ea typeface="Times New Roman"/>
                </a:rPr>
                <a:t> Positive possibilities</a:t>
              </a:r>
            </a:p>
            <a:p>
              <a:pPr marL="285750" indent="-285750">
                <a:buFont typeface="Arial" panose="020B0604020202020204" pitchFamily="34" charset="0"/>
                <a:buChar char="•"/>
              </a:pPr>
              <a:r>
                <a:rPr lang="en-GB" sz="1800" dirty="0">
                  <a:solidFill>
                    <a:srgbClr val="0D3E56"/>
                  </a:solidFill>
                  <a:latin typeface="Franklin Gothic Medium"/>
                  <a:ea typeface="Times New Roman"/>
                </a:rPr>
                <a:t> Emotional </a:t>
              </a:r>
              <a:endParaRPr lang="en-GB" sz="1800" dirty="0">
                <a:solidFill>
                  <a:srgbClr val="0D3E56"/>
                </a:solidFill>
                <a:latin typeface="Franklin Gothic Medium" panose="020B0603020102020204" pitchFamily="34" charset="0"/>
                <a:ea typeface="Times New Roman"/>
              </a:endParaRPr>
            </a:p>
            <a:p>
              <a:pPr marL="285750" indent="-285750">
                <a:buFont typeface="Arial" panose="020B0604020202020204" pitchFamily="34" charset="0"/>
                <a:buChar char="•"/>
              </a:pPr>
              <a:r>
                <a:rPr lang="en-GB" sz="1800" dirty="0">
                  <a:solidFill>
                    <a:srgbClr val="0D3E56"/>
                  </a:solidFill>
                  <a:latin typeface="Franklin Gothic Medium"/>
                  <a:ea typeface="Times New Roman"/>
                </a:rPr>
                <a:t> Personal</a:t>
              </a:r>
            </a:p>
            <a:p>
              <a:pPr marL="285750" indent="-285750">
                <a:buFont typeface="Arial" panose="020B0604020202020204" pitchFamily="34" charset="0"/>
                <a:buChar char="•"/>
              </a:pPr>
              <a:r>
                <a:rPr lang="en-GB" dirty="0">
                  <a:solidFill>
                    <a:srgbClr val="0D3E56"/>
                  </a:solidFill>
                  <a:latin typeface="Franklin Gothic Medium"/>
                  <a:ea typeface="Times New Roman"/>
                </a:rPr>
                <a:t> Enthusiastic</a:t>
              </a:r>
              <a:endParaRPr lang="en-GB" sz="1800" dirty="0">
                <a:solidFill>
                  <a:srgbClr val="0D3E56"/>
                </a:solidFill>
                <a:latin typeface="Franklin Gothic Medium"/>
                <a:ea typeface="Times New Roman"/>
              </a:endParaRPr>
            </a:p>
            <a:p>
              <a:pPr marL="285750" indent="-285750">
                <a:spcAft>
                  <a:spcPts val="0"/>
                </a:spcAft>
                <a:buFont typeface="Arial" panose="020B0604020202020204" pitchFamily="34" charset="0"/>
                <a:buChar char="•"/>
              </a:pPr>
              <a:endParaRPr lang="en-GB" sz="1800" dirty="0">
                <a:solidFill>
                  <a:schemeClr val="bg1">
                    <a:lumMod val="50000"/>
                  </a:schemeClr>
                </a:solidFill>
                <a:effectLst/>
                <a:latin typeface="Franklin Gothic Medium" panose="020B0603020102020204" pitchFamily="34" charset="0"/>
                <a:ea typeface="Times New Roman"/>
              </a:endParaRPr>
            </a:p>
          </p:txBody>
        </p:sp>
        <p:sp>
          <p:nvSpPr>
            <p:cNvPr id="12" name="Text Box 31"/>
            <p:cNvSpPr txBox="1">
              <a:spLocks noChangeArrowheads="1"/>
            </p:cNvSpPr>
            <p:nvPr/>
          </p:nvSpPr>
          <p:spPr bwMode="auto">
            <a:xfrm>
              <a:off x="2211186" y="1296030"/>
              <a:ext cx="2789584" cy="2441055"/>
            </a:xfrm>
            <a:prstGeom prst="roundRect">
              <a:avLst/>
            </a:prstGeom>
            <a:solidFill>
              <a:srgbClr val="FFFFFF">
                <a:alpha val="81176"/>
              </a:srgbClr>
            </a:solidFill>
            <a:ln w="38100" cap="flat" cmpd="sng" algn="ctr">
              <a:solidFill>
                <a:srgbClr val="3FA5EE"/>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vert="horz" wrap="square" lIns="91440" tIns="144000" rIns="91440" bIns="45720" anchor="t" anchorCtr="0" upright="1">
              <a:noAutofit/>
            </a:bodyPr>
            <a:lstStyle/>
            <a:p>
              <a:pPr marL="285750" indent="-285750">
                <a:spcAft>
                  <a:spcPts val="0"/>
                </a:spcAft>
                <a:buFont typeface="Arial" panose="020B0604020202020204" pitchFamily="34" charset="0"/>
                <a:buChar char="•"/>
              </a:pPr>
              <a:r>
                <a:rPr lang="en-GB" sz="1800" dirty="0">
                  <a:solidFill>
                    <a:srgbClr val="0D3E56"/>
                  </a:solidFill>
                  <a:latin typeface="Franklin Gothic Medium"/>
                  <a:ea typeface="Times New Roman"/>
                </a:rPr>
                <a:t>Pragmatic</a:t>
              </a:r>
            </a:p>
            <a:p>
              <a:pPr marL="285750" indent="-285750">
                <a:spcAft>
                  <a:spcPts val="0"/>
                </a:spcAft>
                <a:buFont typeface="Arial" panose="020B0604020202020204" pitchFamily="34" charset="0"/>
                <a:buChar char="•"/>
              </a:pPr>
              <a:r>
                <a:rPr lang="en-GB" sz="1800" dirty="0">
                  <a:solidFill>
                    <a:srgbClr val="0D3E56"/>
                  </a:solidFill>
                  <a:effectLst/>
                  <a:latin typeface="Franklin Gothic Medium"/>
                  <a:ea typeface="Times New Roman"/>
                </a:rPr>
                <a:t>Controlled</a:t>
              </a:r>
            </a:p>
            <a:p>
              <a:pPr marL="285750" indent="-285750">
                <a:spcAft>
                  <a:spcPts val="0"/>
                </a:spcAft>
                <a:buFont typeface="Arial" panose="020B0604020202020204" pitchFamily="34" charset="0"/>
                <a:buChar char="•"/>
              </a:pPr>
              <a:r>
                <a:rPr lang="en-GB" sz="1800" dirty="0">
                  <a:solidFill>
                    <a:srgbClr val="0D3E56"/>
                  </a:solidFill>
                  <a:latin typeface="Franklin Gothic Medium"/>
                  <a:ea typeface="Times New Roman"/>
                </a:rPr>
                <a:t>Orderly / formal</a:t>
              </a:r>
            </a:p>
            <a:p>
              <a:pPr marL="285750" indent="-285750">
                <a:spcAft>
                  <a:spcPts val="0"/>
                </a:spcAft>
                <a:buFont typeface="Arial" panose="020B0604020202020204" pitchFamily="34" charset="0"/>
                <a:buChar char="•"/>
              </a:pPr>
              <a:r>
                <a:rPr lang="en-GB" sz="1800" dirty="0">
                  <a:solidFill>
                    <a:srgbClr val="0D3E56"/>
                  </a:solidFill>
                  <a:effectLst/>
                  <a:latin typeface="Franklin Gothic Medium"/>
                  <a:ea typeface="Times New Roman"/>
                </a:rPr>
                <a:t>Questioning</a:t>
              </a:r>
            </a:p>
            <a:p>
              <a:pPr marL="285750" indent="-285750">
                <a:spcAft>
                  <a:spcPts val="0"/>
                </a:spcAft>
                <a:buFont typeface="Arial" panose="020B0604020202020204" pitchFamily="34" charset="0"/>
                <a:buChar char="•"/>
              </a:pPr>
              <a:r>
                <a:rPr lang="en-GB" sz="1800" dirty="0">
                  <a:solidFill>
                    <a:srgbClr val="0D3E56"/>
                  </a:solidFill>
                  <a:latin typeface="Franklin Gothic Medium"/>
                  <a:ea typeface="Times New Roman"/>
                </a:rPr>
                <a:t>Critical</a:t>
              </a:r>
            </a:p>
            <a:p>
              <a:pPr marL="285750" indent="-285750">
                <a:spcAft>
                  <a:spcPts val="0"/>
                </a:spcAft>
                <a:buFont typeface="Arial" panose="020B0604020202020204" pitchFamily="34" charset="0"/>
                <a:buChar char="•"/>
              </a:pPr>
              <a:r>
                <a:rPr lang="en-GB" sz="1800" dirty="0">
                  <a:solidFill>
                    <a:srgbClr val="0D3E56"/>
                  </a:solidFill>
                  <a:effectLst/>
                  <a:latin typeface="Franklin Gothic Medium"/>
                  <a:ea typeface="Times New Roman"/>
                </a:rPr>
                <a:t>Detail focused</a:t>
              </a:r>
            </a:p>
            <a:p>
              <a:pPr marL="285750" indent="-285750">
                <a:spcAft>
                  <a:spcPts val="0"/>
                </a:spcAft>
                <a:buFont typeface="Arial" panose="020B0604020202020204" pitchFamily="34" charset="0"/>
                <a:buChar char="•"/>
              </a:pPr>
              <a:r>
                <a:rPr lang="en-GB" sz="1800" dirty="0">
                  <a:solidFill>
                    <a:srgbClr val="0D3E56"/>
                  </a:solidFill>
                  <a:latin typeface="Franklin Gothic Medium"/>
                  <a:ea typeface="Times New Roman"/>
                </a:rPr>
                <a:t>Can be ‘nit-picky’</a:t>
              </a:r>
              <a:endParaRPr lang="en-GB" sz="1800" dirty="0">
                <a:solidFill>
                  <a:srgbClr val="0D3E56"/>
                </a:solidFill>
                <a:effectLst/>
                <a:latin typeface="Franklin Gothic Medium"/>
                <a:ea typeface="Times New Roman"/>
              </a:endParaRPr>
            </a:p>
          </p:txBody>
        </p:sp>
        <p:sp>
          <p:nvSpPr>
            <p:cNvPr id="13" name="Text Box 28"/>
            <p:cNvSpPr txBox="1">
              <a:spLocks noChangeArrowheads="1"/>
            </p:cNvSpPr>
            <p:nvPr/>
          </p:nvSpPr>
          <p:spPr bwMode="auto">
            <a:xfrm>
              <a:off x="7140803" y="1296002"/>
              <a:ext cx="2789584" cy="2380296"/>
            </a:xfrm>
            <a:prstGeom prst="roundRect">
              <a:avLst/>
            </a:prstGeom>
            <a:solidFill>
              <a:srgbClr val="FFFFFF">
                <a:alpha val="70000"/>
              </a:srgbClr>
            </a:solidFill>
            <a:ln w="38100">
              <a:solidFill>
                <a:srgbClr val="FF0000"/>
              </a:solidFill>
              <a:miter lim="800000"/>
              <a:headEnd/>
              <a:tailEnd/>
            </a:ln>
          </p:spPr>
          <p:txBody>
            <a:bodyPr rot="0" vert="horz" wrap="square" lIns="91440" tIns="0" rIns="91440" bIns="251999" anchor="ctr" anchorCtr="0" upright="1">
              <a:noAutofit/>
            </a:bodyPr>
            <a:lstStyle/>
            <a:p>
              <a:endParaRPr lang="en-GB" sz="1800" dirty="0">
                <a:solidFill>
                  <a:srgbClr val="1A4960"/>
                </a:solidFill>
                <a:effectLst/>
                <a:latin typeface="Franklin Gothic Medium"/>
                <a:ea typeface="Times New Roman"/>
              </a:endParaRPr>
            </a:p>
            <a:p>
              <a:pPr marL="285750" indent="-285750">
                <a:buFont typeface="Arial" panose="020B0604020202020204" pitchFamily="34" charset="0"/>
                <a:buChar char="•"/>
              </a:pPr>
              <a:r>
                <a:rPr lang="en-GB" sz="1800" dirty="0">
                  <a:solidFill>
                    <a:srgbClr val="1A4960"/>
                  </a:solidFill>
                  <a:latin typeface="Franklin Gothic Medium"/>
                  <a:ea typeface="Times New Roman"/>
                </a:rPr>
                <a:t> </a:t>
              </a:r>
              <a:r>
                <a:rPr lang="en-GB" sz="1800" dirty="0">
                  <a:solidFill>
                    <a:srgbClr val="1A4960"/>
                  </a:solidFill>
                  <a:effectLst/>
                  <a:latin typeface="Franklin Gothic Medium"/>
                  <a:ea typeface="Times New Roman"/>
                </a:rPr>
                <a:t>Direct</a:t>
              </a:r>
            </a:p>
            <a:p>
              <a:pPr marL="285750" indent="-285750">
                <a:buFont typeface="Arial" panose="020B0604020202020204" pitchFamily="34" charset="0"/>
                <a:buChar char="•"/>
              </a:pPr>
              <a:r>
                <a:rPr lang="en-GB" sz="1800" dirty="0">
                  <a:solidFill>
                    <a:srgbClr val="1A4960"/>
                  </a:solidFill>
                  <a:latin typeface="Franklin Gothic Medium"/>
                  <a:ea typeface="Times New Roman"/>
                </a:rPr>
                <a:t> </a:t>
              </a:r>
              <a:r>
                <a:rPr lang="en-GB" sz="1800" dirty="0">
                  <a:solidFill>
                    <a:srgbClr val="1A4960"/>
                  </a:solidFill>
                  <a:effectLst/>
                  <a:latin typeface="Franklin Gothic Medium"/>
                  <a:ea typeface="Times New Roman"/>
                </a:rPr>
                <a:t>Fast paced	</a:t>
              </a:r>
            </a:p>
            <a:p>
              <a:pPr marL="285750" indent="-285750">
                <a:buFont typeface="Arial" panose="020B0604020202020204" pitchFamily="34" charset="0"/>
                <a:buChar char="•"/>
              </a:pPr>
              <a:r>
                <a:rPr lang="en-GB" sz="1800" dirty="0">
                  <a:solidFill>
                    <a:srgbClr val="1A4960"/>
                  </a:solidFill>
                  <a:latin typeface="Franklin Gothic Medium"/>
                  <a:ea typeface="Times New Roman"/>
                </a:rPr>
                <a:t> </a:t>
              </a:r>
              <a:r>
                <a:rPr lang="en-GB" sz="1800" dirty="0">
                  <a:solidFill>
                    <a:srgbClr val="1A4960"/>
                  </a:solidFill>
                  <a:effectLst/>
                  <a:latin typeface="Franklin Gothic Medium"/>
                  <a:ea typeface="Times New Roman"/>
                </a:rPr>
                <a:t>Quick response</a:t>
              </a:r>
            </a:p>
            <a:p>
              <a:pPr marL="285750" indent="-285750">
                <a:buFont typeface="Arial" panose="020B0604020202020204" pitchFamily="34" charset="0"/>
                <a:buChar char="•"/>
              </a:pPr>
              <a:r>
                <a:rPr lang="en-GB" sz="1800" dirty="0">
                  <a:solidFill>
                    <a:srgbClr val="1A4960"/>
                  </a:solidFill>
                  <a:latin typeface="Franklin Gothic Medium"/>
                  <a:ea typeface="Times New Roman"/>
                </a:rPr>
                <a:t> Spontaneous</a:t>
              </a:r>
              <a:endParaRPr lang="en-GB" sz="1800" dirty="0">
                <a:solidFill>
                  <a:srgbClr val="1A4960"/>
                </a:solidFill>
                <a:effectLst/>
                <a:latin typeface="Franklin Gothic Medium"/>
                <a:ea typeface="Times New Roman"/>
              </a:endParaRPr>
            </a:p>
            <a:p>
              <a:pPr marL="285750" indent="-285750">
                <a:buFont typeface="Arial" panose="020B0604020202020204" pitchFamily="34" charset="0"/>
                <a:buChar char="•"/>
              </a:pPr>
              <a:r>
                <a:rPr lang="en-GB" sz="1800" dirty="0">
                  <a:solidFill>
                    <a:srgbClr val="1A4960"/>
                  </a:solidFill>
                  <a:latin typeface="Franklin Gothic Medium"/>
                  <a:ea typeface="Times New Roman"/>
                </a:rPr>
                <a:t> </a:t>
              </a:r>
              <a:r>
                <a:rPr lang="en-GB" sz="1800" dirty="0">
                  <a:solidFill>
                    <a:srgbClr val="1A4960"/>
                  </a:solidFill>
                  <a:effectLst/>
                  <a:latin typeface="Franklin Gothic Medium"/>
                  <a:ea typeface="Times New Roman"/>
                </a:rPr>
                <a:t>May interrupt	 </a:t>
              </a:r>
            </a:p>
            <a:p>
              <a:pPr marL="285750" indent="-285750">
                <a:buFont typeface="Arial" panose="020B0604020202020204" pitchFamily="34" charset="0"/>
                <a:buChar char="•"/>
              </a:pPr>
              <a:r>
                <a:rPr lang="en-GB" sz="1800" dirty="0">
                  <a:solidFill>
                    <a:srgbClr val="1A4960"/>
                  </a:solidFill>
                  <a:latin typeface="Franklin Gothic Medium"/>
                  <a:ea typeface="Times New Roman"/>
                </a:rPr>
                <a:t> Forthright</a:t>
              </a:r>
            </a:p>
            <a:p>
              <a:pPr marL="285750" indent="-285750">
                <a:buFont typeface="Arial" panose="020B0604020202020204" pitchFamily="34" charset="0"/>
                <a:buChar char="•"/>
              </a:pPr>
              <a:r>
                <a:rPr lang="en-GB" sz="1800" dirty="0">
                  <a:solidFill>
                    <a:srgbClr val="0D3E56"/>
                  </a:solidFill>
                  <a:latin typeface="Franklin Gothic Medium"/>
                  <a:ea typeface="Times New Roman"/>
                </a:rPr>
                <a:t> </a:t>
              </a:r>
              <a:r>
                <a:rPr lang="en-GB" sz="1800" dirty="0">
                  <a:solidFill>
                    <a:srgbClr val="0D3E56"/>
                  </a:solidFill>
                  <a:effectLst/>
                  <a:latin typeface="Franklin Gothic Medium"/>
                  <a:ea typeface="Times New Roman"/>
                </a:rPr>
                <a:t>Confident</a:t>
              </a:r>
            </a:p>
          </p:txBody>
        </p:sp>
      </p:grpSp>
      <p:sp>
        <p:nvSpPr>
          <p:cNvPr id="15" name="Rectangle 14">
            <a:extLst>
              <a:ext uri="{FF2B5EF4-FFF2-40B4-BE49-F238E27FC236}">
                <a16:creationId xmlns:a16="http://schemas.microsoft.com/office/drawing/2014/main" id="{6EDD5FB2-F84C-7743-89CB-DD2A45BFB81C}"/>
              </a:ext>
            </a:extLst>
          </p:cNvPr>
          <p:cNvSpPr/>
          <p:nvPr/>
        </p:nvSpPr>
        <p:spPr>
          <a:xfrm>
            <a:off x="302324" y="1292394"/>
            <a:ext cx="3664613" cy="3416320"/>
          </a:xfrm>
          <a:prstGeom prst="rect">
            <a:avLst/>
          </a:prstGeom>
        </p:spPr>
        <p:txBody>
          <a:bodyPr wrap="square" lIns="91440" tIns="45720" rIns="91440" bIns="45720" anchor="t">
            <a:spAutoFit/>
          </a:bodyPr>
          <a:lstStyle/>
          <a:p>
            <a:r>
              <a:rPr lang="en-US" sz="3600" b="1">
                <a:solidFill>
                  <a:srgbClr val="4286A0"/>
                </a:solidFill>
                <a:latin typeface="Franklin Gothic Medium"/>
              </a:rPr>
              <a:t>Exercise 7:</a:t>
            </a:r>
          </a:p>
          <a:p>
            <a:endParaRPr lang="en-US" sz="3600" b="1">
              <a:solidFill>
                <a:srgbClr val="4286A0"/>
              </a:solidFill>
              <a:latin typeface="Franklin Gothic Medium"/>
            </a:endParaRPr>
          </a:p>
          <a:p>
            <a:pPr marL="457200" indent="-457200">
              <a:buAutoNum type="arabicPeriod"/>
            </a:pPr>
            <a:r>
              <a:rPr lang="en-US" sz="2400">
                <a:solidFill>
                  <a:srgbClr val="1A4960"/>
                </a:solidFill>
                <a:latin typeface="Franklin Gothic Medium"/>
              </a:rPr>
              <a:t>Your </a:t>
            </a:r>
            <a:r>
              <a:rPr lang="en-US" sz="2400" err="1">
                <a:solidFill>
                  <a:srgbClr val="1A4960"/>
                </a:solidFill>
                <a:latin typeface="Franklin Gothic Medium"/>
              </a:rPr>
              <a:t>colour</a:t>
            </a:r>
            <a:r>
              <a:rPr lang="en-US" sz="2400">
                <a:solidFill>
                  <a:srgbClr val="1A4960"/>
                </a:solidFill>
                <a:latin typeface="Franklin Gothic Medium"/>
              </a:rPr>
              <a:t> strengths</a:t>
            </a:r>
          </a:p>
          <a:p>
            <a:pPr marL="457200" indent="-457200">
              <a:buAutoNum type="arabicPeriod"/>
            </a:pPr>
            <a:endParaRPr lang="en-US" sz="2400">
              <a:solidFill>
                <a:srgbClr val="1A4960"/>
              </a:solidFill>
              <a:latin typeface="Franklin Gothic Medium"/>
            </a:endParaRPr>
          </a:p>
          <a:p>
            <a:pPr marL="457200" indent="-457200">
              <a:buAutoNum type="arabicPeriod"/>
            </a:pPr>
            <a:r>
              <a:rPr lang="en-US" sz="2400">
                <a:solidFill>
                  <a:srgbClr val="1A4960"/>
                </a:solidFill>
                <a:latin typeface="Franklin Gothic Medium"/>
              </a:rPr>
              <a:t>Possible hindrances</a:t>
            </a:r>
          </a:p>
          <a:p>
            <a:pPr marL="457200" indent="-457200">
              <a:buAutoNum type="arabicPeriod"/>
            </a:pPr>
            <a:endParaRPr lang="en-US" sz="2400">
              <a:solidFill>
                <a:srgbClr val="1A4960"/>
              </a:solidFill>
              <a:latin typeface="Franklin Gothic Medium"/>
            </a:endParaRPr>
          </a:p>
          <a:p>
            <a:pPr marL="457200" indent="-457200">
              <a:buAutoNum type="arabicPeriod"/>
            </a:pPr>
            <a:r>
              <a:rPr lang="en-US" sz="2400">
                <a:solidFill>
                  <a:srgbClr val="1A4960"/>
                </a:solidFill>
                <a:latin typeface="Franklin Gothic Medium"/>
              </a:rPr>
              <a:t>Flexing opportunity</a:t>
            </a:r>
          </a:p>
          <a:p>
            <a:endParaRPr lang="en-US" sz="2400">
              <a:solidFill>
                <a:srgbClr val="1A4960"/>
              </a:solidFill>
              <a:latin typeface="Franklin Gothic Medium"/>
            </a:endParaRPr>
          </a:p>
        </p:txBody>
      </p:sp>
      <p:pic>
        <p:nvPicPr>
          <p:cNvPr id="18" name="Picture 17" descr="Text&#10;&#10;Description automatically generated">
            <a:extLst>
              <a:ext uri="{FF2B5EF4-FFF2-40B4-BE49-F238E27FC236}">
                <a16:creationId xmlns:a16="http://schemas.microsoft.com/office/drawing/2014/main" id="{241A907B-98D8-AB4A-8DA1-9004163D41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
        <p:nvSpPr>
          <p:cNvPr id="14" name="TextBox 1">
            <a:extLst>
              <a:ext uri="{FF2B5EF4-FFF2-40B4-BE49-F238E27FC236}">
                <a16:creationId xmlns:a16="http://schemas.microsoft.com/office/drawing/2014/main" id="{1C94D847-B2DD-C04B-88EF-3B842ABC694E}"/>
              </a:ext>
            </a:extLst>
          </p:cNvPr>
          <p:cNvSpPr txBox="1"/>
          <p:nvPr/>
        </p:nvSpPr>
        <p:spPr>
          <a:xfrm>
            <a:off x="0" y="6647275"/>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©2014 Colour Preferences Ltd | </a:t>
            </a:r>
            <a:r>
              <a:rPr lang="en-GB" sz="1100" b="0" i="0" u="none" strike="noStrike" baseline="0" dirty="0" err="1">
                <a:solidFill>
                  <a:schemeClr val="bg1"/>
                </a:solidFill>
                <a:latin typeface="Calibri"/>
                <a:cs typeface="Calibri"/>
              </a:rPr>
              <a:t>www.colour-profiling.com</a:t>
            </a:r>
            <a:endParaRPr lang="en-GB" sz="1100" dirty="0">
              <a:solidFill>
                <a:schemeClr val="bg1"/>
              </a:solidFill>
              <a:latin typeface="Calibri"/>
              <a:cs typeface="Calibri"/>
            </a:endParaRPr>
          </a:p>
        </p:txBody>
      </p:sp>
    </p:spTree>
    <p:extLst>
      <p:ext uri="{BB962C8B-B14F-4D97-AF65-F5344CB8AC3E}">
        <p14:creationId xmlns:p14="http://schemas.microsoft.com/office/powerpoint/2010/main" val="1922044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23FFED-6210-7543-9B9C-63892E9D1470}"/>
              </a:ext>
            </a:extLst>
          </p:cNvPr>
          <p:cNvSpPr txBox="1"/>
          <p:nvPr/>
        </p:nvSpPr>
        <p:spPr>
          <a:xfrm>
            <a:off x="1358993" y="76411"/>
            <a:ext cx="9761397" cy="1415772"/>
          </a:xfrm>
          <a:prstGeom prst="rect">
            <a:avLst/>
          </a:prstGeom>
          <a:noFill/>
        </p:spPr>
        <p:txBody>
          <a:bodyPr wrap="square" lIns="91440" tIns="45720" rIns="91440" bIns="45720" rtlCol="0" anchor="t">
            <a:spAutoFit/>
          </a:bodyPr>
          <a:lstStyle/>
          <a:p>
            <a:pPr algn="ctr"/>
            <a:r>
              <a:rPr lang="en-US" sz="3600" b="1">
                <a:solidFill>
                  <a:srgbClr val="4186A2"/>
                </a:solidFill>
                <a:latin typeface="Franklin Gothic Medium"/>
                <a:ea typeface="+mn-lt"/>
                <a:cs typeface="+mn-lt"/>
              </a:rPr>
              <a:t>Preparing for your C-me session</a:t>
            </a:r>
            <a:endParaRPr lang="en-US">
              <a:latin typeface="Franklin Gothic Medium"/>
              <a:ea typeface="+mn-lt"/>
              <a:cs typeface="+mn-lt"/>
            </a:endParaRPr>
          </a:p>
          <a:p>
            <a:pPr algn="ctr"/>
            <a:endParaRPr lang="en-US" sz="1000" b="1">
              <a:solidFill>
                <a:srgbClr val="4186A2"/>
              </a:solidFill>
              <a:latin typeface="Franklin Gothic Medium" panose="020B0603020102020204" pitchFamily="34" charset="0"/>
              <a:cs typeface="Calibri" panose="020F0502020204030204" pitchFamily="34" charset="0"/>
            </a:endParaRPr>
          </a:p>
          <a:p>
            <a:pPr algn="ctr"/>
            <a:r>
              <a:rPr lang="en-US" sz="2000" b="1">
                <a:solidFill>
                  <a:srgbClr val="4186A2"/>
                </a:solidFill>
                <a:latin typeface="Franklin Gothic Medium"/>
                <a:cs typeface="Calibri"/>
              </a:rPr>
              <a:t>N</a:t>
            </a:r>
            <a:r>
              <a:rPr lang="en-US" sz="2000">
                <a:solidFill>
                  <a:srgbClr val="4186A2"/>
                </a:solidFill>
                <a:latin typeface="Franklin Gothic Medium"/>
                <a:cs typeface="Calibri"/>
              </a:rPr>
              <a:t>.B. Certain slides can be hidden (right click ‘Hide Slide’) depending on session needs N.B. Certain slides will need editing for EVERY different delivery (see below)</a:t>
            </a:r>
          </a:p>
        </p:txBody>
      </p:sp>
      <p:sp>
        <p:nvSpPr>
          <p:cNvPr id="5" name="TextBox 10">
            <a:extLst>
              <a:ext uri="{FF2B5EF4-FFF2-40B4-BE49-F238E27FC236}">
                <a16:creationId xmlns:a16="http://schemas.microsoft.com/office/drawing/2014/main" id="{540C2F52-C418-8542-85C4-838CC7624AE0}"/>
              </a:ext>
            </a:extLst>
          </p:cNvPr>
          <p:cNvSpPr txBox="1"/>
          <p:nvPr/>
        </p:nvSpPr>
        <p:spPr>
          <a:xfrm>
            <a:off x="287384" y="1492183"/>
            <a:ext cx="11904616" cy="3450464"/>
          </a:xfrm>
          <a:prstGeom prst="rect">
            <a:avLst/>
          </a:prstGeom>
          <a:ln w="12700">
            <a:miter lim="400000"/>
          </a:ln>
          <a:extLst>
            <a:ext uri="{C572A759-6A51-4108-AA02-DFA0A04FC94B}">
              <ma14:wrappingTextBoxFlag xmlns="" xmlns:ma14="http://schemas.microsoft.com/office/mac/drawingml/2011/main" val="1"/>
            </a:ext>
          </a:extLst>
        </p:spPr>
        <p:txBody>
          <a:bodyPr wrap="square" lIns="32147" tIns="32147" rIns="32147" bIns="32147"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r>
              <a:rPr lang="en-GB" sz="2000" dirty="0">
                <a:solidFill>
                  <a:srgbClr val="6CA5AF"/>
                </a:solidFill>
              </a:rPr>
              <a:t>CHECKLIST</a:t>
            </a:r>
          </a:p>
          <a:p>
            <a:endParaRPr lang="en-GB" sz="2000">
              <a:solidFill>
                <a:srgbClr val="6CA5AF"/>
              </a:solidFill>
            </a:endParaRPr>
          </a:p>
          <a:p>
            <a:pPr marL="342900" indent="-342900">
              <a:buFont typeface="Arial" panose="020B0604020202020204" pitchFamily="34" charset="0"/>
              <a:buChar char="•"/>
            </a:pPr>
            <a:r>
              <a:rPr lang="en-GB" sz="2000" b="0" u="sng" dirty="0"/>
              <a:t>For this session you will need the </a:t>
            </a:r>
            <a:r>
              <a:rPr lang="en-GB" sz="2000" u="sng" dirty="0"/>
              <a:t>High Performance Influencer</a:t>
            </a:r>
            <a:r>
              <a:rPr lang="en-GB" sz="2000" dirty="0"/>
              <a:t> </a:t>
            </a:r>
            <a:r>
              <a:rPr lang="en-GB" sz="2000" b="0" dirty="0"/>
              <a:t>report.</a:t>
            </a:r>
            <a:r>
              <a:rPr lang="en-GB" sz="2000" dirty="0"/>
              <a:t> </a:t>
            </a:r>
          </a:p>
          <a:p>
            <a:pPr marL="342900" indent="-342900">
              <a:buFont typeface="Arial" panose="020B0604020202020204" pitchFamily="34" charset="0"/>
              <a:buChar char="•"/>
            </a:pPr>
            <a:endParaRPr lang="en-GB" sz="2000" u="sng"/>
          </a:p>
          <a:p>
            <a:pPr marL="342900" indent="-342900">
              <a:buFont typeface="Arial,Sans-Serif" panose="020B0604020202020204" pitchFamily="34" charset="0"/>
              <a:buChar char="•"/>
            </a:pPr>
            <a:r>
              <a:rPr lang="en-GB" sz="2000" u="sng"/>
              <a:t>Home Slide</a:t>
            </a:r>
            <a:r>
              <a:rPr lang="en-GB" sz="2000" b="0"/>
              <a:t>: Option to add Client’s / Team's logo/brand </a:t>
            </a:r>
            <a:r>
              <a:rPr lang="en-GB" sz="2000" b="0" dirty="0">
                <a:solidFill>
                  <a:srgbClr val="6CA5AF"/>
                </a:solidFill>
              </a:rPr>
              <a:t>Slide 5</a:t>
            </a:r>
            <a:endParaRPr lang="en-US" sz="2000" b="0" dirty="0"/>
          </a:p>
          <a:p>
            <a:pPr marL="342900" indent="-342900">
              <a:buFont typeface="Arial,Sans-Serif" panose="020B0604020202020204" pitchFamily="34" charset="0"/>
              <a:buChar char="•"/>
            </a:pPr>
            <a:endParaRPr lang="en-GB" sz="2000" b="0" dirty="0"/>
          </a:p>
          <a:p>
            <a:pPr marL="342900" indent="-342900">
              <a:buFont typeface="Arial,Sans-Serif" panose="020B0604020202020204" pitchFamily="34" charset="0"/>
              <a:buChar char="•"/>
            </a:pPr>
            <a:r>
              <a:rPr lang="en-GB" sz="2000" b="0" dirty="0"/>
              <a:t>Session </a:t>
            </a:r>
            <a:r>
              <a:rPr lang="en-GB" sz="2000" u="sng" dirty="0"/>
              <a:t>Aims</a:t>
            </a:r>
            <a:r>
              <a:rPr lang="en-GB" sz="2000" b="0" dirty="0"/>
              <a:t> </a:t>
            </a:r>
            <a:r>
              <a:rPr lang="en-GB" sz="2000" b="0" dirty="0">
                <a:solidFill>
                  <a:srgbClr val="6CA5AF"/>
                </a:solidFill>
              </a:rPr>
              <a:t>Slide 5</a:t>
            </a:r>
            <a:r>
              <a:rPr lang="en-GB" sz="2000" b="0" dirty="0"/>
              <a:t> - remember to adjust if you adapt the slide deck</a:t>
            </a:r>
          </a:p>
          <a:p>
            <a:pPr marL="342900" indent="-342900">
              <a:buFont typeface="Arial,Sans-Serif" panose="020B0604020202020204" pitchFamily="34" charset="0"/>
              <a:buChar char="•"/>
            </a:pPr>
            <a:endParaRPr lang="en-GB" sz="2000" b="0" dirty="0"/>
          </a:p>
          <a:p>
            <a:pPr marL="342900" indent="-342900">
              <a:buFont typeface="Arial,Sans-Serif" panose="020B0604020202020204" pitchFamily="34" charset="0"/>
              <a:buChar char="•"/>
            </a:pPr>
            <a:r>
              <a:rPr lang="en-GB" sz="2000" b="0" dirty="0"/>
              <a:t>You may wish to add in an </a:t>
            </a:r>
            <a:r>
              <a:rPr lang="en-GB" sz="2000" u="sng" dirty="0"/>
              <a:t>Animated Timer</a:t>
            </a:r>
            <a:r>
              <a:rPr lang="en-GB" sz="2000" dirty="0"/>
              <a:t> </a:t>
            </a:r>
            <a:r>
              <a:rPr lang="en-GB" sz="2000" b="0" dirty="0"/>
              <a:t>at the Break point </a:t>
            </a:r>
            <a:r>
              <a:rPr lang="en-GB" sz="2000" b="0" dirty="0">
                <a:solidFill>
                  <a:srgbClr val="6CA5AF"/>
                </a:solidFill>
              </a:rPr>
              <a:t>Slide 17 </a:t>
            </a:r>
            <a:r>
              <a:rPr lang="en-GB" sz="2000" b="0" dirty="0"/>
              <a:t>(Go to "Insert" tap &gt; "Add ins")</a:t>
            </a:r>
            <a:endParaRPr lang="en-US" sz="2000" b="0" dirty="0"/>
          </a:p>
          <a:p>
            <a:endParaRPr lang="en-GB" sz="2000" u="sng" dirty="0"/>
          </a:p>
          <a:p>
            <a:pPr marL="342900" indent="-342900">
              <a:buFont typeface="Arial" panose="020B0604020202020204" pitchFamily="34" charset="0"/>
              <a:buChar char="•"/>
            </a:pPr>
            <a:r>
              <a:rPr lang="en-GB" sz="2000" b="0" dirty="0"/>
              <a:t>Insert their </a:t>
            </a:r>
            <a:r>
              <a:rPr lang="en-GB" sz="2000" u="sng" dirty="0"/>
              <a:t>Team Wheel </a:t>
            </a:r>
            <a:r>
              <a:rPr lang="en-GB" sz="2000" b="0" dirty="0">
                <a:solidFill>
                  <a:srgbClr val="6CA5AF"/>
                </a:solidFill>
              </a:rPr>
              <a:t>Slide 22</a:t>
            </a:r>
            <a:endParaRPr lang="en-GB" dirty="0"/>
          </a:p>
        </p:txBody>
      </p:sp>
      <p:sp>
        <p:nvSpPr>
          <p:cNvPr id="7" name="TextBox 1">
            <a:extLst>
              <a:ext uri="{FF2B5EF4-FFF2-40B4-BE49-F238E27FC236}">
                <a16:creationId xmlns:a16="http://schemas.microsoft.com/office/drawing/2014/main" id="{C330EE01-6212-4B40-920F-5A3A842BEB78}"/>
              </a:ext>
            </a:extLst>
          </p:cNvPr>
          <p:cNvSpPr txBox="1"/>
          <p:nvPr/>
        </p:nvSpPr>
        <p:spPr>
          <a:xfrm>
            <a:off x="0" y="6596390"/>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rgbClr val="1A4960"/>
                </a:solidFill>
                <a:latin typeface="Calibri"/>
                <a:cs typeface="Calibri"/>
              </a:rPr>
              <a:t>©2014 Colour Preferences Ltd | </a:t>
            </a:r>
            <a:r>
              <a:rPr lang="en-GB" sz="1100" b="0" i="0" u="none" strike="noStrike" baseline="0" dirty="0" err="1">
                <a:solidFill>
                  <a:srgbClr val="1A4960"/>
                </a:solidFill>
                <a:latin typeface="Calibri"/>
                <a:cs typeface="Calibri"/>
              </a:rPr>
              <a:t>www.colour-profiling.com</a:t>
            </a:r>
            <a:endParaRPr lang="en-GB" sz="1100" dirty="0">
              <a:solidFill>
                <a:srgbClr val="1A4960"/>
              </a:solidFill>
              <a:latin typeface="Calibri"/>
              <a:cs typeface="Calibri"/>
            </a:endParaRPr>
          </a:p>
        </p:txBody>
      </p:sp>
    </p:spTree>
    <p:extLst>
      <p:ext uri="{BB962C8B-B14F-4D97-AF65-F5344CB8AC3E}">
        <p14:creationId xmlns:p14="http://schemas.microsoft.com/office/powerpoint/2010/main" val="1517370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91539D8-FCBF-A44F-90B7-6325D3029F14}"/>
              </a:ext>
            </a:extLst>
          </p:cNvPr>
          <p:cNvPicPr>
            <a:picLocks noChangeAspect="1"/>
          </p:cNvPicPr>
          <p:nvPr/>
        </p:nvPicPr>
        <p:blipFill rotWithShape="1">
          <a:blip r:embed="rId3"/>
          <a:srcRect l="15895" t="670" r="10374"/>
          <a:stretch/>
        </p:blipFill>
        <p:spPr>
          <a:xfrm>
            <a:off x="0" y="0"/>
            <a:ext cx="12192000" cy="6908885"/>
          </a:xfrm>
          <a:prstGeom prst="rect">
            <a:avLst/>
          </a:prstGeom>
        </p:spPr>
      </p:pic>
      <p:sp>
        <p:nvSpPr>
          <p:cNvPr id="16" name="TextBox 15"/>
          <p:cNvSpPr txBox="1"/>
          <p:nvPr/>
        </p:nvSpPr>
        <p:spPr>
          <a:xfrm>
            <a:off x="6365734" y="341394"/>
            <a:ext cx="3351960" cy="646331"/>
          </a:xfrm>
          <a:prstGeom prst="rect">
            <a:avLst/>
          </a:prstGeom>
          <a:noFill/>
        </p:spPr>
        <p:txBody>
          <a:bodyPr wrap="square" rtlCol="0">
            <a:spAutoFit/>
          </a:bodyPr>
          <a:lstStyle/>
          <a:p>
            <a:pPr algn="ctr"/>
            <a:r>
              <a:rPr lang="en-GB" sz="3600" b="1">
                <a:solidFill>
                  <a:srgbClr val="0F3E56"/>
                </a:solidFill>
                <a:latin typeface="Franklin Gothic Medium" panose="020B0603020102020204" pitchFamily="34" charset="0"/>
              </a:rPr>
              <a:t>Body Language</a:t>
            </a:r>
          </a:p>
        </p:txBody>
      </p:sp>
      <p:sp>
        <p:nvSpPr>
          <p:cNvPr id="15" name="Rectangle 14">
            <a:extLst>
              <a:ext uri="{FF2B5EF4-FFF2-40B4-BE49-F238E27FC236}">
                <a16:creationId xmlns:a16="http://schemas.microsoft.com/office/drawing/2014/main" id="{6EDD5FB2-F84C-7743-89CB-DD2A45BFB81C}"/>
              </a:ext>
            </a:extLst>
          </p:cNvPr>
          <p:cNvSpPr/>
          <p:nvPr/>
        </p:nvSpPr>
        <p:spPr>
          <a:xfrm>
            <a:off x="302324" y="1292394"/>
            <a:ext cx="3664613" cy="3416320"/>
          </a:xfrm>
          <a:prstGeom prst="rect">
            <a:avLst/>
          </a:prstGeom>
        </p:spPr>
        <p:txBody>
          <a:bodyPr wrap="square" lIns="91440" tIns="45720" rIns="91440" bIns="45720" anchor="t">
            <a:spAutoFit/>
          </a:bodyPr>
          <a:lstStyle/>
          <a:p>
            <a:r>
              <a:rPr lang="en-US" sz="3600" b="1">
                <a:solidFill>
                  <a:srgbClr val="4286A0"/>
                </a:solidFill>
                <a:latin typeface="Franklin Gothic Medium"/>
              </a:rPr>
              <a:t>Exercise 8:</a:t>
            </a:r>
          </a:p>
          <a:p>
            <a:endParaRPr lang="en-US" sz="3600" b="1">
              <a:solidFill>
                <a:srgbClr val="4286A0"/>
              </a:solidFill>
              <a:latin typeface="Franklin Gothic Medium"/>
            </a:endParaRPr>
          </a:p>
          <a:p>
            <a:pPr marL="457200" indent="-457200">
              <a:buAutoNum type="arabicPeriod"/>
            </a:pPr>
            <a:r>
              <a:rPr lang="en-US" sz="2400">
                <a:solidFill>
                  <a:srgbClr val="1A4960"/>
                </a:solidFill>
                <a:latin typeface="Franklin Gothic Medium"/>
              </a:rPr>
              <a:t>Your </a:t>
            </a:r>
            <a:r>
              <a:rPr lang="en-US" sz="2400" err="1">
                <a:solidFill>
                  <a:srgbClr val="1A4960"/>
                </a:solidFill>
                <a:latin typeface="Franklin Gothic Medium"/>
              </a:rPr>
              <a:t>colour</a:t>
            </a:r>
            <a:r>
              <a:rPr lang="en-US" sz="2400">
                <a:solidFill>
                  <a:srgbClr val="1A4960"/>
                </a:solidFill>
                <a:latin typeface="Franklin Gothic Medium"/>
              </a:rPr>
              <a:t> strengths</a:t>
            </a:r>
          </a:p>
          <a:p>
            <a:pPr marL="457200" indent="-457200">
              <a:buAutoNum type="arabicPeriod"/>
            </a:pPr>
            <a:endParaRPr lang="en-US" sz="2400">
              <a:solidFill>
                <a:srgbClr val="1A4960"/>
              </a:solidFill>
              <a:latin typeface="Franklin Gothic Medium"/>
            </a:endParaRPr>
          </a:p>
          <a:p>
            <a:pPr marL="457200" indent="-457200">
              <a:buAutoNum type="arabicPeriod"/>
            </a:pPr>
            <a:r>
              <a:rPr lang="en-US" sz="2400">
                <a:solidFill>
                  <a:srgbClr val="1A4960"/>
                </a:solidFill>
                <a:latin typeface="Franklin Gothic Medium"/>
              </a:rPr>
              <a:t>Possible hindrances</a:t>
            </a:r>
          </a:p>
          <a:p>
            <a:pPr marL="457200" indent="-457200">
              <a:buAutoNum type="arabicPeriod"/>
            </a:pPr>
            <a:endParaRPr lang="en-US" sz="2400">
              <a:solidFill>
                <a:srgbClr val="1A4960"/>
              </a:solidFill>
              <a:latin typeface="Franklin Gothic Medium"/>
            </a:endParaRPr>
          </a:p>
          <a:p>
            <a:pPr marL="457200" indent="-457200">
              <a:buAutoNum type="arabicPeriod"/>
            </a:pPr>
            <a:r>
              <a:rPr lang="en-US" sz="2400">
                <a:solidFill>
                  <a:srgbClr val="1A4960"/>
                </a:solidFill>
                <a:latin typeface="Franklin Gothic Medium"/>
              </a:rPr>
              <a:t>Flexing opportunity</a:t>
            </a:r>
          </a:p>
          <a:p>
            <a:endParaRPr lang="en-US" sz="2400">
              <a:solidFill>
                <a:srgbClr val="1A4960"/>
              </a:solidFill>
              <a:latin typeface="Franklin Gothic Medium"/>
            </a:endParaRPr>
          </a:p>
        </p:txBody>
      </p:sp>
      <p:grpSp>
        <p:nvGrpSpPr>
          <p:cNvPr id="2" name="Group 1">
            <a:extLst>
              <a:ext uri="{FF2B5EF4-FFF2-40B4-BE49-F238E27FC236}">
                <a16:creationId xmlns:a16="http://schemas.microsoft.com/office/drawing/2014/main" id="{D412D00B-EE6E-F641-81DC-148C14FFE32A}"/>
              </a:ext>
            </a:extLst>
          </p:cNvPr>
          <p:cNvGrpSpPr/>
          <p:nvPr/>
        </p:nvGrpSpPr>
        <p:grpSpPr>
          <a:xfrm>
            <a:off x="3966937" y="1188368"/>
            <a:ext cx="7964504" cy="4955858"/>
            <a:chOff x="3966937" y="1188368"/>
            <a:chExt cx="7964504" cy="4955858"/>
          </a:xfrm>
        </p:grpSpPr>
        <p:pic>
          <p:nvPicPr>
            <p:cNvPr id="17" name="Picture 5" descr="Picture 5">
              <a:extLst>
                <a:ext uri="{FF2B5EF4-FFF2-40B4-BE49-F238E27FC236}">
                  <a16:creationId xmlns:a16="http://schemas.microsoft.com/office/drawing/2014/main" id="{CCB1A295-F9FC-024F-ACF6-15CA7CDD1EFB}"/>
                </a:ext>
              </a:extLst>
            </p:cNvPr>
            <p:cNvPicPr>
              <a:picLocks noChangeAspect="1"/>
            </p:cNvPicPr>
            <p:nvPr/>
          </p:nvPicPr>
          <p:blipFill>
            <a:blip r:embed="rId4"/>
            <a:srcRect l="994" t="999" r="952" b="999"/>
            <a:stretch>
              <a:fillRect/>
            </a:stretch>
          </p:blipFill>
          <p:spPr>
            <a:xfrm>
              <a:off x="6530789" y="2142587"/>
              <a:ext cx="3136869" cy="3135182"/>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sp>
          <p:nvSpPr>
            <p:cNvPr id="18" name="Text Box 29">
              <a:extLst>
                <a:ext uri="{FF2B5EF4-FFF2-40B4-BE49-F238E27FC236}">
                  <a16:creationId xmlns:a16="http://schemas.microsoft.com/office/drawing/2014/main" id="{874E15CB-29F5-574B-9B35-3FCC5ED939E9}"/>
                </a:ext>
              </a:extLst>
            </p:cNvPr>
            <p:cNvSpPr txBox="1">
              <a:spLocks noChangeArrowheads="1"/>
            </p:cNvSpPr>
            <p:nvPr/>
          </p:nvSpPr>
          <p:spPr bwMode="auto">
            <a:xfrm>
              <a:off x="3966937" y="4000754"/>
              <a:ext cx="3158625" cy="2143472"/>
            </a:xfrm>
            <a:prstGeom prst="roundRect">
              <a:avLst/>
            </a:prstGeom>
            <a:solidFill>
              <a:srgbClr val="FFFFFF">
                <a:alpha val="70000"/>
              </a:srgbClr>
            </a:solidFill>
            <a:ln w="38100">
              <a:solidFill>
                <a:srgbClr val="339966"/>
              </a:solidFill>
              <a:miter lim="800000"/>
              <a:headEnd/>
              <a:tailEnd/>
            </a:ln>
          </p:spPr>
          <p:txBody>
            <a:bodyPr rot="0" vert="horz" wrap="none" lIns="91440" tIns="180000" rIns="216000" bIns="144000" anchor="t" anchorCtr="0" upright="1">
              <a:noAutofit/>
            </a:bodyPr>
            <a:lstStyle/>
            <a:p>
              <a:pPr marL="285750" indent="-285750">
                <a:spcAft>
                  <a:spcPts val="0"/>
                </a:spcAft>
                <a:buFont typeface="Arial" panose="020B0604020202020204" pitchFamily="34" charset="0"/>
                <a:buChar char="•"/>
              </a:pPr>
              <a:r>
                <a:rPr lang="en-US" dirty="0">
                  <a:solidFill>
                    <a:srgbClr val="0D3E56"/>
                  </a:solidFill>
                  <a:latin typeface="Franklin Gothic Medium"/>
                  <a:ea typeface="Times New Roman"/>
                </a:rPr>
                <a:t>Reserved</a:t>
              </a:r>
            </a:p>
            <a:p>
              <a:pPr marL="285750" indent="-285750">
                <a:spcAft>
                  <a:spcPts val="0"/>
                </a:spcAft>
                <a:buFont typeface="Arial" panose="020B0604020202020204" pitchFamily="34" charset="0"/>
                <a:buChar char="•"/>
              </a:pPr>
              <a:r>
                <a:rPr lang="en-US" dirty="0">
                  <a:solidFill>
                    <a:srgbClr val="0D3E56"/>
                  </a:solidFill>
                  <a:latin typeface="Franklin Gothic Medium" panose="020B0603020102020204" pitchFamily="34" charset="0"/>
                  <a:ea typeface="Times New Roman"/>
                </a:rPr>
                <a:t>Few gestures</a:t>
              </a:r>
            </a:p>
            <a:p>
              <a:pPr marL="285750" indent="-285750">
                <a:spcAft>
                  <a:spcPts val="0"/>
                </a:spcAft>
                <a:buFont typeface="Arial" panose="020B0604020202020204" pitchFamily="34" charset="0"/>
                <a:buChar char="•"/>
              </a:pPr>
              <a:r>
                <a:rPr lang="en-US" dirty="0">
                  <a:solidFill>
                    <a:srgbClr val="0D3E56"/>
                  </a:solidFill>
                  <a:latin typeface="Franklin Gothic Medium" panose="020B0603020102020204" pitchFamily="34" charset="0"/>
                  <a:ea typeface="Times New Roman"/>
                </a:rPr>
                <a:t>Intermittent eye contact</a:t>
              </a:r>
            </a:p>
            <a:p>
              <a:pPr marL="285750" indent="-285750">
                <a:buFont typeface="Arial" panose="020B0604020202020204" pitchFamily="34" charset="0"/>
                <a:buChar char="•"/>
              </a:pPr>
              <a:r>
                <a:rPr lang="en-US" dirty="0">
                  <a:solidFill>
                    <a:srgbClr val="0D3E56"/>
                  </a:solidFill>
                  <a:latin typeface="Franklin Gothic Medium"/>
                  <a:ea typeface="Times New Roman"/>
                </a:rPr>
                <a:t>Little touch until familiar</a:t>
              </a:r>
              <a:endParaRPr lang="en-US" dirty="0">
                <a:solidFill>
                  <a:srgbClr val="0D3E56"/>
                </a:solidFill>
                <a:latin typeface="Franklin Gothic Medium" panose="020B0603020102020204" pitchFamily="34" charset="0"/>
                <a:ea typeface="Times New Roman"/>
              </a:endParaRPr>
            </a:p>
            <a:p>
              <a:pPr marL="285750" indent="-285750">
                <a:spcAft>
                  <a:spcPts val="0"/>
                </a:spcAft>
                <a:buFont typeface="Arial" panose="020B0604020202020204" pitchFamily="34" charset="0"/>
                <a:buChar char="•"/>
              </a:pPr>
              <a:r>
                <a:rPr lang="en-US" dirty="0">
                  <a:solidFill>
                    <a:srgbClr val="0D3E56"/>
                  </a:solidFill>
                  <a:latin typeface="Franklin Gothic Medium" panose="020B0603020102020204" pitchFamily="34" charset="0"/>
                  <a:ea typeface="Times New Roman"/>
                </a:rPr>
                <a:t>Gentle handshake</a:t>
              </a:r>
            </a:p>
            <a:p>
              <a:pPr marL="285750" indent="-285750">
                <a:spcAft>
                  <a:spcPts val="0"/>
                </a:spcAft>
                <a:buFont typeface="Arial" panose="020B0604020202020204" pitchFamily="34" charset="0"/>
                <a:buChar char="•"/>
              </a:pPr>
              <a:r>
                <a:rPr lang="en-US" dirty="0">
                  <a:solidFill>
                    <a:srgbClr val="0D3E56"/>
                  </a:solidFill>
                  <a:latin typeface="Franklin Gothic Medium" panose="020B0603020102020204" pitchFamily="34" charset="0"/>
                  <a:ea typeface="Times New Roman"/>
                </a:rPr>
                <a:t>Warm</a:t>
              </a:r>
            </a:p>
          </p:txBody>
        </p:sp>
        <p:sp>
          <p:nvSpPr>
            <p:cNvPr id="19" name="Text Box 30">
              <a:extLst>
                <a:ext uri="{FF2B5EF4-FFF2-40B4-BE49-F238E27FC236}">
                  <a16:creationId xmlns:a16="http://schemas.microsoft.com/office/drawing/2014/main" id="{14EED9AB-6EC2-CB45-8240-0EDC30FD50B1}"/>
                </a:ext>
              </a:extLst>
            </p:cNvPr>
            <p:cNvSpPr txBox="1">
              <a:spLocks noChangeArrowheads="1"/>
            </p:cNvSpPr>
            <p:nvPr/>
          </p:nvSpPr>
          <p:spPr bwMode="auto">
            <a:xfrm>
              <a:off x="8907991" y="3995304"/>
              <a:ext cx="3023450" cy="2143472"/>
            </a:xfrm>
            <a:prstGeom prst="roundRect">
              <a:avLst/>
            </a:prstGeom>
            <a:solidFill>
              <a:srgbClr val="FFFFFF">
                <a:alpha val="70000"/>
              </a:srgbClr>
            </a:solidFill>
            <a:ln w="38100">
              <a:solidFill>
                <a:srgbClr val="FFD300"/>
              </a:solidFill>
              <a:miter lim="800000"/>
              <a:headEnd/>
              <a:tailEnd/>
            </a:ln>
          </p:spPr>
          <p:txBody>
            <a:bodyPr rot="0" vert="horz" wrap="square" lIns="91440" tIns="72000" rIns="91440" bIns="45720" anchor="ctr" anchorCtr="0" upright="1">
              <a:noAutofit/>
            </a:bodyPr>
            <a:lstStyle/>
            <a:p>
              <a:pPr marL="285750" indent="-285750">
                <a:spcAft>
                  <a:spcPts val="0"/>
                </a:spcAft>
                <a:buFont typeface="Arial" panose="020B0604020202020204" pitchFamily="34" charset="0"/>
                <a:buChar char="•"/>
              </a:pPr>
              <a:r>
                <a:rPr lang="en-US" dirty="0">
                  <a:solidFill>
                    <a:srgbClr val="0D3E56"/>
                  </a:solidFill>
                  <a:latin typeface="Franklin Gothic Medium"/>
                  <a:ea typeface="Times New Roman"/>
                </a:rPr>
                <a:t>Smiles</a:t>
              </a:r>
            </a:p>
            <a:p>
              <a:pPr marL="285750" indent="-285750">
                <a:spcAft>
                  <a:spcPts val="0"/>
                </a:spcAft>
                <a:buFont typeface="Arial" panose="020B0604020202020204" pitchFamily="34" charset="0"/>
                <a:buChar char="•"/>
              </a:pPr>
              <a:r>
                <a:rPr lang="en-US" dirty="0">
                  <a:solidFill>
                    <a:srgbClr val="0D3E56"/>
                  </a:solidFill>
                  <a:latin typeface="Franklin Gothic Medium"/>
                  <a:ea typeface="Times New Roman"/>
                </a:rPr>
                <a:t>Open / relaxed</a:t>
              </a:r>
            </a:p>
            <a:p>
              <a:pPr marL="285750" indent="-285750">
                <a:spcAft>
                  <a:spcPts val="0"/>
                </a:spcAft>
                <a:buFont typeface="Arial" panose="020B0604020202020204" pitchFamily="34" charset="0"/>
                <a:buChar char="•"/>
              </a:pPr>
              <a:r>
                <a:rPr lang="en-US" dirty="0">
                  <a:solidFill>
                    <a:srgbClr val="0D3E56"/>
                  </a:solidFill>
                  <a:latin typeface="Franklin Gothic Medium"/>
                  <a:ea typeface="Times New Roman"/>
                </a:rPr>
                <a:t>Good eye contact</a:t>
              </a:r>
            </a:p>
            <a:p>
              <a:pPr marL="285750" indent="-285750">
                <a:spcAft>
                  <a:spcPts val="0"/>
                </a:spcAft>
                <a:buFont typeface="Arial" panose="020B0604020202020204" pitchFamily="34" charset="0"/>
                <a:buChar char="•"/>
              </a:pPr>
              <a:r>
                <a:rPr lang="en-US" dirty="0">
                  <a:solidFill>
                    <a:srgbClr val="0D3E56"/>
                  </a:solidFill>
                  <a:latin typeface="Franklin Gothic Medium"/>
                  <a:ea typeface="Times New Roman"/>
                </a:rPr>
                <a:t>Responsive</a:t>
              </a:r>
            </a:p>
            <a:p>
              <a:pPr marL="285750" indent="-285750">
                <a:spcAft>
                  <a:spcPts val="0"/>
                </a:spcAft>
                <a:buFont typeface="Arial" panose="020B0604020202020204" pitchFamily="34" charset="0"/>
                <a:buChar char="•"/>
              </a:pPr>
              <a:r>
                <a:rPr lang="en-US" dirty="0">
                  <a:solidFill>
                    <a:srgbClr val="0D3E56"/>
                  </a:solidFill>
                  <a:latin typeface="Franklin Gothic Medium"/>
                  <a:ea typeface="Times New Roman"/>
                </a:rPr>
                <a:t>Animated</a:t>
              </a:r>
            </a:p>
            <a:p>
              <a:pPr marL="285750" indent="-285750">
                <a:spcAft>
                  <a:spcPts val="0"/>
                </a:spcAft>
                <a:buFont typeface="Arial" panose="020B0604020202020204" pitchFamily="34" charset="0"/>
                <a:buChar char="•"/>
              </a:pPr>
              <a:r>
                <a:rPr lang="en-US" dirty="0">
                  <a:solidFill>
                    <a:srgbClr val="0D3E56"/>
                  </a:solidFill>
                  <a:latin typeface="Franklin Gothic Medium"/>
                  <a:ea typeface="Times New Roman"/>
                </a:rPr>
                <a:t>Plentiful gestures</a:t>
              </a:r>
            </a:p>
          </p:txBody>
        </p:sp>
        <p:sp>
          <p:nvSpPr>
            <p:cNvPr id="20" name="Text Box 31">
              <a:extLst>
                <a:ext uri="{FF2B5EF4-FFF2-40B4-BE49-F238E27FC236}">
                  <a16:creationId xmlns:a16="http://schemas.microsoft.com/office/drawing/2014/main" id="{42BEF199-F190-1847-A090-4D83AD08244F}"/>
                </a:ext>
              </a:extLst>
            </p:cNvPr>
            <p:cNvSpPr txBox="1">
              <a:spLocks noChangeArrowheads="1"/>
            </p:cNvSpPr>
            <p:nvPr/>
          </p:nvSpPr>
          <p:spPr bwMode="auto">
            <a:xfrm>
              <a:off x="4084908" y="1188368"/>
              <a:ext cx="3040654" cy="2240632"/>
            </a:xfrm>
            <a:prstGeom prst="roundRect">
              <a:avLst/>
            </a:prstGeom>
            <a:solidFill>
              <a:srgbClr val="FFFFFF">
                <a:alpha val="70000"/>
              </a:srgbClr>
            </a:solidFill>
            <a:ln w="38100">
              <a:solidFill>
                <a:srgbClr val="16AFE5"/>
              </a:solidFill>
              <a:miter lim="800000"/>
              <a:headEnd/>
              <a:tailEnd/>
            </a:ln>
          </p:spPr>
          <p:txBody>
            <a:bodyPr rot="0" vert="horz" wrap="square" lIns="91440" tIns="180000" rIns="91440" bIns="45720" anchor="t" anchorCtr="0" upright="1">
              <a:noAutofit/>
            </a:bodyPr>
            <a:lstStyle/>
            <a:p>
              <a:pPr marL="285750" indent="-285750">
                <a:spcAft>
                  <a:spcPts val="0"/>
                </a:spcAft>
                <a:buFont typeface="Arial" panose="020B0604020202020204" pitchFamily="34" charset="0"/>
                <a:buChar char="•"/>
              </a:pPr>
              <a:r>
                <a:rPr lang="en-US" dirty="0">
                  <a:solidFill>
                    <a:srgbClr val="0D3E56"/>
                  </a:solidFill>
                  <a:latin typeface="Franklin Gothic Medium" panose="020B0603020102020204" pitchFamily="34" charset="0"/>
                  <a:ea typeface="Times New Roman"/>
                </a:rPr>
                <a:t>Keeps personal space</a:t>
              </a:r>
            </a:p>
            <a:p>
              <a:pPr marL="285750" indent="-285750">
                <a:spcAft>
                  <a:spcPts val="0"/>
                </a:spcAft>
                <a:buFont typeface="Arial" panose="020B0604020202020204" pitchFamily="34" charset="0"/>
                <a:buChar char="•"/>
              </a:pPr>
              <a:r>
                <a:rPr lang="en-US" dirty="0">
                  <a:solidFill>
                    <a:srgbClr val="0D3E56"/>
                  </a:solidFill>
                  <a:latin typeface="Franklin Gothic Medium" panose="020B0603020102020204" pitchFamily="34" charset="0"/>
                  <a:ea typeface="Times New Roman"/>
                </a:rPr>
                <a:t>Less facial expression</a:t>
              </a:r>
            </a:p>
            <a:p>
              <a:pPr marL="285750" indent="-285750">
                <a:spcAft>
                  <a:spcPts val="0"/>
                </a:spcAft>
                <a:buFont typeface="Arial" panose="020B0604020202020204" pitchFamily="34" charset="0"/>
                <a:buChar char="•"/>
              </a:pPr>
              <a:r>
                <a:rPr lang="en-US" dirty="0">
                  <a:solidFill>
                    <a:srgbClr val="0D3E56"/>
                  </a:solidFill>
                  <a:latin typeface="Franklin Gothic Medium" panose="020B0603020102020204" pitchFamily="34" charset="0"/>
                  <a:ea typeface="Times New Roman"/>
                </a:rPr>
                <a:t>Little physical contact</a:t>
              </a:r>
            </a:p>
            <a:p>
              <a:pPr marL="285750" indent="-285750">
                <a:spcAft>
                  <a:spcPts val="0"/>
                </a:spcAft>
                <a:buFont typeface="Arial" panose="020B0604020202020204" pitchFamily="34" charset="0"/>
                <a:buChar char="•"/>
              </a:pPr>
              <a:r>
                <a:rPr lang="en-US" dirty="0">
                  <a:solidFill>
                    <a:srgbClr val="0D3E56"/>
                  </a:solidFill>
                  <a:latin typeface="Franklin Gothic Medium" panose="020B0603020102020204" pitchFamily="34" charset="0"/>
                  <a:ea typeface="Times New Roman"/>
                </a:rPr>
                <a:t>More formal</a:t>
              </a:r>
            </a:p>
            <a:p>
              <a:pPr marL="285750" indent="-285750">
                <a:spcAft>
                  <a:spcPts val="0"/>
                </a:spcAft>
                <a:buFont typeface="Arial" panose="020B0604020202020204" pitchFamily="34" charset="0"/>
                <a:buChar char="•"/>
              </a:pPr>
              <a:r>
                <a:rPr lang="en-US" dirty="0">
                  <a:solidFill>
                    <a:srgbClr val="0D3E56"/>
                  </a:solidFill>
                  <a:latin typeface="Franklin Gothic Medium" panose="020B0603020102020204" pitchFamily="34" charset="0"/>
                  <a:ea typeface="Times New Roman"/>
                </a:rPr>
                <a:t>Detached</a:t>
              </a:r>
            </a:p>
            <a:p>
              <a:pPr marL="285750" indent="-285750">
                <a:spcAft>
                  <a:spcPts val="0"/>
                </a:spcAft>
                <a:buFont typeface="Arial" panose="020B0604020202020204" pitchFamily="34" charset="0"/>
                <a:buChar char="•"/>
              </a:pPr>
              <a:r>
                <a:rPr lang="en-US" dirty="0">
                  <a:solidFill>
                    <a:srgbClr val="0D3E56"/>
                  </a:solidFill>
                  <a:latin typeface="Franklin Gothic Medium" panose="020B0603020102020204" pitchFamily="34" charset="0"/>
                  <a:ea typeface="Times New Roman"/>
                </a:rPr>
                <a:t>Less expressive</a:t>
              </a:r>
            </a:p>
          </p:txBody>
        </p:sp>
        <p:sp>
          <p:nvSpPr>
            <p:cNvPr id="21" name="Text Box 28">
              <a:extLst>
                <a:ext uri="{FF2B5EF4-FFF2-40B4-BE49-F238E27FC236}">
                  <a16:creationId xmlns:a16="http://schemas.microsoft.com/office/drawing/2014/main" id="{17044FE6-E9C7-9848-8EAE-463F7BB34B99}"/>
                </a:ext>
              </a:extLst>
            </p:cNvPr>
            <p:cNvSpPr txBox="1">
              <a:spLocks noChangeArrowheads="1"/>
            </p:cNvSpPr>
            <p:nvPr/>
          </p:nvSpPr>
          <p:spPr bwMode="auto">
            <a:xfrm>
              <a:off x="8907991" y="1188368"/>
              <a:ext cx="3023450" cy="2240632"/>
            </a:xfrm>
            <a:prstGeom prst="roundRect">
              <a:avLst/>
            </a:prstGeom>
            <a:solidFill>
              <a:srgbClr val="FFFFFF">
                <a:alpha val="70000"/>
              </a:srgbClr>
            </a:solidFill>
            <a:ln w="38100">
              <a:solidFill>
                <a:srgbClr val="FF0000"/>
              </a:solidFill>
              <a:miter lim="800000"/>
              <a:headEnd/>
              <a:tailEnd/>
            </a:ln>
          </p:spPr>
          <p:txBody>
            <a:bodyPr rot="0" vert="horz" wrap="square" lIns="91440" tIns="180000" rIns="91440" bIns="45720" anchor="t" anchorCtr="0" upright="1">
              <a:noAutofit/>
            </a:bodyPr>
            <a:lstStyle/>
            <a:p>
              <a:pPr marL="285750" indent="-285750">
                <a:spcAft>
                  <a:spcPts val="0"/>
                </a:spcAft>
                <a:buFont typeface="Arial" panose="020B0604020202020204" pitchFamily="34" charset="0"/>
                <a:buChar char="•"/>
              </a:pPr>
              <a:r>
                <a:rPr lang="en-US" dirty="0">
                  <a:solidFill>
                    <a:srgbClr val="0D3E56"/>
                  </a:solidFill>
                  <a:latin typeface="Franklin Gothic Medium" panose="020B0603020102020204" pitchFamily="34" charset="0"/>
                  <a:ea typeface="Times New Roman"/>
                </a:rPr>
                <a:t>Leans forward</a:t>
              </a:r>
            </a:p>
            <a:p>
              <a:pPr marL="285750" indent="-285750">
                <a:spcAft>
                  <a:spcPts val="0"/>
                </a:spcAft>
                <a:buFont typeface="Arial" panose="020B0604020202020204" pitchFamily="34" charset="0"/>
                <a:buChar char="•"/>
              </a:pPr>
              <a:r>
                <a:rPr lang="en-US" dirty="0">
                  <a:solidFill>
                    <a:srgbClr val="0D3E56"/>
                  </a:solidFill>
                  <a:latin typeface="Franklin Gothic Medium" panose="020B0603020102020204" pitchFamily="34" charset="0"/>
                  <a:ea typeface="Times New Roman"/>
                </a:rPr>
                <a:t>Firm handshake</a:t>
              </a:r>
            </a:p>
            <a:p>
              <a:pPr marL="285750" indent="-285750">
                <a:spcAft>
                  <a:spcPts val="0"/>
                </a:spcAft>
                <a:buFont typeface="Arial" panose="020B0604020202020204" pitchFamily="34" charset="0"/>
                <a:buChar char="•"/>
              </a:pPr>
              <a:r>
                <a:rPr lang="en-US" dirty="0">
                  <a:solidFill>
                    <a:srgbClr val="0D3E56"/>
                  </a:solidFill>
                  <a:latin typeface="Franklin Gothic Medium" panose="020B0603020102020204" pitchFamily="34" charset="0"/>
                  <a:ea typeface="Times New Roman"/>
                </a:rPr>
                <a:t>Full eye contact</a:t>
              </a:r>
            </a:p>
            <a:p>
              <a:pPr marL="285750" indent="-285750">
                <a:spcAft>
                  <a:spcPts val="0"/>
                </a:spcAft>
                <a:buFont typeface="Arial" panose="020B0604020202020204" pitchFamily="34" charset="0"/>
                <a:buChar char="•"/>
              </a:pPr>
              <a:r>
                <a:rPr lang="en-US" dirty="0">
                  <a:solidFill>
                    <a:srgbClr val="0D3E56"/>
                  </a:solidFill>
                  <a:latin typeface="Franklin Gothic Medium" panose="020B0603020102020204" pitchFamily="34" charset="0"/>
                  <a:ea typeface="Times New Roman"/>
                </a:rPr>
                <a:t>Assertive</a:t>
              </a:r>
            </a:p>
            <a:p>
              <a:pPr marL="285750" indent="-285750">
                <a:spcAft>
                  <a:spcPts val="0"/>
                </a:spcAft>
                <a:buFont typeface="Arial" panose="020B0604020202020204" pitchFamily="34" charset="0"/>
                <a:buChar char="•"/>
              </a:pPr>
              <a:r>
                <a:rPr lang="en-US" dirty="0">
                  <a:solidFill>
                    <a:srgbClr val="0D3E56"/>
                  </a:solidFill>
                  <a:latin typeface="Franklin Gothic Medium" panose="020B0603020102020204" pitchFamily="34" charset="0"/>
                  <a:ea typeface="Times New Roman"/>
                </a:rPr>
                <a:t>Bold gestures</a:t>
              </a:r>
            </a:p>
            <a:p>
              <a:pPr marL="285750" indent="-285750">
                <a:spcAft>
                  <a:spcPts val="0"/>
                </a:spcAft>
                <a:buFont typeface="Arial" panose="020B0604020202020204" pitchFamily="34" charset="0"/>
                <a:buChar char="•"/>
              </a:pPr>
              <a:r>
                <a:rPr lang="en-US" dirty="0">
                  <a:solidFill>
                    <a:srgbClr val="0D3E56"/>
                  </a:solidFill>
                  <a:latin typeface="Franklin Gothic Medium" panose="020B0603020102020204" pitchFamily="34" charset="0"/>
                  <a:ea typeface="Times New Roman"/>
                </a:rPr>
                <a:t>Stands closer </a:t>
              </a:r>
            </a:p>
          </p:txBody>
        </p:sp>
      </p:grpSp>
      <p:pic>
        <p:nvPicPr>
          <p:cNvPr id="13" name="Picture 12" descr="Text&#10;&#10;Description automatically generated">
            <a:extLst>
              <a:ext uri="{FF2B5EF4-FFF2-40B4-BE49-F238E27FC236}">
                <a16:creationId xmlns:a16="http://schemas.microsoft.com/office/drawing/2014/main" id="{15D8A170-1CAF-3F4E-9250-5CC40D5BD6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
        <p:nvSpPr>
          <p:cNvPr id="14" name="TextBox 1">
            <a:extLst>
              <a:ext uri="{FF2B5EF4-FFF2-40B4-BE49-F238E27FC236}">
                <a16:creationId xmlns:a16="http://schemas.microsoft.com/office/drawing/2014/main" id="{3D7D09B1-F83B-0542-B7CA-516845B5D371}"/>
              </a:ext>
            </a:extLst>
          </p:cNvPr>
          <p:cNvSpPr txBox="1"/>
          <p:nvPr/>
        </p:nvSpPr>
        <p:spPr>
          <a:xfrm>
            <a:off x="0" y="6647275"/>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©2014 Colour Preferences Ltd | </a:t>
            </a:r>
            <a:r>
              <a:rPr lang="en-GB" sz="1100" b="0" i="0" u="none" strike="noStrike" baseline="0" dirty="0" err="1">
                <a:solidFill>
                  <a:schemeClr val="bg1"/>
                </a:solidFill>
                <a:latin typeface="Calibri"/>
                <a:cs typeface="Calibri"/>
              </a:rPr>
              <a:t>www.colour-profiling.com</a:t>
            </a:r>
            <a:endParaRPr lang="en-GB" sz="1100" dirty="0">
              <a:solidFill>
                <a:schemeClr val="bg1"/>
              </a:solidFill>
              <a:latin typeface="Calibri"/>
              <a:cs typeface="Calibri"/>
            </a:endParaRPr>
          </a:p>
        </p:txBody>
      </p:sp>
    </p:spTree>
    <p:extLst>
      <p:ext uri="{BB962C8B-B14F-4D97-AF65-F5344CB8AC3E}">
        <p14:creationId xmlns:p14="http://schemas.microsoft.com/office/powerpoint/2010/main" val="2887982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06801F0-370F-0F42-9067-22A876ED1A53}"/>
              </a:ext>
            </a:extLst>
          </p:cNvPr>
          <p:cNvPicPr>
            <a:picLocks noChangeAspect="1"/>
          </p:cNvPicPr>
          <p:nvPr/>
        </p:nvPicPr>
        <p:blipFill rotWithShape="1">
          <a:blip r:embed="rId3"/>
          <a:srcRect l="15895" t="670" r="10374"/>
          <a:stretch/>
        </p:blipFill>
        <p:spPr>
          <a:xfrm>
            <a:off x="0" y="-50884"/>
            <a:ext cx="12192000" cy="6908885"/>
          </a:xfrm>
          <a:prstGeom prst="rect">
            <a:avLst/>
          </a:prstGeom>
        </p:spPr>
      </p:pic>
      <p:pic>
        <p:nvPicPr>
          <p:cNvPr id="14" name="Picture 5" descr="Picture 5">
            <a:extLst>
              <a:ext uri="{FF2B5EF4-FFF2-40B4-BE49-F238E27FC236}">
                <a16:creationId xmlns:a16="http://schemas.microsoft.com/office/drawing/2014/main" id="{386588A1-E4E1-3E42-8A6C-5FB3FADC409F}"/>
              </a:ext>
            </a:extLst>
          </p:cNvPr>
          <p:cNvPicPr>
            <a:picLocks noChangeAspect="1"/>
          </p:cNvPicPr>
          <p:nvPr/>
        </p:nvPicPr>
        <p:blipFill>
          <a:blip r:embed="rId4"/>
          <a:srcRect l="994" t="999" r="952" b="999"/>
          <a:stretch>
            <a:fillRect/>
          </a:stretch>
        </p:blipFill>
        <p:spPr>
          <a:xfrm>
            <a:off x="4527568" y="2098295"/>
            <a:ext cx="3136869" cy="3135182"/>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sp>
        <p:nvSpPr>
          <p:cNvPr id="6" name="Text Box 58">
            <a:extLst>
              <a:ext uri="{FF2B5EF4-FFF2-40B4-BE49-F238E27FC236}">
                <a16:creationId xmlns:a16="http://schemas.microsoft.com/office/drawing/2014/main" id="{5CFF914F-94FA-4745-81E0-CC72327563DB}"/>
              </a:ext>
            </a:extLst>
          </p:cNvPr>
          <p:cNvSpPr txBox="1">
            <a:spLocks noChangeArrowheads="1"/>
          </p:cNvSpPr>
          <p:nvPr/>
        </p:nvSpPr>
        <p:spPr bwMode="auto">
          <a:xfrm>
            <a:off x="7036189" y="1370930"/>
            <a:ext cx="4721808" cy="1991461"/>
          </a:xfrm>
          <a:prstGeom prst="roundRect">
            <a:avLst/>
          </a:prstGeom>
          <a:solidFill>
            <a:sysClr val="window" lastClr="FFFFFF">
              <a:lumMod val="100000"/>
              <a:lumOff val="0"/>
              <a:alpha val="75000"/>
            </a:sysClr>
          </a:solidFill>
          <a:ln w="38100">
            <a:solidFill>
              <a:srgbClr val="FF0000"/>
            </a:solidFill>
            <a:miter lim="800000"/>
            <a:headEnd/>
            <a:tailEnd/>
          </a:ln>
        </p:spPr>
        <p:txBody>
          <a:bodyPr rot="0" vert="horz" wrap="square" lIns="91440" tIns="216000" rIns="91440" bIns="91440" anchor="t" anchorCtr="0" upright="1">
            <a:noAutofit/>
          </a:bodyPr>
          <a:lstStyle/>
          <a:p>
            <a:pPr marL="285750" indent="-285750">
              <a:lnSpc>
                <a:spcPct val="80000"/>
              </a:lnSpc>
              <a:spcAft>
                <a:spcPts val="600"/>
              </a:spcAft>
              <a:buFont typeface="Arial" panose="020B0604020202020204" pitchFamily="34" charset="0"/>
              <a:buChar char="•"/>
            </a:pPr>
            <a:r>
              <a:rPr lang="en-GB" dirty="0">
                <a:solidFill>
                  <a:srgbClr val="0D3E56"/>
                </a:solidFill>
                <a:latin typeface="Franklin Gothic Medium" panose="020B0603020102020204" pitchFamily="34" charset="0"/>
                <a:ea typeface="Times New Roman" panose="02020603050405020304" pitchFamily="18" charset="0"/>
                <a:cs typeface="Arial" panose="020B0604020202020204" pitchFamily="34" charset="0"/>
              </a:rPr>
              <a:t>Keep focused / brief</a:t>
            </a:r>
            <a:endParaRPr lang="en-GB" dirty="0">
              <a:solidFill>
                <a:srgbClr val="0D3E56"/>
              </a:solidFill>
              <a:latin typeface="Franklin Gothic Medium" panose="020B0603020102020204" pitchFamily="34" charset="0"/>
              <a:ea typeface="Times New Roman" panose="02020603050405020304" pitchFamily="18" charset="0"/>
              <a:cs typeface="Times New Roman" panose="02020603050405020304" pitchFamily="18" charset="0"/>
            </a:endParaRPr>
          </a:p>
          <a:p>
            <a:pPr marL="285750" indent="-285750">
              <a:lnSpc>
                <a:spcPct val="80000"/>
              </a:lnSpc>
              <a:spcAft>
                <a:spcPts val="600"/>
              </a:spcAft>
              <a:buFont typeface="Arial" panose="020B0604020202020204" pitchFamily="34" charset="0"/>
              <a:buChar char="•"/>
            </a:pPr>
            <a:r>
              <a:rPr lang="en-GB" dirty="0">
                <a:solidFill>
                  <a:srgbClr val="0D3E56"/>
                </a:solidFill>
                <a:latin typeface="Franklin Gothic Medium" panose="020B0603020102020204" pitchFamily="34" charset="0"/>
                <a:ea typeface="Times New Roman" panose="02020603050405020304" pitchFamily="18" charset="0"/>
                <a:cs typeface="Arial" panose="020B0604020202020204" pitchFamily="34" charset="0"/>
              </a:rPr>
              <a:t>Use bullet points</a:t>
            </a:r>
            <a:endParaRPr lang="en-GB" dirty="0">
              <a:solidFill>
                <a:srgbClr val="0D3E56"/>
              </a:solidFill>
              <a:latin typeface="Franklin Gothic Medium" panose="020B0603020102020204" pitchFamily="34" charset="0"/>
              <a:ea typeface="Times New Roman" panose="02020603050405020304" pitchFamily="18" charset="0"/>
              <a:cs typeface="Times New Roman" panose="02020603050405020304" pitchFamily="18" charset="0"/>
            </a:endParaRPr>
          </a:p>
          <a:p>
            <a:pPr marL="285750" indent="-285750">
              <a:lnSpc>
                <a:spcPct val="80000"/>
              </a:lnSpc>
              <a:spcAft>
                <a:spcPts val="600"/>
              </a:spcAft>
              <a:buFont typeface="Arial" panose="020B0604020202020204" pitchFamily="34" charset="0"/>
              <a:buChar char="•"/>
            </a:pPr>
            <a:r>
              <a:rPr lang="en-GB" dirty="0">
                <a:solidFill>
                  <a:srgbClr val="0D3E56"/>
                </a:solidFill>
                <a:latin typeface="Franklin Gothic Medium" panose="020B0603020102020204" pitchFamily="34" charset="0"/>
                <a:ea typeface="Times New Roman" panose="02020603050405020304" pitchFamily="18" charset="0"/>
                <a:cs typeface="Arial" panose="020B0604020202020204" pitchFamily="34" charset="0"/>
              </a:rPr>
              <a:t>Put the action in the subject line</a:t>
            </a:r>
            <a:endParaRPr lang="en-GB" dirty="0">
              <a:solidFill>
                <a:srgbClr val="0D3E56"/>
              </a:solidFill>
              <a:latin typeface="Franklin Gothic Medium" panose="020B0603020102020204" pitchFamily="34" charset="0"/>
              <a:ea typeface="Times New Roman" panose="02020603050405020304" pitchFamily="18" charset="0"/>
              <a:cs typeface="Times New Roman" panose="02020603050405020304" pitchFamily="18" charset="0"/>
            </a:endParaRPr>
          </a:p>
          <a:p>
            <a:pPr marL="285750" indent="-285750">
              <a:lnSpc>
                <a:spcPct val="80000"/>
              </a:lnSpc>
              <a:spcAft>
                <a:spcPts val="600"/>
              </a:spcAft>
              <a:buFont typeface="Arial" panose="020B0604020202020204" pitchFamily="34" charset="0"/>
              <a:buChar char="•"/>
            </a:pPr>
            <a:r>
              <a:rPr lang="en-GB" dirty="0">
                <a:solidFill>
                  <a:srgbClr val="0D3E56"/>
                </a:solidFill>
                <a:latin typeface="Franklin Gothic Medium" panose="020B0603020102020204" pitchFamily="34" charset="0"/>
                <a:ea typeface="Times New Roman" panose="02020603050405020304" pitchFamily="18" charset="0"/>
                <a:cs typeface="Arial" panose="020B0604020202020204" pitchFamily="34" charset="0"/>
              </a:rPr>
              <a:t>Tell them why they are getting this email</a:t>
            </a:r>
            <a:endParaRPr lang="en-GB" dirty="0">
              <a:solidFill>
                <a:srgbClr val="0D3E56"/>
              </a:solidFill>
              <a:latin typeface="Franklin Gothic Medium" panose="020B0603020102020204" pitchFamily="34" charset="0"/>
              <a:ea typeface="Times New Roman" panose="02020603050405020304" pitchFamily="18" charset="0"/>
              <a:cs typeface="Times New Roman" panose="02020603050405020304" pitchFamily="18" charset="0"/>
            </a:endParaRPr>
          </a:p>
          <a:p>
            <a:pPr marL="285750" indent="-285750">
              <a:lnSpc>
                <a:spcPct val="80000"/>
              </a:lnSpc>
              <a:spcAft>
                <a:spcPts val="600"/>
              </a:spcAft>
              <a:buFont typeface="Arial" panose="020B0604020202020204" pitchFamily="34" charset="0"/>
              <a:buChar char="•"/>
            </a:pPr>
            <a:r>
              <a:rPr lang="en-GB" dirty="0">
                <a:solidFill>
                  <a:srgbClr val="0D3E56"/>
                </a:solidFill>
                <a:latin typeface="Franklin Gothic Medium" panose="020B0603020102020204" pitchFamily="34" charset="0"/>
                <a:ea typeface="Times New Roman" panose="02020603050405020304" pitchFamily="18" charset="0"/>
                <a:cs typeface="Arial" panose="020B0604020202020204" pitchFamily="34" charset="0"/>
              </a:rPr>
              <a:t>Arrange brief face-to-face meeting </a:t>
            </a:r>
            <a:endParaRPr lang="en-GB" dirty="0">
              <a:solidFill>
                <a:srgbClr val="0D3E56"/>
              </a:solidFill>
              <a:latin typeface="Franklin Gothic Medium" panose="020B0603020102020204" pitchFamily="34" charset="0"/>
              <a:ea typeface="Times New Roman" panose="02020603050405020304" pitchFamily="18" charset="0"/>
              <a:cs typeface="Times New Roman" panose="02020603050405020304" pitchFamily="18" charset="0"/>
            </a:endParaRPr>
          </a:p>
        </p:txBody>
      </p:sp>
      <p:sp>
        <p:nvSpPr>
          <p:cNvPr id="8" name="Text Box 60">
            <a:extLst>
              <a:ext uri="{FF2B5EF4-FFF2-40B4-BE49-F238E27FC236}">
                <a16:creationId xmlns:a16="http://schemas.microsoft.com/office/drawing/2014/main" id="{BFF60F7D-390F-4B09-B9C2-867476C722BD}"/>
              </a:ext>
            </a:extLst>
          </p:cNvPr>
          <p:cNvSpPr txBox="1">
            <a:spLocks noChangeArrowheads="1"/>
          </p:cNvSpPr>
          <p:nvPr/>
        </p:nvSpPr>
        <p:spPr bwMode="auto">
          <a:xfrm>
            <a:off x="434008" y="3906569"/>
            <a:ext cx="4721811" cy="1983508"/>
          </a:xfrm>
          <a:prstGeom prst="roundRect">
            <a:avLst/>
          </a:prstGeom>
          <a:solidFill>
            <a:sysClr val="window" lastClr="FFFFFF">
              <a:lumMod val="100000"/>
              <a:lumOff val="0"/>
              <a:alpha val="75000"/>
            </a:sysClr>
          </a:solidFill>
          <a:ln w="38100">
            <a:solidFill>
              <a:srgbClr val="73C619"/>
            </a:solidFill>
            <a:miter lim="800000"/>
            <a:headEnd/>
            <a:tailEnd/>
          </a:ln>
        </p:spPr>
        <p:txBody>
          <a:bodyPr rot="0" vert="horz" wrap="square" lIns="91440" tIns="72000" rIns="91440" bIns="0" anchor="ctr" anchorCtr="0" upright="1">
            <a:noAutofit/>
          </a:bodyPr>
          <a:lstStyle/>
          <a:p>
            <a:pPr marL="285750" indent="-285750">
              <a:lnSpc>
                <a:spcPct val="80000"/>
              </a:lnSpc>
              <a:spcAft>
                <a:spcPts val="600"/>
              </a:spcAft>
              <a:buFont typeface="Arial" panose="020B0604020202020204" pitchFamily="34" charset="0"/>
              <a:buChar char="•"/>
            </a:pPr>
            <a:r>
              <a:rPr lang="en-GB" dirty="0">
                <a:solidFill>
                  <a:srgbClr val="0D3E56"/>
                </a:solidFill>
                <a:latin typeface="Franklin Gothic Medium" panose="020B0603020102020204" pitchFamily="34" charset="0"/>
                <a:ea typeface="Times New Roman" panose="02020603050405020304" pitchFamily="18" charset="0"/>
                <a:cs typeface="Arial" panose="020B0604020202020204" pitchFamily="34" charset="0"/>
              </a:rPr>
              <a:t>Ask how they are</a:t>
            </a:r>
          </a:p>
          <a:p>
            <a:pPr marL="285750" indent="-285750">
              <a:lnSpc>
                <a:spcPct val="80000"/>
              </a:lnSpc>
              <a:spcAft>
                <a:spcPts val="600"/>
              </a:spcAft>
              <a:buFont typeface="Arial" panose="020B0604020202020204" pitchFamily="34" charset="0"/>
              <a:buChar char="•"/>
            </a:pPr>
            <a:r>
              <a:rPr lang="en-GB" dirty="0">
                <a:solidFill>
                  <a:srgbClr val="0D3E56"/>
                </a:solidFill>
                <a:latin typeface="Franklin Gothic Medium" panose="020B0603020102020204" pitchFamily="34" charset="0"/>
                <a:ea typeface="Times New Roman" panose="02020603050405020304" pitchFamily="18" charset="0"/>
                <a:cs typeface="Arial" panose="020B0604020202020204" pitchFamily="34" charset="0"/>
              </a:rPr>
              <a:t>Express interest in non-work matter</a:t>
            </a:r>
            <a:endParaRPr lang="en-GB" dirty="0">
              <a:solidFill>
                <a:srgbClr val="0D3E56"/>
              </a:solidFill>
              <a:latin typeface="Franklin Gothic Medium" panose="020B0603020102020204" pitchFamily="34" charset="0"/>
              <a:ea typeface="Times New Roman" panose="02020603050405020304" pitchFamily="18" charset="0"/>
              <a:cs typeface="Times New Roman" panose="02020603050405020304" pitchFamily="18" charset="0"/>
            </a:endParaRPr>
          </a:p>
          <a:p>
            <a:pPr marL="285750" indent="-285750">
              <a:lnSpc>
                <a:spcPct val="80000"/>
              </a:lnSpc>
              <a:spcAft>
                <a:spcPts val="600"/>
              </a:spcAft>
              <a:buFont typeface="Arial" panose="020B0604020202020204" pitchFamily="34" charset="0"/>
              <a:buChar char="•"/>
            </a:pPr>
            <a:r>
              <a:rPr lang="en-GB" dirty="0">
                <a:solidFill>
                  <a:srgbClr val="0D3E56"/>
                </a:solidFill>
                <a:latin typeface="Franklin Gothic Medium" panose="020B0603020102020204" pitchFamily="34" charset="0"/>
                <a:ea typeface="Times New Roman" panose="02020603050405020304" pitchFamily="18" charset="0"/>
                <a:cs typeface="Arial" panose="020B0604020202020204" pitchFamily="34" charset="0"/>
              </a:rPr>
              <a:t>Use a friendly tone throughout</a:t>
            </a:r>
            <a:endParaRPr lang="en-GB" dirty="0">
              <a:solidFill>
                <a:srgbClr val="0D3E56"/>
              </a:solidFill>
              <a:latin typeface="Franklin Gothic Medium" panose="020B0603020102020204" pitchFamily="34" charset="0"/>
              <a:ea typeface="Times New Roman" panose="02020603050405020304" pitchFamily="18" charset="0"/>
              <a:cs typeface="Times New Roman" panose="02020603050405020304" pitchFamily="18" charset="0"/>
            </a:endParaRPr>
          </a:p>
          <a:p>
            <a:pPr marL="285750" indent="-285750">
              <a:lnSpc>
                <a:spcPct val="80000"/>
              </a:lnSpc>
              <a:spcAft>
                <a:spcPts val="600"/>
              </a:spcAft>
              <a:buFont typeface="Arial" panose="020B0604020202020204" pitchFamily="34" charset="0"/>
              <a:buChar char="•"/>
            </a:pPr>
            <a:r>
              <a:rPr lang="en-GB" dirty="0">
                <a:solidFill>
                  <a:srgbClr val="0D3E56"/>
                </a:solidFill>
                <a:latin typeface="Franklin Gothic Medium" panose="020B0603020102020204" pitchFamily="34" charset="0"/>
                <a:ea typeface="Times New Roman" panose="02020603050405020304" pitchFamily="18" charset="0"/>
                <a:cs typeface="Arial" panose="020B0604020202020204" pitchFamily="34" charset="0"/>
              </a:rPr>
              <a:t>Include practicalities</a:t>
            </a:r>
            <a:endParaRPr lang="en-GB" dirty="0">
              <a:solidFill>
                <a:srgbClr val="0D3E56"/>
              </a:solidFill>
              <a:latin typeface="Franklin Gothic Medium" panose="020B0603020102020204" pitchFamily="34" charset="0"/>
              <a:ea typeface="Times New Roman" panose="02020603050405020304" pitchFamily="18" charset="0"/>
              <a:cs typeface="Times New Roman" panose="02020603050405020304" pitchFamily="18" charset="0"/>
            </a:endParaRPr>
          </a:p>
          <a:p>
            <a:pPr marL="285750" indent="-285750">
              <a:lnSpc>
                <a:spcPct val="80000"/>
              </a:lnSpc>
              <a:spcAft>
                <a:spcPts val="600"/>
              </a:spcAft>
              <a:buFont typeface="Arial" panose="020B0604020202020204" pitchFamily="34" charset="0"/>
              <a:buChar char="•"/>
            </a:pPr>
            <a:r>
              <a:rPr lang="en-GB" dirty="0">
                <a:solidFill>
                  <a:srgbClr val="0D3E56"/>
                </a:solidFill>
                <a:latin typeface="Franklin Gothic Medium" panose="020B0603020102020204" pitchFamily="34" charset="0"/>
                <a:ea typeface="Times New Roman" panose="02020603050405020304" pitchFamily="18" charset="0"/>
                <a:cs typeface="Arial" panose="020B0604020202020204" pitchFamily="34" charset="0"/>
              </a:rPr>
              <a:t>Email ahead to provide reflection time</a:t>
            </a:r>
            <a:endParaRPr lang="en-GB" dirty="0">
              <a:solidFill>
                <a:srgbClr val="0D3E56"/>
              </a:solidFill>
              <a:latin typeface="Franklin Gothic Medium" panose="020B0603020102020204" pitchFamily="34" charset="0"/>
              <a:ea typeface="Times New Roman" panose="02020603050405020304" pitchFamily="18" charset="0"/>
              <a:cs typeface="Times New Roman" panose="02020603050405020304" pitchFamily="18" charset="0"/>
            </a:endParaRPr>
          </a:p>
        </p:txBody>
      </p:sp>
      <p:sp>
        <p:nvSpPr>
          <p:cNvPr id="11" name="Text Box 59">
            <a:extLst>
              <a:ext uri="{FF2B5EF4-FFF2-40B4-BE49-F238E27FC236}">
                <a16:creationId xmlns:a16="http://schemas.microsoft.com/office/drawing/2014/main" id="{0D5EC882-9C15-40D3-9D1C-801F7E82B40F}"/>
              </a:ext>
            </a:extLst>
          </p:cNvPr>
          <p:cNvSpPr txBox="1">
            <a:spLocks noChangeArrowheads="1"/>
          </p:cNvSpPr>
          <p:nvPr/>
        </p:nvSpPr>
        <p:spPr bwMode="auto">
          <a:xfrm>
            <a:off x="7036189" y="3906569"/>
            <a:ext cx="4721808" cy="1991462"/>
          </a:xfrm>
          <a:prstGeom prst="roundRect">
            <a:avLst/>
          </a:prstGeom>
          <a:solidFill>
            <a:sysClr val="window" lastClr="FFFFFF">
              <a:lumMod val="100000"/>
              <a:lumOff val="0"/>
              <a:alpha val="75000"/>
            </a:sysClr>
          </a:solidFill>
          <a:ln w="38100">
            <a:solidFill>
              <a:srgbClr val="E8BA00"/>
            </a:solidFill>
            <a:miter lim="800000"/>
            <a:headEnd/>
            <a:tailEnd/>
          </a:ln>
        </p:spPr>
        <p:txBody>
          <a:bodyPr rot="0" vert="horz" wrap="square" lIns="91440" tIns="216000" rIns="91440" bIns="91440" anchor="t" anchorCtr="0" upright="1">
            <a:noAutofit/>
          </a:bodyPr>
          <a:lstStyle/>
          <a:p>
            <a:pPr marL="285750" indent="-285750">
              <a:lnSpc>
                <a:spcPct val="80000"/>
              </a:lnSpc>
              <a:spcAft>
                <a:spcPts val="600"/>
              </a:spcAft>
              <a:buFont typeface="Arial" panose="020B0604020202020204" pitchFamily="34" charset="0"/>
              <a:buChar char="•"/>
            </a:pPr>
            <a:r>
              <a:rPr lang="en-GB" dirty="0">
                <a:solidFill>
                  <a:srgbClr val="0D3E56"/>
                </a:solidFill>
                <a:latin typeface="Franklin Gothic Medium" panose="020B0603020102020204" pitchFamily="34" charset="0"/>
                <a:ea typeface="Times New Roman" panose="02020603050405020304" pitchFamily="18" charset="0"/>
                <a:cs typeface="Arial" panose="020B0604020202020204" pitchFamily="34" charset="0"/>
              </a:rPr>
              <a:t>Say it over the phone if possible</a:t>
            </a:r>
            <a:endParaRPr lang="en-GB" dirty="0">
              <a:solidFill>
                <a:srgbClr val="0D3E56"/>
              </a:solidFill>
              <a:latin typeface="Franklin Gothic Medium" panose="020B0603020102020204" pitchFamily="34" charset="0"/>
              <a:ea typeface="Times New Roman" panose="02020603050405020304" pitchFamily="18" charset="0"/>
              <a:cs typeface="Times New Roman" panose="02020603050405020304" pitchFamily="18" charset="0"/>
            </a:endParaRPr>
          </a:p>
          <a:p>
            <a:pPr marL="285750" indent="-285750">
              <a:lnSpc>
                <a:spcPct val="80000"/>
              </a:lnSpc>
              <a:spcAft>
                <a:spcPts val="600"/>
              </a:spcAft>
              <a:buFont typeface="Arial" panose="020B0604020202020204" pitchFamily="34" charset="0"/>
              <a:buChar char="•"/>
            </a:pPr>
            <a:r>
              <a:rPr lang="en-GB" dirty="0">
                <a:solidFill>
                  <a:srgbClr val="0D3E56"/>
                </a:solidFill>
                <a:latin typeface="Franklin Gothic Medium" panose="020B0603020102020204" pitchFamily="34" charset="0"/>
                <a:ea typeface="Times New Roman" panose="02020603050405020304" pitchFamily="18" charset="0"/>
                <a:cs typeface="Arial" panose="020B0604020202020204" pitchFamily="34" charset="0"/>
              </a:rPr>
              <a:t>Be chatty, sociable and fun</a:t>
            </a:r>
          </a:p>
          <a:p>
            <a:pPr marL="285750" indent="-285750">
              <a:lnSpc>
                <a:spcPct val="80000"/>
              </a:lnSpc>
              <a:spcAft>
                <a:spcPts val="600"/>
              </a:spcAft>
              <a:buFont typeface="Arial" panose="020B0604020202020204" pitchFamily="34" charset="0"/>
              <a:buChar char="•"/>
            </a:pPr>
            <a:r>
              <a:rPr lang="en-GB" dirty="0">
                <a:solidFill>
                  <a:srgbClr val="0D3E56"/>
                </a:solidFill>
                <a:latin typeface="Franklin Gothic Medium" panose="020B0603020102020204" pitchFamily="34" charset="0"/>
                <a:ea typeface="Times New Roman" panose="02020603050405020304" pitchFamily="18" charset="0"/>
                <a:cs typeface="Arial" panose="020B0604020202020204" pitchFamily="34" charset="0"/>
              </a:rPr>
              <a:t>Not too long</a:t>
            </a:r>
            <a:endParaRPr lang="en-GB" dirty="0">
              <a:solidFill>
                <a:srgbClr val="0D3E56"/>
              </a:solidFill>
              <a:latin typeface="Franklin Gothic Medium" panose="020B0603020102020204" pitchFamily="34" charset="0"/>
              <a:ea typeface="Times New Roman" panose="02020603050405020304" pitchFamily="18" charset="0"/>
              <a:cs typeface="Times New Roman" panose="02020603050405020304" pitchFamily="18" charset="0"/>
            </a:endParaRPr>
          </a:p>
          <a:p>
            <a:pPr marL="285750" indent="-285750">
              <a:lnSpc>
                <a:spcPct val="80000"/>
              </a:lnSpc>
              <a:spcAft>
                <a:spcPts val="600"/>
              </a:spcAft>
              <a:buFont typeface="Arial" panose="020B0604020202020204" pitchFamily="34" charset="0"/>
              <a:buChar char="•"/>
            </a:pPr>
            <a:r>
              <a:rPr lang="en-GB" dirty="0">
                <a:solidFill>
                  <a:srgbClr val="0D3E56"/>
                </a:solidFill>
                <a:latin typeface="Franklin Gothic Medium" panose="020B0603020102020204" pitchFamily="34" charset="0"/>
                <a:ea typeface="Times New Roman" panose="02020603050405020304" pitchFamily="18" charset="0"/>
                <a:cs typeface="Arial" panose="020B0604020202020204" pitchFamily="34" charset="0"/>
              </a:rPr>
              <a:t>No detailed attachments</a:t>
            </a:r>
            <a:endParaRPr lang="en-GB" dirty="0">
              <a:solidFill>
                <a:srgbClr val="0D3E56"/>
              </a:solidFill>
              <a:latin typeface="Franklin Gothic Medium" panose="020B0603020102020204" pitchFamily="34" charset="0"/>
              <a:ea typeface="Times New Roman" panose="02020603050405020304" pitchFamily="18" charset="0"/>
              <a:cs typeface="Times New Roman" panose="02020603050405020304" pitchFamily="18" charset="0"/>
            </a:endParaRPr>
          </a:p>
          <a:p>
            <a:pPr marL="285750" indent="-285750">
              <a:lnSpc>
                <a:spcPct val="80000"/>
              </a:lnSpc>
              <a:spcAft>
                <a:spcPts val="600"/>
              </a:spcAft>
              <a:buFont typeface="Arial" panose="020B0604020202020204" pitchFamily="34" charset="0"/>
              <a:buChar char="•"/>
            </a:pPr>
            <a:r>
              <a:rPr lang="en-GB" dirty="0">
                <a:solidFill>
                  <a:srgbClr val="0D3E56"/>
                </a:solidFill>
                <a:latin typeface="Franklin Gothic Medium" panose="020B0603020102020204" pitchFamily="34" charset="0"/>
                <a:ea typeface="Times New Roman" panose="02020603050405020304" pitchFamily="18" charset="0"/>
                <a:cs typeface="Arial" panose="020B0604020202020204" pitchFamily="34" charset="0"/>
              </a:rPr>
              <a:t>Visuals are good</a:t>
            </a:r>
            <a:endParaRPr lang="en-GB" dirty="0">
              <a:solidFill>
                <a:srgbClr val="0D3E56"/>
              </a:solidFill>
              <a:latin typeface="Franklin Gothic Medium" panose="020B0603020102020204" pitchFamily="34" charset="0"/>
              <a:ea typeface="Times New Roman" panose="02020603050405020304" pitchFamily="18" charset="0"/>
              <a:cs typeface="Times New Roman" panose="02020603050405020304" pitchFamily="18" charset="0"/>
            </a:endParaRPr>
          </a:p>
        </p:txBody>
      </p:sp>
      <p:sp>
        <p:nvSpPr>
          <p:cNvPr id="15" name="Text Box 58">
            <a:extLst>
              <a:ext uri="{FF2B5EF4-FFF2-40B4-BE49-F238E27FC236}">
                <a16:creationId xmlns:a16="http://schemas.microsoft.com/office/drawing/2014/main" id="{2084FDA1-E4B4-EC47-A804-967CE9F80A34}"/>
              </a:ext>
            </a:extLst>
          </p:cNvPr>
          <p:cNvSpPr txBox="1">
            <a:spLocks noChangeArrowheads="1"/>
          </p:cNvSpPr>
          <p:nvPr/>
        </p:nvSpPr>
        <p:spPr bwMode="auto">
          <a:xfrm>
            <a:off x="434008" y="1370930"/>
            <a:ext cx="4721811" cy="1991461"/>
          </a:xfrm>
          <a:prstGeom prst="roundRect">
            <a:avLst/>
          </a:prstGeom>
          <a:solidFill>
            <a:sysClr val="window" lastClr="FFFFFF">
              <a:lumMod val="100000"/>
              <a:lumOff val="0"/>
              <a:alpha val="75000"/>
            </a:sysClr>
          </a:solidFill>
          <a:ln w="38100">
            <a:solidFill>
              <a:srgbClr val="39AFEF"/>
            </a:solidFill>
            <a:miter lim="800000"/>
            <a:headEnd/>
            <a:tailEnd/>
          </a:ln>
        </p:spPr>
        <p:txBody>
          <a:bodyPr rot="0" vert="horz" wrap="square" lIns="91440" tIns="216000" rIns="91440" bIns="91440" anchor="t" anchorCtr="0" upright="1">
            <a:noAutofit/>
          </a:bodyPr>
          <a:lstStyle/>
          <a:p>
            <a:pPr marL="285750" indent="-285750">
              <a:lnSpc>
                <a:spcPct val="80000"/>
              </a:lnSpc>
              <a:spcAft>
                <a:spcPts val="600"/>
              </a:spcAft>
              <a:buFont typeface="Arial" panose="020B0604020202020204" pitchFamily="34" charset="0"/>
              <a:buChar char="•"/>
            </a:pPr>
            <a:r>
              <a:rPr lang="en-GB" dirty="0">
                <a:solidFill>
                  <a:srgbClr val="0D3E56"/>
                </a:solidFill>
                <a:latin typeface="Franklin Gothic Medium"/>
                <a:ea typeface="Times New Roman" panose="02020603050405020304" pitchFamily="18" charset="0"/>
                <a:cs typeface="Arial"/>
              </a:rPr>
              <a:t>Accurate spelling and grammar</a:t>
            </a:r>
          </a:p>
          <a:p>
            <a:pPr marL="285750" indent="-285750">
              <a:lnSpc>
                <a:spcPct val="80000"/>
              </a:lnSpc>
              <a:spcAft>
                <a:spcPts val="600"/>
              </a:spcAft>
              <a:buFont typeface="Arial" panose="020B0604020202020204" pitchFamily="34" charset="0"/>
              <a:buChar char="•"/>
            </a:pPr>
            <a:r>
              <a:rPr lang="en-GB" dirty="0">
                <a:solidFill>
                  <a:srgbClr val="0D3E56"/>
                </a:solidFill>
                <a:latin typeface="Franklin Gothic Medium"/>
                <a:ea typeface="Times New Roman" panose="02020603050405020304" pitchFamily="18" charset="0"/>
                <a:cs typeface="Arial"/>
              </a:rPr>
              <a:t>Keep professional/formal</a:t>
            </a:r>
          </a:p>
          <a:p>
            <a:pPr marL="285750" indent="-285750">
              <a:lnSpc>
                <a:spcPct val="80000"/>
              </a:lnSpc>
              <a:spcAft>
                <a:spcPts val="600"/>
              </a:spcAft>
              <a:buFont typeface="Arial" panose="020B0604020202020204" pitchFamily="34" charset="0"/>
              <a:buChar char="•"/>
            </a:pPr>
            <a:r>
              <a:rPr lang="en-GB" dirty="0">
                <a:solidFill>
                  <a:srgbClr val="0D3E56"/>
                </a:solidFill>
                <a:latin typeface="Franklin Gothic Medium"/>
                <a:ea typeface="Times New Roman" panose="02020603050405020304" pitchFamily="18" charset="0"/>
                <a:cs typeface="Arial"/>
              </a:rPr>
              <a:t>Attach detail if possible</a:t>
            </a:r>
          </a:p>
          <a:p>
            <a:pPr marL="285750" indent="-285750">
              <a:lnSpc>
                <a:spcPct val="80000"/>
              </a:lnSpc>
              <a:spcAft>
                <a:spcPts val="600"/>
              </a:spcAft>
              <a:buFont typeface="Arial" panose="020B0604020202020204" pitchFamily="34" charset="0"/>
              <a:buChar char="•"/>
            </a:pPr>
            <a:r>
              <a:rPr lang="en-GB" dirty="0">
                <a:solidFill>
                  <a:srgbClr val="0D3E56"/>
                </a:solidFill>
                <a:latin typeface="Franklin Gothic Medium"/>
                <a:ea typeface="Times New Roman" panose="02020603050405020304" pitchFamily="18" charset="0"/>
                <a:cs typeface="Arial"/>
              </a:rPr>
              <a:t>Schedule calls in advance</a:t>
            </a:r>
          </a:p>
          <a:p>
            <a:pPr marL="285750" indent="-285750">
              <a:lnSpc>
                <a:spcPct val="80000"/>
              </a:lnSpc>
              <a:spcAft>
                <a:spcPts val="600"/>
              </a:spcAft>
              <a:buFont typeface="Arial" panose="020B0604020202020204" pitchFamily="34" charset="0"/>
              <a:buChar char="•"/>
            </a:pPr>
            <a:r>
              <a:rPr lang="en-GB" dirty="0">
                <a:solidFill>
                  <a:srgbClr val="0D3E56"/>
                </a:solidFill>
                <a:latin typeface="Franklin Gothic Medium"/>
                <a:ea typeface="Times New Roman" panose="02020603050405020304" pitchFamily="18" charset="0"/>
                <a:cs typeface="Arial"/>
              </a:rPr>
              <a:t>Provide context</a:t>
            </a:r>
            <a:r>
              <a:rPr lang="en-GB" dirty="0">
                <a:solidFill>
                  <a:srgbClr val="00A4ED"/>
                </a:solidFill>
                <a:latin typeface="Franklin Gothic Medium"/>
                <a:ea typeface="Times New Roman" panose="02020603050405020304" pitchFamily="18" charset="0"/>
                <a:cs typeface="Arial"/>
              </a:rPr>
              <a:t> </a:t>
            </a:r>
            <a:endParaRPr lang="en-GB" dirty="0">
              <a:latin typeface="Franklin Gothic Medium"/>
              <a:ea typeface="Times New Roman" panose="02020603050405020304" pitchFamily="18" charset="0"/>
              <a:cs typeface="Arial"/>
            </a:endParaRPr>
          </a:p>
        </p:txBody>
      </p:sp>
      <p:sp>
        <p:nvSpPr>
          <p:cNvPr id="16" name="TextBox 15">
            <a:extLst>
              <a:ext uri="{FF2B5EF4-FFF2-40B4-BE49-F238E27FC236}">
                <a16:creationId xmlns:a16="http://schemas.microsoft.com/office/drawing/2014/main" id="{396DCF12-E9FF-4D48-A552-CC2AFED488FE}"/>
              </a:ext>
            </a:extLst>
          </p:cNvPr>
          <p:cNvSpPr txBox="1"/>
          <p:nvPr/>
        </p:nvSpPr>
        <p:spPr>
          <a:xfrm>
            <a:off x="2605271" y="554030"/>
            <a:ext cx="7212298" cy="646331"/>
          </a:xfrm>
          <a:prstGeom prst="rect">
            <a:avLst/>
          </a:prstGeom>
          <a:noFill/>
        </p:spPr>
        <p:txBody>
          <a:bodyPr wrap="square" rtlCol="0">
            <a:spAutoFit/>
          </a:bodyPr>
          <a:lstStyle/>
          <a:p>
            <a:pPr algn="ctr"/>
            <a:r>
              <a:rPr lang="en-GB" sz="3600" b="1">
                <a:solidFill>
                  <a:srgbClr val="0F3E56"/>
                </a:solidFill>
                <a:latin typeface="Franklin Gothic Medium" panose="020B0603020102020204" pitchFamily="34" charset="0"/>
              </a:rPr>
              <a:t>Effective Communication by Email</a:t>
            </a:r>
          </a:p>
        </p:txBody>
      </p:sp>
      <p:pic>
        <p:nvPicPr>
          <p:cNvPr id="13" name="Picture 12" descr="Text&#10;&#10;Description automatically generated">
            <a:extLst>
              <a:ext uri="{FF2B5EF4-FFF2-40B4-BE49-F238E27FC236}">
                <a16:creationId xmlns:a16="http://schemas.microsoft.com/office/drawing/2014/main" id="{58705BF7-3161-4140-9112-0B8FA8688E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
        <p:nvSpPr>
          <p:cNvPr id="17" name="TextBox 1">
            <a:extLst>
              <a:ext uri="{FF2B5EF4-FFF2-40B4-BE49-F238E27FC236}">
                <a16:creationId xmlns:a16="http://schemas.microsoft.com/office/drawing/2014/main" id="{BE266CB8-D9CD-504A-A6A3-E69906FBB1E4}"/>
              </a:ext>
            </a:extLst>
          </p:cNvPr>
          <p:cNvSpPr txBox="1"/>
          <p:nvPr/>
        </p:nvSpPr>
        <p:spPr>
          <a:xfrm>
            <a:off x="0" y="6647275"/>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©2014 Colour Preferences Ltd | </a:t>
            </a:r>
            <a:r>
              <a:rPr lang="en-GB" sz="1100" b="0" i="0" u="none" strike="noStrike" baseline="0" dirty="0" err="1">
                <a:solidFill>
                  <a:schemeClr val="bg1"/>
                </a:solidFill>
                <a:latin typeface="Calibri"/>
                <a:cs typeface="Calibri"/>
              </a:rPr>
              <a:t>www.colour-profiling.com</a:t>
            </a:r>
            <a:endParaRPr lang="en-GB" sz="1100" dirty="0">
              <a:solidFill>
                <a:schemeClr val="bg1"/>
              </a:solidFill>
              <a:latin typeface="Calibri"/>
              <a:cs typeface="Calibri"/>
            </a:endParaRPr>
          </a:p>
        </p:txBody>
      </p:sp>
    </p:spTree>
    <p:extLst>
      <p:ext uri="{BB962C8B-B14F-4D97-AF65-F5344CB8AC3E}">
        <p14:creationId xmlns:p14="http://schemas.microsoft.com/office/powerpoint/2010/main" val="3543013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D7F1AE-21ED-BD40-B3F2-2D00FEFA05A8}"/>
              </a:ext>
            </a:extLst>
          </p:cNvPr>
          <p:cNvPicPr>
            <a:picLocks noChangeAspect="1"/>
          </p:cNvPicPr>
          <p:nvPr/>
        </p:nvPicPr>
        <p:blipFill rotWithShape="1">
          <a:blip r:embed="rId3"/>
          <a:srcRect l="15895" t="670" r="10374"/>
          <a:stretch/>
        </p:blipFill>
        <p:spPr>
          <a:xfrm>
            <a:off x="0" y="-50884"/>
            <a:ext cx="12192000" cy="6908885"/>
          </a:xfrm>
          <a:prstGeom prst="rect">
            <a:avLst/>
          </a:prstGeom>
        </p:spPr>
      </p:pic>
      <p:sp>
        <p:nvSpPr>
          <p:cNvPr id="6" name="Rectangle 5">
            <a:extLst>
              <a:ext uri="{FF2B5EF4-FFF2-40B4-BE49-F238E27FC236}">
                <a16:creationId xmlns:a16="http://schemas.microsoft.com/office/drawing/2014/main" id="{2B3E51FE-CEAE-E341-90A8-65FACCC38335}"/>
              </a:ext>
            </a:extLst>
          </p:cNvPr>
          <p:cNvSpPr/>
          <p:nvPr/>
        </p:nvSpPr>
        <p:spPr>
          <a:xfrm>
            <a:off x="4757355" y="2905780"/>
            <a:ext cx="6096000" cy="523220"/>
          </a:xfrm>
          <a:prstGeom prst="rect">
            <a:avLst/>
          </a:prstGeom>
        </p:spPr>
        <p:txBody>
          <a:bodyPr>
            <a:spAutoFit/>
          </a:bodyPr>
          <a:lstStyle/>
          <a:p>
            <a:pPr lvl="1" algn="ctr"/>
            <a:r>
              <a:rPr lang="en-US" sz="2800">
                <a:solidFill>
                  <a:srgbClr val="1A4960"/>
                </a:solidFill>
                <a:highlight>
                  <a:srgbClr val="FFFF00"/>
                </a:highlight>
                <a:latin typeface="Franklin Gothic Medium" panose="020B0603020102020204" pitchFamily="34" charset="0"/>
              </a:rPr>
              <a:t>Insert Team Wheel here</a:t>
            </a:r>
          </a:p>
        </p:txBody>
      </p:sp>
      <p:sp>
        <p:nvSpPr>
          <p:cNvPr id="7" name="TextBox 10">
            <a:extLst>
              <a:ext uri="{FF2B5EF4-FFF2-40B4-BE49-F238E27FC236}">
                <a16:creationId xmlns:a16="http://schemas.microsoft.com/office/drawing/2014/main" id="{28246314-2647-4749-817D-0C0068180237}"/>
              </a:ext>
            </a:extLst>
          </p:cNvPr>
          <p:cNvSpPr txBox="1"/>
          <p:nvPr/>
        </p:nvSpPr>
        <p:spPr>
          <a:xfrm>
            <a:off x="603115" y="1161953"/>
            <a:ext cx="4628452" cy="4480673"/>
          </a:xfrm>
          <a:prstGeom prst="rect">
            <a:avLst/>
          </a:prstGeom>
          <a:ln w="12700">
            <a:miter lim="400000"/>
          </a:ln>
          <a:extLst>
            <a:ext uri="{C572A759-6A51-4108-AA02-DFA0A04FC94B}">
              <ma14:wrappingTextBoxFlag xmlns="" xmlns:ma14="http://schemas.microsoft.com/office/mac/drawingml/2011/main" val="1"/>
            </a:ext>
          </a:extLst>
        </p:spPr>
        <p:txBody>
          <a:bodyPr wrap="square" lIns="24110" tIns="24110" rIns="24110" bIns="24110"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r>
              <a:rPr lang="en-US" sz="3600">
                <a:solidFill>
                  <a:srgbClr val="4186A2"/>
                </a:solidFill>
              </a:rPr>
              <a:t>Exercise 9:</a:t>
            </a:r>
            <a:r>
              <a:rPr lang="en-US" sz="3600"/>
              <a:t> </a:t>
            </a:r>
          </a:p>
          <a:p>
            <a:endParaRPr lang="en-US" sz="1200"/>
          </a:p>
          <a:p>
            <a:pPr marL="914400" lvl="1" indent="-457200">
              <a:buFont typeface="+mj-lt"/>
              <a:buAutoNum type="arabicPeriod"/>
            </a:pPr>
            <a:r>
              <a:rPr lang="en-US" sz="2400">
                <a:solidFill>
                  <a:srgbClr val="1A4960"/>
                </a:solidFill>
                <a:latin typeface="Franklin Gothic Medium" panose="020B0603020102020204" pitchFamily="34" charset="0"/>
              </a:rPr>
              <a:t>What might be the </a:t>
            </a:r>
            <a:r>
              <a:rPr lang="en-US" sz="2400" b="1">
                <a:solidFill>
                  <a:srgbClr val="1A4960"/>
                </a:solidFill>
                <a:latin typeface="Franklin Gothic Medium" panose="020B0603020102020204" pitchFamily="34" charset="0"/>
              </a:rPr>
              <a:t>natural strengths</a:t>
            </a:r>
            <a:r>
              <a:rPr lang="en-US" sz="2400">
                <a:solidFill>
                  <a:srgbClr val="1A4960"/>
                </a:solidFill>
                <a:latin typeface="Franklin Gothic Medium" panose="020B0603020102020204" pitchFamily="34" charset="0"/>
              </a:rPr>
              <a:t> of this Sales Team?</a:t>
            </a:r>
          </a:p>
          <a:p>
            <a:pPr marL="914400" lvl="1" indent="-457200">
              <a:buFont typeface="+mj-lt"/>
              <a:buAutoNum type="arabicPeriod"/>
            </a:pPr>
            <a:endParaRPr lang="en-US" sz="2400">
              <a:solidFill>
                <a:srgbClr val="1A4960"/>
              </a:solidFill>
              <a:latin typeface="Franklin Gothic Medium" panose="020B0603020102020204" pitchFamily="34" charset="0"/>
            </a:endParaRPr>
          </a:p>
          <a:p>
            <a:pPr marL="914400" lvl="1" indent="-457200">
              <a:buFont typeface="+mj-lt"/>
              <a:buAutoNum type="arabicPeriod"/>
            </a:pPr>
            <a:r>
              <a:rPr lang="en-US" sz="2400">
                <a:solidFill>
                  <a:srgbClr val="1A4960"/>
                </a:solidFill>
                <a:latin typeface="Franklin Gothic Medium" panose="020B0603020102020204" pitchFamily="34" charset="0"/>
              </a:rPr>
              <a:t>What might be possible </a:t>
            </a:r>
            <a:r>
              <a:rPr lang="en-US" sz="2400" b="1">
                <a:solidFill>
                  <a:srgbClr val="1A4960"/>
                </a:solidFill>
                <a:latin typeface="Franklin Gothic Medium" panose="020B0603020102020204" pitchFamily="34" charset="0"/>
              </a:rPr>
              <a:t>blinds spots </a:t>
            </a:r>
            <a:r>
              <a:rPr lang="en-US" sz="2400">
                <a:solidFill>
                  <a:srgbClr val="1A4960"/>
                </a:solidFill>
                <a:latin typeface="Franklin Gothic Medium" panose="020B0603020102020204" pitchFamily="34" charset="0"/>
              </a:rPr>
              <a:t>for this Sales Team?</a:t>
            </a:r>
            <a:r>
              <a:rPr lang="en-US" sz="2400" b="1">
                <a:solidFill>
                  <a:srgbClr val="1A4960"/>
                </a:solidFill>
                <a:latin typeface="Franklin Gothic Medium" panose="020B0603020102020204" pitchFamily="34" charset="0"/>
              </a:rPr>
              <a:t> </a:t>
            </a:r>
          </a:p>
          <a:p>
            <a:pPr marL="914400" lvl="1" indent="-457200">
              <a:buFont typeface="+mj-lt"/>
              <a:buAutoNum type="arabicPeriod"/>
            </a:pPr>
            <a:endParaRPr lang="en-US" sz="2400">
              <a:solidFill>
                <a:srgbClr val="1A4960"/>
              </a:solidFill>
              <a:latin typeface="Franklin Gothic Medium" panose="020B0603020102020204" pitchFamily="34" charset="0"/>
            </a:endParaRPr>
          </a:p>
          <a:p>
            <a:pPr marL="914400" lvl="1" indent="-457200">
              <a:buFont typeface="+mj-lt"/>
              <a:buAutoNum type="arabicPeriod"/>
            </a:pPr>
            <a:r>
              <a:rPr lang="en-US" sz="2400">
                <a:solidFill>
                  <a:srgbClr val="1A4960"/>
                </a:solidFill>
                <a:latin typeface="Franklin Gothic Medium" panose="020B0603020102020204" pitchFamily="34" charset="0"/>
              </a:rPr>
              <a:t>Where might you have to show most </a:t>
            </a:r>
            <a:r>
              <a:rPr lang="en-US" sz="2400" b="1">
                <a:solidFill>
                  <a:srgbClr val="1A4960"/>
                </a:solidFill>
                <a:latin typeface="Franklin Gothic Medium" panose="020B0603020102020204" pitchFamily="34" charset="0"/>
              </a:rPr>
              <a:t>flex </a:t>
            </a:r>
            <a:r>
              <a:rPr lang="en-US" sz="2400">
                <a:solidFill>
                  <a:srgbClr val="1A4960"/>
                </a:solidFill>
                <a:latin typeface="Franklin Gothic Medium" panose="020B0603020102020204" pitchFamily="34" charset="0"/>
              </a:rPr>
              <a:t>as a team?</a:t>
            </a:r>
          </a:p>
        </p:txBody>
      </p:sp>
      <p:sp>
        <p:nvSpPr>
          <p:cNvPr id="8" name="object 4">
            <a:extLst>
              <a:ext uri="{FF2B5EF4-FFF2-40B4-BE49-F238E27FC236}">
                <a16:creationId xmlns:a16="http://schemas.microsoft.com/office/drawing/2014/main" id="{09572493-3927-7A47-8144-705695E97D63}"/>
              </a:ext>
            </a:extLst>
          </p:cNvPr>
          <p:cNvSpPr txBox="1">
            <a:spLocks/>
          </p:cNvSpPr>
          <p:nvPr/>
        </p:nvSpPr>
        <p:spPr>
          <a:xfrm>
            <a:off x="2427557" y="555228"/>
            <a:ext cx="6736758" cy="55399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929" algn="ctr">
              <a:lnSpc>
                <a:spcPct val="100000"/>
              </a:lnSpc>
            </a:pPr>
            <a:r>
              <a:rPr lang="en-GB" sz="3600" b="1" spc="4">
                <a:solidFill>
                  <a:srgbClr val="1A4960"/>
                </a:solidFill>
                <a:latin typeface="Franklin Gothic Medium" panose="020B0603020102020204" pitchFamily="34" charset="0"/>
              </a:rPr>
              <a:t>Sales Team Wheel</a:t>
            </a:r>
            <a:endParaRPr lang="en-GB" sz="3600" b="1">
              <a:solidFill>
                <a:srgbClr val="1A4960"/>
              </a:solidFill>
              <a:latin typeface="Franklin Gothic Medium" panose="020B0603020102020204" pitchFamily="34" charset="0"/>
            </a:endParaRPr>
          </a:p>
        </p:txBody>
      </p:sp>
      <p:pic>
        <p:nvPicPr>
          <p:cNvPr id="10" name="Picture 9" descr="Text&#10;&#10;Description automatically generated">
            <a:extLst>
              <a:ext uri="{FF2B5EF4-FFF2-40B4-BE49-F238E27FC236}">
                <a16:creationId xmlns:a16="http://schemas.microsoft.com/office/drawing/2014/main" id="{CF72B605-F4B9-E84E-9D9C-FC0E131165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
        <p:nvSpPr>
          <p:cNvPr id="11" name="TextBox 1">
            <a:extLst>
              <a:ext uri="{FF2B5EF4-FFF2-40B4-BE49-F238E27FC236}">
                <a16:creationId xmlns:a16="http://schemas.microsoft.com/office/drawing/2014/main" id="{B3303FB7-7A74-D141-8C58-6B65710220FA}"/>
              </a:ext>
            </a:extLst>
          </p:cNvPr>
          <p:cNvSpPr txBox="1"/>
          <p:nvPr/>
        </p:nvSpPr>
        <p:spPr>
          <a:xfrm>
            <a:off x="0" y="6647275"/>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©2014 Colour Preferences Ltd | </a:t>
            </a:r>
            <a:r>
              <a:rPr lang="en-GB" sz="1100" b="0" i="0" u="none" strike="noStrike" baseline="0" dirty="0" err="1">
                <a:solidFill>
                  <a:schemeClr val="bg1"/>
                </a:solidFill>
                <a:latin typeface="Calibri"/>
                <a:cs typeface="Calibri"/>
              </a:rPr>
              <a:t>www.colour-profiling.com</a:t>
            </a:r>
            <a:endParaRPr lang="en-GB" sz="1100" dirty="0">
              <a:solidFill>
                <a:schemeClr val="bg1"/>
              </a:solidFill>
              <a:latin typeface="Calibri"/>
              <a:cs typeface="Calibri"/>
            </a:endParaRPr>
          </a:p>
        </p:txBody>
      </p:sp>
    </p:spTree>
    <p:extLst>
      <p:ext uri="{BB962C8B-B14F-4D97-AF65-F5344CB8AC3E}">
        <p14:creationId xmlns:p14="http://schemas.microsoft.com/office/powerpoint/2010/main" val="1959062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972389D-50BA-564A-9DB4-0027903B89A0}"/>
              </a:ext>
            </a:extLst>
          </p:cNvPr>
          <p:cNvPicPr>
            <a:picLocks noChangeAspect="1"/>
          </p:cNvPicPr>
          <p:nvPr/>
        </p:nvPicPr>
        <p:blipFill rotWithShape="1">
          <a:blip r:embed="rId3"/>
          <a:srcRect l="15895" t="670" r="10374"/>
          <a:stretch/>
        </p:blipFill>
        <p:spPr>
          <a:xfrm>
            <a:off x="0" y="-50884"/>
            <a:ext cx="12192000" cy="6908885"/>
          </a:xfrm>
          <a:prstGeom prst="rect">
            <a:avLst/>
          </a:prstGeom>
        </p:spPr>
      </p:pic>
      <p:sp>
        <p:nvSpPr>
          <p:cNvPr id="21" name="Rectangle 20">
            <a:extLst>
              <a:ext uri="{FF2B5EF4-FFF2-40B4-BE49-F238E27FC236}">
                <a16:creationId xmlns:a16="http://schemas.microsoft.com/office/drawing/2014/main" id="{3E2E176E-51F5-46D2-9AF4-3C79E25F55E9}"/>
              </a:ext>
            </a:extLst>
          </p:cNvPr>
          <p:cNvSpPr/>
          <p:nvPr/>
        </p:nvSpPr>
        <p:spPr>
          <a:xfrm>
            <a:off x="2535400" y="443905"/>
            <a:ext cx="7125916" cy="646331"/>
          </a:xfrm>
          <a:prstGeom prst="rect">
            <a:avLst/>
          </a:prstGeom>
        </p:spPr>
        <p:txBody>
          <a:bodyPr wrap="square" lIns="91440" tIns="45720" rIns="91440" bIns="45720" anchor="t">
            <a:spAutoFit/>
          </a:bodyPr>
          <a:lstStyle/>
          <a:p>
            <a:pPr algn="ctr"/>
            <a:r>
              <a:rPr lang="en-US" sz="3600" b="1">
                <a:solidFill>
                  <a:srgbClr val="4186A2"/>
                </a:solidFill>
                <a:latin typeface="Franklin Gothic Medium" panose="020B0603020102020204" pitchFamily="34" charset="0"/>
              </a:rPr>
              <a:t>Exercise 10:</a:t>
            </a:r>
            <a:r>
              <a:rPr lang="en-US" sz="3600" b="1">
                <a:latin typeface="Franklin Gothic Medium" panose="020B0603020102020204" pitchFamily="34" charset="0"/>
              </a:rPr>
              <a:t> </a:t>
            </a:r>
            <a:r>
              <a:rPr lang="en-GB" sz="3600" b="1">
                <a:solidFill>
                  <a:srgbClr val="0F3E56"/>
                </a:solidFill>
                <a:latin typeface="Franklin Gothic Medium"/>
                <a:ea typeface="Times New Roman" panose="02020603050405020304" pitchFamily="18" charset="0"/>
                <a:cs typeface="Times New Roman"/>
              </a:rPr>
              <a:t>Sales drivers</a:t>
            </a:r>
          </a:p>
        </p:txBody>
      </p:sp>
      <p:sp>
        <p:nvSpPr>
          <p:cNvPr id="10" name="object 6">
            <a:extLst>
              <a:ext uri="{FF2B5EF4-FFF2-40B4-BE49-F238E27FC236}">
                <a16:creationId xmlns:a16="http://schemas.microsoft.com/office/drawing/2014/main" id="{C1B1EB99-6280-B648-BFA3-E64D76F92A78}"/>
              </a:ext>
            </a:extLst>
          </p:cNvPr>
          <p:cNvSpPr/>
          <p:nvPr/>
        </p:nvSpPr>
        <p:spPr>
          <a:xfrm>
            <a:off x="4536169" y="2167427"/>
            <a:ext cx="3118279" cy="3116461"/>
          </a:xfrm>
          <a:prstGeom prst="rect">
            <a:avLst/>
          </a:prstGeom>
          <a:blipFill>
            <a:blip r:embed="rId4" cstate="print"/>
            <a:stretch>
              <a:fillRect/>
            </a:stretch>
          </a:blipFill>
        </p:spPr>
        <p:txBody>
          <a:bodyPr wrap="square" lIns="0" tIns="0" rIns="0" bIns="0" rtlCol="0"/>
          <a:lstStyle/>
          <a:p>
            <a:endParaRPr sz="1266"/>
          </a:p>
        </p:txBody>
      </p:sp>
      <p:sp>
        <p:nvSpPr>
          <p:cNvPr id="6" name="Text Box 58">
            <a:extLst>
              <a:ext uri="{FF2B5EF4-FFF2-40B4-BE49-F238E27FC236}">
                <a16:creationId xmlns:a16="http://schemas.microsoft.com/office/drawing/2014/main" id="{5CFF914F-94FA-4745-81E0-CC72327563DB}"/>
              </a:ext>
            </a:extLst>
          </p:cNvPr>
          <p:cNvSpPr txBox="1">
            <a:spLocks noChangeArrowheads="1"/>
          </p:cNvSpPr>
          <p:nvPr/>
        </p:nvSpPr>
        <p:spPr bwMode="auto">
          <a:xfrm>
            <a:off x="7006845" y="1204608"/>
            <a:ext cx="3391765" cy="1978108"/>
          </a:xfrm>
          <a:prstGeom prst="roundRect">
            <a:avLst/>
          </a:prstGeom>
          <a:solidFill>
            <a:sysClr val="window" lastClr="FFFFFF">
              <a:lumMod val="100000"/>
              <a:lumOff val="0"/>
              <a:alpha val="35000"/>
            </a:sysClr>
          </a:solidFill>
          <a:ln w="38100">
            <a:solidFill>
              <a:srgbClr val="FF0000"/>
            </a:solidFill>
            <a:miter lim="800000"/>
            <a:headEnd/>
            <a:tailEnd/>
          </a:ln>
        </p:spPr>
        <p:txBody>
          <a:bodyPr rot="0" vert="horz" wrap="square" lIns="91440" tIns="108000" rIns="91440" bIns="91440" anchor="t" anchorCtr="0" upright="1">
            <a:noAutofit/>
          </a:bodyPr>
          <a:lstStyle/>
          <a:p>
            <a:pPr marL="285750" indent="-285750">
              <a:buFont typeface="Arial" panose="020B0604020202020204" pitchFamily="34" charset="0"/>
              <a:buChar char="•"/>
            </a:pPr>
            <a:r>
              <a:rPr lang="en-GB" sz="1700">
                <a:solidFill>
                  <a:srgbClr val="1A4960"/>
                </a:solidFill>
                <a:latin typeface="Franklin Gothic Medium" panose="020B0603020102020204" pitchFamily="34" charset="0"/>
              </a:rPr>
              <a:t>Growth agenda</a:t>
            </a:r>
          </a:p>
          <a:p>
            <a:pPr marL="285750" indent="-285750">
              <a:buFont typeface="Arial" panose="020B0604020202020204" pitchFamily="34" charset="0"/>
              <a:buChar char="•"/>
            </a:pPr>
            <a:r>
              <a:rPr lang="en-GB" sz="1700">
                <a:solidFill>
                  <a:srgbClr val="1A4960"/>
                </a:solidFill>
                <a:latin typeface="Franklin Gothic Medium" panose="020B0603020102020204" pitchFamily="34" charset="0"/>
              </a:rPr>
              <a:t>Increase profitability</a:t>
            </a:r>
          </a:p>
          <a:p>
            <a:pPr marL="285750" indent="-285750">
              <a:buFont typeface="Arial" panose="020B0604020202020204" pitchFamily="34" charset="0"/>
              <a:buChar char="•"/>
            </a:pPr>
            <a:r>
              <a:rPr lang="en-GB" sz="1700">
                <a:solidFill>
                  <a:srgbClr val="1A4960"/>
                </a:solidFill>
                <a:latin typeface="Franklin Gothic Medium" panose="020B0603020102020204" pitchFamily="34" charset="0"/>
              </a:rPr>
              <a:t>Raise profile</a:t>
            </a:r>
          </a:p>
          <a:p>
            <a:pPr marL="285750" indent="-285750">
              <a:buFont typeface="Arial" panose="020B0604020202020204" pitchFamily="34" charset="0"/>
              <a:buChar char="•"/>
            </a:pPr>
            <a:r>
              <a:rPr lang="en-GB" sz="1700">
                <a:solidFill>
                  <a:srgbClr val="1A4960"/>
                </a:solidFill>
                <a:latin typeface="Franklin Gothic Medium" panose="020B0603020102020204" pitchFamily="34" charset="0"/>
              </a:rPr>
              <a:t>Expand market share</a:t>
            </a:r>
          </a:p>
          <a:p>
            <a:pPr marL="285750" indent="-285750">
              <a:buFont typeface="Arial" panose="020B0604020202020204" pitchFamily="34" charset="0"/>
              <a:buChar char="•"/>
            </a:pPr>
            <a:r>
              <a:rPr lang="en-GB" sz="1700">
                <a:solidFill>
                  <a:srgbClr val="1A4960"/>
                </a:solidFill>
                <a:latin typeface="Franklin Gothic Medium" panose="020B0603020102020204" pitchFamily="34" charset="0"/>
              </a:rPr>
              <a:t>Measure performance</a:t>
            </a:r>
          </a:p>
          <a:p>
            <a:pPr marL="285750" indent="-285750">
              <a:buFont typeface="Arial" panose="020B0604020202020204" pitchFamily="34" charset="0"/>
              <a:buChar char="•"/>
            </a:pPr>
            <a:r>
              <a:rPr lang="en-GB" sz="1700">
                <a:solidFill>
                  <a:srgbClr val="1A4960"/>
                </a:solidFill>
                <a:latin typeface="Franklin Gothic Medium" panose="020B0603020102020204" pitchFamily="34" charset="0"/>
              </a:rPr>
              <a:t>Generate tangible outcomes</a:t>
            </a:r>
          </a:p>
          <a:p>
            <a:pPr>
              <a:lnSpc>
                <a:spcPct val="80000"/>
              </a:lnSpc>
              <a:spcAft>
                <a:spcPts val="600"/>
              </a:spcAft>
            </a:pPr>
            <a:endParaRPr lang="en-GB" sz="1700">
              <a:solidFill>
                <a:srgbClr val="1A4960"/>
              </a:solidFill>
              <a:latin typeface="Franklin Gothic Medium" panose="020B0603020102020204" pitchFamily="34" charset="0"/>
              <a:ea typeface="Times New Roman" panose="02020603050405020304" pitchFamily="18" charset="0"/>
              <a:cs typeface="Times New Roman" panose="02020603050405020304" pitchFamily="18" charset="0"/>
            </a:endParaRPr>
          </a:p>
        </p:txBody>
      </p:sp>
      <p:sp>
        <p:nvSpPr>
          <p:cNvPr id="8" name="Text Box 60">
            <a:extLst>
              <a:ext uri="{FF2B5EF4-FFF2-40B4-BE49-F238E27FC236}">
                <a16:creationId xmlns:a16="http://schemas.microsoft.com/office/drawing/2014/main" id="{BFF60F7D-390F-4B09-B9C2-867476C722BD}"/>
              </a:ext>
            </a:extLst>
          </p:cNvPr>
          <p:cNvSpPr txBox="1">
            <a:spLocks noChangeArrowheads="1"/>
          </p:cNvSpPr>
          <p:nvPr/>
        </p:nvSpPr>
        <p:spPr bwMode="auto">
          <a:xfrm>
            <a:off x="1819950" y="4242216"/>
            <a:ext cx="3391765" cy="1978109"/>
          </a:xfrm>
          <a:prstGeom prst="roundRect">
            <a:avLst/>
          </a:prstGeom>
          <a:solidFill>
            <a:sysClr val="window" lastClr="FFFFFF">
              <a:lumMod val="100000"/>
              <a:lumOff val="0"/>
              <a:alpha val="35000"/>
            </a:sysClr>
          </a:solidFill>
          <a:ln w="38100">
            <a:solidFill>
              <a:srgbClr val="73C619"/>
            </a:solidFill>
            <a:miter lim="800000"/>
            <a:headEnd/>
            <a:tailEnd/>
          </a:ln>
        </p:spPr>
        <p:txBody>
          <a:bodyPr rot="0" vert="horz" wrap="square" lIns="91440" tIns="216000" rIns="91440" bIns="0" anchor="ctr" anchorCtr="0" upright="1">
            <a:noAutofit/>
          </a:bodyPr>
          <a:lstStyle/>
          <a:p>
            <a:pPr marL="285750" indent="-285750">
              <a:buFont typeface="Arial" panose="020B0604020202020204" pitchFamily="34" charset="0"/>
              <a:buChar char="•"/>
            </a:pPr>
            <a:r>
              <a:rPr lang="en-GB" sz="1700" dirty="0">
                <a:solidFill>
                  <a:srgbClr val="1A4960"/>
                </a:solidFill>
                <a:latin typeface="Franklin Gothic Medium" panose="020B0603020102020204" pitchFamily="34" charset="0"/>
              </a:rPr>
              <a:t>Purposeful impact</a:t>
            </a:r>
          </a:p>
          <a:p>
            <a:pPr marL="285750" indent="-285750">
              <a:buFont typeface="Arial" panose="020B0604020202020204" pitchFamily="34" charset="0"/>
              <a:buChar char="•"/>
            </a:pPr>
            <a:r>
              <a:rPr lang="en-GB" sz="1700" dirty="0">
                <a:solidFill>
                  <a:srgbClr val="1A4960"/>
                </a:solidFill>
                <a:latin typeface="Franklin Gothic Medium" panose="020B0603020102020204" pitchFamily="34" charset="0"/>
              </a:rPr>
              <a:t>Implements values</a:t>
            </a:r>
          </a:p>
          <a:p>
            <a:pPr marL="285750" indent="-285750">
              <a:buFont typeface="Arial" panose="020B0604020202020204" pitchFamily="34" charset="0"/>
              <a:buChar char="•"/>
            </a:pPr>
            <a:r>
              <a:rPr lang="en-GB" sz="1700" dirty="0">
                <a:solidFill>
                  <a:srgbClr val="1A4960"/>
                </a:solidFill>
                <a:latin typeface="Franklin Gothic Medium" panose="020B0603020102020204" pitchFamily="34" charset="0"/>
              </a:rPr>
              <a:t>Improves team wellbeing</a:t>
            </a:r>
          </a:p>
          <a:p>
            <a:pPr marL="285750" indent="-285750">
              <a:buFont typeface="Arial" panose="020B0604020202020204" pitchFamily="34" charset="0"/>
              <a:buChar char="•"/>
            </a:pPr>
            <a:r>
              <a:rPr lang="en-GB" sz="1700" dirty="0">
                <a:solidFill>
                  <a:srgbClr val="1A4960"/>
                </a:solidFill>
                <a:latin typeface="Franklin Gothic Medium" panose="020B0603020102020204" pitchFamily="34" charset="0"/>
              </a:rPr>
              <a:t>Empowering employees</a:t>
            </a:r>
          </a:p>
          <a:p>
            <a:pPr marL="285750" indent="-285750">
              <a:buFont typeface="Arial" panose="020B0604020202020204" pitchFamily="34" charset="0"/>
              <a:buChar char="•"/>
            </a:pPr>
            <a:r>
              <a:rPr lang="en-GB" sz="1700" dirty="0">
                <a:solidFill>
                  <a:srgbClr val="1A4960"/>
                </a:solidFill>
                <a:latin typeface="Franklin Gothic Medium" panose="020B0603020102020204" pitchFamily="34" charset="0"/>
              </a:rPr>
              <a:t>Growing engagement</a:t>
            </a:r>
          </a:p>
          <a:p>
            <a:pPr marL="285750" indent="-285750">
              <a:buFont typeface="Arial" panose="020B0604020202020204" pitchFamily="34" charset="0"/>
              <a:buChar char="•"/>
            </a:pPr>
            <a:r>
              <a:rPr lang="en-GB" sz="1700" dirty="0">
                <a:solidFill>
                  <a:srgbClr val="1A4960"/>
                </a:solidFill>
                <a:latin typeface="Franklin Gothic Medium" panose="020B0603020102020204" pitchFamily="34" charset="0"/>
              </a:rPr>
              <a:t>Concern for relationships</a:t>
            </a:r>
          </a:p>
          <a:p>
            <a:pPr>
              <a:lnSpc>
                <a:spcPct val="80000"/>
              </a:lnSpc>
              <a:spcAft>
                <a:spcPts val="600"/>
              </a:spcAft>
            </a:pPr>
            <a:endParaRPr lang="en-GB" sz="1700" dirty="0">
              <a:solidFill>
                <a:srgbClr val="1A4960"/>
              </a:solidFill>
              <a:latin typeface="Franklin Gothic Medium" panose="020B0603020102020204" pitchFamily="34" charset="0"/>
              <a:ea typeface="Times New Roman" panose="02020603050405020304" pitchFamily="18" charset="0"/>
              <a:cs typeface="Times New Roman" panose="02020603050405020304" pitchFamily="18" charset="0"/>
            </a:endParaRPr>
          </a:p>
        </p:txBody>
      </p:sp>
      <p:sp>
        <p:nvSpPr>
          <p:cNvPr id="11" name="Text Box 59">
            <a:extLst>
              <a:ext uri="{FF2B5EF4-FFF2-40B4-BE49-F238E27FC236}">
                <a16:creationId xmlns:a16="http://schemas.microsoft.com/office/drawing/2014/main" id="{0D5EC882-9C15-40D3-9D1C-801F7E82B40F}"/>
              </a:ext>
            </a:extLst>
          </p:cNvPr>
          <p:cNvSpPr txBox="1">
            <a:spLocks noChangeArrowheads="1"/>
          </p:cNvSpPr>
          <p:nvPr/>
        </p:nvSpPr>
        <p:spPr bwMode="auto">
          <a:xfrm>
            <a:off x="7006844" y="4242216"/>
            <a:ext cx="3391765" cy="1978109"/>
          </a:xfrm>
          <a:prstGeom prst="roundRect">
            <a:avLst/>
          </a:prstGeom>
          <a:solidFill>
            <a:sysClr val="window" lastClr="FFFFFF">
              <a:lumMod val="100000"/>
              <a:lumOff val="0"/>
              <a:alpha val="35000"/>
            </a:sysClr>
          </a:solidFill>
          <a:ln w="38100">
            <a:solidFill>
              <a:srgbClr val="E8BA00"/>
            </a:solidFill>
            <a:miter lim="800000"/>
            <a:headEnd/>
            <a:tailEnd/>
          </a:ln>
        </p:spPr>
        <p:txBody>
          <a:bodyPr rot="0" vert="horz" wrap="square" lIns="91440" tIns="108000" rIns="91440" bIns="91440" anchor="t" anchorCtr="0" upright="1">
            <a:noAutofit/>
          </a:bodyPr>
          <a:lstStyle/>
          <a:p>
            <a:pPr marL="285750" indent="-285750">
              <a:buFont typeface="Arial" panose="020B0604020202020204" pitchFamily="34" charset="0"/>
              <a:buChar char="•"/>
            </a:pPr>
            <a:r>
              <a:rPr lang="en-GB" sz="1700">
                <a:solidFill>
                  <a:srgbClr val="1A4960"/>
                </a:solidFill>
                <a:latin typeface="Franklin Gothic Medium" panose="020B0603020102020204" pitchFamily="34" charset="0"/>
              </a:rPr>
              <a:t>Early adopter</a:t>
            </a:r>
          </a:p>
          <a:p>
            <a:pPr marL="285750" indent="-285750">
              <a:buFont typeface="Arial" panose="020B0604020202020204" pitchFamily="34" charset="0"/>
              <a:buChar char="•"/>
            </a:pPr>
            <a:r>
              <a:rPr lang="en-GB" sz="1700">
                <a:solidFill>
                  <a:srgbClr val="1A4960"/>
                </a:solidFill>
                <a:latin typeface="Franklin Gothic Medium" panose="020B0603020102020204" pitchFamily="34" charset="0"/>
              </a:rPr>
              <a:t>Exciting innovation</a:t>
            </a:r>
          </a:p>
          <a:p>
            <a:pPr marL="285750" indent="-285750">
              <a:buFont typeface="Arial" panose="020B0604020202020204" pitchFamily="34" charset="0"/>
              <a:buChar char="•"/>
            </a:pPr>
            <a:r>
              <a:rPr lang="en-GB" sz="1700">
                <a:solidFill>
                  <a:srgbClr val="1A4960"/>
                </a:solidFill>
                <a:latin typeface="Franklin Gothic Medium" panose="020B0603020102020204" pitchFamily="34" charset="0"/>
              </a:rPr>
              <a:t>New opportunities</a:t>
            </a:r>
          </a:p>
          <a:p>
            <a:pPr marL="285750" indent="-285750">
              <a:buFont typeface="Arial" panose="020B0604020202020204" pitchFamily="34" charset="0"/>
              <a:buChar char="•"/>
            </a:pPr>
            <a:r>
              <a:rPr lang="en-GB" sz="1700">
                <a:solidFill>
                  <a:srgbClr val="1A4960"/>
                </a:solidFill>
                <a:latin typeface="Franklin Gothic Medium" panose="020B0603020102020204" pitchFamily="34" charset="0"/>
              </a:rPr>
              <a:t>Reduces mundane work</a:t>
            </a:r>
          </a:p>
          <a:p>
            <a:pPr marL="285750" indent="-285750">
              <a:buFont typeface="Arial" panose="020B0604020202020204" pitchFamily="34" charset="0"/>
              <a:buChar char="•"/>
            </a:pPr>
            <a:r>
              <a:rPr lang="en-GB" sz="1700">
                <a:solidFill>
                  <a:srgbClr val="1A4960"/>
                </a:solidFill>
                <a:latin typeface="Franklin Gothic Medium" panose="020B0603020102020204" pitchFamily="34" charset="0"/>
              </a:rPr>
              <a:t>Involves meeting new people</a:t>
            </a:r>
          </a:p>
          <a:p>
            <a:pPr marL="285750" indent="-285750">
              <a:buFont typeface="Arial" panose="020B0604020202020204" pitchFamily="34" charset="0"/>
              <a:buChar char="•"/>
            </a:pPr>
            <a:r>
              <a:rPr lang="en-GB" sz="1700">
                <a:solidFill>
                  <a:srgbClr val="1A4960"/>
                </a:solidFill>
                <a:latin typeface="Franklin Gothic Medium" panose="020B0603020102020204" pitchFamily="34" charset="0"/>
              </a:rPr>
              <a:t>Forging new partnerships </a:t>
            </a:r>
          </a:p>
          <a:p>
            <a:pPr>
              <a:lnSpc>
                <a:spcPct val="80000"/>
              </a:lnSpc>
              <a:spcAft>
                <a:spcPts val="600"/>
              </a:spcAft>
            </a:pPr>
            <a:endParaRPr lang="en-GB" sz="1700">
              <a:solidFill>
                <a:srgbClr val="1A4960"/>
              </a:solidFill>
              <a:latin typeface="Franklin Gothic Medium" panose="020B0603020102020204" pitchFamily="34" charset="0"/>
              <a:ea typeface="Times New Roman" panose="02020603050405020304" pitchFamily="18" charset="0"/>
              <a:cs typeface="Times New Roman" panose="02020603050405020304" pitchFamily="18" charset="0"/>
            </a:endParaRPr>
          </a:p>
        </p:txBody>
      </p:sp>
      <p:sp>
        <p:nvSpPr>
          <p:cNvPr id="13" name="Text Box 58">
            <a:extLst>
              <a:ext uri="{FF2B5EF4-FFF2-40B4-BE49-F238E27FC236}">
                <a16:creationId xmlns:a16="http://schemas.microsoft.com/office/drawing/2014/main" id="{AFA4AEC8-394E-FD4F-B1B4-BC8D4831E365}"/>
              </a:ext>
            </a:extLst>
          </p:cNvPr>
          <p:cNvSpPr txBox="1">
            <a:spLocks noChangeArrowheads="1"/>
          </p:cNvSpPr>
          <p:nvPr/>
        </p:nvSpPr>
        <p:spPr bwMode="auto">
          <a:xfrm>
            <a:off x="1819950" y="1218631"/>
            <a:ext cx="3391765" cy="1964085"/>
          </a:xfrm>
          <a:prstGeom prst="roundRect">
            <a:avLst/>
          </a:prstGeom>
          <a:solidFill>
            <a:sysClr val="window" lastClr="FFFFFF">
              <a:lumMod val="100000"/>
              <a:lumOff val="0"/>
              <a:alpha val="35000"/>
            </a:sysClr>
          </a:solidFill>
          <a:ln w="38100">
            <a:solidFill>
              <a:srgbClr val="3EA4ED"/>
            </a:solidFill>
            <a:miter lim="800000"/>
            <a:headEnd/>
            <a:tailEnd/>
          </a:ln>
        </p:spPr>
        <p:txBody>
          <a:bodyPr rot="0" vert="horz" wrap="square" lIns="91440" tIns="108000" rIns="91440" bIns="91440" anchor="t" anchorCtr="0" upright="1">
            <a:noAutofit/>
          </a:bodyPr>
          <a:lstStyle/>
          <a:p>
            <a:pPr marL="285750" indent="-285750">
              <a:buFont typeface="Arial" panose="020B0604020202020204" pitchFamily="34" charset="0"/>
              <a:buChar char="•"/>
            </a:pPr>
            <a:r>
              <a:rPr lang="en-GB" sz="1700">
                <a:solidFill>
                  <a:srgbClr val="1A4960"/>
                </a:solidFill>
                <a:latin typeface="Franklin Gothic Medium" panose="020B0603020102020204" pitchFamily="34" charset="0"/>
              </a:rPr>
              <a:t>Efficiency savings</a:t>
            </a:r>
          </a:p>
          <a:p>
            <a:pPr marL="285750" indent="-285750">
              <a:buFont typeface="Arial" panose="020B0604020202020204" pitchFamily="34" charset="0"/>
              <a:buChar char="•"/>
            </a:pPr>
            <a:r>
              <a:rPr lang="en-GB" sz="1700">
                <a:solidFill>
                  <a:srgbClr val="1A4960"/>
                </a:solidFill>
                <a:latin typeface="Franklin Gothic Medium" panose="020B0603020102020204" pitchFamily="34" charset="0"/>
              </a:rPr>
              <a:t>Streamlines processes</a:t>
            </a:r>
          </a:p>
          <a:p>
            <a:pPr marL="285750" indent="-285750">
              <a:buFont typeface="Arial" panose="020B0604020202020204" pitchFamily="34" charset="0"/>
              <a:buChar char="•"/>
            </a:pPr>
            <a:r>
              <a:rPr lang="en-GB" sz="1700">
                <a:solidFill>
                  <a:srgbClr val="1A4960"/>
                </a:solidFill>
                <a:latin typeface="Franklin Gothic Medium" panose="020B0603020102020204" pitchFamily="34" charset="0"/>
              </a:rPr>
              <a:t>Saves money</a:t>
            </a:r>
          </a:p>
          <a:p>
            <a:pPr marL="285750" indent="-285750">
              <a:buFont typeface="Arial" panose="020B0604020202020204" pitchFamily="34" charset="0"/>
              <a:buChar char="•"/>
            </a:pPr>
            <a:r>
              <a:rPr lang="en-GB" sz="1700">
                <a:solidFill>
                  <a:srgbClr val="1A4960"/>
                </a:solidFill>
                <a:latin typeface="Franklin Gothic Medium" panose="020B0603020102020204" pitchFamily="34" charset="0"/>
              </a:rPr>
              <a:t>Increases stability</a:t>
            </a:r>
          </a:p>
          <a:p>
            <a:pPr marL="285750" indent="-285750">
              <a:buFont typeface="Arial" panose="020B0604020202020204" pitchFamily="34" charset="0"/>
              <a:buChar char="•"/>
            </a:pPr>
            <a:r>
              <a:rPr lang="en-GB" sz="1700">
                <a:solidFill>
                  <a:srgbClr val="1A4960"/>
                </a:solidFill>
                <a:latin typeface="Franklin Gothic Medium" panose="020B0603020102020204" pitchFamily="34" charset="0"/>
              </a:rPr>
              <a:t>Aids organisational structure</a:t>
            </a:r>
          </a:p>
          <a:p>
            <a:pPr marL="285750" indent="-285750">
              <a:buFont typeface="Arial" panose="020B0604020202020204" pitchFamily="34" charset="0"/>
              <a:buChar char="•"/>
            </a:pPr>
            <a:r>
              <a:rPr lang="en-GB" sz="1700">
                <a:solidFill>
                  <a:srgbClr val="1A4960"/>
                </a:solidFill>
                <a:latin typeface="Franklin Gothic Medium" panose="020B0603020102020204" pitchFamily="34" charset="0"/>
              </a:rPr>
              <a:t>Provides security</a:t>
            </a:r>
          </a:p>
          <a:p>
            <a:pPr>
              <a:lnSpc>
                <a:spcPct val="80000"/>
              </a:lnSpc>
              <a:spcAft>
                <a:spcPts val="600"/>
              </a:spcAft>
            </a:pPr>
            <a:endParaRPr lang="en-GB" sz="1700">
              <a:solidFill>
                <a:srgbClr val="1A4960"/>
              </a:solidFill>
              <a:latin typeface="Franklin Gothic Medium" panose="020B0603020102020204" pitchFamily="34" charset="0"/>
              <a:ea typeface="Times New Roman" panose="02020603050405020304" pitchFamily="18" charset="0"/>
              <a:cs typeface="Times New Roman" panose="02020603050405020304" pitchFamily="18" charset="0"/>
            </a:endParaRPr>
          </a:p>
        </p:txBody>
      </p:sp>
      <p:pic>
        <p:nvPicPr>
          <p:cNvPr id="16" name="Picture 15" descr="Text&#10;&#10;Description automatically generated">
            <a:extLst>
              <a:ext uri="{FF2B5EF4-FFF2-40B4-BE49-F238E27FC236}">
                <a16:creationId xmlns:a16="http://schemas.microsoft.com/office/drawing/2014/main" id="{F50E372A-C00C-7940-9B7A-8254D74D28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
        <p:nvSpPr>
          <p:cNvPr id="15" name="TextBox 1">
            <a:extLst>
              <a:ext uri="{FF2B5EF4-FFF2-40B4-BE49-F238E27FC236}">
                <a16:creationId xmlns:a16="http://schemas.microsoft.com/office/drawing/2014/main" id="{B268F3F5-6CCB-0843-9005-976ADF945C8E}"/>
              </a:ext>
            </a:extLst>
          </p:cNvPr>
          <p:cNvSpPr txBox="1"/>
          <p:nvPr/>
        </p:nvSpPr>
        <p:spPr>
          <a:xfrm>
            <a:off x="0" y="6647275"/>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©2014 Colour Preferences Ltd | </a:t>
            </a:r>
            <a:r>
              <a:rPr lang="en-GB" sz="1100" b="0" i="0" u="none" strike="noStrike" baseline="0" dirty="0" err="1">
                <a:solidFill>
                  <a:schemeClr val="bg1"/>
                </a:solidFill>
                <a:latin typeface="Calibri"/>
                <a:cs typeface="Calibri"/>
              </a:rPr>
              <a:t>www.colour-profiling.com</a:t>
            </a:r>
            <a:endParaRPr lang="en-GB" sz="1100" dirty="0">
              <a:solidFill>
                <a:schemeClr val="bg1"/>
              </a:solidFill>
              <a:latin typeface="Calibri"/>
              <a:cs typeface="Calibri"/>
            </a:endParaRPr>
          </a:p>
        </p:txBody>
      </p:sp>
    </p:spTree>
    <p:extLst>
      <p:ext uri="{BB962C8B-B14F-4D97-AF65-F5344CB8AC3E}">
        <p14:creationId xmlns:p14="http://schemas.microsoft.com/office/powerpoint/2010/main" val="3949354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70CC8CD-D369-5C44-B469-0FE66040B6AE}"/>
              </a:ext>
            </a:extLst>
          </p:cNvPr>
          <p:cNvPicPr>
            <a:picLocks noChangeAspect="1"/>
          </p:cNvPicPr>
          <p:nvPr/>
        </p:nvPicPr>
        <p:blipFill rotWithShape="1">
          <a:blip r:embed="rId3"/>
          <a:srcRect l="15895" t="670" r="10374"/>
          <a:stretch/>
        </p:blipFill>
        <p:spPr>
          <a:xfrm>
            <a:off x="0" y="-50884"/>
            <a:ext cx="12192000" cy="6908885"/>
          </a:xfrm>
          <a:prstGeom prst="rect">
            <a:avLst/>
          </a:prstGeom>
        </p:spPr>
      </p:pic>
      <p:sp>
        <p:nvSpPr>
          <p:cNvPr id="10" name="object 6">
            <a:extLst>
              <a:ext uri="{FF2B5EF4-FFF2-40B4-BE49-F238E27FC236}">
                <a16:creationId xmlns:a16="http://schemas.microsoft.com/office/drawing/2014/main" id="{C1B1EB99-6280-B648-BFA3-E64D76F92A78}"/>
              </a:ext>
            </a:extLst>
          </p:cNvPr>
          <p:cNvSpPr/>
          <p:nvPr/>
        </p:nvSpPr>
        <p:spPr>
          <a:xfrm>
            <a:off x="4536169" y="2167427"/>
            <a:ext cx="3118279" cy="3116461"/>
          </a:xfrm>
          <a:prstGeom prst="rect">
            <a:avLst/>
          </a:prstGeom>
          <a:blipFill>
            <a:blip r:embed="rId4" cstate="print"/>
            <a:stretch>
              <a:fillRect/>
            </a:stretch>
          </a:blipFill>
        </p:spPr>
        <p:txBody>
          <a:bodyPr wrap="square" lIns="0" tIns="0" rIns="0" bIns="0" rtlCol="0"/>
          <a:lstStyle/>
          <a:p>
            <a:endParaRPr sz="1266"/>
          </a:p>
        </p:txBody>
      </p:sp>
      <p:sp>
        <p:nvSpPr>
          <p:cNvPr id="6" name="Text Box 58">
            <a:extLst>
              <a:ext uri="{FF2B5EF4-FFF2-40B4-BE49-F238E27FC236}">
                <a16:creationId xmlns:a16="http://schemas.microsoft.com/office/drawing/2014/main" id="{5CFF914F-94FA-4745-81E0-CC72327563DB}"/>
              </a:ext>
            </a:extLst>
          </p:cNvPr>
          <p:cNvSpPr txBox="1">
            <a:spLocks noChangeArrowheads="1"/>
          </p:cNvSpPr>
          <p:nvPr/>
        </p:nvSpPr>
        <p:spPr bwMode="auto">
          <a:xfrm>
            <a:off x="7101473" y="1341917"/>
            <a:ext cx="4215529" cy="1768245"/>
          </a:xfrm>
          <a:prstGeom prst="roundRect">
            <a:avLst/>
          </a:prstGeom>
          <a:solidFill>
            <a:sysClr val="window" lastClr="FFFFFF">
              <a:lumMod val="100000"/>
              <a:lumOff val="0"/>
              <a:alpha val="35000"/>
            </a:sysClr>
          </a:solidFill>
          <a:ln w="38100">
            <a:solidFill>
              <a:srgbClr val="FF0000"/>
            </a:solidFill>
            <a:miter lim="800000"/>
            <a:headEnd/>
            <a:tailEnd/>
          </a:ln>
        </p:spPr>
        <p:txBody>
          <a:bodyPr rot="0" vert="horz" wrap="square" lIns="91440" tIns="288000" rIns="91440" bIns="91440" anchor="ctr" anchorCtr="0" upright="1">
            <a:noAutofit/>
          </a:bodyPr>
          <a:lstStyle/>
          <a:p>
            <a:pPr marL="285750" indent="-285750">
              <a:buFont typeface="Arial" panose="020B0604020202020204" pitchFamily="34" charset="0"/>
              <a:buChar char="•"/>
            </a:pPr>
            <a:r>
              <a:rPr lang="en-GB">
                <a:solidFill>
                  <a:srgbClr val="1A4960"/>
                </a:solidFill>
                <a:latin typeface="Franklin Gothic Medium" panose="020B0603020102020204" pitchFamily="34" charset="0"/>
              </a:rPr>
              <a:t>Too slow to implement</a:t>
            </a:r>
          </a:p>
          <a:p>
            <a:pPr marL="285750" indent="-285750">
              <a:buFont typeface="Arial" panose="020B0604020202020204" pitchFamily="34" charset="0"/>
              <a:buChar char="•"/>
            </a:pPr>
            <a:r>
              <a:rPr lang="en-GB">
                <a:solidFill>
                  <a:srgbClr val="1A4960"/>
                </a:solidFill>
                <a:latin typeface="Franklin Gothic Medium" panose="020B0603020102020204" pitchFamily="34" charset="0"/>
              </a:rPr>
              <a:t>Cost without tangible benefit</a:t>
            </a:r>
          </a:p>
          <a:p>
            <a:pPr marL="285750" indent="-285750">
              <a:buFont typeface="Arial" panose="020B0604020202020204" pitchFamily="34" charset="0"/>
              <a:buChar char="•"/>
            </a:pPr>
            <a:r>
              <a:rPr lang="en-GB">
                <a:solidFill>
                  <a:srgbClr val="1A4960"/>
                </a:solidFill>
                <a:latin typeface="Franklin Gothic Medium" panose="020B0603020102020204" pitchFamily="34" charset="0"/>
              </a:rPr>
              <a:t>Lack of short-term results</a:t>
            </a:r>
          </a:p>
          <a:p>
            <a:pPr marL="285750" indent="-285750">
              <a:buFont typeface="Arial" panose="020B0604020202020204" pitchFamily="34" charset="0"/>
              <a:buChar char="•"/>
            </a:pPr>
            <a:r>
              <a:rPr lang="en-GB">
                <a:solidFill>
                  <a:srgbClr val="1A4960"/>
                </a:solidFill>
                <a:latin typeface="Franklin Gothic Medium" panose="020B0603020102020204" pitchFamily="34" charset="0"/>
              </a:rPr>
              <a:t>Disconnected from strategy</a:t>
            </a:r>
          </a:p>
          <a:p>
            <a:pPr>
              <a:lnSpc>
                <a:spcPct val="80000"/>
              </a:lnSpc>
              <a:spcAft>
                <a:spcPts val="600"/>
              </a:spcAft>
            </a:pPr>
            <a:endParaRPr lang="en-GB">
              <a:solidFill>
                <a:srgbClr val="1A4960"/>
              </a:solidFill>
              <a:latin typeface="Franklin Gothic Medium" panose="020B0603020102020204" pitchFamily="34" charset="0"/>
              <a:ea typeface="Times New Roman" panose="02020603050405020304" pitchFamily="18" charset="0"/>
              <a:cs typeface="Times New Roman" panose="02020603050405020304" pitchFamily="18" charset="0"/>
            </a:endParaRPr>
          </a:p>
        </p:txBody>
      </p:sp>
      <p:sp>
        <p:nvSpPr>
          <p:cNvPr id="8" name="Text Box 60">
            <a:extLst>
              <a:ext uri="{FF2B5EF4-FFF2-40B4-BE49-F238E27FC236}">
                <a16:creationId xmlns:a16="http://schemas.microsoft.com/office/drawing/2014/main" id="{BFF60F7D-390F-4B09-B9C2-867476C722BD}"/>
              </a:ext>
            </a:extLst>
          </p:cNvPr>
          <p:cNvSpPr txBox="1">
            <a:spLocks noChangeArrowheads="1"/>
          </p:cNvSpPr>
          <p:nvPr/>
        </p:nvSpPr>
        <p:spPr bwMode="auto">
          <a:xfrm>
            <a:off x="858052" y="4302698"/>
            <a:ext cx="4216915" cy="1768246"/>
          </a:xfrm>
          <a:prstGeom prst="roundRect">
            <a:avLst/>
          </a:prstGeom>
          <a:solidFill>
            <a:sysClr val="window" lastClr="FFFFFF">
              <a:lumMod val="100000"/>
              <a:lumOff val="0"/>
              <a:alpha val="35000"/>
            </a:sysClr>
          </a:solidFill>
          <a:ln w="38100">
            <a:solidFill>
              <a:srgbClr val="73C619"/>
            </a:solidFill>
            <a:miter lim="800000"/>
            <a:headEnd/>
            <a:tailEnd/>
          </a:ln>
        </p:spPr>
        <p:txBody>
          <a:bodyPr rot="0" vert="horz" wrap="square" lIns="91440" tIns="0" rIns="91440" bIns="0" anchor="ctr" anchorCtr="0" upright="1">
            <a:noAutofit/>
          </a:bodyPr>
          <a:lstStyle/>
          <a:p>
            <a:pPr marL="285750" indent="-285750">
              <a:buFont typeface="Arial" panose="020B0604020202020204" pitchFamily="34" charset="0"/>
              <a:buChar char="•"/>
            </a:pPr>
            <a:r>
              <a:rPr lang="en-GB">
                <a:solidFill>
                  <a:srgbClr val="1A4960"/>
                </a:solidFill>
                <a:latin typeface="Franklin Gothic Medium" panose="020B0603020102020204" pitchFamily="34" charset="0"/>
              </a:rPr>
              <a:t>Causing team conflict </a:t>
            </a:r>
          </a:p>
          <a:p>
            <a:pPr marL="285750" indent="-285750">
              <a:buFont typeface="Arial" panose="020B0604020202020204" pitchFamily="34" charset="0"/>
              <a:buChar char="•"/>
            </a:pPr>
            <a:r>
              <a:rPr lang="en-GB">
                <a:solidFill>
                  <a:srgbClr val="1A4960"/>
                </a:solidFill>
                <a:latin typeface="Franklin Gothic Medium" panose="020B0603020102020204" pitchFamily="34" charset="0"/>
              </a:rPr>
              <a:t>Requires change too fast </a:t>
            </a:r>
          </a:p>
          <a:p>
            <a:pPr marL="285750" indent="-285750">
              <a:buFont typeface="Arial" panose="020B0604020202020204" pitchFamily="34" charset="0"/>
              <a:buChar char="•"/>
            </a:pPr>
            <a:r>
              <a:rPr lang="en-GB">
                <a:solidFill>
                  <a:srgbClr val="1A4960"/>
                </a:solidFill>
                <a:latin typeface="Franklin Gothic Medium" panose="020B0603020102020204" pitchFamily="34" charset="0"/>
              </a:rPr>
              <a:t>Not engaging stakeholders</a:t>
            </a:r>
          </a:p>
          <a:p>
            <a:pPr marL="285750" indent="-285750">
              <a:buFont typeface="Arial" panose="020B0604020202020204" pitchFamily="34" charset="0"/>
              <a:buChar char="•"/>
            </a:pPr>
            <a:r>
              <a:rPr lang="en-GB">
                <a:solidFill>
                  <a:srgbClr val="1A4960"/>
                </a:solidFill>
                <a:latin typeface="Franklin Gothic Medium" panose="020B0603020102020204" pitchFamily="34" charset="0"/>
              </a:rPr>
              <a:t>Lack in alignment with values</a:t>
            </a:r>
          </a:p>
        </p:txBody>
      </p:sp>
      <p:sp>
        <p:nvSpPr>
          <p:cNvPr id="11" name="Text Box 59">
            <a:extLst>
              <a:ext uri="{FF2B5EF4-FFF2-40B4-BE49-F238E27FC236}">
                <a16:creationId xmlns:a16="http://schemas.microsoft.com/office/drawing/2014/main" id="{0D5EC882-9C15-40D3-9D1C-801F7E82B40F}"/>
              </a:ext>
            </a:extLst>
          </p:cNvPr>
          <p:cNvSpPr txBox="1">
            <a:spLocks noChangeArrowheads="1"/>
          </p:cNvSpPr>
          <p:nvPr/>
        </p:nvSpPr>
        <p:spPr bwMode="auto">
          <a:xfrm>
            <a:off x="7085911" y="4302698"/>
            <a:ext cx="4246652" cy="1768246"/>
          </a:xfrm>
          <a:prstGeom prst="roundRect">
            <a:avLst/>
          </a:prstGeom>
          <a:solidFill>
            <a:sysClr val="window" lastClr="FFFFFF">
              <a:lumMod val="100000"/>
              <a:lumOff val="0"/>
              <a:alpha val="35000"/>
            </a:sysClr>
          </a:solidFill>
          <a:ln w="38100">
            <a:solidFill>
              <a:srgbClr val="E8BA00"/>
            </a:solidFill>
            <a:miter lim="800000"/>
            <a:headEnd/>
            <a:tailEnd/>
          </a:ln>
        </p:spPr>
        <p:txBody>
          <a:bodyPr rot="0" vert="horz" wrap="square" lIns="91440" tIns="324000" rIns="91440" bIns="91440" anchor="ctr" anchorCtr="0" upright="1">
            <a:noAutofit/>
          </a:bodyPr>
          <a:lstStyle/>
          <a:p>
            <a:pPr marL="285750" indent="-285750">
              <a:buFont typeface="Arial" panose="020B0604020202020204" pitchFamily="34" charset="0"/>
              <a:buChar char="•"/>
            </a:pPr>
            <a:r>
              <a:rPr lang="en-GB">
                <a:solidFill>
                  <a:srgbClr val="1A4960"/>
                </a:solidFill>
                <a:latin typeface="Franklin Gothic Medium" panose="020B0603020102020204" pitchFamily="34" charset="0"/>
              </a:rPr>
              <a:t>Requires long-term commitment</a:t>
            </a:r>
          </a:p>
          <a:p>
            <a:pPr marL="285750" indent="-285750">
              <a:buFont typeface="Arial" panose="020B0604020202020204" pitchFamily="34" charset="0"/>
              <a:buChar char="•"/>
            </a:pPr>
            <a:r>
              <a:rPr lang="en-GB">
                <a:solidFill>
                  <a:srgbClr val="1A4960"/>
                </a:solidFill>
                <a:latin typeface="Franklin Gothic Medium" panose="020B0603020102020204" pitchFamily="34" charset="0"/>
              </a:rPr>
              <a:t>Out-dated technology</a:t>
            </a:r>
          </a:p>
          <a:p>
            <a:pPr marL="285750" indent="-285750">
              <a:buFont typeface="Arial" panose="020B0604020202020204" pitchFamily="34" charset="0"/>
              <a:buChar char="•"/>
            </a:pPr>
            <a:r>
              <a:rPr lang="en-GB">
                <a:solidFill>
                  <a:srgbClr val="1A4960"/>
                </a:solidFill>
                <a:latin typeface="Franklin Gothic Medium" panose="020B0603020102020204" pitchFamily="34" charset="0"/>
              </a:rPr>
              <a:t>Limits future options&amp; relationships</a:t>
            </a:r>
          </a:p>
          <a:p>
            <a:pPr marL="285750" indent="-285750">
              <a:buFont typeface="Arial" panose="020B0604020202020204" pitchFamily="34" charset="0"/>
              <a:buChar char="•"/>
            </a:pPr>
            <a:r>
              <a:rPr lang="en-GB">
                <a:solidFill>
                  <a:srgbClr val="1A4960"/>
                </a:solidFill>
                <a:latin typeface="Franklin Gothic Medium" panose="020B0603020102020204" pitchFamily="34" charset="0"/>
              </a:rPr>
              <a:t>Lack of ‘big picture’ impact</a:t>
            </a:r>
          </a:p>
          <a:p>
            <a:pPr marL="285750" indent="-285750">
              <a:lnSpc>
                <a:spcPct val="80000"/>
              </a:lnSpc>
              <a:spcAft>
                <a:spcPts val="600"/>
              </a:spcAft>
              <a:buFont typeface="Arial" panose="020B0604020202020204" pitchFamily="34" charset="0"/>
              <a:buChar char="•"/>
            </a:pPr>
            <a:endParaRPr lang="en-GB">
              <a:solidFill>
                <a:srgbClr val="1A4960"/>
              </a:solidFill>
              <a:latin typeface="Franklin Gothic Medium" panose="020B0603020102020204" pitchFamily="34" charset="0"/>
              <a:ea typeface="Times New Roman" panose="02020603050405020304" pitchFamily="18" charset="0"/>
              <a:cs typeface="Times New Roman" panose="02020603050405020304" pitchFamily="18" charset="0"/>
            </a:endParaRPr>
          </a:p>
        </p:txBody>
      </p:sp>
      <p:sp>
        <p:nvSpPr>
          <p:cNvPr id="14" name="Text Box 58">
            <a:extLst>
              <a:ext uri="{FF2B5EF4-FFF2-40B4-BE49-F238E27FC236}">
                <a16:creationId xmlns:a16="http://schemas.microsoft.com/office/drawing/2014/main" id="{3113C788-F193-234B-B8B8-EF519E633E49}"/>
              </a:ext>
            </a:extLst>
          </p:cNvPr>
          <p:cNvSpPr txBox="1">
            <a:spLocks noChangeArrowheads="1"/>
          </p:cNvSpPr>
          <p:nvPr/>
        </p:nvSpPr>
        <p:spPr bwMode="auto">
          <a:xfrm>
            <a:off x="859438" y="1341917"/>
            <a:ext cx="4215529" cy="1768245"/>
          </a:xfrm>
          <a:prstGeom prst="roundRect">
            <a:avLst/>
          </a:prstGeom>
          <a:solidFill>
            <a:sysClr val="window" lastClr="FFFFFF">
              <a:lumMod val="100000"/>
              <a:lumOff val="0"/>
              <a:alpha val="35000"/>
            </a:sysClr>
          </a:solidFill>
          <a:ln w="38100">
            <a:solidFill>
              <a:srgbClr val="3EA4ED"/>
            </a:solidFill>
            <a:miter lim="800000"/>
            <a:headEnd/>
            <a:tailEnd/>
          </a:ln>
        </p:spPr>
        <p:txBody>
          <a:bodyPr rot="0" vert="horz" wrap="square" lIns="91440" tIns="288000" rIns="91440" bIns="91440" anchor="ctr" anchorCtr="0" upright="1">
            <a:noAutofit/>
          </a:bodyPr>
          <a:lstStyle/>
          <a:p>
            <a:pPr marL="285750" indent="-285750">
              <a:buFont typeface="Arial" panose="020B0604020202020204" pitchFamily="34" charset="0"/>
              <a:buChar char="•"/>
            </a:pPr>
            <a:r>
              <a:rPr lang="en-GB">
                <a:solidFill>
                  <a:srgbClr val="1A4960"/>
                </a:solidFill>
                <a:latin typeface="Franklin Gothic Medium" panose="020B0603020102020204" pitchFamily="34" charset="0"/>
              </a:rPr>
              <a:t>Lack of evidenced research</a:t>
            </a:r>
          </a:p>
          <a:p>
            <a:pPr marL="285750" indent="-285750">
              <a:buFont typeface="Arial" panose="020B0604020202020204" pitchFamily="34" charset="0"/>
              <a:buChar char="•"/>
            </a:pPr>
            <a:r>
              <a:rPr lang="en-GB">
                <a:solidFill>
                  <a:srgbClr val="1A4960"/>
                </a:solidFill>
                <a:latin typeface="Franklin Gothic Medium" panose="020B0603020102020204" pitchFamily="34" charset="0"/>
              </a:rPr>
              <a:t>Lack of factual data</a:t>
            </a:r>
          </a:p>
          <a:p>
            <a:pPr marL="285750" indent="-285750">
              <a:buFont typeface="Arial" panose="020B0604020202020204" pitchFamily="34" charset="0"/>
              <a:buChar char="•"/>
            </a:pPr>
            <a:r>
              <a:rPr lang="en-GB">
                <a:solidFill>
                  <a:srgbClr val="1A4960"/>
                </a:solidFill>
                <a:latin typeface="Franklin Gothic Medium" panose="020B0603020102020204" pitchFamily="34" charset="0"/>
              </a:rPr>
              <a:t>Demanding an immediate decision</a:t>
            </a:r>
          </a:p>
          <a:p>
            <a:pPr marL="285750" indent="-285750">
              <a:buFont typeface="Arial" panose="020B0604020202020204" pitchFamily="34" charset="0"/>
              <a:buChar char="•"/>
            </a:pPr>
            <a:r>
              <a:rPr lang="en-GB">
                <a:solidFill>
                  <a:srgbClr val="1A4960"/>
                </a:solidFill>
                <a:latin typeface="Franklin Gothic Medium" panose="020B0603020102020204" pitchFamily="34" charset="0"/>
              </a:rPr>
              <a:t>Insufficiently clear process</a:t>
            </a:r>
          </a:p>
          <a:p>
            <a:pPr>
              <a:lnSpc>
                <a:spcPct val="80000"/>
              </a:lnSpc>
              <a:spcAft>
                <a:spcPts val="600"/>
              </a:spcAft>
            </a:pPr>
            <a:endParaRPr lang="en-GB">
              <a:solidFill>
                <a:srgbClr val="1A4960"/>
              </a:solidFill>
              <a:latin typeface="Franklin Gothic Medium" panose="020B0603020102020204" pitchFamily="34" charset="0"/>
              <a:ea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C315902D-F060-6047-95CC-B9E91124B1F5}"/>
              </a:ext>
            </a:extLst>
          </p:cNvPr>
          <p:cNvSpPr/>
          <p:nvPr/>
        </p:nvSpPr>
        <p:spPr>
          <a:xfrm>
            <a:off x="3319221" y="552389"/>
            <a:ext cx="5552173" cy="646331"/>
          </a:xfrm>
          <a:prstGeom prst="rect">
            <a:avLst/>
          </a:prstGeom>
        </p:spPr>
        <p:txBody>
          <a:bodyPr wrap="square" lIns="91440" tIns="45720" rIns="91440" bIns="45720" anchor="t">
            <a:spAutoFit/>
          </a:bodyPr>
          <a:lstStyle/>
          <a:p>
            <a:pPr algn="ctr"/>
            <a:r>
              <a:rPr lang="en-US" sz="3600" b="1">
                <a:solidFill>
                  <a:srgbClr val="4186A2"/>
                </a:solidFill>
                <a:latin typeface="Franklin Gothic Medium" panose="020B0603020102020204" pitchFamily="34" charset="0"/>
              </a:rPr>
              <a:t>Exercise 11:</a:t>
            </a:r>
            <a:r>
              <a:rPr lang="en-US" sz="3600" b="1">
                <a:latin typeface="Franklin Gothic Medium" panose="020B0603020102020204" pitchFamily="34" charset="0"/>
              </a:rPr>
              <a:t> </a:t>
            </a:r>
            <a:r>
              <a:rPr lang="en-GB" sz="3600" b="1">
                <a:solidFill>
                  <a:srgbClr val="0F3E56"/>
                </a:solidFill>
                <a:latin typeface="Franklin Gothic Medium"/>
                <a:ea typeface="Times New Roman" panose="02020603050405020304" pitchFamily="18" charset="0"/>
                <a:cs typeface="Times New Roman"/>
              </a:rPr>
              <a:t>Sales blockers</a:t>
            </a:r>
          </a:p>
        </p:txBody>
      </p:sp>
      <p:pic>
        <p:nvPicPr>
          <p:cNvPr id="17" name="Picture 16" descr="Text&#10;&#10;Description automatically generated">
            <a:extLst>
              <a:ext uri="{FF2B5EF4-FFF2-40B4-BE49-F238E27FC236}">
                <a16:creationId xmlns:a16="http://schemas.microsoft.com/office/drawing/2014/main" id="{9C295814-3118-434B-BDFE-CBCB493723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
        <p:nvSpPr>
          <p:cNvPr id="16" name="TextBox 1">
            <a:extLst>
              <a:ext uri="{FF2B5EF4-FFF2-40B4-BE49-F238E27FC236}">
                <a16:creationId xmlns:a16="http://schemas.microsoft.com/office/drawing/2014/main" id="{346D96BB-C4C3-1A46-A6C0-E29E2B0E9FB8}"/>
              </a:ext>
            </a:extLst>
          </p:cNvPr>
          <p:cNvSpPr txBox="1"/>
          <p:nvPr/>
        </p:nvSpPr>
        <p:spPr>
          <a:xfrm>
            <a:off x="0" y="6647275"/>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©2014 Colour Preferences Ltd | </a:t>
            </a:r>
            <a:r>
              <a:rPr lang="en-GB" sz="1100" b="0" i="0" u="none" strike="noStrike" baseline="0" dirty="0" err="1">
                <a:solidFill>
                  <a:schemeClr val="bg1"/>
                </a:solidFill>
                <a:latin typeface="Calibri"/>
                <a:cs typeface="Calibri"/>
              </a:rPr>
              <a:t>www.colour-profiling.com</a:t>
            </a:r>
            <a:endParaRPr lang="en-GB" sz="1100" dirty="0">
              <a:solidFill>
                <a:schemeClr val="bg1"/>
              </a:solidFill>
              <a:latin typeface="Calibri"/>
              <a:cs typeface="Calibri"/>
            </a:endParaRPr>
          </a:p>
        </p:txBody>
      </p:sp>
    </p:spTree>
    <p:extLst>
      <p:ext uri="{BB962C8B-B14F-4D97-AF65-F5344CB8AC3E}">
        <p14:creationId xmlns:p14="http://schemas.microsoft.com/office/powerpoint/2010/main" val="607356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95D4D11-E23B-EB4B-A1C4-18D5FB36C5EF}"/>
              </a:ext>
            </a:extLst>
          </p:cNvPr>
          <p:cNvPicPr>
            <a:picLocks noChangeAspect="1"/>
          </p:cNvPicPr>
          <p:nvPr/>
        </p:nvPicPr>
        <p:blipFill rotWithShape="1">
          <a:blip r:embed="rId3"/>
          <a:srcRect l="15895" t="670" r="10374"/>
          <a:stretch/>
        </p:blipFill>
        <p:spPr>
          <a:xfrm>
            <a:off x="0" y="-50884"/>
            <a:ext cx="12192000" cy="6908885"/>
          </a:xfrm>
          <a:prstGeom prst="rect">
            <a:avLst/>
          </a:prstGeom>
        </p:spPr>
      </p:pic>
      <p:sp>
        <p:nvSpPr>
          <p:cNvPr id="10" name="object 6">
            <a:extLst>
              <a:ext uri="{FF2B5EF4-FFF2-40B4-BE49-F238E27FC236}">
                <a16:creationId xmlns:a16="http://schemas.microsoft.com/office/drawing/2014/main" id="{C1B1EB99-6280-B648-BFA3-E64D76F92A78}"/>
              </a:ext>
            </a:extLst>
          </p:cNvPr>
          <p:cNvSpPr/>
          <p:nvPr/>
        </p:nvSpPr>
        <p:spPr>
          <a:xfrm>
            <a:off x="4536169" y="2167427"/>
            <a:ext cx="3118279" cy="3116461"/>
          </a:xfrm>
          <a:prstGeom prst="rect">
            <a:avLst/>
          </a:prstGeom>
          <a:blipFill>
            <a:blip r:embed="rId4" cstate="print"/>
            <a:stretch>
              <a:fillRect/>
            </a:stretch>
          </a:blipFill>
        </p:spPr>
        <p:txBody>
          <a:bodyPr wrap="square" lIns="0" tIns="0" rIns="0" bIns="0" rtlCol="0"/>
          <a:lstStyle/>
          <a:p>
            <a:endParaRPr sz="1266"/>
          </a:p>
        </p:txBody>
      </p:sp>
      <p:sp>
        <p:nvSpPr>
          <p:cNvPr id="6" name="Text Box 58">
            <a:extLst>
              <a:ext uri="{FF2B5EF4-FFF2-40B4-BE49-F238E27FC236}">
                <a16:creationId xmlns:a16="http://schemas.microsoft.com/office/drawing/2014/main" id="{5CFF914F-94FA-4745-81E0-CC72327563DB}"/>
              </a:ext>
            </a:extLst>
          </p:cNvPr>
          <p:cNvSpPr txBox="1">
            <a:spLocks noChangeArrowheads="1"/>
          </p:cNvSpPr>
          <p:nvPr/>
        </p:nvSpPr>
        <p:spPr bwMode="auto">
          <a:xfrm>
            <a:off x="7101961" y="1098889"/>
            <a:ext cx="4054250" cy="2137076"/>
          </a:xfrm>
          <a:prstGeom prst="roundRect">
            <a:avLst/>
          </a:prstGeom>
          <a:solidFill>
            <a:sysClr val="window" lastClr="FFFFFF">
              <a:lumMod val="100000"/>
              <a:lumOff val="0"/>
              <a:alpha val="35000"/>
            </a:sysClr>
          </a:solidFill>
          <a:ln w="38100">
            <a:solidFill>
              <a:srgbClr val="FF0000"/>
            </a:solidFill>
            <a:miter lim="800000"/>
            <a:headEnd/>
            <a:tailEnd/>
          </a:ln>
        </p:spPr>
        <p:txBody>
          <a:bodyPr rot="0" vert="horz" wrap="square" lIns="91440" tIns="108000" rIns="91440" bIns="91440" anchor="t" anchorCtr="0" upright="1">
            <a:noAutofit/>
          </a:bodyPr>
          <a:lstStyle/>
          <a:p>
            <a:pPr marL="285750" indent="-285750">
              <a:buFont typeface="Arial" panose="020B0604020202020204" pitchFamily="34" charset="0"/>
              <a:buChar char="•"/>
            </a:pPr>
            <a:r>
              <a:rPr lang="en-GB">
                <a:solidFill>
                  <a:srgbClr val="1A4960"/>
                </a:solidFill>
                <a:latin typeface="Franklin Gothic Medium" panose="020B0603020102020204" pitchFamily="34" charset="0"/>
              </a:rPr>
              <a:t>Focus on solutions and present clear options</a:t>
            </a:r>
          </a:p>
          <a:p>
            <a:pPr marL="285750" indent="-285750">
              <a:buFont typeface="Arial" panose="020B0604020202020204" pitchFamily="34" charset="0"/>
              <a:buChar char="•"/>
            </a:pPr>
            <a:r>
              <a:rPr lang="en-GB">
                <a:solidFill>
                  <a:srgbClr val="1A4960"/>
                </a:solidFill>
                <a:latin typeface="Franklin Gothic Medium" panose="020B0603020102020204" pitchFamily="34" charset="0"/>
              </a:rPr>
              <a:t>Be assertive and upfront about what you want </a:t>
            </a:r>
            <a:r>
              <a:rPr lang="mr-IN">
                <a:solidFill>
                  <a:srgbClr val="1A4960"/>
                </a:solidFill>
                <a:latin typeface="Franklin Gothic Medium" panose="020B0603020102020204" pitchFamily="34" charset="0"/>
              </a:rPr>
              <a:t>–</a:t>
            </a:r>
            <a:r>
              <a:rPr lang="en-GB">
                <a:solidFill>
                  <a:srgbClr val="1A4960"/>
                </a:solidFill>
                <a:latin typeface="Franklin Gothic Medium" panose="020B0603020102020204" pitchFamily="34" charset="0"/>
              </a:rPr>
              <a:t> apply some pressure</a:t>
            </a:r>
          </a:p>
          <a:p>
            <a:pPr marL="285750" indent="-285750">
              <a:buFont typeface="Arial" panose="020B0604020202020204" pitchFamily="34" charset="0"/>
              <a:buChar char="•"/>
            </a:pPr>
            <a:r>
              <a:rPr lang="en-GB">
                <a:solidFill>
                  <a:srgbClr val="1A4960"/>
                </a:solidFill>
                <a:latin typeface="Franklin Gothic Medium" panose="020B0603020102020204" pitchFamily="34" charset="0"/>
              </a:rPr>
              <a:t>Create an urgent business case</a:t>
            </a:r>
          </a:p>
          <a:p>
            <a:pPr marL="285750" indent="-285750">
              <a:buFont typeface="Arial" panose="020B0604020202020204" pitchFamily="34" charset="0"/>
              <a:buChar char="•"/>
            </a:pPr>
            <a:endParaRPr lang="en-GB">
              <a:solidFill>
                <a:srgbClr val="1A4960"/>
              </a:solidFill>
              <a:latin typeface="Franklin Gothic Medium" panose="020B0603020102020204" pitchFamily="34" charset="0"/>
            </a:endParaRPr>
          </a:p>
        </p:txBody>
      </p:sp>
      <p:sp>
        <p:nvSpPr>
          <p:cNvPr id="8" name="Text Box 60">
            <a:extLst>
              <a:ext uri="{FF2B5EF4-FFF2-40B4-BE49-F238E27FC236}">
                <a16:creationId xmlns:a16="http://schemas.microsoft.com/office/drawing/2014/main" id="{BFF60F7D-390F-4B09-B9C2-867476C722BD}"/>
              </a:ext>
            </a:extLst>
          </p:cNvPr>
          <p:cNvSpPr txBox="1">
            <a:spLocks noChangeArrowheads="1"/>
          </p:cNvSpPr>
          <p:nvPr/>
        </p:nvSpPr>
        <p:spPr bwMode="auto">
          <a:xfrm>
            <a:off x="1019330" y="4215349"/>
            <a:ext cx="4055636" cy="2137077"/>
          </a:xfrm>
          <a:prstGeom prst="roundRect">
            <a:avLst/>
          </a:prstGeom>
          <a:solidFill>
            <a:sysClr val="window" lastClr="FFFFFF">
              <a:lumMod val="100000"/>
              <a:lumOff val="0"/>
              <a:alpha val="35000"/>
            </a:sysClr>
          </a:solidFill>
          <a:ln w="38100">
            <a:solidFill>
              <a:srgbClr val="73C619"/>
            </a:solidFill>
            <a:miter lim="800000"/>
            <a:headEnd/>
            <a:tailEnd/>
          </a:ln>
        </p:spPr>
        <p:txBody>
          <a:bodyPr rot="0" vert="horz" wrap="square" lIns="91440" tIns="0" rIns="91440" bIns="0" anchor="ctr" anchorCtr="0" upright="1">
            <a:noAutofit/>
          </a:bodyPr>
          <a:lstStyle/>
          <a:p>
            <a:pPr marL="285750" indent="-285750">
              <a:buFont typeface="Arial" panose="020B0604020202020204" pitchFamily="34" charset="0"/>
              <a:buChar char="•"/>
            </a:pPr>
            <a:r>
              <a:rPr lang="en-GB" dirty="0">
                <a:solidFill>
                  <a:srgbClr val="1A4960"/>
                </a:solidFill>
                <a:latin typeface="Franklin Gothic Medium" panose="020B0603020102020204" pitchFamily="34" charset="0"/>
              </a:rPr>
              <a:t>Give sufficient time to make a decision and don’t pressure them!</a:t>
            </a:r>
          </a:p>
          <a:p>
            <a:pPr marL="285750" indent="-285750">
              <a:buFont typeface="Arial" panose="020B0604020202020204" pitchFamily="34" charset="0"/>
              <a:buChar char="•"/>
            </a:pPr>
            <a:r>
              <a:rPr lang="en-GB" dirty="0">
                <a:solidFill>
                  <a:srgbClr val="1A4960"/>
                </a:solidFill>
                <a:latin typeface="Franklin Gothic Medium" panose="020B0603020102020204" pitchFamily="34" charset="0"/>
              </a:rPr>
              <a:t>Give them time to </a:t>
            </a:r>
            <a:r>
              <a:rPr lang="en-GB">
                <a:solidFill>
                  <a:srgbClr val="1A4960"/>
                </a:solidFill>
                <a:latin typeface="Franklin Gothic Medium" panose="020B0603020102020204" pitchFamily="34" charset="0"/>
              </a:rPr>
              <a:t>check consensus</a:t>
            </a:r>
          </a:p>
          <a:p>
            <a:pPr marL="285750" indent="-285750">
              <a:buFont typeface="Arial" panose="020B0604020202020204" pitchFamily="34" charset="0"/>
              <a:buChar char="•"/>
            </a:pPr>
            <a:r>
              <a:rPr lang="en-GB" dirty="0">
                <a:solidFill>
                  <a:srgbClr val="1A4960"/>
                </a:solidFill>
                <a:latin typeface="Franklin Gothic Medium" panose="020B0603020102020204" pitchFamily="34" charset="0"/>
              </a:rPr>
              <a:t>Communicate about what support will be offered along the customer journey</a:t>
            </a:r>
          </a:p>
        </p:txBody>
      </p:sp>
      <p:sp>
        <p:nvSpPr>
          <p:cNvPr id="11" name="Text Box 59">
            <a:extLst>
              <a:ext uri="{FF2B5EF4-FFF2-40B4-BE49-F238E27FC236}">
                <a16:creationId xmlns:a16="http://schemas.microsoft.com/office/drawing/2014/main" id="{0D5EC882-9C15-40D3-9D1C-801F7E82B40F}"/>
              </a:ext>
            </a:extLst>
          </p:cNvPr>
          <p:cNvSpPr txBox="1">
            <a:spLocks noChangeArrowheads="1"/>
          </p:cNvSpPr>
          <p:nvPr/>
        </p:nvSpPr>
        <p:spPr bwMode="auto">
          <a:xfrm>
            <a:off x="7085911" y="4215349"/>
            <a:ext cx="4086351" cy="2137077"/>
          </a:xfrm>
          <a:prstGeom prst="roundRect">
            <a:avLst/>
          </a:prstGeom>
          <a:solidFill>
            <a:sysClr val="window" lastClr="FFFFFF">
              <a:lumMod val="100000"/>
              <a:lumOff val="0"/>
              <a:alpha val="35000"/>
            </a:sysClr>
          </a:solidFill>
          <a:ln w="38100">
            <a:solidFill>
              <a:srgbClr val="E8BA00"/>
            </a:solidFill>
            <a:miter lim="800000"/>
            <a:headEnd/>
            <a:tailEnd/>
          </a:ln>
        </p:spPr>
        <p:txBody>
          <a:bodyPr rot="0" vert="horz" wrap="square" lIns="91440" tIns="144000" rIns="91440" bIns="91440" anchor="t" anchorCtr="0" upright="1">
            <a:noAutofit/>
          </a:bodyPr>
          <a:lstStyle/>
          <a:p>
            <a:pPr marL="285750" indent="-285750">
              <a:buFont typeface="Arial" panose="020B0604020202020204" pitchFamily="34" charset="0"/>
              <a:buChar char="•"/>
            </a:pPr>
            <a:r>
              <a:rPr lang="en-GB">
                <a:solidFill>
                  <a:srgbClr val="1A4960"/>
                </a:solidFill>
                <a:latin typeface="Franklin Gothic Medium" panose="020B0603020102020204" pitchFamily="34" charset="0"/>
              </a:rPr>
              <a:t>Clarify the window of opportunity </a:t>
            </a:r>
            <a:r>
              <a:rPr lang="mr-IN">
                <a:solidFill>
                  <a:srgbClr val="1A4960"/>
                </a:solidFill>
                <a:latin typeface="Franklin Gothic Medium" panose="020B0603020102020204" pitchFamily="34" charset="0"/>
              </a:rPr>
              <a:t>–</a:t>
            </a:r>
            <a:r>
              <a:rPr lang="en-GB">
                <a:solidFill>
                  <a:srgbClr val="1A4960"/>
                </a:solidFill>
                <a:latin typeface="Franklin Gothic Medium" panose="020B0603020102020204" pitchFamily="34" charset="0"/>
              </a:rPr>
              <a:t> apply some pressure</a:t>
            </a:r>
          </a:p>
          <a:p>
            <a:pPr marL="285750" indent="-285750">
              <a:buFont typeface="Arial" panose="020B0604020202020204" pitchFamily="34" charset="0"/>
              <a:buChar char="•"/>
            </a:pPr>
            <a:r>
              <a:rPr lang="en-GB">
                <a:solidFill>
                  <a:srgbClr val="1A4960"/>
                </a:solidFill>
                <a:latin typeface="Franklin Gothic Medium" panose="020B0603020102020204" pitchFamily="34" charset="0"/>
              </a:rPr>
              <a:t>Emphasise the vision and what you can make possible</a:t>
            </a:r>
          </a:p>
          <a:p>
            <a:pPr marL="285750" indent="-285750">
              <a:buFont typeface="Arial" panose="020B0604020202020204" pitchFamily="34" charset="0"/>
              <a:buChar char="•"/>
            </a:pPr>
            <a:r>
              <a:rPr lang="en-GB">
                <a:solidFill>
                  <a:srgbClr val="1A4960"/>
                </a:solidFill>
                <a:latin typeface="Franklin Gothic Medium" panose="020B0603020102020204" pitchFamily="34" charset="0"/>
              </a:rPr>
              <a:t>Give time to fostering the relationship</a:t>
            </a:r>
          </a:p>
        </p:txBody>
      </p:sp>
      <p:sp>
        <p:nvSpPr>
          <p:cNvPr id="14" name="Rectangle 13">
            <a:extLst>
              <a:ext uri="{FF2B5EF4-FFF2-40B4-BE49-F238E27FC236}">
                <a16:creationId xmlns:a16="http://schemas.microsoft.com/office/drawing/2014/main" id="{88F6BC6F-4CC6-CA4E-8F64-2748CFECE2E9}"/>
              </a:ext>
            </a:extLst>
          </p:cNvPr>
          <p:cNvSpPr/>
          <p:nvPr/>
        </p:nvSpPr>
        <p:spPr>
          <a:xfrm>
            <a:off x="2532350" y="338702"/>
            <a:ext cx="7125916" cy="646331"/>
          </a:xfrm>
          <a:prstGeom prst="rect">
            <a:avLst/>
          </a:prstGeom>
        </p:spPr>
        <p:txBody>
          <a:bodyPr wrap="square" lIns="91440" tIns="45720" rIns="91440" bIns="45720" anchor="t">
            <a:spAutoFit/>
          </a:bodyPr>
          <a:lstStyle/>
          <a:p>
            <a:pPr algn="ctr"/>
            <a:r>
              <a:rPr lang="en-GB" sz="3600" b="1">
                <a:solidFill>
                  <a:srgbClr val="0F3E56"/>
                </a:solidFill>
                <a:latin typeface="Franklin Gothic Medium"/>
                <a:ea typeface="Times New Roman" panose="02020603050405020304" pitchFamily="18" charset="0"/>
                <a:cs typeface="Times New Roman"/>
              </a:rPr>
              <a:t>Securing a commitment</a:t>
            </a:r>
          </a:p>
        </p:txBody>
      </p:sp>
      <p:sp>
        <p:nvSpPr>
          <p:cNvPr id="15" name="Text Box 58">
            <a:extLst>
              <a:ext uri="{FF2B5EF4-FFF2-40B4-BE49-F238E27FC236}">
                <a16:creationId xmlns:a16="http://schemas.microsoft.com/office/drawing/2014/main" id="{3D9B00ED-C80E-5D45-A38C-46F006F5C696}"/>
              </a:ext>
            </a:extLst>
          </p:cNvPr>
          <p:cNvSpPr txBox="1">
            <a:spLocks noChangeArrowheads="1"/>
          </p:cNvSpPr>
          <p:nvPr/>
        </p:nvSpPr>
        <p:spPr bwMode="auto">
          <a:xfrm>
            <a:off x="1020715" y="1098889"/>
            <a:ext cx="4054250" cy="2137076"/>
          </a:xfrm>
          <a:prstGeom prst="roundRect">
            <a:avLst/>
          </a:prstGeom>
          <a:solidFill>
            <a:sysClr val="window" lastClr="FFFFFF">
              <a:lumMod val="100000"/>
              <a:lumOff val="0"/>
              <a:alpha val="35000"/>
            </a:sysClr>
          </a:solidFill>
          <a:ln w="38100">
            <a:solidFill>
              <a:srgbClr val="3EA4ED"/>
            </a:solidFill>
            <a:miter lim="800000"/>
            <a:headEnd/>
            <a:tailEnd/>
          </a:ln>
        </p:spPr>
        <p:txBody>
          <a:bodyPr rot="0" vert="horz" wrap="square" lIns="91440" tIns="144000" rIns="91440" bIns="91440" anchor="t" anchorCtr="0" upright="1">
            <a:noAutofit/>
          </a:bodyPr>
          <a:lstStyle/>
          <a:p>
            <a:pPr marL="285750" indent="-285750">
              <a:buFont typeface="Arial" panose="020B0604020202020204" pitchFamily="34" charset="0"/>
              <a:buChar char="•"/>
            </a:pPr>
            <a:r>
              <a:rPr lang="en-GB" dirty="0">
                <a:solidFill>
                  <a:srgbClr val="1A4960"/>
                </a:solidFill>
                <a:latin typeface="Franklin Gothic Medium" panose="020B0603020102020204" pitchFamily="34" charset="0"/>
              </a:rPr>
              <a:t>Ensure they’ve got space to make a well reasoned decision</a:t>
            </a:r>
          </a:p>
          <a:p>
            <a:pPr marL="285750" indent="-285750">
              <a:buFont typeface="Arial" panose="020B0604020202020204" pitchFamily="34" charset="0"/>
              <a:buChar char="•"/>
            </a:pPr>
            <a:r>
              <a:rPr lang="en-GB" dirty="0">
                <a:solidFill>
                  <a:srgbClr val="1A4960"/>
                </a:solidFill>
                <a:latin typeface="Franklin Gothic Medium" panose="020B0603020102020204" pitchFamily="34" charset="0"/>
              </a:rPr>
              <a:t>Make sure they’ve got all the info they need and answer questions carefully</a:t>
            </a:r>
          </a:p>
          <a:p>
            <a:pPr marL="285750" indent="-285750">
              <a:buFont typeface="Arial" panose="020B0604020202020204" pitchFamily="34" charset="0"/>
              <a:buChar char="•"/>
            </a:pPr>
            <a:r>
              <a:rPr lang="en-GB" dirty="0">
                <a:solidFill>
                  <a:srgbClr val="1A4960"/>
                </a:solidFill>
                <a:latin typeface="Franklin Gothic Medium" panose="020B0603020102020204" pitchFamily="34" charset="0"/>
              </a:rPr>
              <a:t>Avoid applying pressure / rushing</a:t>
            </a:r>
            <a:br>
              <a:rPr lang="en-GB" dirty="0">
                <a:solidFill>
                  <a:srgbClr val="1A4960"/>
                </a:solidFill>
                <a:latin typeface="Franklin Gothic Medium" panose="020B0603020102020204" pitchFamily="34" charset="0"/>
              </a:rPr>
            </a:br>
            <a:endParaRPr lang="en-GB" dirty="0">
              <a:solidFill>
                <a:srgbClr val="1A4960"/>
              </a:solidFill>
              <a:latin typeface="Franklin Gothic Medium" panose="020B0603020102020204" pitchFamily="34" charset="0"/>
            </a:endParaRPr>
          </a:p>
        </p:txBody>
      </p:sp>
      <p:pic>
        <p:nvPicPr>
          <p:cNvPr id="13" name="Picture 12" descr="Text&#10;&#10;Description automatically generated">
            <a:extLst>
              <a:ext uri="{FF2B5EF4-FFF2-40B4-BE49-F238E27FC236}">
                <a16:creationId xmlns:a16="http://schemas.microsoft.com/office/drawing/2014/main" id="{A9E340D8-44E0-2A40-8754-3C7C1CEFEC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
        <p:nvSpPr>
          <p:cNvPr id="17" name="TextBox 1">
            <a:extLst>
              <a:ext uri="{FF2B5EF4-FFF2-40B4-BE49-F238E27FC236}">
                <a16:creationId xmlns:a16="http://schemas.microsoft.com/office/drawing/2014/main" id="{8A56891B-51E3-0243-9E10-B93247F221A2}"/>
              </a:ext>
            </a:extLst>
          </p:cNvPr>
          <p:cNvSpPr txBox="1"/>
          <p:nvPr/>
        </p:nvSpPr>
        <p:spPr>
          <a:xfrm>
            <a:off x="0" y="6647275"/>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©2014 Colour Preferences Ltd | </a:t>
            </a:r>
            <a:r>
              <a:rPr lang="en-GB" sz="1100" b="0" i="0" u="none" strike="noStrike" baseline="0" dirty="0" err="1">
                <a:solidFill>
                  <a:schemeClr val="bg1"/>
                </a:solidFill>
                <a:latin typeface="Calibri"/>
                <a:cs typeface="Calibri"/>
              </a:rPr>
              <a:t>www.colour-profiling.com</a:t>
            </a:r>
            <a:endParaRPr lang="en-GB" sz="1100" dirty="0">
              <a:solidFill>
                <a:schemeClr val="bg1"/>
              </a:solidFill>
              <a:latin typeface="Calibri"/>
              <a:cs typeface="Calibri"/>
            </a:endParaRPr>
          </a:p>
        </p:txBody>
      </p:sp>
    </p:spTree>
    <p:extLst>
      <p:ext uri="{BB962C8B-B14F-4D97-AF65-F5344CB8AC3E}">
        <p14:creationId xmlns:p14="http://schemas.microsoft.com/office/powerpoint/2010/main" val="295587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541525-9B4F-7C4E-A103-6FDFC6892ABF}"/>
              </a:ext>
            </a:extLst>
          </p:cNvPr>
          <p:cNvPicPr>
            <a:picLocks noChangeAspect="1"/>
          </p:cNvPicPr>
          <p:nvPr/>
        </p:nvPicPr>
        <p:blipFill rotWithShape="1">
          <a:blip r:embed="rId3"/>
          <a:srcRect l="15895" t="670" r="10374"/>
          <a:stretch/>
        </p:blipFill>
        <p:spPr>
          <a:xfrm>
            <a:off x="0" y="-50884"/>
            <a:ext cx="12192000" cy="6908885"/>
          </a:xfrm>
          <a:prstGeom prst="rect">
            <a:avLst/>
          </a:prstGeom>
        </p:spPr>
      </p:pic>
      <p:sp>
        <p:nvSpPr>
          <p:cNvPr id="3" name="TextBox 10">
            <a:extLst>
              <a:ext uri="{FF2B5EF4-FFF2-40B4-BE49-F238E27FC236}">
                <a16:creationId xmlns:a16="http://schemas.microsoft.com/office/drawing/2014/main" id="{E992A3F3-D8E7-6D49-AACA-EDE230592294}"/>
              </a:ext>
            </a:extLst>
          </p:cNvPr>
          <p:cNvSpPr txBox="1"/>
          <p:nvPr/>
        </p:nvSpPr>
        <p:spPr>
          <a:xfrm>
            <a:off x="3012540" y="302681"/>
            <a:ext cx="6382465" cy="602689"/>
          </a:xfrm>
          <a:prstGeom prst="rect">
            <a:avLst/>
          </a:prstGeom>
          <a:ln w="12700">
            <a:miter lim="400000"/>
          </a:ln>
          <a:extLst>
            <a:ext uri="{C572A759-6A51-4108-AA02-DFA0A04FC94B}">
              <ma14:wrappingTextBoxFlag xmlns="" xmlns:ma14="http://schemas.microsoft.com/office/mac/drawingml/2011/main" val="1"/>
            </a:ext>
          </a:extLst>
        </p:spPr>
        <p:txBody>
          <a:bodyPr wrap="square" lIns="24110" tIns="24110" rIns="24110" bIns="24110"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pPr algn="ctr"/>
            <a:r>
              <a:rPr lang="en-US" sz="3600">
                <a:solidFill>
                  <a:srgbClr val="1A4960"/>
                </a:solidFill>
              </a:rPr>
              <a:t>Planning your pitch checklist</a:t>
            </a:r>
            <a:endParaRPr lang="en-US" sz="2000" b="0">
              <a:solidFill>
                <a:srgbClr val="1A4960"/>
              </a:solidFill>
            </a:endParaRPr>
          </a:p>
        </p:txBody>
      </p:sp>
      <p:pic>
        <p:nvPicPr>
          <p:cNvPr id="14" name="Picture 13">
            <a:extLst>
              <a:ext uri="{FF2B5EF4-FFF2-40B4-BE49-F238E27FC236}">
                <a16:creationId xmlns:a16="http://schemas.microsoft.com/office/drawing/2014/main" id="{6FA1E8B0-4E3B-A242-B33A-665A9F02B663}"/>
              </a:ext>
            </a:extLst>
          </p:cNvPr>
          <p:cNvPicPr>
            <a:picLocks noChangeAspect="1"/>
          </p:cNvPicPr>
          <p:nvPr/>
        </p:nvPicPr>
        <p:blipFill>
          <a:blip r:embed="rId4"/>
          <a:stretch>
            <a:fillRect/>
          </a:stretch>
        </p:blipFill>
        <p:spPr>
          <a:xfrm>
            <a:off x="8012497" y="4936502"/>
            <a:ext cx="4002800" cy="1505845"/>
          </a:xfrm>
          <a:prstGeom prst="rect">
            <a:avLst/>
          </a:prstGeom>
        </p:spPr>
      </p:pic>
      <p:sp>
        <p:nvSpPr>
          <p:cNvPr id="15" name="TextBox 14">
            <a:extLst>
              <a:ext uri="{FF2B5EF4-FFF2-40B4-BE49-F238E27FC236}">
                <a16:creationId xmlns:a16="http://schemas.microsoft.com/office/drawing/2014/main" id="{5145FAE6-2222-CD44-87F3-54971A55BE3E}"/>
              </a:ext>
            </a:extLst>
          </p:cNvPr>
          <p:cNvSpPr txBox="1"/>
          <p:nvPr/>
        </p:nvSpPr>
        <p:spPr>
          <a:xfrm>
            <a:off x="353406" y="1050530"/>
            <a:ext cx="11485187" cy="4247317"/>
          </a:xfrm>
          <a:prstGeom prst="rect">
            <a:avLst/>
          </a:prstGeom>
          <a:noFill/>
        </p:spPr>
        <p:txBody>
          <a:bodyPr wrap="square" rtlCol="0">
            <a:spAutoFit/>
          </a:bodyPr>
          <a:lstStyle/>
          <a:p>
            <a:pPr marL="457200" indent="-457200">
              <a:buFont typeface="Arial" panose="020B0604020202020204" pitchFamily="34" charset="0"/>
              <a:buChar char="•"/>
            </a:pPr>
            <a:r>
              <a:rPr lang="en-US" sz="2800" b="1">
                <a:solidFill>
                  <a:srgbClr val="1A4960"/>
                </a:solidFill>
                <a:latin typeface="Franklin Gothic Medium" panose="020B0603020102020204" pitchFamily="34" charset="0"/>
                <a:cs typeface="Calibri" panose="020F0502020204030204" pitchFamily="34" charset="0"/>
              </a:rPr>
              <a:t>Know your own profile 	</a:t>
            </a:r>
            <a:r>
              <a:rPr lang="en-US">
                <a:solidFill>
                  <a:srgbClr val="1A4960"/>
                </a:solidFill>
                <a:latin typeface="Franklin Gothic Medium" panose="020B0603020102020204" pitchFamily="34" charset="0"/>
                <a:cs typeface="Calibri" panose="020F0502020204030204" pitchFamily="34" charset="0"/>
              </a:rPr>
              <a:t>– </a:t>
            </a:r>
            <a:r>
              <a:rPr lang="en-US" sz="2000">
                <a:solidFill>
                  <a:srgbClr val="1A4960"/>
                </a:solidFill>
                <a:latin typeface="Franklin Gothic Medium" panose="020B0603020102020204" pitchFamily="34" charset="0"/>
                <a:cs typeface="Calibri" panose="020F0502020204030204" pitchFamily="34" charset="0"/>
              </a:rPr>
              <a:t>What are your natural communication strengths and blind 					   spots? </a:t>
            </a:r>
            <a:endParaRPr lang="en-US">
              <a:solidFill>
                <a:srgbClr val="1A4960"/>
              </a:solidFill>
              <a:latin typeface="Franklin Gothic Medium" panose="020B0603020102020204" pitchFamily="34" charset="0"/>
              <a:cs typeface="Calibri" panose="020F0502020204030204" pitchFamily="34" charset="0"/>
            </a:endParaRPr>
          </a:p>
          <a:p>
            <a:pPr marL="285750" indent="-285750">
              <a:buFont typeface="Arial" panose="020B0604020202020204" pitchFamily="34" charset="0"/>
              <a:buChar char="•"/>
            </a:pPr>
            <a:endParaRPr lang="en-US">
              <a:solidFill>
                <a:srgbClr val="1A4960"/>
              </a:solidFill>
              <a:latin typeface="Franklin Gothic Medium" panose="020B0603020102020204" pitchFamily="34" charset="0"/>
              <a:cs typeface="Calibri" panose="020F0502020204030204" pitchFamily="34" charset="0"/>
            </a:endParaRPr>
          </a:p>
          <a:p>
            <a:pPr marL="457200" indent="-457200">
              <a:buFont typeface="Arial" panose="020B0604020202020204" pitchFamily="34" charset="0"/>
              <a:buChar char="•"/>
            </a:pPr>
            <a:r>
              <a:rPr lang="en-US" sz="2800" b="1">
                <a:solidFill>
                  <a:srgbClr val="1A4960"/>
                </a:solidFill>
                <a:latin typeface="Franklin Gothic Medium" panose="020B0603020102020204" pitchFamily="34" charset="0"/>
                <a:cs typeface="Calibri" panose="020F0502020204030204" pitchFamily="34" charset="0"/>
              </a:rPr>
              <a:t>Consider your audience </a:t>
            </a:r>
            <a:r>
              <a:rPr lang="en-US" b="1">
                <a:solidFill>
                  <a:srgbClr val="1A4960"/>
                </a:solidFill>
                <a:latin typeface="Franklin Gothic Medium" panose="020B0603020102020204" pitchFamily="34" charset="0"/>
                <a:cs typeface="Calibri" panose="020F0502020204030204" pitchFamily="34" charset="0"/>
              </a:rPr>
              <a:t>	</a:t>
            </a:r>
            <a:r>
              <a:rPr lang="en-US">
                <a:solidFill>
                  <a:srgbClr val="1A4960"/>
                </a:solidFill>
                <a:latin typeface="Franklin Gothic Medium" panose="020B0603020102020204" pitchFamily="34" charset="0"/>
                <a:cs typeface="Calibri" panose="020F0502020204030204" pitchFamily="34" charset="0"/>
              </a:rPr>
              <a:t>– </a:t>
            </a:r>
            <a:r>
              <a:rPr lang="en-US" sz="2000">
                <a:solidFill>
                  <a:srgbClr val="1A4960"/>
                </a:solidFill>
                <a:latin typeface="Franklin Gothic Medium" panose="020B0603020102020204" pitchFamily="34" charset="0"/>
                <a:cs typeface="Calibri" panose="020F0502020204030204" pitchFamily="34" charset="0"/>
              </a:rPr>
              <a:t>What is their (likely) colour preference?</a:t>
            </a:r>
          </a:p>
          <a:p>
            <a:pPr marL="285750" indent="-285750">
              <a:buFont typeface="Arial" panose="020B0604020202020204" pitchFamily="34" charset="0"/>
              <a:buChar char="•"/>
            </a:pPr>
            <a:endParaRPr lang="en-US">
              <a:solidFill>
                <a:srgbClr val="1A4960"/>
              </a:solidFill>
              <a:latin typeface="Franklin Gothic Medium" panose="020B0603020102020204" pitchFamily="34" charset="0"/>
              <a:cs typeface="Calibri" panose="020F0502020204030204" pitchFamily="34" charset="0"/>
            </a:endParaRPr>
          </a:p>
          <a:p>
            <a:pPr marL="457200" indent="-457200">
              <a:buFont typeface="Arial" panose="020B0604020202020204" pitchFamily="34" charset="0"/>
              <a:buChar char="•"/>
            </a:pPr>
            <a:r>
              <a:rPr lang="en-US" sz="2800" b="1">
                <a:solidFill>
                  <a:srgbClr val="1A4960"/>
                </a:solidFill>
                <a:latin typeface="Franklin Gothic Medium" panose="020B0603020102020204" pitchFamily="34" charset="0"/>
                <a:cs typeface="Calibri" panose="020F0502020204030204" pitchFamily="34" charset="0"/>
              </a:rPr>
              <a:t>‘Flex’ your pitch </a:t>
            </a:r>
            <a:r>
              <a:rPr lang="en-US" b="1">
                <a:solidFill>
                  <a:srgbClr val="1A4960"/>
                </a:solidFill>
                <a:latin typeface="Franklin Gothic Medium" panose="020B0603020102020204" pitchFamily="34" charset="0"/>
                <a:cs typeface="Calibri" panose="020F0502020204030204" pitchFamily="34" charset="0"/>
              </a:rPr>
              <a:t>		</a:t>
            </a:r>
            <a:r>
              <a:rPr lang="en-US">
                <a:solidFill>
                  <a:srgbClr val="1A4960"/>
                </a:solidFill>
                <a:latin typeface="Franklin Gothic Medium" panose="020B0603020102020204" pitchFamily="34" charset="0"/>
                <a:cs typeface="Calibri" panose="020F0502020204030204" pitchFamily="34" charset="0"/>
              </a:rPr>
              <a:t>– </a:t>
            </a:r>
            <a:r>
              <a:rPr lang="en-US" sz="2000">
                <a:solidFill>
                  <a:srgbClr val="1A4960"/>
                </a:solidFill>
                <a:latin typeface="Franklin Gothic Medium" panose="020B0603020102020204" pitchFamily="34" charset="0"/>
                <a:cs typeface="Calibri" panose="020F0502020204030204" pitchFamily="34" charset="0"/>
              </a:rPr>
              <a:t>What do </a:t>
            </a:r>
            <a:r>
              <a:rPr lang="en-US" sz="2000" i="1">
                <a:solidFill>
                  <a:srgbClr val="1A4960"/>
                </a:solidFill>
                <a:latin typeface="Franklin Gothic Medium" panose="020B0603020102020204" pitchFamily="34" charset="0"/>
                <a:cs typeface="Calibri" panose="020F0502020204030204" pitchFamily="34" charset="0"/>
              </a:rPr>
              <a:t>they</a:t>
            </a:r>
            <a:r>
              <a:rPr lang="en-US" sz="2000">
                <a:solidFill>
                  <a:srgbClr val="1A4960"/>
                </a:solidFill>
                <a:latin typeface="Franklin Gothic Medium" panose="020B0603020102020204" pitchFamily="34" charset="0"/>
                <a:cs typeface="Calibri" panose="020F0502020204030204" pitchFamily="34" charset="0"/>
              </a:rPr>
              <a:t> most need to think / feel? </a:t>
            </a:r>
            <a:endParaRPr lang="en-US">
              <a:solidFill>
                <a:srgbClr val="1A4960"/>
              </a:solidFill>
              <a:latin typeface="Franklin Gothic Medium" panose="020B0603020102020204" pitchFamily="34" charset="0"/>
              <a:cs typeface="Calibri" panose="020F0502020204030204" pitchFamily="34" charset="0"/>
            </a:endParaRPr>
          </a:p>
          <a:p>
            <a:pPr marL="285750" indent="-285750">
              <a:buFont typeface="Arial" panose="020B0604020202020204" pitchFamily="34" charset="0"/>
              <a:buChar char="•"/>
            </a:pPr>
            <a:endParaRPr lang="en-US">
              <a:solidFill>
                <a:srgbClr val="1A4960"/>
              </a:solidFill>
              <a:latin typeface="Franklin Gothic Medium" panose="020B0603020102020204" pitchFamily="34" charset="0"/>
              <a:cs typeface="Calibri" panose="020F0502020204030204" pitchFamily="34" charset="0"/>
            </a:endParaRPr>
          </a:p>
          <a:p>
            <a:pPr marL="457200" indent="-457200">
              <a:buFont typeface="Arial" panose="020B0604020202020204" pitchFamily="34" charset="0"/>
              <a:buChar char="•"/>
            </a:pPr>
            <a:r>
              <a:rPr lang="en-US" sz="2800" b="1">
                <a:solidFill>
                  <a:srgbClr val="1A4960"/>
                </a:solidFill>
                <a:latin typeface="Franklin Gothic Medium" panose="020B0603020102020204" pitchFamily="34" charset="0"/>
                <a:cs typeface="Calibri" panose="020F0502020204030204" pitchFamily="34" charset="0"/>
              </a:rPr>
              <a:t>Review as you go </a:t>
            </a:r>
            <a:r>
              <a:rPr lang="en-US" b="1">
                <a:solidFill>
                  <a:srgbClr val="1A4960"/>
                </a:solidFill>
                <a:latin typeface="Franklin Gothic Medium" panose="020B0603020102020204" pitchFamily="34" charset="0"/>
                <a:cs typeface="Calibri" panose="020F0502020204030204" pitchFamily="34" charset="0"/>
              </a:rPr>
              <a:t>		</a:t>
            </a:r>
            <a:r>
              <a:rPr lang="en-US">
                <a:solidFill>
                  <a:srgbClr val="1A4960"/>
                </a:solidFill>
                <a:latin typeface="Franklin Gothic Medium" panose="020B0603020102020204" pitchFamily="34" charset="0"/>
                <a:cs typeface="Calibri" panose="020F0502020204030204" pitchFamily="34" charset="0"/>
              </a:rPr>
              <a:t>– </a:t>
            </a:r>
            <a:r>
              <a:rPr lang="en-US" sz="2000">
                <a:solidFill>
                  <a:srgbClr val="1A4960"/>
                </a:solidFill>
                <a:latin typeface="Franklin Gothic Medium" panose="020B0603020102020204" pitchFamily="34" charset="0"/>
                <a:cs typeface="Calibri" panose="020F0502020204030204" pitchFamily="34" charset="0"/>
              </a:rPr>
              <a:t>Is your approach connecting? What could you do to adjust? </a:t>
            </a:r>
            <a:endParaRPr lang="en-US" b="1">
              <a:solidFill>
                <a:srgbClr val="1A4960"/>
              </a:solidFill>
              <a:latin typeface="Franklin Gothic Medium" panose="020B0603020102020204" pitchFamily="34" charset="0"/>
              <a:cs typeface="Calibri" panose="020F0502020204030204" pitchFamily="34" charset="0"/>
            </a:endParaRPr>
          </a:p>
          <a:p>
            <a:pPr marL="285750" indent="-285750">
              <a:buFont typeface="Arial" panose="020B0604020202020204" pitchFamily="34" charset="0"/>
              <a:buChar char="•"/>
            </a:pPr>
            <a:endParaRPr lang="en-US">
              <a:solidFill>
                <a:srgbClr val="1A4960"/>
              </a:solidFill>
              <a:latin typeface="Franklin Gothic Medium" panose="020B0603020102020204" pitchFamily="34" charset="0"/>
              <a:cs typeface="Calibri" panose="020F0502020204030204" pitchFamily="34" charset="0"/>
            </a:endParaRPr>
          </a:p>
          <a:p>
            <a:pPr marL="457200" indent="-457200">
              <a:buFont typeface="Arial" panose="020B0604020202020204" pitchFamily="34" charset="0"/>
              <a:buChar char="•"/>
            </a:pPr>
            <a:r>
              <a:rPr lang="en-US" sz="2800" b="1">
                <a:solidFill>
                  <a:srgbClr val="1A4960"/>
                </a:solidFill>
                <a:latin typeface="Franklin Gothic Medium" panose="020B0603020102020204" pitchFamily="34" charset="0"/>
                <a:cs typeface="Calibri" panose="020F0502020204030204" pitchFamily="34" charset="0"/>
              </a:rPr>
              <a:t>Record learning for others </a:t>
            </a:r>
            <a:r>
              <a:rPr lang="en-US" b="1">
                <a:solidFill>
                  <a:srgbClr val="1A4960"/>
                </a:solidFill>
                <a:latin typeface="Franklin Gothic Medium" panose="020B0603020102020204" pitchFamily="34" charset="0"/>
                <a:cs typeface="Calibri" panose="020F0502020204030204" pitchFamily="34" charset="0"/>
              </a:rPr>
              <a:t>	</a:t>
            </a:r>
            <a:r>
              <a:rPr lang="en-US">
                <a:solidFill>
                  <a:srgbClr val="1A4960"/>
                </a:solidFill>
                <a:latin typeface="Franklin Gothic Medium" panose="020B0603020102020204" pitchFamily="34" charset="0"/>
                <a:cs typeface="Calibri" panose="020F0502020204030204" pitchFamily="34" charset="0"/>
              </a:rPr>
              <a:t>– </a:t>
            </a:r>
            <a:r>
              <a:rPr lang="en-US" sz="2000">
                <a:solidFill>
                  <a:srgbClr val="1A4960"/>
                </a:solidFill>
                <a:latin typeface="Franklin Gothic Medium" panose="020B0603020102020204" pitchFamily="34" charset="0"/>
                <a:cs typeface="Calibri" panose="020F0502020204030204" pitchFamily="34" charset="0"/>
              </a:rPr>
              <a:t>What went well? What went not so well? </a:t>
            </a:r>
          </a:p>
          <a:p>
            <a:r>
              <a:rPr lang="en-US" sz="2000">
                <a:solidFill>
                  <a:srgbClr val="1A4960"/>
                </a:solidFill>
                <a:latin typeface="Franklin Gothic Medium" panose="020B0603020102020204" pitchFamily="34" charset="0"/>
                <a:cs typeface="Calibri" panose="020F0502020204030204" pitchFamily="34" charset="0"/>
              </a:rPr>
              <a:t>			      	  	– What would you do differently next time? </a:t>
            </a:r>
          </a:p>
          <a:p>
            <a:endParaRPr lang="en-US" b="1">
              <a:solidFill>
                <a:srgbClr val="0D3E56"/>
              </a:solidFill>
              <a:latin typeface="Franklin Gothic Medium" panose="020B0603020102020204" pitchFamily="34" charset="0"/>
              <a:cs typeface="Calibri" panose="020F0502020204030204" pitchFamily="34" charset="0"/>
            </a:endParaRPr>
          </a:p>
        </p:txBody>
      </p:sp>
      <p:pic>
        <p:nvPicPr>
          <p:cNvPr id="9" name="Picture 8" descr="Text&#10;&#10;Description automatically generated">
            <a:extLst>
              <a:ext uri="{FF2B5EF4-FFF2-40B4-BE49-F238E27FC236}">
                <a16:creationId xmlns:a16="http://schemas.microsoft.com/office/drawing/2014/main" id="{7643DEE4-878E-6846-A50E-6A4F43FFE1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
        <p:nvSpPr>
          <p:cNvPr id="10" name="TextBox 1">
            <a:extLst>
              <a:ext uri="{FF2B5EF4-FFF2-40B4-BE49-F238E27FC236}">
                <a16:creationId xmlns:a16="http://schemas.microsoft.com/office/drawing/2014/main" id="{2B5B6409-188F-4943-8875-12EDB24F49A2}"/>
              </a:ext>
            </a:extLst>
          </p:cNvPr>
          <p:cNvSpPr txBox="1"/>
          <p:nvPr/>
        </p:nvSpPr>
        <p:spPr>
          <a:xfrm>
            <a:off x="0" y="6647275"/>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©2014 Colour Preferences Ltd | </a:t>
            </a:r>
            <a:r>
              <a:rPr lang="en-GB" sz="1100" b="0" i="0" u="none" strike="noStrike" baseline="0" dirty="0" err="1">
                <a:solidFill>
                  <a:schemeClr val="bg1"/>
                </a:solidFill>
                <a:latin typeface="Calibri"/>
                <a:cs typeface="Calibri"/>
              </a:rPr>
              <a:t>www.colour-profiling.com</a:t>
            </a:r>
            <a:endParaRPr lang="en-GB" sz="1100" dirty="0">
              <a:solidFill>
                <a:schemeClr val="bg1"/>
              </a:solidFill>
              <a:latin typeface="Calibri"/>
              <a:cs typeface="Calibri"/>
            </a:endParaRPr>
          </a:p>
        </p:txBody>
      </p:sp>
    </p:spTree>
    <p:extLst>
      <p:ext uri="{BB962C8B-B14F-4D97-AF65-F5344CB8AC3E}">
        <p14:creationId xmlns:p14="http://schemas.microsoft.com/office/powerpoint/2010/main" val="1300033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5253CC-A619-3641-807B-80886A834D7A}"/>
              </a:ext>
            </a:extLst>
          </p:cNvPr>
          <p:cNvPicPr>
            <a:picLocks noChangeAspect="1"/>
          </p:cNvPicPr>
          <p:nvPr/>
        </p:nvPicPr>
        <p:blipFill rotWithShape="1">
          <a:blip r:embed="rId3"/>
          <a:srcRect l="15895" t="670" r="10374"/>
          <a:stretch/>
        </p:blipFill>
        <p:spPr>
          <a:xfrm>
            <a:off x="0" y="-50884"/>
            <a:ext cx="12192000" cy="6908885"/>
          </a:xfrm>
          <a:prstGeom prst="rect">
            <a:avLst/>
          </a:prstGeom>
        </p:spPr>
      </p:pic>
      <p:sp>
        <p:nvSpPr>
          <p:cNvPr id="7" name="TextBox 10">
            <a:extLst>
              <a:ext uri="{FF2B5EF4-FFF2-40B4-BE49-F238E27FC236}">
                <a16:creationId xmlns:a16="http://schemas.microsoft.com/office/drawing/2014/main" id="{120265DC-EA3E-7A4E-99A5-6786391161E3}"/>
              </a:ext>
            </a:extLst>
          </p:cNvPr>
          <p:cNvSpPr txBox="1"/>
          <p:nvPr/>
        </p:nvSpPr>
        <p:spPr>
          <a:xfrm>
            <a:off x="483973" y="942442"/>
            <a:ext cx="6876197" cy="3926676"/>
          </a:xfrm>
          <a:prstGeom prst="rect">
            <a:avLst/>
          </a:prstGeom>
          <a:ln w="12700">
            <a:miter lim="400000"/>
          </a:ln>
          <a:extLst>
            <a:ext uri="{C572A759-6A51-4108-AA02-DFA0A04FC94B}">
              <ma14:wrappingTextBoxFlag xmlns="" xmlns:ma14="http://schemas.microsoft.com/office/mac/drawingml/2011/main" val="1"/>
            </a:ext>
          </a:extLst>
        </p:spPr>
        <p:txBody>
          <a:bodyPr wrap="square" lIns="24110" tIns="24110" rIns="24110" bIns="24110"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r>
              <a:rPr lang="en-US" sz="3600">
                <a:solidFill>
                  <a:srgbClr val="4186A2"/>
                </a:solidFill>
              </a:rPr>
              <a:t>Exercise 12:</a:t>
            </a:r>
            <a:r>
              <a:rPr lang="en-US" sz="3600"/>
              <a:t> Planning your pitch</a:t>
            </a:r>
            <a:endParaRPr lang="en-US" sz="3600">
              <a:solidFill>
                <a:schemeClr val="tx1"/>
              </a:solidFill>
              <a:latin typeface="+mn-lt"/>
            </a:endParaRPr>
          </a:p>
          <a:p>
            <a:endParaRPr lang="en-US" sz="2400">
              <a:solidFill>
                <a:schemeClr val="tx1"/>
              </a:solidFill>
              <a:latin typeface="+mn-lt"/>
            </a:endParaRPr>
          </a:p>
          <a:p>
            <a:r>
              <a:rPr lang="en-US" sz="2400">
                <a:solidFill>
                  <a:srgbClr val="1A4960"/>
                </a:solidFill>
                <a:latin typeface="Franklin Gothic Medium" panose="020B0603020102020204" pitchFamily="34" charset="0"/>
              </a:rPr>
              <a:t>Reflecting on the two Client Profiles on the right: </a:t>
            </a:r>
          </a:p>
          <a:p>
            <a:endParaRPr lang="en-US" sz="2400">
              <a:solidFill>
                <a:srgbClr val="4286A0"/>
              </a:solidFill>
              <a:latin typeface="Franklin Gothic Medium" panose="020B0603020102020204" pitchFamily="34" charset="0"/>
            </a:endParaRPr>
          </a:p>
          <a:p>
            <a:pPr marL="800100" lvl="1" indent="-342900">
              <a:buFont typeface="Arial" panose="020B0604020202020204" pitchFamily="34" charset="0"/>
              <a:buChar char="•"/>
            </a:pPr>
            <a:r>
              <a:rPr lang="en-US" sz="2400">
                <a:solidFill>
                  <a:srgbClr val="4286A0"/>
                </a:solidFill>
                <a:latin typeface="Franklin Gothic Medium" panose="020B0603020102020204" pitchFamily="34" charset="0"/>
              </a:rPr>
              <a:t>What are their probable needs, motivations and communication preferences?</a:t>
            </a:r>
          </a:p>
          <a:p>
            <a:pPr marL="800100" lvl="1" indent="-342900">
              <a:buFont typeface="Arial" panose="020B0604020202020204" pitchFamily="34" charset="0"/>
              <a:buChar char="•"/>
            </a:pPr>
            <a:endParaRPr lang="en-US" sz="2400">
              <a:solidFill>
                <a:srgbClr val="4286A0"/>
              </a:solidFill>
              <a:latin typeface="Franklin Gothic Medium" panose="020B0603020102020204" pitchFamily="34" charset="0"/>
            </a:endParaRPr>
          </a:p>
          <a:p>
            <a:pPr marL="800100" lvl="1" indent="-342900">
              <a:buFont typeface="Arial" panose="020B0604020202020204" pitchFamily="34" charset="0"/>
              <a:buChar char="•"/>
            </a:pPr>
            <a:r>
              <a:rPr lang="en-US" sz="2400">
                <a:solidFill>
                  <a:srgbClr val="4286A0"/>
                </a:solidFill>
                <a:latin typeface="Franklin Gothic Medium" panose="020B0603020102020204" pitchFamily="34" charset="0"/>
              </a:rPr>
              <a:t>What will you need to ensure you do to enhance the sales process for them?  </a:t>
            </a:r>
          </a:p>
          <a:p>
            <a:pPr lvl="1"/>
            <a:endParaRPr lang="en-US" sz="2400">
              <a:solidFill>
                <a:srgbClr val="4286A0"/>
              </a:solidFill>
              <a:latin typeface="Franklin Gothic Medium" panose="020B0603020102020204" pitchFamily="34" charset="0"/>
            </a:endParaRPr>
          </a:p>
        </p:txBody>
      </p:sp>
      <p:pic>
        <p:nvPicPr>
          <p:cNvPr id="9" name="Picture 8" descr="Screenshot 2019-05-14 at 15.07.59.png">
            <a:extLst>
              <a:ext uri="{FF2B5EF4-FFF2-40B4-BE49-F238E27FC236}">
                <a16:creationId xmlns:a16="http://schemas.microsoft.com/office/drawing/2014/main" id="{FB40451E-7227-7343-941D-EDD12BD6E5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2777" y="1171495"/>
            <a:ext cx="3795250" cy="2087622"/>
          </a:xfrm>
          <a:prstGeom prst="rect">
            <a:avLst/>
          </a:prstGeom>
          <a:ln>
            <a:solidFill>
              <a:srgbClr val="6CA5AF"/>
            </a:solidFill>
          </a:ln>
        </p:spPr>
      </p:pic>
      <p:pic>
        <p:nvPicPr>
          <p:cNvPr id="12" name="Picture 11" descr="Screenshot 2019-05-14 at 15.40.36.png">
            <a:extLst>
              <a:ext uri="{FF2B5EF4-FFF2-40B4-BE49-F238E27FC236}">
                <a16:creationId xmlns:a16="http://schemas.microsoft.com/office/drawing/2014/main" id="{932CE777-9981-1C4A-9580-C41E73F7EC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2777" y="4023390"/>
            <a:ext cx="3803331" cy="2115094"/>
          </a:xfrm>
          <a:prstGeom prst="rect">
            <a:avLst/>
          </a:prstGeom>
          <a:ln>
            <a:solidFill>
              <a:srgbClr val="6CA5AF"/>
            </a:solidFill>
          </a:ln>
        </p:spPr>
      </p:pic>
      <p:sp>
        <p:nvSpPr>
          <p:cNvPr id="13" name="TextBox 12">
            <a:extLst>
              <a:ext uri="{FF2B5EF4-FFF2-40B4-BE49-F238E27FC236}">
                <a16:creationId xmlns:a16="http://schemas.microsoft.com/office/drawing/2014/main" id="{9442053B-B344-584F-AFE2-17B327256D75}"/>
              </a:ext>
            </a:extLst>
          </p:cNvPr>
          <p:cNvSpPr txBox="1"/>
          <p:nvPr/>
        </p:nvSpPr>
        <p:spPr>
          <a:xfrm>
            <a:off x="3205758" y="986829"/>
            <a:ext cx="338667" cy="369332"/>
          </a:xfrm>
          <a:prstGeom prst="rect">
            <a:avLst/>
          </a:prstGeom>
          <a:noFill/>
        </p:spPr>
        <p:txBody>
          <a:bodyPr wrap="square" rtlCol="0">
            <a:spAutoFit/>
          </a:bodyPr>
          <a:lstStyle/>
          <a:p>
            <a:r>
              <a:rPr lang="en-US"/>
              <a:t>1</a:t>
            </a:r>
          </a:p>
        </p:txBody>
      </p:sp>
      <p:sp>
        <p:nvSpPr>
          <p:cNvPr id="16" name="TextBox 15">
            <a:extLst>
              <a:ext uri="{FF2B5EF4-FFF2-40B4-BE49-F238E27FC236}">
                <a16:creationId xmlns:a16="http://schemas.microsoft.com/office/drawing/2014/main" id="{AF1BD883-DF72-3A48-BF19-2674642324AE}"/>
              </a:ext>
            </a:extLst>
          </p:cNvPr>
          <p:cNvSpPr txBox="1"/>
          <p:nvPr/>
        </p:nvSpPr>
        <p:spPr>
          <a:xfrm>
            <a:off x="9606751" y="757776"/>
            <a:ext cx="338667" cy="369332"/>
          </a:xfrm>
          <a:prstGeom prst="rect">
            <a:avLst/>
          </a:prstGeom>
          <a:noFill/>
        </p:spPr>
        <p:txBody>
          <a:bodyPr wrap="square" rtlCol="0">
            <a:spAutoFit/>
          </a:bodyPr>
          <a:lstStyle/>
          <a:p>
            <a:r>
              <a:rPr lang="en-US"/>
              <a:t>1</a:t>
            </a:r>
          </a:p>
        </p:txBody>
      </p:sp>
      <p:sp>
        <p:nvSpPr>
          <p:cNvPr id="17" name="TextBox 16">
            <a:extLst>
              <a:ext uri="{FF2B5EF4-FFF2-40B4-BE49-F238E27FC236}">
                <a16:creationId xmlns:a16="http://schemas.microsoft.com/office/drawing/2014/main" id="{18BE321F-1C34-EC44-BFEC-F553DA94CEDC}"/>
              </a:ext>
            </a:extLst>
          </p:cNvPr>
          <p:cNvSpPr txBox="1"/>
          <p:nvPr/>
        </p:nvSpPr>
        <p:spPr>
          <a:xfrm>
            <a:off x="9641068" y="3673676"/>
            <a:ext cx="338667" cy="369332"/>
          </a:xfrm>
          <a:prstGeom prst="rect">
            <a:avLst/>
          </a:prstGeom>
          <a:noFill/>
        </p:spPr>
        <p:txBody>
          <a:bodyPr wrap="square" rtlCol="0">
            <a:spAutoFit/>
          </a:bodyPr>
          <a:lstStyle/>
          <a:p>
            <a:r>
              <a:rPr lang="en-US"/>
              <a:t>2</a:t>
            </a:r>
          </a:p>
        </p:txBody>
      </p:sp>
      <p:pic>
        <p:nvPicPr>
          <p:cNvPr id="11" name="Picture 10" descr="Text&#10;&#10;Description automatically generated">
            <a:extLst>
              <a:ext uri="{FF2B5EF4-FFF2-40B4-BE49-F238E27FC236}">
                <a16:creationId xmlns:a16="http://schemas.microsoft.com/office/drawing/2014/main" id="{215DC278-310D-EA44-BF5B-C532DB28A9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
        <p:nvSpPr>
          <p:cNvPr id="14" name="TextBox 1">
            <a:extLst>
              <a:ext uri="{FF2B5EF4-FFF2-40B4-BE49-F238E27FC236}">
                <a16:creationId xmlns:a16="http://schemas.microsoft.com/office/drawing/2014/main" id="{6AD35C2B-01C3-C74C-A959-A86C48A47468}"/>
              </a:ext>
            </a:extLst>
          </p:cNvPr>
          <p:cNvSpPr txBox="1"/>
          <p:nvPr/>
        </p:nvSpPr>
        <p:spPr>
          <a:xfrm>
            <a:off x="0" y="6647275"/>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©2014 Colour Preferences Ltd | </a:t>
            </a:r>
            <a:r>
              <a:rPr lang="en-GB" sz="1100" b="0" i="0" u="none" strike="noStrike" baseline="0" dirty="0" err="1">
                <a:solidFill>
                  <a:schemeClr val="bg1"/>
                </a:solidFill>
                <a:latin typeface="Calibri"/>
                <a:cs typeface="Calibri"/>
              </a:rPr>
              <a:t>www.colour-profiling.com</a:t>
            </a:r>
            <a:endParaRPr lang="en-GB" sz="1100" dirty="0">
              <a:solidFill>
                <a:schemeClr val="bg1"/>
              </a:solidFill>
              <a:latin typeface="Calibri"/>
              <a:cs typeface="Calibri"/>
            </a:endParaRPr>
          </a:p>
        </p:txBody>
      </p:sp>
    </p:spTree>
    <p:extLst>
      <p:ext uri="{BB962C8B-B14F-4D97-AF65-F5344CB8AC3E}">
        <p14:creationId xmlns:p14="http://schemas.microsoft.com/office/powerpoint/2010/main" val="16267453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72D61E-DA52-5A43-BA4E-5CB5DB511EB8}"/>
              </a:ext>
            </a:extLst>
          </p:cNvPr>
          <p:cNvPicPr>
            <a:picLocks noChangeAspect="1"/>
          </p:cNvPicPr>
          <p:nvPr/>
        </p:nvPicPr>
        <p:blipFill rotWithShape="1">
          <a:blip r:embed="rId3"/>
          <a:srcRect l="15895" t="670" r="10374"/>
          <a:stretch/>
        </p:blipFill>
        <p:spPr>
          <a:xfrm>
            <a:off x="0" y="-50884"/>
            <a:ext cx="12192000" cy="6908885"/>
          </a:xfrm>
          <a:prstGeom prst="rect">
            <a:avLst/>
          </a:prstGeom>
        </p:spPr>
      </p:pic>
      <p:sp>
        <p:nvSpPr>
          <p:cNvPr id="24" name="TextBox 23">
            <a:extLst>
              <a:ext uri="{FF2B5EF4-FFF2-40B4-BE49-F238E27FC236}">
                <a16:creationId xmlns:a16="http://schemas.microsoft.com/office/drawing/2014/main" id="{82C1A0C8-11C1-4940-A73D-3B3537091F33}"/>
              </a:ext>
            </a:extLst>
          </p:cNvPr>
          <p:cNvSpPr txBox="1"/>
          <p:nvPr/>
        </p:nvSpPr>
        <p:spPr>
          <a:xfrm>
            <a:off x="434008" y="982143"/>
            <a:ext cx="4290392" cy="646331"/>
          </a:xfrm>
          <a:prstGeom prst="rect">
            <a:avLst/>
          </a:prstGeom>
          <a:noFill/>
        </p:spPr>
        <p:txBody>
          <a:bodyPr wrap="square" lIns="91440" tIns="45720" rIns="91440" bIns="45720" rtlCol="0" anchor="t">
            <a:spAutoFit/>
          </a:bodyPr>
          <a:lstStyle/>
          <a:p>
            <a:r>
              <a:rPr lang="en-US" sz="3600" b="1">
                <a:solidFill>
                  <a:srgbClr val="0D3E56"/>
                </a:solidFill>
                <a:latin typeface="Franklin Gothic Medium"/>
                <a:cs typeface="Calibri"/>
              </a:rPr>
              <a:t>Action Planning</a:t>
            </a:r>
          </a:p>
        </p:txBody>
      </p:sp>
      <p:sp>
        <p:nvSpPr>
          <p:cNvPr id="17" name="Rectangle 16">
            <a:extLst>
              <a:ext uri="{FF2B5EF4-FFF2-40B4-BE49-F238E27FC236}">
                <a16:creationId xmlns:a16="http://schemas.microsoft.com/office/drawing/2014/main" id="{F2467BE8-1381-4CDC-A957-C28A30F96C33}"/>
              </a:ext>
            </a:extLst>
          </p:cNvPr>
          <p:cNvSpPr/>
          <p:nvPr/>
        </p:nvSpPr>
        <p:spPr>
          <a:xfrm>
            <a:off x="434008" y="1790716"/>
            <a:ext cx="7106044" cy="4339650"/>
          </a:xfrm>
          <a:prstGeom prst="rect">
            <a:avLst/>
          </a:prstGeom>
        </p:spPr>
        <p:txBody>
          <a:bodyPr wrap="square">
            <a:spAutoFit/>
          </a:bodyPr>
          <a:lstStyle/>
          <a:p>
            <a:r>
              <a:rPr lang="en-US" sz="2400">
                <a:solidFill>
                  <a:srgbClr val="0D3E56"/>
                </a:solidFill>
                <a:latin typeface="Franklin Gothic Medium" panose="020B0603020102020204" pitchFamily="34" charset="0"/>
              </a:rPr>
              <a:t>Reflect on what you have learnt today through the lens of all 4 colours. </a:t>
            </a:r>
          </a:p>
          <a:p>
            <a:endParaRPr lang="en-US" sz="2400">
              <a:solidFill>
                <a:srgbClr val="0D3E56"/>
              </a:solidFill>
              <a:latin typeface="Franklin Gothic Medium" panose="020B0603020102020204" pitchFamily="34" charset="0"/>
            </a:endParaRPr>
          </a:p>
          <a:p>
            <a:pPr marL="457200" indent="-457200">
              <a:buFont typeface="Arial" panose="020B0604020202020204" pitchFamily="34" charset="0"/>
              <a:buChar char="•"/>
            </a:pPr>
            <a:r>
              <a:rPr lang="en-GB" sz="2400">
                <a:solidFill>
                  <a:srgbClr val="4286A0"/>
                </a:solidFill>
                <a:latin typeface="Franklin Gothic Medium"/>
              </a:rPr>
              <a:t>What was the most helpful insight you have gained from this workshop?</a:t>
            </a:r>
          </a:p>
          <a:p>
            <a:pPr marL="457200" indent="-457200">
              <a:buFont typeface="Arial" panose="020B0604020202020204" pitchFamily="34" charset="0"/>
              <a:buChar char="•"/>
            </a:pPr>
            <a:endParaRPr lang="en-GB" sz="2400">
              <a:solidFill>
                <a:srgbClr val="4286A0"/>
              </a:solidFill>
              <a:latin typeface="Franklin Gothic Medium"/>
            </a:endParaRPr>
          </a:p>
          <a:p>
            <a:pPr marL="457200" indent="-457200">
              <a:buFont typeface="Arial" panose="020B0604020202020204" pitchFamily="34" charset="0"/>
              <a:buChar char="•"/>
            </a:pPr>
            <a:r>
              <a:rPr lang="en-GB" sz="2400">
                <a:solidFill>
                  <a:srgbClr val="4286A0"/>
                </a:solidFill>
                <a:latin typeface="Franklin Gothic Medium"/>
              </a:rPr>
              <a:t>What one thing do you need to watch out for in order to ensure optimal sales effectiveness?</a:t>
            </a:r>
          </a:p>
          <a:p>
            <a:pPr marL="457200" indent="-457200">
              <a:buFont typeface="Arial" panose="020B0604020202020204" pitchFamily="34" charset="0"/>
              <a:buChar char="•"/>
            </a:pPr>
            <a:endParaRPr lang="en-GB" sz="2400">
              <a:solidFill>
                <a:srgbClr val="4286A0"/>
              </a:solidFill>
              <a:latin typeface="Franklin Gothic Medium"/>
            </a:endParaRPr>
          </a:p>
          <a:p>
            <a:pPr marL="457200" indent="-457200">
              <a:buFont typeface="Arial" panose="020B0604020202020204" pitchFamily="34" charset="0"/>
              <a:buChar char="•"/>
            </a:pPr>
            <a:r>
              <a:rPr lang="en-GB" sz="2400">
                <a:solidFill>
                  <a:srgbClr val="4286A0"/>
                </a:solidFill>
                <a:latin typeface="Franklin Gothic Medium"/>
              </a:rPr>
              <a:t>What do you want to commit to:</a:t>
            </a:r>
          </a:p>
          <a:p>
            <a:endParaRPr lang="en-GB" sz="1200">
              <a:solidFill>
                <a:srgbClr val="4286A0"/>
              </a:solidFill>
              <a:latin typeface="Franklin Gothic Medium"/>
            </a:endParaRPr>
          </a:p>
          <a:p>
            <a:pPr lvl="1"/>
            <a:r>
              <a:rPr lang="en-GB" sz="2400">
                <a:solidFill>
                  <a:srgbClr val="4286A0"/>
                </a:solidFill>
                <a:latin typeface="Franklin Gothic Medium"/>
              </a:rPr>
              <a:t>		Stop?	Start?	Continue? </a:t>
            </a:r>
          </a:p>
        </p:txBody>
      </p:sp>
      <p:pic>
        <p:nvPicPr>
          <p:cNvPr id="10" name="Picture 9" descr="Text&#10;&#10;Description automatically generated">
            <a:extLst>
              <a:ext uri="{FF2B5EF4-FFF2-40B4-BE49-F238E27FC236}">
                <a16:creationId xmlns:a16="http://schemas.microsoft.com/office/drawing/2014/main" id="{55353735-1B3C-A742-B146-5857F480DE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
        <p:nvSpPr>
          <p:cNvPr id="8" name="TextBox 1">
            <a:extLst>
              <a:ext uri="{FF2B5EF4-FFF2-40B4-BE49-F238E27FC236}">
                <a16:creationId xmlns:a16="http://schemas.microsoft.com/office/drawing/2014/main" id="{EBEA30BB-41FB-084A-A1E5-0403F21C8A60}"/>
              </a:ext>
            </a:extLst>
          </p:cNvPr>
          <p:cNvSpPr txBox="1"/>
          <p:nvPr/>
        </p:nvSpPr>
        <p:spPr>
          <a:xfrm>
            <a:off x="0" y="6647275"/>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©2014 Colour Preferences Ltd | </a:t>
            </a:r>
            <a:r>
              <a:rPr lang="en-GB" sz="1100" b="0" i="0" u="none" strike="noStrike" baseline="0" dirty="0" err="1">
                <a:solidFill>
                  <a:schemeClr val="bg1"/>
                </a:solidFill>
                <a:latin typeface="Calibri"/>
                <a:cs typeface="Calibri"/>
              </a:rPr>
              <a:t>www.colour-profiling.com</a:t>
            </a:r>
            <a:endParaRPr lang="en-GB" sz="1100" dirty="0">
              <a:solidFill>
                <a:schemeClr val="bg1"/>
              </a:solidFill>
              <a:latin typeface="Calibri"/>
              <a:cs typeface="Calibri"/>
            </a:endParaRPr>
          </a:p>
        </p:txBody>
      </p:sp>
      <p:pic>
        <p:nvPicPr>
          <p:cNvPr id="2" name="Picture 2" descr="Diagram&#10;&#10;Description automatically generated">
            <a:extLst>
              <a:ext uri="{FF2B5EF4-FFF2-40B4-BE49-F238E27FC236}">
                <a16:creationId xmlns:a16="http://schemas.microsoft.com/office/drawing/2014/main" id="{B3DBA2FB-9A4C-4DCA-BCE8-347527BCF442}"/>
              </a:ext>
            </a:extLst>
          </p:cNvPr>
          <p:cNvPicPr>
            <a:picLocks noChangeAspect="1"/>
          </p:cNvPicPr>
          <p:nvPr/>
        </p:nvPicPr>
        <p:blipFill>
          <a:blip r:embed="rId5"/>
          <a:stretch>
            <a:fillRect/>
          </a:stretch>
        </p:blipFill>
        <p:spPr>
          <a:xfrm>
            <a:off x="7240438" y="1378699"/>
            <a:ext cx="4885426" cy="4230001"/>
          </a:xfrm>
          <a:prstGeom prst="rect">
            <a:avLst/>
          </a:prstGeom>
        </p:spPr>
      </p:pic>
    </p:spTree>
    <p:extLst>
      <p:ext uri="{BB962C8B-B14F-4D97-AF65-F5344CB8AC3E}">
        <p14:creationId xmlns:p14="http://schemas.microsoft.com/office/powerpoint/2010/main" val="477947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79D8CAE-56F3-A843-9527-E7645AC36AA2}"/>
              </a:ext>
            </a:extLst>
          </p:cNvPr>
          <p:cNvPicPr>
            <a:picLocks noChangeAspect="1"/>
          </p:cNvPicPr>
          <p:nvPr/>
        </p:nvPicPr>
        <p:blipFill rotWithShape="1">
          <a:blip r:embed="rId3"/>
          <a:srcRect l="15895" t="670" r="10374"/>
          <a:stretch/>
        </p:blipFill>
        <p:spPr>
          <a:xfrm>
            <a:off x="0" y="-50884"/>
            <a:ext cx="12192000" cy="6908885"/>
          </a:xfrm>
          <a:prstGeom prst="rect">
            <a:avLst/>
          </a:prstGeom>
        </p:spPr>
      </p:pic>
      <p:pic>
        <p:nvPicPr>
          <p:cNvPr id="12" name="Picture 11">
            <a:extLst>
              <a:ext uri="{FF2B5EF4-FFF2-40B4-BE49-F238E27FC236}">
                <a16:creationId xmlns:a16="http://schemas.microsoft.com/office/drawing/2014/main" id="{A2FE34D9-A2AA-B641-96AC-F97E8CFB349D}"/>
              </a:ext>
            </a:extLst>
          </p:cNvPr>
          <p:cNvPicPr>
            <a:picLocks noChangeAspect="1"/>
          </p:cNvPicPr>
          <p:nvPr/>
        </p:nvPicPr>
        <p:blipFill>
          <a:blip r:embed="rId4"/>
          <a:stretch>
            <a:fillRect/>
          </a:stretch>
        </p:blipFill>
        <p:spPr>
          <a:xfrm>
            <a:off x="0" y="4615706"/>
            <a:ext cx="4950894" cy="1862516"/>
          </a:xfrm>
          <a:prstGeom prst="rect">
            <a:avLst/>
          </a:prstGeom>
        </p:spPr>
      </p:pic>
      <p:grpSp>
        <p:nvGrpSpPr>
          <p:cNvPr id="3" name="Group 2">
            <a:extLst>
              <a:ext uri="{FF2B5EF4-FFF2-40B4-BE49-F238E27FC236}">
                <a16:creationId xmlns:a16="http://schemas.microsoft.com/office/drawing/2014/main" id="{D39ADB07-AC85-9B49-9111-18C5D5E125C1}"/>
              </a:ext>
            </a:extLst>
          </p:cNvPr>
          <p:cNvGrpSpPr/>
          <p:nvPr/>
        </p:nvGrpSpPr>
        <p:grpSpPr>
          <a:xfrm>
            <a:off x="6638983" y="1273209"/>
            <a:ext cx="4353139" cy="3930342"/>
            <a:chOff x="4950894" y="1114660"/>
            <a:chExt cx="4353139" cy="3930342"/>
          </a:xfrm>
        </p:grpSpPr>
        <p:pic>
          <p:nvPicPr>
            <p:cNvPr id="10" name="Picture 9" descr="A picture containing text, dark&#10;&#10;Description automatically generated">
              <a:extLst>
                <a:ext uri="{FF2B5EF4-FFF2-40B4-BE49-F238E27FC236}">
                  <a16:creationId xmlns:a16="http://schemas.microsoft.com/office/drawing/2014/main" id="{47EF0657-F7F9-6F47-978E-93ED9B6108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8153" y="2726084"/>
              <a:ext cx="677984" cy="677984"/>
            </a:xfrm>
            <a:prstGeom prst="rect">
              <a:avLst/>
            </a:prstGeom>
          </p:spPr>
        </p:pic>
        <p:pic>
          <p:nvPicPr>
            <p:cNvPr id="14" name="Picture 13" descr="Icon&#10;&#10;Description automatically generated">
              <a:extLst>
                <a:ext uri="{FF2B5EF4-FFF2-40B4-BE49-F238E27FC236}">
                  <a16:creationId xmlns:a16="http://schemas.microsoft.com/office/drawing/2014/main" id="{C49944B0-15D8-4A46-9996-949FAAF488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0894" y="1905617"/>
              <a:ext cx="677984" cy="677984"/>
            </a:xfrm>
            <a:prstGeom prst="rect">
              <a:avLst/>
            </a:prstGeom>
          </p:spPr>
        </p:pic>
        <p:pic>
          <p:nvPicPr>
            <p:cNvPr id="16" name="Picture 15" descr="Icon&#10;&#10;Description automatically generated">
              <a:extLst>
                <a:ext uri="{FF2B5EF4-FFF2-40B4-BE49-F238E27FC236}">
                  <a16:creationId xmlns:a16="http://schemas.microsoft.com/office/drawing/2014/main" id="{35196C52-6AB0-F346-B92B-92F8630E83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68153" y="4367018"/>
              <a:ext cx="677984" cy="677984"/>
            </a:xfrm>
            <a:prstGeom prst="rect">
              <a:avLst/>
            </a:prstGeom>
          </p:spPr>
        </p:pic>
        <p:pic>
          <p:nvPicPr>
            <p:cNvPr id="18" name="Picture 17" descr="A picture containing text, sign&#10;&#10;Description automatically generated">
              <a:extLst>
                <a:ext uri="{FF2B5EF4-FFF2-40B4-BE49-F238E27FC236}">
                  <a16:creationId xmlns:a16="http://schemas.microsoft.com/office/drawing/2014/main" id="{BFE998AF-9876-DD4F-98B9-1526CB8AFAC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68153" y="3546551"/>
              <a:ext cx="677984" cy="677984"/>
            </a:xfrm>
            <a:prstGeom prst="rect">
              <a:avLst/>
            </a:prstGeom>
          </p:spPr>
        </p:pic>
        <p:pic>
          <p:nvPicPr>
            <p:cNvPr id="20" name="Picture 19" descr="A picture containing text, sign&#10;&#10;Description automatically generated">
              <a:extLst>
                <a:ext uri="{FF2B5EF4-FFF2-40B4-BE49-F238E27FC236}">
                  <a16:creationId xmlns:a16="http://schemas.microsoft.com/office/drawing/2014/main" id="{7E357006-3EDC-5B4E-9F99-C1F0B0DC123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68153" y="1114660"/>
              <a:ext cx="644912" cy="653180"/>
            </a:xfrm>
            <a:prstGeom prst="rect">
              <a:avLst/>
            </a:prstGeom>
          </p:spPr>
        </p:pic>
        <p:sp>
          <p:nvSpPr>
            <p:cNvPr id="21" name="Rectangle 20">
              <a:extLst>
                <a:ext uri="{FF2B5EF4-FFF2-40B4-BE49-F238E27FC236}">
                  <a16:creationId xmlns:a16="http://schemas.microsoft.com/office/drawing/2014/main" id="{A4E34F98-794A-6947-BCE5-0D05997B5798}"/>
                </a:ext>
              </a:extLst>
            </p:cNvPr>
            <p:cNvSpPr/>
            <p:nvPr/>
          </p:nvSpPr>
          <p:spPr>
            <a:xfrm>
              <a:off x="6122760" y="1210417"/>
              <a:ext cx="2832442" cy="461665"/>
            </a:xfrm>
            <a:prstGeom prst="rect">
              <a:avLst/>
            </a:prstGeom>
          </p:spPr>
          <p:txBody>
            <a:bodyPr wrap="none">
              <a:spAutoFit/>
            </a:bodyPr>
            <a:lstStyle/>
            <a:p>
              <a:r>
                <a:rPr lang="en-US" sz="2400" err="1">
                  <a:solidFill>
                    <a:srgbClr val="0D3E56"/>
                  </a:solidFill>
                  <a:latin typeface="Franklin Gothic Medium" panose="020B0603020102020204" pitchFamily="34" charset="0"/>
                  <a:cs typeface="Calibri" panose="020F0502020204030204" pitchFamily="34" charset="0"/>
                </a:rPr>
                <a:t>Colour-profiling.com</a:t>
              </a:r>
              <a:endParaRPr lang="en-US" sz="2400">
                <a:solidFill>
                  <a:srgbClr val="0D3E56"/>
                </a:solidFill>
                <a:latin typeface="Franklin Gothic Medium" panose="020B0603020102020204" pitchFamily="34" charset="0"/>
                <a:cs typeface="Calibri" panose="020F0502020204030204" pitchFamily="34" charset="0"/>
              </a:endParaRPr>
            </a:p>
          </p:txBody>
        </p:sp>
        <p:sp>
          <p:nvSpPr>
            <p:cNvPr id="22" name="Rectangle 21">
              <a:extLst>
                <a:ext uri="{FF2B5EF4-FFF2-40B4-BE49-F238E27FC236}">
                  <a16:creationId xmlns:a16="http://schemas.microsoft.com/office/drawing/2014/main" id="{1685A3A9-BBC5-444F-9910-380C0D21EB27}"/>
                </a:ext>
              </a:extLst>
            </p:cNvPr>
            <p:cNvSpPr/>
            <p:nvPr/>
          </p:nvSpPr>
          <p:spPr>
            <a:xfrm>
              <a:off x="6117327" y="2013776"/>
              <a:ext cx="2295565" cy="461665"/>
            </a:xfrm>
            <a:prstGeom prst="rect">
              <a:avLst/>
            </a:prstGeom>
          </p:spPr>
          <p:txBody>
            <a:bodyPr wrap="none">
              <a:spAutoFit/>
            </a:bodyPr>
            <a:lstStyle/>
            <a:p>
              <a:r>
                <a:rPr lang="en-US" sz="2400">
                  <a:solidFill>
                    <a:srgbClr val="0D3E56"/>
                  </a:solidFill>
                  <a:latin typeface="Franklin Gothic Medium" panose="020B0603020102020204" pitchFamily="34" charset="0"/>
                  <a:cs typeface="Calibri" panose="020F0502020204030204" pitchFamily="34" charset="0"/>
                </a:rPr>
                <a:t>@</a:t>
              </a:r>
              <a:r>
                <a:rPr lang="en-US" sz="2400" err="1">
                  <a:solidFill>
                    <a:srgbClr val="0D3E56"/>
                  </a:solidFill>
                  <a:latin typeface="Franklin Gothic Medium" panose="020B0603020102020204" pitchFamily="34" charset="0"/>
                  <a:cs typeface="Calibri" panose="020F0502020204030204" pitchFamily="34" charset="0"/>
                </a:rPr>
                <a:t>colourprofiling</a:t>
              </a:r>
              <a:endParaRPr lang="en-US" sz="2400">
                <a:solidFill>
                  <a:srgbClr val="0D3E56"/>
                </a:solidFill>
                <a:latin typeface="Franklin Gothic Medium" panose="020B060302010202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4716036C-3FE0-314B-9B24-E04F06F76A9C}"/>
                </a:ext>
              </a:extLst>
            </p:cNvPr>
            <p:cNvSpPr/>
            <p:nvPr/>
          </p:nvSpPr>
          <p:spPr>
            <a:xfrm>
              <a:off x="6117327" y="2834243"/>
              <a:ext cx="2054986" cy="461665"/>
            </a:xfrm>
            <a:prstGeom prst="rect">
              <a:avLst/>
            </a:prstGeom>
          </p:spPr>
          <p:txBody>
            <a:bodyPr wrap="none">
              <a:spAutoFit/>
            </a:bodyPr>
            <a:lstStyle/>
            <a:p>
              <a:r>
                <a:rPr lang="en-US" sz="2400">
                  <a:solidFill>
                    <a:srgbClr val="0D3E56"/>
                  </a:solidFill>
                  <a:latin typeface="Franklin Gothic Medium" panose="020B0603020102020204" pitchFamily="34" charset="0"/>
                  <a:cs typeface="Calibri" panose="020F0502020204030204" pitchFamily="34" charset="0"/>
                </a:rPr>
                <a:t>@</a:t>
              </a:r>
              <a:r>
                <a:rPr lang="en-US" sz="2400" err="1">
                  <a:solidFill>
                    <a:srgbClr val="0D3E56"/>
                  </a:solidFill>
                  <a:latin typeface="Franklin Gothic Medium" panose="020B0603020102020204" pitchFamily="34" charset="0"/>
                  <a:cs typeface="Calibri" panose="020F0502020204030204" pitchFamily="34" charset="0"/>
                </a:rPr>
                <a:t>cmeprofiling</a:t>
              </a:r>
              <a:endParaRPr lang="en-US" sz="2400">
                <a:solidFill>
                  <a:srgbClr val="0D3E56"/>
                </a:solidFill>
                <a:latin typeface="Franklin Gothic Medium" panose="020B0603020102020204" pitchFamily="34" charset="0"/>
                <a:cs typeface="Calibri" panose="020F0502020204030204" pitchFamily="34" charset="0"/>
              </a:endParaRPr>
            </a:p>
          </p:txBody>
        </p:sp>
        <p:sp>
          <p:nvSpPr>
            <p:cNvPr id="24" name="Rectangle 23">
              <a:extLst>
                <a:ext uri="{FF2B5EF4-FFF2-40B4-BE49-F238E27FC236}">
                  <a16:creationId xmlns:a16="http://schemas.microsoft.com/office/drawing/2014/main" id="{DBE3AC4E-87AB-284B-94A5-67CB87B79470}"/>
                </a:ext>
              </a:extLst>
            </p:cNvPr>
            <p:cNvSpPr/>
            <p:nvPr/>
          </p:nvSpPr>
          <p:spPr>
            <a:xfrm>
              <a:off x="6117327" y="4475177"/>
              <a:ext cx="3186706" cy="461665"/>
            </a:xfrm>
            <a:prstGeom prst="rect">
              <a:avLst/>
            </a:prstGeom>
          </p:spPr>
          <p:txBody>
            <a:bodyPr wrap="none">
              <a:spAutoFit/>
            </a:bodyPr>
            <a:lstStyle/>
            <a:p>
              <a:r>
                <a:rPr lang="en-US" sz="2400">
                  <a:solidFill>
                    <a:srgbClr val="0D3E56"/>
                  </a:solidFill>
                  <a:latin typeface="Franklin Gothic Medium" panose="020B0603020102020204" pitchFamily="34" charset="0"/>
                  <a:cs typeface="Calibri" panose="020F0502020204030204" pitchFamily="34" charset="0"/>
                </a:rPr>
                <a:t>@C-me Colour Profiling</a:t>
              </a:r>
              <a:endParaRPr lang="en-US" sz="2400"/>
            </a:p>
          </p:txBody>
        </p:sp>
        <p:sp>
          <p:nvSpPr>
            <p:cNvPr id="25" name="Rectangle 24">
              <a:extLst>
                <a:ext uri="{FF2B5EF4-FFF2-40B4-BE49-F238E27FC236}">
                  <a16:creationId xmlns:a16="http://schemas.microsoft.com/office/drawing/2014/main" id="{7F4C850B-602F-9D4C-82C2-F2C97E6CEC0E}"/>
                </a:ext>
              </a:extLst>
            </p:cNvPr>
            <p:cNvSpPr/>
            <p:nvPr/>
          </p:nvSpPr>
          <p:spPr>
            <a:xfrm>
              <a:off x="6122760" y="3665378"/>
              <a:ext cx="2681888" cy="461665"/>
            </a:xfrm>
            <a:prstGeom prst="rect">
              <a:avLst/>
            </a:prstGeom>
          </p:spPr>
          <p:txBody>
            <a:bodyPr wrap="none">
              <a:spAutoFit/>
            </a:bodyPr>
            <a:lstStyle/>
            <a:p>
              <a:r>
                <a:rPr lang="en-US" sz="2400" err="1">
                  <a:solidFill>
                    <a:srgbClr val="0D3E56"/>
                  </a:solidFill>
                  <a:latin typeface="Franklin Gothic Medium" panose="020B0603020102020204" pitchFamily="34" charset="0"/>
                </a:rPr>
                <a:t>Cmecolourprofiling</a:t>
              </a:r>
              <a:endParaRPr lang="en-US" sz="2400">
                <a:solidFill>
                  <a:srgbClr val="0D3E56"/>
                </a:solidFill>
                <a:latin typeface="Franklin Gothic Medium" panose="020B0603020102020204" pitchFamily="34" charset="0"/>
              </a:endParaRPr>
            </a:p>
          </p:txBody>
        </p:sp>
      </p:grpSp>
      <p:sp>
        <p:nvSpPr>
          <p:cNvPr id="30" name="TextBox 29">
            <a:extLst>
              <a:ext uri="{FF2B5EF4-FFF2-40B4-BE49-F238E27FC236}">
                <a16:creationId xmlns:a16="http://schemas.microsoft.com/office/drawing/2014/main" id="{8E419E5C-6C2E-3D40-8CB2-81EA00CB8264}"/>
              </a:ext>
            </a:extLst>
          </p:cNvPr>
          <p:cNvSpPr txBox="1"/>
          <p:nvPr/>
        </p:nvSpPr>
        <p:spPr>
          <a:xfrm>
            <a:off x="636558" y="1433661"/>
            <a:ext cx="5077839" cy="1200329"/>
          </a:xfrm>
          <a:prstGeom prst="rect">
            <a:avLst/>
          </a:prstGeom>
          <a:noFill/>
        </p:spPr>
        <p:txBody>
          <a:bodyPr wrap="square" rtlCol="0">
            <a:spAutoFit/>
          </a:bodyPr>
          <a:lstStyle/>
          <a:p>
            <a:r>
              <a:rPr lang="en-US" sz="3600" b="1">
                <a:solidFill>
                  <a:srgbClr val="0D3E56"/>
                </a:solidFill>
                <a:latin typeface="Franklin Gothic Medium" panose="020B0603020102020204" pitchFamily="34" charset="0"/>
                <a:cs typeface="Calibri" panose="020F0502020204030204" pitchFamily="34" charset="0"/>
              </a:rPr>
              <a:t>Thank you and please stay in touch! </a:t>
            </a:r>
          </a:p>
        </p:txBody>
      </p:sp>
      <p:pic>
        <p:nvPicPr>
          <p:cNvPr id="27" name="Picture 26" descr="Text&#10;&#10;Description automatically generated">
            <a:extLst>
              <a:ext uri="{FF2B5EF4-FFF2-40B4-BE49-F238E27FC236}">
                <a16:creationId xmlns:a16="http://schemas.microsoft.com/office/drawing/2014/main" id="{90D2A723-A6A4-2C42-88B4-B92BB535052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
        <p:nvSpPr>
          <p:cNvPr id="19" name="TextBox 1">
            <a:extLst>
              <a:ext uri="{FF2B5EF4-FFF2-40B4-BE49-F238E27FC236}">
                <a16:creationId xmlns:a16="http://schemas.microsoft.com/office/drawing/2014/main" id="{0869D5BB-55F8-8443-87AB-462B04EBED88}"/>
              </a:ext>
            </a:extLst>
          </p:cNvPr>
          <p:cNvSpPr txBox="1"/>
          <p:nvPr/>
        </p:nvSpPr>
        <p:spPr>
          <a:xfrm>
            <a:off x="0" y="6647275"/>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©2014 Colour Preferences Ltd | </a:t>
            </a:r>
            <a:r>
              <a:rPr lang="en-GB" sz="1100" b="0" i="0" u="none" strike="noStrike" baseline="0" dirty="0" err="1">
                <a:solidFill>
                  <a:schemeClr val="bg1"/>
                </a:solidFill>
                <a:latin typeface="Calibri"/>
                <a:cs typeface="Calibri"/>
              </a:rPr>
              <a:t>www.colour-profiling.com</a:t>
            </a:r>
            <a:endParaRPr lang="en-GB" sz="1100" dirty="0">
              <a:solidFill>
                <a:schemeClr val="bg1"/>
              </a:solidFill>
              <a:latin typeface="Calibri"/>
              <a:cs typeface="Calibri"/>
            </a:endParaRPr>
          </a:p>
        </p:txBody>
      </p:sp>
    </p:spTree>
    <p:extLst>
      <p:ext uri="{BB962C8B-B14F-4D97-AF65-F5344CB8AC3E}">
        <p14:creationId xmlns:p14="http://schemas.microsoft.com/office/powerpoint/2010/main" val="3301908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23FFED-6210-7543-9B9C-63892E9D1470}"/>
              </a:ext>
            </a:extLst>
          </p:cNvPr>
          <p:cNvSpPr txBox="1"/>
          <p:nvPr/>
        </p:nvSpPr>
        <p:spPr>
          <a:xfrm>
            <a:off x="1890276" y="182020"/>
            <a:ext cx="8698831" cy="646331"/>
          </a:xfrm>
          <a:prstGeom prst="rect">
            <a:avLst/>
          </a:prstGeom>
          <a:noFill/>
        </p:spPr>
        <p:txBody>
          <a:bodyPr wrap="square" rtlCol="0">
            <a:spAutoFit/>
          </a:bodyPr>
          <a:lstStyle/>
          <a:p>
            <a:pPr algn="ctr"/>
            <a:r>
              <a:rPr lang="en-US" sz="3600" b="1">
                <a:solidFill>
                  <a:srgbClr val="4186A2"/>
                </a:solidFill>
                <a:latin typeface="Franklin Gothic Medium" panose="020B0603020102020204" pitchFamily="34" charset="0"/>
                <a:cs typeface="Calibri" panose="020F0502020204030204" pitchFamily="34" charset="0"/>
              </a:rPr>
              <a:t>Session Delivery</a:t>
            </a:r>
          </a:p>
        </p:txBody>
      </p:sp>
      <p:sp>
        <p:nvSpPr>
          <p:cNvPr id="5" name="TextBox 10">
            <a:extLst>
              <a:ext uri="{FF2B5EF4-FFF2-40B4-BE49-F238E27FC236}">
                <a16:creationId xmlns:a16="http://schemas.microsoft.com/office/drawing/2014/main" id="{540C2F52-C418-8542-85C4-838CC7624AE0}"/>
              </a:ext>
            </a:extLst>
          </p:cNvPr>
          <p:cNvSpPr txBox="1"/>
          <p:nvPr/>
        </p:nvSpPr>
        <p:spPr>
          <a:xfrm>
            <a:off x="287384" y="1255746"/>
            <a:ext cx="11518793" cy="2650245"/>
          </a:xfrm>
          <a:prstGeom prst="rect">
            <a:avLst/>
          </a:prstGeom>
          <a:ln w="12700">
            <a:miter lim="400000"/>
          </a:ln>
          <a:extLst>
            <a:ext uri="{C572A759-6A51-4108-AA02-DFA0A04FC94B}">
              <ma14:wrappingTextBoxFlag xmlns="" xmlns:ma14="http://schemas.microsoft.com/office/mac/drawingml/2011/main" val="1"/>
            </a:ext>
          </a:extLst>
        </p:spPr>
        <p:txBody>
          <a:bodyPr wrap="square" lIns="32147" tIns="32147" rIns="32147" bIns="32147"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pPr marL="342900" indent="-342900">
              <a:buFont typeface="Arial" panose="020B0604020202020204" pitchFamily="34" charset="0"/>
              <a:buChar char="•"/>
            </a:pPr>
            <a:r>
              <a:rPr lang="en-GB" sz="2400" b="0"/>
              <a:t>We encourage you to </a:t>
            </a:r>
            <a:r>
              <a:rPr lang="en-GB" sz="2400"/>
              <a:t>run through </a:t>
            </a:r>
            <a:r>
              <a:rPr lang="en-GB" sz="2400" b="0"/>
              <a:t>all the slides ahead of delivering them in slideshow mode. Some slides are </a:t>
            </a:r>
            <a:r>
              <a:rPr lang="en-GB" sz="2400"/>
              <a:t>static</a:t>
            </a:r>
            <a:r>
              <a:rPr lang="en-GB" sz="2400" b="0"/>
              <a:t> and others include </a:t>
            </a:r>
            <a:r>
              <a:rPr lang="en-GB" sz="2400"/>
              <a:t>animations</a:t>
            </a:r>
            <a:r>
              <a:rPr lang="en-GB" sz="2400" b="0"/>
              <a:t>. Please check that these animations work.</a:t>
            </a:r>
          </a:p>
          <a:p>
            <a:endParaRPr lang="en-GB" sz="2400" b="0"/>
          </a:p>
          <a:p>
            <a:pPr marL="342900" indent="-342900">
              <a:buFont typeface="Arial" panose="020B0604020202020204" pitchFamily="34" charset="0"/>
              <a:buChar char="•"/>
            </a:pPr>
            <a:r>
              <a:rPr lang="en-GB" sz="2400" b="0"/>
              <a:t>Be aware that the Timer slide animation can corrupt.</a:t>
            </a:r>
          </a:p>
          <a:p>
            <a:endParaRPr lang="en-GB" sz="2400" b="0"/>
          </a:p>
          <a:p>
            <a:pPr marL="342900" indent="-342900">
              <a:buFont typeface="Arial" panose="020B0604020202020204" pitchFamily="34" charset="0"/>
              <a:buChar char="•"/>
            </a:pPr>
            <a:r>
              <a:rPr lang="en-GB" sz="2400" b="0"/>
              <a:t>Brief </a:t>
            </a:r>
            <a:r>
              <a:rPr lang="en-GB" sz="2400"/>
              <a:t>notes</a:t>
            </a:r>
            <a:r>
              <a:rPr lang="en-GB" sz="2400" b="0"/>
              <a:t> are provided below each slide to give delivery guidance.</a:t>
            </a:r>
          </a:p>
        </p:txBody>
      </p:sp>
      <p:sp>
        <p:nvSpPr>
          <p:cNvPr id="2" name="TextBox 1">
            <a:extLst>
              <a:ext uri="{FF2B5EF4-FFF2-40B4-BE49-F238E27FC236}">
                <a16:creationId xmlns:a16="http://schemas.microsoft.com/office/drawing/2014/main" id="{933B3D97-8044-1346-995A-88CE8E945D4B}"/>
              </a:ext>
            </a:extLst>
          </p:cNvPr>
          <p:cNvSpPr txBox="1"/>
          <p:nvPr/>
        </p:nvSpPr>
        <p:spPr>
          <a:xfrm>
            <a:off x="7647709" y="6830291"/>
            <a:ext cx="184731" cy="369332"/>
          </a:xfrm>
          <a:prstGeom prst="rect">
            <a:avLst/>
          </a:prstGeom>
          <a:noFill/>
        </p:spPr>
        <p:txBody>
          <a:bodyPr wrap="none" rtlCol="0">
            <a:spAutoFit/>
          </a:bodyPr>
          <a:lstStyle/>
          <a:p>
            <a:endParaRPr lang="en-US"/>
          </a:p>
        </p:txBody>
      </p:sp>
      <p:sp>
        <p:nvSpPr>
          <p:cNvPr id="7" name="TextBox 1">
            <a:extLst>
              <a:ext uri="{FF2B5EF4-FFF2-40B4-BE49-F238E27FC236}">
                <a16:creationId xmlns:a16="http://schemas.microsoft.com/office/drawing/2014/main" id="{3ABF44A7-3F93-A44C-93BF-6CFE087D9F19}"/>
              </a:ext>
            </a:extLst>
          </p:cNvPr>
          <p:cNvSpPr txBox="1"/>
          <p:nvPr/>
        </p:nvSpPr>
        <p:spPr>
          <a:xfrm>
            <a:off x="0" y="6596390"/>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rgbClr val="1A4960"/>
                </a:solidFill>
                <a:latin typeface="Calibri"/>
                <a:cs typeface="Calibri"/>
              </a:rPr>
              <a:t>©2014 Colour Preferences Ltd | </a:t>
            </a:r>
            <a:r>
              <a:rPr lang="en-GB" sz="1100" b="0" i="0" u="none" strike="noStrike" baseline="0" dirty="0" err="1">
                <a:solidFill>
                  <a:srgbClr val="1A4960"/>
                </a:solidFill>
                <a:latin typeface="Calibri"/>
                <a:cs typeface="Calibri"/>
              </a:rPr>
              <a:t>www.colour-profiling.com</a:t>
            </a:r>
            <a:endParaRPr lang="en-GB" sz="1100" dirty="0">
              <a:solidFill>
                <a:srgbClr val="1A4960"/>
              </a:solidFill>
              <a:latin typeface="Calibri"/>
              <a:cs typeface="Calibri"/>
            </a:endParaRPr>
          </a:p>
        </p:txBody>
      </p:sp>
    </p:spTree>
    <p:extLst>
      <p:ext uri="{BB962C8B-B14F-4D97-AF65-F5344CB8AC3E}">
        <p14:creationId xmlns:p14="http://schemas.microsoft.com/office/powerpoint/2010/main" val="2557649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533AFD2-14DE-4F47-A8C5-943A2AD6902D}"/>
              </a:ext>
            </a:extLst>
          </p:cNvPr>
          <p:cNvPicPr>
            <a:picLocks noChangeAspect="1"/>
          </p:cNvPicPr>
          <p:nvPr/>
        </p:nvPicPr>
        <p:blipFill rotWithShape="1">
          <a:blip r:embed="rId3"/>
          <a:srcRect l="15895" t="670" r="10374"/>
          <a:stretch/>
        </p:blipFill>
        <p:spPr>
          <a:xfrm>
            <a:off x="0" y="0"/>
            <a:ext cx="12192000" cy="6908885"/>
          </a:xfrm>
          <a:prstGeom prst="rect">
            <a:avLst/>
          </a:prstGeom>
        </p:spPr>
      </p:pic>
      <p:sp>
        <p:nvSpPr>
          <p:cNvPr id="6" name="TextBox 5">
            <a:extLst>
              <a:ext uri="{FF2B5EF4-FFF2-40B4-BE49-F238E27FC236}">
                <a16:creationId xmlns:a16="http://schemas.microsoft.com/office/drawing/2014/main" id="{C41A4ACA-164D-1D45-BE9D-20D2D3F76C14}"/>
              </a:ext>
            </a:extLst>
          </p:cNvPr>
          <p:cNvSpPr txBox="1"/>
          <p:nvPr/>
        </p:nvSpPr>
        <p:spPr>
          <a:xfrm>
            <a:off x="3477718" y="768189"/>
            <a:ext cx="8280274" cy="1200329"/>
          </a:xfrm>
          <a:prstGeom prst="rect">
            <a:avLst/>
          </a:prstGeom>
          <a:noFill/>
        </p:spPr>
        <p:txBody>
          <a:bodyPr wrap="square" lIns="91440" tIns="45720" rIns="91440" bIns="45720" rtlCol="0" anchor="t">
            <a:spAutoFit/>
          </a:bodyPr>
          <a:lstStyle/>
          <a:p>
            <a:pPr algn="r"/>
            <a:r>
              <a:rPr lang="en-US" sz="3600" b="1" dirty="0">
                <a:solidFill>
                  <a:srgbClr val="0D3E56"/>
                </a:solidFill>
                <a:latin typeface="Franklin Gothic Medium"/>
                <a:cs typeface="Calibri"/>
              </a:rPr>
              <a:t>Welcome to your C-me </a:t>
            </a:r>
          </a:p>
          <a:p>
            <a:pPr algn="r"/>
            <a:r>
              <a:rPr lang="en-US" sz="3600" b="1" dirty="0">
                <a:solidFill>
                  <a:srgbClr val="0D3E56"/>
                </a:solidFill>
                <a:latin typeface="Franklin Gothic Medium"/>
                <a:cs typeface="Calibri"/>
              </a:rPr>
              <a:t>Sales and Influencing Workshop</a:t>
            </a:r>
            <a:endParaRPr lang="en-US" sz="3600" b="1" dirty="0">
              <a:solidFill>
                <a:srgbClr val="0D3E56"/>
              </a:solidFill>
              <a:latin typeface="Franklin Gothic Medium" panose="020B060302010202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F36D061-AE11-46BC-BA24-4EDD59F0CF18}"/>
              </a:ext>
            </a:extLst>
          </p:cNvPr>
          <p:cNvSpPr txBox="1"/>
          <p:nvPr/>
        </p:nvSpPr>
        <p:spPr>
          <a:xfrm>
            <a:off x="7949613" y="2077772"/>
            <a:ext cx="3808379" cy="307777"/>
          </a:xfrm>
          <a:prstGeom prst="rect">
            <a:avLst/>
          </a:prstGeom>
          <a:noFill/>
        </p:spPr>
        <p:txBody>
          <a:bodyPr wrap="square" rtlCol="0">
            <a:spAutoFit/>
          </a:bodyPr>
          <a:lstStyle/>
          <a:p>
            <a:r>
              <a:rPr lang="en-GB" sz="1400">
                <a:solidFill>
                  <a:srgbClr val="0D3E56"/>
                </a:solidFill>
                <a:latin typeface="Franklin Gothic Medium" panose="020B0603020102020204" pitchFamily="34" charset="0"/>
              </a:rPr>
              <a:t>Helping you and others to perform at their best</a:t>
            </a:r>
          </a:p>
        </p:txBody>
      </p:sp>
      <p:pic>
        <p:nvPicPr>
          <p:cNvPr id="4" name="Picture 10">
            <a:extLst>
              <a:ext uri="{FF2B5EF4-FFF2-40B4-BE49-F238E27FC236}">
                <a16:creationId xmlns:a16="http://schemas.microsoft.com/office/drawing/2014/main" id="{BF1DF9B8-7380-41F0-B080-6E792260F2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42675"/>
            <a:ext cx="6121982" cy="47175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15850E3-D760-334D-83CA-7E57245646E4}"/>
              </a:ext>
            </a:extLst>
          </p:cNvPr>
          <p:cNvSpPr txBox="1"/>
          <p:nvPr/>
        </p:nvSpPr>
        <p:spPr>
          <a:xfrm>
            <a:off x="7272649" y="3295357"/>
            <a:ext cx="2785997" cy="369332"/>
          </a:xfrm>
          <a:prstGeom prst="rect">
            <a:avLst/>
          </a:prstGeom>
          <a:noFill/>
        </p:spPr>
        <p:txBody>
          <a:bodyPr wrap="square" lIns="91440" tIns="45720" rIns="91440" bIns="45720" rtlCol="0" anchor="t">
            <a:spAutoFit/>
          </a:bodyPr>
          <a:lstStyle/>
          <a:p>
            <a:pPr algn="ctr"/>
            <a:r>
              <a:rPr lang="en-US" dirty="0">
                <a:highlight>
                  <a:srgbClr val="FFFF00"/>
                </a:highlight>
              </a:rPr>
              <a:t>Insert bespoke logo here</a:t>
            </a:r>
          </a:p>
        </p:txBody>
      </p:sp>
      <p:pic>
        <p:nvPicPr>
          <p:cNvPr id="11" name="Picture 10" descr="Text&#10;&#10;Description automatically generated">
            <a:extLst>
              <a:ext uri="{FF2B5EF4-FFF2-40B4-BE49-F238E27FC236}">
                <a16:creationId xmlns:a16="http://schemas.microsoft.com/office/drawing/2014/main" id="{6D94B5A9-1569-6849-8863-0416CEBFDE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
        <p:nvSpPr>
          <p:cNvPr id="9" name="TextBox 1">
            <a:extLst>
              <a:ext uri="{FF2B5EF4-FFF2-40B4-BE49-F238E27FC236}">
                <a16:creationId xmlns:a16="http://schemas.microsoft.com/office/drawing/2014/main" id="{B85ED3E2-027F-1E48-A0CE-7F176611A094}"/>
              </a:ext>
            </a:extLst>
          </p:cNvPr>
          <p:cNvSpPr txBox="1"/>
          <p:nvPr/>
        </p:nvSpPr>
        <p:spPr>
          <a:xfrm>
            <a:off x="0" y="6647275"/>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©2014 Colour Preferences Ltd | </a:t>
            </a:r>
            <a:r>
              <a:rPr lang="en-GB" sz="1100" b="0" i="0" u="none" strike="noStrike" baseline="0" dirty="0" err="1">
                <a:solidFill>
                  <a:schemeClr val="bg1"/>
                </a:solidFill>
                <a:latin typeface="Calibri"/>
                <a:cs typeface="Calibri"/>
              </a:rPr>
              <a:t>www.colour-profiling.com</a:t>
            </a:r>
            <a:endParaRPr lang="en-GB" sz="1100" dirty="0">
              <a:solidFill>
                <a:schemeClr val="bg1"/>
              </a:solidFill>
              <a:latin typeface="Calibri"/>
              <a:cs typeface="Calibri"/>
            </a:endParaRPr>
          </a:p>
        </p:txBody>
      </p:sp>
    </p:spTree>
    <p:extLst>
      <p:ext uri="{BB962C8B-B14F-4D97-AF65-F5344CB8AC3E}">
        <p14:creationId xmlns:p14="http://schemas.microsoft.com/office/powerpoint/2010/main" val="2139501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414395F-DBB4-7649-8566-CA6694F2F225}"/>
              </a:ext>
            </a:extLst>
          </p:cNvPr>
          <p:cNvPicPr>
            <a:picLocks noChangeAspect="1"/>
          </p:cNvPicPr>
          <p:nvPr/>
        </p:nvPicPr>
        <p:blipFill rotWithShape="1">
          <a:blip r:embed="rId3"/>
          <a:srcRect l="15895" t="670" r="10374"/>
          <a:stretch/>
        </p:blipFill>
        <p:spPr>
          <a:xfrm>
            <a:off x="0" y="0"/>
            <a:ext cx="12192000" cy="6908885"/>
          </a:xfrm>
          <a:prstGeom prst="rect">
            <a:avLst/>
          </a:prstGeom>
        </p:spPr>
      </p:pic>
      <p:sp>
        <p:nvSpPr>
          <p:cNvPr id="3" name="TextBox 10">
            <a:extLst>
              <a:ext uri="{FF2B5EF4-FFF2-40B4-BE49-F238E27FC236}">
                <a16:creationId xmlns:a16="http://schemas.microsoft.com/office/drawing/2014/main" id="{E992A3F3-D8E7-6D49-AACA-EDE230592294}"/>
              </a:ext>
            </a:extLst>
          </p:cNvPr>
          <p:cNvSpPr txBox="1"/>
          <p:nvPr/>
        </p:nvSpPr>
        <p:spPr>
          <a:xfrm>
            <a:off x="774205" y="991717"/>
            <a:ext cx="7696314" cy="4203674"/>
          </a:xfrm>
          <a:prstGeom prst="rect">
            <a:avLst/>
          </a:prstGeom>
          <a:ln w="12700">
            <a:miter lim="400000"/>
          </a:ln>
          <a:extLst>
            <a:ext uri="{C572A759-6A51-4108-AA02-DFA0A04FC94B}">
              <ma14:wrappingTextBoxFlag xmlns="" xmlns:ma14="http://schemas.microsoft.com/office/mac/drawingml/2011/main" val="1"/>
            </a:ext>
          </a:extLst>
        </p:spPr>
        <p:txBody>
          <a:bodyPr wrap="square" lIns="24110" tIns="24110" rIns="24110" bIns="24110"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r>
              <a:rPr lang="en-US" sz="2700"/>
              <a:t>Our Aims for this session</a:t>
            </a:r>
          </a:p>
          <a:p>
            <a:endParaRPr lang="en-US" sz="2700"/>
          </a:p>
          <a:p>
            <a:pPr marL="514350" indent="-514350">
              <a:buAutoNum type="arabicPeriod"/>
            </a:pPr>
            <a:r>
              <a:rPr lang="en-US" sz="2400" b="0"/>
              <a:t>Recap </a:t>
            </a:r>
            <a:r>
              <a:rPr lang="en-US" sz="2400" err="1"/>
              <a:t>Colourful</a:t>
            </a:r>
            <a:r>
              <a:rPr lang="en-US" sz="2400"/>
              <a:t> </a:t>
            </a:r>
            <a:r>
              <a:rPr lang="en-US" sz="2400" err="1"/>
              <a:t>Behaviours</a:t>
            </a:r>
            <a:endParaRPr lang="en-US" sz="2400"/>
          </a:p>
          <a:p>
            <a:pPr marL="514350" indent="-514350">
              <a:buAutoNum type="arabicPeriod"/>
            </a:pPr>
            <a:endParaRPr lang="en-US" sz="2400" b="0" err="1"/>
          </a:p>
          <a:p>
            <a:pPr marL="514350" indent="-514350">
              <a:buAutoNum type="arabicPeriod"/>
            </a:pPr>
            <a:r>
              <a:rPr lang="en-US" sz="2400" b="0"/>
              <a:t>Consider personal sales </a:t>
            </a:r>
            <a:r>
              <a:rPr lang="en-US" sz="2400"/>
              <a:t>strengths</a:t>
            </a:r>
            <a:r>
              <a:rPr lang="en-US" sz="2400" b="0"/>
              <a:t> and </a:t>
            </a:r>
            <a:r>
              <a:rPr lang="en-US" sz="2400"/>
              <a:t>blind spots</a:t>
            </a:r>
            <a:endParaRPr lang="en-US" sz="2400" b="0"/>
          </a:p>
          <a:p>
            <a:pPr marL="514350" indent="-514350">
              <a:buAutoNum type="arabicPeriod"/>
            </a:pPr>
            <a:endParaRPr lang="en-US" sz="2400" b="0"/>
          </a:p>
          <a:p>
            <a:pPr marL="514350" indent="-514350">
              <a:buAutoNum type="arabicPeriod"/>
            </a:pPr>
            <a:r>
              <a:rPr lang="en-US" sz="2400" b="0" dirty="0"/>
              <a:t>Consider Team sales </a:t>
            </a:r>
            <a:r>
              <a:rPr lang="en-US" sz="2400" dirty="0"/>
              <a:t>strengths</a:t>
            </a:r>
            <a:r>
              <a:rPr lang="en-US" sz="2400" b="0" dirty="0"/>
              <a:t> and </a:t>
            </a:r>
            <a:r>
              <a:rPr lang="en-US" sz="2400"/>
              <a:t>blind spots</a:t>
            </a:r>
          </a:p>
          <a:p>
            <a:pPr marL="514350" indent="-514350">
              <a:buAutoNum type="arabicPeriod"/>
            </a:pPr>
            <a:endParaRPr lang="en-US" sz="2400"/>
          </a:p>
          <a:p>
            <a:pPr marL="514350" indent="-514350">
              <a:buAutoNum type="arabicPeriod"/>
            </a:pPr>
            <a:r>
              <a:rPr lang="en-US" sz="2400" b="0"/>
              <a:t>Review</a:t>
            </a:r>
            <a:r>
              <a:rPr lang="en-US" sz="2400"/>
              <a:t> sales drivers </a:t>
            </a:r>
            <a:r>
              <a:rPr lang="en-US" sz="2400" b="0"/>
              <a:t>and</a:t>
            </a:r>
            <a:r>
              <a:rPr lang="en-US" sz="2400"/>
              <a:t> blockers </a:t>
            </a:r>
            <a:r>
              <a:rPr lang="en-US" sz="2400" b="0"/>
              <a:t>around the wheel</a:t>
            </a:r>
          </a:p>
          <a:p>
            <a:pPr marL="514350" indent="-514350">
              <a:buAutoNum type="arabicPeriod"/>
            </a:pPr>
            <a:endParaRPr lang="en-US" sz="2400" b="0"/>
          </a:p>
          <a:p>
            <a:pPr marL="514350" indent="-514350">
              <a:buAutoNum type="arabicPeriod"/>
            </a:pPr>
            <a:r>
              <a:rPr lang="en-US" sz="2400" b="0"/>
              <a:t>Apply learning to maximize </a:t>
            </a:r>
            <a:r>
              <a:rPr lang="en-US" sz="2400"/>
              <a:t>sales performance</a:t>
            </a:r>
          </a:p>
        </p:txBody>
      </p:sp>
      <p:pic>
        <p:nvPicPr>
          <p:cNvPr id="6" name="Picture 5" descr="A picture containing transport, aircraft, balloon&#10;&#10;Description automatically generated">
            <a:extLst>
              <a:ext uri="{FF2B5EF4-FFF2-40B4-BE49-F238E27FC236}">
                <a16:creationId xmlns:a16="http://schemas.microsoft.com/office/drawing/2014/main" id="{BE6E837A-E523-CF45-9169-5512C37E7693}"/>
              </a:ext>
            </a:extLst>
          </p:cNvPr>
          <p:cNvPicPr>
            <a:picLocks noChangeAspect="1"/>
          </p:cNvPicPr>
          <p:nvPr/>
        </p:nvPicPr>
        <p:blipFill rotWithShape="1">
          <a:blip r:embed="rId4"/>
          <a:srcRect l="27499" t="2500" r="33413" b="-2500"/>
          <a:stretch/>
        </p:blipFill>
        <p:spPr>
          <a:xfrm>
            <a:off x="7700042" y="0"/>
            <a:ext cx="3470122" cy="6858000"/>
          </a:xfrm>
          <a:prstGeom prst="rect">
            <a:avLst/>
          </a:prstGeom>
        </p:spPr>
      </p:pic>
      <p:sp>
        <p:nvSpPr>
          <p:cNvPr id="9" name="TextBox 10">
            <a:extLst>
              <a:ext uri="{FF2B5EF4-FFF2-40B4-BE49-F238E27FC236}">
                <a16:creationId xmlns:a16="http://schemas.microsoft.com/office/drawing/2014/main" id="{9F1F08A3-EC29-7542-AB8F-B49F059A954A}"/>
              </a:ext>
            </a:extLst>
          </p:cNvPr>
          <p:cNvSpPr txBox="1"/>
          <p:nvPr/>
        </p:nvSpPr>
        <p:spPr>
          <a:xfrm>
            <a:off x="1291130" y="5562506"/>
            <a:ext cx="3470122" cy="464189"/>
          </a:xfrm>
          <a:prstGeom prst="rect">
            <a:avLst/>
          </a:prstGeom>
          <a:ln w="12700">
            <a:miter lim="400000"/>
          </a:ln>
          <a:extLst>
            <a:ext uri="{C572A759-6A51-4108-AA02-DFA0A04FC94B}">
              <ma14:wrappingTextBoxFlag xmlns="" xmlns:ma14="http://schemas.microsoft.com/office/mac/drawingml/2011/main" val="1"/>
            </a:ext>
          </a:extLst>
        </p:spPr>
        <p:txBody>
          <a:bodyPr wrap="square" lIns="24110" tIns="24110" rIns="24110" bIns="24110"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r>
              <a:rPr lang="en-US" sz="2700">
                <a:solidFill>
                  <a:srgbClr val="4186A2"/>
                </a:solidFill>
              </a:rPr>
              <a:t>What are your aims? </a:t>
            </a:r>
            <a:endParaRPr lang="en-US" sz="2400">
              <a:solidFill>
                <a:srgbClr val="4186A2"/>
              </a:solidFill>
            </a:endParaRPr>
          </a:p>
        </p:txBody>
      </p:sp>
      <p:pic>
        <p:nvPicPr>
          <p:cNvPr id="11" name="Picture 10" descr="Text&#10;&#10;Description automatically generated">
            <a:extLst>
              <a:ext uri="{FF2B5EF4-FFF2-40B4-BE49-F238E27FC236}">
                <a16:creationId xmlns:a16="http://schemas.microsoft.com/office/drawing/2014/main" id="{4B8E9DC6-E60A-2C44-AD32-B5E924E7B9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
        <p:nvSpPr>
          <p:cNvPr id="8" name="TextBox 1">
            <a:extLst>
              <a:ext uri="{FF2B5EF4-FFF2-40B4-BE49-F238E27FC236}">
                <a16:creationId xmlns:a16="http://schemas.microsoft.com/office/drawing/2014/main" id="{DBA105CF-6E85-3F4F-A2D8-447110B9860C}"/>
              </a:ext>
            </a:extLst>
          </p:cNvPr>
          <p:cNvSpPr txBox="1"/>
          <p:nvPr/>
        </p:nvSpPr>
        <p:spPr>
          <a:xfrm>
            <a:off x="0" y="6647275"/>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©2014 Colour Preferences Ltd | </a:t>
            </a:r>
            <a:r>
              <a:rPr lang="en-GB" sz="1100" b="0" i="0" u="none" strike="noStrike" baseline="0" dirty="0" err="1">
                <a:solidFill>
                  <a:schemeClr val="bg1"/>
                </a:solidFill>
                <a:latin typeface="Calibri"/>
                <a:cs typeface="Calibri"/>
              </a:rPr>
              <a:t>www.colour-profiling.com</a:t>
            </a:r>
            <a:endParaRPr lang="en-GB" sz="1100" dirty="0">
              <a:solidFill>
                <a:schemeClr val="bg1"/>
              </a:solidFill>
              <a:latin typeface="Calibri"/>
              <a:cs typeface="Calibri"/>
            </a:endParaRPr>
          </a:p>
        </p:txBody>
      </p:sp>
    </p:spTree>
    <p:extLst>
      <p:ext uri="{BB962C8B-B14F-4D97-AF65-F5344CB8AC3E}">
        <p14:creationId xmlns:p14="http://schemas.microsoft.com/office/powerpoint/2010/main" val="18237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7D4F8FC-9E13-BA49-AF60-2BB2508D3265}"/>
              </a:ext>
            </a:extLst>
          </p:cNvPr>
          <p:cNvPicPr>
            <a:picLocks noChangeAspect="1"/>
          </p:cNvPicPr>
          <p:nvPr/>
        </p:nvPicPr>
        <p:blipFill rotWithShape="1">
          <a:blip r:embed="rId3"/>
          <a:srcRect l="15895" t="670" r="10374"/>
          <a:stretch/>
        </p:blipFill>
        <p:spPr>
          <a:xfrm>
            <a:off x="0" y="0"/>
            <a:ext cx="12192000" cy="6908885"/>
          </a:xfrm>
          <a:prstGeom prst="rect">
            <a:avLst/>
          </a:prstGeom>
        </p:spPr>
      </p:pic>
      <p:sp>
        <p:nvSpPr>
          <p:cNvPr id="11" name="TextBox 10">
            <a:extLst>
              <a:ext uri="{FF2B5EF4-FFF2-40B4-BE49-F238E27FC236}">
                <a16:creationId xmlns:a16="http://schemas.microsoft.com/office/drawing/2014/main" id="{D4161FA3-200C-9C43-9281-796D20A64483}"/>
              </a:ext>
            </a:extLst>
          </p:cNvPr>
          <p:cNvSpPr txBox="1"/>
          <p:nvPr/>
        </p:nvSpPr>
        <p:spPr>
          <a:xfrm>
            <a:off x="3369238" y="668442"/>
            <a:ext cx="6246448" cy="646331"/>
          </a:xfrm>
          <a:prstGeom prst="rect">
            <a:avLst/>
          </a:prstGeom>
          <a:solidFill>
            <a:schemeClr val="bg1"/>
          </a:solidFill>
        </p:spPr>
        <p:txBody>
          <a:bodyPr wrap="square" rtlCol="0">
            <a:spAutoFit/>
          </a:bodyPr>
          <a:lstStyle/>
          <a:p>
            <a:r>
              <a:rPr lang="en-US" sz="3600" b="1">
                <a:solidFill>
                  <a:srgbClr val="0D3E56"/>
                </a:solidFill>
                <a:latin typeface="Franklin Gothic Medium" panose="020B0603020102020204" pitchFamily="34" charset="0"/>
                <a:cs typeface="Calibri" panose="020F0502020204030204" pitchFamily="34" charset="0"/>
              </a:rPr>
              <a:t>Remember the C-me Axes? </a:t>
            </a:r>
          </a:p>
        </p:txBody>
      </p:sp>
      <p:grpSp>
        <p:nvGrpSpPr>
          <p:cNvPr id="3" name="Group 2">
            <a:extLst>
              <a:ext uri="{FF2B5EF4-FFF2-40B4-BE49-F238E27FC236}">
                <a16:creationId xmlns:a16="http://schemas.microsoft.com/office/drawing/2014/main" id="{5B96922E-92BA-7140-A5E3-AF1ED1F01842}"/>
              </a:ext>
            </a:extLst>
          </p:cNvPr>
          <p:cNvGrpSpPr/>
          <p:nvPr/>
        </p:nvGrpSpPr>
        <p:grpSpPr>
          <a:xfrm>
            <a:off x="4271850" y="1589496"/>
            <a:ext cx="8229600" cy="4272393"/>
            <a:chOff x="4271850" y="1589496"/>
            <a:chExt cx="8229600" cy="4272393"/>
          </a:xfrm>
        </p:grpSpPr>
        <p:sp>
          <p:nvSpPr>
            <p:cNvPr id="29" name="TextBox 28">
              <a:extLst>
                <a:ext uri="{FF2B5EF4-FFF2-40B4-BE49-F238E27FC236}">
                  <a16:creationId xmlns:a16="http://schemas.microsoft.com/office/drawing/2014/main" id="{3A9DB8AB-3D95-B144-B012-5F13D1DF8AAC}"/>
                </a:ext>
              </a:extLst>
            </p:cNvPr>
            <p:cNvSpPr txBox="1"/>
            <p:nvPr/>
          </p:nvSpPr>
          <p:spPr>
            <a:xfrm>
              <a:off x="5759842" y="1589496"/>
              <a:ext cx="5256584" cy="461665"/>
            </a:xfrm>
            <a:prstGeom prst="rect">
              <a:avLst/>
            </a:prstGeom>
            <a:noFill/>
          </p:spPr>
          <p:txBody>
            <a:bodyPr wrap="square" rtlCol="0">
              <a:spAutoFit/>
            </a:bodyPr>
            <a:lstStyle/>
            <a:p>
              <a:pPr algn="ctr"/>
              <a:r>
                <a:rPr lang="en-GB" sz="2400">
                  <a:solidFill>
                    <a:srgbClr val="0E3D56"/>
                  </a:solidFill>
                  <a:latin typeface="Franklin Gothic Medium" panose="020B0603020102020204" pitchFamily="34" charset="0"/>
                </a:rPr>
                <a:t>Thinking preference</a:t>
              </a:r>
            </a:p>
          </p:txBody>
        </p:sp>
        <p:sp>
          <p:nvSpPr>
            <p:cNvPr id="30" name="TextBox 29">
              <a:extLst>
                <a:ext uri="{FF2B5EF4-FFF2-40B4-BE49-F238E27FC236}">
                  <a16:creationId xmlns:a16="http://schemas.microsoft.com/office/drawing/2014/main" id="{0D67B6B5-D0E3-484A-A100-EC821C547007}"/>
                </a:ext>
              </a:extLst>
            </p:cNvPr>
            <p:cNvSpPr txBox="1"/>
            <p:nvPr/>
          </p:nvSpPr>
          <p:spPr>
            <a:xfrm>
              <a:off x="4271850" y="5400224"/>
              <a:ext cx="8229600" cy="461665"/>
            </a:xfrm>
            <a:prstGeom prst="rect">
              <a:avLst/>
            </a:prstGeom>
            <a:noFill/>
          </p:spPr>
          <p:txBody>
            <a:bodyPr wrap="square" rtlCol="0">
              <a:spAutoFit/>
            </a:bodyPr>
            <a:lstStyle/>
            <a:p>
              <a:pPr algn="ctr"/>
              <a:r>
                <a:rPr lang="en-GB" sz="2400">
                  <a:solidFill>
                    <a:srgbClr val="0E3D56"/>
                  </a:solidFill>
                  <a:latin typeface="Franklin Gothic Medium" panose="020B0603020102020204" pitchFamily="34" charset="0"/>
                </a:rPr>
                <a:t>Feeling preference</a:t>
              </a:r>
            </a:p>
          </p:txBody>
        </p:sp>
      </p:grpSp>
      <p:grpSp>
        <p:nvGrpSpPr>
          <p:cNvPr id="4" name="Group 3">
            <a:extLst>
              <a:ext uri="{FF2B5EF4-FFF2-40B4-BE49-F238E27FC236}">
                <a16:creationId xmlns:a16="http://schemas.microsoft.com/office/drawing/2014/main" id="{F92F4AA7-DE0D-DB45-80C9-6558B6C24F6F}"/>
              </a:ext>
            </a:extLst>
          </p:cNvPr>
          <p:cNvGrpSpPr/>
          <p:nvPr/>
        </p:nvGrpSpPr>
        <p:grpSpPr>
          <a:xfrm>
            <a:off x="4540430" y="3243149"/>
            <a:ext cx="7733296" cy="892636"/>
            <a:chOff x="4540430" y="3243149"/>
            <a:chExt cx="7733296" cy="892636"/>
          </a:xfrm>
        </p:grpSpPr>
        <p:sp>
          <p:nvSpPr>
            <p:cNvPr id="35" name="TextBox 34">
              <a:extLst>
                <a:ext uri="{FF2B5EF4-FFF2-40B4-BE49-F238E27FC236}">
                  <a16:creationId xmlns:a16="http://schemas.microsoft.com/office/drawing/2014/main" id="{B1F39A19-3E54-3344-9424-C9782ED5632B}"/>
                </a:ext>
              </a:extLst>
            </p:cNvPr>
            <p:cNvSpPr txBox="1"/>
            <p:nvPr/>
          </p:nvSpPr>
          <p:spPr>
            <a:xfrm>
              <a:off x="4540430" y="3304788"/>
              <a:ext cx="2710361" cy="830997"/>
            </a:xfrm>
            <a:prstGeom prst="rect">
              <a:avLst/>
            </a:prstGeom>
            <a:noFill/>
          </p:spPr>
          <p:txBody>
            <a:bodyPr wrap="square" rtlCol="0">
              <a:spAutoFit/>
            </a:bodyPr>
            <a:lstStyle/>
            <a:p>
              <a:pPr algn="ctr"/>
              <a:r>
                <a:rPr lang="en-GB" sz="2400">
                  <a:solidFill>
                    <a:srgbClr val="0E3D56"/>
                  </a:solidFill>
                  <a:latin typeface="Franklin Gothic Medium" panose="020B0603020102020204" pitchFamily="34" charset="0"/>
                </a:rPr>
                <a:t>Reflective </a:t>
              </a:r>
              <a:br>
                <a:rPr lang="en-GB" sz="2400">
                  <a:solidFill>
                    <a:srgbClr val="0E3D56"/>
                  </a:solidFill>
                  <a:latin typeface="Franklin Gothic Medium" panose="020B0603020102020204" pitchFamily="34" charset="0"/>
                </a:rPr>
              </a:br>
              <a:r>
                <a:rPr lang="en-GB" sz="2400">
                  <a:solidFill>
                    <a:srgbClr val="0E3D56"/>
                  </a:solidFill>
                  <a:latin typeface="Franklin Gothic Medium" panose="020B0603020102020204" pitchFamily="34" charset="0"/>
                </a:rPr>
                <a:t>preference</a:t>
              </a:r>
            </a:p>
          </p:txBody>
        </p:sp>
        <p:sp>
          <p:nvSpPr>
            <p:cNvPr id="36" name="TextBox 35">
              <a:extLst>
                <a:ext uri="{FF2B5EF4-FFF2-40B4-BE49-F238E27FC236}">
                  <a16:creationId xmlns:a16="http://schemas.microsoft.com/office/drawing/2014/main" id="{BAE5FCB0-08AB-8D46-AEDA-75B19D22C48E}"/>
                </a:ext>
              </a:extLst>
            </p:cNvPr>
            <p:cNvSpPr txBox="1"/>
            <p:nvPr/>
          </p:nvSpPr>
          <p:spPr>
            <a:xfrm>
              <a:off x="9759126" y="3243149"/>
              <a:ext cx="2514600" cy="830997"/>
            </a:xfrm>
            <a:prstGeom prst="rect">
              <a:avLst/>
            </a:prstGeom>
            <a:noFill/>
          </p:spPr>
          <p:txBody>
            <a:bodyPr wrap="square" rtlCol="0">
              <a:spAutoFit/>
            </a:bodyPr>
            <a:lstStyle/>
            <a:p>
              <a:pPr algn="ctr"/>
              <a:r>
                <a:rPr lang="en-GB" sz="2400">
                  <a:solidFill>
                    <a:srgbClr val="0E3D56"/>
                  </a:solidFill>
                  <a:latin typeface="Franklin Gothic Medium" panose="020B0603020102020204" pitchFamily="34" charset="0"/>
                </a:rPr>
                <a:t>Extraverted </a:t>
              </a:r>
            </a:p>
            <a:p>
              <a:pPr algn="ctr"/>
              <a:r>
                <a:rPr lang="en-GB" sz="2400">
                  <a:solidFill>
                    <a:srgbClr val="0E3D56"/>
                  </a:solidFill>
                  <a:latin typeface="Franklin Gothic Medium" panose="020B0603020102020204" pitchFamily="34" charset="0"/>
                </a:rPr>
                <a:t>preference</a:t>
              </a:r>
            </a:p>
          </p:txBody>
        </p:sp>
      </p:grpSp>
      <p:pic>
        <p:nvPicPr>
          <p:cNvPr id="17" name="Picture 5" descr="Picture 5">
            <a:extLst>
              <a:ext uri="{FF2B5EF4-FFF2-40B4-BE49-F238E27FC236}">
                <a16:creationId xmlns:a16="http://schemas.microsoft.com/office/drawing/2014/main" id="{10C95790-E24F-8642-9DAB-D6684A9B2A4E}"/>
              </a:ext>
            </a:extLst>
          </p:cNvPr>
          <p:cNvPicPr>
            <a:picLocks noChangeAspect="1"/>
          </p:cNvPicPr>
          <p:nvPr/>
        </p:nvPicPr>
        <p:blipFill>
          <a:blip r:embed="rId4"/>
          <a:srcRect l="994" t="999" r="952" b="999"/>
          <a:stretch>
            <a:fillRect/>
          </a:stretch>
        </p:blipFill>
        <p:spPr>
          <a:xfrm>
            <a:off x="6917490" y="2250435"/>
            <a:ext cx="2941287" cy="2939705"/>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cxnSp>
        <p:nvCxnSpPr>
          <p:cNvPr id="31" name="Straight Connector 30">
            <a:extLst>
              <a:ext uri="{FF2B5EF4-FFF2-40B4-BE49-F238E27FC236}">
                <a16:creationId xmlns:a16="http://schemas.microsoft.com/office/drawing/2014/main" id="{6107FC9F-8E9F-764E-A477-5800FB90B7E7}"/>
              </a:ext>
            </a:extLst>
          </p:cNvPr>
          <p:cNvCxnSpPr>
            <a:cxnSpLocks/>
          </p:cNvCxnSpPr>
          <p:nvPr/>
        </p:nvCxnSpPr>
        <p:spPr>
          <a:xfrm flipV="1">
            <a:off x="6676326" y="3694258"/>
            <a:ext cx="3420648" cy="26029"/>
          </a:xfrm>
          <a:prstGeom prst="line">
            <a:avLst/>
          </a:prstGeom>
          <a:ln w="41275">
            <a:solidFill>
              <a:srgbClr val="1A496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730C070-AF5A-C94B-AC26-7E4CB32CCA32}"/>
              </a:ext>
            </a:extLst>
          </p:cNvPr>
          <p:cNvCxnSpPr>
            <a:cxnSpLocks/>
          </p:cNvCxnSpPr>
          <p:nvPr/>
        </p:nvCxnSpPr>
        <p:spPr>
          <a:xfrm>
            <a:off x="8386650" y="2073922"/>
            <a:ext cx="0" cy="3310326"/>
          </a:xfrm>
          <a:prstGeom prst="line">
            <a:avLst/>
          </a:prstGeom>
          <a:ln w="41275">
            <a:solidFill>
              <a:srgbClr val="1A496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443DA2F-A414-594C-B04D-3DCEC9198C0D}"/>
              </a:ext>
            </a:extLst>
          </p:cNvPr>
          <p:cNvSpPr/>
          <p:nvPr/>
        </p:nvSpPr>
        <p:spPr>
          <a:xfrm>
            <a:off x="328388" y="1589496"/>
            <a:ext cx="4723289" cy="2185214"/>
          </a:xfrm>
          <a:prstGeom prst="rect">
            <a:avLst/>
          </a:prstGeom>
        </p:spPr>
        <p:txBody>
          <a:bodyPr wrap="square">
            <a:spAutoFit/>
          </a:bodyPr>
          <a:lstStyle/>
          <a:p>
            <a:r>
              <a:rPr lang="en-US" sz="3600" b="1">
                <a:solidFill>
                  <a:srgbClr val="1A4960"/>
                </a:solidFill>
                <a:latin typeface="Franklin Gothic Medium" panose="020B0603020102020204" pitchFamily="34" charset="0"/>
              </a:rPr>
              <a:t>Recap </a:t>
            </a:r>
          </a:p>
          <a:p>
            <a:endParaRPr lang="en-US" sz="2800">
              <a:solidFill>
                <a:srgbClr val="1A4960"/>
              </a:solidFill>
              <a:latin typeface="Franklin Gothic Medium" panose="020B0603020102020204" pitchFamily="34" charset="0"/>
            </a:endParaRPr>
          </a:p>
          <a:p>
            <a:r>
              <a:rPr lang="en-US" sz="2400">
                <a:solidFill>
                  <a:srgbClr val="1A4960"/>
                </a:solidFill>
                <a:latin typeface="Franklin Gothic Medium" panose="020B0603020102020204" pitchFamily="34" charset="0"/>
              </a:rPr>
              <a:t>Here are the Jungian axes. </a:t>
            </a:r>
          </a:p>
          <a:p>
            <a:endParaRPr lang="en-US" sz="2400">
              <a:solidFill>
                <a:srgbClr val="1A4960"/>
              </a:solidFill>
              <a:latin typeface="Franklin Gothic Medium" panose="020B0603020102020204" pitchFamily="34" charset="0"/>
            </a:endParaRPr>
          </a:p>
          <a:p>
            <a:r>
              <a:rPr lang="en-US" sz="2400">
                <a:solidFill>
                  <a:srgbClr val="1A4960"/>
                </a:solidFill>
                <a:latin typeface="Franklin Gothic Medium" panose="020B0603020102020204" pitchFamily="34" charset="0"/>
              </a:rPr>
              <a:t>What are the 4 titles?</a:t>
            </a:r>
          </a:p>
        </p:txBody>
      </p:sp>
      <p:pic>
        <p:nvPicPr>
          <p:cNvPr id="19" name="Picture 18" descr="Text&#10;&#10;Description automatically generated">
            <a:extLst>
              <a:ext uri="{FF2B5EF4-FFF2-40B4-BE49-F238E27FC236}">
                <a16:creationId xmlns:a16="http://schemas.microsoft.com/office/drawing/2014/main" id="{1AC699E1-11A9-C94F-9B4D-BC98BAD3FA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
        <p:nvSpPr>
          <p:cNvPr id="18" name="TextBox 1">
            <a:extLst>
              <a:ext uri="{FF2B5EF4-FFF2-40B4-BE49-F238E27FC236}">
                <a16:creationId xmlns:a16="http://schemas.microsoft.com/office/drawing/2014/main" id="{9EC7DC6A-2558-0E4B-888F-8AECCAD3EDBB}"/>
              </a:ext>
            </a:extLst>
          </p:cNvPr>
          <p:cNvSpPr txBox="1"/>
          <p:nvPr/>
        </p:nvSpPr>
        <p:spPr>
          <a:xfrm>
            <a:off x="0" y="6647275"/>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©2014 Colour Preferences Ltd | </a:t>
            </a:r>
            <a:r>
              <a:rPr lang="en-GB" sz="1100" b="0" i="0" u="none" strike="noStrike" baseline="0" dirty="0" err="1">
                <a:solidFill>
                  <a:schemeClr val="bg1"/>
                </a:solidFill>
                <a:latin typeface="Calibri"/>
                <a:cs typeface="Calibri"/>
              </a:rPr>
              <a:t>www.colour-profiling.com</a:t>
            </a:r>
            <a:endParaRPr lang="en-GB" sz="1100" dirty="0">
              <a:solidFill>
                <a:schemeClr val="bg1"/>
              </a:solidFill>
              <a:latin typeface="Calibri"/>
              <a:cs typeface="Calibri"/>
            </a:endParaRPr>
          </a:p>
        </p:txBody>
      </p:sp>
    </p:spTree>
    <p:extLst>
      <p:ext uri="{BB962C8B-B14F-4D97-AF65-F5344CB8AC3E}">
        <p14:creationId xmlns:p14="http://schemas.microsoft.com/office/powerpoint/2010/main" val="279057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6FE2ACF-C2E2-ED4B-A1F1-CAE20D287A34}"/>
              </a:ext>
            </a:extLst>
          </p:cNvPr>
          <p:cNvPicPr>
            <a:picLocks noChangeAspect="1"/>
          </p:cNvPicPr>
          <p:nvPr/>
        </p:nvPicPr>
        <p:blipFill rotWithShape="1">
          <a:blip r:embed="rId3"/>
          <a:srcRect l="15895" t="670" r="10374"/>
          <a:stretch/>
        </p:blipFill>
        <p:spPr>
          <a:xfrm>
            <a:off x="0" y="-25443"/>
            <a:ext cx="12192000" cy="6908885"/>
          </a:xfrm>
          <a:prstGeom prst="rect">
            <a:avLst/>
          </a:prstGeom>
        </p:spPr>
      </p:pic>
      <p:sp>
        <p:nvSpPr>
          <p:cNvPr id="20" name="object 12">
            <a:extLst>
              <a:ext uri="{FF2B5EF4-FFF2-40B4-BE49-F238E27FC236}">
                <a16:creationId xmlns:a16="http://schemas.microsoft.com/office/drawing/2014/main" id="{DF0E995D-5FEB-DB4E-AD66-9AECB90E6CA3}"/>
              </a:ext>
            </a:extLst>
          </p:cNvPr>
          <p:cNvSpPr/>
          <p:nvPr/>
        </p:nvSpPr>
        <p:spPr>
          <a:xfrm>
            <a:off x="4500855" y="2199541"/>
            <a:ext cx="3152567" cy="3143250"/>
          </a:xfrm>
          <a:prstGeom prst="rect">
            <a:avLst/>
          </a:prstGeom>
          <a:blipFill>
            <a:blip r:embed="rId4" cstate="print"/>
            <a:stretch>
              <a:fillRect/>
            </a:stretch>
          </a:blipFill>
        </p:spPr>
        <p:txBody>
          <a:bodyPr wrap="square" lIns="0" tIns="0" rIns="0" bIns="0" rtlCol="0"/>
          <a:lstStyle/>
          <a:p>
            <a:endParaRPr sz="1266"/>
          </a:p>
        </p:txBody>
      </p:sp>
      <p:sp>
        <p:nvSpPr>
          <p:cNvPr id="11" name="object 11"/>
          <p:cNvSpPr/>
          <p:nvPr/>
        </p:nvSpPr>
        <p:spPr>
          <a:xfrm>
            <a:off x="1898930" y="1217212"/>
            <a:ext cx="9110760" cy="2032698"/>
          </a:xfrm>
          <a:custGeom>
            <a:avLst/>
            <a:gdLst/>
            <a:ahLst/>
            <a:cxnLst/>
            <a:rect l="l" t="t" r="r" b="b"/>
            <a:pathLst>
              <a:path w="11704320" h="2120265">
                <a:moveTo>
                  <a:pt x="0" y="353314"/>
                </a:moveTo>
                <a:lnTo>
                  <a:pt x="3225" y="305370"/>
                </a:lnTo>
                <a:lnTo>
                  <a:pt x="12621" y="259387"/>
                </a:lnTo>
                <a:lnTo>
                  <a:pt x="27766" y="215785"/>
                </a:lnTo>
                <a:lnTo>
                  <a:pt x="48239" y="174987"/>
                </a:lnTo>
                <a:lnTo>
                  <a:pt x="73619" y="137411"/>
                </a:lnTo>
                <a:lnTo>
                  <a:pt x="103485" y="103481"/>
                </a:lnTo>
                <a:lnTo>
                  <a:pt x="137417" y="73615"/>
                </a:lnTo>
                <a:lnTo>
                  <a:pt x="174992" y="48236"/>
                </a:lnTo>
                <a:lnTo>
                  <a:pt x="215791" y="27764"/>
                </a:lnTo>
                <a:lnTo>
                  <a:pt x="259391" y="12620"/>
                </a:lnTo>
                <a:lnTo>
                  <a:pt x="305372" y="3225"/>
                </a:lnTo>
                <a:lnTo>
                  <a:pt x="353314" y="0"/>
                </a:lnTo>
                <a:lnTo>
                  <a:pt x="11351006" y="0"/>
                </a:lnTo>
                <a:lnTo>
                  <a:pt x="11398947" y="3225"/>
                </a:lnTo>
                <a:lnTo>
                  <a:pt x="11444928" y="12620"/>
                </a:lnTo>
                <a:lnTo>
                  <a:pt x="11488528" y="27764"/>
                </a:lnTo>
                <a:lnTo>
                  <a:pt x="11529327" y="48236"/>
                </a:lnTo>
                <a:lnTo>
                  <a:pt x="11566902" y="73615"/>
                </a:lnTo>
                <a:lnTo>
                  <a:pt x="11600834" y="103481"/>
                </a:lnTo>
                <a:lnTo>
                  <a:pt x="11630700" y="137411"/>
                </a:lnTo>
                <a:lnTo>
                  <a:pt x="11656080" y="174987"/>
                </a:lnTo>
                <a:lnTo>
                  <a:pt x="11676553" y="215785"/>
                </a:lnTo>
                <a:lnTo>
                  <a:pt x="11691698" y="259387"/>
                </a:lnTo>
                <a:lnTo>
                  <a:pt x="11701094" y="305370"/>
                </a:lnTo>
                <a:lnTo>
                  <a:pt x="11704320" y="353314"/>
                </a:lnTo>
                <a:lnTo>
                  <a:pt x="11704320" y="1766557"/>
                </a:lnTo>
                <a:lnTo>
                  <a:pt x="11701094" y="1814501"/>
                </a:lnTo>
                <a:lnTo>
                  <a:pt x="11691698" y="1860484"/>
                </a:lnTo>
                <a:lnTo>
                  <a:pt x="11676553" y="1904085"/>
                </a:lnTo>
                <a:lnTo>
                  <a:pt x="11656080" y="1944884"/>
                </a:lnTo>
                <a:lnTo>
                  <a:pt x="11630700" y="1982459"/>
                </a:lnTo>
                <a:lnTo>
                  <a:pt x="11600834" y="2016390"/>
                </a:lnTo>
                <a:lnTo>
                  <a:pt x="11566902" y="2046255"/>
                </a:lnTo>
                <a:lnTo>
                  <a:pt x="11529327" y="2071634"/>
                </a:lnTo>
                <a:lnTo>
                  <a:pt x="11488528" y="2092106"/>
                </a:lnTo>
                <a:lnTo>
                  <a:pt x="11444928" y="2107250"/>
                </a:lnTo>
                <a:lnTo>
                  <a:pt x="11398947" y="2116646"/>
                </a:lnTo>
                <a:lnTo>
                  <a:pt x="11351006" y="2119871"/>
                </a:lnTo>
                <a:lnTo>
                  <a:pt x="353314" y="2119871"/>
                </a:lnTo>
                <a:lnTo>
                  <a:pt x="305372" y="2116646"/>
                </a:lnTo>
                <a:lnTo>
                  <a:pt x="259391" y="2107250"/>
                </a:lnTo>
                <a:lnTo>
                  <a:pt x="215791" y="2092106"/>
                </a:lnTo>
                <a:lnTo>
                  <a:pt x="174992" y="2071634"/>
                </a:lnTo>
                <a:lnTo>
                  <a:pt x="137417" y="2046255"/>
                </a:lnTo>
                <a:lnTo>
                  <a:pt x="103485" y="2016390"/>
                </a:lnTo>
                <a:lnTo>
                  <a:pt x="73619" y="1982459"/>
                </a:lnTo>
                <a:lnTo>
                  <a:pt x="48239" y="1944884"/>
                </a:lnTo>
                <a:lnTo>
                  <a:pt x="27766" y="1904085"/>
                </a:lnTo>
                <a:lnTo>
                  <a:pt x="12621" y="1860484"/>
                </a:lnTo>
                <a:lnTo>
                  <a:pt x="3225" y="1814501"/>
                </a:lnTo>
                <a:lnTo>
                  <a:pt x="0" y="1766557"/>
                </a:lnTo>
                <a:lnTo>
                  <a:pt x="0" y="353314"/>
                </a:lnTo>
                <a:close/>
              </a:path>
            </a:pathLst>
          </a:custGeom>
          <a:solidFill>
            <a:schemeClr val="bg1">
              <a:alpha val="35000"/>
            </a:schemeClr>
          </a:solidFill>
          <a:ln w="50800">
            <a:solidFill>
              <a:srgbClr val="7030A0"/>
            </a:solidFill>
          </a:ln>
        </p:spPr>
        <p:txBody>
          <a:bodyPr wrap="square" lIns="0" tIns="0" rIns="0" bIns="0" rtlCol="0"/>
          <a:lstStyle/>
          <a:p>
            <a:endParaRPr sz="2100"/>
          </a:p>
        </p:txBody>
      </p:sp>
      <p:sp>
        <p:nvSpPr>
          <p:cNvPr id="12" name="object 12"/>
          <p:cNvSpPr txBox="1"/>
          <p:nvPr/>
        </p:nvSpPr>
        <p:spPr>
          <a:xfrm>
            <a:off x="2009556" y="1425647"/>
            <a:ext cx="4499279" cy="1615827"/>
          </a:xfrm>
          <a:prstGeom prst="rect">
            <a:avLst/>
          </a:prstGeom>
          <a:ln>
            <a:noFill/>
          </a:ln>
        </p:spPr>
        <p:txBody>
          <a:bodyPr vert="horz" wrap="square" lIns="0" tIns="0" rIns="0" bIns="0" rtlCol="0" anchor="t">
            <a:spAutoFit/>
          </a:bodyPr>
          <a:lstStyle/>
          <a:p>
            <a:pPr marL="351790" marR="113665" indent="-342900">
              <a:buFont typeface="Arial" panose="020B0604020202020204" pitchFamily="34" charset="0"/>
              <a:buChar char="•"/>
            </a:pPr>
            <a:r>
              <a:rPr lang="en-GB" sz="2100" spc="-4" dirty="0">
                <a:solidFill>
                  <a:srgbClr val="0D3E56"/>
                </a:solidFill>
                <a:latin typeface="Franklin Gothic Medium"/>
                <a:cs typeface="Calibri"/>
              </a:rPr>
              <a:t>Bus</a:t>
            </a:r>
            <a:r>
              <a:rPr lang="en-GB" sz="2100" spc="-7" dirty="0">
                <a:solidFill>
                  <a:srgbClr val="0D3E56"/>
                </a:solidFill>
                <a:latin typeface="Franklin Gothic Medium"/>
                <a:cs typeface="Calibri"/>
              </a:rPr>
              <a:t>in</a:t>
            </a:r>
            <a:r>
              <a:rPr lang="en-GB" sz="2100" spc="-4" dirty="0">
                <a:solidFill>
                  <a:srgbClr val="0D3E56"/>
                </a:solidFill>
                <a:latin typeface="Franklin Gothic Medium"/>
                <a:cs typeface="Calibri"/>
              </a:rPr>
              <a:t>ess</a:t>
            </a:r>
            <a:r>
              <a:rPr lang="en-GB" sz="2100" spc="-7" dirty="0">
                <a:solidFill>
                  <a:srgbClr val="0D3E56"/>
                </a:solidFill>
                <a:latin typeface="Franklin Gothic Medium"/>
                <a:cs typeface="Calibri"/>
              </a:rPr>
              <a:t>-li</a:t>
            </a:r>
            <a:r>
              <a:rPr lang="en-GB" sz="2100" spc="-4" dirty="0">
                <a:solidFill>
                  <a:srgbClr val="0D3E56"/>
                </a:solidFill>
                <a:latin typeface="Franklin Gothic Medium"/>
                <a:cs typeface="Calibri"/>
              </a:rPr>
              <a:t>ke </a:t>
            </a:r>
            <a:endParaRPr lang="en-US"/>
          </a:p>
          <a:p>
            <a:pPr marL="351790" marR="113665" indent="-342900">
              <a:buFont typeface="Arial" panose="020B0604020202020204" pitchFamily="34" charset="0"/>
              <a:buChar char="•"/>
            </a:pPr>
            <a:r>
              <a:rPr lang="en-GB" sz="2100" spc="-4" dirty="0">
                <a:solidFill>
                  <a:srgbClr val="0D3E56"/>
                </a:solidFill>
                <a:latin typeface="Franklin Gothic Medium"/>
                <a:cs typeface="Calibri"/>
              </a:rPr>
              <a:t>S</a:t>
            </a:r>
            <a:r>
              <a:rPr sz="2100" spc="-4" dirty="0">
                <a:solidFill>
                  <a:srgbClr val="0D3E56"/>
                </a:solidFill>
                <a:latin typeface="Franklin Gothic Medium"/>
                <a:cs typeface="Calibri"/>
              </a:rPr>
              <a:t>e</a:t>
            </a:r>
            <a:r>
              <a:rPr sz="2100" spc="-7" dirty="0">
                <a:solidFill>
                  <a:srgbClr val="0D3E56"/>
                </a:solidFill>
                <a:latin typeface="Franklin Gothic Medium"/>
                <a:cs typeface="Calibri"/>
              </a:rPr>
              <a:t>lf-</a:t>
            </a:r>
            <a:r>
              <a:rPr sz="2100" spc="-4" dirty="0">
                <a:solidFill>
                  <a:srgbClr val="0D3E56"/>
                </a:solidFill>
                <a:latin typeface="Franklin Gothic Medium"/>
                <a:cs typeface="Calibri"/>
              </a:rPr>
              <a:t>c</a:t>
            </a:r>
            <a:r>
              <a:rPr sz="2100" spc="-7" dirty="0">
                <a:solidFill>
                  <a:srgbClr val="0D3E56"/>
                </a:solidFill>
                <a:latin typeface="Franklin Gothic Medium"/>
                <a:cs typeface="Calibri"/>
              </a:rPr>
              <a:t>ont</a:t>
            </a:r>
            <a:r>
              <a:rPr sz="2100" spc="-4" dirty="0">
                <a:solidFill>
                  <a:srgbClr val="0D3E56"/>
                </a:solidFill>
                <a:latin typeface="Franklin Gothic Medium"/>
                <a:cs typeface="Calibri"/>
              </a:rPr>
              <a:t>a</a:t>
            </a:r>
            <a:r>
              <a:rPr sz="2100" spc="-7" dirty="0">
                <a:solidFill>
                  <a:srgbClr val="0D3E56"/>
                </a:solidFill>
                <a:latin typeface="Franklin Gothic Medium"/>
                <a:cs typeface="Calibri"/>
              </a:rPr>
              <a:t>in</a:t>
            </a:r>
            <a:r>
              <a:rPr sz="2100" spc="-4" dirty="0">
                <a:solidFill>
                  <a:srgbClr val="0D3E56"/>
                </a:solidFill>
                <a:latin typeface="Franklin Gothic Medium"/>
                <a:cs typeface="Calibri"/>
              </a:rPr>
              <a:t>ed</a:t>
            </a:r>
            <a:r>
              <a:rPr lang="en-GB" sz="2100" spc="-4" dirty="0">
                <a:solidFill>
                  <a:srgbClr val="0D3E56"/>
                </a:solidFill>
                <a:latin typeface="Franklin Gothic Medium"/>
                <a:cs typeface="Calibri"/>
              </a:rPr>
              <a:t>/controlled </a:t>
            </a:r>
            <a:endParaRPr lang="en-GB" sz="2100" spc="-4" dirty="0">
              <a:solidFill>
                <a:srgbClr val="0D3E56"/>
              </a:solidFill>
              <a:latin typeface="Franklin Gothic Medium" panose="020B0603020102020204" pitchFamily="34" charset="0"/>
              <a:cs typeface="Calibri"/>
            </a:endParaRPr>
          </a:p>
          <a:p>
            <a:pPr marL="351790" marR="113665" indent="-342900">
              <a:buFont typeface="Arial" panose="020B0604020202020204" pitchFamily="34" charset="0"/>
              <a:buChar char="•"/>
            </a:pPr>
            <a:r>
              <a:rPr lang="en-GB" sz="2100" spc="-4" dirty="0">
                <a:solidFill>
                  <a:srgbClr val="0D3E56"/>
                </a:solidFill>
                <a:latin typeface="Franklin Gothic Medium"/>
                <a:cs typeface="Calibri"/>
              </a:rPr>
              <a:t>Pragmatic/focussed</a:t>
            </a:r>
            <a:endParaRPr lang="en-GB" sz="2100" dirty="0">
              <a:latin typeface="Franklin Gothic Medium"/>
              <a:cs typeface="Calibri"/>
            </a:endParaRPr>
          </a:p>
          <a:p>
            <a:pPr marL="351790" marR="113665" indent="-342900">
              <a:buFont typeface="Arial" panose="020B0604020202020204" pitchFamily="34" charset="0"/>
              <a:buChar char="•"/>
            </a:pPr>
            <a:r>
              <a:rPr lang="en-GB" sz="2100" spc="-4" dirty="0">
                <a:solidFill>
                  <a:srgbClr val="0D3E56"/>
                </a:solidFill>
                <a:latin typeface="Franklin Gothic Medium"/>
                <a:cs typeface="Calibri"/>
              </a:rPr>
              <a:t>Critical</a:t>
            </a:r>
          </a:p>
          <a:p>
            <a:pPr marL="351790" marR="113665" indent="-342900">
              <a:buFont typeface="Arial" panose="020B0604020202020204" pitchFamily="34" charset="0"/>
              <a:buChar char="•"/>
            </a:pPr>
            <a:r>
              <a:rPr lang="en-GB" sz="2100" spc="-4" dirty="0">
                <a:solidFill>
                  <a:srgbClr val="0D3E56"/>
                </a:solidFill>
                <a:latin typeface="Franklin Gothic Medium"/>
                <a:cs typeface="Calibri"/>
              </a:rPr>
              <a:t>Independent </a:t>
            </a:r>
            <a:endParaRPr lang="en-GB" sz="2100" spc="-4" dirty="0">
              <a:solidFill>
                <a:srgbClr val="0D3E56"/>
              </a:solidFill>
              <a:latin typeface="Franklin Gothic Medium" panose="020B0603020102020204" pitchFamily="34" charset="0"/>
              <a:cs typeface="Calibri"/>
            </a:endParaRPr>
          </a:p>
        </p:txBody>
      </p:sp>
      <p:sp>
        <p:nvSpPr>
          <p:cNvPr id="13" name="object 13"/>
          <p:cNvSpPr txBox="1"/>
          <p:nvPr/>
        </p:nvSpPr>
        <p:spPr>
          <a:xfrm>
            <a:off x="7624376" y="1310918"/>
            <a:ext cx="3385314" cy="1938992"/>
          </a:xfrm>
          <a:prstGeom prst="rect">
            <a:avLst/>
          </a:prstGeom>
          <a:ln>
            <a:noFill/>
          </a:ln>
        </p:spPr>
        <p:txBody>
          <a:bodyPr vert="horz" wrap="square" lIns="0" tIns="0" rIns="0" bIns="0" rtlCol="0">
            <a:spAutoFit/>
          </a:bodyPr>
          <a:lstStyle/>
          <a:p>
            <a:pPr marL="351829" marR="230378" indent="-342900">
              <a:buFont typeface="Arial" panose="020B0604020202020204" pitchFamily="34" charset="0"/>
              <a:buChar char="•"/>
            </a:pPr>
            <a:r>
              <a:rPr sz="2100" spc="-4">
                <a:solidFill>
                  <a:srgbClr val="0D3E56"/>
                </a:solidFill>
                <a:latin typeface="Franklin Gothic Medium" panose="020B0603020102020204" pitchFamily="34" charset="0"/>
                <a:cs typeface="Calibri"/>
              </a:rPr>
              <a:t>Orderly and organised</a:t>
            </a:r>
            <a:endParaRPr sz="2100">
              <a:latin typeface="Franklin Gothic Medium" panose="020B0603020102020204" pitchFamily="34" charset="0"/>
              <a:cs typeface="Calibri"/>
            </a:endParaRPr>
          </a:p>
          <a:p>
            <a:pPr marL="351829" marR="18752" indent="-342900">
              <a:buFont typeface="Arial" panose="020B0604020202020204" pitchFamily="34" charset="0"/>
              <a:buChar char="•"/>
            </a:pPr>
            <a:r>
              <a:rPr sz="2100" spc="-4">
                <a:solidFill>
                  <a:srgbClr val="0D3E56"/>
                </a:solidFill>
                <a:latin typeface="Franklin Gothic Medium" panose="020B0603020102020204" pitchFamily="34" charset="0"/>
                <a:cs typeface="Calibri"/>
              </a:rPr>
              <a:t>Timescales are </a:t>
            </a:r>
            <a:r>
              <a:rPr sz="2100" spc="-7">
                <a:solidFill>
                  <a:srgbClr val="0D3E56"/>
                </a:solidFill>
                <a:latin typeface="Franklin Gothic Medium" panose="020B0603020102020204" pitchFamily="34" charset="0"/>
                <a:cs typeface="Calibri"/>
              </a:rPr>
              <a:t>important</a:t>
            </a:r>
            <a:endParaRPr lang="en-GB" sz="2100" spc="-4">
              <a:solidFill>
                <a:srgbClr val="0D3E56"/>
              </a:solidFill>
              <a:latin typeface="Franklin Gothic Medium" panose="020B0603020102020204" pitchFamily="34" charset="0"/>
              <a:cs typeface="Calibri"/>
            </a:endParaRPr>
          </a:p>
          <a:p>
            <a:pPr marL="351829" marR="18752" indent="-342900">
              <a:buFont typeface="Arial" panose="020B0604020202020204" pitchFamily="34" charset="0"/>
              <a:buChar char="•"/>
            </a:pPr>
            <a:r>
              <a:rPr lang="en-GB" sz="2100" spc="-4">
                <a:solidFill>
                  <a:srgbClr val="0D3E56"/>
                </a:solidFill>
                <a:latin typeface="Franklin Gothic Medium" panose="020B0603020102020204" pitchFamily="34" charset="0"/>
                <a:cs typeface="Calibri"/>
              </a:rPr>
              <a:t>Body language </a:t>
            </a:r>
            <a:r>
              <a:rPr lang="en-GB" sz="2100" spc="-7">
                <a:solidFill>
                  <a:srgbClr val="0D3E56"/>
                </a:solidFill>
                <a:latin typeface="Franklin Gothic Medium" panose="020B0603020102020204" pitchFamily="34" charset="0"/>
                <a:cs typeface="Calibri"/>
              </a:rPr>
              <a:t>more rigid  </a:t>
            </a:r>
          </a:p>
          <a:p>
            <a:pPr marL="351829" marR="18752" indent="-342900">
              <a:buFont typeface="Arial" panose="020B0604020202020204" pitchFamily="34" charset="0"/>
              <a:buChar char="•"/>
            </a:pPr>
            <a:r>
              <a:rPr lang="en-GB" sz="2100" spc="-4">
                <a:solidFill>
                  <a:srgbClr val="0D3E56"/>
                </a:solidFill>
                <a:latin typeface="Franklin Gothic Medium" panose="020B0603020102020204" pitchFamily="34" charset="0"/>
                <a:cs typeface="Calibri"/>
              </a:rPr>
              <a:t>Asks pointed</a:t>
            </a:r>
            <a:r>
              <a:rPr lang="en-GB" sz="2100" spc="-63">
                <a:solidFill>
                  <a:srgbClr val="0D3E56"/>
                </a:solidFill>
                <a:latin typeface="Franklin Gothic Medium" panose="020B0603020102020204" pitchFamily="34" charset="0"/>
                <a:cs typeface="Calibri"/>
              </a:rPr>
              <a:t> </a:t>
            </a:r>
            <a:r>
              <a:rPr lang="en-GB" sz="2100" spc="-4">
                <a:solidFill>
                  <a:srgbClr val="0D3E56"/>
                </a:solidFill>
                <a:latin typeface="Franklin Gothic Medium" panose="020B0603020102020204" pitchFamily="34" charset="0"/>
                <a:cs typeface="Calibri"/>
              </a:rPr>
              <a:t>questions</a:t>
            </a:r>
          </a:p>
          <a:p>
            <a:pPr marL="351829" marR="18752" indent="-342900">
              <a:buFont typeface="Arial" panose="020B0604020202020204" pitchFamily="34" charset="0"/>
              <a:buChar char="•"/>
            </a:pPr>
            <a:r>
              <a:rPr lang="en-GB" sz="2100" spc="-4">
                <a:solidFill>
                  <a:srgbClr val="0D3E56"/>
                </a:solidFill>
                <a:latin typeface="Franklin Gothic Medium" panose="020B0603020102020204" pitchFamily="34" charset="0"/>
                <a:cs typeface="Calibri"/>
              </a:rPr>
              <a:t>Less facial expression</a:t>
            </a:r>
          </a:p>
          <a:p>
            <a:pPr marL="351829" marR="18752" indent="-342900">
              <a:buFont typeface="Arial" panose="020B0604020202020204" pitchFamily="34" charset="0"/>
              <a:buChar char="•"/>
            </a:pPr>
            <a:r>
              <a:rPr lang="en-GB" sz="2100" spc="-4">
                <a:solidFill>
                  <a:srgbClr val="0D3E56"/>
                </a:solidFill>
                <a:latin typeface="Franklin Gothic Medium" panose="020B0603020102020204" pitchFamily="34" charset="0"/>
                <a:cs typeface="Calibri"/>
              </a:rPr>
              <a:t>More formal</a:t>
            </a:r>
            <a:endParaRPr sz="2100">
              <a:latin typeface="Franklin Gothic Medium" panose="020B0603020102020204" pitchFamily="34" charset="0"/>
              <a:cs typeface="Calibri"/>
            </a:endParaRPr>
          </a:p>
        </p:txBody>
      </p:sp>
      <p:sp>
        <p:nvSpPr>
          <p:cNvPr id="8" name="object 8"/>
          <p:cNvSpPr/>
          <p:nvPr/>
        </p:nvSpPr>
        <p:spPr>
          <a:xfrm>
            <a:off x="1898930" y="4269073"/>
            <a:ext cx="9110760" cy="2092881"/>
          </a:xfrm>
          <a:custGeom>
            <a:avLst/>
            <a:gdLst/>
            <a:ahLst/>
            <a:cxnLst/>
            <a:rect l="l" t="t" r="r" b="b"/>
            <a:pathLst>
              <a:path w="11704320" h="2120265">
                <a:moveTo>
                  <a:pt x="0" y="353326"/>
                </a:moveTo>
                <a:lnTo>
                  <a:pt x="3225" y="305382"/>
                </a:lnTo>
                <a:lnTo>
                  <a:pt x="12621" y="259398"/>
                </a:lnTo>
                <a:lnTo>
                  <a:pt x="27766" y="215796"/>
                </a:lnTo>
                <a:lnTo>
                  <a:pt x="48239" y="174996"/>
                </a:lnTo>
                <a:lnTo>
                  <a:pt x="73619" y="137419"/>
                </a:lnTo>
                <a:lnTo>
                  <a:pt x="103485" y="103487"/>
                </a:lnTo>
                <a:lnTo>
                  <a:pt x="137417" y="73620"/>
                </a:lnTo>
                <a:lnTo>
                  <a:pt x="174992" y="48239"/>
                </a:lnTo>
                <a:lnTo>
                  <a:pt x="215791" y="27766"/>
                </a:lnTo>
                <a:lnTo>
                  <a:pt x="259391" y="12621"/>
                </a:lnTo>
                <a:lnTo>
                  <a:pt x="305372" y="3225"/>
                </a:lnTo>
                <a:lnTo>
                  <a:pt x="353314" y="0"/>
                </a:lnTo>
                <a:lnTo>
                  <a:pt x="11351006" y="0"/>
                </a:lnTo>
                <a:lnTo>
                  <a:pt x="11398947" y="3225"/>
                </a:lnTo>
                <a:lnTo>
                  <a:pt x="11444928" y="12621"/>
                </a:lnTo>
                <a:lnTo>
                  <a:pt x="11488528" y="27766"/>
                </a:lnTo>
                <a:lnTo>
                  <a:pt x="11529327" y="48239"/>
                </a:lnTo>
                <a:lnTo>
                  <a:pt x="11566902" y="73620"/>
                </a:lnTo>
                <a:lnTo>
                  <a:pt x="11600834" y="103487"/>
                </a:lnTo>
                <a:lnTo>
                  <a:pt x="11630700" y="137419"/>
                </a:lnTo>
                <a:lnTo>
                  <a:pt x="11656080" y="174996"/>
                </a:lnTo>
                <a:lnTo>
                  <a:pt x="11676553" y="215796"/>
                </a:lnTo>
                <a:lnTo>
                  <a:pt x="11691698" y="259398"/>
                </a:lnTo>
                <a:lnTo>
                  <a:pt x="11701094" y="305382"/>
                </a:lnTo>
                <a:lnTo>
                  <a:pt x="11704320" y="353326"/>
                </a:lnTo>
                <a:lnTo>
                  <a:pt x="11704320" y="1766570"/>
                </a:lnTo>
                <a:lnTo>
                  <a:pt x="11701094" y="1814513"/>
                </a:lnTo>
                <a:lnTo>
                  <a:pt x="11691698" y="1860496"/>
                </a:lnTo>
                <a:lnTo>
                  <a:pt x="11676553" y="1904098"/>
                </a:lnTo>
                <a:lnTo>
                  <a:pt x="11656080" y="1944896"/>
                </a:lnTo>
                <a:lnTo>
                  <a:pt x="11630700" y="1982472"/>
                </a:lnTo>
                <a:lnTo>
                  <a:pt x="11600834" y="2016402"/>
                </a:lnTo>
                <a:lnTo>
                  <a:pt x="11566902" y="2046268"/>
                </a:lnTo>
                <a:lnTo>
                  <a:pt x="11529327" y="2071647"/>
                </a:lnTo>
                <a:lnTo>
                  <a:pt x="11488528" y="2092119"/>
                </a:lnTo>
                <a:lnTo>
                  <a:pt x="11444928" y="2107263"/>
                </a:lnTo>
                <a:lnTo>
                  <a:pt x="11398947" y="2116658"/>
                </a:lnTo>
                <a:lnTo>
                  <a:pt x="11351006" y="2119884"/>
                </a:lnTo>
                <a:lnTo>
                  <a:pt x="353314" y="2119884"/>
                </a:lnTo>
                <a:lnTo>
                  <a:pt x="305372" y="2116658"/>
                </a:lnTo>
                <a:lnTo>
                  <a:pt x="259391" y="2107263"/>
                </a:lnTo>
                <a:lnTo>
                  <a:pt x="215791" y="2092119"/>
                </a:lnTo>
                <a:lnTo>
                  <a:pt x="174992" y="2071647"/>
                </a:lnTo>
                <a:lnTo>
                  <a:pt x="137417" y="2046268"/>
                </a:lnTo>
                <a:lnTo>
                  <a:pt x="103485" y="2016402"/>
                </a:lnTo>
                <a:lnTo>
                  <a:pt x="73619" y="1982472"/>
                </a:lnTo>
                <a:lnTo>
                  <a:pt x="48239" y="1944896"/>
                </a:lnTo>
                <a:lnTo>
                  <a:pt x="27766" y="1904098"/>
                </a:lnTo>
                <a:lnTo>
                  <a:pt x="12621" y="1860496"/>
                </a:lnTo>
                <a:lnTo>
                  <a:pt x="3225" y="1814513"/>
                </a:lnTo>
                <a:lnTo>
                  <a:pt x="0" y="1766570"/>
                </a:lnTo>
                <a:lnTo>
                  <a:pt x="0" y="353326"/>
                </a:lnTo>
                <a:close/>
              </a:path>
            </a:pathLst>
          </a:custGeom>
          <a:solidFill>
            <a:schemeClr val="bg1">
              <a:alpha val="35000"/>
            </a:schemeClr>
          </a:solidFill>
          <a:ln w="50800">
            <a:solidFill>
              <a:srgbClr val="D5D90A"/>
            </a:solidFill>
          </a:ln>
        </p:spPr>
        <p:txBody>
          <a:bodyPr wrap="square" lIns="0" tIns="0" rIns="0" bIns="0" rtlCol="0"/>
          <a:lstStyle/>
          <a:p>
            <a:endParaRPr sz="1700">
              <a:latin typeface="Franklin Gothic Medium" panose="020B0603020102020204" pitchFamily="34" charset="0"/>
            </a:endParaRPr>
          </a:p>
        </p:txBody>
      </p:sp>
      <p:sp>
        <p:nvSpPr>
          <p:cNvPr id="9" name="object 9"/>
          <p:cNvSpPr txBox="1"/>
          <p:nvPr/>
        </p:nvSpPr>
        <p:spPr>
          <a:xfrm>
            <a:off x="7732508" y="4346017"/>
            <a:ext cx="4199662" cy="1938992"/>
          </a:xfrm>
          <a:prstGeom prst="rect">
            <a:avLst/>
          </a:prstGeom>
        </p:spPr>
        <p:txBody>
          <a:bodyPr vert="horz" wrap="square" lIns="0" tIns="0" rIns="0" bIns="0" rtlCol="0" anchor="t">
            <a:spAutoFit/>
          </a:bodyPr>
          <a:lstStyle/>
          <a:p>
            <a:pPr marL="351790" indent="-342900" algn="just">
              <a:buFont typeface="Arial" panose="020B0604020202020204" pitchFamily="34" charset="0"/>
              <a:buChar char="•"/>
            </a:pPr>
            <a:r>
              <a:rPr lang="en-GB" sz="2100" spc="-7">
                <a:solidFill>
                  <a:srgbClr val="0D3E56"/>
                </a:solidFill>
                <a:latin typeface="Franklin Gothic Medium"/>
                <a:cs typeface="Calibri"/>
              </a:rPr>
              <a:t>More</a:t>
            </a:r>
            <a:r>
              <a:rPr lang="en-GB" sz="2100" spc="-28">
                <a:solidFill>
                  <a:srgbClr val="0D3E56"/>
                </a:solidFill>
                <a:latin typeface="Franklin Gothic Medium"/>
                <a:cs typeface="Calibri"/>
              </a:rPr>
              <a:t> </a:t>
            </a:r>
            <a:r>
              <a:rPr lang="en-GB" sz="2100" spc="-7">
                <a:solidFill>
                  <a:srgbClr val="0D3E56"/>
                </a:solidFill>
                <a:latin typeface="Franklin Gothic Medium"/>
                <a:cs typeface="Calibri"/>
              </a:rPr>
              <a:t>emotional</a:t>
            </a:r>
            <a:endParaRPr lang="en-GB" sz="2100" spc="-4">
              <a:solidFill>
                <a:srgbClr val="0D3E56"/>
              </a:solidFill>
              <a:latin typeface="Franklin Gothic Medium"/>
              <a:cs typeface="Calibri"/>
            </a:endParaRPr>
          </a:p>
          <a:p>
            <a:pPr marL="351790" marR="3175" indent="-342900">
              <a:buFont typeface="Arial" panose="020B0604020202020204" pitchFamily="34" charset="0"/>
              <a:buChar char="•"/>
            </a:pPr>
            <a:r>
              <a:rPr lang="en-GB" sz="2100" spc="-4">
                <a:solidFill>
                  <a:srgbClr val="0D3E56"/>
                </a:solidFill>
                <a:latin typeface="Franklin Gothic Medium"/>
                <a:cs typeface="Calibri"/>
              </a:rPr>
              <a:t>Smiles </a:t>
            </a:r>
            <a:r>
              <a:rPr lang="en-GB" sz="2100" spc="-7">
                <a:solidFill>
                  <a:srgbClr val="0D3E56"/>
                </a:solidFill>
                <a:latin typeface="Franklin Gothic Medium"/>
                <a:cs typeface="Calibri"/>
              </a:rPr>
              <a:t>more  </a:t>
            </a:r>
            <a:endParaRPr lang="en-GB" sz="2100" spc="-7">
              <a:solidFill>
                <a:srgbClr val="0D3E56"/>
              </a:solidFill>
              <a:latin typeface="Franklin Gothic Medium" panose="020B0603020102020204" pitchFamily="34" charset="0"/>
              <a:cs typeface="Calibri"/>
            </a:endParaRPr>
          </a:p>
          <a:p>
            <a:pPr marL="351790" marR="3175" indent="-342900">
              <a:buFont typeface="Arial" panose="020B0604020202020204" pitchFamily="34" charset="0"/>
              <a:buChar char="•"/>
            </a:pPr>
            <a:r>
              <a:rPr lang="en-GB" sz="2100" spc="-7">
                <a:solidFill>
                  <a:srgbClr val="0D3E56"/>
                </a:solidFill>
                <a:latin typeface="Franklin Gothic Medium"/>
                <a:cs typeface="Calibri"/>
              </a:rPr>
              <a:t>More</a:t>
            </a:r>
            <a:r>
              <a:rPr lang="en-GB" sz="2100" spc="-39">
                <a:solidFill>
                  <a:srgbClr val="0D3E56"/>
                </a:solidFill>
                <a:latin typeface="Franklin Gothic Medium"/>
                <a:cs typeface="Calibri"/>
              </a:rPr>
              <a:t> </a:t>
            </a:r>
            <a:r>
              <a:rPr lang="en-GB" sz="2100" spc="-4">
                <a:solidFill>
                  <a:srgbClr val="0D3E56"/>
                </a:solidFill>
                <a:latin typeface="Franklin Gothic Medium"/>
                <a:cs typeface="Calibri"/>
              </a:rPr>
              <a:t>casual</a:t>
            </a:r>
            <a:endParaRPr lang="en-GB" sz="2100">
              <a:latin typeface="Franklin Gothic Medium"/>
              <a:cs typeface="Calibri"/>
            </a:endParaRPr>
          </a:p>
          <a:p>
            <a:pPr marL="351790" marR="2032000" indent="-342900" algn="just">
              <a:buFont typeface="Arial" panose="020B0604020202020204" pitchFamily="34" charset="0"/>
              <a:buChar char="•"/>
            </a:pPr>
            <a:r>
              <a:rPr lang="en-GB" sz="2100" spc="-7">
                <a:solidFill>
                  <a:srgbClr val="0D3E56"/>
                </a:solidFill>
                <a:latin typeface="Franklin Gothic Medium"/>
                <a:cs typeface="Calibri"/>
              </a:rPr>
              <a:t>Comfor</a:t>
            </a:r>
            <a:r>
              <a:rPr lang="en-GB" sz="2100" spc="-4">
                <a:solidFill>
                  <a:srgbClr val="0D3E56"/>
                </a:solidFill>
                <a:latin typeface="Franklin Gothic Medium"/>
                <a:cs typeface="Calibri"/>
              </a:rPr>
              <a:t>ta</a:t>
            </a:r>
            <a:r>
              <a:rPr lang="en-GB" sz="2100" spc="-7">
                <a:solidFill>
                  <a:srgbClr val="0D3E56"/>
                </a:solidFill>
                <a:latin typeface="Franklin Gothic Medium"/>
                <a:cs typeface="Calibri"/>
              </a:rPr>
              <a:t>bl</a:t>
            </a:r>
            <a:r>
              <a:rPr lang="en-GB" sz="2100" spc="-4">
                <a:solidFill>
                  <a:srgbClr val="0D3E56"/>
                </a:solidFill>
                <a:latin typeface="Franklin Gothic Medium"/>
                <a:cs typeface="Calibri"/>
              </a:rPr>
              <a:t>e  </a:t>
            </a:r>
            <a:endParaRPr lang="en-GB" sz="2100" spc="-4">
              <a:solidFill>
                <a:srgbClr val="0D3E56"/>
              </a:solidFill>
              <a:latin typeface="Franklin Gothic Medium" panose="020B0603020102020204" pitchFamily="34" charset="0"/>
              <a:cs typeface="Calibri"/>
            </a:endParaRPr>
          </a:p>
          <a:p>
            <a:pPr marL="351790" marR="2032000" indent="-342900" algn="just">
              <a:buFont typeface="Arial" panose="020B0604020202020204" pitchFamily="34" charset="0"/>
              <a:buChar char="•"/>
            </a:pPr>
            <a:r>
              <a:rPr lang="en-GB" sz="2100" spc="-4">
                <a:solidFill>
                  <a:srgbClr val="0D3E56"/>
                </a:solidFill>
                <a:latin typeface="Franklin Gothic Medium"/>
                <a:cs typeface="Calibri"/>
              </a:rPr>
              <a:t>Responsive</a:t>
            </a:r>
          </a:p>
          <a:p>
            <a:pPr marL="351790" marR="2032000" indent="-342900" algn="just">
              <a:buFont typeface="Arial" panose="020B0604020202020204" pitchFamily="34" charset="0"/>
              <a:buChar char="•"/>
            </a:pPr>
            <a:r>
              <a:rPr lang="en-GB" sz="2100" spc="-7">
                <a:solidFill>
                  <a:srgbClr val="0D3E56"/>
                </a:solidFill>
                <a:latin typeface="Franklin Gothic Medium"/>
                <a:cs typeface="Calibri"/>
              </a:rPr>
              <a:t>People first</a:t>
            </a:r>
          </a:p>
        </p:txBody>
      </p:sp>
      <p:sp>
        <p:nvSpPr>
          <p:cNvPr id="14" name="object 14"/>
          <p:cNvSpPr txBox="1"/>
          <p:nvPr/>
        </p:nvSpPr>
        <p:spPr>
          <a:xfrm>
            <a:off x="2009556" y="4346017"/>
            <a:ext cx="3725028" cy="1938992"/>
          </a:xfrm>
          <a:prstGeom prst="rect">
            <a:avLst/>
          </a:prstGeom>
        </p:spPr>
        <p:txBody>
          <a:bodyPr vert="horz" wrap="square" lIns="0" tIns="0" rIns="0" bIns="0" rtlCol="0">
            <a:spAutoFit/>
          </a:bodyPr>
          <a:lstStyle/>
          <a:p>
            <a:pPr marL="351829" marR="611215" indent="-342900">
              <a:buFont typeface="Arial" panose="020B0604020202020204" pitchFamily="34" charset="0"/>
              <a:buChar char="•"/>
            </a:pPr>
            <a:r>
              <a:rPr lang="en-GB" sz="2100" spc="-4">
                <a:solidFill>
                  <a:srgbClr val="0D3E56"/>
                </a:solidFill>
                <a:latin typeface="Franklin Gothic Medium" panose="020B0603020102020204" pitchFamily="34" charset="0"/>
                <a:cs typeface="Calibri"/>
              </a:rPr>
              <a:t>Considerate / caring</a:t>
            </a:r>
          </a:p>
          <a:p>
            <a:pPr marL="351829" marR="611215" indent="-342900">
              <a:buFont typeface="Arial" panose="020B0604020202020204" pitchFamily="34" charset="0"/>
              <a:buChar char="•"/>
            </a:pPr>
            <a:r>
              <a:rPr lang="en-GB" sz="2100" spc="-7">
                <a:solidFill>
                  <a:srgbClr val="0D3E56"/>
                </a:solidFill>
                <a:latin typeface="Franklin Gothic Medium" panose="020B0603020102020204" pitchFamily="34" charset="0"/>
                <a:cs typeface="Calibri"/>
              </a:rPr>
              <a:t>Flexible</a:t>
            </a:r>
          </a:p>
          <a:p>
            <a:pPr marL="351829" marR="611215" indent="-342900">
              <a:buFont typeface="Arial" panose="020B0604020202020204" pitchFamily="34" charset="0"/>
              <a:buChar char="•"/>
            </a:pPr>
            <a:r>
              <a:rPr lang="en-GB" sz="2100" spc="-4">
                <a:solidFill>
                  <a:srgbClr val="0D3E56"/>
                </a:solidFill>
                <a:latin typeface="Franklin Gothic Medium" panose="020B0603020102020204" pitchFamily="34" charset="0"/>
                <a:cs typeface="Calibri"/>
              </a:rPr>
              <a:t>Shows feelings  </a:t>
            </a:r>
          </a:p>
          <a:p>
            <a:pPr marL="351829" marR="611215" indent="-342900">
              <a:buFont typeface="Arial" panose="020B0604020202020204" pitchFamily="34" charset="0"/>
              <a:buChar char="•"/>
            </a:pPr>
            <a:r>
              <a:rPr sz="2100" spc="-4">
                <a:solidFill>
                  <a:srgbClr val="0D3E56"/>
                </a:solidFill>
                <a:latin typeface="Franklin Gothic Medium" panose="020B0603020102020204" pitchFamily="34" charset="0"/>
                <a:cs typeface="Calibri"/>
              </a:rPr>
              <a:t>Easier to get to </a:t>
            </a:r>
            <a:r>
              <a:rPr sz="2100" spc="-7">
                <a:solidFill>
                  <a:srgbClr val="0D3E56"/>
                </a:solidFill>
                <a:latin typeface="Franklin Gothic Medium" panose="020B0603020102020204" pitchFamily="34" charset="0"/>
                <a:cs typeface="Calibri"/>
              </a:rPr>
              <a:t>know </a:t>
            </a:r>
            <a:endParaRPr lang="en-GB" sz="2100" spc="-7">
              <a:solidFill>
                <a:srgbClr val="0D3E56"/>
              </a:solidFill>
              <a:latin typeface="Franklin Gothic Medium" panose="020B0603020102020204" pitchFamily="34" charset="0"/>
              <a:cs typeface="Calibri"/>
            </a:endParaRPr>
          </a:p>
          <a:p>
            <a:pPr marL="351829" marR="611215" indent="-342900">
              <a:buFont typeface="Arial" panose="020B0604020202020204" pitchFamily="34" charset="0"/>
              <a:buChar char="•"/>
            </a:pPr>
            <a:r>
              <a:rPr lang="en-GB" sz="2100" spc="-4">
                <a:solidFill>
                  <a:srgbClr val="0D3E56"/>
                </a:solidFill>
                <a:latin typeface="Franklin Gothic Medium" panose="020B0603020102020204" pitchFamily="34" charset="0"/>
                <a:cs typeface="Calibri"/>
              </a:rPr>
              <a:t>Questions less pointed </a:t>
            </a:r>
          </a:p>
          <a:p>
            <a:pPr marL="351829" indent="-342900">
              <a:buFont typeface="Arial" panose="020B0604020202020204" pitchFamily="34" charset="0"/>
              <a:buChar char="•"/>
            </a:pPr>
            <a:r>
              <a:rPr lang="en-GB" sz="2100" spc="-4">
                <a:solidFill>
                  <a:srgbClr val="0D3E56"/>
                </a:solidFill>
                <a:latin typeface="Franklin Gothic Medium" panose="020B0603020102020204" pitchFamily="34" charset="0"/>
                <a:cs typeface="Calibri"/>
              </a:rPr>
              <a:t>People issues </a:t>
            </a:r>
            <a:r>
              <a:rPr lang="en-GB" sz="2100" spc="-7">
                <a:solidFill>
                  <a:srgbClr val="0D3E56"/>
                </a:solidFill>
                <a:latin typeface="Franklin Gothic Medium" panose="020B0603020102020204" pitchFamily="34" charset="0"/>
                <a:cs typeface="Calibri"/>
              </a:rPr>
              <a:t>come first</a:t>
            </a:r>
            <a:endParaRPr lang="en-GB" sz="2100" spc="-4">
              <a:solidFill>
                <a:srgbClr val="0D3E56"/>
              </a:solidFill>
              <a:latin typeface="Franklin Gothic Medium" panose="020B0603020102020204" pitchFamily="34" charset="0"/>
              <a:cs typeface="Calibri"/>
            </a:endParaRPr>
          </a:p>
        </p:txBody>
      </p:sp>
      <p:sp>
        <p:nvSpPr>
          <p:cNvPr id="19" name="object 4">
            <a:extLst>
              <a:ext uri="{FF2B5EF4-FFF2-40B4-BE49-F238E27FC236}">
                <a16:creationId xmlns:a16="http://schemas.microsoft.com/office/drawing/2014/main" id="{6511CDD0-B34B-E34A-B258-7CAA725784AF}"/>
              </a:ext>
            </a:extLst>
          </p:cNvPr>
          <p:cNvSpPr txBox="1">
            <a:spLocks noGrp="1"/>
          </p:cNvSpPr>
          <p:nvPr>
            <p:ph type="title"/>
          </p:nvPr>
        </p:nvSpPr>
        <p:spPr>
          <a:xfrm>
            <a:off x="2928904" y="485178"/>
            <a:ext cx="6736758" cy="553998"/>
          </a:xfrm>
          <a:prstGeom prst="rect">
            <a:avLst/>
          </a:prstGeom>
        </p:spPr>
        <p:txBody>
          <a:bodyPr vert="horz" wrap="square" lIns="0" tIns="0" rIns="0" bIns="0" rtlCol="0" anchor="ctr">
            <a:spAutoFit/>
          </a:bodyPr>
          <a:lstStyle/>
          <a:p>
            <a:pPr marL="8890" algn="ctr">
              <a:lnSpc>
                <a:spcPct val="100000"/>
              </a:lnSpc>
            </a:pPr>
            <a:r>
              <a:rPr lang="en-GB" sz="3600" b="1" spc="4" dirty="0"/>
              <a:t>Thinking/Feeling </a:t>
            </a:r>
            <a:r>
              <a:rPr sz="3600" b="1" dirty="0" err="1"/>
              <a:t>Behaviour</a:t>
            </a:r>
            <a:r>
              <a:rPr lang="en-GB" sz="3600" b="1" dirty="0"/>
              <a:t>s</a:t>
            </a:r>
            <a:endParaRPr lang="en-US" sz="3600" b="1" dirty="0"/>
          </a:p>
        </p:txBody>
      </p:sp>
      <p:pic>
        <p:nvPicPr>
          <p:cNvPr id="17" name="Picture 16" descr="Text&#10;&#10;Description automatically generated">
            <a:extLst>
              <a:ext uri="{FF2B5EF4-FFF2-40B4-BE49-F238E27FC236}">
                <a16:creationId xmlns:a16="http://schemas.microsoft.com/office/drawing/2014/main" id="{CC475E63-7DF9-AF42-B6D2-FFD44A477A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
        <p:nvSpPr>
          <p:cNvPr id="16" name="TextBox 1">
            <a:extLst>
              <a:ext uri="{FF2B5EF4-FFF2-40B4-BE49-F238E27FC236}">
                <a16:creationId xmlns:a16="http://schemas.microsoft.com/office/drawing/2014/main" id="{223771B2-0884-6E41-995E-92DA2B89AACB}"/>
              </a:ext>
            </a:extLst>
          </p:cNvPr>
          <p:cNvSpPr txBox="1"/>
          <p:nvPr/>
        </p:nvSpPr>
        <p:spPr>
          <a:xfrm>
            <a:off x="0" y="6647275"/>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©2014 Colour Preferences Ltd | </a:t>
            </a:r>
            <a:r>
              <a:rPr lang="en-GB" sz="1100" b="0" i="0" u="none" strike="noStrike" baseline="0" dirty="0" err="1">
                <a:solidFill>
                  <a:schemeClr val="bg1"/>
                </a:solidFill>
                <a:latin typeface="Calibri"/>
                <a:cs typeface="Calibri"/>
              </a:rPr>
              <a:t>www.colour-profiling.com</a:t>
            </a:r>
            <a:endParaRPr lang="en-GB" sz="1100" dirty="0">
              <a:solidFill>
                <a:schemeClr val="bg1"/>
              </a:solidFill>
              <a:latin typeface="Calibri"/>
              <a:cs typeface="Calibri"/>
            </a:endParaRPr>
          </a:p>
        </p:txBody>
      </p:sp>
    </p:spTree>
    <p:extLst>
      <p:ext uri="{BB962C8B-B14F-4D97-AF65-F5344CB8AC3E}">
        <p14:creationId xmlns:p14="http://schemas.microsoft.com/office/powerpoint/2010/main" val="331979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F9AE629-A311-BF4A-B0D7-05DF1DF6464C}"/>
              </a:ext>
            </a:extLst>
          </p:cNvPr>
          <p:cNvPicPr>
            <a:picLocks noChangeAspect="1"/>
          </p:cNvPicPr>
          <p:nvPr/>
        </p:nvPicPr>
        <p:blipFill rotWithShape="1">
          <a:blip r:embed="rId3"/>
          <a:srcRect l="15895" t="670" r="10374"/>
          <a:stretch/>
        </p:blipFill>
        <p:spPr>
          <a:xfrm>
            <a:off x="0" y="0"/>
            <a:ext cx="12192000" cy="6908885"/>
          </a:xfrm>
          <a:prstGeom prst="rect">
            <a:avLst/>
          </a:prstGeom>
        </p:spPr>
      </p:pic>
      <p:sp>
        <p:nvSpPr>
          <p:cNvPr id="4" name="object 4"/>
          <p:cNvSpPr txBox="1">
            <a:spLocks noGrp="1"/>
          </p:cNvSpPr>
          <p:nvPr>
            <p:ph type="title"/>
          </p:nvPr>
        </p:nvSpPr>
        <p:spPr>
          <a:xfrm>
            <a:off x="2871395" y="643329"/>
            <a:ext cx="6736758" cy="553998"/>
          </a:xfrm>
          <a:prstGeom prst="rect">
            <a:avLst/>
          </a:prstGeom>
        </p:spPr>
        <p:txBody>
          <a:bodyPr vert="horz" wrap="square" lIns="0" tIns="0" rIns="0" bIns="0" rtlCol="0" anchor="ctr">
            <a:spAutoFit/>
          </a:bodyPr>
          <a:lstStyle/>
          <a:p>
            <a:pPr marL="8890" algn="ctr">
              <a:lnSpc>
                <a:spcPct val="100000"/>
              </a:lnSpc>
            </a:pPr>
            <a:r>
              <a:rPr lang="en-GB" sz="3600" b="1" spc="4" dirty="0"/>
              <a:t>Reflective/Extravert </a:t>
            </a:r>
            <a:r>
              <a:rPr lang="en-GB" sz="3600" b="1" dirty="0"/>
              <a:t>Behaviours</a:t>
            </a:r>
            <a:endParaRPr lang="en-US" sz="3600" b="1"/>
          </a:p>
        </p:txBody>
      </p:sp>
      <p:sp>
        <p:nvSpPr>
          <p:cNvPr id="12" name="object 12"/>
          <p:cNvSpPr/>
          <p:nvPr/>
        </p:nvSpPr>
        <p:spPr>
          <a:xfrm>
            <a:off x="4500855" y="2199541"/>
            <a:ext cx="3152567" cy="3143250"/>
          </a:xfrm>
          <a:prstGeom prst="rect">
            <a:avLst/>
          </a:prstGeom>
          <a:blipFill>
            <a:blip r:embed="rId4" cstate="print"/>
            <a:stretch>
              <a:fillRect/>
            </a:stretch>
          </a:blipFill>
        </p:spPr>
        <p:txBody>
          <a:bodyPr wrap="square" lIns="0" tIns="0" rIns="0" bIns="0" rtlCol="0"/>
          <a:lstStyle/>
          <a:p>
            <a:endParaRPr sz="1266"/>
          </a:p>
        </p:txBody>
      </p:sp>
      <p:sp>
        <p:nvSpPr>
          <p:cNvPr id="10" name="object 10"/>
          <p:cNvSpPr/>
          <p:nvPr/>
        </p:nvSpPr>
        <p:spPr>
          <a:xfrm>
            <a:off x="7232930" y="1414849"/>
            <a:ext cx="4420615" cy="4586727"/>
          </a:xfrm>
          <a:custGeom>
            <a:avLst/>
            <a:gdLst/>
            <a:ahLst/>
            <a:cxnLst/>
            <a:rect l="l" t="t" r="r" b="b"/>
            <a:pathLst>
              <a:path w="3698875" h="5500370">
                <a:moveTo>
                  <a:pt x="0" y="589470"/>
                </a:moveTo>
                <a:lnTo>
                  <a:pt x="1954" y="541125"/>
                </a:lnTo>
                <a:lnTo>
                  <a:pt x="7715" y="493856"/>
                </a:lnTo>
                <a:lnTo>
                  <a:pt x="17131" y="447815"/>
                </a:lnTo>
                <a:lnTo>
                  <a:pt x="30051" y="403153"/>
                </a:lnTo>
                <a:lnTo>
                  <a:pt x="46324" y="360023"/>
                </a:lnTo>
                <a:lnTo>
                  <a:pt x="65796" y="318576"/>
                </a:lnTo>
                <a:lnTo>
                  <a:pt x="88317" y="278964"/>
                </a:lnTo>
                <a:lnTo>
                  <a:pt x="113734" y="241338"/>
                </a:lnTo>
                <a:lnTo>
                  <a:pt x="141897" y="205850"/>
                </a:lnTo>
                <a:lnTo>
                  <a:pt x="172653" y="172653"/>
                </a:lnTo>
                <a:lnTo>
                  <a:pt x="205850" y="141897"/>
                </a:lnTo>
                <a:lnTo>
                  <a:pt x="241338" y="113734"/>
                </a:lnTo>
                <a:lnTo>
                  <a:pt x="278964" y="88317"/>
                </a:lnTo>
                <a:lnTo>
                  <a:pt x="318576" y="65796"/>
                </a:lnTo>
                <a:lnTo>
                  <a:pt x="360023" y="46324"/>
                </a:lnTo>
                <a:lnTo>
                  <a:pt x="403153" y="30051"/>
                </a:lnTo>
                <a:lnTo>
                  <a:pt x="447815" y="17131"/>
                </a:lnTo>
                <a:lnTo>
                  <a:pt x="493856" y="7715"/>
                </a:lnTo>
                <a:lnTo>
                  <a:pt x="541125" y="1954"/>
                </a:lnTo>
                <a:lnTo>
                  <a:pt x="589470" y="0"/>
                </a:lnTo>
                <a:lnTo>
                  <a:pt x="3109277" y="0"/>
                </a:lnTo>
                <a:lnTo>
                  <a:pt x="3157622" y="1954"/>
                </a:lnTo>
                <a:lnTo>
                  <a:pt x="3204891" y="7715"/>
                </a:lnTo>
                <a:lnTo>
                  <a:pt x="3250932" y="17131"/>
                </a:lnTo>
                <a:lnTo>
                  <a:pt x="3295594" y="30051"/>
                </a:lnTo>
                <a:lnTo>
                  <a:pt x="3338724" y="46324"/>
                </a:lnTo>
                <a:lnTo>
                  <a:pt x="3380171" y="65796"/>
                </a:lnTo>
                <a:lnTo>
                  <a:pt x="3419783" y="88317"/>
                </a:lnTo>
                <a:lnTo>
                  <a:pt x="3457409" y="113734"/>
                </a:lnTo>
                <a:lnTo>
                  <a:pt x="3492897" y="141897"/>
                </a:lnTo>
                <a:lnTo>
                  <a:pt x="3526094" y="172653"/>
                </a:lnTo>
                <a:lnTo>
                  <a:pt x="3556850" y="205850"/>
                </a:lnTo>
                <a:lnTo>
                  <a:pt x="3585013" y="241338"/>
                </a:lnTo>
                <a:lnTo>
                  <a:pt x="3610430" y="278964"/>
                </a:lnTo>
                <a:lnTo>
                  <a:pt x="3632951" y="318576"/>
                </a:lnTo>
                <a:lnTo>
                  <a:pt x="3652423" y="360023"/>
                </a:lnTo>
                <a:lnTo>
                  <a:pt x="3668696" y="403153"/>
                </a:lnTo>
                <a:lnTo>
                  <a:pt x="3681616" y="447815"/>
                </a:lnTo>
                <a:lnTo>
                  <a:pt x="3691032" y="493856"/>
                </a:lnTo>
                <a:lnTo>
                  <a:pt x="3696793" y="541125"/>
                </a:lnTo>
                <a:lnTo>
                  <a:pt x="3698748" y="589470"/>
                </a:lnTo>
                <a:lnTo>
                  <a:pt x="3698748" y="4910645"/>
                </a:lnTo>
                <a:lnTo>
                  <a:pt x="3696793" y="4958990"/>
                </a:lnTo>
                <a:lnTo>
                  <a:pt x="3691032" y="5006259"/>
                </a:lnTo>
                <a:lnTo>
                  <a:pt x="3681616" y="5052300"/>
                </a:lnTo>
                <a:lnTo>
                  <a:pt x="3668696" y="5096962"/>
                </a:lnTo>
                <a:lnTo>
                  <a:pt x="3652423" y="5140092"/>
                </a:lnTo>
                <a:lnTo>
                  <a:pt x="3632951" y="5181539"/>
                </a:lnTo>
                <a:lnTo>
                  <a:pt x="3610430" y="5221151"/>
                </a:lnTo>
                <a:lnTo>
                  <a:pt x="3585013" y="5258777"/>
                </a:lnTo>
                <a:lnTo>
                  <a:pt x="3556850" y="5294265"/>
                </a:lnTo>
                <a:lnTo>
                  <a:pt x="3526094" y="5327462"/>
                </a:lnTo>
                <a:lnTo>
                  <a:pt x="3492897" y="5358218"/>
                </a:lnTo>
                <a:lnTo>
                  <a:pt x="3457409" y="5386381"/>
                </a:lnTo>
                <a:lnTo>
                  <a:pt x="3419783" y="5411798"/>
                </a:lnTo>
                <a:lnTo>
                  <a:pt x="3380171" y="5434319"/>
                </a:lnTo>
                <a:lnTo>
                  <a:pt x="3338724" y="5453791"/>
                </a:lnTo>
                <a:lnTo>
                  <a:pt x="3295594" y="5470064"/>
                </a:lnTo>
                <a:lnTo>
                  <a:pt x="3250932" y="5482984"/>
                </a:lnTo>
                <a:lnTo>
                  <a:pt x="3204891" y="5492400"/>
                </a:lnTo>
                <a:lnTo>
                  <a:pt x="3157622" y="5498161"/>
                </a:lnTo>
                <a:lnTo>
                  <a:pt x="3109277" y="5500116"/>
                </a:lnTo>
                <a:lnTo>
                  <a:pt x="589470" y="5500116"/>
                </a:lnTo>
                <a:lnTo>
                  <a:pt x="541125" y="5498161"/>
                </a:lnTo>
                <a:lnTo>
                  <a:pt x="493856" y="5492400"/>
                </a:lnTo>
                <a:lnTo>
                  <a:pt x="447815" y="5482984"/>
                </a:lnTo>
                <a:lnTo>
                  <a:pt x="403153" y="5470064"/>
                </a:lnTo>
                <a:lnTo>
                  <a:pt x="360023" y="5453791"/>
                </a:lnTo>
                <a:lnTo>
                  <a:pt x="318576" y="5434319"/>
                </a:lnTo>
                <a:lnTo>
                  <a:pt x="278964" y="5411798"/>
                </a:lnTo>
                <a:lnTo>
                  <a:pt x="241338" y="5386381"/>
                </a:lnTo>
                <a:lnTo>
                  <a:pt x="205850" y="5358218"/>
                </a:lnTo>
                <a:lnTo>
                  <a:pt x="172653" y="5327462"/>
                </a:lnTo>
                <a:lnTo>
                  <a:pt x="141897" y="5294265"/>
                </a:lnTo>
                <a:lnTo>
                  <a:pt x="113734" y="5258777"/>
                </a:lnTo>
                <a:lnTo>
                  <a:pt x="88317" y="5221151"/>
                </a:lnTo>
                <a:lnTo>
                  <a:pt x="65796" y="5181539"/>
                </a:lnTo>
                <a:lnTo>
                  <a:pt x="46324" y="5140092"/>
                </a:lnTo>
                <a:lnTo>
                  <a:pt x="30051" y="5096962"/>
                </a:lnTo>
                <a:lnTo>
                  <a:pt x="17131" y="5052300"/>
                </a:lnTo>
                <a:lnTo>
                  <a:pt x="7715" y="5006259"/>
                </a:lnTo>
                <a:lnTo>
                  <a:pt x="1954" y="4958990"/>
                </a:lnTo>
                <a:lnTo>
                  <a:pt x="0" y="4910645"/>
                </a:lnTo>
                <a:lnTo>
                  <a:pt x="0" y="589470"/>
                </a:lnTo>
                <a:close/>
              </a:path>
            </a:pathLst>
          </a:custGeom>
          <a:solidFill>
            <a:schemeClr val="bg1">
              <a:alpha val="35000"/>
            </a:schemeClr>
          </a:solidFill>
          <a:ln w="50800">
            <a:solidFill>
              <a:srgbClr val="E46C0A"/>
            </a:solidFill>
          </a:ln>
        </p:spPr>
        <p:txBody>
          <a:bodyPr wrap="square" lIns="540000" tIns="0" rIns="0" bIns="0" rtlCol="0" anchor="ctr" anchorCtr="0"/>
          <a:lstStyle/>
          <a:p>
            <a:pPr marL="285750" marR="382905" indent="-285750">
              <a:buFont typeface="Arial" panose="020B0604020202020204" pitchFamily="34" charset="0"/>
              <a:buChar char="•"/>
            </a:pPr>
            <a:r>
              <a:rPr lang="en-GB" sz="2100" spc="-4" dirty="0">
                <a:solidFill>
                  <a:srgbClr val="1A4960"/>
                </a:solidFill>
                <a:latin typeface="Franklin Gothic Medium"/>
                <a:cs typeface="Calibri"/>
              </a:rPr>
              <a:t>Responds quickly </a:t>
            </a:r>
            <a:endParaRPr lang="en-US"/>
          </a:p>
          <a:p>
            <a:pPr marL="285750" marR="382905" indent="-285750">
              <a:buFont typeface="Arial" panose="020B0604020202020204" pitchFamily="34" charset="0"/>
              <a:buChar char="•"/>
            </a:pPr>
            <a:r>
              <a:rPr lang="en-GB" sz="2100" spc="-4" dirty="0">
                <a:solidFill>
                  <a:srgbClr val="1A4960"/>
                </a:solidFill>
                <a:latin typeface="Franklin Gothic Medium"/>
                <a:cs typeface="Calibri"/>
              </a:rPr>
              <a:t>May </a:t>
            </a:r>
            <a:r>
              <a:rPr lang="en-GB" sz="2100" spc="-7" dirty="0">
                <a:solidFill>
                  <a:srgbClr val="1A4960"/>
                </a:solidFill>
                <a:latin typeface="Franklin Gothic Medium"/>
                <a:cs typeface="Calibri"/>
              </a:rPr>
              <a:t>interrupt/fills silences</a:t>
            </a:r>
          </a:p>
          <a:p>
            <a:pPr marL="285750" marR="382905" indent="-285750">
              <a:buFont typeface="Arial" panose="020B0604020202020204" pitchFamily="34" charset="0"/>
              <a:buChar char="•"/>
            </a:pPr>
            <a:r>
              <a:rPr lang="en-GB" sz="2100" spc="-4" dirty="0">
                <a:solidFill>
                  <a:srgbClr val="1A4960"/>
                </a:solidFill>
                <a:latin typeface="Franklin Gothic Medium"/>
                <a:cs typeface="Calibri"/>
              </a:rPr>
              <a:t>Conversational</a:t>
            </a:r>
          </a:p>
          <a:p>
            <a:pPr marL="285750" marR="902335" indent="-285750">
              <a:buFont typeface="Arial" panose="020B0604020202020204" pitchFamily="34" charset="0"/>
              <a:buChar char="•"/>
            </a:pPr>
            <a:r>
              <a:rPr lang="en-GB" sz="2100" spc="-4" dirty="0">
                <a:solidFill>
                  <a:srgbClr val="1A4960"/>
                </a:solidFill>
                <a:latin typeface="Franklin Gothic Medium"/>
                <a:cs typeface="Calibri"/>
              </a:rPr>
              <a:t>S</a:t>
            </a:r>
            <a:r>
              <a:rPr lang="en-GB" sz="2100" spc="-7" dirty="0">
                <a:solidFill>
                  <a:srgbClr val="1A4960"/>
                </a:solidFill>
                <a:latin typeface="Franklin Gothic Medium"/>
                <a:cs typeface="Calibri"/>
              </a:rPr>
              <a:t>pont</a:t>
            </a:r>
            <a:r>
              <a:rPr lang="en-GB" sz="2100" spc="-4" dirty="0">
                <a:solidFill>
                  <a:srgbClr val="1A4960"/>
                </a:solidFill>
                <a:latin typeface="Franklin Gothic Medium"/>
                <a:cs typeface="Calibri"/>
              </a:rPr>
              <a:t>a</a:t>
            </a:r>
            <a:r>
              <a:rPr lang="en-GB" sz="2100" spc="-7" dirty="0">
                <a:solidFill>
                  <a:srgbClr val="1A4960"/>
                </a:solidFill>
                <a:latin typeface="Franklin Gothic Medium"/>
                <a:cs typeface="Calibri"/>
              </a:rPr>
              <a:t>n</a:t>
            </a:r>
            <a:r>
              <a:rPr lang="en-GB" sz="2100" spc="-4" dirty="0">
                <a:solidFill>
                  <a:srgbClr val="1A4960"/>
                </a:solidFill>
                <a:latin typeface="Franklin Gothic Medium"/>
                <a:cs typeface="Calibri"/>
              </a:rPr>
              <a:t>e</a:t>
            </a:r>
            <a:r>
              <a:rPr lang="en-GB" sz="2100" spc="-7" dirty="0">
                <a:solidFill>
                  <a:srgbClr val="1A4960"/>
                </a:solidFill>
                <a:latin typeface="Franklin Gothic Medium"/>
                <a:cs typeface="Calibri"/>
              </a:rPr>
              <a:t>ous</a:t>
            </a:r>
            <a:endParaRPr lang="en-GB" sz="2100" dirty="0">
              <a:solidFill>
                <a:srgbClr val="1A4960"/>
              </a:solidFill>
              <a:latin typeface="Franklin Gothic Medium"/>
              <a:cs typeface="Calibri"/>
            </a:endParaRPr>
          </a:p>
          <a:p>
            <a:pPr marL="285750" marR="279400" indent="-285750">
              <a:buFont typeface="Arial" panose="020B0604020202020204" pitchFamily="34" charset="0"/>
              <a:buChar char="•"/>
            </a:pPr>
            <a:r>
              <a:rPr lang="en-GB" sz="2100" spc="-7" dirty="0">
                <a:solidFill>
                  <a:srgbClr val="1A4960"/>
                </a:solidFill>
                <a:latin typeface="Franklin Gothic Medium"/>
                <a:cs typeface="Calibri"/>
              </a:rPr>
              <a:t>Sounds </a:t>
            </a:r>
            <a:r>
              <a:rPr lang="en-GB" sz="2100" spc="-4" dirty="0">
                <a:solidFill>
                  <a:srgbClr val="1A4960"/>
                </a:solidFill>
                <a:latin typeface="Franklin Gothic Medium"/>
                <a:cs typeface="Calibri"/>
              </a:rPr>
              <a:t>sure of “facts”  </a:t>
            </a:r>
            <a:endParaRPr lang="en-GB" sz="2100" spc="-4" dirty="0">
              <a:solidFill>
                <a:srgbClr val="1A4960"/>
              </a:solidFill>
              <a:latin typeface="Franklin Gothic Medium" panose="020B0603020102020204" pitchFamily="34" charset="0"/>
              <a:cs typeface="Calibri"/>
            </a:endParaRPr>
          </a:p>
          <a:p>
            <a:pPr marL="285750" marR="279400" indent="-285750">
              <a:buFont typeface="Arial" panose="020B0604020202020204" pitchFamily="34" charset="0"/>
              <a:buChar char="•"/>
            </a:pPr>
            <a:r>
              <a:rPr lang="en-GB" sz="2100" spc="-4" dirty="0">
                <a:solidFill>
                  <a:srgbClr val="1A4960"/>
                </a:solidFill>
                <a:latin typeface="Franklin Gothic Medium"/>
                <a:cs typeface="Calibri"/>
              </a:rPr>
              <a:t>Gives direct eye</a:t>
            </a:r>
            <a:r>
              <a:rPr lang="en-GB" sz="2100" spc="-28" dirty="0">
                <a:solidFill>
                  <a:srgbClr val="1A4960"/>
                </a:solidFill>
                <a:latin typeface="Franklin Gothic Medium"/>
                <a:cs typeface="Calibri"/>
              </a:rPr>
              <a:t> </a:t>
            </a:r>
            <a:r>
              <a:rPr lang="en-GB" sz="2100" spc="-4" dirty="0">
                <a:solidFill>
                  <a:srgbClr val="1A4960"/>
                </a:solidFill>
                <a:latin typeface="Franklin Gothic Medium"/>
                <a:cs typeface="Calibri"/>
              </a:rPr>
              <a:t>contact</a:t>
            </a:r>
          </a:p>
          <a:p>
            <a:pPr marL="285750" marR="279400" indent="-285750">
              <a:buFont typeface="Arial" panose="020B0604020202020204" pitchFamily="34" charset="0"/>
              <a:buChar char="•"/>
            </a:pPr>
            <a:r>
              <a:rPr lang="en-GB" sz="2100" spc="-4" dirty="0">
                <a:solidFill>
                  <a:srgbClr val="1A4960"/>
                </a:solidFill>
                <a:latin typeface="Franklin Gothic Medium"/>
                <a:cs typeface="Calibri"/>
              </a:rPr>
              <a:t>Stands physically closer</a:t>
            </a:r>
            <a:endParaRPr lang="en-GB" sz="2100" spc="-7" dirty="0">
              <a:solidFill>
                <a:srgbClr val="1A4960"/>
              </a:solidFill>
              <a:latin typeface="Franklin Gothic Medium"/>
              <a:cs typeface="Calibri"/>
            </a:endParaRPr>
          </a:p>
          <a:p>
            <a:pPr marL="285115" marR="3175" indent="-285750">
              <a:buFont typeface="Arial" panose="020B0604020202020204" pitchFamily="34" charset="0"/>
              <a:buChar char="•"/>
            </a:pPr>
            <a:r>
              <a:rPr lang="en-GB" sz="2100" spc="-7" dirty="0">
                <a:solidFill>
                  <a:srgbClr val="1A4960"/>
                </a:solidFill>
                <a:latin typeface="Franklin Gothic Medium"/>
                <a:cs typeface="Calibri"/>
              </a:rPr>
              <a:t>More</a:t>
            </a:r>
            <a:r>
              <a:rPr lang="en-GB" sz="2100" spc="-21" dirty="0">
                <a:solidFill>
                  <a:srgbClr val="1A4960"/>
                </a:solidFill>
                <a:latin typeface="Franklin Gothic Medium"/>
                <a:cs typeface="Calibri"/>
              </a:rPr>
              <a:t> </a:t>
            </a:r>
            <a:r>
              <a:rPr lang="en-GB" sz="2100" spc="-7" dirty="0">
                <a:solidFill>
                  <a:srgbClr val="1A4960"/>
                </a:solidFill>
                <a:latin typeface="Franklin Gothic Medium"/>
                <a:cs typeface="Calibri"/>
              </a:rPr>
              <a:t>intrusive/more gestures</a:t>
            </a:r>
            <a:endParaRPr lang="en-GB" sz="2100" spc="-4" dirty="0">
              <a:solidFill>
                <a:srgbClr val="1A4960"/>
              </a:solidFill>
              <a:latin typeface="Franklin Gothic Medium"/>
              <a:cs typeface="Calibri"/>
            </a:endParaRPr>
          </a:p>
          <a:p>
            <a:pPr marL="285115" marR="3175" indent="-285750">
              <a:buFont typeface="Arial" panose="020B0604020202020204" pitchFamily="34" charset="0"/>
              <a:buChar char="•"/>
            </a:pPr>
            <a:r>
              <a:rPr lang="en-GB" sz="2100" spc="-4" dirty="0">
                <a:solidFill>
                  <a:srgbClr val="1A4960"/>
                </a:solidFill>
                <a:latin typeface="Franklin Gothic Medium"/>
                <a:cs typeface="Calibri"/>
              </a:rPr>
              <a:t>May show</a:t>
            </a:r>
            <a:r>
              <a:rPr lang="en-GB" sz="2100" spc="-53" dirty="0">
                <a:solidFill>
                  <a:srgbClr val="1A4960"/>
                </a:solidFill>
                <a:latin typeface="Franklin Gothic Medium"/>
                <a:cs typeface="Calibri"/>
              </a:rPr>
              <a:t> </a:t>
            </a:r>
            <a:r>
              <a:rPr lang="en-GB" sz="2100" spc="-4" dirty="0">
                <a:solidFill>
                  <a:srgbClr val="1A4960"/>
                </a:solidFill>
                <a:latin typeface="Franklin Gothic Medium"/>
                <a:cs typeface="Calibri"/>
              </a:rPr>
              <a:t>impatience  </a:t>
            </a:r>
            <a:endParaRPr lang="en-GB" sz="2100" spc="-4" dirty="0">
              <a:solidFill>
                <a:srgbClr val="1A4960"/>
              </a:solidFill>
              <a:latin typeface="Franklin Gothic Medium" panose="020B0603020102020204" pitchFamily="34" charset="0"/>
              <a:cs typeface="Calibri"/>
            </a:endParaRPr>
          </a:p>
          <a:p>
            <a:pPr marL="285750" marR="248285" indent="-285750">
              <a:buFont typeface="Arial" panose="020B0604020202020204" pitchFamily="34" charset="0"/>
              <a:buChar char="•"/>
            </a:pPr>
            <a:r>
              <a:rPr lang="en-GB" sz="2100" spc="-4" dirty="0">
                <a:solidFill>
                  <a:srgbClr val="1A4960"/>
                </a:solidFill>
                <a:latin typeface="Franklin Gothic Medium"/>
                <a:cs typeface="Calibri"/>
              </a:rPr>
              <a:t>May challenge more directly  </a:t>
            </a:r>
            <a:endParaRPr lang="en-GB" sz="2100" spc="-4" dirty="0">
              <a:solidFill>
                <a:srgbClr val="1A4960"/>
              </a:solidFill>
              <a:latin typeface="Franklin Gothic Medium" panose="020B0603020102020204" pitchFamily="34" charset="0"/>
              <a:cs typeface="Calibri"/>
            </a:endParaRPr>
          </a:p>
          <a:p>
            <a:pPr marL="285750" marR="248285" indent="-285750">
              <a:buFont typeface="Arial" panose="020B0604020202020204" pitchFamily="34" charset="0"/>
              <a:buChar char="•"/>
            </a:pPr>
            <a:r>
              <a:rPr lang="en-GB" sz="2100" spc="-7" dirty="0">
                <a:solidFill>
                  <a:srgbClr val="1A4960"/>
                </a:solidFill>
                <a:latin typeface="Franklin Gothic Medium"/>
                <a:cs typeface="Calibri"/>
              </a:rPr>
              <a:t>Future</a:t>
            </a:r>
            <a:r>
              <a:rPr lang="en-GB" sz="2100" spc="-32" dirty="0">
                <a:solidFill>
                  <a:srgbClr val="1A4960"/>
                </a:solidFill>
                <a:latin typeface="Franklin Gothic Medium"/>
                <a:cs typeface="Calibri"/>
              </a:rPr>
              <a:t> </a:t>
            </a:r>
            <a:r>
              <a:rPr lang="en-GB" sz="2100" spc="-7" dirty="0">
                <a:solidFill>
                  <a:srgbClr val="1A4960"/>
                </a:solidFill>
                <a:latin typeface="Franklin Gothic Medium"/>
                <a:cs typeface="Calibri"/>
              </a:rPr>
              <a:t>focused</a:t>
            </a:r>
          </a:p>
          <a:p>
            <a:pPr marL="285750" marR="342265" indent="-285750">
              <a:buFont typeface="Arial" panose="020B0604020202020204" pitchFamily="34" charset="0"/>
              <a:buChar char="•"/>
            </a:pPr>
            <a:r>
              <a:rPr lang="en-GB" sz="2100" spc="-7" dirty="0">
                <a:solidFill>
                  <a:srgbClr val="1A4960"/>
                </a:solidFill>
                <a:latin typeface="Franklin Gothic Medium"/>
                <a:cs typeface="Calibri"/>
              </a:rPr>
              <a:t>More </a:t>
            </a:r>
            <a:r>
              <a:rPr lang="en-GB" sz="2100" spc="-4" dirty="0">
                <a:solidFill>
                  <a:srgbClr val="1A4960"/>
                </a:solidFill>
                <a:latin typeface="Franklin Gothic Medium"/>
                <a:cs typeface="Calibri"/>
              </a:rPr>
              <a:t>optimistic</a:t>
            </a:r>
            <a:endParaRPr sz="2100" dirty="0">
              <a:solidFill>
                <a:srgbClr val="1A4960"/>
              </a:solidFill>
              <a:latin typeface="Franklin Gothic Medium"/>
              <a:cs typeface="Calibri" panose="020F0502020204030204"/>
            </a:endParaRPr>
          </a:p>
        </p:txBody>
      </p:sp>
      <p:sp>
        <p:nvSpPr>
          <p:cNvPr id="7" name="object 7"/>
          <p:cNvSpPr/>
          <p:nvPr/>
        </p:nvSpPr>
        <p:spPr>
          <a:xfrm>
            <a:off x="500732" y="1540756"/>
            <a:ext cx="4420615" cy="4460820"/>
          </a:xfrm>
          <a:custGeom>
            <a:avLst/>
            <a:gdLst/>
            <a:ahLst/>
            <a:cxnLst/>
            <a:rect l="l" t="t" r="r" b="b"/>
            <a:pathLst>
              <a:path w="3698875" h="5908675">
                <a:moveTo>
                  <a:pt x="0" y="663219"/>
                </a:moveTo>
                <a:lnTo>
                  <a:pt x="1665" y="615855"/>
                </a:lnTo>
                <a:lnTo>
                  <a:pt x="6586" y="569390"/>
                </a:lnTo>
                <a:lnTo>
                  <a:pt x="14650" y="523936"/>
                </a:lnTo>
                <a:lnTo>
                  <a:pt x="25746" y="479605"/>
                </a:lnTo>
                <a:lnTo>
                  <a:pt x="39760" y="436510"/>
                </a:lnTo>
                <a:lnTo>
                  <a:pt x="56582" y="394762"/>
                </a:lnTo>
                <a:lnTo>
                  <a:pt x="76097" y="354474"/>
                </a:lnTo>
                <a:lnTo>
                  <a:pt x="98196" y="315758"/>
                </a:lnTo>
                <a:lnTo>
                  <a:pt x="122764" y="278727"/>
                </a:lnTo>
                <a:lnTo>
                  <a:pt x="149690" y="243492"/>
                </a:lnTo>
                <a:lnTo>
                  <a:pt x="178861" y="210166"/>
                </a:lnTo>
                <a:lnTo>
                  <a:pt x="210166" y="178861"/>
                </a:lnTo>
                <a:lnTo>
                  <a:pt x="243492" y="149690"/>
                </a:lnTo>
                <a:lnTo>
                  <a:pt x="278727" y="122764"/>
                </a:lnTo>
                <a:lnTo>
                  <a:pt x="315758" y="98196"/>
                </a:lnTo>
                <a:lnTo>
                  <a:pt x="354474" y="76097"/>
                </a:lnTo>
                <a:lnTo>
                  <a:pt x="394762" y="56582"/>
                </a:lnTo>
                <a:lnTo>
                  <a:pt x="436510" y="39760"/>
                </a:lnTo>
                <a:lnTo>
                  <a:pt x="479605" y="25746"/>
                </a:lnTo>
                <a:lnTo>
                  <a:pt x="523936" y="14650"/>
                </a:lnTo>
                <a:lnTo>
                  <a:pt x="569390" y="6586"/>
                </a:lnTo>
                <a:lnTo>
                  <a:pt x="615855" y="1665"/>
                </a:lnTo>
                <a:lnTo>
                  <a:pt x="663219" y="0"/>
                </a:lnTo>
                <a:lnTo>
                  <a:pt x="3035528" y="0"/>
                </a:lnTo>
                <a:lnTo>
                  <a:pt x="3082892" y="1665"/>
                </a:lnTo>
                <a:lnTo>
                  <a:pt x="3129357" y="6586"/>
                </a:lnTo>
                <a:lnTo>
                  <a:pt x="3174811" y="14650"/>
                </a:lnTo>
                <a:lnTo>
                  <a:pt x="3219142" y="25746"/>
                </a:lnTo>
                <a:lnTo>
                  <a:pt x="3262237" y="39760"/>
                </a:lnTo>
                <a:lnTo>
                  <a:pt x="3303985" y="56582"/>
                </a:lnTo>
                <a:lnTo>
                  <a:pt x="3344273" y="76097"/>
                </a:lnTo>
                <a:lnTo>
                  <a:pt x="3382989" y="98196"/>
                </a:lnTo>
                <a:lnTo>
                  <a:pt x="3420020" y="122764"/>
                </a:lnTo>
                <a:lnTo>
                  <a:pt x="3455255" y="149690"/>
                </a:lnTo>
                <a:lnTo>
                  <a:pt x="3488581" y="178861"/>
                </a:lnTo>
                <a:lnTo>
                  <a:pt x="3519886" y="210166"/>
                </a:lnTo>
                <a:lnTo>
                  <a:pt x="3549057" y="243492"/>
                </a:lnTo>
                <a:lnTo>
                  <a:pt x="3575983" y="278727"/>
                </a:lnTo>
                <a:lnTo>
                  <a:pt x="3600551" y="315758"/>
                </a:lnTo>
                <a:lnTo>
                  <a:pt x="3622650" y="354474"/>
                </a:lnTo>
                <a:lnTo>
                  <a:pt x="3642165" y="394762"/>
                </a:lnTo>
                <a:lnTo>
                  <a:pt x="3658987" y="436510"/>
                </a:lnTo>
                <a:lnTo>
                  <a:pt x="3673001" y="479605"/>
                </a:lnTo>
                <a:lnTo>
                  <a:pt x="3684097" y="523936"/>
                </a:lnTo>
                <a:lnTo>
                  <a:pt x="3692161" y="569390"/>
                </a:lnTo>
                <a:lnTo>
                  <a:pt x="3697082" y="615855"/>
                </a:lnTo>
                <a:lnTo>
                  <a:pt x="3698748" y="663219"/>
                </a:lnTo>
                <a:lnTo>
                  <a:pt x="3698748" y="5245328"/>
                </a:lnTo>
                <a:lnTo>
                  <a:pt x="3697082" y="5292692"/>
                </a:lnTo>
                <a:lnTo>
                  <a:pt x="3692161" y="5339157"/>
                </a:lnTo>
                <a:lnTo>
                  <a:pt x="3684097" y="5384611"/>
                </a:lnTo>
                <a:lnTo>
                  <a:pt x="3673001" y="5428942"/>
                </a:lnTo>
                <a:lnTo>
                  <a:pt x="3658987" y="5472037"/>
                </a:lnTo>
                <a:lnTo>
                  <a:pt x="3642165" y="5513785"/>
                </a:lnTo>
                <a:lnTo>
                  <a:pt x="3622650" y="5554073"/>
                </a:lnTo>
                <a:lnTo>
                  <a:pt x="3600551" y="5592789"/>
                </a:lnTo>
                <a:lnTo>
                  <a:pt x="3575983" y="5629820"/>
                </a:lnTo>
                <a:lnTo>
                  <a:pt x="3549057" y="5665055"/>
                </a:lnTo>
                <a:lnTo>
                  <a:pt x="3519886" y="5698381"/>
                </a:lnTo>
                <a:lnTo>
                  <a:pt x="3488581" y="5729686"/>
                </a:lnTo>
                <a:lnTo>
                  <a:pt x="3455255" y="5758857"/>
                </a:lnTo>
                <a:lnTo>
                  <a:pt x="3420020" y="5785783"/>
                </a:lnTo>
                <a:lnTo>
                  <a:pt x="3382989" y="5810351"/>
                </a:lnTo>
                <a:lnTo>
                  <a:pt x="3344273" y="5832450"/>
                </a:lnTo>
                <a:lnTo>
                  <a:pt x="3303985" y="5851965"/>
                </a:lnTo>
                <a:lnTo>
                  <a:pt x="3262237" y="5868787"/>
                </a:lnTo>
                <a:lnTo>
                  <a:pt x="3219142" y="5882801"/>
                </a:lnTo>
                <a:lnTo>
                  <a:pt x="3174811" y="5893897"/>
                </a:lnTo>
                <a:lnTo>
                  <a:pt x="3129357" y="5901961"/>
                </a:lnTo>
                <a:lnTo>
                  <a:pt x="3082892" y="5906882"/>
                </a:lnTo>
                <a:lnTo>
                  <a:pt x="3035528" y="5908547"/>
                </a:lnTo>
                <a:lnTo>
                  <a:pt x="663219" y="5908547"/>
                </a:lnTo>
                <a:lnTo>
                  <a:pt x="615855" y="5906882"/>
                </a:lnTo>
                <a:lnTo>
                  <a:pt x="569390" y="5901961"/>
                </a:lnTo>
                <a:lnTo>
                  <a:pt x="523936" y="5893897"/>
                </a:lnTo>
                <a:lnTo>
                  <a:pt x="479605" y="5882801"/>
                </a:lnTo>
                <a:lnTo>
                  <a:pt x="436510" y="5868787"/>
                </a:lnTo>
                <a:lnTo>
                  <a:pt x="394762" y="5851965"/>
                </a:lnTo>
                <a:lnTo>
                  <a:pt x="354474" y="5832450"/>
                </a:lnTo>
                <a:lnTo>
                  <a:pt x="315758" y="5810351"/>
                </a:lnTo>
                <a:lnTo>
                  <a:pt x="278727" y="5785783"/>
                </a:lnTo>
                <a:lnTo>
                  <a:pt x="243492" y="5758857"/>
                </a:lnTo>
                <a:lnTo>
                  <a:pt x="210166" y="5729686"/>
                </a:lnTo>
                <a:lnTo>
                  <a:pt x="178861" y="5698381"/>
                </a:lnTo>
                <a:lnTo>
                  <a:pt x="149690" y="5665055"/>
                </a:lnTo>
                <a:lnTo>
                  <a:pt x="122764" y="5629820"/>
                </a:lnTo>
                <a:lnTo>
                  <a:pt x="98196" y="5592789"/>
                </a:lnTo>
                <a:lnTo>
                  <a:pt x="76097" y="5554073"/>
                </a:lnTo>
                <a:lnTo>
                  <a:pt x="56582" y="5513785"/>
                </a:lnTo>
                <a:lnTo>
                  <a:pt x="39760" y="5472037"/>
                </a:lnTo>
                <a:lnTo>
                  <a:pt x="25746" y="5428942"/>
                </a:lnTo>
                <a:lnTo>
                  <a:pt x="14650" y="5384611"/>
                </a:lnTo>
                <a:lnTo>
                  <a:pt x="6586" y="5339157"/>
                </a:lnTo>
                <a:lnTo>
                  <a:pt x="1665" y="5292692"/>
                </a:lnTo>
                <a:lnTo>
                  <a:pt x="0" y="5245328"/>
                </a:lnTo>
                <a:lnTo>
                  <a:pt x="0" y="663219"/>
                </a:lnTo>
                <a:close/>
              </a:path>
            </a:pathLst>
          </a:custGeom>
          <a:solidFill>
            <a:schemeClr val="bg1">
              <a:alpha val="35000"/>
            </a:schemeClr>
          </a:solidFill>
          <a:ln w="50800">
            <a:solidFill>
              <a:srgbClr val="2EC995"/>
            </a:solidFill>
          </a:ln>
        </p:spPr>
        <p:txBody>
          <a:bodyPr wrap="square" lIns="180000" tIns="0" rIns="0" bIns="324000" rtlCol="0" anchor="ctr" anchorCtr="0"/>
          <a:lstStyle/>
          <a:p>
            <a:pPr marL="285750" marR="274955" indent="-285750">
              <a:buFont typeface="Arial" panose="020B0604020202020204" pitchFamily="34" charset="0"/>
              <a:buChar char="•"/>
            </a:pPr>
            <a:endParaRPr lang="en-GB" sz="2100" spc="-4">
              <a:solidFill>
                <a:srgbClr val="1A4960"/>
              </a:solidFill>
              <a:latin typeface="Franklin Gothic Medium" panose="020B0603020102020204" pitchFamily="34" charset="0"/>
            </a:endParaRPr>
          </a:p>
          <a:p>
            <a:pPr marL="285750" marR="274955" indent="-285750">
              <a:buFont typeface="Arial" panose="020B0604020202020204" pitchFamily="34" charset="0"/>
              <a:buChar char="•"/>
            </a:pPr>
            <a:r>
              <a:rPr lang="en-GB" sz="2100" spc="-4" dirty="0">
                <a:solidFill>
                  <a:srgbClr val="1A4960"/>
                </a:solidFill>
                <a:latin typeface="Franklin Gothic Medium"/>
              </a:rPr>
              <a:t>Thinks </a:t>
            </a:r>
            <a:r>
              <a:rPr lang="en-GB" sz="2100" spc="-7" dirty="0">
                <a:solidFill>
                  <a:srgbClr val="1A4960"/>
                </a:solidFill>
                <a:latin typeface="Franklin Gothic Medium"/>
              </a:rPr>
              <a:t>before responding</a:t>
            </a:r>
          </a:p>
          <a:p>
            <a:pPr marL="285750" marR="216535" indent="-285750">
              <a:buFont typeface="Arial" panose="020B0604020202020204" pitchFamily="34" charset="0"/>
              <a:buChar char="•"/>
            </a:pPr>
            <a:r>
              <a:rPr lang="en-GB" sz="2100" spc="-4" dirty="0">
                <a:solidFill>
                  <a:srgbClr val="1A4960"/>
                </a:solidFill>
                <a:latin typeface="Franklin Gothic Medium"/>
              </a:rPr>
              <a:t>Contributes </a:t>
            </a:r>
            <a:r>
              <a:rPr lang="en-GB" sz="2100" spc="-7" dirty="0">
                <a:solidFill>
                  <a:srgbClr val="1A4960"/>
                </a:solidFill>
                <a:latin typeface="Franklin Gothic Medium"/>
              </a:rPr>
              <a:t>more </a:t>
            </a:r>
            <a:r>
              <a:rPr lang="en-GB" sz="2100" spc="-4" dirty="0">
                <a:solidFill>
                  <a:srgbClr val="1A4960"/>
                </a:solidFill>
                <a:latin typeface="Franklin Gothic Medium"/>
              </a:rPr>
              <a:t>slowly </a:t>
            </a:r>
          </a:p>
          <a:p>
            <a:pPr marL="285750" marR="216537" indent="-285750">
              <a:buFont typeface="Arial" panose="020B0604020202020204" pitchFamily="34" charset="0"/>
              <a:buChar char="•"/>
            </a:pPr>
            <a:r>
              <a:rPr lang="en-GB" sz="2100" spc="-4" dirty="0">
                <a:solidFill>
                  <a:srgbClr val="1A4960"/>
                </a:solidFill>
                <a:latin typeface="Franklin Gothic Medium"/>
              </a:rPr>
              <a:t>Takes time to commit</a:t>
            </a:r>
            <a:endParaRPr lang="en-GB" sz="2100" spc="-7" dirty="0">
              <a:solidFill>
                <a:srgbClr val="1A4960"/>
              </a:solidFill>
              <a:latin typeface="Franklin Gothic Medium"/>
            </a:endParaRPr>
          </a:p>
          <a:p>
            <a:pPr marL="285750" marR="3175" indent="-285750">
              <a:buFont typeface="Arial" panose="020B0604020202020204" pitchFamily="34" charset="0"/>
              <a:buChar char="•"/>
            </a:pPr>
            <a:r>
              <a:rPr lang="en-GB" sz="2100" spc="-4" dirty="0">
                <a:solidFill>
                  <a:srgbClr val="1A4960"/>
                </a:solidFill>
                <a:latin typeface="Franklin Gothic Medium"/>
              </a:rPr>
              <a:t>Leaves </a:t>
            </a:r>
            <a:r>
              <a:rPr lang="en-GB" sz="2100" spc="-7" dirty="0">
                <a:solidFill>
                  <a:srgbClr val="1A4960"/>
                </a:solidFill>
                <a:latin typeface="Franklin Gothic Medium"/>
              </a:rPr>
              <a:t>room </a:t>
            </a:r>
            <a:r>
              <a:rPr lang="en-GB" sz="2100" spc="-4" dirty="0">
                <a:solidFill>
                  <a:srgbClr val="1A4960"/>
                </a:solidFill>
                <a:latin typeface="Franklin Gothic Medium"/>
              </a:rPr>
              <a:t>for others' views  </a:t>
            </a:r>
            <a:endParaRPr lang="en-GB" sz="2100" spc="-4" dirty="0">
              <a:solidFill>
                <a:srgbClr val="1A4960"/>
              </a:solidFill>
              <a:latin typeface="Franklin Gothic Medium" panose="020B0603020102020204" pitchFamily="34" charset="0"/>
            </a:endParaRPr>
          </a:p>
          <a:p>
            <a:pPr marL="285750" marR="3175" indent="-285750">
              <a:buFont typeface="Arial" panose="020B0604020202020204" pitchFamily="34" charset="0"/>
              <a:buChar char="•"/>
            </a:pPr>
            <a:r>
              <a:rPr lang="en-GB" sz="2100" spc="-4" dirty="0">
                <a:solidFill>
                  <a:srgbClr val="1A4960"/>
                </a:solidFill>
                <a:latin typeface="Franklin Gothic Medium"/>
              </a:rPr>
              <a:t>Less direct eye</a:t>
            </a:r>
            <a:r>
              <a:rPr lang="en-GB" sz="2100" spc="-39" dirty="0">
                <a:solidFill>
                  <a:srgbClr val="1A4960"/>
                </a:solidFill>
                <a:latin typeface="Franklin Gothic Medium"/>
              </a:rPr>
              <a:t> </a:t>
            </a:r>
            <a:r>
              <a:rPr lang="en-GB" sz="2100" spc="-4" dirty="0">
                <a:solidFill>
                  <a:srgbClr val="1A4960"/>
                </a:solidFill>
                <a:latin typeface="Franklin Gothic Medium"/>
              </a:rPr>
              <a:t>contact</a:t>
            </a:r>
          </a:p>
          <a:p>
            <a:pPr marL="285750" indent="-285750">
              <a:buFont typeface="Arial" panose="020B0604020202020204" pitchFamily="34" charset="0"/>
              <a:buChar char="•"/>
            </a:pPr>
            <a:r>
              <a:rPr lang="en-GB" sz="2100" spc="-7" dirty="0">
                <a:solidFill>
                  <a:srgbClr val="1A4960"/>
                </a:solidFill>
                <a:latin typeface="Franklin Gothic Medium"/>
              </a:rPr>
              <a:t>Considerate and </a:t>
            </a:r>
            <a:r>
              <a:rPr lang="en-GB" sz="2100" spc="-4" dirty="0">
                <a:solidFill>
                  <a:srgbClr val="1A4960"/>
                </a:solidFill>
                <a:latin typeface="Franklin Gothic Medium"/>
              </a:rPr>
              <a:t>gentle</a:t>
            </a:r>
          </a:p>
          <a:p>
            <a:pPr marL="285750" marR="605155" indent="-285750">
              <a:buFont typeface="Arial" panose="020B0604020202020204" pitchFamily="34" charset="0"/>
              <a:buChar char="•"/>
            </a:pPr>
            <a:r>
              <a:rPr lang="en-GB" sz="2100" spc="-4" dirty="0">
                <a:solidFill>
                  <a:srgbClr val="1A4960"/>
                </a:solidFill>
                <a:latin typeface="Franklin Gothic Medium"/>
              </a:rPr>
              <a:t>Quiet, even</a:t>
            </a:r>
            <a:r>
              <a:rPr lang="en-GB" sz="2100" spc="-42" dirty="0">
                <a:solidFill>
                  <a:srgbClr val="1A4960"/>
                </a:solidFill>
                <a:latin typeface="Franklin Gothic Medium"/>
              </a:rPr>
              <a:t> </a:t>
            </a:r>
            <a:r>
              <a:rPr lang="en-GB" sz="2100" spc="-4" dirty="0">
                <a:solidFill>
                  <a:srgbClr val="1A4960"/>
                </a:solidFill>
                <a:latin typeface="Franklin Gothic Medium"/>
              </a:rPr>
              <a:t>cautious  </a:t>
            </a:r>
            <a:endParaRPr lang="en-GB" sz="2100" spc="-4" dirty="0">
              <a:solidFill>
                <a:srgbClr val="1A4960"/>
              </a:solidFill>
              <a:latin typeface="Franklin Gothic Medium" panose="020B0603020102020204" pitchFamily="34" charset="0"/>
            </a:endParaRPr>
          </a:p>
          <a:p>
            <a:pPr marL="285750" marR="605155" indent="-285750">
              <a:buFont typeface="Arial" panose="020B0604020202020204" pitchFamily="34" charset="0"/>
              <a:buChar char="•"/>
            </a:pPr>
            <a:r>
              <a:rPr lang="en-GB" sz="2100" spc="-4" dirty="0">
                <a:solidFill>
                  <a:srgbClr val="1A4960"/>
                </a:solidFill>
                <a:latin typeface="Franklin Gothic Medium"/>
              </a:rPr>
              <a:t>Fewer gestures </a:t>
            </a:r>
            <a:endParaRPr lang="en-GB" sz="2100" spc="-4" dirty="0">
              <a:solidFill>
                <a:srgbClr val="1A4960"/>
              </a:solidFill>
              <a:latin typeface="Franklin Gothic Medium" panose="020B0603020102020204" pitchFamily="34" charset="0"/>
            </a:endParaRPr>
          </a:p>
          <a:p>
            <a:pPr marL="285750" marR="605155" indent="-285750">
              <a:buFont typeface="Arial" panose="020B0604020202020204" pitchFamily="34" charset="0"/>
              <a:buChar char="•"/>
            </a:pPr>
            <a:r>
              <a:rPr lang="en-GB" sz="2100" spc="-4" dirty="0">
                <a:solidFill>
                  <a:srgbClr val="1A4960"/>
                </a:solidFill>
                <a:latin typeface="Franklin Gothic Medium"/>
              </a:rPr>
              <a:t>Needs </a:t>
            </a:r>
            <a:r>
              <a:rPr lang="en-GB" sz="2100" spc="-7" dirty="0">
                <a:solidFill>
                  <a:srgbClr val="1A4960"/>
                </a:solidFill>
                <a:latin typeface="Franklin Gothic Medium"/>
              </a:rPr>
              <a:t>more </a:t>
            </a:r>
            <a:r>
              <a:rPr lang="en-GB" sz="2100" spc="-4" dirty="0">
                <a:solidFill>
                  <a:srgbClr val="1A4960"/>
                </a:solidFill>
                <a:latin typeface="Franklin Gothic Medium"/>
              </a:rPr>
              <a:t>personal space  </a:t>
            </a:r>
            <a:endParaRPr lang="en-GB" sz="2100" spc="-4" dirty="0">
              <a:solidFill>
                <a:srgbClr val="1A4960"/>
              </a:solidFill>
              <a:latin typeface="Franklin Gothic Medium" panose="020B0603020102020204" pitchFamily="34" charset="0"/>
            </a:endParaRPr>
          </a:p>
          <a:p>
            <a:pPr marL="285750" marR="116840" indent="-285750">
              <a:buFont typeface="Arial" panose="020B0604020202020204" pitchFamily="34" charset="0"/>
              <a:buChar char="•"/>
            </a:pPr>
            <a:r>
              <a:rPr lang="en-GB" sz="2100" spc="-7" dirty="0">
                <a:solidFill>
                  <a:srgbClr val="1A4960"/>
                </a:solidFill>
                <a:latin typeface="Franklin Gothic Medium"/>
              </a:rPr>
              <a:t>More diplomatic </a:t>
            </a:r>
            <a:r>
              <a:rPr lang="en-GB" sz="2100" spc="-4" dirty="0">
                <a:solidFill>
                  <a:srgbClr val="1A4960"/>
                </a:solidFill>
                <a:latin typeface="Franklin Gothic Medium"/>
              </a:rPr>
              <a:t>language  </a:t>
            </a:r>
            <a:endParaRPr lang="en-GB" sz="2100" spc="-4" dirty="0">
              <a:solidFill>
                <a:srgbClr val="1A4960"/>
              </a:solidFill>
              <a:latin typeface="Franklin Gothic Medium" panose="020B0603020102020204" pitchFamily="34" charset="0"/>
            </a:endParaRPr>
          </a:p>
          <a:p>
            <a:pPr marL="285750" marR="963295" indent="-285750">
              <a:buFont typeface="Arial" panose="020B0604020202020204" pitchFamily="34" charset="0"/>
              <a:buChar char="•"/>
            </a:pPr>
            <a:r>
              <a:rPr lang="en-GB" sz="2100" spc="-4" dirty="0">
                <a:solidFill>
                  <a:srgbClr val="1A4960"/>
                </a:solidFill>
                <a:latin typeface="Franklin Gothic Medium"/>
              </a:rPr>
              <a:t>Thoughtful/Slower pace</a:t>
            </a:r>
            <a:endParaRPr lang="en-GB" sz="2100" spc="-7" dirty="0">
              <a:solidFill>
                <a:srgbClr val="1A4960"/>
              </a:solidFill>
              <a:latin typeface="Franklin Gothic Medium"/>
            </a:endParaRPr>
          </a:p>
        </p:txBody>
      </p:sp>
      <p:pic>
        <p:nvPicPr>
          <p:cNvPr id="9" name="Picture 8" descr="Text&#10;&#10;Description automatically generated">
            <a:extLst>
              <a:ext uri="{FF2B5EF4-FFF2-40B4-BE49-F238E27FC236}">
                <a16:creationId xmlns:a16="http://schemas.microsoft.com/office/drawing/2014/main" id="{931BD662-6AD2-D745-A553-4D2EF43893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
        <p:nvSpPr>
          <p:cNvPr id="11" name="TextBox 1">
            <a:extLst>
              <a:ext uri="{FF2B5EF4-FFF2-40B4-BE49-F238E27FC236}">
                <a16:creationId xmlns:a16="http://schemas.microsoft.com/office/drawing/2014/main" id="{194258DA-559C-B54C-843F-F0D7B75DA923}"/>
              </a:ext>
            </a:extLst>
          </p:cNvPr>
          <p:cNvSpPr txBox="1"/>
          <p:nvPr/>
        </p:nvSpPr>
        <p:spPr>
          <a:xfrm>
            <a:off x="0" y="6647275"/>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©2014 Colour Preferences Ltd | </a:t>
            </a:r>
            <a:r>
              <a:rPr lang="en-GB" sz="1100" b="0" i="0" u="none" strike="noStrike" baseline="0" dirty="0" err="1">
                <a:solidFill>
                  <a:schemeClr val="bg1"/>
                </a:solidFill>
                <a:latin typeface="Calibri"/>
                <a:cs typeface="Calibri"/>
              </a:rPr>
              <a:t>www.colour-profiling.com</a:t>
            </a:r>
            <a:endParaRPr lang="en-GB" sz="1100" dirty="0">
              <a:solidFill>
                <a:schemeClr val="bg1"/>
              </a:solidFill>
              <a:latin typeface="Calibri"/>
              <a:cs typeface="Calibri"/>
            </a:endParaRPr>
          </a:p>
        </p:txBody>
      </p:sp>
    </p:spTree>
    <p:extLst>
      <p:ext uri="{BB962C8B-B14F-4D97-AF65-F5344CB8AC3E}">
        <p14:creationId xmlns:p14="http://schemas.microsoft.com/office/powerpoint/2010/main" val="2314900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7D4F8FC-9E13-BA49-AF60-2BB2508D3265}"/>
              </a:ext>
            </a:extLst>
          </p:cNvPr>
          <p:cNvPicPr>
            <a:picLocks noChangeAspect="1"/>
          </p:cNvPicPr>
          <p:nvPr/>
        </p:nvPicPr>
        <p:blipFill rotWithShape="1">
          <a:blip r:embed="rId3"/>
          <a:srcRect l="15895" t="670" r="10374"/>
          <a:stretch/>
        </p:blipFill>
        <p:spPr>
          <a:xfrm>
            <a:off x="0" y="0"/>
            <a:ext cx="12192000" cy="6908885"/>
          </a:xfrm>
          <a:prstGeom prst="rect">
            <a:avLst/>
          </a:prstGeom>
        </p:spPr>
      </p:pic>
      <p:sp>
        <p:nvSpPr>
          <p:cNvPr id="11" name="TextBox 10">
            <a:extLst>
              <a:ext uri="{FF2B5EF4-FFF2-40B4-BE49-F238E27FC236}">
                <a16:creationId xmlns:a16="http://schemas.microsoft.com/office/drawing/2014/main" id="{D4161FA3-200C-9C43-9281-796D20A64483}"/>
              </a:ext>
            </a:extLst>
          </p:cNvPr>
          <p:cNvSpPr txBox="1"/>
          <p:nvPr/>
        </p:nvSpPr>
        <p:spPr>
          <a:xfrm>
            <a:off x="5759842" y="436322"/>
            <a:ext cx="6246448" cy="646331"/>
          </a:xfrm>
          <a:prstGeom prst="rect">
            <a:avLst/>
          </a:prstGeom>
          <a:solidFill>
            <a:schemeClr val="bg1"/>
          </a:solidFill>
        </p:spPr>
        <p:txBody>
          <a:bodyPr wrap="square" rtlCol="0">
            <a:spAutoFit/>
          </a:bodyPr>
          <a:lstStyle/>
          <a:p>
            <a:r>
              <a:rPr lang="en-US" sz="3600" b="1">
                <a:solidFill>
                  <a:srgbClr val="0D3E56"/>
                </a:solidFill>
                <a:latin typeface="Franklin Gothic Medium" panose="020B0603020102020204" pitchFamily="34" charset="0"/>
                <a:cs typeface="Calibri" panose="020F0502020204030204" pitchFamily="34" charset="0"/>
              </a:rPr>
              <a:t>Effective approach to sales</a:t>
            </a:r>
          </a:p>
        </p:txBody>
      </p:sp>
      <p:grpSp>
        <p:nvGrpSpPr>
          <p:cNvPr id="3" name="Group 2">
            <a:extLst>
              <a:ext uri="{FF2B5EF4-FFF2-40B4-BE49-F238E27FC236}">
                <a16:creationId xmlns:a16="http://schemas.microsoft.com/office/drawing/2014/main" id="{5B96922E-92BA-7140-A5E3-AF1ED1F01842}"/>
              </a:ext>
            </a:extLst>
          </p:cNvPr>
          <p:cNvGrpSpPr/>
          <p:nvPr/>
        </p:nvGrpSpPr>
        <p:grpSpPr>
          <a:xfrm>
            <a:off x="4271850" y="1589496"/>
            <a:ext cx="8229600" cy="4272393"/>
            <a:chOff x="4271850" y="1589496"/>
            <a:chExt cx="8229600" cy="4272393"/>
          </a:xfrm>
        </p:grpSpPr>
        <p:sp>
          <p:nvSpPr>
            <p:cNvPr id="29" name="TextBox 28">
              <a:extLst>
                <a:ext uri="{FF2B5EF4-FFF2-40B4-BE49-F238E27FC236}">
                  <a16:creationId xmlns:a16="http://schemas.microsoft.com/office/drawing/2014/main" id="{3A9DB8AB-3D95-B144-B012-5F13D1DF8AAC}"/>
                </a:ext>
              </a:extLst>
            </p:cNvPr>
            <p:cNvSpPr txBox="1"/>
            <p:nvPr/>
          </p:nvSpPr>
          <p:spPr>
            <a:xfrm>
              <a:off x="5759842" y="1589496"/>
              <a:ext cx="5256584" cy="461665"/>
            </a:xfrm>
            <a:prstGeom prst="rect">
              <a:avLst/>
            </a:prstGeom>
            <a:noFill/>
          </p:spPr>
          <p:txBody>
            <a:bodyPr wrap="square" rtlCol="0">
              <a:spAutoFit/>
            </a:bodyPr>
            <a:lstStyle/>
            <a:p>
              <a:pPr algn="ctr"/>
              <a:r>
                <a:rPr lang="en-GB" sz="2400">
                  <a:solidFill>
                    <a:srgbClr val="0E3D56"/>
                  </a:solidFill>
                  <a:latin typeface="Franklin Gothic Medium" panose="020B0603020102020204" pitchFamily="34" charset="0"/>
                </a:rPr>
                <a:t>Thinking preference</a:t>
              </a:r>
            </a:p>
          </p:txBody>
        </p:sp>
        <p:sp>
          <p:nvSpPr>
            <p:cNvPr id="30" name="TextBox 29">
              <a:extLst>
                <a:ext uri="{FF2B5EF4-FFF2-40B4-BE49-F238E27FC236}">
                  <a16:creationId xmlns:a16="http://schemas.microsoft.com/office/drawing/2014/main" id="{0D67B6B5-D0E3-484A-A100-EC821C547007}"/>
                </a:ext>
              </a:extLst>
            </p:cNvPr>
            <p:cNvSpPr txBox="1"/>
            <p:nvPr/>
          </p:nvSpPr>
          <p:spPr>
            <a:xfrm>
              <a:off x="4271850" y="5400224"/>
              <a:ext cx="8229600" cy="461665"/>
            </a:xfrm>
            <a:prstGeom prst="rect">
              <a:avLst/>
            </a:prstGeom>
            <a:noFill/>
          </p:spPr>
          <p:txBody>
            <a:bodyPr wrap="square" rtlCol="0">
              <a:spAutoFit/>
            </a:bodyPr>
            <a:lstStyle/>
            <a:p>
              <a:pPr algn="ctr"/>
              <a:r>
                <a:rPr lang="en-GB" sz="2400">
                  <a:solidFill>
                    <a:srgbClr val="0E3D56"/>
                  </a:solidFill>
                  <a:latin typeface="Franklin Gothic Medium" panose="020B0603020102020204" pitchFamily="34" charset="0"/>
                </a:rPr>
                <a:t>Feeling preference</a:t>
              </a:r>
            </a:p>
          </p:txBody>
        </p:sp>
      </p:grpSp>
      <p:grpSp>
        <p:nvGrpSpPr>
          <p:cNvPr id="4" name="Group 3">
            <a:extLst>
              <a:ext uri="{FF2B5EF4-FFF2-40B4-BE49-F238E27FC236}">
                <a16:creationId xmlns:a16="http://schemas.microsoft.com/office/drawing/2014/main" id="{F92F4AA7-DE0D-DB45-80C9-6558B6C24F6F}"/>
              </a:ext>
            </a:extLst>
          </p:cNvPr>
          <p:cNvGrpSpPr/>
          <p:nvPr/>
        </p:nvGrpSpPr>
        <p:grpSpPr>
          <a:xfrm>
            <a:off x="4540430" y="3243149"/>
            <a:ext cx="7733296" cy="892636"/>
            <a:chOff x="4540430" y="3243149"/>
            <a:chExt cx="7733296" cy="892636"/>
          </a:xfrm>
        </p:grpSpPr>
        <p:sp>
          <p:nvSpPr>
            <p:cNvPr id="35" name="TextBox 34">
              <a:extLst>
                <a:ext uri="{FF2B5EF4-FFF2-40B4-BE49-F238E27FC236}">
                  <a16:creationId xmlns:a16="http://schemas.microsoft.com/office/drawing/2014/main" id="{B1F39A19-3E54-3344-9424-C9782ED5632B}"/>
                </a:ext>
              </a:extLst>
            </p:cNvPr>
            <p:cNvSpPr txBox="1"/>
            <p:nvPr/>
          </p:nvSpPr>
          <p:spPr>
            <a:xfrm>
              <a:off x="4540430" y="3304788"/>
              <a:ext cx="2710361" cy="830997"/>
            </a:xfrm>
            <a:prstGeom prst="rect">
              <a:avLst/>
            </a:prstGeom>
            <a:noFill/>
          </p:spPr>
          <p:txBody>
            <a:bodyPr wrap="square" rtlCol="0">
              <a:spAutoFit/>
            </a:bodyPr>
            <a:lstStyle/>
            <a:p>
              <a:pPr algn="ctr"/>
              <a:r>
                <a:rPr lang="en-GB" sz="2400">
                  <a:solidFill>
                    <a:srgbClr val="0E3D56"/>
                  </a:solidFill>
                  <a:latin typeface="Franklin Gothic Medium" panose="020B0603020102020204" pitchFamily="34" charset="0"/>
                </a:rPr>
                <a:t>Reflective </a:t>
              </a:r>
              <a:br>
                <a:rPr lang="en-GB" sz="2400">
                  <a:solidFill>
                    <a:srgbClr val="0E3D56"/>
                  </a:solidFill>
                  <a:latin typeface="Franklin Gothic Medium" panose="020B0603020102020204" pitchFamily="34" charset="0"/>
                </a:rPr>
              </a:br>
              <a:r>
                <a:rPr lang="en-GB" sz="2400">
                  <a:solidFill>
                    <a:srgbClr val="0E3D56"/>
                  </a:solidFill>
                  <a:latin typeface="Franklin Gothic Medium" panose="020B0603020102020204" pitchFamily="34" charset="0"/>
                </a:rPr>
                <a:t>preference</a:t>
              </a:r>
            </a:p>
          </p:txBody>
        </p:sp>
        <p:sp>
          <p:nvSpPr>
            <p:cNvPr id="36" name="TextBox 35">
              <a:extLst>
                <a:ext uri="{FF2B5EF4-FFF2-40B4-BE49-F238E27FC236}">
                  <a16:creationId xmlns:a16="http://schemas.microsoft.com/office/drawing/2014/main" id="{BAE5FCB0-08AB-8D46-AEDA-75B19D22C48E}"/>
                </a:ext>
              </a:extLst>
            </p:cNvPr>
            <p:cNvSpPr txBox="1"/>
            <p:nvPr/>
          </p:nvSpPr>
          <p:spPr>
            <a:xfrm>
              <a:off x="9759126" y="3243149"/>
              <a:ext cx="2514600" cy="830997"/>
            </a:xfrm>
            <a:prstGeom prst="rect">
              <a:avLst/>
            </a:prstGeom>
            <a:noFill/>
          </p:spPr>
          <p:txBody>
            <a:bodyPr wrap="square" rtlCol="0">
              <a:spAutoFit/>
            </a:bodyPr>
            <a:lstStyle/>
            <a:p>
              <a:pPr algn="ctr"/>
              <a:r>
                <a:rPr lang="en-GB" sz="2400">
                  <a:solidFill>
                    <a:srgbClr val="0E3D56"/>
                  </a:solidFill>
                  <a:latin typeface="Franklin Gothic Medium" panose="020B0603020102020204" pitchFamily="34" charset="0"/>
                </a:rPr>
                <a:t>Extraverted </a:t>
              </a:r>
            </a:p>
            <a:p>
              <a:pPr algn="ctr"/>
              <a:r>
                <a:rPr lang="en-GB" sz="2400">
                  <a:solidFill>
                    <a:srgbClr val="0E3D56"/>
                  </a:solidFill>
                  <a:latin typeface="Franklin Gothic Medium" panose="020B0603020102020204" pitchFamily="34" charset="0"/>
                </a:rPr>
                <a:t>preference</a:t>
              </a:r>
            </a:p>
          </p:txBody>
        </p:sp>
      </p:grpSp>
      <p:pic>
        <p:nvPicPr>
          <p:cNvPr id="17" name="Picture 5" descr="Picture 5">
            <a:extLst>
              <a:ext uri="{FF2B5EF4-FFF2-40B4-BE49-F238E27FC236}">
                <a16:creationId xmlns:a16="http://schemas.microsoft.com/office/drawing/2014/main" id="{10C95790-E24F-8642-9DAB-D6684A9B2A4E}"/>
              </a:ext>
            </a:extLst>
          </p:cNvPr>
          <p:cNvPicPr>
            <a:picLocks noChangeAspect="1"/>
          </p:cNvPicPr>
          <p:nvPr/>
        </p:nvPicPr>
        <p:blipFill>
          <a:blip r:embed="rId4"/>
          <a:srcRect l="994" t="999" r="952" b="999"/>
          <a:stretch>
            <a:fillRect/>
          </a:stretch>
        </p:blipFill>
        <p:spPr>
          <a:xfrm>
            <a:off x="6917490" y="2250435"/>
            <a:ext cx="2941287" cy="2939705"/>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cxnSp>
        <p:nvCxnSpPr>
          <p:cNvPr id="31" name="Straight Connector 30">
            <a:extLst>
              <a:ext uri="{FF2B5EF4-FFF2-40B4-BE49-F238E27FC236}">
                <a16:creationId xmlns:a16="http://schemas.microsoft.com/office/drawing/2014/main" id="{6107FC9F-8E9F-764E-A477-5800FB90B7E7}"/>
              </a:ext>
            </a:extLst>
          </p:cNvPr>
          <p:cNvCxnSpPr>
            <a:cxnSpLocks/>
          </p:cNvCxnSpPr>
          <p:nvPr/>
        </p:nvCxnSpPr>
        <p:spPr>
          <a:xfrm flipV="1">
            <a:off x="6676326" y="3694258"/>
            <a:ext cx="3420648" cy="26029"/>
          </a:xfrm>
          <a:prstGeom prst="line">
            <a:avLst/>
          </a:prstGeom>
          <a:ln w="41275">
            <a:solidFill>
              <a:srgbClr val="1A496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730C070-AF5A-C94B-AC26-7E4CB32CCA32}"/>
              </a:ext>
            </a:extLst>
          </p:cNvPr>
          <p:cNvCxnSpPr>
            <a:cxnSpLocks/>
          </p:cNvCxnSpPr>
          <p:nvPr/>
        </p:nvCxnSpPr>
        <p:spPr>
          <a:xfrm>
            <a:off x="8386650" y="2073922"/>
            <a:ext cx="0" cy="3310326"/>
          </a:xfrm>
          <a:prstGeom prst="line">
            <a:avLst/>
          </a:prstGeom>
          <a:ln w="41275">
            <a:solidFill>
              <a:srgbClr val="1A496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443DA2F-A414-594C-B04D-3DCEC9198C0D}"/>
              </a:ext>
            </a:extLst>
          </p:cNvPr>
          <p:cNvSpPr/>
          <p:nvPr/>
        </p:nvSpPr>
        <p:spPr>
          <a:xfrm>
            <a:off x="328389" y="1589496"/>
            <a:ext cx="4468464" cy="2554545"/>
          </a:xfrm>
          <a:prstGeom prst="rect">
            <a:avLst/>
          </a:prstGeom>
        </p:spPr>
        <p:txBody>
          <a:bodyPr wrap="square">
            <a:spAutoFit/>
          </a:bodyPr>
          <a:lstStyle/>
          <a:p>
            <a:r>
              <a:rPr lang="en-US" sz="3600" b="1">
                <a:solidFill>
                  <a:srgbClr val="4286A0"/>
                </a:solidFill>
                <a:latin typeface="Franklin Gothic Medium" panose="020B0603020102020204" pitchFamily="34" charset="0"/>
              </a:rPr>
              <a:t>Exercise 1:</a:t>
            </a:r>
            <a:r>
              <a:rPr lang="en-US" sz="3600" b="1">
                <a:solidFill>
                  <a:srgbClr val="1A4960"/>
                </a:solidFill>
                <a:latin typeface="Franklin Gothic Medium" panose="020B0603020102020204" pitchFamily="34" charset="0"/>
              </a:rPr>
              <a:t>  </a:t>
            </a:r>
          </a:p>
          <a:p>
            <a:endParaRPr lang="en-US" sz="2800">
              <a:solidFill>
                <a:srgbClr val="1A4960"/>
              </a:solidFill>
              <a:latin typeface="Franklin Gothic Medium" panose="020B0603020102020204" pitchFamily="34" charset="0"/>
            </a:endParaRPr>
          </a:p>
          <a:p>
            <a:r>
              <a:rPr lang="en-US" sz="2400">
                <a:solidFill>
                  <a:srgbClr val="1A4960"/>
                </a:solidFill>
                <a:latin typeface="Franklin Gothic Medium" panose="020B0603020102020204" pitchFamily="34" charset="0"/>
              </a:rPr>
              <a:t>Considering we are all different, what are the implications for your approach to sales and customer service? </a:t>
            </a:r>
          </a:p>
        </p:txBody>
      </p:sp>
      <p:pic>
        <p:nvPicPr>
          <p:cNvPr id="19" name="Picture 18" descr="Text&#10;&#10;Description automatically generated">
            <a:extLst>
              <a:ext uri="{FF2B5EF4-FFF2-40B4-BE49-F238E27FC236}">
                <a16:creationId xmlns:a16="http://schemas.microsoft.com/office/drawing/2014/main" id="{C058977E-9E7D-BA4A-A791-CC7CD9D12E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
        <p:nvSpPr>
          <p:cNvPr id="18" name="TextBox 1">
            <a:extLst>
              <a:ext uri="{FF2B5EF4-FFF2-40B4-BE49-F238E27FC236}">
                <a16:creationId xmlns:a16="http://schemas.microsoft.com/office/drawing/2014/main" id="{DFC29664-0F8B-E04E-A6DA-FFC9B49E78BC}"/>
              </a:ext>
            </a:extLst>
          </p:cNvPr>
          <p:cNvSpPr txBox="1"/>
          <p:nvPr/>
        </p:nvSpPr>
        <p:spPr>
          <a:xfrm>
            <a:off x="0" y="6647275"/>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©2014 Colour Preferences Ltd | </a:t>
            </a:r>
            <a:r>
              <a:rPr lang="en-GB" sz="1100" b="0" i="0" u="none" strike="noStrike" baseline="0" dirty="0" err="1">
                <a:solidFill>
                  <a:schemeClr val="bg1"/>
                </a:solidFill>
                <a:latin typeface="Calibri"/>
                <a:cs typeface="Calibri"/>
              </a:rPr>
              <a:t>www.colour-profiling.com</a:t>
            </a:r>
            <a:endParaRPr lang="en-GB" sz="1100" dirty="0">
              <a:solidFill>
                <a:schemeClr val="bg1"/>
              </a:solidFill>
              <a:latin typeface="Calibri"/>
              <a:cs typeface="Calibri"/>
            </a:endParaRPr>
          </a:p>
        </p:txBody>
      </p:sp>
    </p:spTree>
    <p:extLst>
      <p:ext uri="{BB962C8B-B14F-4D97-AF65-F5344CB8AC3E}">
        <p14:creationId xmlns:p14="http://schemas.microsoft.com/office/powerpoint/2010/main" val="387307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E4FBA451087214FACFD5ECD779766AF" ma:contentTypeVersion="12" ma:contentTypeDescription="Create a new document." ma:contentTypeScope="" ma:versionID="710f816caffae28df7db6ff80ec4c535">
  <xsd:schema xmlns:xsd="http://www.w3.org/2001/XMLSchema" xmlns:xs="http://www.w3.org/2001/XMLSchema" xmlns:p="http://schemas.microsoft.com/office/2006/metadata/properties" xmlns:ns2="07df4daf-58d6-45cc-bacb-221c7e4144a6" xmlns:ns3="e56a6910-d9b8-4bde-85e3-fc231a43f308" targetNamespace="http://schemas.microsoft.com/office/2006/metadata/properties" ma:root="true" ma:fieldsID="058ad59cfb991ca2d86c26b449bd09fe" ns2:_="" ns3:_="">
    <xsd:import namespace="07df4daf-58d6-45cc-bacb-221c7e4144a6"/>
    <xsd:import namespace="e56a6910-d9b8-4bde-85e3-fc231a43f30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df4daf-58d6-45cc-bacb-221c7e4144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56a6910-d9b8-4bde-85e3-fc231a43f30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084F7A-71B0-4891-9E9C-323D20A2F241}">
  <ds:schemaRefs>
    <ds:schemaRef ds:uri="07df4daf-58d6-45cc-bacb-221c7e4144a6"/>
    <ds:schemaRef ds:uri="e56a6910-d9b8-4bde-85e3-fc231a43f30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F5B0E9F-BD85-406E-BF63-F331B958F2DD}">
  <ds:schemaRefs>
    <ds:schemaRef ds:uri="07df4daf-58d6-45cc-bacb-221c7e4144a6"/>
    <ds:schemaRef ds:uri="e56a6910-d9b8-4bde-85e3-fc231a43f3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7024CF8-BD4A-4522-AA19-279E019FDA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TotalTime>
  <Words>3585</Words>
  <Application>Microsoft Office PowerPoint</Application>
  <PresentationFormat>Widescreen</PresentationFormat>
  <Paragraphs>622</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Thinking/Feeling Behaviours</vt:lpstr>
      <vt:lpstr>Reflective/Extravert Behaviours</vt:lpstr>
      <vt:lpstr>PowerPoint Presentation</vt:lpstr>
      <vt:lpstr>Sales approach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Brooks</dc:creator>
  <cp:lastModifiedBy>Mark Herbert</cp:lastModifiedBy>
  <cp:revision>106</cp:revision>
  <dcterms:created xsi:type="dcterms:W3CDTF">2020-12-17T14:02:25Z</dcterms:created>
  <dcterms:modified xsi:type="dcterms:W3CDTF">2021-09-14T11:57:45Z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0x0101001E4FBA451087214FACFD5ECD779766AF</vt:lpwstr>
  </property>
</Properties>
</file>