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636" r:id="rId5"/>
    <p:sldId id="637" r:id="rId6"/>
    <p:sldId id="615" r:id="rId7"/>
    <p:sldId id="640" r:id="rId8"/>
    <p:sldId id="581" r:id="rId9"/>
    <p:sldId id="642" r:id="rId10"/>
    <p:sldId id="308" r:id="rId11"/>
    <p:sldId id="482" r:id="rId12"/>
    <p:sldId id="271" r:id="rId13"/>
    <p:sldId id="582" r:id="rId14"/>
    <p:sldId id="645" r:id="rId15"/>
    <p:sldId id="687" r:id="rId16"/>
    <p:sldId id="688" r:id="rId17"/>
    <p:sldId id="689" r:id="rId18"/>
    <p:sldId id="690" r:id="rId19"/>
    <p:sldId id="691" r:id="rId20"/>
    <p:sldId id="692" r:id="rId21"/>
    <p:sldId id="697" r:id="rId22"/>
    <p:sldId id="694" r:id="rId23"/>
    <p:sldId id="653" r:id="rId24"/>
    <p:sldId id="655" r:id="rId25"/>
    <p:sldId id="698" r:id="rId26"/>
    <p:sldId id="307" r:id="rId27"/>
    <p:sldId id="680" r:id="rId28"/>
    <p:sldId id="695" r:id="rId29"/>
    <p:sldId id="683" r:id="rId30"/>
    <p:sldId id="508" r:id="rId31"/>
    <p:sldId id="684" r:id="rId32"/>
    <p:sldId id="509" r:id="rId33"/>
    <p:sldId id="706" r:id="rId34"/>
    <p:sldId id="686" r:id="rId35"/>
    <p:sldId id="280" r:id="rId36"/>
    <p:sldId id="454" r:id="rId37"/>
    <p:sldId id="705" r:id="rId38"/>
    <p:sldId id="453" r:id="rId39"/>
    <p:sldId id="313" r:id="rId40"/>
    <p:sldId id="634" r:id="rId41"/>
    <p:sldId id="372" r:id="rId42"/>
    <p:sldId id="699" r:id="rId43"/>
    <p:sldId id="61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B2C4"/>
    <a:srgbClr val="4286A0"/>
    <a:srgbClr val="6CA5AF"/>
    <a:srgbClr val="0E3D56"/>
    <a:srgbClr val="4186A2"/>
    <a:srgbClr val="CEE3E8"/>
    <a:srgbClr val="0F3D56"/>
    <a:srgbClr val="A6CE39"/>
    <a:srgbClr val="EF4023"/>
    <a:srgbClr val="39A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50A912-7898-15CC-0F6B-B8FF7CFBE9D6}" v="16" dt="2021-11-04T13:05:52.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Brooks" userId="ff9cde6f-c1b3-47fc-ac58-e71bedd0b91c" providerId="ADAL" clId="{E45B34EF-816D-4D1D-AE8A-60194948B677}"/>
    <pc:docChg chg="undo custSel modSld sldOrd">
      <pc:chgData name="Daniel Brooks" userId="ff9cde6f-c1b3-47fc-ac58-e71bedd0b91c" providerId="ADAL" clId="{E45B34EF-816D-4D1D-AE8A-60194948B677}" dt="2021-04-01T14:50:22.528" v="219" actId="20577"/>
      <pc:docMkLst>
        <pc:docMk/>
      </pc:docMkLst>
      <pc:sldChg chg="ord">
        <pc:chgData name="Daniel Brooks" userId="ff9cde6f-c1b3-47fc-ac58-e71bedd0b91c" providerId="ADAL" clId="{E45B34EF-816D-4D1D-AE8A-60194948B677}" dt="2021-04-01T09:28:29.461" v="6"/>
        <pc:sldMkLst>
          <pc:docMk/>
          <pc:sldMk cId="1173874095" sldId="270"/>
        </pc:sldMkLst>
      </pc:sldChg>
      <pc:sldChg chg="addSp delSp modSp">
        <pc:chgData name="Daniel Brooks" userId="ff9cde6f-c1b3-47fc-ac58-e71bedd0b91c" providerId="ADAL" clId="{E45B34EF-816D-4D1D-AE8A-60194948B677}" dt="2021-04-01T08:55:27.037" v="4" actId="478"/>
        <pc:sldMkLst>
          <pc:docMk/>
          <pc:sldMk cId="2743660478" sldId="271"/>
        </pc:sldMkLst>
        <pc:picChg chg="add del mod">
          <ac:chgData name="Daniel Brooks" userId="ff9cde6f-c1b3-47fc-ac58-e71bedd0b91c" providerId="ADAL" clId="{E45B34EF-816D-4D1D-AE8A-60194948B677}" dt="2021-04-01T08:55:27.037" v="4" actId="478"/>
          <ac:picMkLst>
            <pc:docMk/>
            <pc:sldMk cId="2743660478" sldId="271"/>
            <ac:picMk id="1026" creationId="{F462ACE3-73E6-416F-97E7-940D64D7C6D3}"/>
          </ac:picMkLst>
        </pc:picChg>
      </pc:sldChg>
      <pc:sldChg chg="addSp delSp modSp mod delAnim modAnim">
        <pc:chgData name="Daniel Brooks" userId="ff9cde6f-c1b3-47fc-ac58-e71bedd0b91c" providerId="ADAL" clId="{E45B34EF-816D-4D1D-AE8A-60194948B677}" dt="2021-04-01T14:27:32.349" v="207" actId="1076"/>
        <pc:sldMkLst>
          <pc:docMk/>
          <pc:sldMk cId="1453589691" sldId="307"/>
        </pc:sldMkLst>
        <pc:spChg chg="mod">
          <ac:chgData name="Daniel Brooks" userId="ff9cde6f-c1b3-47fc-ac58-e71bedd0b91c" providerId="ADAL" clId="{E45B34EF-816D-4D1D-AE8A-60194948B677}" dt="2021-04-01T14:23:09.162" v="204" actId="1582"/>
          <ac:spMkLst>
            <pc:docMk/>
            <pc:sldMk cId="1453589691" sldId="307"/>
            <ac:spMk id="2" creationId="{00000000-0000-0000-0000-000000000000}"/>
          </ac:spMkLst>
        </pc:spChg>
        <pc:spChg chg="mod">
          <ac:chgData name="Daniel Brooks" userId="ff9cde6f-c1b3-47fc-ac58-e71bedd0b91c" providerId="ADAL" clId="{E45B34EF-816D-4D1D-AE8A-60194948B677}" dt="2021-04-01T14:27:16.569" v="206" actId="1076"/>
          <ac:spMkLst>
            <pc:docMk/>
            <pc:sldMk cId="1453589691" sldId="307"/>
            <ac:spMk id="18" creationId="{679D6694-7AC2-FF43-A08C-7C8E9ECD973A}"/>
          </ac:spMkLst>
        </pc:spChg>
        <pc:spChg chg="mod">
          <ac:chgData name="Daniel Brooks" userId="ff9cde6f-c1b3-47fc-ac58-e71bedd0b91c" providerId="ADAL" clId="{E45B34EF-816D-4D1D-AE8A-60194948B677}" dt="2021-04-01T14:27:16.569" v="206" actId="1076"/>
          <ac:spMkLst>
            <pc:docMk/>
            <pc:sldMk cId="1453589691" sldId="307"/>
            <ac:spMk id="19" creationId="{1D1C88CC-04F2-454D-8FF7-0C0D14F1CE7D}"/>
          </ac:spMkLst>
        </pc:spChg>
        <pc:spChg chg="mod">
          <ac:chgData name="Daniel Brooks" userId="ff9cde6f-c1b3-47fc-ac58-e71bedd0b91c" providerId="ADAL" clId="{E45B34EF-816D-4D1D-AE8A-60194948B677}" dt="2021-04-01T14:27:16.569" v="206" actId="1076"/>
          <ac:spMkLst>
            <pc:docMk/>
            <pc:sldMk cId="1453589691" sldId="307"/>
            <ac:spMk id="20" creationId="{6F5A36A6-3AAE-F244-A89B-AB97474E63B5}"/>
          </ac:spMkLst>
        </pc:spChg>
        <pc:spChg chg="add del mod">
          <ac:chgData name="Daniel Brooks" userId="ff9cde6f-c1b3-47fc-ac58-e71bedd0b91c" providerId="ADAL" clId="{E45B34EF-816D-4D1D-AE8A-60194948B677}" dt="2021-04-01T14:19:33.362" v="178" actId="478"/>
          <ac:spMkLst>
            <pc:docMk/>
            <pc:sldMk cId="1453589691" sldId="307"/>
            <ac:spMk id="20" creationId="{C0542531-426A-44EA-AB82-11BEC70B0676}"/>
          </ac:spMkLst>
        </pc:spChg>
        <pc:spChg chg="add del mod">
          <ac:chgData name="Daniel Brooks" userId="ff9cde6f-c1b3-47fc-ac58-e71bedd0b91c" providerId="ADAL" clId="{E45B34EF-816D-4D1D-AE8A-60194948B677}" dt="2021-04-01T14:19:34.804" v="179" actId="478"/>
          <ac:spMkLst>
            <pc:docMk/>
            <pc:sldMk cId="1453589691" sldId="307"/>
            <ac:spMk id="21" creationId="{959BFB4A-736E-4C22-9D09-7FA7E56B58BC}"/>
          </ac:spMkLst>
        </pc:spChg>
        <pc:spChg chg="add del mod">
          <ac:chgData name="Daniel Brooks" userId="ff9cde6f-c1b3-47fc-ac58-e71bedd0b91c" providerId="ADAL" clId="{E45B34EF-816D-4D1D-AE8A-60194948B677}" dt="2021-04-01T14:19:36.062" v="180" actId="478"/>
          <ac:spMkLst>
            <pc:docMk/>
            <pc:sldMk cId="1453589691" sldId="307"/>
            <ac:spMk id="22" creationId="{423BE13C-F7B8-4FA9-9189-71CB0426C7F8}"/>
          </ac:spMkLst>
        </pc:spChg>
        <pc:spChg chg="add del mod">
          <ac:chgData name="Daniel Brooks" userId="ff9cde6f-c1b3-47fc-ac58-e71bedd0b91c" providerId="ADAL" clId="{E45B34EF-816D-4D1D-AE8A-60194948B677}" dt="2021-04-01T14:20:12.171" v="192" actId="1076"/>
          <ac:spMkLst>
            <pc:docMk/>
            <pc:sldMk cId="1453589691" sldId="307"/>
            <ac:spMk id="24" creationId="{23B3A5C0-9047-4DCD-88BF-F0305E19807F}"/>
          </ac:spMkLst>
        </pc:spChg>
        <pc:spChg chg="add del mod">
          <ac:chgData name="Daniel Brooks" userId="ff9cde6f-c1b3-47fc-ac58-e71bedd0b91c" providerId="ADAL" clId="{E45B34EF-816D-4D1D-AE8A-60194948B677}" dt="2021-04-01T14:20:13.797" v="193" actId="1076"/>
          <ac:spMkLst>
            <pc:docMk/>
            <pc:sldMk cId="1453589691" sldId="307"/>
            <ac:spMk id="25" creationId="{2B2E68BB-E1FD-4475-BCE8-E01138C512C2}"/>
          </ac:spMkLst>
        </pc:spChg>
        <pc:spChg chg="add del mod">
          <ac:chgData name="Daniel Brooks" userId="ff9cde6f-c1b3-47fc-ac58-e71bedd0b91c" providerId="ADAL" clId="{E45B34EF-816D-4D1D-AE8A-60194948B677}" dt="2021-04-01T14:20:15.836" v="194" actId="1076"/>
          <ac:spMkLst>
            <pc:docMk/>
            <pc:sldMk cId="1453589691" sldId="307"/>
            <ac:spMk id="26" creationId="{04FD9176-C811-43C6-8D35-3F7C541C20A0}"/>
          </ac:spMkLst>
        </pc:spChg>
        <pc:spChg chg="add del mod">
          <ac:chgData name="Daniel Brooks" userId="ff9cde6f-c1b3-47fc-ac58-e71bedd0b91c" providerId="ADAL" clId="{E45B34EF-816D-4D1D-AE8A-60194948B677}" dt="2021-04-01T14:21:31.832" v="202" actId="478"/>
          <ac:spMkLst>
            <pc:docMk/>
            <pc:sldMk cId="1453589691" sldId="307"/>
            <ac:spMk id="27" creationId="{F35BE131-471D-4036-ABA1-D6A0E10F5DB9}"/>
          </ac:spMkLst>
        </pc:spChg>
        <pc:grpChg chg="mod">
          <ac:chgData name="Daniel Brooks" userId="ff9cde6f-c1b3-47fc-ac58-e71bedd0b91c" providerId="ADAL" clId="{E45B34EF-816D-4D1D-AE8A-60194948B677}" dt="2021-04-01T14:26:01.472" v="205" actId="1076"/>
          <ac:grpSpMkLst>
            <pc:docMk/>
            <pc:sldMk cId="1453589691" sldId="307"/>
            <ac:grpSpMk id="3" creationId="{75428302-E467-CF41-9772-BAB935E65849}"/>
          </ac:grpSpMkLst>
        </pc:grpChg>
        <pc:picChg chg="mod">
          <ac:chgData name="Daniel Brooks" userId="ff9cde6f-c1b3-47fc-ac58-e71bedd0b91c" providerId="ADAL" clId="{E45B34EF-816D-4D1D-AE8A-60194948B677}" dt="2021-04-01T14:20:31.261" v="200" actId="1076"/>
          <ac:picMkLst>
            <pc:docMk/>
            <pc:sldMk cId="1453589691" sldId="307"/>
            <ac:picMk id="16" creationId="{364B1325-3407-5947-B6AD-D8F2751B7AF8}"/>
          </ac:picMkLst>
        </pc:picChg>
        <pc:picChg chg="add del mod">
          <ac:chgData name="Daniel Brooks" userId="ff9cde6f-c1b3-47fc-ac58-e71bedd0b91c" providerId="ADAL" clId="{E45B34EF-816D-4D1D-AE8A-60194948B677}" dt="2021-04-01T14:19:30.515" v="176" actId="478"/>
          <ac:picMkLst>
            <pc:docMk/>
            <pc:sldMk cId="1453589691" sldId="307"/>
            <ac:picMk id="19" creationId="{58341449-1F0D-4BD4-B9C9-0AF4FD07F6C4}"/>
          </ac:picMkLst>
        </pc:picChg>
        <pc:picChg chg="add del mod">
          <ac:chgData name="Daniel Brooks" userId="ff9cde6f-c1b3-47fc-ac58-e71bedd0b91c" providerId="ADAL" clId="{E45B34EF-816D-4D1D-AE8A-60194948B677}" dt="2021-04-01T14:27:32.349" v="207" actId="1076"/>
          <ac:picMkLst>
            <pc:docMk/>
            <pc:sldMk cId="1453589691" sldId="307"/>
            <ac:picMk id="23" creationId="{54655E76-9899-4F26-9B01-BB25627706E1}"/>
          </ac:picMkLst>
        </pc:picChg>
      </pc:sldChg>
      <pc:sldChg chg="modSp">
        <pc:chgData name="Daniel Brooks" userId="ff9cde6f-c1b3-47fc-ac58-e71bedd0b91c" providerId="ADAL" clId="{E45B34EF-816D-4D1D-AE8A-60194948B677}" dt="2021-04-01T08:16:54.756" v="1" actId="5793"/>
        <pc:sldMkLst>
          <pc:docMk/>
          <pc:sldMk cId="3843095633" sldId="308"/>
        </pc:sldMkLst>
        <pc:spChg chg="mod">
          <ac:chgData name="Daniel Brooks" userId="ff9cde6f-c1b3-47fc-ac58-e71bedd0b91c" providerId="ADAL" clId="{E45B34EF-816D-4D1D-AE8A-60194948B677}" dt="2021-04-01T08:16:54.756" v="1" actId="5793"/>
          <ac:spMkLst>
            <pc:docMk/>
            <pc:sldMk cId="3843095633" sldId="308"/>
            <ac:spMk id="7" creationId="{3B74EA84-C95D-44D9-9FEB-85E4962639E8}"/>
          </ac:spMkLst>
        </pc:spChg>
      </pc:sldChg>
      <pc:sldChg chg="modSp mod">
        <pc:chgData name="Daniel Brooks" userId="ff9cde6f-c1b3-47fc-ac58-e71bedd0b91c" providerId="ADAL" clId="{E45B34EF-816D-4D1D-AE8A-60194948B677}" dt="2021-04-01T08:11:35.762" v="0" actId="113"/>
        <pc:sldMkLst>
          <pc:docMk/>
          <pc:sldMk cId="182378725" sldId="581"/>
        </pc:sldMkLst>
        <pc:spChg chg="mod">
          <ac:chgData name="Daniel Brooks" userId="ff9cde6f-c1b3-47fc-ac58-e71bedd0b91c" providerId="ADAL" clId="{E45B34EF-816D-4D1D-AE8A-60194948B677}" dt="2021-04-01T08:11:35.762" v="0" actId="113"/>
          <ac:spMkLst>
            <pc:docMk/>
            <pc:sldMk cId="182378725" sldId="581"/>
            <ac:spMk id="3" creationId="{E992A3F3-D8E7-6D49-AACA-EDE230592294}"/>
          </ac:spMkLst>
        </pc:spChg>
      </pc:sldChg>
      <pc:sldChg chg="addSp delSp modSp mod">
        <pc:chgData name="Daniel Brooks" userId="ff9cde6f-c1b3-47fc-ac58-e71bedd0b91c" providerId="ADAL" clId="{E45B34EF-816D-4D1D-AE8A-60194948B677}" dt="2021-04-01T13:44:52.740" v="165" actId="20577"/>
        <pc:sldMkLst>
          <pc:docMk/>
          <pc:sldMk cId="654749801" sldId="582"/>
        </pc:sldMkLst>
        <pc:spChg chg="add mod">
          <ac:chgData name="Daniel Brooks" userId="ff9cde6f-c1b3-47fc-ac58-e71bedd0b91c" providerId="ADAL" clId="{E45B34EF-816D-4D1D-AE8A-60194948B677}" dt="2021-04-01T13:44:52.740" v="165" actId="20577"/>
          <ac:spMkLst>
            <pc:docMk/>
            <pc:sldMk cId="654749801" sldId="582"/>
            <ac:spMk id="24" creationId="{F8412D18-B36D-4BD6-8FF6-830C71C9FC65}"/>
          </ac:spMkLst>
        </pc:spChg>
        <pc:spChg chg="add mod">
          <ac:chgData name="Daniel Brooks" userId="ff9cde6f-c1b3-47fc-ac58-e71bedd0b91c" providerId="ADAL" clId="{E45B34EF-816D-4D1D-AE8A-60194948B677}" dt="2021-04-01T13:41:58.234" v="75" actId="1076"/>
          <ac:spMkLst>
            <pc:docMk/>
            <pc:sldMk cId="654749801" sldId="582"/>
            <ac:spMk id="27" creationId="{D989FE86-C0DB-4EE2-855D-8DA45A2228D8}"/>
          </ac:spMkLst>
        </pc:spChg>
        <pc:spChg chg="del mod">
          <ac:chgData name="Daniel Brooks" userId="ff9cde6f-c1b3-47fc-ac58-e71bedd0b91c" providerId="ADAL" clId="{E45B34EF-816D-4D1D-AE8A-60194948B677}" dt="2021-04-01T13:43:55.215" v="103" actId="478"/>
          <ac:spMkLst>
            <pc:docMk/>
            <pc:sldMk cId="654749801" sldId="582"/>
            <ac:spMk id="36" creationId="{F1026DD4-72F1-48ED-A8D8-CC545E353472}"/>
          </ac:spMkLst>
        </pc:spChg>
        <pc:graphicFrameChg chg="mod">
          <ac:chgData name="Daniel Brooks" userId="ff9cde6f-c1b3-47fc-ac58-e71bedd0b91c" providerId="ADAL" clId="{E45B34EF-816D-4D1D-AE8A-60194948B677}" dt="2021-04-01T13:43:59.990" v="104" actId="1076"/>
          <ac:graphicFrameMkLst>
            <pc:docMk/>
            <pc:sldMk cId="654749801" sldId="582"/>
            <ac:graphicFrameMk id="23" creationId="{38C272D8-E41D-C94E-B019-C4496E1B1830}"/>
          </ac:graphicFrameMkLst>
        </pc:graphicFrameChg>
        <pc:picChg chg="add del mod">
          <ac:chgData name="Daniel Brooks" userId="ff9cde6f-c1b3-47fc-ac58-e71bedd0b91c" providerId="ADAL" clId="{E45B34EF-816D-4D1D-AE8A-60194948B677}" dt="2021-04-01T13:41:03.136" v="52" actId="478"/>
          <ac:picMkLst>
            <pc:docMk/>
            <pc:sldMk cId="654749801" sldId="582"/>
            <ac:picMk id="10" creationId="{2DAE25F1-BAE7-4A20-91F1-B273A5018936}"/>
          </ac:picMkLst>
        </pc:picChg>
      </pc:sldChg>
      <pc:sldChg chg="addSp modSp mod">
        <pc:chgData name="Daniel Brooks" userId="ff9cde6f-c1b3-47fc-ac58-e71bedd0b91c" providerId="ADAL" clId="{E45B34EF-816D-4D1D-AE8A-60194948B677}" dt="2021-04-01T09:38:49.450" v="38" actId="1076"/>
        <pc:sldMkLst>
          <pc:docMk/>
          <pc:sldMk cId="3667722148" sldId="643"/>
        </pc:sldMkLst>
        <pc:spChg chg="add mod">
          <ac:chgData name="Daniel Brooks" userId="ff9cde6f-c1b3-47fc-ac58-e71bedd0b91c" providerId="ADAL" clId="{E45B34EF-816D-4D1D-AE8A-60194948B677}" dt="2021-04-01T09:38:49.450" v="38" actId="1076"/>
          <ac:spMkLst>
            <pc:docMk/>
            <pc:sldMk cId="3667722148" sldId="643"/>
            <ac:spMk id="3" creationId="{63C01251-845D-4C66-BB4A-ED80C953AB84}"/>
          </ac:spMkLst>
        </pc:spChg>
      </pc:sldChg>
      <pc:sldChg chg="modSp mod">
        <pc:chgData name="Daniel Brooks" userId="ff9cde6f-c1b3-47fc-ac58-e71bedd0b91c" providerId="ADAL" clId="{E45B34EF-816D-4D1D-AE8A-60194948B677}" dt="2021-04-01T13:39:40.916" v="40" actId="1076"/>
        <pc:sldMkLst>
          <pc:docMk/>
          <pc:sldMk cId="1016946719" sldId="645"/>
        </pc:sldMkLst>
        <pc:spChg chg="mod">
          <ac:chgData name="Daniel Brooks" userId="ff9cde6f-c1b3-47fc-ac58-e71bedd0b91c" providerId="ADAL" clId="{E45B34EF-816D-4D1D-AE8A-60194948B677}" dt="2021-04-01T13:39:40.916" v="40" actId="1076"/>
          <ac:spMkLst>
            <pc:docMk/>
            <pc:sldMk cId="1016946719" sldId="645"/>
            <ac:spMk id="3" creationId="{2D6E85D1-D386-6D41-A3E6-CD361DFE155D}"/>
          </ac:spMkLst>
        </pc:spChg>
      </pc:sldChg>
      <pc:sldChg chg="addSp modSp mod modAnim">
        <pc:chgData name="Daniel Brooks" userId="ff9cde6f-c1b3-47fc-ac58-e71bedd0b91c" providerId="ADAL" clId="{E45B34EF-816D-4D1D-AE8A-60194948B677}" dt="2021-04-01T14:19:27.565" v="175" actId="164"/>
        <pc:sldMkLst>
          <pc:docMk/>
          <pc:sldMk cId="3839010862" sldId="656"/>
        </pc:sldMkLst>
        <pc:spChg chg="mod">
          <ac:chgData name="Daniel Brooks" userId="ff9cde6f-c1b3-47fc-ac58-e71bedd0b91c" providerId="ADAL" clId="{E45B34EF-816D-4D1D-AE8A-60194948B677}" dt="2021-04-01T14:19:27.565" v="175" actId="164"/>
          <ac:spMkLst>
            <pc:docMk/>
            <pc:sldMk cId="3839010862" sldId="656"/>
            <ac:spMk id="7" creationId="{EE4EF8C4-92CE-E44F-AC3C-A3CD6568F8C0}"/>
          </ac:spMkLst>
        </pc:spChg>
        <pc:spChg chg="mod">
          <ac:chgData name="Daniel Brooks" userId="ff9cde6f-c1b3-47fc-ac58-e71bedd0b91c" providerId="ADAL" clId="{E45B34EF-816D-4D1D-AE8A-60194948B677}" dt="2021-04-01T14:19:27.565" v="175" actId="164"/>
          <ac:spMkLst>
            <pc:docMk/>
            <pc:sldMk cId="3839010862" sldId="656"/>
            <ac:spMk id="9" creationId="{6A431713-B557-F946-8057-06A7B2813233}"/>
          </ac:spMkLst>
        </pc:spChg>
        <pc:spChg chg="mod">
          <ac:chgData name="Daniel Brooks" userId="ff9cde6f-c1b3-47fc-ac58-e71bedd0b91c" providerId="ADAL" clId="{E45B34EF-816D-4D1D-AE8A-60194948B677}" dt="2021-04-01T14:19:27.565" v="175" actId="164"/>
          <ac:spMkLst>
            <pc:docMk/>
            <pc:sldMk cId="3839010862" sldId="656"/>
            <ac:spMk id="10" creationId="{F39F9133-588F-7843-A655-90D3FB8DFDA1}"/>
          </ac:spMkLst>
        </pc:spChg>
        <pc:grpChg chg="add mod">
          <ac:chgData name="Daniel Brooks" userId="ff9cde6f-c1b3-47fc-ac58-e71bedd0b91c" providerId="ADAL" clId="{E45B34EF-816D-4D1D-AE8A-60194948B677}" dt="2021-04-01T14:19:27.565" v="175" actId="164"/>
          <ac:grpSpMkLst>
            <pc:docMk/>
            <pc:sldMk cId="3839010862" sldId="656"/>
            <ac:grpSpMk id="2" creationId="{39529C13-DB46-4071-8BE3-B4A8B2EEAA66}"/>
          </ac:grpSpMkLst>
        </pc:grpChg>
        <pc:picChg chg="mod">
          <ac:chgData name="Daniel Brooks" userId="ff9cde6f-c1b3-47fc-ac58-e71bedd0b91c" providerId="ADAL" clId="{E45B34EF-816D-4D1D-AE8A-60194948B677}" dt="2021-04-01T14:19:27.565" v="175" actId="164"/>
          <ac:picMkLst>
            <pc:docMk/>
            <pc:sldMk cId="3839010862" sldId="656"/>
            <ac:picMk id="12" creationId="{51E725AD-48DB-4530-9AA9-53ED04838548}"/>
          </ac:picMkLst>
        </pc:picChg>
      </pc:sldChg>
      <pc:sldChg chg="modSp">
        <pc:chgData name="Daniel Brooks" userId="ff9cde6f-c1b3-47fc-ac58-e71bedd0b91c" providerId="ADAL" clId="{E45B34EF-816D-4D1D-AE8A-60194948B677}" dt="2021-04-01T13:46:51.665" v="170" actId="20577"/>
        <pc:sldMkLst>
          <pc:docMk/>
          <pc:sldMk cId="1215366934" sldId="690"/>
        </pc:sldMkLst>
        <pc:spChg chg="mod">
          <ac:chgData name="Daniel Brooks" userId="ff9cde6f-c1b3-47fc-ac58-e71bedd0b91c" providerId="ADAL" clId="{E45B34EF-816D-4D1D-AE8A-60194948B677}" dt="2021-04-01T13:46:51.665" v="170" actId="20577"/>
          <ac:spMkLst>
            <pc:docMk/>
            <pc:sldMk cId="1215366934" sldId="690"/>
            <ac:spMk id="3" creationId="{2D6E85D1-D386-6D41-A3E6-CD361DFE155D}"/>
          </ac:spMkLst>
        </pc:spChg>
      </pc:sldChg>
      <pc:sldChg chg="modSp">
        <pc:chgData name="Daniel Brooks" userId="ff9cde6f-c1b3-47fc-ac58-e71bedd0b91c" providerId="ADAL" clId="{E45B34EF-816D-4D1D-AE8A-60194948B677}" dt="2021-04-01T13:46:24.618" v="169"/>
        <pc:sldMkLst>
          <pc:docMk/>
          <pc:sldMk cId="3308840122" sldId="693"/>
        </pc:sldMkLst>
        <pc:spChg chg="mod">
          <ac:chgData name="Daniel Brooks" userId="ff9cde6f-c1b3-47fc-ac58-e71bedd0b91c" providerId="ADAL" clId="{E45B34EF-816D-4D1D-AE8A-60194948B677}" dt="2021-04-01T13:46:24.618" v="169"/>
          <ac:spMkLst>
            <pc:docMk/>
            <pc:sldMk cId="3308840122" sldId="693"/>
            <ac:spMk id="3" creationId="{2D6E85D1-D386-6D41-A3E6-CD361DFE155D}"/>
          </ac:spMkLst>
        </pc:spChg>
      </pc:sldChg>
      <pc:sldChg chg="modSp mod">
        <pc:chgData name="Daniel Brooks" userId="ff9cde6f-c1b3-47fc-ac58-e71bedd0b91c" providerId="ADAL" clId="{E45B34EF-816D-4D1D-AE8A-60194948B677}" dt="2021-04-01T14:50:22.528" v="219" actId="20577"/>
        <pc:sldMkLst>
          <pc:docMk/>
          <pc:sldMk cId="4119615189" sldId="695"/>
        </pc:sldMkLst>
        <pc:spChg chg="mod">
          <ac:chgData name="Daniel Brooks" userId="ff9cde6f-c1b3-47fc-ac58-e71bedd0b91c" providerId="ADAL" clId="{E45B34EF-816D-4D1D-AE8A-60194948B677}" dt="2021-04-01T14:50:22.528" v="219" actId="20577"/>
          <ac:spMkLst>
            <pc:docMk/>
            <pc:sldMk cId="4119615189" sldId="695"/>
            <ac:spMk id="23" creationId="{07ACB09A-1183-184A-A25C-E7BA37E86E95}"/>
          </ac:spMkLst>
        </pc:spChg>
        <pc:spChg chg="mod">
          <ac:chgData name="Daniel Brooks" userId="ff9cde6f-c1b3-47fc-ac58-e71bedd0b91c" providerId="ADAL" clId="{E45B34EF-816D-4D1D-AE8A-60194948B677}" dt="2021-04-01T14:48:47.867" v="216" actId="20577"/>
          <ac:spMkLst>
            <pc:docMk/>
            <pc:sldMk cId="4119615189" sldId="695"/>
            <ac:spMk id="24" creationId="{6A3E2E6B-33BA-6745-BC86-8B398E528A09}"/>
          </ac:spMkLst>
        </pc:spChg>
        <pc:spChg chg="mod">
          <ac:chgData name="Daniel Brooks" userId="ff9cde6f-c1b3-47fc-ac58-e71bedd0b91c" providerId="ADAL" clId="{E45B34EF-816D-4D1D-AE8A-60194948B677}" dt="2021-04-01T14:47:57.612" v="210" actId="20577"/>
          <ac:spMkLst>
            <pc:docMk/>
            <pc:sldMk cId="4119615189" sldId="695"/>
            <ac:spMk id="189" creationId="{00000000-0000-0000-0000-000000000000}"/>
          </ac:spMkLst>
        </pc:spChg>
      </pc:sldChg>
    </pc:docChg>
  </pc:docChgLst>
  <pc:docChgLst>
    <pc:chgData name="Daniel Brooks" userId="ff9cde6f-c1b3-47fc-ac58-e71bedd0b91c" providerId="ADAL" clId="{0A3AC332-D894-4803-8E3A-2B3F652CA02A}"/>
    <pc:docChg chg="addSld delSld modSld">
      <pc:chgData name="Daniel Brooks" userId="ff9cde6f-c1b3-47fc-ac58-e71bedd0b91c" providerId="ADAL" clId="{0A3AC332-D894-4803-8E3A-2B3F652CA02A}" dt="2020-12-17T14:17:52.840" v="29" actId="20577"/>
      <pc:docMkLst>
        <pc:docMk/>
      </pc:docMkLst>
      <pc:sldChg chg="del">
        <pc:chgData name="Daniel Brooks" userId="ff9cde6f-c1b3-47fc-ac58-e71bedd0b91c" providerId="ADAL" clId="{0A3AC332-D894-4803-8E3A-2B3F652CA02A}" dt="2020-12-17T14:16:21.766" v="1" actId="47"/>
        <pc:sldMkLst>
          <pc:docMk/>
          <pc:sldMk cId="3762246532" sldId="256"/>
        </pc:sldMkLst>
      </pc:sldChg>
      <pc:sldChg chg="modSp add mod">
        <pc:chgData name="Daniel Brooks" userId="ff9cde6f-c1b3-47fc-ac58-e71bedd0b91c" providerId="ADAL" clId="{0A3AC332-D894-4803-8E3A-2B3F652CA02A}" dt="2020-12-17T14:17:52.840" v="29" actId="20577"/>
        <pc:sldMkLst>
          <pc:docMk/>
          <pc:sldMk cId="3281789462" sldId="257"/>
        </pc:sldMkLst>
        <pc:spChg chg="mod">
          <ac:chgData name="Daniel Brooks" userId="ff9cde6f-c1b3-47fc-ac58-e71bedd0b91c" providerId="ADAL" clId="{0A3AC332-D894-4803-8E3A-2B3F652CA02A}" dt="2020-12-17T14:17:50.771" v="28" actId="1076"/>
          <ac:spMkLst>
            <pc:docMk/>
            <pc:sldMk cId="3281789462" sldId="257"/>
            <ac:spMk id="3" creationId="{6F36D061-AE11-46BC-BA24-4EDD59F0CF18}"/>
          </ac:spMkLst>
        </pc:spChg>
        <pc:spChg chg="mod">
          <ac:chgData name="Daniel Brooks" userId="ff9cde6f-c1b3-47fc-ac58-e71bedd0b91c" providerId="ADAL" clId="{0A3AC332-D894-4803-8E3A-2B3F652CA02A}" dt="2020-12-17T14:17:52.840" v="29" actId="20577"/>
          <ac:spMkLst>
            <pc:docMk/>
            <pc:sldMk cId="3281789462" sldId="257"/>
            <ac:spMk id="6" creationId="{C41A4ACA-164D-1D45-BE9D-20D2D3F76C14}"/>
          </ac:spMkLst>
        </pc:spChg>
      </pc:sldChg>
      <pc:sldChg chg="add">
        <pc:chgData name="Daniel Brooks" userId="ff9cde6f-c1b3-47fc-ac58-e71bedd0b91c" providerId="ADAL" clId="{0A3AC332-D894-4803-8E3A-2B3F652CA02A}" dt="2020-12-17T14:16:19.983" v="0"/>
        <pc:sldMkLst>
          <pc:docMk/>
          <pc:sldMk cId="3063337831" sldId="551"/>
        </pc:sldMkLst>
      </pc:sldChg>
      <pc:sldChg chg="add">
        <pc:chgData name="Daniel Brooks" userId="ff9cde6f-c1b3-47fc-ac58-e71bedd0b91c" providerId="ADAL" clId="{0A3AC332-D894-4803-8E3A-2B3F652CA02A}" dt="2020-12-17T14:16:19.983" v="0"/>
        <pc:sldMkLst>
          <pc:docMk/>
          <pc:sldMk cId="270941148" sldId="579"/>
        </pc:sldMkLst>
      </pc:sldChg>
    </pc:docChg>
  </pc:docChgLst>
  <pc:docChgLst>
    <pc:chgData name="Mark Herbert" userId="S::mark@colour-profiling.com::15902831-cc1d-4d1a-b05d-88318b84e529" providerId="AD" clId="Web-{BBED6A5D-A823-51D9-89C0-59B884B8DCF6}"/>
    <pc:docChg chg="modSld">
      <pc:chgData name="Mark Herbert" userId="S::mark@colour-profiling.com::15902831-cc1d-4d1a-b05d-88318b84e529" providerId="AD" clId="Web-{BBED6A5D-A823-51D9-89C0-59B884B8DCF6}" dt="2021-09-14T11:58:10.430" v="10" actId="14100"/>
      <pc:docMkLst>
        <pc:docMk/>
      </pc:docMkLst>
      <pc:sldChg chg="modSp">
        <pc:chgData name="Mark Herbert" userId="S::mark@colour-profiling.com::15902831-cc1d-4d1a-b05d-88318b84e529" providerId="AD" clId="Web-{BBED6A5D-A823-51D9-89C0-59B884B8DCF6}" dt="2021-09-14T11:58:02.023" v="0" actId="20577"/>
        <pc:sldMkLst>
          <pc:docMk/>
          <pc:sldMk cId="3109106656" sldId="637"/>
        </pc:sldMkLst>
        <pc:spChg chg="mod">
          <ac:chgData name="Mark Herbert" userId="S::mark@colour-profiling.com::15902831-cc1d-4d1a-b05d-88318b84e529" providerId="AD" clId="Web-{BBED6A5D-A823-51D9-89C0-59B884B8DCF6}" dt="2021-09-14T11:58:02.023" v="0" actId="20577"/>
          <ac:spMkLst>
            <pc:docMk/>
            <pc:sldMk cId="3109106656" sldId="637"/>
            <ac:spMk id="6" creationId="{380A4799-6F2F-514E-BB3C-1068C385623F}"/>
          </ac:spMkLst>
        </pc:spChg>
      </pc:sldChg>
      <pc:sldChg chg="modSp">
        <pc:chgData name="Mark Herbert" userId="S::mark@colour-profiling.com::15902831-cc1d-4d1a-b05d-88318b84e529" providerId="AD" clId="Web-{BBED6A5D-A823-51D9-89C0-59B884B8DCF6}" dt="2021-09-14T11:58:10.430" v="10" actId="14100"/>
        <pc:sldMkLst>
          <pc:docMk/>
          <pc:sldMk cId="18121320" sldId="640"/>
        </pc:sldMkLst>
        <pc:spChg chg="mod">
          <ac:chgData name="Mark Herbert" userId="S::mark@colour-profiling.com::15902831-cc1d-4d1a-b05d-88318b84e529" providerId="AD" clId="Web-{BBED6A5D-A823-51D9-89C0-59B884B8DCF6}" dt="2021-09-14T11:58:10.430" v="10" actId="14100"/>
          <ac:spMkLst>
            <pc:docMk/>
            <pc:sldMk cId="18121320" sldId="640"/>
            <ac:spMk id="5" creationId="{215850E3-D760-334D-83CA-7E57245646E4}"/>
          </ac:spMkLst>
        </pc:spChg>
      </pc:sldChg>
    </pc:docChg>
  </pc:docChgLst>
  <pc:docChgLst>
    <pc:chgData name="Sian Dumas" userId="S::sian@colour-profiling.com::d0c18d62-381c-41a5-b8b8-aca3ffbb5dac" providerId="AD" clId="Web-{086B3F07-DF8D-04E8-768D-41BA8AE58F1E}"/>
    <pc:docChg chg="modSld">
      <pc:chgData name="Sian Dumas" userId="S::sian@colour-profiling.com::d0c18d62-381c-41a5-b8b8-aca3ffbb5dac" providerId="AD" clId="Web-{086B3F07-DF8D-04E8-768D-41BA8AE58F1E}" dt="2021-04-01T15:38:47.846" v="1335"/>
      <pc:docMkLst>
        <pc:docMk/>
      </pc:docMkLst>
      <pc:sldChg chg="modNotes">
        <pc:chgData name="Sian Dumas" userId="S::sian@colour-profiling.com::d0c18d62-381c-41a5-b8b8-aca3ffbb5dac" providerId="AD" clId="Web-{086B3F07-DF8D-04E8-768D-41BA8AE58F1E}" dt="2021-04-01T14:29:08.249" v="532"/>
        <pc:sldMkLst>
          <pc:docMk/>
          <pc:sldMk cId="1453589691" sldId="307"/>
        </pc:sldMkLst>
      </pc:sldChg>
      <pc:sldChg chg="modNotes">
        <pc:chgData name="Sian Dumas" userId="S::sian@colour-profiling.com::d0c18d62-381c-41a5-b8b8-aca3ffbb5dac" providerId="AD" clId="Web-{086B3F07-DF8D-04E8-768D-41BA8AE58F1E}" dt="2021-04-01T15:26:42.800" v="1067"/>
        <pc:sldMkLst>
          <pc:docMk/>
          <pc:sldMk cId="3312637500" sldId="508"/>
        </pc:sldMkLst>
      </pc:sldChg>
      <pc:sldChg chg="modNotes">
        <pc:chgData name="Sian Dumas" userId="S::sian@colour-profiling.com::d0c18d62-381c-41a5-b8b8-aca3ffbb5dac" providerId="AD" clId="Web-{086B3F07-DF8D-04E8-768D-41BA8AE58F1E}" dt="2021-04-01T14:05:37.394" v="294"/>
        <pc:sldMkLst>
          <pc:docMk/>
          <pc:sldMk cId="1832719585" sldId="509"/>
        </pc:sldMkLst>
      </pc:sldChg>
      <pc:sldChg chg="modSp modNotes">
        <pc:chgData name="Sian Dumas" userId="S::sian@colour-profiling.com::d0c18d62-381c-41a5-b8b8-aca3ffbb5dac" providerId="AD" clId="Web-{086B3F07-DF8D-04E8-768D-41BA8AE58F1E}" dt="2021-04-01T13:45:33.614" v="22"/>
        <pc:sldMkLst>
          <pc:docMk/>
          <pc:sldMk cId="654749801" sldId="582"/>
        </pc:sldMkLst>
        <pc:spChg chg="mod">
          <ac:chgData name="Sian Dumas" userId="S::sian@colour-profiling.com::d0c18d62-381c-41a5-b8b8-aca3ffbb5dac" providerId="AD" clId="Web-{086B3F07-DF8D-04E8-768D-41BA8AE58F1E}" dt="2021-04-01T13:45:13.441" v="19" actId="20577"/>
          <ac:spMkLst>
            <pc:docMk/>
            <pc:sldMk cId="654749801" sldId="582"/>
            <ac:spMk id="24" creationId="{F8412D18-B36D-4BD6-8FF6-830C71C9FC65}"/>
          </ac:spMkLst>
        </pc:spChg>
      </pc:sldChg>
      <pc:sldChg chg="modSp">
        <pc:chgData name="Sian Dumas" userId="S::sian@colour-profiling.com::d0c18d62-381c-41a5-b8b8-aca3ffbb5dac" providerId="AD" clId="Web-{086B3F07-DF8D-04E8-768D-41BA8AE58F1E}" dt="2021-04-01T13:42:08.782" v="17" actId="20577"/>
        <pc:sldMkLst>
          <pc:docMk/>
          <pc:sldMk cId="3109106656" sldId="637"/>
        </pc:sldMkLst>
        <pc:spChg chg="mod">
          <ac:chgData name="Sian Dumas" userId="S::sian@colour-profiling.com::d0c18d62-381c-41a5-b8b8-aca3ffbb5dac" providerId="AD" clId="Web-{086B3F07-DF8D-04E8-768D-41BA8AE58F1E}" dt="2021-04-01T13:42:08.782" v="17" actId="20577"/>
          <ac:spMkLst>
            <pc:docMk/>
            <pc:sldMk cId="3109106656" sldId="637"/>
            <ac:spMk id="6" creationId="{380A4799-6F2F-514E-BB3C-1068C385623F}"/>
          </ac:spMkLst>
        </pc:spChg>
      </pc:sldChg>
      <pc:sldChg chg="modNotes">
        <pc:chgData name="Sian Dumas" userId="S::sian@colour-profiling.com::d0c18d62-381c-41a5-b8b8-aca3ffbb5dac" providerId="AD" clId="Web-{086B3F07-DF8D-04E8-768D-41BA8AE58F1E}" dt="2021-04-01T13:39:58.061" v="5"/>
        <pc:sldMkLst>
          <pc:docMk/>
          <pc:sldMk cId="1016946719" sldId="645"/>
        </pc:sldMkLst>
      </pc:sldChg>
      <pc:sldChg chg="modSp modNotes">
        <pc:chgData name="Sian Dumas" userId="S::sian@colour-profiling.com::d0c18d62-381c-41a5-b8b8-aca3ffbb5dac" providerId="AD" clId="Web-{086B3F07-DF8D-04E8-768D-41BA8AE58F1E}" dt="2021-04-01T15:12:10.315" v="858" actId="20577"/>
        <pc:sldMkLst>
          <pc:docMk/>
          <pc:sldMk cId="2823065382" sldId="655"/>
        </pc:sldMkLst>
        <pc:spChg chg="mod">
          <ac:chgData name="Sian Dumas" userId="S::sian@colour-profiling.com::d0c18d62-381c-41a5-b8b8-aca3ffbb5dac" providerId="AD" clId="Web-{086B3F07-DF8D-04E8-768D-41BA8AE58F1E}" dt="2021-04-01T15:12:10.315" v="858" actId="20577"/>
          <ac:spMkLst>
            <pc:docMk/>
            <pc:sldMk cId="2823065382" sldId="655"/>
            <ac:spMk id="192" creationId="{00000000-0000-0000-0000-000000000000}"/>
          </ac:spMkLst>
        </pc:spChg>
      </pc:sldChg>
      <pc:sldChg chg="modNotes">
        <pc:chgData name="Sian Dumas" userId="S::sian@colour-profiling.com::d0c18d62-381c-41a5-b8b8-aca3ffbb5dac" providerId="AD" clId="Web-{086B3F07-DF8D-04E8-768D-41BA8AE58F1E}" dt="2021-04-01T14:13:23.325" v="471"/>
        <pc:sldMkLst>
          <pc:docMk/>
          <pc:sldMk cId="3839010862" sldId="656"/>
        </pc:sldMkLst>
      </pc:sldChg>
      <pc:sldChg chg="modNotes">
        <pc:chgData name="Sian Dumas" userId="S::sian@colour-profiling.com::d0c18d62-381c-41a5-b8b8-aca3ffbb5dac" providerId="AD" clId="Web-{086B3F07-DF8D-04E8-768D-41BA8AE58F1E}" dt="2021-04-01T14:43:17.938" v="608"/>
        <pc:sldMkLst>
          <pc:docMk/>
          <pc:sldMk cId="2460538335" sldId="681"/>
        </pc:sldMkLst>
      </pc:sldChg>
      <pc:sldChg chg="modSp modNotes">
        <pc:chgData name="Sian Dumas" userId="S::sian@colour-profiling.com::d0c18d62-381c-41a5-b8b8-aca3ffbb5dac" providerId="AD" clId="Web-{086B3F07-DF8D-04E8-768D-41BA8AE58F1E}" dt="2021-04-01T15:24:09.329" v="941"/>
        <pc:sldMkLst>
          <pc:docMk/>
          <pc:sldMk cId="1122065119" sldId="683"/>
        </pc:sldMkLst>
        <pc:spChg chg="mod">
          <ac:chgData name="Sian Dumas" userId="S::sian@colour-profiling.com::d0c18d62-381c-41a5-b8b8-aca3ffbb5dac" providerId="AD" clId="Web-{086B3F07-DF8D-04E8-768D-41BA8AE58F1E}" dt="2021-04-01T15:13:13.019" v="860" actId="20577"/>
          <ac:spMkLst>
            <pc:docMk/>
            <pc:sldMk cId="1122065119" sldId="683"/>
            <ac:spMk id="23" creationId="{07ACB09A-1183-184A-A25C-E7BA37E86E95}"/>
          </ac:spMkLst>
        </pc:spChg>
        <pc:spChg chg="mod">
          <ac:chgData name="Sian Dumas" userId="S::sian@colour-profiling.com::d0c18d62-381c-41a5-b8b8-aca3ffbb5dac" providerId="AD" clId="Web-{086B3F07-DF8D-04E8-768D-41BA8AE58F1E}" dt="2021-04-01T15:10:40.532" v="829" actId="20577"/>
          <ac:spMkLst>
            <pc:docMk/>
            <pc:sldMk cId="1122065119" sldId="683"/>
            <ac:spMk id="192" creationId="{00000000-0000-0000-0000-000000000000}"/>
          </ac:spMkLst>
        </pc:spChg>
      </pc:sldChg>
      <pc:sldChg chg="modNotes">
        <pc:chgData name="Sian Dumas" userId="S::sian@colour-profiling.com::d0c18d62-381c-41a5-b8b8-aca3ffbb5dac" providerId="AD" clId="Web-{086B3F07-DF8D-04E8-768D-41BA8AE58F1E}" dt="2021-04-01T15:38:47.846" v="1335"/>
        <pc:sldMkLst>
          <pc:docMk/>
          <pc:sldMk cId="2553401085" sldId="684"/>
        </pc:sldMkLst>
      </pc:sldChg>
      <pc:sldChg chg="modNotes">
        <pc:chgData name="Sian Dumas" userId="S::sian@colour-profiling.com::d0c18d62-381c-41a5-b8b8-aca3ffbb5dac" providerId="AD" clId="Web-{086B3F07-DF8D-04E8-768D-41BA8AE58F1E}" dt="2021-04-01T15:02:31.679" v="731"/>
        <pc:sldMkLst>
          <pc:docMk/>
          <pc:sldMk cId="4119615189" sldId="695"/>
        </pc:sldMkLst>
      </pc:sldChg>
      <pc:sldChg chg="modSp modNotes">
        <pc:chgData name="Sian Dumas" userId="S::sian@colour-profiling.com::d0c18d62-381c-41a5-b8b8-aca3ffbb5dac" providerId="AD" clId="Web-{086B3F07-DF8D-04E8-768D-41BA8AE58F1E}" dt="2021-04-01T15:22:59.687" v="920"/>
        <pc:sldMkLst>
          <pc:docMk/>
          <pc:sldMk cId="1942618756" sldId="696"/>
        </pc:sldMkLst>
        <pc:spChg chg="mod">
          <ac:chgData name="Sian Dumas" userId="S::sian@colour-profiling.com::d0c18d62-381c-41a5-b8b8-aca3ffbb5dac" providerId="AD" clId="Web-{086B3F07-DF8D-04E8-768D-41BA8AE58F1E}" dt="2021-04-01T15:11:43.908" v="843" actId="20577"/>
          <ac:spMkLst>
            <pc:docMk/>
            <pc:sldMk cId="1942618756" sldId="696"/>
            <ac:spMk id="192" creationId="{00000000-0000-0000-0000-000000000000}"/>
          </ac:spMkLst>
        </pc:spChg>
      </pc:sldChg>
    </pc:docChg>
  </pc:docChgLst>
  <pc:docChgLst>
    <pc:chgData name="Mark Herbert" userId="2018b251-adfe-4d54-a02d-dfee7d4f908f" providerId="ADAL" clId="{86FB0779-0B33-8948-AF85-6DE160A01530}"/>
    <pc:docChg chg="undo redo custSel addSld delSld modSld sldOrd">
      <pc:chgData name="Mark Herbert" userId="2018b251-adfe-4d54-a02d-dfee7d4f908f" providerId="ADAL" clId="{86FB0779-0B33-8948-AF85-6DE160A01530}" dt="2021-04-13T15:17:39.139" v="10016" actId="2696"/>
      <pc:docMkLst>
        <pc:docMk/>
      </pc:docMkLst>
      <pc:sldChg chg="add del">
        <pc:chgData name="Mark Herbert" userId="2018b251-adfe-4d54-a02d-dfee7d4f908f" providerId="ADAL" clId="{86FB0779-0B33-8948-AF85-6DE160A01530}" dt="2021-04-01T11:08:25.697" v="2817" actId="2696"/>
        <pc:sldMkLst>
          <pc:docMk/>
          <pc:sldMk cId="3359438963" sldId="262"/>
        </pc:sldMkLst>
      </pc:sldChg>
      <pc:sldChg chg="addSp delSp modSp del mod delAnim modAnim">
        <pc:chgData name="Mark Herbert" userId="2018b251-adfe-4d54-a02d-dfee7d4f908f" providerId="ADAL" clId="{86FB0779-0B33-8948-AF85-6DE160A01530}" dt="2021-04-01T11:11:15.221" v="2917" actId="2696"/>
        <pc:sldMkLst>
          <pc:docMk/>
          <pc:sldMk cId="1173874095" sldId="270"/>
        </pc:sldMkLst>
        <pc:spChg chg="del mod">
          <ac:chgData name="Mark Herbert" userId="2018b251-adfe-4d54-a02d-dfee7d4f908f" providerId="ADAL" clId="{86FB0779-0B33-8948-AF85-6DE160A01530}" dt="2021-04-01T11:10:01.620" v="2893" actId="21"/>
          <ac:spMkLst>
            <pc:docMk/>
            <pc:sldMk cId="1173874095" sldId="270"/>
            <ac:spMk id="2" creationId="{00000000-0000-0000-0000-000000000000}"/>
          </ac:spMkLst>
        </pc:spChg>
        <pc:spChg chg="add del mod">
          <ac:chgData name="Mark Herbert" userId="2018b251-adfe-4d54-a02d-dfee7d4f908f" providerId="ADAL" clId="{86FB0779-0B33-8948-AF85-6DE160A01530}" dt="2021-04-01T11:11:14.046" v="2916" actId="21"/>
          <ac:spMkLst>
            <pc:docMk/>
            <pc:sldMk cId="1173874095" sldId="270"/>
            <ac:spMk id="9" creationId="{B668FEE6-EE41-9E4A-8D69-B12B992A9659}"/>
          </ac:spMkLst>
        </pc:spChg>
        <pc:spChg chg="mod">
          <ac:chgData name="Mark Herbert" userId="2018b251-adfe-4d54-a02d-dfee7d4f908f" providerId="ADAL" clId="{86FB0779-0B33-8948-AF85-6DE160A01530}" dt="2021-04-01T09:36:16.594" v="1391" actId="20577"/>
          <ac:spMkLst>
            <pc:docMk/>
            <pc:sldMk cId="1173874095" sldId="270"/>
            <ac:spMk id="11" creationId="{D4161FA3-200C-9C43-9281-796D20A64483}"/>
          </ac:spMkLst>
        </pc:spChg>
      </pc:sldChg>
      <pc:sldChg chg="addSp delSp modSp mod delAnim modAnim modNotesTx">
        <pc:chgData name="Mark Herbert" userId="2018b251-adfe-4d54-a02d-dfee7d4f908f" providerId="ADAL" clId="{86FB0779-0B33-8948-AF85-6DE160A01530}" dt="2021-04-13T14:05:34.471" v="9275" actId="167"/>
        <pc:sldMkLst>
          <pc:docMk/>
          <pc:sldMk cId="2743660478" sldId="271"/>
        </pc:sldMkLst>
        <pc:spChg chg="del mod">
          <ac:chgData name="Mark Herbert" userId="2018b251-adfe-4d54-a02d-dfee7d4f908f" providerId="ADAL" clId="{86FB0779-0B33-8948-AF85-6DE160A01530}" dt="2021-04-01T08:50:54.858" v="717" actId="478"/>
          <ac:spMkLst>
            <pc:docMk/>
            <pc:sldMk cId="2743660478" sldId="271"/>
            <ac:spMk id="6" creationId="{C41A4ACA-164D-1D45-BE9D-20D2D3F76C14}"/>
          </ac:spMkLst>
        </pc:spChg>
        <pc:spChg chg="del">
          <ac:chgData name="Mark Herbert" userId="2018b251-adfe-4d54-a02d-dfee7d4f908f" providerId="ADAL" clId="{86FB0779-0B33-8948-AF85-6DE160A01530}" dt="2021-04-01T08:49:23.598" v="656" actId="478"/>
          <ac:spMkLst>
            <pc:docMk/>
            <pc:sldMk cId="2743660478" sldId="271"/>
            <ac:spMk id="7" creationId="{8299CEC7-03C8-E541-B221-CFF028DD2066}"/>
          </ac:spMkLst>
        </pc:spChg>
        <pc:spChg chg="add del mod">
          <ac:chgData name="Mark Herbert" userId="2018b251-adfe-4d54-a02d-dfee7d4f908f" providerId="ADAL" clId="{86FB0779-0B33-8948-AF85-6DE160A01530}" dt="2021-04-01T08:50:52.392" v="716" actId="478"/>
          <ac:spMkLst>
            <pc:docMk/>
            <pc:sldMk cId="2743660478" sldId="271"/>
            <ac:spMk id="11" creationId="{5579B247-6E7C-D94D-B095-BA927D0E6DAC}"/>
          </ac:spMkLst>
        </pc:spChg>
        <pc:spChg chg="add mod">
          <ac:chgData name="Mark Herbert" userId="2018b251-adfe-4d54-a02d-dfee7d4f908f" providerId="ADAL" clId="{86FB0779-0B33-8948-AF85-6DE160A01530}" dt="2021-04-13T13:16:37.125" v="8811" actId="1076"/>
          <ac:spMkLst>
            <pc:docMk/>
            <pc:sldMk cId="2743660478" sldId="271"/>
            <ac:spMk id="14" creationId="{E93A68B6-C560-5B43-8B7B-6B0785FD4F1B}"/>
          </ac:spMkLst>
        </pc:spChg>
        <pc:spChg chg="mod">
          <ac:chgData name="Mark Herbert" userId="2018b251-adfe-4d54-a02d-dfee7d4f908f" providerId="ADAL" clId="{86FB0779-0B33-8948-AF85-6DE160A01530}" dt="2021-04-01T08:57:46.289" v="812"/>
          <ac:spMkLst>
            <pc:docMk/>
            <pc:sldMk cId="2743660478" sldId="271"/>
            <ac:spMk id="16" creationId="{26062BD6-EDA6-1347-A22F-35F373EB9727}"/>
          </ac:spMkLst>
        </pc:spChg>
        <pc:spChg chg="mod">
          <ac:chgData name="Mark Herbert" userId="2018b251-adfe-4d54-a02d-dfee7d4f908f" providerId="ADAL" clId="{86FB0779-0B33-8948-AF85-6DE160A01530}" dt="2021-04-13T13:16:50.295" v="8813" actId="1076"/>
          <ac:spMkLst>
            <pc:docMk/>
            <pc:sldMk cId="2743660478" sldId="271"/>
            <ac:spMk id="17" creationId="{EE7C2520-FE65-D449-9635-91AF1EC56627}"/>
          </ac:spMkLst>
        </pc:spChg>
        <pc:spChg chg="mod">
          <ac:chgData name="Mark Herbert" userId="2018b251-adfe-4d54-a02d-dfee7d4f908f" providerId="ADAL" clId="{86FB0779-0B33-8948-AF85-6DE160A01530}" dt="2021-04-01T08:52:46.881" v="742" actId="114"/>
          <ac:spMkLst>
            <pc:docMk/>
            <pc:sldMk cId="2743660478" sldId="271"/>
            <ac:spMk id="18" creationId="{686738E7-50C9-B546-9BEB-0B7A66DA069E}"/>
          </ac:spMkLst>
        </pc:spChg>
        <pc:spChg chg="mod">
          <ac:chgData name="Mark Herbert" userId="2018b251-adfe-4d54-a02d-dfee7d4f908f" providerId="ADAL" clId="{86FB0779-0B33-8948-AF85-6DE160A01530}" dt="2021-04-13T13:17:55.355" v="8850" actId="20577"/>
          <ac:spMkLst>
            <pc:docMk/>
            <pc:sldMk cId="2743660478" sldId="271"/>
            <ac:spMk id="20" creationId="{DB7682D6-1891-CB47-91D6-2D9153BE1A7C}"/>
          </ac:spMkLst>
        </pc:spChg>
        <pc:spChg chg="mod">
          <ac:chgData name="Mark Herbert" userId="2018b251-adfe-4d54-a02d-dfee7d4f908f" providerId="ADAL" clId="{86FB0779-0B33-8948-AF85-6DE160A01530}" dt="2021-04-01T09:25:52.748" v="1270" actId="20577"/>
          <ac:spMkLst>
            <pc:docMk/>
            <pc:sldMk cId="2743660478" sldId="271"/>
            <ac:spMk id="21" creationId="{C74BD1FE-80BF-AD44-B3E3-3789353D3A6F}"/>
          </ac:spMkLst>
        </pc:spChg>
        <pc:spChg chg="add del mod">
          <ac:chgData name="Mark Herbert" userId="2018b251-adfe-4d54-a02d-dfee7d4f908f" providerId="ADAL" clId="{86FB0779-0B33-8948-AF85-6DE160A01530}" dt="2021-04-01T09:21:29.161" v="1120" actId="478"/>
          <ac:spMkLst>
            <pc:docMk/>
            <pc:sldMk cId="2743660478" sldId="271"/>
            <ac:spMk id="22" creationId="{F6E8C5C7-EA75-9446-934F-AF5BC2F69CC5}"/>
          </ac:spMkLst>
        </pc:spChg>
        <pc:grpChg chg="del mod">
          <ac:chgData name="Mark Herbert" userId="2018b251-adfe-4d54-a02d-dfee7d4f908f" providerId="ADAL" clId="{86FB0779-0B33-8948-AF85-6DE160A01530}" dt="2021-04-01T08:50:27.126" v="714" actId="478"/>
          <ac:grpSpMkLst>
            <pc:docMk/>
            <pc:sldMk cId="2743660478" sldId="271"/>
            <ac:grpSpMk id="2" creationId="{AE50AF1C-9DC3-A648-826C-BE2DD82F195B}"/>
          </ac:grpSpMkLst>
        </pc:grpChg>
        <pc:grpChg chg="add del mod">
          <ac:chgData name="Mark Herbert" userId="2018b251-adfe-4d54-a02d-dfee7d4f908f" providerId="ADAL" clId="{86FB0779-0B33-8948-AF85-6DE160A01530}" dt="2021-04-01T08:58:07.118" v="813"/>
          <ac:grpSpMkLst>
            <pc:docMk/>
            <pc:sldMk cId="2743660478" sldId="271"/>
            <ac:grpSpMk id="10" creationId="{064ADF2F-B7C2-CE47-AF64-8C93587BB56C}"/>
          </ac:grpSpMkLst>
        </pc:grpChg>
        <pc:grpChg chg="add mod">
          <ac:chgData name="Mark Herbert" userId="2018b251-adfe-4d54-a02d-dfee7d4f908f" providerId="ADAL" clId="{86FB0779-0B33-8948-AF85-6DE160A01530}" dt="2021-04-01T08:53:34.840" v="787" actId="14100"/>
          <ac:grpSpMkLst>
            <pc:docMk/>
            <pc:sldMk cId="2743660478" sldId="271"/>
            <ac:grpSpMk id="15" creationId="{3675C055-95A0-E446-9694-DE5E7AC4E353}"/>
          </ac:grpSpMkLst>
        </pc:grpChg>
        <pc:grpChg chg="add mod">
          <ac:chgData name="Mark Herbert" userId="2018b251-adfe-4d54-a02d-dfee7d4f908f" providerId="ADAL" clId="{86FB0779-0B33-8948-AF85-6DE160A01530}" dt="2021-04-01T09:23:18.106" v="1259" actId="1076"/>
          <ac:grpSpMkLst>
            <pc:docMk/>
            <pc:sldMk cId="2743660478" sldId="271"/>
            <ac:grpSpMk id="19" creationId="{81E8E24C-D7C1-6C48-A223-164A27CF86FF}"/>
          </ac:grpSpMkLst>
        </pc:grpChg>
        <pc:picChg chg="del mod">
          <ac:chgData name="Mark Herbert" userId="2018b251-adfe-4d54-a02d-dfee7d4f908f" providerId="ADAL" clId="{86FB0779-0B33-8948-AF85-6DE160A01530}" dt="2021-04-01T10:41:55.700" v="1702" actId="478"/>
          <ac:picMkLst>
            <pc:docMk/>
            <pc:sldMk cId="2743660478" sldId="271"/>
            <ac:picMk id="2" creationId="{C2A5F45A-CF40-4F8F-8185-71E42E17A45C}"/>
          </ac:picMkLst>
        </pc:picChg>
        <pc:picChg chg="add mod">
          <ac:chgData name="Mark Herbert" userId="2018b251-adfe-4d54-a02d-dfee7d4f908f" providerId="ADAL" clId="{86FB0779-0B33-8948-AF85-6DE160A01530}" dt="2021-04-13T13:16:44.966" v="8812" actId="1076"/>
          <ac:picMkLst>
            <pc:docMk/>
            <pc:sldMk cId="2743660478" sldId="271"/>
            <ac:picMk id="3" creationId="{00703A01-9109-5C44-96A1-687F63E72A60}"/>
          </ac:picMkLst>
        </pc:picChg>
        <pc:picChg chg="del">
          <ac:chgData name="Mark Herbert" userId="2018b251-adfe-4d54-a02d-dfee7d4f908f" providerId="ADAL" clId="{86FB0779-0B33-8948-AF85-6DE160A01530}" dt="2021-04-13T14:02:40.207" v="9233" actId="478"/>
          <ac:picMkLst>
            <pc:docMk/>
            <pc:sldMk cId="2743660478" sldId="271"/>
            <ac:picMk id="8" creationId="{727D8CFD-973C-2E40-ACFC-9671D7336EC1}"/>
          </ac:picMkLst>
        </pc:picChg>
        <pc:picChg chg="mod">
          <ac:chgData name="Mark Herbert" userId="2018b251-adfe-4d54-a02d-dfee7d4f908f" providerId="ADAL" clId="{86FB0779-0B33-8948-AF85-6DE160A01530}" dt="2021-04-01T08:57:46.289" v="812"/>
          <ac:picMkLst>
            <pc:docMk/>
            <pc:sldMk cId="2743660478" sldId="271"/>
            <ac:picMk id="11" creationId="{691005EA-8DA9-5142-B3D8-923BE0FFC72D}"/>
          </ac:picMkLst>
        </pc:picChg>
        <pc:picChg chg="mod">
          <ac:chgData name="Mark Herbert" userId="2018b251-adfe-4d54-a02d-dfee7d4f908f" providerId="ADAL" clId="{86FB0779-0B33-8948-AF85-6DE160A01530}" dt="2021-04-01T08:57:46.289" v="812"/>
          <ac:picMkLst>
            <pc:docMk/>
            <pc:sldMk cId="2743660478" sldId="271"/>
            <ac:picMk id="12" creationId="{BF2133DD-070D-2F45-83E3-DD9A56434156}"/>
          </ac:picMkLst>
        </pc:picChg>
        <pc:picChg chg="add mod">
          <ac:chgData name="Mark Herbert" userId="2018b251-adfe-4d54-a02d-dfee7d4f908f" providerId="ADAL" clId="{86FB0779-0B33-8948-AF85-6DE160A01530}" dt="2021-04-13T14:05:34.471" v="9275" actId="167"/>
          <ac:picMkLst>
            <pc:docMk/>
            <pc:sldMk cId="2743660478" sldId="271"/>
            <ac:picMk id="12" creationId="{C3431DD8-2533-844C-82E5-4A9AEDA9E4EA}"/>
          </ac:picMkLst>
        </pc:picChg>
        <pc:picChg chg="mod">
          <ac:chgData name="Mark Herbert" userId="2018b251-adfe-4d54-a02d-dfee7d4f908f" providerId="ADAL" clId="{86FB0779-0B33-8948-AF85-6DE160A01530}" dt="2021-04-01T08:57:46.289" v="812"/>
          <ac:picMkLst>
            <pc:docMk/>
            <pc:sldMk cId="2743660478" sldId="271"/>
            <ac:picMk id="13" creationId="{342E15E1-0DB9-3647-95DF-B042A25262AA}"/>
          </ac:picMkLst>
        </pc:picChg>
        <pc:picChg chg="del mod">
          <ac:chgData name="Mark Herbert" userId="2018b251-adfe-4d54-a02d-dfee7d4f908f" providerId="ADAL" clId="{86FB0779-0B33-8948-AF85-6DE160A01530}" dt="2021-04-01T08:53:26.719" v="785" actId="478"/>
          <ac:picMkLst>
            <pc:docMk/>
            <pc:sldMk cId="2743660478" sldId="271"/>
            <ac:picMk id="16" creationId="{A998B17F-6F5F-EE4A-AEFA-8A7B2942A780}"/>
          </ac:picMkLst>
        </pc:picChg>
        <pc:picChg chg="add del mod">
          <ac:chgData name="Mark Herbert" userId="2018b251-adfe-4d54-a02d-dfee7d4f908f" providerId="ADAL" clId="{86FB0779-0B33-8948-AF85-6DE160A01530}" dt="2021-04-01T10:57:31.039" v="2196" actId="478"/>
          <ac:picMkLst>
            <pc:docMk/>
            <pc:sldMk cId="2743660478" sldId="271"/>
            <ac:picMk id="23" creationId="{39D69BED-2B0B-504C-8253-015551417596}"/>
          </ac:picMkLst>
        </pc:picChg>
      </pc:sldChg>
      <pc:sldChg chg="modSp del mod">
        <pc:chgData name="Mark Herbert" userId="2018b251-adfe-4d54-a02d-dfee7d4f908f" providerId="ADAL" clId="{86FB0779-0B33-8948-AF85-6DE160A01530}" dt="2021-04-01T14:09:19.233" v="5379" actId="2696"/>
        <pc:sldMkLst>
          <pc:docMk/>
          <pc:sldMk cId="751965961" sldId="272"/>
        </pc:sldMkLst>
        <pc:spChg chg="mod">
          <ac:chgData name="Mark Herbert" userId="2018b251-adfe-4d54-a02d-dfee7d4f908f" providerId="ADAL" clId="{86FB0779-0B33-8948-AF85-6DE160A01530}" dt="2021-04-01T11:31:33.534" v="3555" actId="1076"/>
          <ac:spMkLst>
            <pc:docMk/>
            <pc:sldMk cId="751965961" sldId="272"/>
            <ac:spMk id="11" creationId="{D4161FA3-200C-9C43-9281-796D20A64483}"/>
          </ac:spMkLst>
        </pc:spChg>
        <pc:picChg chg="mod">
          <ac:chgData name="Mark Herbert" userId="2018b251-adfe-4d54-a02d-dfee7d4f908f" providerId="ADAL" clId="{86FB0779-0B33-8948-AF85-6DE160A01530}" dt="2021-04-01T11:31:25.892" v="3554" actId="1076"/>
          <ac:picMkLst>
            <pc:docMk/>
            <pc:sldMk cId="751965961" sldId="272"/>
            <ac:picMk id="12" creationId="{51E725AD-48DB-4530-9AA9-53ED04838548}"/>
          </ac:picMkLst>
        </pc:picChg>
      </pc:sldChg>
      <pc:sldChg chg="delSp del mod">
        <pc:chgData name="Mark Herbert" userId="2018b251-adfe-4d54-a02d-dfee7d4f908f" providerId="ADAL" clId="{86FB0779-0B33-8948-AF85-6DE160A01530}" dt="2021-04-01T11:47:48.231" v="4118" actId="2696"/>
        <pc:sldMkLst>
          <pc:docMk/>
          <pc:sldMk cId="431303465" sldId="277"/>
        </pc:sldMkLst>
        <pc:spChg chg="del">
          <ac:chgData name="Mark Herbert" userId="2018b251-adfe-4d54-a02d-dfee7d4f908f" providerId="ADAL" clId="{86FB0779-0B33-8948-AF85-6DE160A01530}" dt="2021-04-01T11:46:15.407" v="4104" actId="21"/>
          <ac:spMkLst>
            <pc:docMk/>
            <pc:sldMk cId="431303465" sldId="277"/>
            <ac:spMk id="17" creationId="{00000000-0000-0000-0000-000000000000}"/>
          </ac:spMkLst>
        </pc:spChg>
        <pc:spChg chg="del">
          <ac:chgData name="Mark Herbert" userId="2018b251-adfe-4d54-a02d-dfee7d4f908f" providerId="ADAL" clId="{86FB0779-0B33-8948-AF85-6DE160A01530}" dt="2021-04-01T11:46:15.407" v="4104" actId="21"/>
          <ac:spMkLst>
            <pc:docMk/>
            <pc:sldMk cId="431303465" sldId="277"/>
            <ac:spMk id="22" creationId="{00000000-0000-0000-0000-000000000000}"/>
          </ac:spMkLst>
        </pc:spChg>
        <pc:spChg chg="del">
          <ac:chgData name="Mark Herbert" userId="2018b251-adfe-4d54-a02d-dfee7d4f908f" providerId="ADAL" clId="{86FB0779-0B33-8948-AF85-6DE160A01530}" dt="2021-04-01T11:46:15.407" v="4104" actId="21"/>
          <ac:spMkLst>
            <pc:docMk/>
            <pc:sldMk cId="431303465" sldId="277"/>
            <ac:spMk id="23" creationId="{00000000-0000-0000-0000-000000000000}"/>
          </ac:spMkLst>
        </pc:spChg>
        <pc:spChg chg="del">
          <ac:chgData name="Mark Herbert" userId="2018b251-adfe-4d54-a02d-dfee7d4f908f" providerId="ADAL" clId="{86FB0779-0B33-8948-AF85-6DE160A01530}" dt="2021-04-01T11:46:15.407" v="4104" actId="21"/>
          <ac:spMkLst>
            <pc:docMk/>
            <pc:sldMk cId="431303465" sldId="277"/>
            <ac:spMk id="24" creationId="{00000000-0000-0000-0000-000000000000}"/>
          </ac:spMkLst>
        </pc:spChg>
      </pc:sldChg>
      <pc:sldChg chg="del">
        <pc:chgData name="Mark Herbert" userId="2018b251-adfe-4d54-a02d-dfee7d4f908f" providerId="ADAL" clId="{86FB0779-0B33-8948-AF85-6DE160A01530}" dt="2021-04-01T11:42:06.534" v="3872" actId="2696"/>
        <pc:sldMkLst>
          <pc:docMk/>
          <pc:sldMk cId="3773761760" sldId="278"/>
        </pc:sldMkLst>
      </pc:sldChg>
      <pc:sldChg chg="addSp delSp modSp mod ord modAnim">
        <pc:chgData name="Mark Herbert" userId="2018b251-adfe-4d54-a02d-dfee7d4f908f" providerId="ADAL" clId="{86FB0779-0B33-8948-AF85-6DE160A01530}" dt="2021-04-13T14:09:31.925" v="9322" actId="167"/>
        <pc:sldMkLst>
          <pc:docMk/>
          <pc:sldMk cId="540909167" sldId="280"/>
        </pc:sldMkLst>
        <pc:spChg chg="mod">
          <ac:chgData name="Mark Herbert" userId="2018b251-adfe-4d54-a02d-dfee7d4f908f" providerId="ADAL" clId="{86FB0779-0B33-8948-AF85-6DE160A01530}" dt="2021-04-01T15:58:45.118" v="7645" actId="1076"/>
          <ac:spMkLst>
            <pc:docMk/>
            <pc:sldMk cId="540909167" sldId="280"/>
            <ac:spMk id="9" creationId="{4B9F1CFB-BEA8-7049-AE7A-A8B1BEBC9DB2}"/>
          </ac:spMkLst>
        </pc:spChg>
        <pc:spChg chg="mod">
          <ac:chgData name="Mark Herbert" userId="2018b251-adfe-4d54-a02d-dfee7d4f908f" providerId="ADAL" clId="{86FB0779-0B33-8948-AF85-6DE160A01530}" dt="2021-04-01T16:02:43.317" v="7848" actId="1076"/>
          <ac:spMkLst>
            <pc:docMk/>
            <pc:sldMk cId="540909167" sldId="280"/>
            <ac:spMk id="16" creationId="{AE0ECB2B-BFD7-4C21-9AC6-9ED227614891}"/>
          </ac:spMkLst>
        </pc:spChg>
        <pc:picChg chg="del">
          <ac:chgData name="Mark Herbert" userId="2018b251-adfe-4d54-a02d-dfee7d4f908f" providerId="ADAL" clId="{86FB0779-0B33-8948-AF85-6DE160A01530}" dt="2021-04-13T14:03:54.941" v="9256" actId="478"/>
          <ac:picMkLst>
            <pc:docMk/>
            <pc:sldMk cId="540909167" sldId="280"/>
            <ac:picMk id="8" creationId="{5081C487-B8C6-0343-89ED-C60FF7DB38A8}"/>
          </ac:picMkLst>
        </pc:picChg>
        <pc:picChg chg="add mod">
          <ac:chgData name="Mark Herbert" userId="2018b251-adfe-4d54-a02d-dfee7d4f908f" providerId="ADAL" clId="{86FB0779-0B33-8948-AF85-6DE160A01530}" dt="2021-04-13T14:09:31.925" v="9322" actId="167"/>
          <ac:picMkLst>
            <pc:docMk/>
            <pc:sldMk cId="540909167" sldId="280"/>
            <ac:picMk id="10" creationId="{9BEC8D5A-E8D4-9E41-81A9-AFAAC0DD1E61}"/>
          </ac:picMkLst>
        </pc:picChg>
        <pc:picChg chg="mod">
          <ac:chgData name="Mark Herbert" userId="2018b251-adfe-4d54-a02d-dfee7d4f908f" providerId="ADAL" clId="{86FB0779-0B33-8948-AF85-6DE160A01530}" dt="2021-04-01T16:02:46.709" v="7849" actId="1076"/>
          <ac:picMkLst>
            <pc:docMk/>
            <pc:sldMk cId="540909167" sldId="280"/>
            <ac:picMk id="12" creationId="{BCD53EA0-8060-43D7-9A9C-44F940902491}"/>
          </ac:picMkLst>
        </pc:picChg>
      </pc:sldChg>
      <pc:sldChg chg="addSp delSp modSp mod modAnim">
        <pc:chgData name="Mark Herbert" userId="2018b251-adfe-4d54-a02d-dfee7d4f908f" providerId="ADAL" clId="{86FB0779-0B33-8948-AF85-6DE160A01530}" dt="2021-04-13T15:17:31.145" v="10015" actId="1076"/>
        <pc:sldMkLst>
          <pc:docMk/>
          <pc:sldMk cId="1453589691" sldId="307"/>
        </pc:sldMkLst>
        <pc:spChg chg="mod topLvl">
          <ac:chgData name="Mark Herbert" userId="2018b251-adfe-4d54-a02d-dfee7d4f908f" providerId="ADAL" clId="{86FB0779-0B33-8948-AF85-6DE160A01530}" dt="2021-04-13T13:36:18.909" v="9085" actId="165"/>
          <ac:spMkLst>
            <pc:docMk/>
            <pc:sldMk cId="1453589691" sldId="307"/>
            <ac:spMk id="2" creationId="{00000000-0000-0000-0000-000000000000}"/>
          </ac:spMkLst>
        </pc:spChg>
        <pc:spChg chg="del mod topLvl">
          <ac:chgData name="Mark Herbert" userId="2018b251-adfe-4d54-a02d-dfee7d4f908f" providerId="ADAL" clId="{86FB0779-0B33-8948-AF85-6DE160A01530}" dt="2021-04-01T14:14:50.104" v="5417" actId="478"/>
          <ac:spMkLst>
            <pc:docMk/>
            <pc:sldMk cId="1453589691" sldId="307"/>
            <ac:spMk id="3" creationId="{E0D3AC78-7F87-4469-B942-4E9651ED9E8D}"/>
          </ac:spMkLst>
        </pc:spChg>
        <pc:spChg chg="del mod topLvl">
          <ac:chgData name="Mark Herbert" userId="2018b251-adfe-4d54-a02d-dfee7d4f908f" providerId="ADAL" clId="{86FB0779-0B33-8948-AF85-6DE160A01530}" dt="2021-04-01T14:22:05.095" v="5479" actId="478"/>
          <ac:spMkLst>
            <pc:docMk/>
            <pc:sldMk cId="1453589691" sldId="307"/>
            <ac:spMk id="7" creationId="{A8589A0B-C93C-42ED-8DE9-EC7EEC17C7BE}"/>
          </ac:spMkLst>
        </pc:spChg>
        <pc:spChg chg="del mod topLvl">
          <ac:chgData name="Mark Herbert" userId="2018b251-adfe-4d54-a02d-dfee7d4f908f" providerId="ADAL" clId="{86FB0779-0B33-8948-AF85-6DE160A01530}" dt="2021-04-01T14:22:05.095" v="5479" actId="478"/>
          <ac:spMkLst>
            <pc:docMk/>
            <pc:sldMk cId="1453589691" sldId="307"/>
            <ac:spMk id="8" creationId="{A8589A0B-C93C-42ED-8DE9-EC7EEC17C7BE}"/>
          </ac:spMkLst>
        </pc:spChg>
        <pc:spChg chg="del mod topLvl">
          <ac:chgData name="Mark Herbert" userId="2018b251-adfe-4d54-a02d-dfee7d4f908f" providerId="ADAL" clId="{86FB0779-0B33-8948-AF85-6DE160A01530}" dt="2021-04-01T14:22:05.095" v="5479" actId="478"/>
          <ac:spMkLst>
            <pc:docMk/>
            <pc:sldMk cId="1453589691" sldId="307"/>
            <ac:spMk id="10" creationId="{A8589A0B-C93C-42ED-8DE9-EC7EEC17C7BE}"/>
          </ac:spMkLst>
        </pc:spChg>
        <pc:spChg chg="del mod">
          <ac:chgData name="Mark Herbert" userId="2018b251-adfe-4d54-a02d-dfee7d4f908f" providerId="ADAL" clId="{86FB0779-0B33-8948-AF85-6DE160A01530}" dt="2021-04-13T14:49:22.995" v="9634" actId="478"/>
          <ac:spMkLst>
            <pc:docMk/>
            <pc:sldMk cId="1453589691" sldId="307"/>
            <ac:spMk id="15" creationId="{D4161FA3-200C-9C43-9281-796D20A64483}"/>
          </ac:spMkLst>
        </pc:spChg>
        <pc:spChg chg="add del mod">
          <ac:chgData name="Mark Herbert" userId="2018b251-adfe-4d54-a02d-dfee7d4f908f" providerId="ADAL" clId="{86FB0779-0B33-8948-AF85-6DE160A01530}" dt="2021-04-01T14:15:34.863" v="5423" actId="478"/>
          <ac:spMkLst>
            <pc:docMk/>
            <pc:sldMk cId="1453589691" sldId="307"/>
            <ac:spMk id="18" creationId="{30AF4774-AA1B-224A-A117-4A8822A674CF}"/>
          </ac:spMkLst>
        </pc:spChg>
        <pc:spChg chg="add mod">
          <ac:chgData name="Mark Herbert" userId="2018b251-adfe-4d54-a02d-dfee7d4f908f" providerId="ADAL" clId="{86FB0779-0B33-8948-AF85-6DE160A01530}" dt="2021-04-13T15:17:12.672" v="10012" actId="1076"/>
          <ac:spMkLst>
            <pc:docMk/>
            <pc:sldMk cId="1453589691" sldId="307"/>
            <ac:spMk id="18" creationId="{679D6694-7AC2-FF43-A08C-7C8E9ECD973A}"/>
          </ac:spMkLst>
        </pc:spChg>
        <pc:spChg chg="add mod">
          <ac:chgData name="Mark Herbert" userId="2018b251-adfe-4d54-a02d-dfee7d4f908f" providerId="ADAL" clId="{86FB0779-0B33-8948-AF85-6DE160A01530}" dt="2021-04-13T15:17:25.690" v="10014" actId="1076"/>
          <ac:spMkLst>
            <pc:docMk/>
            <pc:sldMk cId="1453589691" sldId="307"/>
            <ac:spMk id="19" creationId="{1D1C88CC-04F2-454D-8FF7-0C0D14F1CE7D}"/>
          </ac:spMkLst>
        </pc:spChg>
        <pc:spChg chg="add mod">
          <ac:chgData name="Mark Herbert" userId="2018b251-adfe-4d54-a02d-dfee7d4f908f" providerId="ADAL" clId="{86FB0779-0B33-8948-AF85-6DE160A01530}" dt="2021-04-13T15:17:31.145" v="10015" actId="1076"/>
          <ac:spMkLst>
            <pc:docMk/>
            <pc:sldMk cId="1453589691" sldId="307"/>
            <ac:spMk id="20" creationId="{6F5A36A6-3AAE-F244-A89B-AB97474E63B5}"/>
          </ac:spMkLst>
        </pc:spChg>
        <pc:spChg chg="add mod topLvl">
          <ac:chgData name="Mark Herbert" userId="2018b251-adfe-4d54-a02d-dfee7d4f908f" providerId="ADAL" clId="{86FB0779-0B33-8948-AF85-6DE160A01530}" dt="2021-04-13T13:36:18.909" v="9085" actId="165"/>
          <ac:spMkLst>
            <pc:docMk/>
            <pc:sldMk cId="1453589691" sldId="307"/>
            <ac:spMk id="21" creationId="{9BCCCA78-1F6E-0C45-A136-49E79850ED1D}"/>
          </ac:spMkLst>
        </pc:spChg>
        <pc:spChg chg="add mod topLvl">
          <ac:chgData name="Mark Herbert" userId="2018b251-adfe-4d54-a02d-dfee7d4f908f" providerId="ADAL" clId="{86FB0779-0B33-8948-AF85-6DE160A01530}" dt="2021-04-13T13:36:18.909" v="9085" actId="165"/>
          <ac:spMkLst>
            <pc:docMk/>
            <pc:sldMk cId="1453589691" sldId="307"/>
            <ac:spMk id="22" creationId="{983721E0-D81F-C44B-94BB-C2E32A44ED92}"/>
          </ac:spMkLst>
        </pc:spChg>
        <pc:spChg chg="mod">
          <ac:chgData name="Mark Herbert" userId="2018b251-adfe-4d54-a02d-dfee7d4f908f" providerId="ADAL" clId="{86FB0779-0B33-8948-AF85-6DE160A01530}" dt="2021-04-01T14:28:15.830" v="5579" actId="164"/>
          <ac:spMkLst>
            <pc:docMk/>
            <pc:sldMk cId="1453589691" sldId="307"/>
            <ac:spMk id="24" creationId="{23B3A5C0-9047-4DCD-88BF-F0305E19807F}"/>
          </ac:spMkLst>
        </pc:spChg>
        <pc:spChg chg="mod">
          <ac:chgData name="Mark Herbert" userId="2018b251-adfe-4d54-a02d-dfee7d4f908f" providerId="ADAL" clId="{86FB0779-0B33-8948-AF85-6DE160A01530}" dt="2021-04-01T14:28:15.830" v="5579" actId="164"/>
          <ac:spMkLst>
            <pc:docMk/>
            <pc:sldMk cId="1453589691" sldId="307"/>
            <ac:spMk id="25" creationId="{2B2E68BB-E1FD-4475-BCE8-E01138C512C2}"/>
          </ac:spMkLst>
        </pc:spChg>
        <pc:spChg chg="mod">
          <ac:chgData name="Mark Herbert" userId="2018b251-adfe-4d54-a02d-dfee7d4f908f" providerId="ADAL" clId="{86FB0779-0B33-8948-AF85-6DE160A01530}" dt="2021-04-12T11:42:37.682" v="8545" actId="1076"/>
          <ac:spMkLst>
            <pc:docMk/>
            <pc:sldMk cId="1453589691" sldId="307"/>
            <ac:spMk id="26" creationId="{04FD9176-C811-43C6-8D35-3F7C541C20A0}"/>
          </ac:spMkLst>
        </pc:spChg>
        <pc:spChg chg="add mod topLvl">
          <ac:chgData name="Mark Herbert" userId="2018b251-adfe-4d54-a02d-dfee7d4f908f" providerId="ADAL" clId="{86FB0779-0B33-8948-AF85-6DE160A01530}" dt="2021-04-13T13:36:18.909" v="9085" actId="165"/>
          <ac:spMkLst>
            <pc:docMk/>
            <pc:sldMk cId="1453589691" sldId="307"/>
            <ac:spMk id="28" creationId="{10A1A9C8-1068-D748-A19D-3E297D4C15C7}"/>
          </ac:spMkLst>
        </pc:spChg>
        <pc:spChg chg="add mod">
          <ac:chgData name="Mark Herbert" userId="2018b251-adfe-4d54-a02d-dfee7d4f908f" providerId="ADAL" clId="{86FB0779-0B33-8948-AF85-6DE160A01530}" dt="2021-04-13T14:49:39.762" v="9663" actId="20577"/>
          <ac:spMkLst>
            <pc:docMk/>
            <pc:sldMk cId="1453589691" sldId="307"/>
            <ac:spMk id="29" creationId="{C9BF9948-DE83-B94D-93F9-AC913E9924D4}"/>
          </ac:spMkLst>
        </pc:spChg>
        <pc:spChg chg="mod">
          <ac:chgData name="Mark Herbert" userId="2018b251-adfe-4d54-a02d-dfee7d4f908f" providerId="ADAL" clId="{86FB0779-0B33-8948-AF85-6DE160A01530}" dt="2021-04-13T15:13:55.878" v="9992"/>
          <ac:spMkLst>
            <pc:docMk/>
            <pc:sldMk cId="1453589691" sldId="307"/>
            <ac:spMk id="31" creationId="{B4F5E3A5-2BDF-9D49-A192-2AE68A338384}"/>
          </ac:spMkLst>
        </pc:spChg>
        <pc:spChg chg="mod">
          <ac:chgData name="Mark Herbert" userId="2018b251-adfe-4d54-a02d-dfee7d4f908f" providerId="ADAL" clId="{86FB0779-0B33-8948-AF85-6DE160A01530}" dt="2021-04-13T15:13:55.878" v="9992"/>
          <ac:spMkLst>
            <pc:docMk/>
            <pc:sldMk cId="1453589691" sldId="307"/>
            <ac:spMk id="32" creationId="{C6DD4C78-2243-B649-89F1-0B5F9D9C5C34}"/>
          </ac:spMkLst>
        </pc:spChg>
        <pc:spChg chg="mod">
          <ac:chgData name="Mark Herbert" userId="2018b251-adfe-4d54-a02d-dfee7d4f908f" providerId="ADAL" clId="{86FB0779-0B33-8948-AF85-6DE160A01530}" dt="2021-04-13T15:13:55.878" v="9992"/>
          <ac:spMkLst>
            <pc:docMk/>
            <pc:sldMk cId="1453589691" sldId="307"/>
            <ac:spMk id="33" creationId="{AEA1B9A0-0DA2-2747-95C0-6AA3FDB2C60B}"/>
          </ac:spMkLst>
        </pc:spChg>
        <pc:spChg chg="mod">
          <ac:chgData name="Mark Herbert" userId="2018b251-adfe-4d54-a02d-dfee7d4f908f" providerId="ADAL" clId="{86FB0779-0B33-8948-AF85-6DE160A01530}" dt="2021-04-13T15:13:55.878" v="9992"/>
          <ac:spMkLst>
            <pc:docMk/>
            <pc:sldMk cId="1453589691" sldId="307"/>
            <ac:spMk id="40" creationId="{FB45D972-1B4E-064B-B5DF-5F69F0E6575F}"/>
          </ac:spMkLst>
        </pc:spChg>
        <pc:spChg chg="mod">
          <ac:chgData name="Mark Herbert" userId="2018b251-adfe-4d54-a02d-dfee7d4f908f" providerId="ADAL" clId="{86FB0779-0B33-8948-AF85-6DE160A01530}" dt="2021-04-13T15:13:55.878" v="9992"/>
          <ac:spMkLst>
            <pc:docMk/>
            <pc:sldMk cId="1453589691" sldId="307"/>
            <ac:spMk id="41" creationId="{D981D780-0440-CA43-959D-2F6B79BA7D3E}"/>
          </ac:spMkLst>
        </pc:spChg>
        <pc:spChg chg="mod">
          <ac:chgData name="Mark Herbert" userId="2018b251-adfe-4d54-a02d-dfee7d4f908f" providerId="ADAL" clId="{86FB0779-0B33-8948-AF85-6DE160A01530}" dt="2021-04-13T15:13:55.878" v="9992"/>
          <ac:spMkLst>
            <pc:docMk/>
            <pc:sldMk cId="1453589691" sldId="307"/>
            <ac:spMk id="42" creationId="{81F24A97-67D2-8047-9682-6921F9E22F1D}"/>
          </ac:spMkLst>
        </pc:spChg>
        <pc:spChg chg="mod">
          <ac:chgData name="Mark Herbert" userId="2018b251-adfe-4d54-a02d-dfee7d4f908f" providerId="ADAL" clId="{86FB0779-0B33-8948-AF85-6DE160A01530}" dt="2021-04-13T15:13:55.878" v="9992"/>
          <ac:spMkLst>
            <pc:docMk/>
            <pc:sldMk cId="1453589691" sldId="307"/>
            <ac:spMk id="43" creationId="{C62596CF-C601-604A-82BB-BEFA03860972}"/>
          </ac:spMkLst>
        </pc:spChg>
        <pc:spChg chg="mod">
          <ac:chgData name="Mark Herbert" userId="2018b251-adfe-4d54-a02d-dfee7d4f908f" providerId="ADAL" clId="{86FB0779-0B33-8948-AF85-6DE160A01530}" dt="2021-04-13T15:13:55.878" v="9992"/>
          <ac:spMkLst>
            <pc:docMk/>
            <pc:sldMk cId="1453589691" sldId="307"/>
            <ac:spMk id="44" creationId="{270D4278-0450-764D-A54B-97339DA5AF78}"/>
          </ac:spMkLst>
        </pc:spChg>
        <pc:spChg chg="mod">
          <ac:chgData name="Mark Herbert" userId="2018b251-adfe-4d54-a02d-dfee7d4f908f" providerId="ADAL" clId="{86FB0779-0B33-8948-AF85-6DE160A01530}" dt="2021-04-13T15:13:55.878" v="9992"/>
          <ac:spMkLst>
            <pc:docMk/>
            <pc:sldMk cId="1453589691" sldId="307"/>
            <ac:spMk id="45" creationId="{3950D7C3-DCDF-3041-860F-9B871651FAAA}"/>
          </ac:spMkLst>
        </pc:spChg>
        <pc:spChg chg="mod">
          <ac:chgData name="Mark Herbert" userId="2018b251-adfe-4d54-a02d-dfee7d4f908f" providerId="ADAL" clId="{86FB0779-0B33-8948-AF85-6DE160A01530}" dt="2021-04-13T15:13:55.878" v="9992"/>
          <ac:spMkLst>
            <pc:docMk/>
            <pc:sldMk cId="1453589691" sldId="307"/>
            <ac:spMk id="46" creationId="{8AB399AD-E8F8-6540-8227-27A746DAD1D2}"/>
          </ac:spMkLst>
        </pc:spChg>
        <pc:spChg chg="mod">
          <ac:chgData name="Mark Herbert" userId="2018b251-adfe-4d54-a02d-dfee7d4f908f" providerId="ADAL" clId="{86FB0779-0B33-8948-AF85-6DE160A01530}" dt="2021-04-13T15:13:55.878" v="9992"/>
          <ac:spMkLst>
            <pc:docMk/>
            <pc:sldMk cId="1453589691" sldId="307"/>
            <ac:spMk id="47" creationId="{531C3673-40C1-FE41-95A5-ED560F786891}"/>
          </ac:spMkLst>
        </pc:spChg>
        <pc:spChg chg="mod">
          <ac:chgData name="Mark Herbert" userId="2018b251-adfe-4d54-a02d-dfee7d4f908f" providerId="ADAL" clId="{86FB0779-0B33-8948-AF85-6DE160A01530}" dt="2021-04-13T15:15:49.616" v="10005"/>
          <ac:spMkLst>
            <pc:docMk/>
            <pc:sldMk cId="1453589691" sldId="307"/>
            <ac:spMk id="49" creationId="{B44FC9A3-3EF2-0147-A9BF-BE49833E05F6}"/>
          </ac:spMkLst>
        </pc:spChg>
        <pc:spChg chg="mod">
          <ac:chgData name="Mark Herbert" userId="2018b251-adfe-4d54-a02d-dfee7d4f908f" providerId="ADAL" clId="{86FB0779-0B33-8948-AF85-6DE160A01530}" dt="2021-04-13T15:15:49.616" v="10005"/>
          <ac:spMkLst>
            <pc:docMk/>
            <pc:sldMk cId="1453589691" sldId="307"/>
            <ac:spMk id="50" creationId="{902255CF-FE29-A840-9981-DF3BFC9AF506}"/>
          </ac:spMkLst>
        </pc:spChg>
        <pc:spChg chg="mod">
          <ac:chgData name="Mark Herbert" userId="2018b251-adfe-4d54-a02d-dfee7d4f908f" providerId="ADAL" clId="{86FB0779-0B33-8948-AF85-6DE160A01530}" dt="2021-04-13T15:15:49.616" v="10005"/>
          <ac:spMkLst>
            <pc:docMk/>
            <pc:sldMk cId="1453589691" sldId="307"/>
            <ac:spMk id="51" creationId="{91F68764-7197-F54C-812F-868F48DDD1B5}"/>
          </ac:spMkLst>
        </pc:spChg>
        <pc:spChg chg="mod">
          <ac:chgData name="Mark Herbert" userId="2018b251-adfe-4d54-a02d-dfee7d4f908f" providerId="ADAL" clId="{86FB0779-0B33-8948-AF85-6DE160A01530}" dt="2021-04-13T15:15:49.616" v="10005"/>
          <ac:spMkLst>
            <pc:docMk/>
            <pc:sldMk cId="1453589691" sldId="307"/>
            <ac:spMk id="58" creationId="{A328CF6E-0388-A441-8423-8B5401EA2778}"/>
          </ac:spMkLst>
        </pc:spChg>
        <pc:spChg chg="mod">
          <ac:chgData name="Mark Herbert" userId="2018b251-adfe-4d54-a02d-dfee7d4f908f" providerId="ADAL" clId="{86FB0779-0B33-8948-AF85-6DE160A01530}" dt="2021-04-13T15:15:49.616" v="10005"/>
          <ac:spMkLst>
            <pc:docMk/>
            <pc:sldMk cId="1453589691" sldId="307"/>
            <ac:spMk id="59" creationId="{7D834139-CDB8-A24C-8B9B-03033CE371C4}"/>
          </ac:spMkLst>
        </pc:spChg>
        <pc:spChg chg="mod">
          <ac:chgData name="Mark Herbert" userId="2018b251-adfe-4d54-a02d-dfee7d4f908f" providerId="ADAL" clId="{86FB0779-0B33-8948-AF85-6DE160A01530}" dt="2021-04-13T15:15:49.616" v="10005"/>
          <ac:spMkLst>
            <pc:docMk/>
            <pc:sldMk cId="1453589691" sldId="307"/>
            <ac:spMk id="60" creationId="{C4E31122-EF22-0A4C-A31A-FA6ACF8CDBF3}"/>
          </ac:spMkLst>
        </pc:spChg>
        <pc:spChg chg="mod">
          <ac:chgData name="Mark Herbert" userId="2018b251-adfe-4d54-a02d-dfee7d4f908f" providerId="ADAL" clId="{86FB0779-0B33-8948-AF85-6DE160A01530}" dt="2021-04-13T15:15:49.616" v="10005"/>
          <ac:spMkLst>
            <pc:docMk/>
            <pc:sldMk cId="1453589691" sldId="307"/>
            <ac:spMk id="61" creationId="{E477D929-41FB-F944-A522-4BE497C71882}"/>
          </ac:spMkLst>
        </pc:spChg>
        <pc:spChg chg="mod">
          <ac:chgData name="Mark Herbert" userId="2018b251-adfe-4d54-a02d-dfee7d4f908f" providerId="ADAL" clId="{86FB0779-0B33-8948-AF85-6DE160A01530}" dt="2021-04-13T15:15:49.616" v="10005"/>
          <ac:spMkLst>
            <pc:docMk/>
            <pc:sldMk cId="1453589691" sldId="307"/>
            <ac:spMk id="62" creationId="{DCA71063-2C65-1144-B5C2-0E830760A138}"/>
          </ac:spMkLst>
        </pc:spChg>
        <pc:spChg chg="mod">
          <ac:chgData name="Mark Herbert" userId="2018b251-adfe-4d54-a02d-dfee7d4f908f" providerId="ADAL" clId="{86FB0779-0B33-8948-AF85-6DE160A01530}" dt="2021-04-13T15:15:49.616" v="10005"/>
          <ac:spMkLst>
            <pc:docMk/>
            <pc:sldMk cId="1453589691" sldId="307"/>
            <ac:spMk id="63" creationId="{D77D8CF6-192A-8844-BD78-08CEB44FD658}"/>
          </ac:spMkLst>
        </pc:spChg>
        <pc:spChg chg="mod">
          <ac:chgData name="Mark Herbert" userId="2018b251-adfe-4d54-a02d-dfee7d4f908f" providerId="ADAL" clId="{86FB0779-0B33-8948-AF85-6DE160A01530}" dt="2021-04-13T15:15:49.616" v="10005"/>
          <ac:spMkLst>
            <pc:docMk/>
            <pc:sldMk cId="1453589691" sldId="307"/>
            <ac:spMk id="64" creationId="{B32A3D85-E1F6-0D4D-BBDD-1FEEA9AA69A1}"/>
          </ac:spMkLst>
        </pc:spChg>
        <pc:spChg chg="mod">
          <ac:chgData name="Mark Herbert" userId="2018b251-adfe-4d54-a02d-dfee7d4f908f" providerId="ADAL" clId="{86FB0779-0B33-8948-AF85-6DE160A01530}" dt="2021-04-13T15:15:49.616" v="10005"/>
          <ac:spMkLst>
            <pc:docMk/>
            <pc:sldMk cId="1453589691" sldId="307"/>
            <ac:spMk id="65" creationId="{3BBA1F45-BDE0-FF45-B789-7C3B6AB7F689}"/>
          </ac:spMkLst>
        </pc:spChg>
        <pc:grpChg chg="add del mod">
          <ac:chgData name="Mark Herbert" userId="2018b251-adfe-4d54-a02d-dfee7d4f908f" providerId="ADAL" clId="{86FB0779-0B33-8948-AF85-6DE160A01530}" dt="2021-04-13T13:36:18.909" v="9085" actId="165"/>
          <ac:grpSpMkLst>
            <pc:docMk/>
            <pc:sldMk cId="1453589691" sldId="307"/>
            <ac:grpSpMk id="3" creationId="{75428302-E467-CF41-9772-BAB935E65849}"/>
          </ac:grpSpMkLst>
        </pc:grpChg>
        <pc:grpChg chg="del">
          <ac:chgData name="Mark Herbert" userId="2018b251-adfe-4d54-a02d-dfee7d4f908f" providerId="ADAL" clId="{86FB0779-0B33-8948-AF85-6DE160A01530}" dt="2021-04-01T14:10:07.950" v="5388" actId="165"/>
          <ac:grpSpMkLst>
            <pc:docMk/>
            <pc:sldMk cId="1453589691" sldId="307"/>
            <ac:grpSpMk id="4" creationId="{CC1800EE-C295-884A-AF81-A64B577E8086}"/>
          </ac:grpSpMkLst>
        </pc:grpChg>
        <pc:grpChg chg="add del mod">
          <ac:chgData name="Mark Herbert" userId="2018b251-adfe-4d54-a02d-dfee7d4f908f" providerId="ADAL" clId="{86FB0779-0B33-8948-AF85-6DE160A01530}" dt="2021-04-13T15:13:54.828" v="9991" actId="478"/>
          <ac:grpSpMkLst>
            <pc:docMk/>
            <pc:sldMk cId="1453589691" sldId="307"/>
            <ac:grpSpMk id="10" creationId="{0AF41E0E-29DF-E24E-8DB6-C3CC4E8233DB}"/>
          </ac:grpSpMkLst>
        </pc:grpChg>
        <pc:grpChg chg="add del mod">
          <ac:chgData name="Mark Herbert" userId="2018b251-adfe-4d54-a02d-dfee7d4f908f" providerId="ADAL" clId="{86FB0779-0B33-8948-AF85-6DE160A01530}" dt="2021-04-13T15:14:04.775" v="9994" actId="478"/>
          <ac:grpSpMkLst>
            <pc:docMk/>
            <pc:sldMk cId="1453589691" sldId="307"/>
            <ac:grpSpMk id="30" creationId="{A6910AF8-424F-1C47-B23A-8D8A39CEEB3A}"/>
          </ac:grpSpMkLst>
        </pc:grpChg>
        <pc:grpChg chg="add del mod">
          <ac:chgData name="Mark Herbert" userId="2018b251-adfe-4d54-a02d-dfee7d4f908f" providerId="ADAL" clId="{86FB0779-0B33-8948-AF85-6DE160A01530}" dt="2021-04-13T15:16:49.868" v="10006" actId="478"/>
          <ac:grpSpMkLst>
            <pc:docMk/>
            <pc:sldMk cId="1453589691" sldId="307"/>
            <ac:grpSpMk id="48" creationId="{A6374DCA-B720-6F4F-8486-4E2A61463C02}"/>
          </ac:grpSpMkLst>
        </pc:grpChg>
        <pc:picChg chg="add del mod">
          <ac:chgData name="Mark Herbert" userId="2018b251-adfe-4d54-a02d-dfee7d4f908f" providerId="ADAL" clId="{86FB0779-0B33-8948-AF85-6DE160A01530}" dt="2021-04-13T15:15:27.899" v="10004" actId="478"/>
          <ac:picMkLst>
            <pc:docMk/>
            <pc:sldMk cId="1453589691" sldId="307"/>
            <ac:picMk id="5" creationId="{4787313D-B409-7F4E-B613-D6D49A3B4AD8}"/>
          </ac:picMkLst>
        </pc:picChg>
        <pc:picChg chg="add del mod">
          <ac:chgData name="Mark Herbert" userId="2018b251-adfe-4d54-a02d-dfee7d4f908f" providerId="ADAL" clId="{86FB0779-0B33-8948-AF85-6DE160A01530}" dt="2021-04-01T14:17:44.927" v="5444" actId="478"/>
          <ac:picMkLst>
            <pc:docMk/>
            <pc:sldMk cId="1453589691" sldId="307"/>
            <ac:picMk id="6" creationId="{C4E85652-04C7-BB44-B594-E0B4B7C8A3AF}"/>
          </ac:picMkLst>
        </pc:picChg>
        <pc:picChg chg="add mod">
          <ac:chgData name="Mark Herbert" userId="2018b251-adfe-4d54-a02d-dfee7d4f908f" providerId="ADAL" clId="{86FB0779-0B33-8948-AF85-6DE160A01530}" dt="2021-04-13T15:17:07.040" v="10011" actId="1076"/>
          <ac:picMkLst>
            <pc:docMk/>
            <pc:sldMk cId="1453589691" sldId="307"/>
            <ac:picMk id="7" creationId="{57A31533-239B-6A4E-BF5E-CFDD9EF95A95}"/>
          </ac:picMkLst>
        </pc:picChg>
        <pc:picChg chg="del">
          <ac:chgData name="Mark Herbert" userId="2018b251-adfe-4d54-a02d-dfee7d4f908f" providerId="ADAL" clId="{86FB0779-0B33-8948-AF85-6DE160A01530}" dt="2021-04-01T14:09:48.325" v="5385" actId="478"/>
          <ac:picMkLst>
            <pc:docMk/>
            <pc:sldMk cId="1453589691" sldId="307"/>
            <ac:picMk id="12" creationId="{4625D2C5-77A4-894E-9F77-E8A32DAA18BA}"/>
          </ac:picMkLst>
        </pc:picChg>
        <pc:picChg chg="del">
          <ac:chgData name="Mark Herbert" userId="2018b251-adfe-4d54-a02d-dfee7d4f908f" providerId="ADAL" clId="{86FB0779-0B33-8948-AF85-6DE160A01530}" dt="2021-04-01T14:17:31.642" v="5439" actId="478"/>
          <ac:picMkLst>
            <pc:docMk/>
            <pc:sldMk cId="1453589691" sldId="307"/>
            <ac:picMk id="13" creationId="{20BCF02A-E4F6-884F-93CE-D22FFB4546BE}"/>
          </ac:picMkLst>
        </pc:picChg>
        <pc:picChg chg="del mod topLvl">
          <ac:chgData name="Mark Herbert" userId="2018b251-adfe-4d54-a02d-dfee7d4f908f" providerId="ADAL" clId="{86FB0779-0B33-8948-AF85-6DE160A01530}" dt="2021-04-01T14:11:03.296" v="5392" actId="478"/>
          <ac:picMkLst>
            <pc:docMk/>
            <pc:sldMk cId="1453589691" sldId="307"/>
            <ac:picMk id="14" creationId="{C13F3D5D-884F-874E-8CC0-BE88E37A3511}"/>
          </ac:picMkLst>
        </pc:picChg>
        <pc:picChg chg="add del mod">
          <ac:chgData name="Mark Herbert" userId="2018b251-adfe-4d54-a02d-dfee7d4f908f" providerId="ADAL" clId="{86FB0779-0B33-8948-AF85-6DE160A01530}" dt="2021-04-13T14:03:25.011" v="9247" actId="478"/>
          <ac:picMkLst>
            <pc:docMk/>
            <pc:sldMk cId="1453589691" sldId="307"/>
            <ac:picMk id="16" creationId="{364B1325-3407-5947-B6AD-D8F2751B7AF8}"/>
          </ac:picMkLst>
        </pc:picChg>
        <pc:picChg chg="add mod topLvl">
          <ac:chgData name="Mark Herbert" userId="2018b251-adfe-4d54-a02d-dfee7d4f908f" providerId="ADAL" clId="{86FB0779-0B33-8948-AF85-6DE160A01530}" dt="2021-04-13T13:36:18.909" v="9085" actId="165"/>
          <ac:picMkLst>
            <pc:docMk/>
            <pc:sldMk cId="1453589691" sldId="307"/>
            <ac:picMk id="17" creationId="{8EFCB4CA-CA23-A545-BEA2-B1849547D11E}"/>
          </ac:picMkLst>
        </pc:picChg>
        <pc:picChg chg="del mod">
          <ac:chgData name="Mark Herbert" userId="2018b251-adfe-4d54-a02d-dfee7d4f908f" providerId="ADAL" clId="{86FB0779-0B33-8948-AF85-6DE160A01530}" dt="2021-04-01T14:19:30.851" v="5465" actId="478"/>
          <ac:picMkLst>
            <pc:docMk/>
            <pc:sldMk cId="1453589691" sldId="307"/>
            <ac:picMk id="19" creationId="{58341449-1F0D-4BD4-B9C9-0AF4FD07F6C4}"/>
          </ac:picMkLst>
        </pc:picChg>
        <pc:picChg chg="mod">
          <ac:chgData name="Mark Herbert" userId="2018b251-adfe-4d54-a02d-dfee7d4f908f" providerId="ADAL" clId="{86FB0779-0B33-8948-AF85-6DE160A01530}" dt="2021-04-01T14:28:15.830" v="5579" actId="164"/>
          <ac:picMkLst>
            <pc:docMk/>
            <pc:sldMk cId="1453589691" sldId="307"/>
            <ac:picMk id="23" creationId="{54655E76-9899-4F26-9B01-BB25627706E1}"/>
          </ac:picMkLst>
        </pc:picChg>
        <pc:picChg chg="add mod">
          <ac:chgData name="Mark Herbert" userId="2018b251-adfe-4d54-a02d-dfee7d4f908f" providerId="ADAL" clId="{86FB0779-0B33-8948-AF85-6DE160A01530}" dt="2021-04-13T14:07:57.783" v="9306" actId="167"/>
          <ac:picMkLst>
            <pc:docMk/>
            <pc:sldMk cId="1453589691" sldId="307"/>
            <ac:picMk id="27" creationId="{5ACD4A6E-C08E-1042-A325-6914DBACBA57}"/>
          </ac:picMkLst>
        </pc:picChg>
        <pc:cxnChg chg="mod">
          <ac:chgData name="Mark Herbert" userId="2018b251-adfe-4d54-a02d-dfee7d4f908f" providerId="ADAL" clId="{86FB0779-0B33-8948-AF85-6DE160A01530}" dt="2021-04-13T15:13:55.878" v="9992"/>
          <ac:cxnSpMkLst>
            <pc:docMk/>
            <pc:sldMk cId="1453589691" sldId="307"/>
            <ac:cxnSpMk id="34" creationId="{EBCD0EC0-6F15-C64C-BD62-393465BED10F}"/>
          </ac:cxnSpMkLst>
        </pc:cxnChg>
        <pc:cxnChg chg="mod">
          <ac:chgData name="Mark Herbert" userId="2018b251-adfe-4d54-a02d-dfee7d4f908f" providerId="ADAL" clId="{86FB0779-0B33-8948-AF85-6DE160A01530}" dt="2021-04-13T15:13:55.878" v="9992"/>
          <ac:cxnSpMkLst>
            <pc:docMk/>
            <pc:sldMk cId="1453589691" sldId="307"/>
            <ac:cxnSpMk id="35" creationId="{6BBE746D-7554-9E47-8CC5-497D19F973B1}"/>
          </ac:cxnSpMkLst>
        </pc:cxnChg>
        <pc:cxnChg chg="mod">
          <ac:chgData name="Mark Herbert" userId="2018b251-adfe-4d54-a02d-dfee7d4f908f" providerId="ADAL" clId="{86FB0779-0B33-8948-AF85-6DE160A01530}" dt="2021-04-13T15:13:55.878" v="9992"/>
          <ac:cxnSpMkLst>
            <pc:docMk/>
            <pc:sldMk cId="1453589691" sldId="307"/>
            <ac:cxnSpMk id="36" creationId="{61F98149-BA31-364F-85C6-333D439B6527}"/>
          </ac:cxnSpMkLst>
        </pc:cxnChg>
        <pc:cxnChg chg="mod">
          <ac:chgData name="Mark Herbert" userId="2018b251-adfe-4d54-a02d-dfee7d4f908f" providerId="ADAL" clId="{86FB0779-0B33-8948-AF85-6DE160A01530}" dt="2021-04-13T15:13:55.878" v="9992"/>
          <ac:cxnSpMkLst>
            <pc:docMk/>
            <pc:sldMk cId="1453589691" sldId="307"/>
            <ac:cxnSpMk id="37" creationId="{34207D7E-B4B2-4A4D-A038-057749839198}"/>
          </ac:cxnSpMkLst>
        </pc:cxnChg>
        <pc:cxnChg chg="mod">
          <ac:chgData name="Mark Herbert" userId="2018b251-adfe-4d54-a02d-dfee7d4f908f" providerId="ADAL" clId="{86FB0779-0B33-8948-AF85-6DE160A01530}" dt="2021-04-13T15:13:55.878" v="9992"/>
          <ac:cxnSpMkLst>
            <pc:docMk/>
            <pc:sldMk cId="1453589691" sldId="307"/>
            <ac:cxnSpMk id="38" creationId="{3386D6A5-97B5-7849-8394-F68B6D045E0C}"/>
          </ac:cxnSpMkLst>
        </pc:cxnChg>
        <pc:cxnChg chg="mod">
          <ac:chgData name="Mark Herbert" userId="2018b251-adfe-4d54-a02d-dfee7d4f908f" providerId="ADAL" clId="{86FB0779-0B33-8948-AF85-6DE160A01530}" dt="2021-04-13T15:13:55.878" v="9992"/>
          <ac:cxnSpMkLst>
            <pc:docMk/>
            <pc:sldMk cId="1453589691" sldId="307"/>
            <ac:cxnSpMk id="39" creationId="{3BCFC04B-CDEF-CD42-A4DD-CD745FE3C475}"/>
          </ac:cxnSpMkLst>
        </pc:cxnChg>
        <pc:cxnChg chg="mod">
          <ac:chgData name="Mark Herbert" userId="2018b251-adfe-4d54-a02d-dfee7d4f908f" providerId="ADAL" clId="{86FB0779-0B33-8948-AF85-6DE160A01530}" dt="2021-04-13T15:15:49.616" v="10005"/>
          <ac:cxnSpMkLst>
            <pc:docMk/>
            <pc:sldMk cId="1453589691" sldId="307"/>
            <ac:cxnSpMk id="52" creationId="{E14E999F-53EF-7E4D-A671-BFD973BE02B6}"/>
          </ac:cxnSpMkLst>
        </pc:cxnChg>
        <pc:cxnChg chg="mod">
          <ac:chgData name="Mark Herbert" userId="2018b251-adfe-4d54-a02d-dfee7d4f908f" providerId="ADAL" clId="{86FB0779-0B33-8948-AF85-6DE160A01530}" dt="2021-04-13T15:15:49.616" v="10005"/>
          <ac:cxnSpMkLst>
            <pc:docMk/>
            <pc:sldMk cId="1453589691" sldId="307"/>
            <ac:cxnSpMk id="53" creationId="{5A396790-CB54-0442-8524-085F04BB80D7}"/>
          </ac:cxnSpMkLst>
        </pc:cxnChg>
        <pc:cxnChg chg="mod">
          <ac:chgData name="Mark Herbert" userId="2018b251-adfe-4d54-a02d-dfee7d4f908f" providerId="ADAL" clId="{86FB0779-0B33-8948-AF85-6DE160A01530}" dt="2021-04-13T15:15:49.616" v="10005"/>
          <ac:cxnSpMkLst>
            <pc:docMk/>
            <pc:sldMk cId="1453589691" sldId="307"/>
            <ac:cxnSpMk id="54" creationId="{0C31CEFE-2F40-F347-A970-96FB382D3DAF}"/>
          </ac:cxnSpMkLst>
        </pc:cxnChg>
        <pc:cxnChg chg="mod">
          <ac:chgData name="Mark Herbert" userId="2018b251-adfe-4d54-a02d-dfee7d4f908f" providerId="ADAL" clId="{86FB0779-0B33-8948-AF85-6DE160A01530}" dt="2021-04-13T15:15:49.616" v="10005"/>
          <ac:cxnSpMkLst>
            <pc:docMk/>
            <pc:sldMk cId="1453589691" sldId="307"/>
            <ac:cxnSpMk id="55" creationId="{FD3AE32C-F008-E54E-8160-0FB94F2F7FD7}"/>
          </ac:cxnSpMkLst>
        </pc:cxnChg>
        <pc:cxnChg chg="mod">
          <ac:chgData name="Mark Herbert" userId="2018b251-adfe-4d54-a02d-dfee7d4f908f" providerId="ADAL" clId="{86FB0779-0B33-8948-AF85-6DE160A01530}" dt="2021-04-13T15:15:49.616" v="10005"/>
          <ac:cxnSpMkLst>
            <pc:docMk/>
            <pc:sldMk cId="1453589691" sldId="307"/>
            <ac:cxnSpMk id="56" creationId="{E403FACA-6652-4841-BDB2-2DA57B501F33}"/>
          </ac:cxnSpMkLst>
        </pc:cxnChg>
        <pc:cxnChg chg="mod">
          <ac:chgData name="Mark Herbert" userId="2018b251-adfe-4d54-a02d-dfee7d4f908f" providerId="ADAL" clId="{86FB0779-0B33-8948-AF85-6DE160A01530}" dt="2021-04-13T15:15:49.616" v="10005"/>
          <ac:cxnSpMkLst>
            <pc:docMk/>
            <pc:sldMk cId="1453589691" sldId="307"/>
            <ac:cxnSpMk id="57" creationId="{EABFD8D4-7705-144F-93C0-91127B3709A0}"/>
          </ac:cxnSpMkLst>
        </pc:cxnChg>
      </pc:sldChg>
      <pc:sldChg chg="addSp delSp modSp mod modAnim modNotesTx">
        <pc:chgData name="Mark Herbert" userId="2018b251-adfe-4d54-a02d-dfee7d4f908f" providerId="ADAL" clId="{86FB0779-0B33-8948-AF85-6DE160A01530}" dt="2021-04-13T14:05:08.426" v="9270" actId="167"/>
        <pc:sldMkLst>
          <pc:docMk/>
          <pc:sldMk cId="3843095633" sldId="308"/>
        </pc:sldMkLst>
        <pc:spChg chg="add mod">
          <ac:chgData name="Mark Herbert" userId="2018b251-adfe-4d54-a02d-dfee7d4f908f" providerId="ADAL" clId="{86FB0779-0B33-8948-AF85-6DE160A01530}" dt="2021-04-01T08:21:41.206" v="368" actId="20577"/>
          <ac:spMkLst>
            <pc:docMk/>
            <pc:sldMk cId="3843095633" sldId="308"/>
            <ac:spMk id="2" creationId="{52C2ADFF-B6DC-C946-B402-5658C609E2A3}"/>
          </ac:spMkLst>
        </pc:spChg>
        <pc:spChg chg="mod">
          <ac:chgData name="Mark Herbert" userId="2018b251-adfe-4d54-a02d-dfee7d4f908f" providerId="ADAL" clId="{86FB0779-0B33-8948-AF85-6DE160A01530}" dt="2021-04-01T08:21:58.956" v="369" actId="164"/>
          <ac:spMkLst>
            <pc:docMk/>
            <pc:sldMk cId="3843095633" sldId="308"/>
            <ac:spMk id="4" creationId="{D8E168C9-39FF-214C-BCF7-77B46514B612}"/>
          </ac:spMkLst>
        </pc:spChg>
        <pc:spChg chg="add mod">
          <ac:chgData name="Mark Herbert" userId="2018b251-adfe-4d54-a02d-dfee7d4f908f" providerId="ADAL" clId="{86FB0779-0B33-8948-AF85-6DE160A01530}" dt="2021-04-01T08:21:35.922" v="366" actId="1076"/>
          <ac:spMkLst>
            <pc:docMk/>
            <pc:sldMk cId="3843095633" sldId="308"/>
            <ac:spMk id="5" creationId="{1EAB43AA-53C6-9C4B-B41E-6D90A1FC7929}"/>
          </ac:spMkLst>
        </pc:spChg>
        <pc:spChg chg="mod">
          <ac:chgData name="Mark Herbert" userId="2018b251-adfe-4d54-a02d-dfee7d4f908f" providerId="ADAL" clId="{86FB0779-0B33-8948-AF85-6DE160A01530}" dt="2021-04-01T08:21:58.956" v="369" actId="164"/>
          <ac:spMkLst>
            <pc:docMk/>
            <pc:sldMk cId="3843095633" sldId="308"/>
            <ac:spMk id="7" creationId="{3B74EA84-C95D-44D9-9FEB-85E4962639E8}"/>
          </ac:spMkLst>
        </pc:spChg>
        <pc:spChg chg="mod">
          <ac:chgData name="Mark Herbert" userId="2018b251-adfe-4d54-a02d-dfee7d4f908f" providerId="ADAL" clId="{86FB0779-0B33-8948-AF85-6DE160A01530}" dt="2021-04-01T08:23:42.259" v="375" actId="164"/>
          <ac:spMkLst>
            <pc:docMk/>
            <pc:sldMk cId="3843095633" sldId="308"/>
            <ac:spMk id="10" creationId="{5609B307-DABB-A74C-8DE3-E14C43AD4D4F}"/>
          </ac:spMkLst>
        </pc:spChg>
        <pc:spChg chg="add del mod">
          <ac:chgData name="Mark Herbert" userId="2018b251-adfe-4d54-a02d-dfee7d4f908f" providerId="ADAL" clId="{86FB0779-0B33-8948-AF85-6DE160A01530}" dt="2021-04-01T08:20:37.331" v="354"/>
          <ac:spMkLst>
            <pc:docMk/>
            <pc:sldMk cId="3843095633" sldId="308"/>
            <ac:spMk id="12" creationId="{20E41315-B290-2B44-9FD7-6FC86E370D76}"/>
          </ac:spMkLst>
        </pc:spChg>
        <pc:spChg chg="mod">
          <ac:chgData name="Mark Herbert" userId="2018b251-adfe-4d54-a02d-dfee7d4f908f" providerId="ADAL" clId="{86FB0779-0B33-8948-AF85-6DE160A01530}" dt="2021-04-13T13:15:22.526" v="8807" actId="1076"/>
          <ac:spMkLst>
            <pc:docMk/>
            <pc:sldMk cId="3843095633" sldId="308"/>
            <ac:spMk id="15" creationId="{5609B307-DABB-A74C-8DE3-E14C43AD4D4F}"/>
          </ac:spMkLst>
        </pc:spChg>
        <pc:spChg chg="mod">
          <ac:chgData name="Mark Herbert" userId="2018b251-adfe-4d54-a02d-dfee7d4f908f" providerId="ADAL" clId="{86FB0779-0B33-8948-AF85-6DE160A01530}" dt="2021-04-13T13:15:14.047" v="8806" actId="1076"/>
          <ac:spMkLst>
            <pc:docMk/>
            <pc:sldMk cId="3843095633" sldId="308"/>
            <ac:spMk id="17" creationId="{C41A4ACA-164D-1D45-BE9D-20D2D3F76C14}"/>
          </ac:spMkLst>
        </pc:spChg>
        <pc:grpChg chg="add mod">
          <ac:chgData name="Mark Herbert" userId="2018b251-adfe-4d54-a02d-dfee7d4f908f" providerId="ADAL" clId="{86FB0779-0B33-8948-AF85-6DE160A01530}" dt="2021-04-01T08:21:58.956" v="369" actId="164"/>
          <ac:grpSpMkLst>
            <pc:docMk/>
            <pc:sldMk cId="3843095633" sldId="308"/>
            <ac:grpSpMk id="6" creationId="{EBDFE1F4-2228-2C40-A118-06EC002301A0}"/>
          </ac:grpSpMkLst>
        </pc:grpChg>
        <pc:grpChg chg="add mod">
          <ac:chgData name="Mark Herbert" userId="2018b251-adfe-4d54-a02d-dfee7d4f908f" providerId="ADAL" clId="{86FB0779-0B33-8948-AF85-6DE160A01530}" dt="2021-04-01T08:23:42.259" v="375" actId="164"/>
          <ac:grpSpMkLst>
            <pc:docMk/>
            <pc:sldMk cId="3843095633" sldId="308"/>
            <ac:grpSpMk id="9" creationId="{B55C0DA5-0956-8848-9BB6-AEC1732A6F81}"/>
          </ac:grpSpMkLst>
        </pc:grpChg>
        <pc:picChg chg="mod">
          <ac:chgData name="Mark Herbert" userId="2018b251-adfe-4d54-a02d-dfee7d4f908f" providerId="ADAL" clId="{86FB0779-0B33-8948-AF85-6DE160A01530}" dt="2021-04-13T13:15:25.201" v="8808" actId="1076"/>
          <ac:picMkLst>
            <pc:docMk/>
            <pc:sldMk cId="3843095633" sldId="308"/>
            <ac:picMk id="3" creationId="{00000000-0000-0000-0000-000000000000}"/>
          </ac:picMkLst>
        </pc:picChg>
        <pc:picChg chg="del mod">
          <ac:chgData name="Mark Herbert" userId="2018b251-adfe-4d54-a02d-dfee7d4f908f" providerId="ADAL" clId="{86FB0779-0B33-8948-AF85-6DE160A01530}" dt="2021-04-13T14:02:32.852" v="9231" actId="478"/>
          <ac:picMkLst>
            <pc:docMk/>
            <pc:sldMk cId="3843095633" sldId="308"/>
            <ac:picMk id="8" creationId="{D8D399AE-E217-CB4F-A6DE-8C44A46A1E2A}"/>
          </ac:picMkLst>
        </pc:picChg>
        <pc:picChg chg="add mod">
          <ac:chgData name="Mark Herbert" userId="2018b251-adfe-4d54-a02d-dfee7d4f908f" providerId="ADAL" clId="{86FB0779-0B33-8948-AF85-6DE160A01530}" dt="2021-04-13T14:05:08.426" v="9270" actId="167"/>
          <ac:picMkLst>
            <pc:docMk/>
            <pc:sldMk cId="3843095633" sldId="308"/>
            <ac:picMk id="14" creationId="{C55D2084-6DCA-2246-91D7-247097D3C50F}"/>
          </ac:picMkLst>
        </pc:picChg>
      </pc:sldChg>
      <pc:sldChg chg="delSp modSp del mod delAnim modAnim">
        <pc:chgData name="Mark Herbert" userId="2018b251-adfe-4d54-a02d-dfee7d4f908f" providerId="ADAL" clId="{86FB0779-0B33-8948-AF85-6DE160A01530}" dt="2021-04-01T12:07:14.307" v="4376" actId="2696"/>
        <pc:sldMkLst>
          <pc:docMk/>
          <pc:sldMk cId="2814908192" sldId="310"/>
        </pc:sldMkLst>
        <pc:spChg chg="del mod">
          <ac:chgData name="Mark Herbert" userId="2018b251-adfe-4d54-a02d-dfee7d4f908f" providerId="ADAL" clId="{86FB0779-0B33-8948-AF85-6DE160A01530}" dt="2021-04-01T12:05:02.594" v="4351"/>
          <ac:spMkLst>
            <pc:docMk/>
            <pc:sldMk cId="2814908192" sldId="310"/>
            <ac:spMk id="18" creationId="{B71DFD3E-0658-4870-88F2-E766F0AC9BE3}"/>
          </ac:spMkLst>
        </pc:spChg>
        <pc:spChg chg="del mod">
          <ac:chgData name="Mark Herbert" userId="2018b251-adfe-4d54-a02d-dfee7d4f908f" providerId="ADAL" clId="{86FB0779-0B33-8948-AF85-6DE160A01530}" dt="2021-04-01T12:07:13.521" v="4375"/>
          <ac:spMkLst>
            <pc:docMk/>
            <pc:sldMk cId="2814908192" sldId="310"/>
            <ac:spMk id="19" creationId="{A8589A0B-C93C-42ED-8DE9-EC7EEC17C7BE}"/>
          </ac:spMkLst>
        </pc:spChg>
        <pc:spChg chg="del mod">
          <ac:chgData name="Mark Herbert" userId="2018b251-adfe-4d54-a02d-dfee7d4f908f" providerId="ADAL" clId="{86FB0779-0B33-8948-AF85-6DE160A01530}" dt="2021-04-01T12:05:02.395" v="4349"/>
          <ac:spMkLst>
            <pc:docMk/>
            <pc:sldMk cId="2814908192" sldId="310"/>
            <ac:spMk id="20" creationId="{A61C1099-A3C8-4919-81BA-1A88E5B38109}"/>
          </ac:spMkLst>
        </pc:spChg>
        <pc:spChg chg="del mod">
          <ac:chgData name="Mark Herbert" userId="2018b251-adfe-4d54-a02d-dfee7d4f908f" providerId="ADAL" clId="{86FB0779-0B33-8948-AF85-6DE160A01530}" dt="2021-04-01T12:03:46.768" v="4297"/>
          <ac:spMkLst>
            <pc:docMk/>
            <pc:sldMk cId="2814908192" sldId="310"/>
            <ac:spMk id="22" creationId="{343B6172-7C26-6D40-81D8-49E211FDA39E}"/>
          </ac:spMkLst>
        </pc:spChg>
      </pc:sldChg>
      <pc:sldChg chg="delSp modSp del mod delAnim modAnim">
        <pc:chgData name="Mark Herbert" userId="2018b251-adfe-4d54-a02d-dfee7d4f908f" providerId="ADAL" clId="{86FB0779-0B33-8948-AF85-6DE160A01530}" dt="2021-04-01T12:24:11.372" v="4550" actId="2696"/>
        <pc:sldMkLst>
          <pc:docMk/>
          <pc:sldMk cId="3694577911" sldId="311"/>
        </pc:sldMkLst>
        <pc:spChg chg="del mod">
          <ac:chgData name="Mark Herbert" userId="2018b251-adfe-4d54-a02d-dfee7d4f908f" providerId="ADAL" clId="{86FB0779-0B33-8948-AF85-6DE160A01530}" dt="2021-04-01T12:22:35.146" v="4525"/>
          <ac:spMkLst>
            <pc:docMk/>
            <pc:sldMk cId="3694577911" sldId="311"/>
            <ac:spMk id="19" creationId="{A8589A0B-C93C-42ED-8DE9-EC7EEC17C7BE}"/>
          </ac:spMkLst>
        </pc:spChg>
        <pc:spChg chg="del mod">
          <ac:chgData name="Mark Herbert" userId="2018b251-adfe-4d54-a02d-dfee7d4f908f" providerId="ADAL" clId="{86FB0779-0B33-8948-AF85-6DE160A01530}" dt="2021-04-01T12:21:25.136" v="4506"/>
          <ac:spMkLst>
            <pc:docMk/>
            <pc:sldMk cId="3694577911" sldId="311"/>
            <ac:spMk id="20" creationId="{A61C1099-A3C8-4919-81BA-1A88E5B38109}"/>
          </ac:spMkLst>
        </pc:spChg>
        <pc:spChg chg="del mod">
          <ac:chgData name="Mark Herbert" userId="2018b251-adfe-4d54-a02d-dfee7d4f908f" providerId="ADAL" clId="{86FB0779-0B33-8948-AF85-6DE160A01530}" dt="2021-04-01T12:23:55.895" v="4549"/>
          <ac:spMkLst>
            <pc:docMk/>
            <pc:sldMk cId="3694577911" sldId="311"/>
            <ac:spMk id="21" creationId="{29A045A7-3E4A-47BF-B4DC-82673739F56B}"/>
          </ac:spMkLst>
        </pc:spChg>
        <pc:spChg chg="del mod">
          <ac:chgData name="Mark Herbert" userId="2018b251-adfe-4d54-a02d-dfee7d4f908f" providerId="ADAL" clId="{86FB0779-0B33-8948-AF85-6DE160A01530}" dt="2021-04-01T12:22:29.325" v="4522"/>
          <ac:spMkLst>
            <pc:docMk/>
            <pc:sldMk cId="3694577911" sldId="311"/>
            <ac:spMk id="22" creationId="{9FECF549-A65F-BB4B-B2DA-910F69DD3FDA}"/>
          </ac:spMkLst>
        </pc:spChg>
      </pc:sldChg>
      <pc:sldChg chg="addSp delSp modSp mod addAnim delAnim modAnim modNotesTx">
        <pc:chgData name="Mark Herbert" userId="2018b251-adfe-4d54-a02d-dfee7d4f908f" providerId="ADAL" clId="{86FB0779-0B33-8948-AF85-6DE160A01530}" dt="2021-04-13T14:11:12.403" v="9348" actId="1076"/>
        <pc:sldMkLst>
          <pc:docMk/>
          <pc:sldMk cId="4255595497" sldId="313"/>
        </pc:sldMkLst>
        <pc:spChg chg="del">
          <ac:chgData name="Mark Herbert" userId="2018b251-adfe-4d54-a02d-dfee7d4f908f" providerId="ADAL" clId="{86FB0779-0B33-8948-AF85-6DE160A01530}" dt="2021-04-01T16:19:26.272" v="8289" actId="478"/>
          <ac:spMkLst>
            <pc:docMk/>
            <pc:sldMk cId="4255595497" sldId="313"/>
            <ac:spMk id="2" creationId="{A7773FDF-0E26-C347-94A8-401B2A713A2F}"/>
          </ac:spMkLst>
        </pc:spChg>
        <pc:spChg chg="mod">
          <ac:chgData name="Mark Herbert" userId="2018b251-adfe-4d54-a02d-dfee7d4f908f" providerId="ADAL" clId="{86FB0779-0B33-8948-AF85-6DE160A01530}" dt="2021-04-01T16:20:26.465" v="8299" actId="1076"/>
          <ac:spMkLst>
            <pc:docMk/>
            <pc:sldMk cId="4255595497" sldId="313"/>
            <ac:spMk id="3" creationId="{00000000-0000-0000-0000-000000000000}"/>
          </ac:spMkLst>
        </pc:spChg>
        <pc:spChg chg="mod">
          <ac:chgData name="Mark Herbert" userId="2018b251-adfe-4d54-a02d-dfee7d4f908f" providerId="ADAL" clId="{86FB0779-0B33-8948-AF85-6DE160A01530}" dt="2021-04-13T14:11:12.403" v="9348" actId="1076"/>
          <ac:spMkLst>
            <pc:docMk/>
            <pc:sldMk cId="4255595497" sldId="313"/>
            <ac:spMk id="13" creationId="{00000000-0000-0000-0000-000000000000}"/>
          </ac:spMkLst>
        </pc:spChg>
        <pc:spChg chg="del mod">
          <ac:chgData name="Mark Herbert" userId="2018b251-adfe-4d54-a02d-dfee7d4f908f" providerId="ADAL" clId="{86FB0779-0B33-8948-AF85-6DE160A01530}" dt="2021-04-01T16:26:01.605" v="8379" actId="21"/>
          <ac:spMkLst>
            <pc:docMk/>
            <pc:sldMk cId="4255595497" sldId="313"/>
            <ac:spMk id="15" creationId="{D4161FA3-200C-9C43-9281-796D20A64483}"/>
          </ac:spMkLst>
        </pc:spChg>
        <pc:spChg chg="mod">
          <ac:chgData name="Mark Herbert" userId="2018b251-adfe-4d54-a02d-dfee7d4f908f" providerId="ADAL" clId="{86FB0779-0B33-8948-AF85-6DE160A01530}" dt="2021-04-01T16:21:38.643" v="8315" actId="1076"/>
          <ac:spMkLst>
            <pc:docMk/>
            <pc:sldMk cId="4255595497" sldId="313"/>
            <ac:spMk id="16" creationId="{00000000-0000-0000-0000-000000000000}"/>
          </ac:spMkLst>
        </pc:spChg>
        <pc:spChg chg="mod">
          <ac:chgData name="Mark Herbert" userId="2018b251-adfe-4d54-a02d-dfee7d4f908f" providerId="ADAL" clId="{86FB0779-0B33-8948-AF85-6DE160A01530}" dt="2021-04-01T16:24:18.349" v="8363" actId="313"/>
          <ac:spMkLst>
            <pc:docMk/>
            <pc:sldMk cId="4255595497" sldId="313"/>
            <ac:spMk id="17" creationId="{00000000-0000-0000-0000-000000000000}"/>
          </ac:spMkLst>
        </pc:spChg>
        <pc:spChg chg="mod">
          <ac:chgData name="Mark Herbert" userId="2018b251-adfe-4d54-a02d-dfee7d4f908f" providerId="ADAL" clId="{86FB0779-0B33-8948-AF85-6DE160A01530}" dt="2021-04-13T14:10:22.743" v="9338" actId="1076"/>
          <ac:spMkLst>
            <pc:docMk/>
            <pc:sldMk cId="4255595497" sldId="313"/>
            <ac:spMk id="18" creationId="{00000000-0000-0000-0000-000000000000}"/>
          </ac:spMkLst>
        </pc:spChg>
        <pc:spChg chg="mod">
          <ac:chgData name="Mark Herbert" userId="2018b251-adfe-4d54-a02d-dfee7d4f908f" providerId="ADAL" clId="{86FB0779-0B33-8948-AF85-6DE160A01530}" dt="2021-04-01T16:21:54.518" v="8316" actId="1076"/>
          <ac:spMkLst>
            <pc:docMk/>
            <pc:sldMk cId="4255595497" sldId="313"/>
            <ac:spMk id="19" creationId="{00000000-0000-0000-0000-000000000000}"/>
          </ac:spMkLst>
        </pc:spChg>
        <pc:spChg chg="mod">
          <ac:chgData name="Mark Herbert" userId="2018b251-adfe-4d54-a02d-dfee7d4f908f" providerId="ADAL" clId="{86FB0779-0B33-8948-AF85-6DE160A01530}" dt="2021-04-01T16:20:37.028" v="8300" actId="1076"/>
          <ac:spMkLst>
            <pc:docMk/>
            <pc:sldMk cId="4255595497" sldId="313"/>
            <ac:spMk id="20" creationId="{00000000-0000-0000-0000-000000000000}"/>
          </ac:spMkLst>
        </pc:spChg>
        <pc:spChg chg="mod">
          <ac:chgData name="Mark Herbert" userId="2018b251-adfe-4d54-a02d-dfee7d4f908f" providerId="ADAL" clId="{86FB0779-0B33-8948-AF85-6DE160A01530}" dt="2021-04-01T16:22:19.479" v="8319" actId="1076"/>
          <ac:spMkLst>
            <pc:docMk/>
            <pc:sldMk cId="4255595497" sldId="313"/>
            <ac:spMk id="21" creationId="{00000000-0000-0000-0000-000000000000}"/>
          </ac:spMkLst>
        </pc:spChg>
        <pc:spChg chg="del mod">
          <ac:chgData name="Mark Herbert" userId="2018b251-adfe-4d54-a02d-dfee7d4f908f" providerId="ADAL" clId="{86FB0779-0B33-8948-AF85-6DE160A01530}" dt="2021-04-13T14:10:10.812" v="9335" actId="478"/>
          <ac:spMkLst>
            <pc:docMk/>
            <pc:sldMk cId="4255595497" sldId="313"/>
            <ac:spMk id="26" creationId="{5069D61C-B107-9542-A9F7-327FF182B89E}"/>
          </ac:spMkLst>
        </pc:spChg>
        <pc:spChg chg="mod">
          <ac:chgData name="Mark Herbert" userId="2018b251-adfe-4d54-a02d-dfee7d4f908f" providerId="ADAL" clId="{86FB0779-0B33-8948-AF85-6DE160A01530}" dt="2021-04-01T16:25:11.998" v="8368" actId="571"/>
          <ac:spMkLst>
            <pc:docMk/>
            <pc:sldMk cId="4255595497" sldId="313"/>
            <ac:spMk id="27" creationId="{8E15DC41-DF12-7746-8D0F-5B28A258A2D7}"/>
          </ac:spMkLst>
        </pc:spChg>
        <pc:spChg chg="del mod">
          <ac:chgData name="Mark Herbert" userId="2018b251-adfe-4d54-a02d-dfee7d4f908f" providerId="ADAL" clId="{86FB0779-0B33-8948-AF85-6DE160A01530}" dt="2021-04-13T14:09:56.699" v="9328" actId="478"/>
          <ac:spMkLst>
            <pc:docMk/>
            <pc:sldMk cId="4255595497" sldId="313"/>
            <ac:spMk id="28" creationId="{9269B161-C709-4B43-A65D-1766D0B861B0}"/>
          </ac:spMkLst>
        </pc:spChg>
        <pc:spChg chg="mod">
          <ac:chgData name="Mark Herbert" userId="2018b251-adfe-4d54-a02d-dfee7d4f908f" providerId="ADAL" clId="{86FB0779-0B33-8948-AF85-6DE160A01530}" dt="2021-04-01T16:25:11.998" v="8368" actId="571"/>
          <ac:spMkLst>
            <pc:docMk/>
            <pc:sldMk cId="4255595497" sldId="313"/>
            <ac:spMk id="29" creationId="{E08B7629-6CDD-2847-BE4C-708494148186}"/>
          </ac:spMkLst>
        </pc:spChg>
        <pc:spChg chg="mod">
          <ac:chgData name="Mark Herbert" userId="2018b251-adfe-4d54-a02d-dfee7d4f908f" providerId="ADAL" clId="{86FB0779-0B33-8948-AF85-6DE160A01530}" dt="2021-04-01T16:25:11.998" v="8368" actId="571"/>
          <ac:spMkLst>
            <pc:docMk/>
            <pc:sldMk cId="4255595497" sldId="313"/>
            <ac:spMk id="30" creationId="{81DAAB17-9C0B-E348-ACD2-F1419E118752}"/>
          </ac:spMkLst>
        </pc:spChg>
        <pc:spChg chg="del mod">
          <ac:chgData name="Mark Herbert" userId="2018b251-adfe-4d54-a02d-dfee7d4f908f" providerId="ADAL" clId="{86FB0779-0B33-8948-AF85-6DE160A01530}" dt="2021-04-13T14:10:04.747" v="9332" actId="478"/>
          <ac:spMkLst>
            <pc:docMk/>
            <pc:sldMk cId="4255595497" sldId="313"/>
            <ac:spMk id="31" creationId="{9356016E-D6E6-DB4E-A5AA-8A1399555FA2}"/>
          </ac:spMkLst>
        </pc:spChg>
        <pc:spChg chg="del mod">
          <ac:chgData name="Mark Herbert" userId="2018b251-adfe-4d54-a02d-dfee7d4f908f" providerId="ADAL" clId="{86FB0779-0B33-8948-AF85-6DE160A01530}" dt="2021-04-13T14:10:01.123" v="9330" actId="478"/>
          <ac:spMkLst>
            <pc:docMk/>
            <pc:sldMk cId="4255595497" sldId="313"/>
            <ac:spMk id="32" creationId="{0B284290-1174-9D44-A39A-1E9D89758B5D}"/>
          </ac:spMkLst>
        </pc:spChg>
        <pc:spChg chg="del mod">
          <ac:chgData name="Mark Herbert" userId="2018b251-adfe-4d54-a02d-dfee7d4f908f" providerId="ADAL" clId="{86FB0779-0B33-8948-AF85-6DE160A01530}" dt="2021-04-13T14:10:08.332" v="9334" actId="478"/>
          <ac:spMkLst>
            <pc:docMk/>
            <pc:sldMk cId="4255595497" sldId="313"/>
            <ac:spMk id="33" creationId="{1DD76DDA-2F57-7240-A948-C7474CB507DC}"/>
          </ac:spMkLst>
        </pc:spChg>
        <pc:spChg chg="add mod">
          <ac:chgData name="Mark Herbert" userId="2018b251-adfe-4d54-a02d-dfee7d4f908f" providerId="ADAL" clId="{86FB0779-0B33-8948-AF85-6DE160A01530}" dt="2021-04-01T16:26:05.546" v="8381"/>
          <ac:spMkLst>
            <pc:docMk/>
            <pc:sldMk cId="4255595497" sldId="313"/>
            <ac:spMk id="35" creationId="{6BA73D42-2AA8-0349-B158-06A3378ABD03}"/>
          </ac:spMkLst>
        </pc:spChg>
        <pc:grpChg chg="add del mod">
          <ac:chgData name="Mark Herbert" userId="2018b251-adfe-4d54-a02d-dfee7d4f908f" providerId="ADAL" clId="{86FB0779-0B33-8948-AF85-6DE160A01530}" dt="2021-04-13T14:10:31.795" v="9341" actId="14100"/>
          <ac:grpSpMkLst>
            <pc:docMk/>
            <pc:sldMk cId="4255595497" sldId="313"/>
            <ac:grpSpMk id="4" creationId="{F4749EFF-B3AC-3648-8756-29ACEEF6C00C}"/>
          </ac:grpSpMkLst>
        </pc:grpChg>
        <pc:grpChg chg="add del mod">
          <ac:chgData name="Mark Herbert" userId="2018b251-adfe-4d54-a02d-dfee7d4f908f" providerId="ADAL" clId="{86FB0779-0B33-8948-AF85-6DE160A01530}" dt="2021-04-13T14:10:13.938" v="9336" actId="478"/>
          <ac:grpSpMkLst>
            <pc:docMk/>
            <pc:sldMk cId="4255595497" sldId="313"/>
            <ac:grpSpMk id="24" creationId="{4FE7AA2D-0C06-DB45-9F8E-14B0B1B91B65}"/>
          </ac:grpSpMkLst>
        </pc:grpChg>
        <pc:picChg chg="del">
          <ac:chgData name="Mark Herbert" userId="2018b251-adfe-4d54-a02d-dfee7d4f908f" providerId="ADAL" clId="{86FB0779-0B33-8948-AF85-6DE160A01530}" dt="2021-04-01T16:25:23.366" v="8371" actId="478"/>
          <ac:picMkLst>
            <pc:docMk/>
            <pc:sldMk cId="4255595497" sldId="313"/>
            <ac:picMk id="12" creationId="{4625D2C5-77A4-894E-9F77-E8A32DAA18BA}"/>
          </ac:picMkLst>
        </pc:picChg>
        <pc:picChg chg="del mod">
          <ac:chgData name="Mark Herbert" userId="2018b251-adfe-4d54-a02d-dfee7d4f908f" providerId="ADAL" clId="{86FB0779-0B33-8948-AF85-6DE160A01530}" dt="2021-04-13T14:10:47.070" v="9344" actId="478"/>
          <ac:picMkLst>
            <pc:docMk/>
            <pc:sldMk cId="4255595497" sldId="313"/>
            <ac:picMk id="14" creationId="{C13F3D5D-884F-874E-8CC0-BE88E37A3511}"/>
          </ac:picMkLst>
        </pc:picChg>
        <pc:picChg chg="add del mod">
          <ac:chgData name="Mark Herbert" userId="2018b251-adfe-4d54-a02d-dfee7d4f908f" providerId="ADAL" clId="{86FB0779-0B33-8948-AF85-6DE160A01530}" dt="2021-04-13T14:04:04.242" v="9259" actId="478"/>
          <ac:picMkLst>
            <pc:docMk/>
            <pc:sldMk cId="4255595497" sldId="313"/>
            <ac:picMk id="23" creationId="{28944F85-250F-5546-94B5-67F569889133}"/>
          </ac:picMkLst>
        </pc:picChg>
        <pc:picChg chg="add mod">
          <ac:chgData name="Mark Herbert" userId="2018b251-adfe-4d54-a02d-dfee7d4f908f" providerId="ADAL" clId="{86FB0779-0B33-8948-AF85-6DE160A01530}" dt="2021-04-13T14:10:40.087" v="9343" actId="167"/>
          <ac:picMkLst>
            <pc:docMk/>
            <pc:sldMk cId="4255595497" sldId="313"/>
            <ac:picMk id="25" creationId="{E515EC2F-874F-CB40-B46A-02C28E7CEE6B}"/>
          </ac:picMkLst>
        </pc:picChg>
        <pc:picChg chg="del mod">
          <ac:chgData name="Mark Herbert" userId="2018b251-adfe-4d54-a02d-dfee7d4f908f" providerId="ADAL" clId="{86FB0779-0B33-8948-AF85-6DE160A01530}" dt="2021-04-01T16:25:37.807" v="8373" actId="478"/>
          <ac:picMkLst>
            <pc:docMk/>
            <pc:sldMk cId="4255595497" sldId="313"/>
            <ac:picMk id="25" creationId="{EDF13637-9123-6547-8683-0B60CB0D7219}"/>
          </ac:picMkLst>
        </pc:picChg>
        <pc:picChg chg="add del mod">
          <ac:chgData name="Mark Herbert" userId="2018b251-adfe-4d54-a02d-dfee7d4f908f" providerId="ADAL" clId="{86FB0779-0B33-8948-AF85-6DE160A01530}" dt="2021-04-13T14:10:16.164" v="9337" actId="478"/>
          <ac:picMkLst>
            <pc:docMk/>
            <pc:sldMk cId="4255595497" sldId="313"/>
            <ac:picMk id="34" creationId="{5039A499-D32C-994D-9F09-F487707FAFD1}"/>
          </ac:picMkLst>
        </pc:picChg>
        <pc:picChg chg="add mod">
          <ac:chgData name="Mark Herbert" userId="2018b251-adfe-4d54-a02d-dfee7d4f908f" providerId="ADAL" clId="{86FB0779-0B33-8948-AF85-6DE160A01530}" dt="2021-04-13T14:11:07.686" v="9347" actId="1076"/>
          <ac:picMkLst>
            <pc:docMk/>
            <pc:sldMk cId="4255595497" sldId="313"/>
            <ac:picMk id="36" creationId="{D4249FB8-1859-574F-832B-94500CB24F6C}"/>
          </ac:picMkLst>
        </pc:picChg>
      </pc:sldChg>
      <pc:sldChg chg="delSp del mod">
        <pc:chgData name="Mark Herbert" userId="2018b251-adfe-4d54-a02d-dfee7d4f908f" providerId="ADAL" clId="{86FB0779-0B33-8948-AF85-6DE160A01530}" dt="2021-04-01T11:32:17.233" v="3565" actId="2696"/>
        <pc:sldMkLst>
          <pc:docMk/>
          <pc:sldMk cId="2225026570" sldId="314"/>
        </pc:sldMkLst>
        <pc:spChg chg="del">
          <ac:chgData name="Mark Herbert" userId="2018b251-adfe-4d54-a02d-dfee7d4f908f" providerId="ADAL" clId="{86FB0779-0B33-8948-AF85-6DE160A01530}" dt="2021-04-01T11:31:42.603" v="3557" actId="21"/>
          <ac:spMkLst>
            <pc:docMk/>
            <pc:sldMk cId="2225026570" sldId="314"/>
            <ac:spMk id="2" creationId="{C4005CC4-817D-2141-A7EC-0030791DB013}"/>
          </ac:spMkLst>
        </pc:spChg>
      </pc:sldChg>
      <pc:sldChg chg="del">
        <pc:chgData name="Mark Herbert" userId="2018b251-adfe-4d54-a02d-dfee7d4f908f" providerId="ADAL" clId="{86FB0779-0B33-8948-AF85-6DE160A01530}" dt="2021-04-01T11:32:43.415" v="3577" actId="2696"/>
        <pc:sldMkLst>
          <pc:docMk/>
          <pc:sldMk cId="3993926931" sldId="315"/>
        </pc:sldMkLst>
      </pc:sldChg>
      <pc:sldChg chg="del">
        <pc:chgData name="Mark Herbert" userId="2018b251-adfe-4d54-a02d-dfee7d4f908f" providerId="ADAL" clId="{86FB0779-0B33-8948-AF85-6DE160A01530}" dt="2021-04-01T11:33:03.718" v="3585" actId="2696"/>
        <pc:sldMkLst>
          <pc:docMk/>
          <pc:sldMk cId="1601117601" sldId="316"/>
        </pc:sldMkLst>
      </pc:sldChg>
      <pc:sldChg chg="addSp delSp modSp mod">
        <pc:chgData name="Mark Herbert" userId="2018b251-adfe-4d54-a02d-dfee7d4f908f" providerId="ADAL" clId="{86FB0779-0B33-8948-AF85-6DE160A01530}" dt="2021-04-13T14:11:40.209" v="9355" actId="167"/>
        <pc:sldMkLst>
          <pc:docMk/>
          <pc:sldMk cId="487046051" sldId="372"/>
        </pc:sldMkLst>
        <pc:spChg chg="add mod">
          <ac:chgData name="Mark Herbert" userId="2018b251-adfe-4d54-a02d-dfee7d4f908f" providerId="ADAL" clId="{86FB0779-0B33-8948-AF85-6DE160A01530}" dt="2021-04-01T12:34:08.229" v="4612" actId="1076"/>
          <ac:spMkLst>
            <pc:docMk/>
            <pc:sldMk cId="487046051" sldId="372"/>
            <ac:spMk id="4" creationId="{5E2AB19A-38B8-854B-B076-B45C99BAF4CD}"/>
          </ac:spMkLst>
        </pc:spChg>
        <pc:spChg chg="add mod">
          <ac:chgData name="Mark Herbert" userId="2018b251-adfe-4d54-a02d-dfee7d4f908f" providerId="ADAL" clId="{86FB0779-0B33-8948-AF85-6DE160A01530}" dt="2021-04-01T16:32:50.415" v="8470"/>
          <ac:spMkLst>
            <pc:docMk/>
            <pc:sldMk cId="487046051" sldId="372"/>
            <ac:spMk id="7" creationId="{1CAA1C82-6B7B-1542-8905-4D9BCF9D4854}"/>
          </ac:spMkLst>
        </pc:spChg>
        <pc:spChg chg="add mod">
          <ac:chgData name="Mark Herbert" userId="2018b251-adfe-4d54-a02d-dfee7d4f908f" providerId="ADAL" clId="{86FB0779-0B33-8948-AF85-6DE160A01530}" dt="2021-04-01T16:33:39.176" v="8507" actId="20577"/>
          <ac:spMkLst>
            <pc:docMk/>
            <pc:sldMk cId="487046051" sldId="372"/>
            <ac:spMk id="8" creationId="{13247BAF-CBFC-154A-B64D-949D8EF8ECFF}"/>
          </ac:spMkLst>
        </pc:spChg>
        <pc:picChg chg="del">
          <ac:chgData name="Mark Herbert" userId="2018b251-adfe-4d54-a02d-dfee7d4f908f" providerId="ADAL" clId="{86FB0779-0B33-8948-AF85-6DE160A01530}" dt="2021-04-01T12:33:58.489" v="4599" actId="478"/>
          <ac:picMkLst>
            <pc:docMk/>
            <pc:sldMk cId="487046051" sldId="372"/>
            <ac:picMk id="3" creationId="{B0958B61-37CF-A84F-8BAF-C27882A1365F}"/>
          </ac:picMkLst>
        </pc:picChg>
        <pc:picChg chg="add mod">
          <ac:chgData name="Mark Herbert" userId="2018b251-adfe-4d54-a02d-dfee7d4f908f" providerId="ADAL" clId="{86FB0779-0B33-8948-AF85-6DE160A01530}" dt="2021-04-01T16:00:19.697" v="7700"/>
          <ac:picMkLst>
            <pc:docMk/>
            <pc:sldMk cId="487046051" sldId="372"/>
            <ac:picMk id="5" creationId="{C0DD0B42-EA86-4D4B-BA8C-313DF3B0B625}"/>
          </ac:picMkLst>
        </pc:picChg>
        <pc:picChg chg="add del mod">
          <ac:chgData name="Mark Herbert" userId="2018b251-adfe-4d54-a02d-dfee7d4f908f" providerId="ADAL" clId="{86FB0779-0B33-8948-AF85-6DE160A01530}" dt="2021-04-13T14:04:09.562" v="9261" actId="478"/>
          <ac:picMkLst>
            <pc:docMk/>
            <pc:sldMk cId="487046051" sldId="372"/>
            <ac:picMk id="6" creationId="{E5100D04-2ECD-F748-AF54-69EC5C591515}"/>
          </ac:picMkLst>
        </pc:picChg>
        <pc:picChg chg="add mod">
          <ac:chgData name="Mark Herbert" userId="2018b251-adfe-4d54-a02d-dfee7d4f908f" providerId="ADAL" clId="{86FB0779-0B33-8948-AF85-6DE160A01530}" dt="2021-04-13T14:11:40.209" v="9355" actId="167"/>
          <ac:picMkLst>
            <pc:docMk/>
            <pc:sldMk cId="487046051" sldId="372"/>
            <ac:picMk id="9" creationId="{99B3373F-4A3E-1840-BC78-8AB9630AE558}"/>
          </ac:picMkLst>
        </pc:picChg>
        <pc:picChg chg="del">
          <ac:chgData name="Mark Herbert" userId="2018b251-adfe-4d54-a02d-dfee7d4f908f" providerId="ADAL" clId="{86FB0779-0B33-8948-AF85-6DE160A01530}" dt="2021-04-01T16:32:35.471" v="8467" actId="478"/>
          <ac:picMkLst>
            <pc:docMk/>
            <pc:sldMk cId="487046051" sldId="372"/>
            <ac:picMk id="477" creationId="{00000000-0000-0000-0000-000000000000}"/>
          </ac:picMkLst>
        </pc:picChg>
      </pc:sldChg>
      <pc:sldChg chg="add del">
        <pc:chgData name="Mark Herbert" userId="2018b251-adfe-4d54-a02d-dfee7d4f908f" providerId="ADAL" clId="{86FB0779-0B33-8948-AF85-6DE160A01530}" dt="2021-04-01T11:08:26.399" v="2818" actId="2696"/>
        <pc:sldMkLst>
          <pc:docMk/>
          <pc:sldMk cId="3000423322" sldId="426"/>
        </pc:sldMkLst>
      </pc:sldChg>
      <pc:sldChg chg="addSp delSp modSp add del mod ord modNotesTx">
        <pc:chgData name="Mark Herbert" userId="2018b251-adfe-4d54-a02d-dfee7d4f908f" providerId="ADAL" clId="{86FB0779-0B33-8948-AF85-6DE160A01530}" dt="2021-04-01T13:41:11.999" v="4702" actId="2696"/>
        <pc:sldMkLst>
          <pc:docMk/>
          <pc:sldMk cId="2081447683" sldId="442"/>
        </pc:sldMkLst>
        <pc:spChg chg="add mod">
          <ac:chgData name="Mark Herbert" userId="2018b251-adfe-4d54-a02d-dfee7d4f908f" providerId="ADAL" clId="{86FB0779-0B33-8948-AF85-6DE160A01530}" dt="2021-04-01T13:41:04.351" v="4700" actId="21"/>
          <ac:spMkLst>
            <pc:docMk/>
            <pc:sldMk cId="2081447683" sldId="442"/>
            <ac:spMk id="3" creationId="{2D6E85D1-D386-6D41-A3E6-CD361DFE155D}"/>
          </ac:spMkLst>
        </pc:spChg>
        <pc:spChg chg="add del mod">
          <ac:chgData name="Mark Herbert" userId="2018b251-adfe-4d54-a02d-dfee7d4f908f" providerId="ADAL" clId="{86FB0779-0B33-8948-AF85-6DE160A01530}" dt="2021-04-01T11:19:35.492" v="2937"/>
          <ac:spMkLst>
            <pc:docMk/>
            <pc:sldMk cId="2081447683" sldId="442"/>
            <ac:spMk id="5" creationId="{1AD43D4C-307B-4141-84C2-61A5A9C0F660}"/>
          </ac:spMkLst>
        </pc:spChg>
        <pc:spChg chg="mod">
          <ac:chgData name="Mark Herbert" userId="2018b251-adfe-4d54-a02d-dfee7d4f908f" providerId="ADAL" clId="{86FB0779-0B33-8948-AF85-6DE160A01530}" dt="2021-04-01T10:58:32.344" v="2221" actId="20577"/>
          <ac:spMkLst>
            <pc:docMk/>
            <pc:sldMk cId="2081447683" sldId="442"/>
            <ac:spMk id="36" creationId="{F1026DD4-72F1-48ED-A8D8-CC545E353472}"/>
          </ac:spMkLst>
        </pc:spChg>
        <pc:graphicFrameChg chg="del">
          <ac:chgData name="Mark Herbert" userId="2018b251-adfe-4d54-a02d-dfee7d4f908f" providerId="ADAL" clId="{86FB0779-0B33-8948-AF85-6DE160A01530}" dt="2021-04-01T10:59:35.344" v="2240" actId="478"/>
          <ac:graphicFrameMkLst>
            <pc:docMk/>
            <pc:sldMk cId="2081447683" sldId="442"/>
            <ac:graphicFrameMk id="2" creationId="{FB472F64-CBB0-41EA-85ED-1041FB6ECF71}"/>
          </ac:graphicFrameMkLst>
        </pc:graphicFrameChg>
        <pc:graphicFrameChg chg="del mod modGraphic">
          <ac:chgData name="Mark Herbert" userId="2018b251-adfe-4d54-a02d-dfee7d4f908f" providerId="ADAL" clId="{86FB0779-0B33-8948-AF85-6DE160A01530}" dt="2021-04-01T13:40:14.536" v="4688" actId="478"/>
          <ac:graphicFrameMkLst>
            <pc:docMk/>
            <pc:sldMk cId="2081447683" sldId="442"/>
            <ac:graphicFrameMk id="6" creationId="{9ECDA94B-7853-4D9C-900E-320CBBF54A7D}"/>
          </ac:graphicFrameMkLst>
        </pc:graphicFrameChg>
      </pc:sldChg>
      <pc:sldChg chg="add del">
        <pc:chgData name="Mark Herbert" userId="2018b251-adfe-4d54-a02d-dfee7d4f908f" providerId="ADAL" clId="{86FB0779-0B33-8948-AF85-6DE160A01530}" dt="2021-04-01T11:08:33.884" v="2819" actId="2696"/>
        <pc:sldMkLst>
          <pc:docMk/>
          <pc:sldMk cId="551640027" sldId="443"/>
        </pc:sldMkLst>
      </pc:sldChg>
      <pc:sldChg chg="add del">
        <pc:chgData name="Mark Herbert" userId="2018b251-adfe-4d54-a02d-dfee7d4f908f" providerId="ADAL" clId="{86FB0779-0B33-8948-AF85-6DE160A01530}" dt="2021-04-01T11:09:45.986" v="2884" actId="2696"/>
        <pc:sldMkLst>
          <pc:docMk/>
          <pc:sldMk cId="199702630" sldId="444"/>
        </pc:sldMkLst>
      </pc:sldChg>
      <pc:sldChg chg="add del">
        <pc:chgData name="Mark Herbert" userId="2018b251-adfe-4d54-a02d-dfee7d4f908f" providerId="ADAL" clId="{86FB0779-0B33-8948-AF85-6DE160A01530}" dt="2021-04-01T11:11:33.623" v="2922" actId="2696"/>
        <pc:sldMkLst>
          <pc:docMk/>
          <pc:sldMk cId="2318391782" sldId="445"/>
        </pc:sldMkLst>
      </pc:sldChg>
      <pc:sldChg chg="del">
        <pc:chgData name="Mark Herbert" userId="2018b251-adfe-4d54-a02d-dfee7d4f908f" providerId="ADAL" clId="{86FB0779-0B33-8948-AF85-6DE160A01530}" dt="2021-04-01T08:28:54.238" v="391" actId="2696"/>
        <pc:sldMkLst>
          <pc:docMk/>
          <pc:sldMk cId="2534560570" sldId="446"/>
        </pc:sldMkLst>
      </pc:sldChg>
      <pc:sldChg chg="addSp delSp modSp add mod">
        <pc:chgData name="Mark Herbert" userId="2018b251-adfe-4d54-a02d-dfee7d4f908f" providerId="ADAL" clId="{86FB0779-0B33-8948-AF85-6DE160A01530}" dt="2021-04-13T14:09:44.782" v="9326" actId="167"/>
        <pc:sldMkLst>
          <pc:docMk/>
          <pc:sldMk cId="2439093484" sldId="453"/>
        </pc:sldMkLst>
        <pc:spChg chg="mod">
          <ac:chgData name="Mark Herbert" userId="2018b251-adfe-4d54-a02d-dfee7d4f908f" providerId="ADAL" clId="{86FB0779-0B33-8948-AF85-6DE160A01530}" dt="2021-04-01T16:10:53.703" v="7939" actId="1076"/>
          <ac:spMkLst>
            <pc:docMk/>
            <pc:sldMk cId="2439093484" sldId="453"/>
            <ac:spMk id="2" creationId="{576B1C0F-E199-4BBA-9E54-046630BD22B2}"/>
          </ac:spMkLst>
        </pc:spChg>
        <pc:spChg chg="del mod">
          <ac:chgData name="Mark Herbert" userId="2018b251-adfe-4d54-a02d-dfee7d4f908f" providerId="ADAL" clId="{86FB0779-0B33-8948-AF85-6DE160A01530}" dt="2021-04-01T16:14:08.865" v="8070" actId="478"/>
          <ac:spMkLst>
            <pc:docMk/>
            <pc:sldMk cId="2439093484" sldId="453"/>
            <ac:spMk id="9" creationId="{36BE1900-D5D1-874D-B7E9-9DBAB64FD60E}"/>
          </ac:spMkLst>
        </pc:spChg>
        <pc:spChg chg="mod">
          <ac:chgData name="Mark Herbert" userId="2018b251-adfe-4d54-a02d-dfee7d4f908f" providerId="ADAL" clId="{86FB0779-0B33-8948-AF85-6DE160A01530}" dt="2021-04-01T16:16:24.719" v="8252" actId="14100"/>
          <ac:spMkLst>
            <pc:docMk/>
            <pc:sldMk cId="2439093484" sldId="453"/>
            <ac:spMk id="10" creationId="{BA3FDBC8-31F3-2442-949C-4DDB4DFB9C8D}"/>
          </ac:spMkLst>
        </pc:spChg>
        <pc:spChg chg="add mod">
          <ac:chgData name="Mark Herbert" userId="2018b251-adfe-4d54-a02d-dfee7d4f908f" providerId="ADAL" clId="{86FB0779-0B33-8948-AF85-6DE160A01530}" dt="2021-04-01T16:16:46.489" v="8257" actId="14100"/>
          <ac:spMkLst>
            <pc:docMk/>
            <pc:sldMk cId="2439093484" sldId="453"/>
            <ac:spMk id="11" creationId="{E8C9D9A5-9FDB-264E-ADC7-CA04391619A6}"/>
          </ac:spMkLst>
        </pc:spChg>
        <pc:picChg chg="mod">
          <ac:chgData name="Mark Herbert" userId="2018b251-adfe-4d54-a02d-dfee7d4f908f" providerId="ADAL" clId="{86FB0779-0B33-8948-AF85-6DE160A01530}" dt="2021-04-01T16:16:35.934" v="8255" actId="1076"/>
          <ac:picMkLst>
            <pc:docMk/>
            <pc:sldMk cId="2439093484" sldId="453"/>
            <ac:picMk id="7" creationId="{1CC83B69-A6D1-48DD-8CEE-E0667B118A4D}"/>
          </ac:picMkLst>
        </pc:picChg>
        <pc:picChg chg="del">
          <ac:chgData name="Mark Herbert" userId="2018b251-adfe-4d54-a02d-dfee7d4f908f" providerId="ADAL" clId="{86FB0779-0B33-8948-AF85-6DE160A01530}" dt="2021-04-13T14:04:02.016" v="9258" actId="478"/>
          <ac:picMkLst>
            <pc:docMk/>
            <pc:sldMk cId="2439093484" sldId="453"/>
            <ac:picMk id="8" creationId="{B84C854F-1730-443D-A4A1-183AEA7B95FE}"/>
          </ac:picMkLst>
        </pc:picChg>
        <pc:picChg chg="add mod">
          <ac:chgData name="Mark Herbert" userId="2018b251-adfe-4d54-a02d-dfee7d4f908f" providerId="ADAL" clId="{86FB0779-0B33-8948-AF85-6DE160A01530}" dt="2021-04-13T14:09:44.782" v="9326" actId="167"/>
          <ac:picMkLst>
            <pc:docMk/>
            <pc:sldMk cId="2439093484" sldId="453"/>
            <ac:picMk id="9" creationId="{3FD4CD00-535B-8741-9430-FDCB03FC7F2B}"/>
          </ac:picMkLst>
        </pc:picChg>
      </pc:sldChg>
      <pc:sldChg chg="modSp del mod">
        <pc:chgData name="Mark Herbert" userId="2018b251-adfe-4d54-a02d-dfee7d4f908f" providerId="ADAL" clId="{86FB0779-0B33-8948-AF85-6DE160A01530}" dt="2021-04-01T14:07:35.719" v="5352" actId="2696"/>
        <pc:sldMkLst>
          <pc:docMk/>
          <pc:sldMk cId="2721908909" sldId="453"/>
        </pc:sldMkLst>
        <pc:spChg chg="mod">
          <ac:chgData name="Mark Herbert" userId="2018b251-adfe-4d54-a02d-dfee7d4f908f" providerId="ADAL" clId="{86FB0779-0B33-8948-AF85-6DE160A01530}" dt="2021-04-01T14:07:09.966" v="5351" actId="20577"/>
          <ac:spMkLst>
            <pc:docMk/>
            <pc:sldMk cId="2721908909" sldId="453"/>
            <ac:spMk id="10" creationId="{BA3FDBC8-31F3-2442-949C-4DDB4DFB9C8D}"/>
          </ac:spMkLst>
        </pc:spChg>
      </pc:sldChg>
      <pc:sldChg chg="addSp delSp modSp mod ord">
        <pc:chgData name="Mark Herbert" userId="2018b251-adfe-4d54-a02d-dfee7d4f908f" providerId="ADAL" clId="{86FB0779-0B33-8948-AF85-6DE160A01530}" dt="2021-04-13T14:09:39.327" v="9324" actId="167"/>
        <pc:sldMkLst>
          <pc:docMk/>
          <pc:sldMk cId="1784027888" sldId="454"/>
        </pc:sldMkLst>
        <pc:spChg chg="mod">
          <ac:chgData name="Mark Herbert" userId="2018b251-adfe-4d54-a02d-dfee7d4f908f" providerId="ADAL" clId="{86FB0779-0B33-8948-AF85-6DE160A01530}" dt="2021-04-01T16:06:14.900" v="7925" actId="14100"/>
          <ac:spMkLst>
            <pc:docMk/>
            <pc:sldMk cId="1784027888" sldId="454"/>
            <ac:spMk id="2" creationId="{5A2762AF-2110-C144-9483-0785D0210709}"/>
          </ac:spMkLst>
        </pc:spChg>
        <pc:spChg chg="add del mod">
          <ac:chgData name="Mark Herbert" userId="2018b251-adfe-4d54-a02d-dfee7d4f908f" providerId="ADAL" clId="{86FB0779-0B33-8948-AF85-6DE160A01530}" dt="2021-04-01T16:03:53.605" v="7862" actId="478"/>
          <ac:spMkLst>
            <pc:docMk/>
            <pc:sldMk cId="1784027888" sldId="454"/>
            <ac:spMk id="4" creationId="{445C6FBA-6F4C-5A40-A074-0A93B62218C1}"/>
          </ac:spMkLst>
        </pc:spChg>
        <pc:spChg chg="mod">
          <ac:chgData name="Mark Herbert" userId="2018b251-adfe-4d54-a02d-dfee7d4f908f" providerId="ADAL" clId="{86FB0779-0B33-8948-AF85-6DE160A01530}" dt="2021-04-01T16:09:00.554" v="7933" actId="1076"/>
          <ac:spMkLst>
            <pc:docMk/>
            <pc:sldMk cId="1784027888" sldId="454"/>
            <ac:spMk id="11" creationId="{D4161FA3-200C-9C43-9281-796D20A64483}"/>
          </ac:spMkLst>
        </pc:spChg>
        <pc:graphicFrameChg chg="mod modGraphic">
          <ac:chgData name="Mark Herbert" userId="2018b251-adfe-4d54-a02d-dfee7d4f908f" providerId="ADAL" clId="{86FB0779-0B33-8948-AF85-6DE160A01530}" dt="2021-04-01T16:06:01.054" v="7922" actId="1076"/>
          <ac:graphicFrameMkLst>
            <pc:docMk/>
            <pc:sldMk cId="1784027888" sldId="454"/>
            <ac:graphicFrameMk id="3" creationId="{8294F1E4-FDDD-48F2-BDA2-28A544BBAAF6}"/>
          </ac:graphicFrameMkLst>
        </pc:graphicFrameChg>
        <pc:picChg chg="del">
          <ac:chgData name="Mark Herbert" userId="2018b251-adfe-4d54-a02d-dfee7d4f908f" providerId="ADAL" clId="{86FB0779-0B33-8948-AF85-6DE160A01530}" dt="2021-04-13T14:03:58.470" v="9257" actId="478"/>
          <ac:picMkLst>
            <pc:docMk/>
            <pc:sldMk cId="1784027888" sldId="454"/>
            <ac:picMk id="8" creationId="{5081C487-B8C6-0343-89ED-C60FF7DB38A8}"/>
          </ac:picMkLst>
        </pc:picChg>
        <pc:picChg chg="mod">
          <ac:chgData name="Mark Herbert" userId="2018b251-adfe-4d54-a02d-dfee7d4f908f" providerId="ADAL" clId="{86FB0779-0B33-8948-AF85-6DE160A01530}" dt="2021-04-01T16:08:10.853" v="7932" actId="1076"/>
          <ac:picMkLst>
            <pc:docMk/>
            <pc:sldMk cId="1784027888" sldId="454"/>
            <ac:picMk id="10" creationId="{73F1AE0A-D71A-44D4-9EAD-596A22231A15}"/>
          </ac:picMkLst>
        </pc:picChg>
        <pc:picChg chg="add mod">
          <ac:chgData name="Mark Herbert" userId="2018b251-adfe-4d54-a02d-dfee7d4f908f" providerId="ADAL" clId="{86FB0779-0B33-8948-AF85-6DE160A01530}" dt="2021-04-13T14:09:39.327" v="9324" actId="167"/>
          <ac:picMkLst>
            <pc:docMk/>
            <pc:sldMk cId="1784027888" sldId="454"/>
            <ac:picMk id="12" creationId="{859804BF-4395-A244-9B6D-7247BE1A4C30}"/>
          </ac:picMkLst>
        </pc:picChg>
        <pc:picChg chg="del">
          <ac:chgData name="Mark Herbert" userId="2018b251-adfe-4d54-a02d-dfee7d4f908f" providerId="ADAL" clId="{86FB0779-0B33-8948-AF85-6DE160A01530}" dt="2021-04-01T16:05:50.213" v="7919" actId="478"/>
          <ac:picMkLst>
            <pc:docMk/>
            <pc:sldMk cId="1784027888" sldId="454"/>
            <ac:picMk id="12" creationId="{D6A5A7A7-E225-A543-BCA9-EA0653C5355F}"/>
          </ac:picMkLst>
        </pc:picChg>
        <pc:picChg chg="mod">
          <ac:chgData name="Mark Herbert" userId="2018b251-adfe-4d54-a02d-dfee7d4f908f" providerId="ADAL" clId="{86FB0779-0B33-8948-AF85-6DE160A01530}" dt="2021-04-01T16:08:10.853" v="7932" actId="1076"/>
          <ac:picMkLst>
            <pc:docMk/>
            <pc:sldMk cId="1784027888" sldId="454"/>
            <ac:picMk id="14" creationId="{0A0AABEB-7B18-4DDC-B9F6-8F10267EFC02}"/>
          </ac:picMkLst>
        </pc:picChg>
        <pc:picChg chg="mod">
          <ac:chgData name="Mark Herbert" userId="2018b251-adfe-4d54-a02d-dfee7d4f908f" providerId="ADAL" clId="{86FB0779-0B33-8948-AF85-6DE160A01530}" dt="2021-04-01T16:08:10.853" v="7932" actId="1076"/>
          <ac:picMkLst>
            <pc:docMk/>
            <pc:sldMk cId="1784027888" sldId="454"/>
            <ac:picMk id="15" creationId="{57AC165B-1C64-4091-8C48-A0AEC5739C3F}"/>
          </ac:picMkLst>
        </pc:picChg>
      </pc:sldChg>
      <pc:sldChg chg="addSp delSp modSp add mod modNotesTx">
        <pc:chgData name="Mark Herbert" userId="2018b251-adfe-4d54-a02d-dfee7d4f908f" providerId="ADAL" clId="{86FB0779-0B33-8948-AF85-6DE160A01530}" dt="2021-04-13T14:27:41.581" v="9426" actId="255"/>
        <pc:sldMkLst>
          <pc:docMk/>
          <pc:sldMk cId="1766317319" sldId="482"/>
        </pc:sldMkLst>
        <pc:spChg chg="add del mod">
          <ac:chgData name="Mark Herbert" userId="2018b251-adfe-4d54-a02d-dfee7d4f908f" providerId="ADAL" clId="{86FB0779-0B33-8948-AF85-6DE160A01530}" dt="2021-04-13T14:27:36.084" v="9424" actId="478"/>
          <ac:spMkLst>
            <pc:docMk/>
            <pc:sldMk cId="1766317319" sldId="482"/>
            <ac:spMk id="2" creationId="{D41EDCD6-B822-184C-ADAB-4B72269C06D9}"/>
          </ac:spMkLst>
        </pc:spChg>
        <pc:spChg chg="add del mod topLvl">
          <ac:chgData name="Mark Herbert" userId="2018b251-adfe-4d54-a02d-dfee7d4f908f" providerId="ADAL" clId="{86FB0779-0B33-8948-AF85-6DE160A01530}" dt="2021-04-13T14:26:48.119" v="9410" actId="478"/>
          <ac:spMkLst>
            <pc:docMk/>
            <pc:sldMk cId="1766317319" sldId="482"/>
            <ac:spMk id="23" creationId="{07ACB09A-1183-184A-A25C-E7BA37E86E95}"/>
          </ac:spMkLst>
        </pc:spChg>
        <pc:spChg chg="add mod topLvl">
          <ac:chgData name="Mark Herbert" userId="2018b251-adfe-4d54-a02d-dfee7d4f908f" providerId="ADAL" clId="{86FB0779-0B33-8948-AF85-6DE160A01530}" dt="2021-04-13T14:24:56.130" v="9360" actId="165"/>
          <ac:spMkLst>
            <pc:docMk/>
            <pc:sldMk cId="1766317319" sldId="482"/>
            <ac:spMk id="24" creationId="{6A3E2E6B-33BA-6745-BC86-8B398E528A09}"/>
          </ac:spMkLst>
        </pc:spChg>
        <pc:spChg chg="del mod topLvl">
          <ac:chgData name="Mark Herbert" userId="2018b251-adfe-4d54-a02d-dfee7d4f908f" providerId="ADAL" clId="{86FB0779-0B33-8948-AF85-6DE160A01530}" dt="2021-04-13T14:27:16.038" v="9419" actId="478"/>
          <ac:spMkLst>
            <pc:docMk/>
            <pc:sldMk cId="1766317319" sldId="482"/>
            <ac:spMk id="175" creationId="{00000000-0000-0000-0000-000000000000}"/>
          </ac:spMkLst>
        </pc:spChg>
        <pc:spChg chg="mod topLvl">
          <ac:chgData name="Mark Herbert" userId="2018b251-adfe-4d54-a02d-dfee7d4f908f" providerId="ADAL" clId="{86FB0779-0B33-8948-AF85-6DE160A01530}" dt="2021-04-13T14:27:41.581" v="9426" actId="255"/>
          <ac:spMkLst>
            <pc:docMk/>
            <pc:sldMk cId="1766317319" sldId="482"/>
            <ac:spMk id="176" creationId="{00000000-0000-0000-0000-000000000000}"/>
          </ac:spMkLst>
        </pc:spChg>
        <pc:spChg chg="mod">
          <ac:chgData name="Mark Herbert" userId="2018b251-adfe-4d54-a02d-dfee7d4f908f" providerId="ADAL" clId="{86FB0779-0B33-8948-AF85-6DE160A01530}" dt="2021-04-13T13:16:25.057" v="8810" actId="1076"/>
          <ac:spMkLst>
            <pc:docMk/>
            <pc:sldMk cId="1766317319" sldId="482"/>
            <ac:spMk id="178" creationId="{00000000-0000-0000-0000-000000000000}"/>
          </ac:spMkLst>
        </pc:spChg>
        <pc:spChg chg="mod topLvl">
          <ac:chgData name="Mark Herbert" userId="2018b251-adfe-4d54-a02d-dfee7d4f908f" providerId="ADAL" clId="{86FB0779-0B33-8948-AF85-6DE160A01530}" dt="2021-04-13T14:25:46.073" v="9395" actId="255"/>
          <ac:spMkLst>
            <pc:docMk/>
            <pc:sldMk cId="1766317319" sldId="482"/>
            <ac:spMk id="180" creationId="{00000000-0000-0000-0000-000000000000}"/>
          </ac:spMkLst>
        </pc:spChg>
        <pc:spChg chg="mod topLvl">
          <ac:chgData name="Mark Herbert" userId="2018b251-adfe-4d54-a02d-dfee7d4f908f" providerId="ADAL" clId="{86FB0779-0B33-8948-AF85-6DE160A01530}" dt="2021-04-13T14:26:09.423" v="9399" actId="207"/>
          <ac:spMkLst>
            <pc:docMk/>
            <pc:sldMk cId="1766317319" sldId="482"/>
            <ac:spMk id="181" creationId="{00000000-0000-0000-0000-000000000000}"/>
          </ac:spMkLst>
        </pc:spChg>
        <pc:spChg chg="mod topLvl">
          <ac:chgData name="Mark Herbert" userId="2018b251-adfe-4d54-a02d-dfee7d4f908f" providerId="ADAL" clId="{86FB0779-0B33-8948-AF85-6DE160A01530}" dt="2021-04-13T14:27:00.798" v="9413" actId="255"/>
          <ac:spMkLst>
            <pc:docMk/>
            <pc:sldMk cId="1766317319" sldId="482"/>
            <ac:spMk id="182" creationId="{00000000-0000-0000-0000-000000000000}"/>
          </ac:spMkLst>
        </pc:spChg>
        <pc:spChg chg="mod topLvl">
          <ac:chgData name="Mark Herbert" userId="2018b251-adfe-4d54-a02d-dfee7d4f908f" providerId="ADAL" clId="{86FB0779-0B33-8948-AF85-6DE160A01530}" dt="2021-04-13T14:24:56.130" v="9360" actId="165"/>
          <ac:spMkLst>
            <pc:docMk/>
            <pc:sldMk cId="1766317319" sldId="482"/>
            <ac:spMk id="183" creationId="{00000000-0000-0000-0000-000000000000}"/>
          </ac:spMkLst>
        </pc:spChg>
        <pc:spChg chg="del mod topLvl">
          <ac:chgData name="Mark Herbert" userId="2018b251-adfe-4d54-a02d-dfee7d4f908f" providerId="ADAL" clId="{86FB0779-0B33-8948-AF85-6DE160A01530}" dt="2021-04-13T14:26:16.500" v="9400" actId="478"/>
          <ac:spMkLst>
            <pc:docMk/>
            <pc:sldMk cId="1766317319" sldId="482"/>
            <ac:spMk id="185" creationId="{00000000-0000-0000-0000-000000000000}"/>
          </ac:spMkLst>
        </pc:spChg>
        <pc:spChg chg="del mod topLvl">
          <ac:chgData name="Mark Herbert" userId="2018b251-adfe-4d54-a02d-dfee7d4f908f" providerId="ADAL" clId="{86FB0779-0B33-8948-AF85-6DE160A01530}" dt="2021-04-13T14:27:12.273" v="9417" actId="478"/>
          <ac:spMkLst>
            <pc:docMk/>
            <pc:sldMk cId="1766317319" sldId="482"/>
            <ac:spMk id="186" creationId="{00000000-0000-0000-0000-000000000000}"/>
          </ac:spMkLst>
        </pc:spChg>
        <pc:spChg chg="del mod topLvl">
          <ac:chgData name="Mark Herbert" userId="2018b251-adfe-4d54-a02d-dfee7d4f908f" providerId="ADAL" clId="{86FB0779-0B33-8948-AF85-6DE160A01530}" dt="2021-04-13T14:25:07.585" v="9362" actId="478"/>
          <ac:spMkLst>
            <pc:docMk/>
            <pc:sldMk cId="1766317319" sldId="482"/>
            <ac:spMk id="187" creationId="{00000000-0000-0000-0000-000000000000}"/>
          </ac:spMkLst>
        </pc:spChg>
        <pc:spChg chg="del mod topLvl">
          <ac:chgData name="Mark Herbert" userId="2018b251-adfe-4d54-a02d-dfee7d4f908f" providerId="ADAL" clId="{86FB0779-0B33-8948-AF85-6DE160A01530}" dt="2021-04-13T14:25:57.968" v="9397" actId="478"/>
          <ac:spMkLst>
            <pc:docMk/>
            <pc:sldMk cId="1766317319" sldId="482"/>
            <ac:spMk id="188" creationId="{00000000-0000-0000-0000-000000000000}"/>
          </ac:spMkLst>
        </pc:spChg>
        <pc:spChg chg="mod topLvl">
          <ac:chgData name="Mark Herbert" userId="2018b251-adfe-4d54-a02d-dfee7d4f908f" providerId="ADAL" clId="{86FB0779-0B33-8948-AF85-6DE160A01530}" dt="2021-04-13T14:25:34.433" v="9393" actId="21"/>
          <ac:spMkLst>
            <pc:docMk/>
            <pc:sldMk cId="1766317319" sldId="482"/>
            <ac:spMk id="189" creationId="{00000000-0000-0000-0000-000000000000}"/>
          </ac:spMkLst>
        </pc:spChg>
        <pc:spChg chg="del mod">
          <ac:chgData name="Mark Herbert" userId="2018b251-adfe-4d54-a02d-dfee7d4f908f" providerId="ADAL" clId="{86FB0779-0B33-8948-AF85-6DE160A01530}" dt="2021-04-01T10:56:13.452" v="2193" actId="478"/>
          <ac:spMkLst>
            <pc:docMk/>
            <pc:sldMk cId="1766317319" sldId="482"/>
            <ac:spMk id="190" creationId="{00000000-0000-0000-0000-000000000000}"/>
          </ac:spMkLst>
        </pc:spChg>
        <pc:spChg chg="del mod">
          <ac:chgData name="Mark Herbert" userId="2018b251-adfe-4d54-a02d-dfee7d4f908f" providerId="ADAL" clId="{86FB0779-0B33-8948-AF85-6DE160A01530}" dt="2021-04-01T10:54:29.439" v="2071" actId="478"/>
          <ac:spMkLst>
            <pc:docMk/>
            <pc:sldMk cId="1766317319" sldId="482"/>
            <ac:spMk id="191" creationId="{00000000-0000-0000-0000-000000000000}"/>
          </ac:spMkLst>
        </pc:spChg>
        <pc:spChg chg="del mod topLvl">
          <ac:chgData name="Mark Herbert" userId="2018b251-adfe-4d54-a02d-dfee7d4f908f" providerId="ADAL" clId="{86FB0779-0B33-8948-AF85-6DE160A01530}" dt="2021-04-13T14:27:08.223" v="9415" actId="478"/>
          <ac:spMkLst>
            <pc:docMk/>
            <pc:sldMk cId="1766317319" sldId="482"/>
            <ac:spMk id="192" creationId="{00000000-0000-0000-0000-000000000000}"/>
          </ac:spMkLst>
        </pc:spChg>
        <pc:grpChg chg="add del mod">
          <ac:chgData name="Mark Herbert" userId="2018b251-adfe-4d54-a02d-dfee7d4f908f" providerId="ADAL" clId="{86FB0779-0B33-8948-AF85-6DE160A01530}" dt="2021-04-01T13:32:45.405" v="4613" actId="165"/>
          <ac:grpSpMkLst>
            <pc:docMk/>
            <pc:sldMk cId="1766317319" sldId="482"/>
            <ac:grpSpMk id="2" creationId="{BC2914A8-5327-F34F-86F5-EC29A003015D}"/>
          </ac:grpSpMkLst>
        </pc:grpChg>
        <pc:grpChg chg="add del mod">
          <ac:chgData name="Mark Herbert" userId="2018b251-adfe-4d54-a02d-dfee7d4f908f" providerId="ADAL" clId="{86FB0779-0B33-8948-AF85-6DE160A01530}" dt="2021-04-13T14:24:56.130" v="9360" actId="165"/>
          <ac:grpSpMkLst>
            <pc:docMk/>
            <pc:sldMk cId="1766317319" sldId="482"/>
            <ac:grpSpMk id="3" creationId="{8C877199-B7D2-4644-8B8E-85D7689451A8}"/>
          </ac:grpSpMkLst>
        </pc:grpChg>
        <pc:picChg chg="del">
          <ac:chgData name="Mark Herbert" userId="2018b251-adfe-4d54-a02d-dfee7d4f908f" providerId="ADAL" clId="{86FB0779-0B33-8948-AF85-6DE160A01530}" dt="2021-04-13T14:02:36.125" v="9232" actId="478"/>
          <ac:picMkLst>
            <pc:docMk/>
            <pc:sldMk cId="1766317319" sldId="482"/>
            <ac:picMk id="21" creationId="{79D5C963-61DA-49CE-8397-F7D3F3D7FCFE}"/>
          </ac:picMkLst>
        </pc:picChg>
        <pc:picChg chg="add mod">
          <ac:chgData name="Mark Herbert" userId="2018b251-adfe-4d54-a02d-dfee7d4f908f" providerId="ADAL" clId="{86FB0779-0B33-8948-AF85-6DE160A01530}" dt="2021-04-13T14:26:29.219" v="9404" actId="1076"/>
          <ac:picMkLst>
            <pc:docMk/>
            <pc:sldMk cId="1766317319" sldId="482"/>
            <ac:picMk id="25" creationId="{DE963A30-BF57-BA4C-880C-CF2C454DDFA6}"/>
          </ac:picMkLst>
        </pc:picChg>
        <pc:picChg chg="del">
          <ac:chgData name="Mark Herbert" userId="2018b251-adfe-4d54-a02d-dfee7d4f908f" providerId="ADAL" clId="{86FB0779-0B33-8948-AF85-6DE160A01530}" dt="2021-04-13T14:05:13.044" v="9271" actId="478"/>
          <ac:picMkLst>
            <pc:docMk/>
            <pc:sldMk cId="1766317319" sldId="482"/>
            <ac:picMk id="174" creationId="{00000000-0000-0000-0000-000000000000}"/>
          </ac:picMkLst>
        </pc:picChg>
        <pc:picChg chg="mod topLvl">
          <ac:chgData name="Mark Herbert" userId="2018b251-adfe-4d54-a02d-dfee7d4f908f" providerId="ADAL" clId="{86FB0779-0B33-8948-AF85-6DE160A01530}" dt="2021-04-13T14:24:56.130" v="9360" actId="165"/>
          <ac:picMkLst>
            <pc:docMk/>
            <pc:sldMk cId="1766317319" sldId="482"/>
            <ac:picMk id="184" creationId="{00000000-0000-0000-0000-000000000000}"/>
          </ac:picMkLst>
        </pc:picChg>
      </pc:sldChg>
      <pc:sldChg chg="delSp modSp del mod">
        <pc:chgData name="Mark Herbert" userId="2018b251-adfe-4d54-a02d-dfee7d4f908f" providerId="ADAL" clId="{86FB0779-0B33-8948-AF85-6DE160A01530}" dt="2021-04-01T11:59:29.445" v="4231" actId="2696"/>
        <pc:sldMkLst>
          <pc:docMk/>
          <pc:sldMk cId="3600556054" sldId="507"/>
        </pc:sldMkLst>
        <pc:spChg chg="mod">
          <ac:chgData name="Mark Herbert" userId="2018b251-adfe-4d54-a02d-dfee7d4f908f" providerId="ADAL" clId="{86FB0779-0B33-8948-AF85-6DE160A01530}" dt="2021-04-01T11:48:26.115" v="4123" actId="21"/>
          <ac:spMkLst>
            <pc:docMk/>
            <pc:sldMk cId="3600556054" sldId="507"/>
            <ac:spMk id="11" creationId="{D4161FA3-200C-9C43-9281-796D20A64483}"/>
          </ac:spMkLst>
        </pc:spChg>
        <pc:spChg chg="del">
          <ac:chgData name="Mark Herbert" userId="2018b251-adfe-4d54-a02d-dfee7d4f908f" providerId="ADAL" clId="{86FB0779-0B33-8948-AF85-6DE160A01530}" dt="2021-04-01T11:50:03.412" v="4130" actId="21"/>
          <ac:spMkLst>
            <pc:docMk/>
            <pc:sldMk cId="3600556054" sldId="507"/>
            <ac:spMk id="22" creationId="{ADDD829A-D6F9-5A46-B900-633E7F987AB7}"/>
          </ac:spMkLst>
        </pc:spChg>
      </pc:sldChg>
      <pc:sldChg chg="addSp delSp modSp mod">
        <pc:chgData name="Mark Herbert" userId="2018b251-adfe-4d54-a02d-dfee7d4f908f" providerId="ADAL" clId="{86FB0779-0B33-8948-AF85-6DE160A01530}" dt="2021-04-13T14:08:47.440" v="9314" actId="167"/>
        <pc:sldMkLst>
          <pc:docMk/>
          <pc:sldMk cId="3312637500" sldId="508"/>
        </pc:sldMkLst>
        <pc:spChg chg="mod">
          <ac:chgData name="Mark Herbert" userId="2018b251-adfe-4d54-a02d-dfee7d4f908f" providerId="ADAL" clId="{86FB0779-0B33-8948-AF85-6DE160A01530}" dt="2021-04-01T12:00:33.394" v="4246" actId="1076"/>
          <ac:spMkLst>
            <pc:docMk/>
            <pc:sldMk cId="3312637500" sldId="508"/>
            <ac:spMk id="7" creationId="{BBBEFC95-F0D0-4E34-8F31-DC45EBA7754D}"/>
          </ac:spMkLst>
        </pc:spChg>
        <pc:spChg chg="mod">
          <ac:chgData name="Mark Herbert" userId="2018b251-adfe-4d54-a02d-dfee7d4f908f" providerId="ADAL" clId="{86FB0779-0B33-8948-AF85-6DE160A01530}" dt="2021-04-01T15:25:19.204" v="7291" actId="164"/>
          <ac:spMkLst>
            <pc:docMk/>
            <pc:sldMk cId="3312637500" sldId="508"/>
            <ac:spMk id="8" creationId="{B0E639C7-6FD2-44FD-9937-697159445DA4}"/>
          </ac:spMkLst>
        </pc:spChg>
        <pc:spChg chg="mod">
          <ac:chgData name="Mark Herbert" userId="2018b251-adfe-4d54-a02d-dfee7d4f908f" providerId="ADAL" clId="{86FB0779-0B33-8948-AF85-6DE160A01530}" dt="2021-04-01T15:25:19.204" v="7291" actId="164"/>
          <ac:spMkLst>
            <pc:docMk/>
            <pc:sldMk cId="3312637500" sldId="508"/>
            <ac:spMk id="13" creationId="{FC4F6FCC-AD34-47C2-82F1-75E38599D4FA}"/>
          </ac:spMkLst>
        </pc:spChg>
        <pc:spChg chg="mod">
          <ac:chgData name="Mark Herbert" userId="2018b251-adfe-4d54-a02d-dfee7d4f908f" providerId="ADAL" clId="{86FB0779-0B33-8948-AF85-6DE160A01530}" dt="2021-04-01T15:25:19.204" v="7291" actId="164"/>
          <ac:spMkLst>
            <pc:docMk/>
            <pc:sldMk cId="3312637500" sldId="508"/>
            <ac:spMk id="15" creationId="{5E99F0EF-1329-430B-A7E7-3B62A84F145F}"/>
          </ac:spMkLst>
        </pc:spChg>
        <pc:grpChg chg="add mod">
          <ac:chgData name="Mark Herbert" userId="2018b251-adfe-4d54-a02d-dfee7d4f908f" providerId="ADAL" clId="{86FB0779-0B33-8948-AF85-6DE160A01530}" dt="2021-04-01T15:25:26.881" v="7292" actId="1076"/>
          <ac:grpSpMkLst>
            <pc:docMk/>
            <pc:sldMk cId="3312637500" sldId="508"/>
            <ac:grpSpMk id="2" creationId="{CA945DC5-6AD7-9140-9EF0-C0DF598ED4DD}"/>
          </ac:grpSpMkLst>
        </pc:grpChg>
        <pc:picChg chg="mod">
          <ac:chgData name="Mark Herbert" userId="2018b251-adfe-4d54-a02d-dfee7d4f908f" providerId="ADAL" clId="{86FB0779-0B33-8948-AF85-6DE160A01530}" dt="2021-04-01T15:25:19.204" v="7291" actId="164"/>
          <ac:picMkLst>
            <pc:docMk/>
            <pc:sldMk cId="3312637500" sldId="508"/>
            <ac:picMk id="5" creationId="{C46905B9-1D00-43B4-ADA2-C156BD5AB0E7}"/>
          </ac:picMkLst>
        </pc:picChg>
        <pc:picChg chg="add del mod">
          <ac:chgData name="Mark Herbert" userId="2018b251-adfe-4d54-a02d-dfee7d4f908f" providerId="ADAL" clId="{86FB0779-0B33-8948-AF85-6DE160A01530}" dt="2021-04-13T14:03:41.398" v="9252" actId="478"/>
          <ac:picMkLst>
            <pc:docMk/>
            <pc:sldMk cId="3312637500" sldId="508"/>
            <ac:picMk id="9" creationId="{5B668312-0A23-6242-9BAC-867FA4ED342E}"/>
          </ac:picMkLst>
        </pc:picChg>
        <pc:picChg chg="add mod">
          <ac:chgData name="Mark Herbert" userId="2018b251-adfe-4d54-a02d-dfee7d4f908f" providerId="ADAL" clId="{86FB0779-0B33-8948-AF85-6DE160A01530}" dt="2021-04-13T14:08:47.440" v="9314" actId="167"/>
          <ac:picMkLst>
            <pc:docMk/>
            <pc:sldMk cId="3312637500" sldId="508"/>
            <ac:picMk id="11" creationId="{0ED29A0D-2883-6E46-BA26-FBE56A1D3323}"/>
          </ac:picMkLst>
        </pc:picChg>
        <pc:picChg chg="del mod">
          <ac:chgData name="Mark Herbert" userId="2018b251-adfe-4d54-a02d-dfee7d4f908f" providerId="ADAL" clId="{86FB0779-0B33-8948-AF85-6DE160A01530}" dt="2021-04-01T11:59:51.117" v="4236" actId="478"/>
          <ac:picMkLst>
            <pc:docMk/>
            <pc:sldMk cId="3312637500" sldId="508"/>
            <ac:picMk id="12" creationId="{4625D2C5-77A4-894E-9F77-E8A32DAA18BA}"/>
          </ac:picMkLst>
        </pc:picChg>
      </pc:sldChg>
      <pc:sldChg chg="addSp delSp modSp del mod">
        <pc:chgData name="Mark Herbert" userId="2018b251-adfe-4d54-a02d-dfee7d4f908f" providerId="ADAL" clId="{86FB0779-0B33-8948-AF85-6DE160A01530}" dt="2021-04-01T14:06:11.941" v="5348" actId="2696"/>
        <pc:sldMkLst>
          <pc:docMk/>
          <pc:sldMk cId="1832719585" sldId="509"/>
        </pc:sldMkLst>
        <pc:spChg chg="mod">
          <ac:chgData name="Mark Herbert" userId="2018b251-adfe-4d54-a02d-dfee7d4f908f" providerId="ADAL" clId="{86FB0779-0B33-8948-AF85-6DE160A01530}" dt="2021-04-01T14:05:01.662" v="5347" actId="1076"/>
          <ac:spMkLst>
            <pc:docMk/>
            <pc:sldMk cId="1832719585" sldId="509"/>
            <ac:spMk id="2" creationId="{921A9A3F-C8E8-43B7-9C03-C3803A9BD2F6}"/>
          </ac:spMkLst>
        </pc:spChg>
        <pc:spChg chg="mod">
          <ac:chgData name="Mark Herbert" userId="2018b251-adfe-4d54-a02d-dfee7d4f908f" providerId="ADAL" clId="{86FB0779-0B33-8948-AF85-6DE160A01530}" dt="2021-04-01T11:33:47.139" v="3623" actId="1076"/>
          <ac:spMkLst>
            <pc:docMk/>
            <pc:sldMk cId="1832719585" sldId="509"/>
            <ac:spMk id="11" creationId="{D4161FA3-200C-9C43-9281-796D20A64483}"/>
          </ac:spMkLst>
        </pc:spChg>
        <pc:spChg chg="mod topLvl">
          <ac:chgData name="Mark Herbert" userId="2018b251-adfe-4d54-a02d-dfee7d4f908f" providerId="ADAL" clId="{86FB0779-0B33-8948-AF85-6DE160A01530}" dt="2021-04-01T14:04:02.769" v="5333" actId="20577"/>
          <ac:spMkLst>
            <pc:docMk/>
            <pc:sldMk cId="1832719585" sldId="509"/>
            <ac:spMk id="15" creationId="{660B7B3E-4C8C-974D-9810-2B856B0F6EAB}"/>
          </ac:spMkLst>
        </pc:spChg>
        <pc:grpChg chg="add mod">
          <ac:chgData name="Mark Herbert" userId="2018b251-adfe-4d54-a02d-dfee7d4f908f" providerId="ADAL" clId="{86FB0779-0B33-8948-AF85-6DE160A01530}" dt="2021-04-01T09:14:25.532" v="861" actId="164"/>
          <ac:grpSpMkLst>
            <pc:docMk/>
            <pc:sldMk cId="1832719585" sldId="509"/>
            <ac:grpSpMk id="3" creationId="{9162C672-F3BC-014D-ADA6-BFF21621C0FA}"/>
          </ac:grpSpMkLst>
        </pc:grpChg>
        <pc:grpChg chg="add del mod">
          <ac:chgData name="Mark Herbert" userId="2018b251-adfe-4d54-a02d-dfee7d4f908f" providerId="ADAL" clId="{86FB0779-0B33-8948-AF85-6DE160A01530}" dt="2021-04-01T09:14:41.334" v="877" actId="165"/>
          <ac:grpSpMkLst>
            <pc:docMk/>
            <pc:sldMk cId="1832719585" sldId="509"/>
            <ac:grpSpMk id="4" creationId="{AD6365C0-89A4-B349-865C-0E24E8068537}"/>
          </ac:grpSpMkLst>
        </pc:grpChg>
        <pc:grpChg chg="add mod">
          <ac:chgData name="Mark Herbert" userId="2018b251-adfe-4d54-a02d-dfee7d4f908f" providerId="ADAL" clId="{86FB0779-0B33-8948-AF85-6DE160A01530}" dt="2021-04-01T14:04:55.270" v="5346" actId="1076"/>
          <ac:grpSpMkLst>
            <pc:docMk/>
            <pc:sldMk cId="1832719585" sldId="509"/>
            <ac:grpSpMk id="5" creationId="{E661AE49-7751-F344-B6E4-D6FDB2C63DE8}"/>
          </ac:grpSpMkLst>
        </pc:grpChg>
        <pc:grpChg chg="add del mod">
          <ac:chgData name="Mark Herbert" userId="2018b251-adfe-4d54-a02d-dfee7d4f908f" providerId="ADAL" clId="{86FB0779-0B33-8948-AF85-6DE160A01530}" dt="2021-04-01T11:35:24.964" v="3630" actId="165"/>
          <ac:grpSpMkLst>
            <pc:docMk/>
            <pc:sldMk cId="1832719585" sldId="509"/>
            <ac:grpSpMk id="16" creationId="{FF569CBC-E343-CF49-9F6C-51C16BC76843}"/>
          </ac:grpSpMkLst>
        </pc:grpChg>
        <pc:picChg chg="del mod topLvl">
          <ac:chgData name="Mark Herbert" userId="2018b251-adfe-4d54-a02d-dfee7d4f908f" providerId="ADAL" clId="{86FB0779-0B33-8948-AF85-6DE160A01530}" dt="2021-04-01T11:35:06.543" v="3624" actId="478"/>
          <ac:picMkLst>
            <pc:docMk/>
            <pc:sldMk cId="1832719585" sldId="509"/>
            <ac:picMk id="10" creationId="{8CAA28E9-B25E-0D41-A5E2-6038A36349DE}"/>
          </ac:picMkLst>
        </pc:picChg>
        <pc:picChg chg="add del mod">
          <ac:chgData name="Mark Herbert" userId="2018b251-adfe-4d54-a02d-dfee7d4f908f" providerId="ADAL" clId="{86FB0779-0B33-8948-AF85-6DE160A01530}" dt="2021-04-01T09:15:13.563" v="887" actId="478"/>
          <ac:picMkLst>
            <pc:docMk/>
            <pc:sldMk cId="1832719585" sldId="509"/>
            <ac:picMk id="12" creationId="{AFD2AEA1-AB3D-9049-9491-64EF816160CB}"/>
          </ac:picMkLst>
        </pc:picChg>
        <pc:picChg chg="del mod topLvl">
          <ac:chgData name="Mark Herbert" userId="2018b251-adfe-4d54-a02d-dfee7d4f908f" providerId="ADAL" clId="{86FB0779-0B33-8948-AF85-6DE160A01530}" dt="2021-04-01T11:35:07.525" v="3625" actId="478"/>
          <ac:picMkLst>
            <pc:docMk/>
            <pc:sldMk cId="1832719585" sldId="509"/>
            <ac:picMk id="13" creationId="{8932CC70-E443-2D41-B874-493BB842E39A}"/>
          </ac:picMkLst>
        </pc:picChg>
        <pc:picChg chg="del mod topLvl">
          <ac:chgData name="Mark Herbert" userId="2018b251-adfe-4d54-a02d-dfee7d4f908f" providerId="ADAL" clId="{86FB0779-0B33-8948-AF85-6DE160A01530}" dt="2021-04-01T11:35:08.775" v="3626" actId="478"/>
          <ac:picMkLst>
            <pc:docMk/>
            <pc:sldMk cId="1832719585" sldId="509"/>
            <ac:picMk id="14" creationId="{D765AAD9-9F40-F840-8A14-528F704E8C24}"/>
          </ac:picMkLst>
        </pc:picChg>
        <pc:picChg chg="mod topLvl">
          <ac:chgData name="Mark Herbert" userId="2018b251-adfe-4d54-a02d-dfee7d4f908f" providerId="ADAL" clId="{86FB0779-0B33-8948-AF85-6DE160A01530}" dt="2021-04-01T11:36:27.477" v="3637" actId="164"/>
          <ac:picMkLst>
            <pc:docMk/>
            <pc:sldMk cId="1832719585" sldId="509"/>
            <ac:picMk id="17" creationId="{A4068450-2D6E-2444-B051-89D8DCC32885}"/>
          </ac:picMkLst>
        </pc:picChg>
        <pc:picChg chg="mod topLvl">
          <ac:chgData name="Mark Herbert" userId="2018b251-adfe-4d54-a02d-dfee7d4f908f" providerId="ADAL" clId="{86FB0779-0B33-8948-AF85-6DE160A01530}" dt="2021-04-01T11:36:27.477" v="3637" actId="164"/>
          <ac:picMkLst>
            <pc:docMk/>
            <pc:sldMk cId="1832719585" sldId="509"/>
            <ac:picMk id="18" creationId="{DDD73A6A-96D0-E643-BAD2-89C27CA492B4}"/>
          </ac:picMkLst>
        </pc:picChg>
        <pc:picChg chg="mod topLvl">
          <ac:chgData name="Mark Herbert" userId="2018b251-adfe-4d54-a02d-dfee7d4f908f" providerId="ADAL" clId="{86FB0779-0B33-8948-AF85-6DE160A01530}" dt="2021-04-01T11:36:27.477" v="3637" actId="164"/>
          <ac:picMkLst>
            <pc:docMk/>
            <pc:sldMk cId="1832719585" sldId="509"/>
            <ac:picMk id="19" creationId="{99926D1A-8F4C-3F42-9BAC-876F0C659FB1}"/>
          </ac:picMkLst>
        </pc:picChg>
        <pc:picChg chg="del mod">
          <ac:chgData name="Mark Herbert" userId="2018b251-adfe-4d54-a02d-dfee7d4f908f" providerId="ADAL" clId="{86FB0779-0B33-8948-AF85-6DE160A01530}" dt="2021-04-01T11:35:17.706" v="3629" actId="478"/>
          <ac:picMkLst>
            <pc:docMk/>
            <pc:sldMk cId="1832719585" sldId="509"/>
            <ac:picMk id="20" creationId="{4C886359-E024-8345-940E-07D18D444B04}"/>
          </ac:picMkLst>
        </pc:picChg>
        <pc:picChg chg="mod topLvl">
          <ac:chgData name="Mark Herbert" userId="2018b251-adfe-4d54-a02d-dfee7d4f908f" providerId="ADAL" clId="{86FB0779-0B33-8948-AF85-6DE160A01530}" dt="2021-04-01T11:36:27.477" v="3637" actId="164"/>
          <ac:picMkLst>
            <pc:docMk/>
            <pc:sldMk cId="1832719585" sldId="509"/>
            <ac:picMk id="21" creationId="{DBAC9C10-EDC3-144B-9C8F-FCEE1B751F55}"/>
          </ac:picMkLst>
        </pc:picChg>
      </pc:sldChg>
      <pc:sldChg chg="addSp delSp modSp add mod ord">
        <pc:chgData name="Mark Herbert" userId="2018b251-adfe-4d54-a02d-dfee7d4f908f" providerId="ADAL" clId="{86FB0779-0B33-8948-AF85-6DE160A01530}" dt="2021-04-13T14:09:15.930" v="9318" actId="167"/>
        <pc:sldMkLst>
          <pc:docMk/>
          <pc:sldMk cId="3903172804" sldId="509"/>
        </pc:sldMkLst>
        <pc:spChg chg="mod">
          <ac:chgData name="Mark Herbert" userId="2018b251-adfe-4d54-a02d-dfee7d4f908f" providerId="ADAL" clId="{86FB0779-0B33-8948-AF85-6DE160A01530}" dt="2021-04-01T15:57:53.272" v="7600" actId="20577"/>
          <ac:spMkLst>
            <pc:docMk/>
            <pc:sldMk cId="3903172804" sldId="509"/>
            <ac:spMk id="2" creationId="{921A9A3F-C8E8-43B7-9C03-C3803A9BD2F6}"/>
          </ac:spMkLst>
        </pc:spChg>
        <pc:picChg chg="del">
          <ac:chgData name="Mark Herbert" userId="2018b251-adfe-4d54-a02d-dfee7d4f908f" providerId="ADAL" clId="{86FB0779-0B33-8948-AF85-6DE160A01530}" dt="2021-04-13T14:03:47.140" v="9254" actId="478"/>
          <ac:picMkLst>
            <pc:docMk/>
            <pc:sldMk cId="3903172804" sldId="509"/>
            <ac:picMk id="8" creationId="{5081C487-B8C6-0343-89ED-C60FF7DB38A8}"/>
          </ac:picMkLst>
        </pc:picChg>
        <pc:picChg chg="add mod">
          <ac:chgData name="Mark Herbert" userId="2018b251-adfe-4d54-a02d-dfee7d4f908f" providerId="ADAL" clId="{86FB0779-0B33-8948-AF85-6DE160A01530}" dt="2021-04-13T14:09:15.930" v="9318" actId="167"/>
          <ac:picMkLst>
            <pc:docMk/>
            <pc:sldMk cId="3903172804" sldId="509"/>
            <ac:picMk id="12" creationId="{B947F1B6-9C25-E142-957B-A6F344A4970D}"/>
          </ac:picMkLst>
        </pc:picChg>
        <pc:picChg chg="mod">
          <ac:chgData name="Mark Herbert" userId="2018b251-adfe-4d54-a02d-dfee7d4f908f" providerId="ADAL" clId="{86FB0779-0B33-8948-AF85-6DE160A01530}" dt="2021-04-12T11:43:57.321" v="8552" actId="692"/>
          <ac:picMkLst>
            <pc:docMk/>
            <pc:sldMk cId="3903172804" sldId="509"/>
            <ac:picMk id="17" creationId="{A4068450-2D6E-2444-B051-89D8DCC32885}"/>
          </ac:picMkLst>
        </pc:picChg>
        <pc:picChg chg="mod">
          <ac:chgData name="Mark Herbert" userId="2018b251-adfe-4d54-a02d-dfee7d4f908f" providerId="ADAL" clId="{86FB0779-0B33-8948-AF85-6DE160A01530}" dt="2021-04-12T11:43:57.321" v="8552" actId="692"/>
          <ac:picMkLst>
            <pc:docMk/>
            <pc:sldMk cId="3903172804" sldId="509"/>
            <ac:picMk id="18" creationId="{DDD73A6A-96D0-E643-BAD2-89C27CA492B4}"/>
          </ac:picMkLst>
        </pc:picChg>
        <pc:picChg chg="mod">
          <ac:chgData name="Mark Herbert" userId="2018b251-adfe-4d54-a02d-dfee7d4f908f" providerId="ADAL" clId="{86FB0779-0B33-8948-AF85-6DE160A01530}" dt="2021-04-12T11:43:57.321" v="8552" actId="692"/>
          <ac:picMkLst>
            <pc:docMk/>
            <pc:sldMk cId="3903172804" sldId="509"/>
            <ac:picMk id="19" creationId="{99926D1A-8F4C-3F42-9BAC-876F0C659FB1}"/>
          </ac:picMkLst>
        </pc:picChg>
        <pc:picChg chg="mod">
          <ac:chgData name="Mark Herbert" userId="2018b251-adfe-4d54-a02d-dfee7d4f908f" providerId="ADAL" clId="{86FB0779-0B33-8948-AF85-6DE160A01530}" dt="2021-04-12T11:43:57.321" v="8552" actId="692"/>
          <ac:picMkLst>
            <pc:docMk/>
            <pc:sldMk cId="3903172804" sldId="509"/>
            <ac:picMk id="21" creationId="{DBAC9C10-EDC3-144B-9C8F-FCEE1B751F55}"/>
          </ac:picMkLst>
        </pc:picChg>
      </pc:sldChg>
      <pc:sldChg chg="del">
        <pc:chgData name="Mark Herbert" userId="2018b251-adfe-4d54-a02d-dfee7d4f908f" providerId="ADAL" clId="{86FB0779-0B33-8948-AF85-6DE160A01530}" dt="2021-04-01T09:15:42.119" v="888" actId="2696"/>
        <pc:sldMkLst>
          <pc:docMk/>
          <pc:sldMk cId="1177164090" sldId="510"/>
        </pc:sldMkLst>
      </pc:sldChg>
      <pc:sldChg chg="add del">
        <pc:chgData name="Mark Herbert" userId="2018b251-adfe-4d54-a02d-dfee7d4f908f" providerId="ADAL" clId="{86FB0779-0B33-8948-AF85-6DE160A01530}" dt="2021-04-01T11:09:42.938" v="2882" actId="2696"/>
        <pc:sldMkLst>
          <pc:docMk/>
          <pc:sldMk cId="4220818675" sldId="566"/>
        </pc:sldMkLst>
      </pc:sldChg>
      <pc:sldChg chg="add del">
        <pc:chgData name="Mark Herbert" userId="2018b251-adfe-4d54-a02d-dfee7d4f908f" providerId="ADAL" clId="{86FB0779-0B33-8948-AF85-6DE160A01530}" dt="2021-04-01T11:09:43.838" v="2883" actId="2696"/>
        <pc:sldMkLst>
          <pc:docMk/>
          <pc:sldMk cId="814096051" sldId="567"/>
        </pc:sldMkLst>
      </pc:sldChg>
      <pc:sldChg chg="addSp delSp modSp mod">
        <pc:chgData name="Mark Herbert" userId="2018b251-adfe-4d54-a02d-dfee7d4f908f" providerId="ADAL" clId="{86FB0779-0B33-8948-AF85-6DE160A01530}" dt="2021-04-13T14:04:53.414" v="9266" actId="167"/>
        <pc:sldMkLst>
          <pc:docMk/>
          <pc:sldMk cId="182378725" sldId="581"/>
        </pc:sldMkLst>
        <pc:spChg chg="mod">
          <ac:chgData name="Mark Herbert" userId="2018b251-adfe-4d54-a02d-dfee7d4f908f" providerId="ADAL" clId="{86FB0779-0B33-8948-AF85-6DE160A01530}" dt="2021-04-13T13:12:13.764" v="8796" actId="20577"/>
          <ac:spMkLst>
            <pc:docMk/>
            <pc:sldMk cId="182378725" sldId="581"/>
            <ac:spMk id="3" creationId="{E992A3F3-D8E7-6D49-AACA-EDE230592294}"/>
          </ac:spMkLst>
        </pc:spChg>
        <pc:spChg chg="mod">
          <ac:chgData name="Mark Herbert" userId="2018b251-adfe-4d54-a02d-dfee7d4f908f" providerId="ADAL" clId="{86FB0779-0B33-8948-AF85-6DE160A01530}" dt="2021-04-01T09:44:45.891" v="1483" actId="255"/>
          <ac:spMkLst>
            <pc:docMk/>
            <pc:sldMk cId="182378725" sldId="581"/>
            <ac:spMk id="7" creationId="{5ED65A5C-E91F-CB49-A34D-417E99191428}"/>
          </ac:spMkLst>
        </pc:spChg>
        <pc:picChg chg="del mod">
          <ac:chgData name="Mark Herbert" userId="2018b251-adfe-4d54-a02d-dfee7d4f908f" providerId="ADAL" clId="{86FB0779-0B33-8948-AF85-6DE160A01530}" dt="2021-04-13T14:04:47.550" v="9264" actId="478"/>
          <ac:picMkLst>
            <pc:docMk/>
            <pc:sldMk cId="182378725" sldId="581"/>
            <ac:picMk id="5" creationId="{06D7F1AE-21ED-BD40-B3F2-2D00FEFA05A8}"/>
          </ac:picMkLst>
        </pc:picChg>
        <pc:picChg chg="mod">
          <ac:chgData name="Mark Herbert" userId="2018b251-adfe-4d54-a02d-dfee7d4f908f" providerId="ADAL" clId="{86FB0779-0B33-8948-AF85-6DE160A01530}" dt="2021-04-01T08:11:22.175" v="51" actId="1076"/>
          <ac:picMkLst>
            <pc:docMk/>
            <pc:sldMk cId="182378725" sldId="581"/>
            <ac:picMk id="6" creationId="{BE6E837A-E523-CF45-9169-5512C37E7693}"/>
          </ac:picMkLst>
        </pc:picChg>
        <pc:picChg chg="add mod">
          <ac:chgData name="Mark Herbert" userId="2018b251-adfe-4d54-a02d-dfee7d4f908f" providerId="ADAL" clId="{86FB0779-0B33-8948-AF85-6DE160A01530}" dt="2021-04-13T14:04:53.414" v="9266" actId="167"/>
          <ac:picMkLst>
            <pc:docMk/>
            <pc:sldMk cId="182378725" sldId="581"/>
            <ac:picMk id="8" creationId="{5E8CFACD-CEDA-114A-880F-C589340BC08E}"/>
          </ac:picMkLst>
        </pc:picChg>
      </pc:sldChg>
      <pc:sldChg chg="addSp delSp modSp add mod ord modNotesTx">
        <pc:chgData name="Mark Herbert" userId="2018b251-adfe-4d54-a02d-dfee7d4f908f" providerId="ADAL" clId="{86FB0779-0B33-8948-AF85-6DE160A01530}" dt="2021-04-13T14:05:47.526" v="9277" actId="167"/>
        <pc:sldMkLst>
          <pc:docMk/>
          <pc:sldMk cId="654749801" sldId="582"/>
        </pc:sldMkLst>
        <pc:spChg chg="mod">
          <ac:chgData name="Mark Herbert" userId="2018b251-adfe-4d54-a02d-dfee7d4f908f" providerId="ADAL" clId="{86FB0779-0B33-8948-AF85-6DE160A01530}" dt="2021-04-01T10:58:06.141" v="2208" actId="20577"/>
          <ac:spMkLst>
            <pc:docMk/>
            <pc:sldMk cId="654749801" sldId="582"/>
            <ac:spMk id="36" creationId="{F1026DD4-72F1-48ED-A8D8-CC545E353472}"/>
          </ac:spMkLst>
        </pc:spChg>
        <pc:spChg chg="mod">
          <ac:chgData name="Mark Herbert" userId="2018b251-adfe-4d54-a02d-dfee7d4f908f" providerId="ADAL" clId="{86FB0779-0B33-8948-AF85-6DE160A01530}" dt="2021-04-01T11:00:45.590" v="2341" actId="164"/>
          <ac:spMkLst>
            <pc:docMk/>
            <pc:sldMk cId="654749801" sldId="582"/>
            <ac:spMk id="37" creationId="{ADDE799C-7F0B-44E6-BF69-6880A2D423B3}"/>
          </ac:spMkLst>
        </pc:spChg>
        <pc:grpChg chg="mod">
          <ac:chgData name="Mark Herbert" userId="2018b251-adfe-4d54-a02d-dfee7d4f908f" providerId="ADAL" clId="{86FB0779-0B33-8948-AF85-6DE160A01530}" dt="2021-04-01T11:00:45.590" v="2341" actId="164"/>
          <ac:grpSpMkLst>
            <pc:docMk/>
            <pc:sldMk cId="654749801" sldId="582"/>
            <ac:grpSpMk id="2" creationId="{2D714A82-0894-4A2A-9824-9A8321916608}"/>
          </ac:grpSpMkLst>
        </pc:grpChg>
        <pc:grpChg chg="mod">
          <ac:chgData name="Mark Herbert" userId="2018b251-adfe-4d54-a02d-dfee7d4f908f" providerId="ADAL" clId="{86FB0779-0B33-8948-AF85-6DE160A01530}" dt="2021-04-01T11:00:45.590" v="2341" actId="164"/>
          <ac:grpSpMkLst>
            <pc:docMk/>
            <pc:sldMk cId="654749801" sldId="582"/>
            <ac:grpSpMk id="3" creationId="{5856A15F-6699-4FA2-99E9-BDF1382B092F}"/>
          </ac:grpSpMkLst>
        </pc:grpChg>
        <pc:grpChg chg="mod">
          <ac:chgData name="Mark Herbert" userId="2018b251-adfe-4d54-a02d-dfee7d4f908f" providerId="ADAL" clId="{86FB0779-0B33-8948-AF85-6DE160A01530}" dt="2021-04-01T11:00:45.590" v="2341" actId="164"/>
          <ac:grpSpMkLst>
            <pc:docMk/>
            <pc:sldMk cId="654749801" sldId="582"/>
            <ac:grpSpMk id="5" creationId="{83CBE464-37D7-49CE-A81C-5F9C1205634C}"/>
          </ac:grpSpMkLst>
        </pc:grpChg>
        <pc:grpChg chg="mod">
          <ac:chgData name="Mark Herbert" userId="2018b251-adfe-4d54-a02d-dfee7d4f908f" providerId="ADAL" clId="{86FB0779-0B33-8948-AF85-6DE160A01530}" dt="2021-04-01T11:00:45.590" v="2341" actId="164"/>
          <ac:grpSpMkLst>
            <pc:docMk/>
            <pc:sldMk cId="654749801" sldId="582"/>
            <ac:grpSpMk id="6" creationId="{002A3DB1-9F7C-442C-A47C-352D8BF81029}"/>
          </ac:grpSpMkLst>
        </pc:grpChg>
        <pc:grpChg chg="add del mod">
          <ac:chgData name="Mark Herbert" userId="2018b251-adfe-4d54-a02d-dfee7d4f908f" providerId="ADAL" clId="{86FB0779-0B33-8948-AF85-6DE160A01530}" dt="2021-04-01T13:37:33.306" v="4625" actId="478"/>
          <ac:grpSpMkLst>
            <pc:docMk/>
            <pc:sldMk cId="654749801" sldId="582"/>
            <ac:grpSpMk id="8" creationId="{637C1F64-E064-6043-B2C7-7D16DF12C43F}"/>
          </ac:grpSpMkLst>
        </pc:grpChg>
        <pc:graphicFrameChg chg="add mod">
          <ac:chgData name="Mark Herbert" userId="2018b251-adfe-4d54-a02d-dfee7d4f908f" providerId="ADAL" clId="{86FB0779-0B33-8948-AF85-6DE160A01530}" dt="2021-04-01T13:37:51.118" v="4627" actId="1076"/>
          <ac:graphicFrameMkLst>
            <pc:docMk/>
            <pc:sldMk cId="654749801" sldId="582"/>
            <ac:graphicFrameMk id="23" creationId="{38C272D8-E41D-C94E-B019-C4496E1B1830}"/>
          </ac:graphicFrameMkLst>
        </pc:graphicFrameChg>
        <pc:picChg chg="del">
          <ac:chgData name="Mark Herbert" userId="2018b251-adfe-4d54-a02d-dfee7d4f908f" providerId="ADAL" clId="{86FB0779-0B33-8948-AF85-6DE160A01530}" dt="2021-04-13T14:02:43.644" v="9234" actId="478"/>
          <ac:picMkLst>
            <pc:docMk/>
            <pc:sldMk cId="654749801" sldId="582"/>
            <ac:picMk id="4" creationId="{C8D10F94-56C7-4DA7-B23E-CAF42DC15D52}"/>
          </ac:picMkLst>
        </pc:picChg>
        <pc:picChg chg="add mod">
          <ac:chgData name="Mark Herbert" userId="2018b251-adfe-4d54-a02d-dfee7d4f908f" providerId="ADAL" clId="{86FB0779-0B33-8948-AF85-6DE160A01530}" dt="2021-04-13T14:05:47.526" v="9277" actId="167"/>
          <ac:picMkLst>
            <pc:docMk/>
            <pc:sldMk cId="654749801" sldId="582"/>
            <ac:picMk id="8" creationId="{0B2DD74E-F7E7-8D43-8D88-6FF4A1663942}"/>
          </ac:picMkLst>
        </pc:picChg>
      </pc:sldChg>
      <pc:sldChg chg="addSp delSp modSp del mod ord">
        <pc:chgData name="Mark Herbert" userId="2018b251-adfe-4d54-a02d-dfee7d4f908f" providerId="ADAL" clId="{86FB0779-0B33-8948-AF85-6DE160A01530}" dt="2021-04-01T15:51:57.333" v="7562" actId="2696"/>
        <pc:sldMkLst>
          <pc:docMk/>
          <pc:sldMk cId="2292353972" sldId="605"/>
        </pc:sldMkLst>
        <pc:picChg chg="del">
          <ac:chgData name="Mark Herbert" userId="2018b251-adfe-4d54-a02d-dfee7d4f908f" providerId="ADAL" clId="{86FB0779-0B33-8948-AF85-6DE160A01530}" dt="2021-04-01T12:24:41.757" v="4554" actId="478"/>
          <ac:picMkLst>
            <pc:docMk/>
            <pc:sldMk cId="2292353972" sldId="605"/>
            <ac:picMk id="12" creationId="{4625D2C5-77A4-894E-9F77-E8A32DAA18BA}"/>
          </ac:picMkLst>
        </pc:picChg>
        <pc:picChg chg="add mod">
          <ac:chgData name="Mark Herbert" userId="2018b251-adfe-4d54-a02d-dfee7d4f908f" providerId="ADAL" clId="{86FB0779-0B33-8948-AF85-6DE160A01530}" dt="2021-04-01T12:26:28.337" v="4573" actId="167"/>
          <ac:picMkLst>
            <pc:docMk/>
            <pc:sldMk cId="2292353972" sldId="605"/>
            <ac:picMk id="14" creationId="{48615786-D3C9-D149-AAB9-1017747AD9D7}"/>
          </ac:picMkLst>
        </pc:picChg>
        <pc:picChg chg="add mod">
          <ac:chgData name="Mark Herbert" userId="2018b251-adfe-4d54-a02d-dfee7d4f908f" providerId="ADAL" clId="{86FB0779-0B33-8948-AF85-6DE160A01530}" dt="2021-04-01T12:26:04.089" v="4569" actId="167"/>
          <ac:picMkLst>
            <pc:docMk/>
            <pc:sldMk cId="2292353972" sldId="605"/>
            <ac:picMk id="15" creationId="{3D7181F4-EB5F-9446-B586-A609A08E47A6}"/>
          </ac:picMkLst>
        </pc:picChg>
        <pc:picChg chg="add mod">
          <ac:chgData name="Mark Herbert" userId="2018b251-adfe-4d54-a02d-dfee7d4f908f" providerId="ADAL" clId="{86FB0779-0B33-8948-AF85-6DE160A01530}" dt="2021-04-01T12:26:16.639" v="4571" actId="167"/>
          <ac:picMkLst>
            <pc:docMk/>
            <pc:sldMk cId="2292353972" sldId="605"/>
            <ac:picMk id="17" creationId="{780B4D2F-DAE5-8A49-B23E-F442784C8B64}"/>
          </ac:picMkLst>
        </pc:picChg>
        <pc:picChg chg="del">
          <ac:chgData name="Mark Herbert" userId="2018b251-adfe-4d54-a02d-dfee7d4f908f" providerId="ADAL" clId="{86FB0779-0B33-8948-AF85-6DE160A01530}" dt="2021-04-01T12:25:02.234" v="4559" actId="478"/>
          <ac:picMkLst>
            <pc:docMk/>
            <pc:sldMk cId="2292353972" sldId="605"/>
            <ac:picMk id="28" creationId="{0287DC3D-D5CA-AB47-8F88-A0C4258D7C29}"/>
          </ac:picMkLst>
        </pc:picChg>
        <pc:cxnChg chg="mod">
          <ac:chgData name="Mark Herbert" userId="2018b251-adfe-4d54-a02d-dfee7d4f908f" providerId="ADAL" clId="{86FB0779-0B33-8948-AF85-6DE160A01530}" dt="2021-04-01T12:26:33.939" v="4574" actId="14100"/>
          <ac:cxnSpMkLst>
            <pc:docMk/>
            <pc:sldMk cId="2292353972" sldId="605"/>
            <ac:cxnSpMk id="31" creationId="{6107FC9F-8E9F-764E-A477-5800FB90B7E7}"/>
          </ac:cxnSpMkLst>
        </pc:cxnChg>
        <pc:cxnChg chg="mod">
          <ac:chgData name="Mark Herbert" userId="2018b251-adfe-4d54-a02d-dfee7d4f908f" providerId="ADAL" clId="{86FB0779-0B33-8948-AF85-6DE160A01530}" dt="2021-04-01T12:25:55.295" v="4568" actId="166"/>
          <ac:cxnSpMkLst>
            <pc:docMk/>
            <pc:sldMk cId="2292353972" sldId="605"/>
            <ac:cxnSpMk id="34" creationId="{E730C070-AF5A-C94B-AC26-7E4CB32CCA32}"/>
          </ac:cxnSpMkLst>
        </pc:cxnChg>
      </pc:sldChg>
      <pc:sldChg chg="addSp delSp modSp mod">
        <pc:chgData name="Mark Herbert" userId="2018b251-adfe-4d54-a02d-dfee7d4f908f" providerId="ADAL" clId="{86FB0779-0B33-8948-AF85-6DE160A01530}" dt="2021-04-13T14:11:47.277" v="9357" actId="167"/>
        <pc:sldMkLst>
          <pc:docMk/>
          <pc:sldMk cId="1258444455" sldId="608"/>
        </pc:sldMkLst>
        <pc:picChg chg="add mod">
          <ac:chgData name="Mark Herbert" userId="2018b251-adfe-4d54-a02d-dfee7d4f908f" providerId="ADAL" clId="{86FB0779-0B33-8948-AF85-6DE160A01530}" dt="2021-04-13T14:11:47.277" v="9357" actId="167"/>
          <ac:picMkLst>
            <pc:docMk/>
            <pc:sldMk cId="1258444455" sldId="608"/>
            <ac:picMk id="11" creationId="{842B3262-3224-C54A-9208-B71E25D90595}"/>
          </ac:picMkLst>
        </pc:picChg>
        <pc:picChg chg="del">
          <ac:chgData name="Mark Herbert" userId="2018b251-adfe-4d54-a02d-dfee7d4f908f" providerId="ADAL" clId="{86FB0779-0B33-8948-AF85-6DE160A01530}" dt="2021-04-13T14:04:13.169" v="9262" actId="478"/>
          <ac:picMkLst>
            <pc:docMk/>
            <pc:sldMk cId="1258444455" sldId="608"/>
            <ac:picMk id="21" creationId="{09036855-59CF-46ED-8924-76B37BBFC810}"/>
          </ac:picMkLst>
        </pc:picChg>
      </pc:sldChg>
      <pc:sldChg chg="addSp delSp modSp add mod">
        <pc:chgData name="Mark Herbert" userId="2018b251-adfe-4d54-a02d-dfee7d4f908f" providerId="ADAL" clId="{86FB0779-0B33-8948-AF85-6DE160A01530}" dt="2021-04-13T14:11:53.201" v="9359" actId="167"/>
        <pc:sldMkLst>
          <pc:docMk/>
          <pc:sldMk cId="3301908370" sldId="610"/>
        </pc:sldMkLst>
        <pc:picChg chg="del">
          <ac:chgData name="Mark Herbert" userId="2018b251-adfe-4d54-a02d-dfee7d4f908f" providerId="ADAL" clId="{86FB0779-0B33-8948-AF85-6DE160A01530}" dt="2021-04-13T14:04:16.481" v="9263" actId="478"/>
          <ac:picMkLst>
            <pc:docMk/>
            <pc:sldMk cId="3301908370" sldId="610"/>
            <ac:picMk id="2" creationId="{3227186A-0C55-4DAE-B8B1-78E78441CE5D}"/>
          </ac:picMkLst>
        </pc:picChg>
        <pc:picChg chg="add mod">
          <ac:chgData name="Mark Herbert" userId="2018b251-adfe-4d54-a02d-dfee7d4f908f" providerId="ADAL" clId="{86FB0779-0B33-8948-AF85-6DE160A01530}" dt="2021-04-13T14:11:53.201" v="9359" actId="167"/>
          <ac:picMkLst>
            <pc:docMk/>
            <pc:sldMk cId="3301908370" sldId="610"/>
            <ac:picMk id="17" creationId="{07EEF7AC-8669-D14A-A899-99672492978A}"/>
          </ac:picMkLst>
        </pc:picChg>
      </pc:sldChg>
      <pc:sldChg chg="del">
        <pc:chgData name="Mark Herbert" userId="2018b251-adfe-4d54-a02d-dfee7d4f908f" providerId="ADAL" clId="{86FB0779-0B33-8948-AF85-6DE160A01530}" dt="2021-04-13T11:31:57.408" v="8767" actId="2696"/>
        <pc:sldMkLst>
          <pc:docMk/>
          <pc:sldMk cId="3902436350" sldId="631"/>
        </pc:sldMkLst>
      </pc:sldChg>
      <pc:sldChg chg="del">
        <pc:chgData name="Mark Herbert" userId="2018b251-adfe-4d54-a02d-dfee7d4f908f" providerId="ADAL" clId="{86FB0779-0B33-8948-AF85-6DE160A01530}" dt="2021-03-25T15:03:07.830" v="0" actId="2696"/>
        <pc:sldMkLst>
          <pc:docMk/>
          <pc:sldMk cId="2502939905" sldId="632"/>
        </pc:sldMkLst>
      </pc:sldChg>
      <pc:sldChg chg="modSp del mod ord">
        <pc:chgData name="Mark Herbert" userId="2018b251-adfe-4d54-a02d-dfee7d4f908f" providerId="ADAL" clId="{86FB0779-0B33-8948-AF85-6DE160A01530}" dt="2021-04-01T11:08:25.085" v="2816" actId="2696"/>
        <pc:sldMkLst>
          <pc:docMk/>
          <pc:sldMk cId="2664762490" sldId="633"/>
        </pc:sldMkLst>
        <pc:spChg chg="mod">
          <ac:chgData name="Mark Herbert" userId="2018b251-adfe-4d54-a02d-dfee7d4f908f" providerId="ADAL" clId="{86FB0779-0B33-8948-AF85-6DE160A01530}" dt="2021-04-01T09:31:25.693" v="1336" actId="1076"/>
          <ac:spMkLst>
            <pc:docMk/>
            <pc:sldMk cId="2664762490" sldId="633"/>
            <ac:spMk id="6" creationId="{903916FC-03D5-4A14-8CC7-1F9E91D8AC9B}"/>
          </ac:spMkLst>
        </pc:spChg>
        <pc:graphicFrameChg chg="mod modGraphic">
          <ac:chgData name="Mark Herbert" userId="2018b251-adfe-4d54-a02d-dfee7d4f908f" providerId="ADAL" clId="{86FB0779-0B33-8948-AF85-6DE160A01530}" dt="2021-04-01T11:08:19.754" v="2814" actId="21"/>
          <ac:graphicFrameMkLst>
            <pc:docMk/>
            <pc:sldMk cId="2664762490" sldId="633"/>
            <ac:graphicFrameMk id="3" creationId="{284F4D95-88D7-4BEF-A142-BF8FF3AB6D71}"/>
          </ac:graphicFrameMkLst>
        </pc:graphicFrameChg>
      </pc:sldChg>
      <pc:sldChg chg="addSp delSp modSp mod">
        <pc:chgData name="Mark Herbert" userId="2018b251-adfe-4d54-a02d-dfee7d4f908f" providerId="ADAL" clId="{86FB0779-0B33-8948-AF85-6DE160A01530}" dt="2021-04-13T14:11:33.951" v="9353" actId="167"/>
        <pc:sldMkLst>
          <pc:docMk/>
          <pc:sldMk cId="1720957988" sldId="634"/>
        </pc:sldMkLst>
        <pc:spChg chg="mod">
          <ac:chgData name="Mark Herbert" userId="2018b251-adfe-4d54-a02d-dfee7d4f908f" providerId="ADAL" clId="{86FB0779-0B33-8948-AF85-6DE160A01530}" dt="2021-04-01T16:31:12.600" v="8466" actId="1076"/>
          <ac:spMkLst>
            <pc:docMk/>
            <pc:sldMk cId="1720957988" sldId="634"/>
            <ac:spMk id="2" creationId="{A60AC6AA-9938-DC4E-AC69-CDB3EA455A8D}"/>
          </ac:spMkLst>
        </pc:spChg>
        <pc:spChg chg="add mod">
          <ac:chgData name="Mark Herbert" userId="2018b251-adfe-4d54-a02d-dfee7d4f908f" providerId="ADAL" clId="{86FB0779-0B33-8948-AF85-6DE160A01530}" dt="2021-04-01T12:33:51.957" v="4596" actId="13926"/>
          <ac:spMkLst>
            <pc:docMk/>
            <pc:sldMk cId="1720957988" sldId="634"/>
            <ac:spMk id="5" creationId="{B5F5BC14-EA55-B14D-8257-65B7041EAD2E}"/>
          </ac:spMkLst>
        </pc:spChg>
        <pc:spChg chg="add del mod">
          <ac:chgData name="Mark Herbert" userId="2018b251-adfe-4d54-a02d-dfee7d4f908f" providerId="ADAL" clId="{86FB0779-0B33-8948-AF85-6DE160A01530}" dt="2021-04-01T12:33:56.478" v="4598" actId="21"/>
          <ac:spMkLst>
            <pc:docMk/>
            <pc:sldMk cId="1720957988" sldId="634"/>
            <ac:spMk id="6" creationId="{43523F4F-DB66-1B4A-8A94-B4583A56240C}"/>
          </ac:spMkLst>
        </pc:spChg>
        <pc:spChg chg="add mod">
          <ac:chgData name="Mark Herbert" userId="2018b251-adfe-4d54-a02d-dfee7d4f908f" providerId="ADAL" clId="{86FB0779-0B33-8948-AF85-6DE160A01530}" dt="2021-04-01T16:33:20.585" v="8492" actId="113"/>
          <ac:spMkLst>
            <pc:docMk/>
            <pc:sldMk cId="1720957988" sldId="634"/>
            <ac:spMk id="8" creationId="{BB2CAC46-3EA1-104E-A7B8-F6277A60105C}"/>
          </ac:spMkLst>
        </pc:spChg>
        <pc:picChg chg="del">
          <ac:chgData name="Mark Herbert" userId="2018b251-adfe-4d54-a02d-dfee7d4f908f" providerId="ADAL" clId="{86FB0779-0B33-8948-AF85-6DE160A01530}" dt="2021-04-01T12:33:38.709" v="4575" actId="478"/>
          <ac:picMkLst>
            <pc:docMk/>
            <pc:sldMk cId="1720957988" sldId="634"/>
            <ac:picMk id="3" creationId="{CBE2C316-E992-AC4C-B762-7DBC1706FCB7}"/>
          </ac:picMkLst>
        </pc:picChg>
        <pc:picChg chg="add mod">
          <ac:chgData name="Mark Herbert" userId="2018b251-adfe-4d54-a02d-dfee7d4f908f" providerId="ADAL" clId="{86FB0779-0B33-8948-AF85-6DE160A01530}" dt="2021-04-01T16:00:16.148" v="7699"/>
          <ac:picMkLst>
            <pc:docMk/>
            <pc:sldMk cId="1720957988" sldId="634"/>
            <ac:picMk id="7" creationId="{4729F66D-120A-E54D-AC3C-993F4D8A168B}"/>
          </ac:picMkLst>
        </pc:picChg>
        <pc:picChg chg="add del mod">
          <ac:chgData name="Mark Herbert" userId="2018b251-adfe-4d54-a02d-dfee7d4f908f" providerId="ADAL" clId="{86FB0779-0B33-8948-AF85-6DE160A01530}" dt="2021-04-13T14:04:07.538" v="9260" actId="478"/>
          <ac:picMkLst>
            <pc:docMk/>
            <pc:sldMk cId="1720957988" sldId="634"/>
            <ac:picMk id="9" creationId="{F8DC8065-2333-6B41-9158-01A607D8CAE5}"/>
          </ac:picMkLst>
        </pc:picChg>
        <pc:picChg chg="add del mod">
          <ac:chgData name="Mark Herbert" userId="2018b251-adfe-4d54-a02d-dfee7d4f908f" providerId="ADAL" clId="{86FB0779-0B33-8948-AF85-6DE160A01530}" dt="2021-04-13T14:11:24.048" v="9351" actId="478"/>
          <ac:picMkLst>
            <pc:docMk/>
            <pc:sldMk cId="1720957988" sldId="634"/>
            <ac:picMk id="10" creationId="{7CF45F63-2864-4B41-9BAA-477F3A6BE2C9}"/>
          </ac:picMkLst>
        </pc:picChg>
        <pc:picChg chg="add mod">
          <ac:chgData name="Mark Herbert" userId="2018b251-adfe-4d54-a02d-dfee7d4f908f" providerId="ADAL" clId="{86FB0779-0B33-8948-AF85-6DE160A01530}" dt="2021-04-13T14:11:33.951" v="9353" actId="167"/>
          <ac:picMkLst>
            <pc:docMk/>
            <pc:sldMk cId="1720957988" sldId="634"/>
            <ac:picMk id="11" creationId="{CF87B8BD-77B5-5D40-84C8-CECA02A94AD5}"/>
          </ac:picMkLst>
        </pc:picChg>
        <pc:picChg chg="del">
          <ac:chgData name="Mark Herbert" userId="2018b251-adfe-4d54-a02d-dfee7d4f908f" providerId="ADAL" clId="{86FB0779-0B33-8948-AF85-6DE160A01530}" dt="2021-04-01T16:30:24.956" v="8449" actId="478"/>
          <ac:picMkLst>
            <pc:docMk/>
            <pc:sldMk cId="1720957988" sldId="634"/>
            <ac:picMk id="471" creationId="{00000000-0000-0000-0000-000000000000}"/>
          </ac:picMkLst>
        </pc:picChg>
      </pc:sldChg>
      <pc:sldChg chg="add del ord">
        <pc:chgData name="Mark Herbert" userId="2018b251-adfe-4d54-a02d-dfee7d4f908f" providerId="ADAL" clId="{86FB0779-0B33-8948-AF85-6DE160A01530}" dt="2021-04-01T15:51:37.935" v="7561" actId="2696"/>
        <pc:sldMkLst>
          <pc:docMk/>
          <pc:sldMk cId="127755385" sldId="635"/>
        </pc:sldMkLst>
      </pc:sldChg>
      <pc:sldChg chg="add del">
        <pc:chgData name="Mark Herbert" userId="2018b251-adfe-4d54-a02d-dfee7d4f908f" providerId="ADAL" clId="{86FB0779-0B33-8948-AF85-6DE160A01530}" dt="2021-04-01T09:24:45.295" v="1262" actId="2696"/>
        <pc:sldMkLst>
          <pc:docMk/>
          <pc:sldMk cId="628643564" sldId="635"/>
        </pc:sldMkLst>
      </pc:sldChg>
      <pc:sldChg chg="del">
        <pc:chgData name="Mark Herbert" userId="2018b251-adfe-4d54-a02d-dfee7d4f908f" providerId="ADAL" clId="{86FB0779-0B33-8948-AF85-6DE160A01530}" dt="2021-04-01T09:24:14.613" v="1260" actId="2696"/>
        <pc:sldMkLst>
          <pc:docMk/>
          <pc:sldMk cId="3572039024" sldId="635"/>
        </pc:sldMkLst>
      </pc:sldChg>
      <pc:sldChg chg="modSp add del mod">
        <pc:chgData name="Mark Herbert" userId="2018b251-adfe-4d54-a02d-dfee7d4f908f" providerId="ADAL" clId="{86FB0779-0B33-8948-AF85-6DE160A01530}" dt="2021-04-01T16:39:26.205" v="8512" actId="2696"/>
        <pc:sldMkLst>
          <pc:docMk/>
          <pc:sldMk cId="3109106656" sldId="637"/>
        </pc:sldMkLst>
        <pc:spChg chg="mod">
          <ac:chgData name="Mark Herbert" userId="2018b251-adfe-4d54-a02d-dfee7d4f908f" providerId="ADAL" clId="{86FB0779-0B33-8948-AF85-6DE160A01530}" dt="2021-04-01T16:38:11.836" v="8510" actId="207"/>
          <ac:spMkLst>
            <pc:docMk/>
            <pc:sldMk cId="3109106656" sldId="637"/>
            <ac:spMk id="6" creationId="{380A4799-6F2F-514E-BB3C-1068C385623F}"/>
          </ac:spMkLst>
        </pc:spChg>
      </pc:sldChg>
      <pc:sldChg chg="addSp delSp modSp mod">
        <pc:chgData name="Mark Herbert" userId="2018b251-adfe-4d54-a02d-dfee7d4f908f" providerId="ADAL" clId="{86FB0779-0B33-8948-AF85-6DE160A01530}" dt="2021-04-13T14:00:32.946" v="9218" actId="167"/>
        <pc:sldMkLst>
          <pc:docMk/>
          <pc:sldMk cId="730845481" sldId="639"/>
        </pc:sldMkLst>
        <pc:picChg chg="del">
          <ac:chgData name="Mark Herbert" userId="2018b251-adfe-4d54-a02d-dfee7d4f908f" providerId="ADAL" clId="{86FB0779-0B33-8948-AF85-6DE160A01530}" dt="2021-04-13T14:00:21.538" v="9216" actId="478"/>
          <ac:picMkLst>
            <pc:docMk/>
            <pc:sldMk cId="730845481" sldId="639"/>
            <ac:picMk id="2" creationId="{CAD53889-0B2E-4267-A263-A4149F362625}"/>
          </ac:picMkLst>
        </pc:picChg>
        <pc:picChg chg="add mod">
          <ac:chgData name="Mark Herbert" userId="2018b251-adfe-4d54-a02d-dfee7d4f908f" providerId="ADAL" clId="{86FB0779-0B33-8948-AF85-6DE160A01530}" dt="2021-04-13T14:00:32.946" v="9218" actId="167"/>
          <ac:picMkLst>
            <pc:docMk/>
            <pc:sldMk cId="730845481" sldId="639"/>
            <ac:picMk id="6" creationId="{42395CEA-0E4F-5248-95E5-0EE2E385C99D}"/>
          </ac:picMkLst>
        </pc:picChg>
      </pc:sldChg>
      <pc:sldChg chg="modSp mod">
        <pc:chgData name="Mark Herbert" userId="2018b251-adfe-4d54-a02d-dfee7d4f908f" providerId="ADAL" clId="{86FB0779-0B33-8948-AF85-6DE160A01530}" dt="2021-04-01T08:08:49.111" v="47" actId="20577"/>
        <pc:sldMkLst>
          <pc:docMk/>
          <pc:sldMk cId="18121320" sldId="640"/>
        </pc:sldMkLst>
        <pc:spChg chg="mod">
          <ac:chgData name="Mark Herbert" userId="2018b251-adfe-4d54-a02d-dfee7d4f908f" providerId="ADAL" clId="{86FB0779-0B33-8948-AF85-6DE160A01530}" dt="2021-04-01T08:08:23.904" v="40" actId="1076"/>
          <ac:spMkLst>
            <pc:docMk/>
            <pc:sldMk cId="18121320" sldId="640"/>
            <ac:spMk id="3" creationId="{6F36D061-AE11-46BC-BA24-4EDD59F0CF18}"/>
          </ac:spMkLst>
        </pc:spChg>
        <pc:spChg chg="mod">
          <ac:chgData name="Mark Herbert" userId="2018b251-adfe-4d54-a02d-dfee7d4f908f" providerId="ADAL" clId="{86FB0779-0B33-8948-AF85-6DE160A01530}" dt="2021-04-01T08:08:49.111" v="47" actId="20577"/>
          <ac:spMkLst>
            <pc:docMk/>
            <pc:sldMk cId="18121320" sldId="640"/>
            <ac:spMk id="6" creationId="{C41A4ACA-164D-1D45-BE9D-20D2D3F76C14}"/>
          </ac:spMkLst>
        </pc:spChg>
      </pc:sldChg>
      <pc:sldChg chg="addSp delSp modSp mod">
        <pc:chgData name="Mark Herbert" userId="2018b251-adfe-4d54-a02d-dfee7d4f908f" providerId="ADAL" clId="{86FB0779-0B33-8948-AF85-6DE160A01530}" dt="2021-04-13T14:00:57.161" v="9221" actId="167"/>
        <pc:sldMkLst>
          <pc:docMk/>
          <pc:sldMk cId="141672870" sldId="641"/>
        </pc:sldMkLst>
        <pc:picChg chg="add mod">
          <ac:chgData name="Mark Herbert" userId="2018b251-adfe-4d54-a02d-dfee7d4f908f" providerId="ADAL" clId="{86FB0779-0B33-8948-AF85-6DE160A01530}" dt="2021-04-13T14:00:57.161" v="9221" actId="167"/>
          <ac:picMkLst>
            <pc:docMk/>
            <pc:sldMk cId="141672870" sldId="641"/>
            <ac:picMk id="18" creationId="{F8FF0CE3-C9E5-7546-B4FC-DD08C2CEA99B}"/>
          </ac:picMkLst>
        </pc:picChg>
        <pc:picChg chg="del">
          <ac:chgData name="Mark Herbert" userId="2018b251-adfe-4d54-a02d-dfee7d4f908f" providerId="ADAL" clId="{86FB0779-0B33-8948-AF85-6DE160A01530}" dt="2021-04-13T14:00:50.335" v="9219" actId="478"/>
          <ac:picMkLst>
            <pc:docMk/>
            <pc:sldMk cId="141672870" sldId="641"/>
            <ac:picMk id="21" creationId="{09036855-59CF-46ED-8924-76B37BBFC810}"/>
          </ac:picMkLst>
        </pc:picChg>
      </pc:sldChg>
      <pc:sldChg chg="addSp delSp modSp mod">
        <pc:chgData name="Mark Herbert" userId="2018b251-adfe-4d54-a02d-dfee7d4f908f" providerId="ADAL" clId="{86FB0779-0B33-8948-AF85-6DE160A01530}" dt="2021-04-13T14:04:59.684" v="9268" actId="167"/>
        <pc:sldMkLst>
          <pc:docMk/>
          <pc:sldMk cId="2099084929" sldId="642"/>
        </pc:sldMkLst>
        <pc:picChg chg="del mod">
          <ac:chgData name="Mark Herbert" userId="2018b251-adfe-4d54-a02d-dfee7d4f908f" providerId="ADAL" clId="{86FB0779-0B33-8948-AF85-6DE160A01530}" dt="2021-04-13T14:01:39.316" v="9224" actId="478"/>
          <ac:picMkLst>
            <pc:docMk/>
            <pc:sldMk cId="2099084929" sldId="642"/>
            <ac:picMk id="21" creationId="{EE449933-480B-D449-B985-88A12E8BBE0C}"/>
          </ac:picMkLst>
        </pc:picChg>
        <pc:picChg chg="add del mod">
          <ac:chgData name="Mark Herbert" userId="2018b251-adfe-4d54-a02d-dfee7d4f908f" providerId="ADAL" clId="{86FB0779-0B33-8948-AF85-6DE160A01530}" dt="2021-04-13T14:02:28.819" v="9230" actId="478"/>
          <ac:picMkLst>
            <pc:docMk/>
            <pc:sldMk cId="2099084929" sldId="642"/>
            <ac:picMk id="22" creationId="{A5714936-576B-7347-B8CB-63B02AF3533B}"/>
          </ac:picMkLst>
        </pc:picChg>
        <pc:picChg chg="add mod">
          <ac:chgData name="Mark Herbert" userId="2018b251-adfe-4d54-a02d-dfee7d4f908f" providerId="ADAL" clId="{86FB0779-0B33-8948-AF85-6DE160A01530}" dt="2021-04-13T14:04:59.684" v="9268" actId="167"/>
          <ac:picMkLst>
            <pc:docMk/>
            <pc:sldMk cId="2099084929" sldId="642"/>
            <ac:picMk id="23" creationId="{8482B202-34C8-5141-8F6C-4D9EB657BDAE}"/>
          </ac:picMkLst>
        </pc:picChg>
      </pc:sldChg>
      <pc:sldChg chg="add del">
        <pc:chgData name="Mark Herbert" userId="2018b251-adfe-4d54-a02d-dfee7d4f908f" providerId="ADAL" clId="{86FB0779-0B33-8948-AF85-6DE160A01530}" dt="2021-04-01T08:23:00.314" v="374" actId="2696"/>
        <pc:sldMkLst>
          <pc:docMk/>
          <pc:sldMk cId="67875046" sldId="643"/>
        </pc:sldMkLst>
      </pc:sldChg>
      <pc:sldChg chg="addSp delSp modSp add del mod ord">
        <pc:chgData name="Mark Herbert" userId="2018b251-adfe-4d54-a02d-dfee7d4f908f" providerId="ADAL" clId="{86FB0779-0B33-8948-AF85-6DE160A01530}" dt="2021-04-01T11:24:54.892" v="3054" actId="2696"/>
        <pc:sldMkLst>
          <pc:docMk/>
          <pc:sldMk cId="3667722148" sldId="643"/>
        </pc:sldMkLst>
        <pc:spChg chg="del mod">
          <ac:chgData name="Mark Herbert" userId="2018b251-adfe-4d54-a02d-dfee7d4f908f" providerId="ADAL" clId="{86FB0779-0B33-8948-AF85-6DE160A01530}" dt="2021-04-01T09:32:53.252" v="1344" actId="478"/>
          <ac:spMkLst>
            <pc:docMk/>
            <pc:sldMk cId="3667722148" sldId="643"/>
            <ac:spMk id="2" creationId="{921A9A3F-C8E8-43B7-9C03-C3803A9BD2F6}"/>
          </ac:spMkLst>
        </pc:spChg>
        <pc:spChg chg="del">
          <ac:chgData name="Mark Herbert" userId="2018b251-adfe-4d54-a02d-dfee7d4f908f" providerId="ADAL" clId="{86FB0779-0B33-8948-AF85-6DE160A01530}" dt="2021-04-01T11:18:30.042" v="2923" actId="478"/>
          <ac:spMkLst>
            <pc:docMk/>
            <pc:sldMk cId="3667722148" sldId="643"/>
            <ac:spMk id="3" creationId="{63C01251-845D-4C66-BB4A-ED80C953AB84}"/>
          </ac:spMkLst>
        </pc:spChg>
        <pc:spChg chg="del mod">
          <ac:chgData name="Mark Herbert" userId="2018b251-adfe-4d54-a02d-dfee7d4f908f" providerId="ADAL" clId="{86FB0779-0B33-8948-AF85-6DE160A01530}" dt="2021-04-01T09:32:50.751" v="1343" actId="478"/>
          <ac:spMkLst>
            <pc:docMk/>
            <pc:sldMk cId="3667722148" sldId="643"/>
            <ac:spMk id="11" creationId="{D4161FA3-200C-9C43-9281-796D20A64483}"/>
          </ac:spMkLst>
        </pc:spChg>
        <pc:spChg chg="del">
          <ac:chgData name="Mark Herbert" userId="2018b251-adfe-4d54-a02d-dfee7d4f908f" providerId="ADAL" clId="{86FB0779-0B33-8948-AF85-6DE160A01530}" dt="2021-04-01T09:25:19.020" v="1265" actId="478"/>
          <ac:spMkLst>
            <pc:docMk/>
            <pc:sldMk cId="3667722148" sldId="643"/>
            <ac:spMk id="15" creationId="{660B7B3E-4C8C-974D-9810-2B856B0F6EAB}"/>
          </ac:spMkLst>
        </pc:spChg>
        <pc:picChg chg="del">
          <ac:chgData name="Mark Herbert" userId="2018b251-adfe-4d54-a02d-dfee7d4f908f" providerId="ADAL" clId="{86FB0779-0B33-8948-AF85-6DE160A01530}" dt="2021-04-01T09:25:19.020" v="1265" actId="478"/>
          <ac:picMkLst>
            <pc:docMk/>
            <pc:sldMk cId="3667722148" sldId="643"/>
            <ac:picMk id="10" creationId="{8CAA28E9-B25E-0D41-A5E2-6038A36349DE}"/>
          </ac:picMkLst>
        </pc:picChg>
        <pc:picChg chg="add del mod">
          <ac:chgData name="Mark Herbert" userId="2018b251-adfe-4d54-a02d-dfee7d4f908f" providerId="ADAL" clId="{86FB0779-0B33-8948-AF85-6DE160A01530}" dt="2021-04-01T09:32:44.882" v="1342" actId="478"/>
          <ac:picMkLst>
            <pc:docMk/>
            <pc:sldMk cId="3667722148" sldId="643"/>
            <ac:picMk id="12" creationId="{4B56D91D-4BE6-1844-B3BE-BD62CE31ECB7}"/>
          </ac:picMkLst>
        </pc:picChg>
        <pc:picChg chg="del">
          <ac:chgData name="Mark Herbert" userId="2018b251-adfe-4d54-a02d-dfee7d4f908f" providerId="ADAL" clId="{86FB0779-0B33-8948-AF85-6DE160A01530}" dt="2021-04-01T09:25:19.020" v="1265" actId="478"/>
          <ac:picMkLst>
            <pc:docMk/>
            <pc:sldMk cId="3667722148" sldId="643"/>
            <ac:picMk id="13" creationId="{8932CC70-E443-2D41-B874-493BB842E39A}"/>
          </ac:picMkLst>
        </pc:picChg>
        <pc:picChg chg="del">
          <ac:chgData name="Mark Herbert" userId="2018b251-adfe-4d54-a02d-dfee7d4f908f" providerId="ADAL" clId="{86FB0779-0B33-8948-AF85-6DE160A01530}" dt="2021-04-01T09:25:19.020" v="1265" actId="478"/>
          <ac:picMkLst>
            <pc:docMk/>
            <pc:sldMk cId="3667722148" sldId="643"/>
            <ac:picMk id="14" creationId="{D765AAD9-9F40-F840-8A14-528F704E8C24}"/>
          </ac:picMkLst>
        </pc:picChg>
      </pc:sldChg>
      <pc:sldChg chg="add del">
        <pc:chgData name="Mark Herbert" userId="2018b251-adfe-4d54-a02d-dfee7d4f908f" providerId="ADAL" clId="{86FB0779-0B33-8948-AF85-6DE160A01530}" dt="2021-04-01T11:05:53.163" v="2764" actId="2696"/>
        <pc:sldMkLst>
          <pc:docMk/>
          <pc:sldMk cId="4068013754" sldId="644"/>
        </pc:sldMkLst>
      </pc:sldChg>
      <pc:sldChg chg="addSp delSp modSp add mod ord modAnim modNotesTx">
        <pc:chgData name="Mark Herbert" userId="2018b251-adfe-4d54-a02d-dfee7d4f908f" providerId="ADAL" clId="{86FB0779-0B33-8948-AF85-6DE160A01530}" dt="2021-04-13T14:05:57.011" v="9279" actId="167"/>
        <pc:sldMkLst>
          <pc:docMk/>
          <pc:sldMk cId="1016946719" sldId="645"/>
        </pc:sldMkLst>
        <pc:spChg chg="mod">
          <ac:chgData name="Mark Herbert" userId="2018b251-adfe-4d54-a02d-dfee7d4f908f" providerId="ADAL" clId="{86FB0779-0B33-8948-AF85-6DE160A01530}" dt="2021-04-01T13:49:11.128" v="4953" actId="20577"/>
          <ac:spMkLst>
            <pc:docMk/>
            <pc:sldMk cId="1016946719" sldId="645"/>
            <ac:spMk id="3" creationId="{2D6E85D1-D386-6D41-A3E6-CD361DFE155D}"/>
          </ac:spMkLst>
        </pc:spChg>
        <pc:spChg chg="add mod">
          <ac:chgData name="Mark Herbert" userId="2018b251-adfe-4d54-a02d-dfee7d4f908f" providerId="ADAL" clId="{86FB0779-0B33-8948-AF85-6DE160A01530}" dt="2021-04-13T13:21:01.415" v="8863"/>
          <ac:spMkLst>
            <pc:docMk/>
            <pc:sldMk cId="1016946719" sldId="645"/>
            <ac:spMk id="10" creationId="{20A8132D-2418-DC43-B405-CD86B1849A4A}"/>
          </ac:spMkLst>
        </pc:spChg>
        <pc:spChg chg="del">
          <ac:chgData name="Mark Herbert" userId="2018b251-adfe-4d54-a02d-dfee7d4f908f" providerId="ADAL" clId="{86FB0779-0B33-8948-AF85-6DE160A01530}" dt="2021-04-13T13:21:00.375" v="8862" actId="478"/>
          <ac:spMkLst>
            <pc:docMk/>
            <pc:sldMk cId="1016946719" sldId="645"/>
            <ac:spMk id="36" creationId="{F1026DD4-72F1-48ED-A8D8-CC545E353472}"/>
          </ac:spMkLst>
        </pc:spChg>
        <pc:graphicFrameChg chg="del">
          <ac:chgData name="Mark Herbert" userId="2018b251-adfe-4d54-a02d-dfee7d4f908f" providerId="ADAL" clId="{86FB0779-0B33-8948-AF85-6DE160A01530}" dt="2021-04-01T13:36:42.744" v="4618" actId="21"/>
          <ac:graphicFrameMkLst>
            <pc:docMk/>
            <pc:sldMk cId="1016946719" sldId="645"/>
            <ac:graphicFrameMk id="6" creationId="{9ECDA94B-7853-4D9C-900E-320CBBF54A7D}"/>
          </ac:graphicFrameMkLst>
        </pc:graphicFrameChg>
        <pc:graphicFrameChg chg="add del mod">
          <ac:chgData name="Mark Herbert" userId="2018b251-adfe-4d54-a02d-dfee7d4f908f" providerId="ADAL" clId="{86FB0779-0B33-8948-AF85-6DE160A01530}" dt="2021-04-01T13:36:55.347" v="4621" actId="21"/>
          <ac:graphicFrameMkLst>
            <pc:docMk/>
            <pc:sldMk cId="1016946719" sldId="645"/>
            <ac:graphicFrameMk id="8" creationId="{6EFF86D3-6C5B-414C-B1DF-4B422150C38F}"/>
          </ac:graphicFrameMkLst>
        </pc:graphicFrameChg>
        <pc:picChg chg="del mod">
          <ac:chgData name="Mark Herbert" userId="2018b251-adfe-4d54-a02d-dfee7d4f908f" providerId="ADAL" clId="{86FB0779-0B33-8948-AF85-6DE160A01530}" dt="2021-04-13T14:02:46.621" v="9235" actId="478"/>
          <ac:picMkLst>
            <pc:docMk/>
            <pc:sldMk cId="1016946719" sldId="645"/>
            <ac:picMk id="4" creationId="{C8D10F94-56C7-4DA7-B23E-CAF42DC15D52}"/>
          </ac:picMkLst>
        </pc:picChg>
        <pc:picChg chg="add mod">
          <ac:chgData name="Mark Herbert" userId="2018b251-adfe-4d54-a02d-dfee7d4f908f" providerId="ADAL" clId="{86FB0779-0B33-8948-AF85-6DE160A01530}" dt="2021-04-13T14:05:57.011" v="9279" actId="167"/>
          <ac:picMkLst>
            <pc:docMk/>
            <pc:sldMk cId="1016946719" sldId="645"/>
            <ac:picMk id="11" creationId="{5BE92BBC-9044-B645-A36E-13F9F0CC2629}"/>
          </ac:picMkLst>
        </pc:picChg>
      </pc:sldChg>
      <pc:sldChg chg="addSp delSp modSp add del mod modNotesTx">
        <pc:chgData name="Mark Herbert" userId="2018b251-adfe-4d54-a02d-dfee7d4f908f" providerId="ADAL" clId="{86FB0779-0B33-8948-AF85-6DE160A01530}" dt="2021-04-01T13:41:34.491" v="4711" actId="2696"/>
        <pc:sldMkLst>
          <pc:docMk/>
          <pc:sldMk cId="2807973070" sldId="646"/>
        </pc:sldMkLst>
        <pc:spChg chg="add del mod">
          <ac:chgData name="Mark Herbert" userId="2018b251-adfe-4d54-a02d-dfee7d4f908f" providerId="ADAL" clId="{86FB0779-0B33-8948-AF85-6DE160A01530}" dt="2021-04-01T11:19:40.714" v="2939" actId="478"/>
          <ac:spMkLst>
            <pc:docMk/>
            <pc:sldMk cId="2807973070" sldId="646"/>
            <ac:spMk id="2" creationId="{62CC0615-F708-AB4F-B96A-84006201FA98}"/>
          </ac:spMkLst>
        </pc:spChg>
        <pc:spChg chg="mod">
          <ac:chgData name="Mark Herbert" userId="2018b251-adfe-4d54-a02d-dfee7d4f908f" providerId="ADAL" clId="{86FB0779-0B33-8948-AF85-6DE160A01530}" dt="2021-04-01T13:41:18.431" v="4704" actId="21"/>
          <ac:spMkLst>
            <pc:docMk/>
            <pc:sldMk cId="2807973070" sldId="646"/>
            <ac:spMk id="3" creationId="{2D6E85D1-D386-6D41-A3E6-CD361DFE155D}"/>
          </ac:spMkLst>
        </pc:spChg>
        <pc:spChg chg="del">
          <ac:chgData name="Mark Herbert" userId="2018b251-adfe-4d54-a02d-dfee7d4f908f" providerId="ADAL" clId="{86FB0779-0B33-8948-AF85-6DE160A01530}" dt="2021-04-01T11:06:15.592" v="2771" actId="478"/>
          <ac:spMkLst>
            <pc:docMk/>
            <pc:sldMk cId="2807973070" sldId="646"/>
            <ac:spMk id="5" creationId="{1AD43D4C-307B-4141-84C2-61A5A9C0F660}"/>
          </ac:spMkLst>
        </pc:spChg>
        <pc:graphicFrameChg chg="del">
          <ac:chgData name="Mark Herbert" userId="2018b251-adfe-4d54-a02d-dfee7d4f908f" providerId="ADAL" clId="{86FB0779-0B33-8948-AF85-6DE160A01530}" dt="2021-04-01T13:40:21.157" v="4689" actId="478"/>
          <ac:graphicFrameMkLst>
            <pc:docMk/>
            <pc:sldMk cId="2807973070" sldId="646"/>
            <ac:graphicFrameMk id="6" creationId="{9ECDA94B-7853-4D9C-900E-320CBBF54A7D}"/>
          </ac:graphicFrameMkLst>
        </pc:graphicFrameChg>
      </pc:sldChg>
      <pc:sldChg chg="addSp delSp modSp add del mod modNotesTx">
        <pc:chgData name="Mark Herbert" userId="2018b251-adfe-4d54-a02d-dfee7d4f908f" providerId="ADAL" clId="{86FB0779-0B33-8948-AF85-6DE160A01530}" dt="2021-04-01T13:41:59.101" v="4718" actId="2696"/>
        <pc:sldMkLst>
          <pc:docMk/>
          <pc:sldMk cId="3704578008" sldId="647"/>
        </pc:sldMkLst>
        <pc:spChg chg="del">
          <ac:chgData name="Mark Herbert" userId="2018b251-adfe-4d54-a02d-dfee7d4f908f" providerId="ADAL" clId="{86FB0779-0B33-8948-AF85-6DE160A01530}" dt="2021-04-01T11:06:41.104" v="2778" actId="478"/>
          <ac:spMkLst>
            <pc:docMk/>
            <pc:sldMk cId="3704578008" sldId="647"/>
            <ac:spMk id="2" creationId="{62CC0615-F708-AB4F-B96A-84006201FA98}"/>
          </ac:spMkLst>
        </pc:spChg>
        <pc:spChg chg="mod">
          <ac:chgData name="Mark Herbert" userId="2018b251-adfe-4d54-a02d-dfee7d4f908f" providerId="ADAL" clId="{86FB0779-0B33-8948-AF85-6DE160A01530}" dt="2021-04-01T13:41:38.363" v="4712" actId="21"/>
          <ac:spMkLst>
            <pc:docMk/>
            <pc:sldMk cId="3704578008" sldId="647"/>
            <ac:spMk id="3" creationId="{2D6E85D1-D386-6D41-A3E6-CD361DFE155D}"/>
          </ac:spMkLst>
        </pc:spChg>
        <pc:spChg chg="add del mod">
          <ac:chgData name="Mark Herbert" userId="2018b251-adfe-4d54-a02d-dfee7d4f908f" providerId="ADAL" clId="{86FB0779-0B33-8948-AF85-6DE160A01530}" dt="2021-04-01T11:20:28.097" v="2956" actId="478"/>
          <ac:spMkLst>
            <pc:docMk/>
            <pc:sldMk cId="3704578008" sldId="647"/>
            <ac:spMk id="5" creationId="{4EB5B945-26C6-1E47-A226-E949E90DB422}"/>
          </ac:spMkLst>
        </pc:spChg>
        <pc:graphicFrameChg chg="del">
          <ac:chgData name="Mark Herbert" userId="2018b251-adfe-4d54-a02d-dfee7d4f908f" providerId="ADAL" clId="{86FB0779-0B33-8948-AF85-6DE160A01530}" dt="2021-04-01T13:40:24.731" v="4690" actId="478"/>
          <ac:graphicFrameMkLst>
            <pc:docMk/>
            <pc:sldMk cId="3704578008" sldId="647"/>
            <ac:graphicFrameMk id="6" creationId="{9ECDA94B-7853-4D9C-900E-320CBBF54A7D}"/>
          </ac:graphicFrameMkLst>
        </pc:graphicFrameChg>
      </pc:sldChg>
      <pc:sldChg chg="addSp delSp modSp add del mod modNotesTx">
        <pc:chgData name="Mark Herbert" userId="2018b251-adfe-4d54-a02d-dfee7d4f908f" providerId="ADAL" clId="{86FB0779-0B33-8948-AF85-6DE160A01530}" dt="2021-04-01T13:42:58.592" v="4725" actId="2696"/>
        <pc:sldMkLst>
          <pc:docMk/>
          <pc:sldMk cId="2217297082" sldId="648"/>
        </pc:sldMkLst>
        <pc:spChg chg="add del mod">
          <ac:chgData name="Mark Herbert" userId="2018b251-adfe-4d54-a02d-dfee7d4f908f" providerId="ADAL" clId="{86FB0779-0B33-8948-AF85-6DE160A01530}" dt="2021-04-01T11:21:04.389" v="2971" actId="478"/>
          <ac:spMkLst>
            <pc:docMk/>
            <pc:sldMk cId="2217297082" sldId="648"/>
            <ac:spMk id="2" creationId="{E590078F-343C-EE40-822C-B201C6F66954}"/>
          </ac:spMkLst>
        </pc:spChg>
        <pc:spChg chg="mod">
          <ac:chgData name="Mark Herbert" userId="2018b251-adfe-4d54-a02d-dfee7d4f908f" providerId="ADAL" clId="{86FB0779-0B33-8948-AF85-6DE160A01530}" dt="2021-04-01T13:42:04.109" v="4719" actId="21"/>
          <ac:spMkLst>
            <pc:docMk/>
            <pc:sldMk cId="2217297082" sldId="648"/>
            <ac:spMk id="3" creationId="{2D6E85D1-D386-6D41-A3E6-CD361DFE155D}"/>
          </ac:spMkLst>
        </pc:spChg>
        <pc:spChg chg="del">
          <ac:chgData name="Mark Herbert" userId="2018b251-adfe-4d54-a02d-dfee7d4f908f" providerId="ADAL" clId="{86FB0779-0B33-8948-AF85-6DE160A01530}" dt="2021-04-01T11:07:07.062" v="2786" actId="478"/>
          <ac:spMkLst>
            <pc:docMk/>
            <pc:sldMk cId="2217297082" sldId="648"/>
            <ac:spMk id="5" creationId="{4EB5B945-26C6-1E47-A226-E949E90DB422}"/>
          </ac:spMkLst>
        </pc:spChg>
        <pc:graphicFrameChg chg="del">
          <ac:chgData name="Mark Herbert" userId="2018b251-adfe-4d54-a02d-dfee7d4f908f" providerId="ADAL" clId="{86FB0779-0B33-8948-AF85-6DE160A01530}" dt="2021-04-01T13:40:27.873" v="4691" actId="478"/>
          <ac:graphicFrameMkLst>
            <pc:docMk/>
            <pc:sldMk cId="2217297082" sldId="648"/>
            <ac:graphicFrameMk id="6" creationId="{9ECDA94B-7853-4D9C-900E-320CBBF54A7D}"/>
          </ac:graphicFrameMkLst>
        </pc:graphicFrameChg>
      </pc:sldChg>
      <pc:sldChg chg="addSp delSp modSp add del mod">
        <pc:chgData name="Mark Herbert" userId="2018b251-adfe-4d54-a02d-dfee7d4f908f" providerId="ADAL" clId="{86FB0779-0B33-8948-AF85-6DE160A01530}" dt="2021-04-01T13:43:16.783" v="4731" actId="2696"/>
        <pc:sldMkLst>
          <pc:docMk/>
          <pc:sldMk cId="903934521" sldId="649"/>
        </pc:sldMkLst>
        <pc:spChg chg="del">
          <ac:chgData name="Mark Herbert" userId="2018b251-adfe-4d54-a02d-dfee7d4f908f" providerId="ADAL" clId="{86FB0779-0B33-8948-AF85-6DE160A01530}" dt="2021-04-01T11:07:15.431" v="2792" actId="478"/>
          <ac:spMkLst>
            <pc:docMk/>
            <pc:sldMk cId="903934521" sldId="649"/>
            <ac:spMk id="2" creationId="{E590078F-343C-EE40-822C-B201C6F66954}"/>
          </ac:spMkLst>
        </pc:spChg>
        <pc:spChg chg="mod">
          <ac:chgData name="Mark Herbert" userId="2018b251-adfe-4d54-a02d-dfee7d4f908f" providerId="ADAL" clId="{86FB0779-0B33-8948-AF85-6DE160A01530}" dt="2021-04-01T13:43:08.117" v="4729" actId="21"/>
          <ac:spMkLst>
            <pc:docMk/>
            <pc:sldMk cId="903934521" sldId="649"/>
            <ac:spMk id="3" creationId="{2D6E85D1-D386-6D41-A3E6-CD361DFE155D}"/>
          </ac:spMkLst>
        </pc:spChg>
        <pc:spChg chg="add mod">
          <ac:chgData name="Mark Herbert" userId="2018b251-adfe-4d54-a02d-dfee7d4f908f" providerId="ADAL" clId="{86FB0779-0B33-8948-AF85-6DE160A01530}" dt="2021-04-01T11:22:15.884" v="2999" actId="21"/>
          <ac:spMkLst>
            <pc:docMk/>
            <pc:sldMk cId="903934521" sldId="649"/>
            <ac:spMk id="5" creationId="{9DCD0161-3CD9-B04D-BBAF-E9E48825F3A9}"/>
          </ac:spMkLst>
        </pc:spChg>
        <pc:graphicFrameChg chg="del">
          <ac:chgData name="Mark Herbert" userId="2018b251-adfe-4d54-a02d-dfee7d4f908f" providerId="ADAL" clId="{86FB0779-0B33-8948-AF85-6DE160A01530}" dt="2021-04-01T13:40:30.672" v="4692" actId="478"/>
          <ac:graphicFrameMkLst>
            <pc:docMk/>
            <pc:sldMk cId="903934521" sldId="649"/>
            <ac:graphicFrameMk id="6" creationId="{9ECDA94B-7853-4D9C-900E-320CBBF54A7D}"/>
          </ac:graphicFrameMkLst>
        </pc:graphicFrameChg>
      </pc:sldChg>
      <pc:sldChg chg="addSp delSp modSp add del mod">
        <pc:chgData name="Mark Herbert" userId="2018b251-adfe-4d54-a02d-dfee7d4f908f" providerId="ADAL" clId="{86FB0779-0B33-8948-AF85-6DE160A01530}" dt="2021-04-01T13:43:35.975" v="4737" actId="2696"/>
        <pc:sldMkLst>
          <pc:docMk/>
          <pc:sldMk cId="1626090238" sldId="650"/>
        </pc:sldMkLst>
        <pc:spChg chg="add del mod">
          <ac:chgData name="Mark Herbert" userId="2018b251-adfe-4d54-a02d-dfee7d4f908f" providerId="ADAL" clId="{86FB0779-0B33-8948-AF85-6DE160A01530}" dt="2021-04-01T11:22:45.551" v="3013" actId="478"/>
          <ac:spMkLst>
            <pc:docMk/>
            <pc:sldMk cId="1626090238" sldId="650"/>
            <ac:spMk id="2" creationId="{62A077A0-B22B-B943-AC1C-D059CE80B3DA}"/>
          </ac:spMkLst>
        </pc:spChg>
        <pc:spChg chg="mod">
          <ac:chgData name="Mark Herbert" userId="2018b251-adfe-4d54-a02d-dfee7d4f908f" providerId="ADAL" clId="{86FB0779-0B33-8948-AF85-6DE160A01530}" dt="2021-04-01T13:43:28.460" v="4735" actId="21"/>
          <ac:spMkLst>
            <pc:docMk/>
            <pc:sldMk cId="1626090238" sldId="650"/>
            <ac:spMk id="3" creationId="{2D6E85D1-D386-6D41-A3E6-CD361DFE155D}"/>
          </ac:spMkLst>
        </pc:spChg>
        <pc:spChg chg="del">
          <ac:chgData name="Mark Herbert" userId="2018b251-adfe-4d54-a02d-dfee7d4f908f" providerId="ADAL" clId="{86FB0779-0B33-8948-AF85-6DE160A01530}" dt="2021-04-01T11:07:42.268" v="2800" actId="478"/>
          <ac:spMkLst>
            <pc:docMk/>
            <pc:sldMk cId="1626090238" sldId="650"/>
            <ac:spMk id="5" creationId="{9DCD0161-3CD9-B04D-BBAF-E9E48825F3A9}"/>
          </ac:spMkLst>
        </pc:spChg>
        <pc:graphicFrameChg chg="del">
          <ac:chgData name="Mark Herbert" userId="2018b251-adfe-4d54-a02d-dfee7d4f908f" providerId="ADAL" clId="{86FB0779-0B33-8948-AF85-6DE160A01530}" dt="2021-04-01T13:40:35.365" v="4693" actId="478"/>
          <ac:graphicFrameMkLst>
            <pc:docMk/>
            <pc:sldMk cId="1626090238" sldId="650"/>
            <ac:graphicFrameMk id="6" creationId="{9ECDA94B-7853-4D9C-900E-320CBBF54A7D}"/>
          </ac:graphicFrameMkLst>
        </pc:graphicFrameChg>
      </pc:sldChg>
      <pc:sldChg chg="addSp delSp modSp add del mod">
        <pc:chgData name="Mark Herbert" userId="2018b251-adfe-4d54-a02d-dfee7d4f908f" providerId="ADAL" clId="{86FB0779-0B33-8948-AF85-6DE160A01530}" dt="2021-04-01T13:44:27.297" v="4755" actId="2696"/>
        <pc:sldMkLst>
          <pc:docMk/>
          <pc:sldMk cId="287122242" sldId="651"/>
        </pc:sldMkLst>
        <pc:spChg chg="del">
          <ac:chgData name="Mark Herbert" userId="2018b251-adfe-4d54-a02d-dfee7d4f908f" providerId="ADAL" clId="{86FB0779-0B33-8948-AF85-6DE160A01530}" dt="2021-04-01T11:07:51.327" v="2806" actId="478"/>
          <ac:spMkLst>
            <pc:docMk/>
            <pc:sldMk cId="287122242" sldId="651"/>
            <ac:spMk id="2" creationId="{62A077A0-B22B-B943-AC1C-D059CE80B3DA}"/>
          </ac:spMkLst>
        </pc:spChg>
        <pc:spChg chg="mod">
          <ac:chgData name="Mark Herbert" userId="2018b251-adfe-4d54-a02d-dfee7d4f908f" providerId="ADAL" clId="{86FB0779-0B33-8948-AF85-6DE160A01530}" dt="2021-04-01T13:43:39.868" v="4738" actId="21"/>
          <ac:spMkLst>
            <pc:docMk/>
            <pc:sldMk cId="287122242" sldId="651"/>
            <ac:spMk id="3" creationId="{2D6E85D1-D386-6D41-A3E6-CD361DFE155D}"/>
          </ac:spMkLst>
        </pc:spChg>
        <pc:spChg chg="add del mod">
          <ac:chgData name="Mark Herbert" userId="2018b251-adfe-4d54-a02d-dfee7d4f908f" providerId="ADAL" clId="{86FB0779-0B33-8948-AF85-6DE160A01530}" dt="2021-04-01T11:23:18.918" v="3028" actId="478"/>
          <ac:spMkLst>
            <pc:docMk/>
            <pc:sldMk cId="287122242" sldId="651"/>
            <ac:spMk id="5" creationId="{73309F5C-9BD7-BF44-8DC7-5FC62409E067}"/>
          </ac:spMkLst>
        </pc:spChg>
        <pc:graphicFrameChg chg="del mod">
          <ac:chgData name="Mark Herbert" userId="2018b251-adfe-4d54-a02d-dfee7d4f908f" providerId="ADAL" clId="{86FB0779-0B33-8948-AF85-6DE160A01530}" dt="2021-04-01T13:40:47.854" v="4696" actId="478"/>
          <ac:graphicFrameMkLst>
            <pc:docMk/>
            <pc:sldMk cId="287122242" sldId="651"/>
            <ac:graphicFrameMk id="6" creationId="{9ECDA94B-7853-4D9C-900E-320CBBF54A7D}"/>
          </ac:graphicFrameMkLst>
        </pc:graphicFrameChg>
      </pc:sldChg>
      <pc:sldChg chg="addSp delSp modSp add del mod">
        <pc:chgData name="Mark Herbert" userId="2018b251-adfe-4d54-a02d-dfee7d4f908f" providerId="ADAL" clId="{86FB0779-0B33-8948-AF85-6DE160A01530}" dt="2021-04-01T13:44:55.122" v="4761" actId="2696"/>
        <pc:sldMkLst>
          <pc:docMk/>
          <pc:sldMk cId="3239100278" sldId="652"/>
        </pc:sldMkLst>
        <pc:spChg chg="add del mod">
          <ac:chgData name="Mark Herbert" userId="2018b251-adfe-4d54-a02d-dfee7d4f908f" providerId="ADAL" clId="{86FB0779-0B33-8948-AF85-6DE160A01530}" dt="2021-04-01T11:23:51.688" v="3043" actId="478"/>
          <ac:spMkLst>
            <pc:docMk/>
            <pc:sldMk cId="3239100278" sldId="652"/>
            <ac:spMk id="2" creationId="{03152FCF-DC56-1C43-8713-EDA28BDC83FA}"/>
          </ac:spMkLst>
        </pc:spChg>
        <pc:spChg chg="mod">
          <ac:chgData name="Mark Herbert" userId="2018b251-adfe-4d54-a02d-dfee7d4f908f" providerId="ADAL" clId="{86FB0779-0B33-8948-AF85-6DE160A01530}" dt="2021-04-01T13:44:48.465" v="4759" actId="21"/>
          <ac:spMkLst>
            <pc:docMk/>
            <pc:sldMk cId="3239100278" sldId="652"/>
            <ac:spMk id="3" creationId="{2D6E85D1-D386-6D41-A3E6-CD361DFE155D}"/>
          </ac:spMkLst>
        </pc:spChg>
        <pc:spChg chg="del">
          <ac:chgData name="Mark Herbert" userId="2018b251-adfe-4d54-a02d-dfee7d4f908f" providerId="ADAL" clId="{86FB0779-0B33-8948-AF85-6DE160A01530}" dt="2021-04-01T11:08:14.244" v="2813" actId="478"/>
          <ac:spMkLst>
            <pc:docMk/>
            <pc:sldMk cId="3239100278" sldId="652"/>
            <ac:spMk id="5" creationId="{73309F5C-9BD7-BF44-8DC7-5FC62409E067}"/>
          </ac:spMkLst>
        </pc:spChg>
        <pc:graphicFrameChg chg="del">
          <ac:chgData name="Mark Herbert" userId="2018b251-adfe-4d54-a02d-dfee7d4f908f" providerId="ADAL" clId="{86FB0779-0B33-8948-AF85-6DE160A01530}" dt="2021-04-01T13:40:43.587" v="4695" actId="478"/>
          <ac:graphicFrameMkLst>
            <pc:docMk/>
            <pc:sldMk cId="3239100278" sldId="652"/>
            <ac:graphicFrameMk id="6" creationId="{9ECDA94B-7853-4D9C-900E-320CBBF54A7D}"/>
          </ac:graphicFrameMkLst>
        </pc:graphicFrameChg>
      </pc:sldChg>
      <pc:sldChg chg="addSp delSp modSp add del mod delAnim modAnim modNotesTx">
        <pc:chgData name="Mark Herbert" userId="2018b251-adfe-4d54-a02d-dfee7d4f908f" providerId="ADAL" clId="{86FB0779-0B33-8948-AF85-6DE160A01530}" dt="2021-04-13T14:07:15.395" v="9297" actId="167"/>
        <pc:sldMkLst>
          <pc:docMk/>
          <pc:sldMk cId="98638424" sldId="653"/>
        </pc:sldMkLst>
        <pc:spChg chg="del">
          <ac:chgData name="Mark Herbert" userId="2018b251-adfe-4d54-a02d-dfee7d4f908f" providerId="ADAL" clId="{86FB0779-0B33-8948-AF85-6DE160A01530}" dt="2021-04-01T11:08:51.921" v="2821" actId="478"/>
          <ac:spMkLst>
            <pc:docMk/>
            <pc:sldMk cId="98638424" sldId="653"/>
            <ac:spMk id="3" creationId="{2D6E85D1-D386-6D41-A3E6-CD361DFE155D}"/>
          </ac:spMkLst>
        </pc:spChg>
        <pc:spChg chg="add mod">
          <ac:chgData name="Mark Herbert" userId="2018b251-adfe-4d54-a02d-dfee7d4f908f" providerId="ADAL" clId="{86FB0779-0B33-8948-AF85-6DE160A01530}" dt="2021-04-01T11:10:38.331" v="2898" actId="1076"/>
          <ac:spMkLst>
            <pc:docMk/>
            <pc:sldMk cId="98638424" sldId="653"/>
            <ac:spMk id="8" creationId="{AB0DEDE0-C482-1641-AE18-F75E2D51CF63}"/>
          </ac:spMkLst>
        </pc:spChg>
        <pc:spChg chg="add mod">
          <ac:chgData name="Mark Herbert" userId="2018b251-adfe-4d54-a02d-dfee7d4f908f" providerId="ADAL" clId="{86FB0779-0B33-8948-AF85-6DE160A01530}" dt="2021-04-01T11:11:21.514" v="2919" actId="1076"/>
          <ac:spMkLst>
            <pc:docMk/>
            <pc:sldMk cId="98638424" sldId="653"/>
            <ac:spMk id="10" creationId="{AE270384-2004-AF42-BC4F-BA96B80C704B}"/>
          </ac:spMkLst>
        </pc:spChg>
        <pc:spChg chg="mod">
          <ac:chgData name="Mark Herbert" userId="2018b251-adfe-4d54-a02d-dfee7d4f908f" providerId="ADAL" clId="{86FB0779-0B33-8948-AF85-6DE160A01530}" dt="2021-04-13T13:22:18.120" v="8879" actId="1076"/>
          <ac:spMkLst>
            <pc:docMk/>
            <pc:sldMk cId="98638424" sldId="653"/>
            <ac:spMk id="36" creationId="{F1026DD4-72F1-48ED-A8D8-CC545E353472}"/>
          </ac:spMkLst>
        </pc:spChg>
        <pc:graphicFrameChg chg="modGraphic">
          <ac:chgData name="Mark Herbert" userId="2018b251-adfe-4d54-a02d-dfee7d4f908f" providerId="ADAL" clId="{86FB0779-0B33-8948-AF85-6DE160A01530}" dt="2021-04-01T11:09:25.569" v="2833" actId="20577"/>
          <ac:graphicFrameMkLst>
            <pc:docMk/>
            <pc:sldMk cId="98638424" sldId="653"/>
            <ac:graphicFrameMk id="6" creationId="{9ECDA94B-7853-4D9C-900E-320CBBF54A7D}"/>
          </ac:graphicFrameMkLst>
        </pc:graphicFrameChg>
        <pc:picChg chg="del">
          <ac:chgData name="Mark Herbert" userId="2018b251-adfe-4d54-a02d-dfee7d4f908f" providerId="ADAL" clId="{86FB0779-0B33-8948-AF85-6DE160A01530}" dt="2021-04-13T14:03:14.624" v="9244" actId="478"/>
          <ac:picMkLst>
            <pc:docMk/>
            <pc:sldMk cId="98638424" sldId="653"/>
            <ac:picMk id="4" creationId="{C8D10F94-56C7-4DA7-B23E-CAF42DC15D52}"/>
          </ac:picMkLst>
        </pc:picChg>
        <pc:picChg chg="add mod">
          <ac:chgData name="Mark Herbert" userId="2018b251-adfe-4d54-a02d-dfee7d4f908f" providerId="ADAL" clId="{86FB0779-0B33-8948-AF85-6DE160A01530}" dt="2021-04-13T14:07:15.395" v="9297" actId="167"/>
          <ac:picMkLst>
            <pc:docMk/>
            <pc:sldMk cId="98638424" sldId="653"/>
            <ac:picMk id="13" creationId="{285E469D-207F-E246-8762-307846F5EBA7}"/>
          </ac:picMkLst>
        </pc:picChg>
      </pc:sldChg>
      <pc:sldChg chg="addSp delSp modSp add del mod">
        <pc:chgData name="Mark Herbert" userId="2018b251-adfe-4d54-a02d-dfee7d4f908f" providerId="ADAL" clId="{86FB0779-0B33-8948-AF85-6DE160A01530}" dt="2021-04-01T11:26:56.473" v="3111" actId="2696"/>
        <pc:sldMkLst>
          <pc:docMk/>
          <pc:sldMk cId="614486206" sldId="654"/>
        </pc:sldMkLst>
        <pc:spChg chg="mod">
          <ac:chgData name="Mark Herbert" userId="2018b251-adfe-4d54-a02d-dfee7d4f908f" providerId="ADAL" clId="{86FB0779-0B33-8948-AF85-6DE160A01530}" dt="2021-04-01T11:25:10.411" v="3076" actId="122"/>
          <ac:spMkLst>
            <pc:docMk/>
            <pc:sldMk cId="614486206" sldId="654"/>
            <ac:spMk id="178" creationId="{00000000-0000-0000-0000-000000000000}"/>
          </ac:spMkLst>
        </pc:spChg>
        <pc:spChg chg="mod">
          <ac:chgData name="Mark Herbert" userId="2018b251-adfe-4d54-a02d-dfee7d4f908f" providerId="ADAL" clId="{86FB0779-0B33-8948-AF85-6DE160A01530}" dt="2021-04-01T11:25:21.845" v="3077" actId="12"/>
          <ac:spMkLst>
            <pc:docMk/>
            <pc:sldMk cId="614486206" sldId="654"/>
            <ac:spMk id="189" creationId="{00000000-0000-0000-0000-000000000000}"/>
          </ac:spMkLst>
        </pc:spChg>
        <pc:spChg chg="mod">
          <ac:chgData name="Mark Herbert" userId="2018b251-adfe-4d54-a02d-dfee7d4f908f" providerId="ADAL" clId="{86FB0779-0B33-8948-AF85-6DE160A01530}" dt="2021-04-01T11:25:21.845" v="3077" actId="12"/>
          <ac:spMkLst>
            <pc:docMk/>
            <pc:sldMk cId="614486206" sldId="654"/>
            <ac:spMk id="190" creationId="{00000000-0000-0000-0000-000000000000}"/>
          </ac:spMkLst>
        </pc:spChg>
        <pc:spChg chg="mod">
          <ac:chgData name="Mark Herbert" userId="2018b251-adfe-4d54-a02d-dfee7d4f908f" providerId="ADAL" clId="{86FB0779-0B33-8948-AF85-6DE160A01530}" dt="2021-04-01T11:25:21.845" v="3077" actId="12"/>
          <ac:spMkLst>
            <pc:docMk/>
            <pc:sldMk cId="614486206" sldId="654"/>
            <ac:spMk id="191" creationId="{00000000-0000-0000-0000-000000000000}"/>
          </ac:spMkLst>
        </pc:spChg>
        <pc:spChg chg="mod">
          <ac:chgData name="Mark Herbert" userId="2018b251-adfe-4d54-a02d-dfee7d4f908f" providerId="ADAL" clId="{86FB0779-0B33-8948-AF85-6DE160A01530}" dt="2021-04-01T11:25:21.845" v="3077" actId="12"/>
          <ac:spMkLst>
            <pc:docMk/>
            <pc:sldMk cId="614486206" sldId="654"/>
            <ac:spMk id="192" creationId="{00000000-0000-0000-0000-000000000000}"/>
          </ac:spMkLst>
        </pc:spChg>
        <pc:picChg chg="add del mod">
          <ac:chgData name="Mark Herbert" userId="2018b251-adfe-4d54-a02d-dfee7d4f908f" providerId="ADAL" clId="{86FB0779-0B33-8948-AF85-6DE160A01530}" dt="2021-04-01T11:26:54.796" v="3110" actId="21"/>
          <ac:picMkLst>
            <pc:docMk/>
            <pc:sldMk cId="614486206" sldId="654"/>
            <ac:picMk id="23" creationId="{375A871B-3D1A-2B44-A65B-DFC5B77E59EF}"/>
          </ac:picMkLst>
        </pc:picChg>
      </pc:sldChg>
      <pc:sldChg chg="delSp add del mod">
        <pc:chgData name="Mark Herbert" userId="2018b251-adfe-4d54-a02d-dfee7d4f908f" providerId="ADAL" clId="{86FB0779-0B33-8948-AF85-6DE160A01530}" dt="2021-04-01T11:25:59.913" v="3080" actId="2696"/>
        <pc:sldMkLst>
          <pc:docMk/>
          <pc:sldMk cId="753360065" sldId="655"/>
        </pc:sldMkLst>
        <pc:picChg chg="del">
          <ac:chgData name="Mark Herbert" userId="2018b251-adfe-4d54-a02d-dfee7d4f908f" providerId="ADAL" clId="{86FB0779-0B33-8948-AF85-6DE160A01530}" dt="2021-04-01T11:25:58.311" v="3079" actId="21"/>
          <ac:picMkLst>
            <pc:docMk/>
            <pc:sldMk cId="753360065" sldId="655"/>
            <ac:picMk id="27" creationId="{FBF51853-78CC-2C47-9020-E77260669911}"/>
          </ac:picMkLst>
        </pc:picChg>
      </pc:sldChg>
      <pc:sldChg chg="addSp delSp modSp add mod delAnim modAnim modNotesTx">
        <pc:chgData name="Mark Herbert" userId="2018b251-adfe-4d54-a02d-dfee7d4f908f" providerId="ADAL" clId="{86FB0779-0B33-8948-AF85-6DE160A01530}" dt="2021-04-13T14:30:05.318" v="9457" actId="255"/>
        <pc:sldMkLst>
          <pc:docMk/>
          <pc:sldMk cId="2823065382" sldId="655"/>
        </pc:sldMkLst>
        <pc:spChg chg="del mod topLvl">
          <ac:chgData name="Mark Herbert" userId="2018b251-adfe-4d54-a02d-dfee7d4f908f" providerId="ADAL" clId="{86FB0779-0B33-8948-AF85-6DE160A01530}" dt="2021-04-13T14:29:52.124" v="9454" actId="478"/>
          <ac:spMkLst>
            <pc:docMk/>
            <pc:sldMk cId="2823065382" sldId="655"/>
            <ac:spMk id="23" creationId="{07ACB09A-1183-184A-A25C-E7BA37E86E95}"/>
          </ac:spMkLst>
        </pc:spChg>
        <pc:spChg chg="del mod topLvl">
          <ac:chgData name="Mark Herbert" userId="2018b251-adfe-4d54-a02d-dfee7d4f908f" providerId="ADAL" clId="{86FB0779-0B33-8948-AF85-6DE160A01530}" dt="2021-04-13T14:28:53.840" v="9435" actId="478"/>
          <ac:spMkLst>
            <pc:docMk/>
            <pc:sldMk cId="2823065382" sldId="655"/>
            <ac:spMk id="24" creationId="{6A3E2E6B-33BA-6745-BC86-8B398E528A09}"/>
          </ac:spMkLst>
        </pc:spChg>
        <pc:spChg chg="add del mod">
          <ac:chgData name="Mark Herbert" userId="2018b251-adfe-4d54-a02d-dfee7d4f908f" providerId="ADAL" clId="{86FB0779-0B33-8948-AF85-6DE160A01530}" dt="2021-04-13T14:28:14.499" v="9427" actId="478"/>
          <ac:spMkLst>
            <pc:docMk/>
            <pc:sldMk cId="2823065382" sldId="655"/>
            <ac:spMk id="25" creationId="{E208D98D-88B0-1349-A49A-017CB2BDEC03}"/>
          </ac:spMkLst>
        </pc:spChg>
        <pc:spChg chg="add del mod">
          <ac:chgData name="Mark Herbert" userId="2018b251-adfe-4d54-a02d-dfee7d4f908f" providerId="ADAL" clId="{86FB0779-0B33-8948-AF85-6DE160A01530}" dt="2021-04-13T13:31:19.174" v="9045" actId="478"/>
          <ac:spMkLst>
            <pc:docMk/>
            <pc:sldMk cId="2823065382" sldId="655"/>
            <ac:spMk id="26" creationId="{4F158128-398B-3946-BCFE-DCB2538094EF}"/>
          </ac:spMkLst>
        </pc:spChg>
        <pc:spChg chg="del mod topLvl">
          <ac:chgData name="Mark Herbert" userId="2018b251-adfe-4d54-a02d-dfee7d4f908f" providerId="ADAL" clId="{86FB0779-0B33-8948-AF85-6DE160A01530}" dt="2021-04-13T13:31:12.372" v="9044" actId="478"/>
          <ac:spMkLst>
            <pc:docMk/>
            <pc:sldMk cId="2823065382" sldId="655"/>
            <ac:spMk id="175" creationId="{00000000-0000-0000-0000-000000000000}"/>
          </ac:spMkLst>
        </pc:spChg>
        <pc:spChg chg="mod topLvl">
          <ac:chgData name="Mark Herbert" userId="2018b251-adfe-4d54-a02d-dfee7d4f908f" providerId="ADAL" clId="{86FB0779-0B33-8948-AF85-6DE160A01530}" dt="2021-04-13T14:30:05.318" v="9457" actId="255"/>
          <ac:spMkLst>
            <pc:docMk/>
            <pc:sldMk cId="2823065382" sldId="655"/>
            <ac:spMk id="176" creationId="{00000000-0000-0000-0000-000000000000}"/>
          </ac:spMkLst>
        </pc:spChg>
        <pc:spChg chg="mod">
          <ac:chgData name="Mark Herbert" userId="2018b251-adfe-4d54-a02d-dfee7d4f908f" providerId="ADAL" clId="{86FB0779-0B33-8948-AF85-6DE160A01530}" dt="2021-04-13T13:30:19.650" v="9038" actId="1076"/>
          <ac:spMkLst>
            <pc:docMk/>
            <pc:sldMk cId="2823065382" sldId="655"/>
            <ac:spMk id="178" creationId="{00000000-0000-0000-0000-000000000000}"/>
          </ac:spMkLst>
        </pc:spChg>
        <pc:spChg chg="mod topLvl">
          <ac:chgData name="Mark Herbert" userId="2018b251-adfe-4d54-a02d-dfee7d4f908f" providerId="ADAL" clId="{86FB0779-0B33-8948-AF85-6DE160A01530}" dt="2021-04-13T14:30:05.318" v="9457" actId="255"/>
          <ac:spMkLst>
            <pc:docMk/>
            <pc:sldMk cId="2823065382" sldId="655"/>
            <ac:spMk id="180" creationId="{00000000-0000-0000-0000-000000000000}"/>
          </ac:spMkLst>
        </pc:spChg>
        <pc:spChg chg="mod topLvl">
          <ac:chgData name="Mark Herbert" userId="2018b251-adfe-4d54-a02d-dfee7d4f908f" providerId="ADAL" clId="{86FB0779-0B33-8948-AF85-6DE160A01530}" dt="2021-04-13T14:30:05.318" v="9457" actId="255"/>
          <ac:spMkLst>
            <pc:docMk/>
            <pc:sldMk cId="2823065382" sldId="655"/>
            <ac:spMk id="181" creationId="{00000000-0000-0000-0000-000000000000}"/>
          </ac:spMkLst>
        </pc:spChg>
        <pc:spChg chg="mod topLvl">
          <ac:chgData name="Mark Herbert" userId="2018b251-adfe-4d54-a02d-dfee7d4f908f" providerId="ADAL" clId="{86FB0779-0B33-8948-AF85-6DE160A01530}" dt="2021-04-13T14:30:05.318" v="9457" actId="255"/>
          <ac:spMkLst>
            <pc:docMk/>
            <pc:sldMk cId="2823065382" sldId="655"/>
            <ac:spMk id="182" creationId="{00000000-0000-0000-0000-000000000000}"/>
          </ac:spMkLst>
        </pc:spChg>
        <pc:spChg chg="mod topLvl">
          <ac:chgData name="Mark Herbert" userId="2018b251-adfe-4d54-a02d-dfee7d4f908f" providerId="ADAL" clId="{86FB0779-0B33-8948-AF85-6DE160A01530}" dt="2021-04-01T13:51:45.057" v="4968" actId="1076"/>
          <ac:spMkLst>
            <pc:docMk/>
            <pc:sldMk cId="2823065382" sldId="655"/>
            <ac:spMk id="183" creationId="{00000000-0000-0000-0000-000000000000}"/>
          </ac:spMkLst>
        </pc:spChg>
        <pc:spChg chg="del mod topLvl">
          <ac:chgData name="Mark Herbert" userId="2018b251-adfe-4d54-a02d-dfee7d4f908f" providerId="ADAL" clId="{86FB0779-0B33-8948-AF85-6DE160A01530}" dt="2021-04-13T14:28:20.315" v="9429" actId="478"/>
          <ac:spMkLst>
            <pc:docMk/>
            <pc:sldMk cId="2823065382" sldId="655"/>
            <ac:spMk id="185" creationId="{00000000-0000-0000-0000-000000000000}"/>
          </ac:spMkLst>
        </pc:spChg>
        <pc:spChg chg="del mod topLvl">
          <ac:chgData name="Mark Herbert" userId="2018b251-adfe-4d54-a02d-dfee7d4f908f" providerId="ADAL" clId="{86FB0779-0B33-8948-AF85-6DE160A01530}" dt="2021-04-01T13:51:29.134" v="4965" actId="478"/>
          <ac:spMkLst>
            <pc:docMk/>
            <pc:sldMk cId="2823065382" sldId="655"/>
            <ac:spMk id="186" creationId="{00000000-0000-0000-0000-000000000000}"/>
          </ac:spMkLst>
        </pc:spChg>
        <pc:spChg chg="add del mod topLvl">
          <ac:chgData name="Mark Herbert" userId="2018b251-adfe-4d54-a02d-dfee7d4f908f" providerId="ADAL" clId="{86FB0779-0B33-8948-AF85-6DE160A01530}" dt="2021-04-13T14:28:23.319" v="9430" actId="478"/>
          <ac:spMkLst>
            <pc:docMk/>
            <pc:sldMk cId="2823065382" sldId="655"/>
            <ac:spMk id="187" creationId="{00000000-0000-0000-0000-000000000000}"/>
          </ac:spMkLst>
        </pc:spChg>
        <pc:spChg chg="del mod topLvl">
          <ac:chgData name="Mark Herbert" userId="2018b251-adfe-4d54-a02d-dfee7d4f908f" providerId="ADAL" clId="{86FB0779-0B33-8948-AF85-6DE160A01530}" dt="2021-04-13T14:28:26.819" v="9431" actId="478"/>
          <ac:spMkLst>
            <pc:docMk/>
            <pc:sldMk cId="2823065382" sldId="655"/>
            <ac:spMk id="188" creationId="{00000000-0000-0000-0000-000000000000}"/>
          </ac:spMkLst>
        </pc:spChg>
        <pc:spChg chg="del mod topLvl">
          <ac:chgData name="Mark Herbert" userId="2018b251-adfe-4d54-a02d-dfee7d4f908f" providerId="ADAL" clId="{86FB0779-0B33-8948-AF85-6DE160A01530}" dt="2021-04-13T14:29:16.370" v="9444" actId="478"/>
          <ac:spMkLst>
            <pc:docMk/>
            <pc:sldMk cId="2823065382" sldId="655"/>
            <ac:spMk id="189" creationId="{00000000-0000-0000-0000-000000000000}"/>
          </ac:spMkLst>
        </pc:spChg>
        <pc:spChg chg="del mod topLvl">
          <ac:chgData name="Mark Herbert" userId="2018b251-adfe-4d54-a02d-dfee7d4f908f" providerId="ADAL" clId="{86FB0779-0B33-8948-AF85-6DE160A01530}" dt="2021-04-13T14:29:33.779" v="9449" actId="478"/>
          <ac:spMkLst>
            <pc:docMk/>
            <pc:sldMk cId="2823065382" sldId="655"/>
            <ac:spMk id="192" creationId="{00000000-0000-0000-0000-000000000000}"/>
          </ac:spMkLst>
        </pc:spChg>
        <pc:grpChg chg="add del mod">
          <ac:chgData name="Mark Herbert" userId="2018b251-adfe-4d54-a02d-dfee7d4f908f" providerId="ADAL" clId="{86FB0779-0B33-8948-AF85-6DE160A01530}" dt="2021-04-13T14:29:33.779" v="9449" actId="478"/>
          <ac:grpSpMkLst>
            <pc:docMk/>
            <pc:sldMk cId="2823065382" sldId="655"/>
            <ac:grpSpMk id="2" creationId="{2B27560C-B285-494A-9ADD-114CC46EA2FA}"/>
          </ac:grpSpMkLst>
        </pc:grpChg>
        <pc:grpChg chg="del">
          <ac:chgData name="Mark Herbert" userId="2018b251-adfe-4d54-a02d-dfee7d4f908f" providerId="ADAL" clId="{86FB0779-0B33-8948-AF85-6DE160A01530}" dt="2021-04-01T13:49:50.143" v="4954" actId="165"/>
          <ac:grpSpMkLst>
            <pc:docMk/>
            <pc:sldMk cId="2823065382" sldId="655"/>
            <ac:grpSpMk id="2" creationId="{BC2914A8-5327-F34F-86F5-EC29A003015D}"/>
          </ac:grpSpMkLst>
        </pc:grpChg>
        <pc:grpChg chg="add del mod">
          <ac:chgData name="Mark Herbert" userId="2018b251-adfe-4d54-a02d-dfee7d4f908f" providerId="ADAL" clId="{86FB0779-0B33-8948-AF85-6DE160A01530}" dt="2021-04-01T13:51:39.361" v="4966" actId="165"/>
          <ac:grpSpMkLst>
            <pc:docMk/>
            <pc:sldMk cId="2823065382" sldId="655"/>
            <ac:grpSpMk id="3" creationId="{0E21BF00-DC9D-694F-96D2-B882B1CDCECE}"/>
          </ac:grpSpMkLst>
        </pc:grpChg>
        <pc:grpChg chg="add del mod">
          <ac:chgData name="Mark Herbert" userId="2018b251-adfe-4d54-a02d-dfee7d4f908f" providerId="ADAL" clId="{86FB0779-0B33-8948-AF85-6DE160A01530}" dt="2021-04-13T14:28:53.840" v="9435" actId="478"/>
          <ac:grpSpMkLst>
            <pc:docMk/>
            <pc:sldMk cId="2823065382" sldId="655"/>
            <ac:grpSpMk id="3" creationId="{E029C0C7-AB84-F548-9499-6C3856A969A8}"/>
          </ac:grpSpMkLst>
        </pc:grpChg>
        <pc:grpChg chg="add del mod">
          <ac:chgData name="Mark Herbert" userId="2018b251-adfe-4d54-a02d-dfee7d4f908f" providerId="ADAL" clId="{86FB0779-0B33-8948-AF85-6DE160A01530}" dt="2021-04-13T14:29:16.370" v="9444" actId="478"/>
          <ac:grpSpMkLst>
            <pc:docMk/>
            <pc:sldMk cId="2823065382" sldId="655"/>
            <ac:grpSpMk id="4" creationId="{C3F85939-99C1-F340-AD3D-E29BB126D047}"/>
          </ac:grpSpMkLst>
        </pc:grpChg>
        <pc:grpChg chg="add del mod">
          <ac:chgData name="Mark Herbert" userId="2018b251-adfe-4d54-a02d-dfee7d4f908f" providerId="ADAL" clId="{86FB0779-0B33-8948-AF85-6DE160A01530}" dt="2021-04-13T14:29:52.124" v="9454" actId="478"/>
          <ac:grpSpMkLst>
            <pc:docMk/>
            <pc:sldMk cId="2823065382" sldId="655"/>
            <ac:grpSpMk id="5" creationId="{F36798CE-C303-E741-8278-F978C2D56281}"/>
          </ac:grpSpMkLst>
        </pc:grpChg>
        <pc:picChg chg="del mod">
          <ac:chgData name="Mark Herbert" userId="2018b251-adfe-4d54-a02d-dfee7d4f908f" providerId="ADAL" clId="{86FB0779-0B33-8948-AF85-6DE160A01530}" dt="2021-04-13T14:03:18.221" v="9245" actId="478"/>
          <ac:picMkLst>
            <pc:docMk/>
            <pc:sldMk cId="2823065382" sldId="655"/>
            <ac:picMk id="21" creationId="{79D5C963-61DA-49CE-8397-F7D3F3D7FCFE}"/>
          </ac:picMkLst>
        </pc:picChg>
        <pc:picChg chg="add del mod">
          <ac:chgData name="Mark Herbert" userId="2018b251-adfe-4d54-a02d-dfee7d4f908f" providerId="ADAL" clId="{86FB0779-0B33-8948-AF85-6DE160A01530}" dt="2021-04-01T11:30:40.543" v="3548" actId="478"/>
          <ac:picMkLst>
            <pc:docMk/>
            <pc:sldMk cId="2823065382" sldId="655"/>
            <ac:picMk id="25" creationId="{A3419D71-C8F8-F549-A18A-B8456B97B4BF}"/>
          </ac:picMkLst>
        </pc:picChg>
        <pc:picChg chg="add mod">
          <ac:chgData name="Mark Herbert" userId="2018b251-adfe-4d54-a02d-dfee7d4f908f" providerId="ADAL" clId="{86FB0779-0B33-8948-AF85-6DE160A01530}" dt="2021-04-13T14:07:25.505" v="9300" actId="167"/>
          <ac:picMkLst>
            <pc:docMk/>
            <pc:sldMk cId="2823065382" sldId="655"/>
            <ac:picMk id="27" creationId="{3F006C66-9038-3645-88A5-4D58AD1EBDEA}"/>
          </ac:picMkLst>
        </pc:picChg>
        <pc:picChg chg="del">
          <ac:chgData name="Mark Herbert" userId="2018b251-adfe-4d54-a02d-dfee7d4f908f" providerId="ADAL" clId="{86FB0779-0B33-8948-AF85-6DE160A01530}" dt="2021-04-13T14:07:19.353" v="9298" actId="478"/>
          <ac:picMkLst>
            <pc:docMk/>
            <pc:sldMk cId="2823065382" sldId="655"/>
            <ac:picMk id="174" creationId="{00000000-0000-0000-0000-000000000000}"/>
          </ac:picMkLst>
        </pc:picChg>
        <pc:picChg chg="mod topLvl">
          <ac:chgData name="Mark Herbert" userId="2018b251-adfe-4d54-a02d-dfee7d4f908f" providerId="ADAL" clId="{86FB0779-0B33-8948-AF85-6DE160A01530}" dt="2021-04-01T13:51:45.057" v="4968" actId="1076"/>
          <ac:picMkLst>
            <pc:docMk/>
            <pc:sldMk cId="2823065382" sldId="655"/>
            <ac:picMk id="184" creationId="{00000000-0000-0000-0000-000000000000}"/>
          </ac:picMkLst>
        </pc:picChg>
      </pc:sldChg>
      <pc:sldChg chg="addSp delSp modSp add del mod modAnim modNotesTx">
        <pc:chgData name="Mark Herbert" userId="2018b251-adfe-4d54-a02d-dfee7d4f908f" providerId="ADAL" clId="{86FB0779-0B33-8948-AF85-6DE160A01530}" dt="2021-04-13T15:13:47.024" v="9990" actId="2696"/>
        <pc:sldMkLst>
          <pc:docMk/>
          <pc:sldMk cId="3839010862" sldId="656"/>
        </pc:sldMkLst>
        <pc:spChg chg="add mod">
          <ac:chgData name="Mark Herbert" userId="2018b251-adfe-4d54-a02d-dfee7d4f908f" providerId="ADAL" clId="{86FB0779-0B33-8948-AF85-6DE160A01530}" dt="2021-04-01T14:13:06.375" v="5413" actId="14100"/>
          <ac:spMkLst>
            <pc:docMk/>
            <pc:sldMk cId="3839010862" sldId="656"/>
            <ac:spMk id="7" creationId="{EE4EF8C4-92CE-E44F-AC3C-A3CD6568F8C0}"/>
          </ac:spMkLst>
        </pc:spChg>
        <pc:spChg chg="add mod">
          <ac:chgData name="Mark Herbert" userId="2018b251-adfe-4d54-a02d-dfee7d4f908f" providerId="ADAL" clId="{86FB0779-0B33-8948-AF85-6DE160A01530}" dt="2021-04-01T14:12:55.589" v="5412" actId="14100"/>
          <ac:spMkLst>
            <pc:docMk/>
            <pc:sldMk cId="3839010862" sldId="656"/>
            <ac:spMk id="9" creationId="{6A431713-B557-F946-8057-06A7B2813233}"/>
          </ac:spMkLst>
        </pc:spChg>
        <pc:spChg chg="add mod">
          <ac:chgData name="Mark Herbert" userId="2018b251-adfe-4d54-a02d-dfee7d4f908f" providerId="ADAL" clId="{86FB0779-0B33-8948-AF85-6DE160A01530}" dt="2021-04-12T11:42:27.019" v="8544" actId="1076"/>
          <ac:spMkLst>
            <pc:docMk/>
            <pc:sldMk cId="3839010862" sldId="656"/>
            <ac:spMk id="10" creationId="{F39F9133-588F-7843-A655-90D3FB8DFDA1}"/>
          </ac:spMkLst>
        </pc:spChg>
        <pc:spChg chg="mod">
          <ac:chgData name="Mark Herbert" userId="2018b251-adfe-4d54-a02d-dfee7d4f908f" providerId="ADAL" clId="{86FB0779-0B33-8948-AF85-6DE160A01530}" dt="2021-04-13T13:34:18.826" v="9082" actId="1076"/>
          <ac:spMkLst>
            <pc:docMk/>
            <pc:sldMk cId="3839010862" sldId="656"/>
            <ac:spMk id="11" creationId="{D4161FA3-200C-9C43-9281-796D20A64483}"/>
          </ac:spMkLst>
        </pc:spChg>
        <pc:picChg chg="del">
          <ac:chgData name="Mark Herbert" userId="2018b251-adfe-4d54-a02d-dfee7d4f908f" providerId="ADAL" clId="{86FB0779-0B33-8948-AF85-6DE160A01530}" dt="2021-04-13T14:03:21.901" v="9246" actId="478"/>
          <ac:picMkLst>
            <pc:docMk/>
            <pc:sldMk cId="3839010862" sldId="656"/>
            <ac:picMk id="8" creationId="{5081C487-B8C6-0343-89ED-C60FF7DB38A8}"/>
          </ac:picMkLst>
        </pc:picChg>
        <pc:picChg chg="add mod">
          <ac:chgData name="Mark Herbert" userId="2018b251-adfe-4d54-a02d-dfee7d4f908f" providerId="ADAL" clId="{86FB0779-0B33-8948-AF85-6DE160A01530}" dt="2021-04-13T14:07:44.333" v="9304" actId="167"/>
          <ac:picMkLst>
            <pc:docMk/>
            <pc:sldMk cId="3839010862" sldId="656"/>
            <ac:picMk id="13" creationId="{25459FA0-FEC7-6F4F-A503-FB95D6E9A177}"/>
          </ac:picMkLst>
        </pc:picChg>
        <pc:picChg chg="add del mod">
          <ac:chgData name="Mark Herbert" userId="2018b251-adfe-4d54-a02d-dfee7d4f908f" providerId="ADAL" clId="{86FB0779-0B33-8948-AF85-6DE160A01530}" dt="2021-04-13T14:07:38.346" v="9303" actId="478"/>
          <ac:picMkLst>
            <pc:docMk/>
            <pc:sldMk cId="3839010862" sldId="656"/>
            <ac:picMk id="14" creationId="{BBDCF8B8-207E-374C-8B8F-43EE65118B3E}"/>
          </ac:picMkLst>
        </pc:picChg>
        <pc:cxnChg chg="add del">
          <ac:chgData name="Mark Herbert" userId="2018b251-adfe-4d54-a02d-dfee7d4f908f" providerId="ADAL" clId="{86FB0779-0B33-8948-AF85-6DE160A01530}" dt="2021-04-13T15:03:15.351" v="9839" actId="478"/>
          <ac:cxnSpMkLst>
            <pc:docMk/>
            <pc:sldMk cId="3839010862" sldId="656"/>
            <ac:cxnSpMk id="4" creationId="{AB9C2473-0C5D-874C-99D2-FA7002154E4F}"/>
          </ac:cxnSpMkLst>
        </pc:cxnChg>
      </pc:sldChg>
      <pc:sldChg chg="delSp modSp add del mod">
        <pc:chgData name="Mark Herbert" userId="2018b251-adfe-4d54-a02d-dfee7d4f908f" providerId="ADAL" clId="{86FB0779-0B33-8948-AF85-6DE160A01530}" dt="2021-04-01T14:09:35.770" v="5384" actId="2696"/>
        <pc:sldMkLst>
          <pc:docMk/>
          <pc:sldMk cId="345448033" sldId="657"/>
        </pc:sldMkLst>
        <pc:spChg chg="del mod">
          <ac:chgData name="Mark Herbert" userId="2018b251-adfe-4d54-a02d-dfee7d4f908f" providerId="ADAL" clId="{86FB0779-0B33-8948-AF85-6DE160A01530}" dt="2021-04-01T14:09:08.904" v="5377" actId="21"/>
          <ac:spMkLst>
            <pc:docMk/>
            <pc:sldMk cId="345448033" sldId="657"/>
            <ac:spMk id="7" creationId="{EE4EF8C4-92CE-E44F-AC3C-A3CD6568F8C0}"/>
          </ac:spMkLst>
        </pc:spChg>
      </pc:sldChg>
      <pc:sldChg chg="addSp delSp modSp add mod ord modAnim modNotesTx">
        <pc:chgData name="Mark Herbert" userId="2018b251-adfe-4d54-a02d-dfee7d4f908f" providerId="ADAL" clId="{86FB0779-0B33-8948-AF85-6DE160A01530}" dt="2021-04-13T14:30:38.618" v="9459" actId="1076"/>
        <pc:sldMkLst>
          <pc:docMk/>
          <pc:sldMk cId="2542630671" sldId="680"/>
        </pc:sldMkLst>
        <pc:spChg chg="mod">
          <ac:chgData name="Mark Herbert" userId="2018b251-adfe-4d54-a02d-dfee7d4f908f" providerId="ADAL" clId="{86FB0779-0B33-8948-AF85-6DE160A01530}" dt="2021-04-13T13:38:07.605" v="9090" actId="20577"/>
          <ac:spMkLst>
            <pc:docMk/>
            <pc:sldMk cId="2542630671" sldId="680"/>
            <ac:spMk id="7" creationId="{00000000-0000-0000-0000-000000000000}"/>
          </ac:spMkLst>
        </pc:spChg>
        <pc:spChg chg="mod">
          <ac:chgData name="Mark Herbert" userId="2018b251-adfe-4d54-a02d-dfee7d4f908f" providerId="ADAL" clId="{86FB0779-0B33-8948-AF85-6DE160A01530}" dt="2021-04-01T14:37:04.250" v="5830" actId="179"/>
          <ac:spMkLst>
            <pc:docMk/>
            <pc:sldMk cId="2542630671" sldId="680"/>
            <ac:spMk id="9" creationId="{00000000-0000-0000-0000-000000000000}"/>
          </ac:spMkLst>
        </pc:spChg>
        <pc:spChg chg="mod">
          <ac:chgData name="Mark Herbert" userId="2018b251-adfe-4d54-a02d-dfee7d4f908f" providerId="ADAL" clId="{86FB0779-0B33-8948-AF85-6DE160A01530}" dt="2021-04-01T14:35:44.120" v="5760" actId="14100"/>
          <ac:spMkLst>
            <pc:docMk/>
            <pc:sldMk cId="2542630671" sldId="680"/>
            <ac:spMk id="12" creationId="{00000000-0000-0000-0000-000000000000}"/>
          </ac:spMkLst>
        </pc:spChg>
        <pc:spChg chg="mod">
          <ac:chgData name="Mark Herbert" userId="2018b251-adfe-4d54-a02d-dfee7d4f908f" providerId="ADAL" clId="{86FB0779-0B33-8948-AF85-6DE160A01530}" dt="2021-04-13T14:30:38.618" v="9459" actId="1076"/>
          <ac:spMkLst>
            <pc:docMk/>
            <pc:sldMk cId="2542630671" sldId="680"/>
            <ac:spMk id="13" creationId="{00000000-0000-0000-0000-000000000000}"/>
          </ac:spMkLst>
        </pc:spChg>
        <pc:spChg chg="mod">
          <ac:chgData name="Mark Herbert" userId="2018b251-adfe-4d54-a02d-dfee7d4f908f" providerId="ADAL" clId="{86FB0779-0B33-8948-AF85-6DE160A01530}" dt="2021-04-13T13:37:38.359" v="9089" actId="1076"/>
          <ac:spMkLst>
            <pc:docMk/>
            <pc:sldMk cId="2542630671" sldId="680"/>
            <ac:spMk id="16" creationId="{00000000-0000-0000-0000-000000000000}"/>
          </ac:spMkLst>
        </pc:spChg>
        <pc:picChg chg="del">
          <ac:chgData name="Mark Herbert" userId="2018b251-adfe-4d54-a02d-dfee7d4f908f" providerId="ADAL" clId="{86FB0779-0B33-8948-AF85-6DE160A01530}" dt="2021-04-13T13:34:51.310" v="9083" actId="478"/>
          <ac:picMkLst>
            <pc:docMk/>
            <pc:sldMk cId="2542630671" sldId="680"/>
            <ac:picMk id="2" creationId="{2FEB977C-1777-4CE2-9FE1-D2D0BE216609}"/>
          </ac:picMkLst>
        </pc:picChg>
        <pc:picChg chg="del">
          <ac:chgData name="Mark Herbert" userId="2018b251-adfe-4d54-a02d-dfee7d4f908f" providerId="ADAL" clId="{86FB0779-0B33-8948-AF85-6DE160A01530}" dt="2021-04-01T11:39:04.597" v="3699" actId="478"/>
          <ac:picMkLst>
            <pc:docMk/>
            <pc:sldMk cId="2542630671" sldId="680"/>
            <ac:picMk id="6" creationId="{00000000-0000-0000-0000-000000000000}"/>
          </ac:picMkLst>
        </pc:picChg>
        <pc:picChg chg="del mod">
          <ac:chgData name="Mark Herbert" userId="2018b251-adfe-4d54-a02d-dfee7d4f908f" providerId="ADAL" clId="{86FB0779-0B33-8948-AF85-6DE160A01530}" dt="2021-04-13T14:03:28.223" v="9248" actId="478"/>
          <ac:picMkLst>
            <pc:docMk/>
            <pc:sldMk cId="2542630671" sldId="680"/>
            <ac:picMk id="8" creationId="{996CCE2C-C2E6-4701-80BA-40AD91C9DF5B}"/>
          </ac:picMkLst>
        </pc:picChg>
        <pc:picChg chg="add mod">
          <ac:chgData name="Mark Herbert" userId="2018b251-adfe-4d54-a02d-dfee7d4f908f" providerId="ADAL" clId="{86FB0779-0B33-8948-AF85-6DE160A01530}" dt="2021-04-13T13:35:03.196" v="9084"/>
          <ac:picMkLst>
            <pc:docMk/>
            <pc:sldMk cId="2542630671" sldId="680"/>
            <ac:picMk id="10" creationId="{1E8C894E-4F19-2E4E-8DE4-028E4E53B097}"/>
          </ac:picMkLst>
        </pc:picChg>
        <pc:picChg chg="add del mod">
          <ac:chgData name="Mark Herbert" userId="2018b251-adfe-4d54-a02d-dfee7d4f908f" providerId="ADAL" clId="{86FB0779-0B33-8948-AF85-6DE160A01530}" dt="2021-04-01T11:38:52.045" v="3698" actId="478"/>
          <ac:picMkLst>
            <pc:docMk/>
            <pc:sldMk cId="2542630671" sldId="680"/>
            <ac:picMk id="10" creationId="{32AFDC15-5B2F-134A-91BF-2C20F86BC536}"/>
          </ac:picMkLst>
        </pc:picChg>
        <pc:picChg chg="add mod">
          <ac:chgData name="Mark Herbert" userId="2018b251-adfe-4d54-a02d-dfee7d4f908f" providerId="ADAL" clId="{86FB0779-0B33-8948-AF85-6DE160A01530}" dt="2021-04-01T11:39:27.031" v="3704" actId="1076"/>
          <ac:picMkLst>
            <pc:docMk/>
            <pc:sldMk cId="2542630671" sldId="680"/>
            <ac:picMk id="11" creationId="{04B98557-AF0E-5844-A6A9-EAAF5985F799}"/>
          </ac:picMkLst>
        </pc:picChg>
        <pc:picChg chg="add mod">
          <ac:chgData name="Mark Herbert" userId="2018b251-adfe-4d54-a02d-dfee7d4f908f" providerId="ADAL" clId="{86FB0779-0B33-8948-AF85-6DE160A01530}" dt="2021-04-13T14:08:14.456" v="9308" actId="167"/>
          <ac:picMkLst>
            <pc:docMk/>
            <pc:sldMk cId="2542630671" sldId="680"/>
            <ac:picMk id="14" creationId="{434FAF76-6F88-F542-AE57-AFFD8CAF8920}"/>
          </ac:picMkLst>
        </pc:picChg>
      </pc:sldChg>
      <pc:sldChg chg="addSp modSp add del mod">
        <pc:chgData name="Mark Herbert" userId="2018b251-adfe-4d54-a02d-dfee7d4f908f" providerId="ADAL" clId="{86FB0779-0B33-8948-AF85-6DE160A01530}" dt="2021-04-01T14:45:30.834" v="6167" actId="2696"/>
        <pc:sldMkLst>
          <pc:docMk/>
          <pc:sldMk cId="2460538335" sldId="681"/>
        </pc:sldMkLst>
        <pc:spChg chg="mod">
          <ac:chgData name="Mark Herbert" userId="2018b251-adfe-4d54-a02d-dfee7d4f908f" providerId="ADAL" clId="{86FB0779-0B33-8948-AF85-6DE160A01530}" dt="2021-04-01T11:46:04.749" v="4103" actId="1076"/>
          <ac:spMkLst>
            <pc:docMk/>
            <pc:sldMk cId="2460538335" sldId="681"/>
            <ac:spMk id="7" creationId="{00000000-0000-0000-0000-000000000000}"/>
          </ac:spMkLst>
        </pc:spChg>
        <pc:spChg chg="mod">
          <ac:chgData name="Mark Herbert" userId="2018b251-adfe-4d54-a02d-dfee7d4f908f" providerId="ADAL" clId="{86FB0779-0B33-8948-AF85-6DE160A01530}" dt="2021-04-01T11:45:20.369" v="4099" actId="1076"/>
          <ac:spMkLst>
            <pc:docMk/>
            <pc:sldMk cId="2460538335" sldId="681"/>
            <ac:spMk id="9" creationId="{00000000-0000-0000-0000-000000000000}"/>
          </ac:spMkLst>
        </pc:spChg>
        <pc:spChg chg="add mod">
          <ac:chgData name="Mark Herbert" userId="2018b251-adfe-4d54-a02d-dfee7d4f908f" providerId="ADAL" clId="{86FB0779-0B33-8948-AF85-6DE160A01530}" dt="2021-04-01T11:47:40.718" v="4117" actId="1076"/>
          <ac:spMkLst>
            <pc:docMk/>
            <pc:sldMk cId="2460538335" sldId="681"/>
            <ac:spMk id="10" creationId="{D21A2C71-AC7B-9640-9ED7-1F66E2469FCB}"/>
          </ac:spMkLst>
        </pc:spChg>
        <pc:spChg chg="mod">
          <ac:chgData name="Mark Herbert" userId="2018b251-adfe-4d54-a02d-dfee7d4f908f" providerId="ADAL" clId="{86FB0779-0B33-8948-AF85-6DE160A01530}" dt="2021-04-01T11:45:50.882" v="4102" actId="1076"/>
          <ac:spMkLst>
            <pc:docMk/>
            <pc:sldMk cId="2460538335" sldId="681"/>
            <ac:spMk id="12" creationId="{00000000-0000-0000-0000-000000000000}"/>
          </ac:spMkLst>
        </pc:spChg>
        <pc:spChg chg="mod">
          <ac:chgData name="Mark Herbert" userId="2018b251-adfe-4d54-a02d-dfee7d4f908f" providerId="ADAL" clId="{86FB0779-0B33-8948-AF85-6DE160A01530}" dt="2021-04-01T11:45:34.884" v="4101" actId="1076"/>
          <ac:spMkLst>
            <pc:docMk/>
            <pc:sldMk cId="2460538335" sldId="681"/>
            <ac:spMk id="13" creationId="{00000000-0000-0000-0000-000000000000}"/>
          </ac:spMkLst>
        </pc:spChg>
        <pc:spChg chg="add mod">
          <ac:chgData name="Mark Herbert" userId="2018b251-adfe-4d54-a02d-dfee7d4f908f" providerId="ADAL" clId="{86FB0779-0B33-8948-AF85-6DE160A01530}" dt="2021-04-01T11:47:34.323" v="4116" actId="1076"/>
          <ac:spMkLst>
            <pc:docMk/>
            <pc:sldMk cId="2460538335" sldId="681"/>
            <ac:spMk id="14" creationId="{0EF9369A-2FA7-0B46-830B-04F998A7F69C}"/>
          </ac:spMkLst>
        </pc:spChg>
        <pc:spChg chg="add mod">
          <ac:chgData name="Mark Herbert" userId="2018b251-adfe-4d54-a02d-dfee7d4f908f" providerId="ADAL" clId="{86FB0779-0B33-8948-AF85-6DE160A01530}" dt="2021-04-01T11:47:28.772" v="4115" actId="1076"/>
          <ac:spMkLst>
            <pc:docMk/>
            <pc:sldMk cId="2460538335" sldId="681"/>
            <ac:spMk id="15" creationId="{DD38D735-5C88-BB4F-B8C6-E2FBC2D82DC6}"/>
          </ac:spMkLst>
        </pc:spChg>
        <pc:spChg chg="mod">
          <ac:chgData name="Mark Herbert" userId="2018b251-adfe-4d54-a02d-dfee7d4f908f" providerId="ADAL" clId="{86FB0779-0B33-8948-AF85-6DE160A01530}" dt="2021-04-01T14:40:36.167" v="5959" actId="21"/>
          <ac:spMkLst>
            <pc:docMk/>
            <pc:sldMk cId="2460538335" sldId="681"/>
            <ac:spMk id="16" creationId="{00000000-0000-0000-0000-000000000000}"/>
          </ac:spMkLst>
        </pc:spChg>
        <pc:spChg chg="add mod">
          <ac:chgData name="Mark Herbert" userId="2018b251-adfe-4d54-a02d-dfee7d4f908f" providerId="ADAL" clId="{86FB0779-0B33-8948-AF85-6DE160A01530}" dt="2021-04-01T11:47:08.285" v="4113" actId="1076"/>
          <ac:spMkLst>
            <pc:docMk/>
            <pc:sldMk cId="2460538335" sldId="681"/>
            <ac:spMk id="17" creationId="{9CFBBEF1-8603-FB4E-AB4E-A65A53B48A1E}"/>
          </ac:spMkLst>
        </pc:spChg>
      </pc:sldChg>
      <pc:sldChg chg="addSp delSp modSp add del mod">
        <pc:chgData name="Mark Herbert" userId="2018b251-adfe-4d54-a02d-dfee7d4f908f" providerId="ADAL" clId="{86FB0779-0B33-8948-AF85-6DE160A01530}" dt="2021-04-01T11:59:16.040" v="4230" actId="2696"/>
        <pc:sldMkLst>
          <pc:docMk/>
          <pc:sldMk cId="1196265509" sldId="682"/>
        </pc:sldMkLst>
        <pc:spChg chg="add del">
          <ac:chgData name="Mark Herbert" userId="2018b251-adfe-4d54-a02d-dfee7d4f908f" providerId="ADAL" clId="{86FB0779-0B33-8948-AF85-6DE160A01530}" dt="2021-04-01T11:59:10.694" v="4228" actId="21"/>
          <ac:spMkLst>
            <pc:docMk/>
            <pc:sldMk cId="1196265509" sldId="682"/>
            <ac:spMk id="10" creationId="{D21A2C71-AC7B-9640-9ED7-1F66E2469FCB}"/>
          </ac:spMkLst>
        </pc:spChg>
        <pc:spChg chg="add del">
          <ac:chgData name="Mark Herbert" userId="2018b251-adfe-4d54-a02d-dfee7d4f908f" providerId="ADAL" clId="{86FB0779-0B33-8948-AF85-6DE160A01530}" dt="2021-04-01T11:59:10.694" v="4228" actId="21"/>
          <ac:spMkLst>
            <pc:docMk/>
            <pc:sldMk cId="1196265509" sldId="682"/>
            <ac:spMk id="14" creationId="{0EF9369A-2FA7-0B46-830B-04F998A7F69C}"/>
          </ac:spMkLst>
        </pc:spChg>
        <pc:spChg chg="add del">
          <ac:chgData name="Mark Herbert" userId="2018b251-adfe-4d54-a02d-dfee7d4f908f" providerId="ADAL" clId="{86FB0779-0B33-8948-AF85-6DE160A01530}" dt="2021-04-01T11:59:10.694" v="4228" actId="21"/>
          <ac:spMkLst>
            <pc:docMk/>
            <pc:sldMk cId="1196265509" sldId="682"/>
            <ac:spMk id="15" creationId="{DD38D735-5C88-BB4F-B8C6-E2FBC2D82DC6}"/>
          </ac:spMkLst>
        </pc:spChg>
        <pc:spChg chg="del mod">
          <ac:chgData name="Mark Herbert" userId="2018b251-adfe-4d54-a02d-dfee7d4f908f" providerId="ADAL" clId="{86FB0779-0B33-8948-AF85-6DE160A01530}" dt="2021-04-01T11:51:57.390" v="4146"/>
          <ac:spMkLst>
            <pc:docMk/>
            <pc:sldMk cId="1196265509" sldId="682"/>
            <ac:spMk id="16" creationId="{00000000-0000-0000-0000-000000000000}"/>
          </ac:spMkLst>
        </pc:spChg>
        <pc:spChg chg="add del">
          <ac:chgData name="Mark Herbert" userId="2018b251-adfe-4d54-a02d-dfee7d4f908f" providerId="ADAL" clId="{86FB0779-0B33-8948-AF85-6DE160A01530}" dt="2021-04-01T11:59:10.694" v="4228" actId="21"/>
          <ac:spMkLst>
            <pc:docMk/>
            <pc:sldMk cId="1196265509" sldId="682"/>
            <ac:spMk id="17" creationId="{9CFBBEF1-8603-FB4E-AB4E-A65A53B48A1E}"/>
          </ac:spMkLst>
        </pc:spChg>
        <pc:spChg chg="add del mod">
          <ac:chgData name="Mark Herbert" userId="2018b251-adfe-4d54-a02d-dfee7d4f908f" providerId="ADAL" clId="{86FB0779-0B33-8948-AF85-6DE160A01530}" dt="2021-04-01T11:59:10.694" v="4228" actId="21"/>
          <ac:spMkLst>
            <pc:docMk/>
            <pc:sldMk cId="1196265509" sldId="682"/>
            <ac:spMk id="18" creationId="{1D2AB3CE-69CF-3746-98AB-D1E5FB77435F}"/>
          </ac:spMkLst>
        </pc:spChg>
      </pc:sldChg>
      <pc:sldChg chg="modSp add del mod">
        <pc:chgData name="Mark Herbert" userId="2018b251-adfe-4d54-a02d-dfee7d4f908f" providerId="ADAL" clId="{86FB0779-0B33-8948-AF85-6DE160A01530}" dt="2021-04-01T11:48:17.491" v="4121" actId="2696"/>
        <pc:sldMkLst>
          <pc:docMk/>
          <pc:sldMk cId="2328479625" sldId="682"/>
        </pc:sldMkLst>
        <pc:spChg chg="mod">
          <ac:chgData name="Mark Herbert" userId="2018b251-adfe-4d54-a02d-dfee7d4f908f" providerId="ADAL" clId="{86FB0779-0B33-8948-AF85-6DE160A01530}" dt="2021-04-01T11:48:03.945" v="4120" actId="207"/>
          <ac:spMkLst>
            <pc:docMk/>
            <pc:sldMk cId="2328479625" sldId="682"/>
            <ac:spMk id="11" creationId="{D4161FA3-200C-9C43-9281-796D20A64483}"/>
          </ac:spMkLst>
        </pc:spChg>
      </pc:sldChg>
      <pc:sldChg chg="addSp delSp modSp add mod delAnim modAnim">
        <pc:chgData name="Mark Herbert" userId="2018b251-adfe-4d54-a02d-dfee7d4f908f" providerId="ADAL" clId="{86FB0779-0B33-8948-AF85-6DE160A01530}" dt="2021-04-13T14:57:47.963" v="9790" actId="1076"/>
        <pc:sldMkLst>
          <pc:docMk/>
          <pc:sldMk cId="1122065119" sldId="683"/>
        </pc:sldMkLst>
        <pc:spChg chg="add del mod">
          <ac:chgData name="Mark Herbert" userId="2018b251-adfe-4d54-a02d-dfee7d4f908f" providerId="ADAL" clId="{86FB0779-0B33-8948-AF85-6DE160A01530}" dt="2021-04-01T11:56:31.777" v="4194" actId="478"/>
          <ac:spMkLst>
            <pc:docMk/>
            <pc:sldMk cId="1122065119" sldId="683"/>
            <ac:spMk id="3" creationId="{B4AF5CA4-C327-4949-B5EF-44B259AD699E}"/>
          </ac:spMkLst>
        </pc:spChg>
        <pc:spChg chg="add del mod">
          <ac:chgData name="Mark Herbert" userId="2018b251-adfe-4d54-a02d-dfee7d4f908f" providerId="ADAL" clId="{86FB0779-0B33-8948-AF85-6DE160A01530}" dt="2021-04-01T11:56:35.616" v="4196" actId="478"/>
          <ac:spMkLst>
            <pc:docMk/>
            <pc:sldMk cId="1122065119" sldId="683"/>
            <ac:spMk id="4" creationId="{F01F48BA-9FE0-7340-A398-4F04564BEB91}"/>
          </ac:spMkLst>
        </pc:spChg>
        <pc:spChg chg="del mod topLvl">
          <ac:chgData name="Mark Herbert" userId="2018b251-adfe-4d54-a02d-dfee7d4f908f" providerId="ADAL" clId="{86FB0779-0B33-8948-AF85-6DE160A01530}" dt="2021-04-13T14:36:04.134" v="9522" actId="478"/>
          <ac:spMkLst>
            <pc:docMk/>
            <pc:sldMk cId="1122065119" sldId="683"/>
            <ac:spMk id="23" creationId="{07ACB09A-1183-184A-A25C-E7BA37E86E95}"/>
          </ac:spMkLst>
        </pc:spChg>
        <pc:spChg chg="del mod topLvl">
          <ac:chgData name="Mark Herbert" userId="2018b251-adfe-4d54-a02d-dfee7d4f908f" providerId="ADAL" clId="{86FB0779-0B33-8948-AF85-6DE160A01530}" dt="2021-04-13T14:36:24.167" v="9528" actId="478"/>
          <ac:spMkLst>
            <pc:docMk/>
            <pc:sldMk cId="1122065119" sldId="683"/>
            <ac:spMk id="24" creationId="{6A3E2E6B-33BA-6745-BC86-8B398E528A09}"/>
          </ac:spMkLst>
        </pc:spChg>
        <pc:spChg chg="add del mod">
          <ac:chgData name="Mark Herbert" userId="2018b251-adfe-4d54-a02d-dfee7d4f908f" providerId="ADAL" clId="{86FB0779-0B33-8948-AF85-6DE160A01530}" dt="2021-04-01T11:52:59.001" v="4156"/>
          <ac:spMkLst>
            <pc:docMk/>
            <pc:sldMk cId="1122065119" sldId="683"/>
            <ac:spMk id="25" creationId="{D86983D4-08DF-354E-A771-FACCB81398FE}"/>
          </ac:spMkLst>
        </pc:spChg>
        <pc:spChg chg="add del mod">
          <ac:chgData name="Mark Herbert" userId="2018b251-adfe-4d54-a02d-dfee7d4f908f" providerId="ADAL" clId="{86FB0779-0B33-8948-AF85-6DE160A01530}" dt="2021-04-01T11:52:59.001" v="4156"/>
          <ac:spMkLst>
            <pc:docMk/>
            <pc:sldMk cId="1122065119" sldId="683"/>
            <ac:spMk id="26" creationId="{A8FCACFF-14F6-EE43-8CBD-2720C2630B5C}"/>
          </ac:spMkLst>
        </pc:spChg>
        <pc:spChg chg="add del mod">
          <ac:chgData name="Mark Herbert" userId="2018b251-adfe-4d54-a02d-dfee7d4f908f" providerId="ADAL" clId="{86FB0779-0B33-8948-AF85-6DE160A01530}" dt="2021-04-01T11:52:59.001" v="4156"/>
          <ac:spMkLst>
            <pc:docMk/>
            <pc:sldMk cId="1122065119" sldId="683"/>
            <ac:spMk id="27" creationId="{B4125805-1AD8-BD48-970E-029E02F7EE0E}"/>
          </ac:spMkLst>
        </pc:spChg>
        <pc:spChg chg="add del mod">
          <ac:chgData name="Mark Herbert" userId="2018b251-adfe-4d54-a02d-dfee7d4f908f" providerId="ADAL" clId="{86FB0779-0B33-8948-AF85-6DE160A01530}" dt="2021-04-01T11:52:59.001" v="4156"/>
          <ac:spMkLst>
            <pc:docMk/>
            <pc:sldMk cId="1122065119" sldId="683"/>
            <ac:spMk id="28" creationId="{7D44DFB0-C7E5-2248-AEDF-C557636EDF9E}"/>
          </ac:spMkLst>
        </pc:spChg>
        <pc:spChg chg="add del mod">
          <ac:chgData name="Mark Herbert" userId="2018b251-adfe-4d54-a02d-dfee7d4f908f" providerId="ADAL" clId="{86FB0779-0B33-8948-AF85-6DE160A01530}" dt="2021-04-01T11:52:59.001" v="4156"/>
          <ac:spMkLst>
            <pc:docMk/>
            <pc:sldMk cId="1122065119" sldId="683"/>
            <ac:spMk id="29" creationId="{010C4B3E-C4C9-6547-8E38-FC5DCA5BF30A}"/>
          </ac:spMkLst>
        </pc:spChg>
        <pc:spChg chg="add del mod">
          <ac:chgData name="Mark Herbert" userId="2018b251-adfe-4d54-a02d-dfee7d4f908f" providerId="ADAL" clId="{86FB0779-0B33-8948-AF85-6DE160A01530}" dt="2021-04-01T11:54:54.563" v="4173"/>
          <ac:spMkLst>
            <pc:docMk/>
            <pc:sldMk cId="1122065119" sldId="683"/>
            <ac:spMk id="30" creationId="{CC2F8842-D715-DD4A-819C-B26ACC86F331}"/>
          </ac:spMkLst>
        </pc:spChg>
        <pc:spChg chg="add mod">
          <ac:chgData name="Mark Herbert" userId="2018b251-adfe-4d54-a02d-dfee7d4f908f" providerId="ADAL" clId="{86FB0779-0B33-8948-AF85-6DE160A01530}" dt="2021-04-13T14:57:47.963" v="9790" actId="1076"/>
          <ac:spMkLst>
            <pc:docMk/>
            <pc:sldMk cId="1122065119" sldId="683"/>
            <ac:spMk id="31" creationId="{5B422CBE-05FE-F745-8A1C-1922EF43DE85}"/>
          </ac:spMkLst>
        </pc:spChg>
        <pc:spChg chg="add del mod">
          <ac:chgData name="Mark Herbert" userId="2018b251-adfe-4d54-a02d-dfee7d4f908f" providerId="ADAL" clId="{86FB0779-0B33-8948-AF85-6DE160A01530}" dt="2021-04-01T11:54:54.563" v="4173"/>
          <ac:spMkLst>
            <pc:docMk/>
            <pc:sldMk cId="1122065119" sldId="683"/>
            <ac:spMk id="31" creationId="{E454A748-D055-5842-BFDA-A4E4E0A0BC8C}"/>
          </ac:spMkLst>
        </pc:spChg>
        <pc:spChg chg="add del mod">
          <ac:chgData name="Mark Herbert" userId="2018b251-adfe-4d54-a02d-dfee7d4f908f" providerId="ADAL" clId="{86FB0779-0B33-8948-AF85-6DE160A01530}" dt="2021-04-01T11:54:54.563" v="4173"/>
          <ac:spMkLst>
            <pc:docMk/>
            <pc:sldMk cId="1122065119" sldId="683"/>
            <ac:spMk id="32" creationId="{315A7551-86A3-354E-B997-B7168EBC914B}"/>
          </ac:spMkLst>
        </pc:spChg>
        <pc:spChg chg="add mod">
          <ac:chgData name="Mark Herbert" userId="2018b251-adfe-4d54-a02d-dfee7d4f908f" providerId="ADAL" clId="{86FB0779-0B33-8948-AF85-6DE160A01530}" dt="2021-04-13T14:57:34.436" v="9789" actId="1076"/>
          <ac:spMkLst>
            <pc:docMk/>
            <pc:sldMk cId="1122065119" sldId="683"/>
            <ac:spMk id="32" creationId="{AA8CD06D-8199-6642-8D7A-02BB099A17C9}"/>
          </ac:spMkLst>
        </pc:spChg>
        <pc:spChg chg="add del mod">
          <ac:chgData name="Mark Herbert" userId="2018b251-adfe-4d54-a02d-dfee7d4f908f" providerId="ADAL" clId="{86FB0779-0B33-8948-AF85-6DE160A01530}" dt="2021-04-01T11:54:54.563" v="4173"/>
          <ac:spMkLst>
            <pc:docMk/>
            <pc:sldMk cId="1122065119" sldId="683"/>
            <ac:spMk id="33" creationId="{4D6A8425-4B63-B64E-8260-0351B48CCEE5}"/>
          </ac:spMkLst>
        </pc:spChg>
        <pc:spChg chg="add mod">
          <ac:chgData name="Mark Herbert" userId="2018b251-adfe-4d54-a02d-dfee7d4f908f" providerId="ADAL" clId="{86FB0779-0B33-8948-AF85-6DE160A01530}" dt="2021-04-13T14:47:49.539" v="9631"/>
          <ac:spMkLst>
            <pc:docMk/>
            <pc:sldMk cId="1122065119" sldId="683"/>
            <ac:spMk id="33" creationId="{E1D9C5D6-D8EF-F441-A84A-89CB5285E3F4}"/>
          </ac:spMkLst>
        </pc:spChg>
        <pc:spChg chg="add mod">
          <ac:chgData name="Mark Herbert" userId="2018b251-adfe-4d54-a02d-dfee7d4f908f" providerId="ADAL" clId="{86FB0779-0B33-8948-AF85-6DE160A01530}" dt="2021-04-13T14:47:49.539" v="9631"/>
          <ac:spMkLst>
            <pc:docMk/>
            <pc:sldMk cId="1122065119" sldId="683"/>
            <ac:spMk id="34" creationId="{5BC26D12-AD8E-5F4C-83EC-E27C0AD5D47B}"/>
          </ac:spMkLst>
        </pc:spChg>
        <pc:spChg chg="add del mod">
          <ac:chgData name="Mark Herbert" userId="2018b251-adfe-4d54-a02d-dfee7d4f908f" providerId="ADAL" clId="{86FB0779-0B33-8948-AF85-6DE160A01530}" dt="2021-04-01T11:54:54.563" v="4173"/>
          <ac:spMkLst>
            <pc:docMk/>
            <pc:sldMk cId="1122065119" sldId="683"/>
            <ac:spMk id="34" creationId="{9EE27A84-8E3D-A141-9E94-007EACE6722F}"/>
          </ac:spMkLst>
        </pc:spChg>
        <pc:spChg chg="add del mod">
          <ac:chgData name="Mark Herbert" userId="2018b251-adfe-4d54-a02d-dfee7d4f908f" providerId="ADAL" clId="{86FB0779-0B33-8948-AF85-6DE160A01530}" dt="2021-04-13T14:47:44.157" v="9628" actId="478"/>
          <ac:spMkLst>
            <pc:docMk/>
            <pc:sldMk cId="1122065119" sldId="683"/>
            <ac:spMk id="35" creationId="{CC6CF599-F0B7-3D48-AD7D-4DB7ABE7435D}"/>
          </ac:spMkLst>
        </pc:spChg>
        <pc:spChg chg="add del mod">
          <ac:chgData name="Mark Herbert" userId="2018b251-adfe-4d54-a02d-dfee7d4f908f" providerId="ADAL" clId="{86FB0779-0B33-8948-AF85-6DE160A01530}" dt="2021-04-13T14:47:41.654" v="9627" actId="478"/>
          <ac:spMkLst>
            <pc:docMk/>
            <pc:sldMk cId="1122065119" sldId="683"/>
            <ac:spMk id="36" creationId="{6A886005-56B4-FB45-9763-73320C66D512}"/>
          </ac:spMkLst>
        </pc:spChg>
        <pc:spChg chg="add del mod">
          <ac:chgData name="Mark Herbert" userId="2018b251-adfe-4d54-a02d-dfee7d4f908f" providerId="ADAL" clId="{86FB0779-0B33-8948-AF85-6DE160A01530}" dt="2021-04-13T14:47:32.948" v="9623" actId="478"/>
          <ac:spMkLst>
            <pc:docMk/>
            <pc:sldMk cId="1122065119" sldId="683"/>
            <ac:spMk id="37" creationId="{9E57A9ED-D72D-F74F-873D-D308286F3F8E}"/>
          </ac:spMkLst>
        </pc:spChg>
        <pc:spChg chg="add del mod">
          <ac:chgData name="Mark Herbert" userId="2018b251-adfe-4d54-a02d-dfee7d4f908f" providerId="ADAL" clId="{86FB0779-0B33-8948-AF85-6DE160A01530}" dt="2021-04-13T14:47:48.734" v="9630" actId="478"/>
          <ac:spMkLst>
            <pc:docMk/>
            <pc:sldMk cId="1122065119" sldId="683"/>
            <ac:spMk id="38" creationId="{A4EB115C-FE0D-6F45-864F-3C80741DAD8F}"/>
          </ac:spMkLst>
        </pc:spChg>
        <pc:spChg chg="add del mod">
          <ac:chgData name="Mark Herbert" userId="2018b251-adfe-4d54-a02d-dfee7d4f908f" providerId="ADAL" clId="{86FB0779-0B33-8948-AF85-6DE160A01530}" dt="2021-04-13T14:47:38.301" v="9625" actId="478"/>
          <ac:spMkLst>
            <pc:docMk/>
            <pc:sldMk cId="1122065119" sldId="683"/>
            <ac:spMk id="39" creationId="{5C40C28C-5655-7641-849E-3D54569C648A}"/>
          </ac:spMkLst>
        </pc:spChg>
        <pc:spChg chg="add mod">
          <ac:chgData name="Mark Herbert" userId="2018b251-adfe-4d54-a02d-dfee7d4f908f" providerId="ADAL" clId="{86FB0779-0B33-8948-AF85-6DE160A01530}" dt="2021-04-13T14:47:49.539" v="9631"/>
          <ac:spMkLst>
            <pc:docMk/>
            <pc:sldMk cId="1122065119" sldId="683"/>
            <ac:spMk id="40" creationId="{91578C46-4CBE-1240-AD7B-69ED409A364C}"/>
          </ac:spMkLst>
        </pc:spChg>
        <pc:spChg chg="add mod">
          <ac:chgData name="Mark Herbert" userId="2018b251-adfe-4d54-a02d-dfee7d4f908f" providerId="ADAL" clId="{86FB0779-0B33-8948-AF85-6DE160A01530}" dt="2021-04-13T14:50:17.435" v="9688" actId="20577"/>
          <ac:spMkLst>
            <pc:docMk/>
            <pc:sldMk cId="1122065119" sldId="683"/>
            <ac:spMk id="41" creationId="{78CE4DE2-E8F3-3C45-870A-EDC15317A21C}"/>
          </ac:spMkLst>
        </pc:spChg>
        <pc:spChg chg="add del mod topLvl">
          <ac:chgData name="Mark Herbert" userId="2018b251-adfe-4d54-a02d-dfee7d4f908f" providerId="ADAL" clId="{86FB0779-0B33-8948-AF85-6DE160A01530}" dt="2021-04-13T14:35:25.682" v="9512" actId="478"/>
          <ac:spMkLst>
            <pc:docMk/>
            <pc:sldMk cId="1122065119" sldId="683"/>
            <ac:spMk id="175" creationId="{00000000-0000-0000-0000-000000000000}"/>
          </ac:spMkLst>
        </pc:spChg>
        <pc:spChg chg="add del mod topLvl">
          <ac:chgData name="Mark Herbert" userId="2018b251-adfe-4d54-a02d-dfee7d4f908f" providerId="ADAL" clId="{86FB0779-0B33-8948-AF85-6DE160A01530}" dt="2021-04-13T14:36:47.208" v="9530" actId="255"/>
          <ac:spMkLst>
            <pc:docMk/>
            <pc:sldMk cId="1122065119" sldId="683"/>
            <ac:spMk id="176" creationId="{00000000-0000-0000-0000-000000000000}"/>
          </ac:spMkLst>
        </pc:spChg>
        <pc:spChg chg="del mod">
          <ac:chgData name="Mark Herbert" userId="2018b251-adfe-4d54-a02d-dfee7d4f908f" providerId="ADAL" clId="{86FB0779-0B33-8948-AF85-6DE160A01530}" dt="2021-04-13T14:50:08.521" v="9664" actId="478"/>
          <ac:spMkLst>
            <pc:docMk/>
            <pc:sldMk cId="1122065119" sldId="683"/>
            <ac:spMk id="178" creationId="{00000000-0000-0000-0000-000000000000}"/>
          </ac:spMkLst>
        </pc:spChg>
        <pc:spChg chg="mod topLvl">
          <ac:chgData name="Mark Herbert" userId="2018b251-adfe-4d54-a02d-dfee7d4f908f" providerId="ADAL" clId="{86FB0779-0B33-8948-AF85-6DE160A01530}" dt="2021-04-13T14:36:47.208" v="9530" actId="255"/>
          <ac:spMkLst>
            <pc:docMk/>
            <pc:sldMk cId="1122065119" sldId="683"/>
            <ac:spMk id="180" creationId="{00000000-0000-0000-0000-000000000000}"/>
          </ac:spMkLst>
        </pc:spChg>
        <pc:spChg chg="mod topLvl">
          <ac:chgData name="Mark Herbert" userId="2018b251-adfe-4d54-a02d-dfee7d4f908f" providerId="ADAL" clId="{86FB0779-0B33-8948-AF85-6DE160A01530}" dt="2021-04-13T14:48:01.566" v="9633" actId="255"/>
          <ac:spMkLst>
            <pc:docMk/>
            <pc:sldMk cId="1122065119" sldId="683"/>
            <ac:spMk id="181" creationId="{00000000-0000-0000-0000-000000000000}"/>
          </ac:spMkLst>
        </pc:spChg>
        <pc:spChg chg="mod topLvl">
          <ac:chgData name="Mark Herbert" userId="2018b251-adfe-4d54-a02d-dfee7d4f908f" providerId="ADAL" clId="{86FB0779-0B33-8948-AF85-6DE160A01530}" dt="2021-04-13T14:36:47.208" v="9530" actId="255"/>
          <ac:spMkLst>
            <pc:docMk/>
            <pc:sldMk cId="1122065119" sldId="683"/>
            <ac:spMk id="182" creationId="{00000000-0000-0000-0000-000000000000}"/>
          </ac:spMkLst>
        </pc:spChg>
        <pc:spChg chg="del mod topLvl">
          <ac:chgData name="Mark Herbert" userId="2018b251-adfe-4d54-a02d-dfee7d4f908f" providerId="ADAL" clId="{86FB0779-0B33-8948-AF85-6DE160A01530}" dt="2021-04-13T14:47:40.308" v="9626" actId="478"/>
          <ac:spMkLst>
            <pc:docMk/>
            <pc:sldMk cId="1122065119" sldId="683"/>
            <ac:spMk id="183" creationId="{00000000-0000-0000-0000-000000000000}"/>
          </ac:spMkLst>
        </pc:spChg>
        <pc:spChg chg="del mod topLvl">
          <ac:chgData name="Mark Herbert" userId="2018b251-adfe-4d54-a02d-dfee7d4f908f" providerId="ADAL" clId="{86FB0779-0B33-8948-AF85-6DE160A01530}" dt="2021-04-13T14:35:30.215" v="9514" actId="478"/>
          <ac:spMkLst>
            <pc:docMk/>
            <pc:sldMk cId="1122065119" sldId="683"/>
            <ac:spMk id="185" creationId="{00000000-0000-0000-0000-000000000000}"/>
          </ac:spMkLst>
        </pc:spChg>
        <pc:spChg chg="add del mod topLvl">
          <ac:chgData name="Mark Herbert" userId="2018b251-adfe-4d54-a02d-dfee7d4f908f" providerId="ADAL" clId="{86FB0779-0B33-8948-AF85-6DE160A01530}" dt="2021-04-01T11:57:35.924" v="4207" actId="478"/>
          <ac:spMkLst>
            <pc:docMk/>
            <pc:sldMk cId="1122065119" sldId="683"/>
            <ac:spMk id="186" creationId="{00000000-0000-0000-0000-000000000000}"/>
          </ac:spMkLst>
        </pc:spChg>
        <pc:spChg chg="del mod topLvl">
          <ac:chgData name="Mark Herbert" userId="2018b251-adfe-4d54-a02d-dfee7d4f908f" providerId="ADAL" clId="{86FB0779-0B33-8948-AF85-6DE160A01530}" dt="2021-04-01T15:17:25.363" v="7057" actId="478"/>
          <ac:spMkLst>
            <pc:docMk/>
            <pc:sldMk cId="1122065119" sldId="683"/>
            <ac:spMk id="187" creationId="{00000000-0000-0000-0000-000000000000}"/>
          </ac:spMkLst>
        </pc:spChg>
        <pc:spChg chg="del mod topLvl">
          <ac:chgData name="Mark Herbert" userId="2018b251-adfe-4d54-a02d-dfee7d4f908f" providerId="ADAL" clId="{86FB0779-0B33-8948-AF85-6DE160A01530}" dt="2021-04-13T14:35:41.120" v="9517" actId="478"/>
          <ac:spMkLst>
            <pc:docMk/>
            <pc:sldMk cId="1122065119" sldId="683"/>
            <ac:spMk id="188" creationId="{00000000-0000-0000-0000-000000000000}"/>
          </ac:spMkLst>
        </pc:spChg>
        <pc:spChg chg="del mod topLvl">
          <ac:chgData name="Mark Herbert" userId="2018b251-adfe-4d54-a02d-dfee7d4f908f" providerId="ADAL" clId="{86FB0779-0B33-8948-AF85-6DE160A01530}" dt="2021-04-13T14:36:13.820" v="9525" actId="478"/>
          <ac:spMkLst>
            <pc:docMk/>
            <pc:sldMk cId="1122065119" sldId="683"/>
            <ac:spMk id="189" creationId="{00000000-0000-0000-0000-000000000000}"/>
          </ac:spMkLst>
        </pc:spChg>
        <pc:spChg chg="add del mod topLvl">
          <ac:chgData name="Mark Herbert" userId="2018b251-adfe-4d54-a02d-dfee7d4f908f" providerId="ADAL" clId="{86FB0779-0B33-8948-AF85-6DE160A01530}" dt="2021-04-13T14:35:47.651" v="9519" actId="478"/>
          <ac:spMkLst>
            <pc:docMk/>
            <pc:sldMk cId="1122065119" sldId="683"/>
            <ac:spMk id="192" creationId="{00000000-0000-0000-0000-000000000000}"/>
          </ac:spMkLst>
        </pc:spChg>
        <pc:grpChg chg="add del mod">
          <ac:chgData name="Mark Herbert" userId="2018b251-adfe-4d54-a02d-dfee7d4f908f" providerId="ADAL" clId="{86FB0779-0B33-8948-AF85-6DE160A01530}" dt="2021-04-13T14:36:24.167" v="9528" actId="478"/>
          <ac:grpSpMkLst>
            <pc:docMk/>
            <pc:sldMk cId="1122065119" sldId="683"/>
            <ac:grpSpMk id="2" creationId="{0957E73E-B440-AB40-AAE7-F01CAD69204D}"/>
          </ac:grpSpMkLst>
        </pc:grpChg>
        <pc:grpChg chg="add del mod">
          <ac:chgData name="Mark Herbert" userId="2018b251-adfe-4d54-a02d-dfee7d4f908f" providerId="ADAL" clId="{86FB0779-0B33-8948-AF85-6DE160A01530}" dt="2021-04-13T13:43:00.269" v="9102" actId="165"/>
          <ac:grpSpMkLst>
            <pc:docMk/>
            <pc:sldMk cId="1122065119" sldId="683"/>
            <ac:grpSpMk id="2" creationId="{73B4DC40-2919-B448-8B04-595275B49175}"/>
          </ac:grpSpMkLst>
        </pc:grpChg>
        <pc:grpChg chg="add del mod">
          <ac:chgData name="Mark Herbert" userId="2018b251-adfe-4d54-a02d-dfee7d4f908f" providerId="ADAL" clId="{86FB0779-0B33-8948-AF85-6DE160A01530}" dt="2021-04-01T11:53:13.185" v="4157" actId="165"/>
          <ac:grpSpMkLst>
            <pc:docMk/>
            <pc:sldMk cId="1122065119" sldId="683"/>
            <ac:grpSpMk id="2" creationId="{BC2914A8-5327-F34F-86F5-EC29A003015D}"/>
          </ac:grpSpMkLst>
        </pc:grpChg>
        <pc:grpChg chg="add del mod">
          <ac:chgData name="Mark Herbert" userId="2018b251-adfe-4d54-a02d-dfee7d4f908f" providerId="ADAL" clId="{86FB0779-0B33-8948-AF85-6DE160A01530}" dt="2021-04-13T14:35:47.651" v="9519" actId="478"/>
          <ac:grpSpMkLst>
            <pc:docMk/>
            <pc:sldMk cId="1122065119" sldId="683"/>
            <ac:grpSpMk id="3" creationId="{62281310-F22B-3047-8B8B-5D6069116A78}"/>
          </ac:grpSpMkLst>
        </pc:grpChg>
        <pc:grpChg chg="add del mod">
          <ac:chgData name="Mark Herbert" userId="2018b251-adfe-4d54-a02d-dfee7d4f908f" providerId="ADAL" clId="{86FB0779-0B33-8948-AF85-6DE160A01530}" dt="2021-04-01T15:06:28.580" v="6779" actId="165"/>
          <ac:grpSpMkLst>
            <pc:docMk/>
            <pc:sldMk cId="1122065119" sldId="683"/>
            <ac:grpSpMk id="5" creationId="{CD25E0F3-9282-0646-BA86-B908EC262C1A}"/>
          </ac:grpSpMkLst>
        </pc:grpChg>
        <pc:grpChg chg="add del mod">
          <ac:chgData name="Mark Herbert" userId="2018b251-adfe-4d54-a02d-dfee7d4f908f" providerId="ADAL" clId="{86FB0779-0B33-8948-AF85-6DE160A01530}" dt="2021-04-13T14:36:04.134" v="9522" actId="478"/>
          <ac:grpSpMkLst>
            <pc:docMk/>
            <pc:sldMk cId="1122065119" sldId="683"/>
            <ac:grpSpMk id="7" creationId="{A764B80B-8C34-FF49-A2EC-D5C5F4949B49}"/>
          </ac:grpSpMkLst>
        </pc:grpChg>
        <pc:grpChg chg="add del mod">
          <ac:chgData name="Mark Herbert" userId="2018b251-adfe-4d54-a02d-dfee7d4f908f" providerId="ADAL" clId="{86FB0779-0B33-8948-AF85-6DE160A01530}" dt="2021-04-13T14:36:13.820" v="9525" actId="478"/>
          <ac:grpSpMkLst>
            <pc:docMk/>
            <pc:sldMk cId="1122065119" sldId="683"/>
            <ac:grpSpMk id="8" creationId="{6AB29BE9-2616-154C-9363-A4ABA17160E9}"/>
          </ac:grpSpMkLst>
        </pc:grpChg>
        <pc:picChg chg="del mod">
          <ac:chgData name="Mark Herbert" userId="2018b251-adfe-4d54-a02d-dfee7d4f908f" providerId="ADAL" clId="{86FB0779-0B33-8948-AF85-6DE160A01530}" dt="2021-04-13T14:03:34.489" v="9250" actId="478"/>
          <ac:picMkLst>
            <pc:docMk/>
            <pc:sldMk cId="1122065119" sldId="683"/>
            <ac:picMk id="21" creationId="{79D5C963-61DA-49CE-8397-F7D3F3D7FCFE}"/>
          </ac:picMkLst>
        </pc:picChg>
        <pc:picChg chg="add mod">
          <ac:chgData name="Mark Herbert" userId="2018b251-adfe-4d54-a02d-dfee7d4f908f" providerId="ADAL" clId="{86FB0779-0B33-8948-AF85-6DE160A01530}" dt="2021-04-13T14:08:37.716" v="9312" actId="167"/>
          <ac:picMkLst>
            <pc:docMk/>
            <pc:sldMk cId="1122065119" sldId="683"/>
            <ac:picMk id="27" creationId="{FD6D584F-6876-3F4F-B857-1A6DF295C59C}"/>
          </ac:picMkLst>
        </pc:picChg>
        <pc:picChg chg="add mod">
          <ac:chgData name="Mark Herbert" userId="2018b251-adfe-4d54-a02d-dfee7d4f908f" providerId="ADAL" clId="{86FB0779-0B33-8948-AF85-6DE160A01530}" dt="2021-04-13T14:47:49.539" v="9631"/>
          <ac:picMkLst>
            <pc:docMk/>
            <pc:sldMk cId="1122065119" sldId="683"/>
            <ac:picMk id="30" creationId="{BD883B09-07F1-D34D-8531-5811417D88A0}"/>
          </ac:picMkLst>
        </pc:picChg>
        <pc:picChg chg="del mod">
          <ac:chgData name="Mark Herbert" userId="2018b251-adfe-4d54-a02d-dfee7d4f908f" providerId="ADAL" clId="{86FB0779-0B33-8948-AF85-6DE160A01530}" dt="2021-04-13T13:43:41.850" v="9107" actId="478"/>
          <ac:picMkLst>
            <pc:docMk/>
            <pc:sldMk cId="1122065119" sldId="683"/>
            <ac:picMk id="174" creationId="{00000000-0000-0000-0000-000000000000}"/>
          </ac:picMkLst>
        </pc:picChg>
        <pc:picChg chg="del mod topLvl">
          <ac:chgData name="Mark Herbert" userId="2018b251-adfe-4d54-a02d-dfee7d4f908f" providerId="ADAL" clId="{86FB0779-0B33-8948-AF85-6DE160A01530}" dt="2021-04-13T14:47:34.100" v="9624" actId="478"/>
          <ac:picMkLst>
            <pc:docMk/>
            <pc:sldMk cId="1122065119" sldId="683"/>
            <ac:picMk id="184" creationId="{00000000-0000-0000-0000-000000000000}"/>
          </ac:picMkLst>
        </pc:picChg>
        <pc:cxnChg chg="add del mod">
          <ac:chgData name="Mark Herbert" userId="2018b251-adfe-4d54-a02d-dfee7d4f908f" providerId="ADAL" clId="{86FB0779-0B33-8948-AF85-6DE160A01530}" dt="2021-04-13T14:47:31.190" v="9622" actId="478"/>
          <ac:cxnSpMkLst>
            <pc:docMk/>
            <pc:sldMk cId="1122065119" sldId="683"/>
            <ac:cxnSpMk id="28" creationId="{949EA10D-0919-7840-A788-FC14EAC853C9}"/>
          </ac:cxnSpMkLst>
        </pc:cxnChg>
        <pc:cxnChg chg="add del mod">
          <ac:chgData name="Mark Herbert" userId="2018b251-adfe-4d54-a02d-dfee7d4f908f" providerId="ADAL" clId="{86FB0779-0B33-8948-AF85-6DE160A01530}" dt="2021-04-13T14:47:47.010" v="9629" actId="478"/>
          <ac:cxnSpMkLst>
            <pc:docMk/>
            <pc:sldMk cId="1122065119" sldId="683"/>
            <ac:cxnSpMk id="29" creationId="{C5CBED33-D404-9745-A585-B807CFEE4ABD}"/>
          </ac:cxnSpMkLst>
        </pc:cxnChg>
      </pc:sldChg>
      <pc:sldChg chg="addSp delSp modSp add mod modAnim modNotesTx">
        <pc:chgData name="Mark Herbert" userId="2018b251-adfe-4d54-a02d-dfee7d4f908f" providerId="ADAL" clId="{86FB0779-0B33-8948-AF85-6DE160A01530}" dt="2021-04-13T14:59:14.014" v="9800"/>
        <pc:sldMkLst>
          <pc:docMk/>
          <pc:sldMk cId="2553401085" sldId="684"/>
        </pc:sldMkLst>
        <pc:spChg chg="add del mod">
          <ac:chgData name="Mark Herbert" userId="2018b251-adfe-4d54-a02d-dfee7d4f908f" providerId="ADAL" clId="{86FB0779-0B33-8948-AF85-6DE160A01530}" dt="2021-04-13T13:56:24.303" v="9211"/>
          <ac:spMkLst>
            <pc:docMk/>
            <pc:sldMk cId="2553401085" sldId="684"/>
            <ac:spMk id="4" creationId="{FF67E74F-F0DC-8748-86E0-048B4B517B99}"/>
          </ac:spMkLst>
        </pc:spChg>
        <pc:spChg chg="add del mod">
          <ac:chgData name="Mark Herbert" userId="2018b251-adfe-4d54-a02d-dfee7d4f908f" providerId="ADAL" clId="{86FB0779-0B33-8948-AF85-6DE160A01530}" dt="2021-04-13T14:37:40.149" v="9544" actId="478"/>
          <ac:spMkLst>
            <pc:docMk/>
            <pc:sldMk cId="2553401085" sldId="684"/>
            <ac:spMk id="7" creationId="{38F3D6AD-0B84-804B-A821-FC57C84E841F}"/>
          </ac:spMkLst>
        </pc:spChg>
        <pc:spChg chg="add del mod">
          <ac:chgData name="Mark Herbert" userId="2018b251-adfe-4d54-a02d-dfee7d4f908f" providerId="ADAL" clId="{86FB0779-0B33-8948-AF85-6DE160A01530}" dt="2021-04-13T14:38:01.627" v="9552"/>
          <ac:spMkLst>
            <pc:docMk/>
            <pc:sldMk cId="2553401085" sldId="684"/>
            <ac:spMk id="8" creationId="{264C5C3A-8F4E-B14E-BDFE-47BA4A859EDC}"/>
          </ac:spMkLst>
        </pc:spChg>
        <pc:spChg chg="add del mod">
          <ac:chgData name="Mark Herbert" userId="2018b251-adfe-4d54-a02d-dfee7d4f908f" providerId="ADAL" clId="{86FB0779-0B33-8948-AF85-6DE160A01530}" dt="2021-04-13T14:38:00.983" v="9550" actId="478"/>
          <ac:spMkLst>
            <pc:docMk/>
            <pc:sldMk cId="2553401085" sldId="684"/>
            <ac:spMk id="9" creationId="{A31D9B50-E424-7541-A6E8-B80EADDBCE58}"/>
          </ac:spMkLst>
        </pc:spChg>
        <pc:spChg chg="del mod topLvl">
          <ac:chgData name="Mark Herbert" userId="2018b251-adfe-4d54-a02d-dfee7d4f908f" providerId="ADAL" clId="{86FB0779-0B33-8948-AF85-6DE160A01530}" dt="2021-04-13T14:38:10.500" v="9554" actId="478"/>
          <ac:spMkLst>
            <pc:docMk/>
            <pc:sldMk cId="2553401085" sldId="684"/>
            <ac:spMk id="23" creationId="{07ACB09A-1183-184A-A25C-E7BA37E86E95}"/>
          </ac:spMkLst>
        </pc:spChg>
        <pc:spChg chg="del mod topLvl">
          <ac:chgData name="Mark Herbert" userId="2018b251-adfe-4d54-a02d-dfee7d4f908f" providerId="ADAL" clId="{86FB0779-0B33-8948-AF85-6DE160A01530}" dt="2021-04-13T14:38:34.311" v="9562" actId="478"/>
          <ac:spMkLst>
            <pc:docMk/>
            <pc:sldMk cId="2553401085" sldId="684"/>
            <ac:spMk id="24" creationId="{6A3E2E6B-33BA-6745-BC86-8B398E528A09}"/>
          </ac:spMkLst>
        </pc:spChg>
        <pc:spChg chg="mod topLvl">
          <ac:chgData name="Mark Herbert" userId="2018b251-adfe-4d54-a02d-dfee7d4f908f" providerId="ADAL" clId="{86FB0779-0B33-8948-AF85-6DE160A01530}" dt="2021-04-13T14:58:45.222" v="9795" actId="164"/>
          <ac:spMkLst>
            <pc:docMk/>
            <pc:sldMk cId="2553401085" sldId="684"/>
            <ac:spMk id="35" creationId="{CC6CF599-F0B7-3D48-AD7D-4DB7ABE7435D}"/>
          </ac:spMkLst>
        </pc:spChg>
        <pc:spChg chg="mod topLvl">
          <ac:chgData name="Mark Herbert" userId="2018b251-adfe-4d54-a02d-dfee7d4f908f" providerId="ADAL" clId="{86FB0779-0B33-8948-AF85-6DE160A01530}" dt="2021-04-13T14:59:11.954" v="9799" actId="164"/>
          <ac:spMkLst>
            <pc:docMk/>
            <pc:sldMk cId="2553401085" sldId="684"/>
            <ac:spMk id="36" creationId="{6A886005-56B4-FB45-9763-73320C66D512}"/>
          </ac:spMkLst>
        </pc:spChg>
        <pc:spChg chg="mod topLvl">
          <ac:chgData name="Mark Herbert" userId="2018b251-adfe-4d54-a02d-dfee7d4f908f" providerId="ADAL" clId="{86FB0779-0B33-8948-AF85-6DE160A01530}" dt="2021-04-13T14:58:23.072" v="9791" actId="164"/>
          <ac:spMkLst>
            <pc:docMk/>
            <pc:sldMk cId="2553401085" sldId="684"/>
            <ac:spMk id="37" creationId="{9E57A9ED-D72D-F74F-873D-D308286F3F8E}"/>
          </ac:spMkLst>
        </pc:spChg>
        <pc:spChg chg="mod topLvl">
          <ac:chgData name="Mark Herbert" userId="2018b251-adfe-4d54-a02d-dfee7d4f908f" providerId="ADAL" clId="{86FB0779-0B33-8948-AF85-6DE160A01530}" dt="2021-04-13T14:58:33.825" v="9793" actId="164"/>
          <ac:spMkLst>
            <pc:docMk/>
            <pc:sldMk cId="2553401085" sldId="684"/>
            <ac:spMk id="38" creationId="{A4EB115C-FE0D-6F45-864F-3C80741DAD8F}"/>
          </ac:spMkLst>
        </pc:spChg>
        <pc:spChg chg="mod">
          <ac:chgData name="Mark Herbert" userId="2018b251-adfe-4d54-a02d-dfee7d4f908f" providerId="ADAL" clId="{86FB0779-0B33-8948-AF85-6DE160A01530}" dt="2021-04-01T12:06:12.589" v="4364" actId="1076"/>
          <ac:spMkLst>
            <pc:docMk/>
            <pc:sldMk cId="2553401085" sldId="684"/>
            <ac:spMk id="39" creationId="{5C40C28C-5655-7641-849E-3D54569C648A}"/>
          </ac:spMkLst>
        </pc:spChg>
        <pc:spChg chg="add mod">
          <ac:chgData name="Mark Herbert" userId="2018b251-adfe-4d54-a02d-dfee7d4f908f" providerId="ADAL" clId="{86FB0779-0B33-8948-AF85-6DE160A01530}" dt="2021-04-13T14:50:52.419" v="9731" actId="207"/>
          <ac:spMkLst>
            <pc:docMk/>
            <pc:sldMk cId="2553401085" sldId="684"/>
            <ac:spMk id="48" creationId="{248E538A-BC2C-4B4E-8B6A-DB00F208C8E3}"/>
          </ac:spMkLst>
        </pc:spChg>
        <pc:spChg chg="del mod">
          <ac:chgData name="Mark Herbert" userId="2018b251-adfe-4d54-a02d-dfee7d4f908f" providerId="ADAL" clId="{86FB0779-0B33-8948-AF85-6DE160A01530}" dt="2021-04-13T14:36:57.279" v="9532" actId="478"/>
          <ac:spMkLst>
            <pc:docMk/>
            <pc:sldMk cId="2553401085" sldId="684"/>
            <ac:spMk id="175" creationId="{00000000-0000-0000-0000-000000000000}"/>
          </ac:spMkLst>
        </pc:spChg>
        <pc:spChg chg="mod topLvl">
          <ac:chgData name="Mark Herbert" userId="2018b251-adfe-4d54-a02d-dfee7d4f908f" providerId="ADAL" clId="{86FB0779-0B33-8948-AF85-6DE160A01530}" dt="2021-04-13T14:58:23.072" v="9791" actId="164"/>
          <ac:spMkLst>
            <pc:docMk/>
            <pc:sldMk cId="2553401085" sldId="684"/>
            <ac:spMk id="176" creationId="{00000000-0000-0000-0000-000000000000}"/>
          </ac:spMkLst>
        </pc:spChg>
        <pc:spChg chg="del mod">
          <ac:chgData name="Mark Herbert" userId="2018b251-adfe-4d54-a02d-dfee7d4f908f" providerId="ADAL" clId="{86FB0779-0B33-8948-AF85-6DE160A01530}" dt="2021-04-13T14:50:55.473" v="9732" actId="478"/>
          <ac:spMkLst>
            <pc:docMk/>
            <pc:sldMk cId="2553401085" sldId="684"/>
            <ac:spMk id="178" creationId="{00000000-0000-0000-0000-000000000000}"/>
          </ac:spMkLst>
        </pc:spChg>
        <pc:spChg chg="mod topLvl">
          <ac:chgData name="Mark Herbert" userId="2018b251-adfe-4d54-a02d-dfee7d4f908f" providerId="ADAL" clId="{86FB0779-0B33-8948-AF85-6DE160A01530}" dt="2021-04-13T14:59:11.954" v="9799" actId="164"/>
          <ac:spMkLst>
            <pc:docMk/>
            <pc:sldMk cId="2553401085" sldId="684"/>
            <ac:spMk id="180" creationId="{00000000-0000-0000-0000-000000000000}"/>
          </ac:spMkLst>
        </pc:spChg>
        <pc:spChg chg="mod topLvl">
          <ac:chgData name="Mark Herbert" userId="2018b251-adfe-4d54-a02d-dfee7d4f908f" providerId="ADAL" clId="{86FB0779-0B33-8948-AF85-6DE160A01530}" dt="2021-04-13T14:58:45.222" v="9795" actId="164"/>
          <ac:spMkLst>
            <pc:docMk/>
            <pc:sldMk cId="2553401085" sldId="684"/>
            <ac:spMk id="181" creationId="{00000000-0000-0000-0000-000000000000}"/>
          </ac:spMkLst>
        </pc:spChg>
        <pc:spChg chg="mod topLvl">
          <ac:chgData name="Mark Herbert" userId="2018b251-adfe-4d54-a02d-dfee7d4f908f" providerId="ADAL" clId="{86FB0779-0B33-8948-AF85-6DE160A01530}" dt="2021-04-13T14:58:33.825" v="9793" actId="164"/>
          <ac:spMkLst>
            <pc:docMk/>
            <pc:sldMk cId="2553401085" sldId="684"/>
            <ac:spMk id="182" creationId="{00000000-0000-0000-0000-000000000000}"/>
          </ac:spMkLst>
        </pc:spChg>
        <pc:spChg chg="del mod topLvl">
          <ac:chgData name="Mark Herbert" userId="2018b251-adfe-4d54-a02d-dfee7d4f908f" providerId="ADAL" clId="{86FB0779-0B33-8948-AF85-6DE160A01530}" dt="2021-04-13T14:37:01.314" v="9534" actId="478"/>
          <ac:spMkLst>
            <pc:docMk/>
            <pc:sldMk cId="2553401085" sldId="684"/>
            <ac:spMk id="185" creationId="{00000000-0000-0000-0000-000000000000}"/>
          </ac:spMkLst>
        </pc:spChg>
        <pc:spChg chg="del">
          <ac:chgData name="Mark Herbert" userId="2018b251-adfe-4d54-a02d-dfee7d4f908f" providerId="ADAL" clId="{86FB0779-0B33-8948-AF85-6DE160A01530}" dt="2021-04-01T15:32:05.456" v="7406" actId="478"/>
          <ac:spMkLst>
            <pc:docMk/>
            <pc:sldMk cId="2553401085" sldId="684"/>
            <ac:spMk id="187" creationId="{00000000-0000-0000-0000-000000000000}"/>
          </ac:spMkLst>
        </pc:spChg>
        <pc:spChg chg="del mod">
          <ac:chgData name="Mark Herbert" userId="2018b251-adfe-4d54-a02d-dfee7d4f908f" providerId="ADAL" clId="{86FB0779-0B33-8948-AF85-6DE160A01530}" dt="2021-04-01T12:15:50.571" v="4464" actId="478"/>
          <ac:spMkLst>
            <pc:docMk/>
            <pc:sldMk cId="2553401085" sldId="684"/>
            <ac:spMk id="188" creationId="{00000000-0000-0000-0000-000000000000}"/>
          </ac:spMkLst>
        </pc:spChg>
        <pc:spChg chg="del mod">
          <ac:chgData name="Mark Herbert" userId="2018b251-adfe-4d54-a02d-dfee7d4f908f" providerId="ADAL" clId="{86FB0779-0B33-8948-AF85-6DE160A01530}" dt="2021-04-13T14:38:23.075" v="9558" actId="478"/>
          <ac:spMkLst>
            <pc:docMk/>
            <pc:sldMk cId="2553401085" sldId="684"/>
            <ac:spMk id="189" creationId="{00000000-0000-0000-0000-000000000000}"/>
          </ac:spMkLst>
        </pc:spChg>
        <pc:spChg chg="del mod">
          <ac:chgData name="Mark Herbert" userId="2018b251-adfe-4d54-a02d-dfee7d4f908f" providerId="ADAL" clId="{86FB0779-0B33-8948-AF85-6DE160A01530}" dt="2021-04-13T14:37:33.569" v="9541" actId="478"/>
          <ac:spMkLst>
            <pc:docMk/>
            <pc:sldMk cId="2553401085" sldId="684"/>
            <ac:spMk id="192" creationId="{00000000-0000-0000-0000-000000000000}"/>
          </ac:spMkLst>
        </pc:spChg>
        <pc:grpChg chg="add del mod">
          <ac:chgData name="Mark Herbert" userId="2018b251-adfe-4d54-a02d-dfee7d4f908f" providerId="ADAL" clId="{86FB0779-0B33-8948-AF85-6DE160A01530}" dt="2021-04-13T14:37:23.528" v="9539" actId="165"/>
          <ac:grpSpMkLst>
            <pc:docMk/>
            <pc:sldMk cId="2553401085" sldId="684"/>
            <ac:grpSpMk id="2" creationId="{8A1ADC98-6279-B249-AA1D-666338A431DA}"/>
          </ac:grpSpMkLst>
        </pc:grpChg>
        <pc:grpChg chg="add del mod">
          <ac:chgData name="Mark Herbert" userId="2018b251-adfe-4d54-a02d-dfee7d4f908f" providerId="ADAL" clId="{86FB0779-0B33-8948-AF85-6DE160A01530}" dt="2021-04-01T15:37:32.631" v="7441" actId="165"/>
          <ac:grpSpMkLst>
            <pc:docMk/>
            <pc:sldMk cId="2553401085" sldId="684"/>
            <ac:grpSpMk id="2" creationId="{97D7C1A1-EBAB-C34F-948D-4F51B147A718}"/>
          </ac:grpSpMkLst>
        </pc:grpChg>
        <pc:grpChg chg="add del mod">
          <ac:chgData name="Mark Herbert" userId="2018b251-adfe-4d54-a02d-dfee7d4f908f" providerId="ADAL" clId="{86FB0779-0B33-8948-AF85-6DE160A01530}" dt="2021-04-13T14:38:23.075" v="9558" actId="478"/>
          <ac:grpSpMkLst>
            <pc:docMk/>
            <pc:sldMk cId="2553401085" sldId="684"/>
            <ac:grpSpMk id="3" creationId="{EF5B0C7B-5F60-6F4C-BDFE-F9BFB33E5904}"/>
          </ac:grpSpMkLst>
        </pc:grpChg>
        <pc:grpChg chg="add del mod">
          <ac:chgData name="Mark Herbert" userId="2018b251-adfe-4d54-a02d-dfee7d4f908f" providerId="ADAL" clId="{86FB0779-0B33-8948-AF85-6DE160A01530}" dt="2021-04-13T13:53:54.075" v="9205" actId="165"/>
          <ac:grpSpMkLst>
            <pc:docMk/>
            <pc:sldMk cId="2553401085" sldId="684"/>
            <ac:grpSpMk id="4" creationId="{56B8F38B-55E4-0942-809C-68569629B765}"/>
          </ac:grpSpMkLst>
        </pc:grpChg>
        <pc:grpChg chg="del">
          <ac:chgData name="Mark Herbert" userId="2018b251-adfe-4d54-a02d-dfee7d4f908f" providerId="ADAL" clId="{86FB0779-0B33-8948-AF85-6DE160A01530}" dt="2021-04-13T14:38:14.143" v="9555" actId="165"/>
          <ac:grpSpMkLst>
            <pc:docMk/>
            <pc:sldMk cId="2553401085" sldId="684"/>
            <ac:grpSpMk id="4" creationId="{E2BA3840-0767-406D-A54F-B17DF3F6F3A7}"/>
          </ac:grpSpMkLst>
        </pc:grpChg>
        <pc:grpChg chg="add del mod">
          <ac:chgData name="Mark Herbert" userId="2018b251-adfe-4d54-a02d-dfee7d4f908f" providerId="ADAL" clId="{86FB0779-0B33-8948-AF85-6DE160A01530}" dt="2021-04-13T14:37:55.050" v="9548" actId="165"/>
          <ac:grpSpMkLst>
            <pc:docMk/>
            <pc:sldMk cId="2553401085" sldId="684"/>
            <ac:grpSpMk id="5" creationId="{8713FB4A-CA34-5649-91AD-ECDA14709198}"/>
          </ac:grpSpMkLst>
        </pc:grpChg>
        <pc:grpChg chg="add del mod">
          <ac:chgData name="Mark Herbert" userId="2018b251-adfe-4d54-a02d-dfee7d4f908f" providerId="ADAL" clId="{86FB0779-0B33-8948-AF85-6DE160A01530}" dt="2021-04-13T14:38:27.047" v="9559" actId="165"/>
          <ac:grpSpMkLst>
            <pc:docMk/>
            <pc:sldMk cId="2553401085" sldId="684"/>
            <ac:grpSpMk id="6" creationId="{26D24F0A-8A3D-A348-8A69-E6CCBB2E54EF}"/>
          </ac:grpSpMkLst>
        </pc:grpChg>
        <pc:grpChg chg="add mod">
          <ac:chgData name="Mark Herbert" userId="2018b251-adfe-4d54-a02d-dfee7d4f908f" providerId="ADAL" clId="{86FB0779-0B33-8948-AF85-6DE160A01530}" dt="2021-04-13T14:58:23.072" v="9791" actId="164"/>
          <ac:grpSpMkLst>
            <pc:docMk/>
            <pc:sldMk cId="2553401085" sldId="684"/>
            <ac:grpSpMk id="32" creationId="{1377E55D-FDD8-0C4E-A46F-AA6CB06E8D16}"/>
          </ac:grpSpMkLst>
        </pc:grpChg>
        <pc:grpChg chg="add mod">
          <ac:chgData name="Mark Herbert" userId="2018b251-adfe-4d54-a02d-dfee7d4f908f" providerId="ADAL" clId="{86FB0779-0B33-8948-AF85-6DE160A01530}" dt="2021-04-13T14:58:33.825" v="9793" actId="164"/>
          <ac:grpSpMkLst>
            <pc:docMk/>
            <pc:sldMk cId="2553401085" sldId="684"/>
            <ac:grpSpMk id="33" creationId="{AC4AFB2C-ABCE-5A4B-B9C6-0DE2AC25A842}"/>
          </ac:grpSpMkLst>
        </pc:grpChg>
        <pc:grpChg chg="add mod">
          <ac:chgData name="Mark Herbert" userId="2018b251-adfe-4d54-a02d-dfee7d4f908f" providerId="ADAL" clId="{86FB0779-0B33-8948-AF85-6DE160A01530}" dt="2021-04-13T14:58:45.222" v="9795" actId="164"/>
          <ac:grpSpMkLst>
            <pc:docMk/>
            <pc:sldMk cId="2553401085" sldId="684"/>
            <ac:grpSpMk id="34" creationId="{E25F267D-F087-1048-A752-7C2A96910545}"/>
          </ac:grpSpMkLst>
        </pc:grpChg>
        <pc:grpChg chg="add mod">
          <ac:chgData name="Mark Herbert" userId="2018b251-adfe-4d54-a02d-dfee7d4f908f" providerId="ADAL" clId="{86FB0779-0B33-8948-AF85-6DE160A01530}" dt="2021-04-13T14:58:58.831" v="9798" actId="164"/>
          <ac:grpSpMkLst>
            <pc:docMk/>
            <pc:sldMk cId="2553401085" sldId="684"/>
            <ac:grpSpMk id="40" creationId="{40475E12-0A35-B74A-AAD6-5A4B534F608C}"/>
          </ac:grpSpMkLst>
        </pc:grpChg>
        <pc:grpChg chg="add mod">
          <ac:chgData name="Mark Herbert" userId="2018b251-adfe-4d54-a02d-dfee7d4f908f" providerId="ADAL" clId="{86FB0779-0B33-8948-AF85-6DE160A01530}" dt="2021-04-13T14:59:11.954" v="9799" actId="164"/>
          <ac:grpSpMkLst>
            <pc:docMk/>
            <pc:sldMk cId="2553401085" sldId="684"/>
            <ac:grpSpMk id="41" creationId="{12E083FA-D033-9A45-B82D-4FC9A79C93A5}"/>
          </ac:grpSpMkLst>
        </pc:grpChg>
        <pc:picChg chg="del mod">
          <ac:chgData name="Mark Herbert" userId="2018b251-adfe-4d54-a02d-dfee7d4f908f" providerId="ADAL" clId="{86FB0779-0B33-8948-AF85-6DE160A01530}" dt="2021-04-13T14:03:44.688" v="9253" actId="478"/>
          <ac:picMkLst>
            <pc:docMk/>
            <pc:sldMk cId="2553401085" sldId="684"/>
            <ac:picMk id="21" creationId="{79D5C963-61DA-49CE-8397-F7D3F3D7FCFE}"/>
          </ac:picMkLst>
        </pc:picChg>
        <pc:picChg chg="del">
          <ac:chgData name="Mark Herbert" userId="2018b251-adfe-4d54-a02d-dfee7d4f908f" providerId="ADAL" clId="{86FB0779-0B33-8948-AF85-6DE160A01530}" dt="2021-04-01T15:29:44.850" v="7328" actId="478"/>
          <ac:picMkLst>
            <pc:docMk/>
            <pc:sldMk cId="2553401085" sldId="684"/>
            <ac:picMk id="22" creationId="{E2CAC79A-B5BC-1A43-ABB4-B26E52565942}"/>
          </ac:picMkLst>
        </pc:picChg>
        <pc:picChg chg="add mod">
          <ac:chgData name="Mark Herbert" userId="2018b251-adfe-4d54-a02d-dfee7d4f908f" providerId="ADAL" clId="{86FB0779-0B33-8948-AF85-6DE160A01530}" dt="2021-04-01T15:29:45.746" v="7329"/>
          <ac:picMkLst>
            <pc:docMk/>
            <pc:sldMk cId="2553401085" sldId="684"/>
            <ac:picMk id="25" creationId="{2EFAB86F-990D-8047-9368-6D61CFAB691E}"/>
          </ac:picMkLst>
        </pc:picChg>
        <pc:picChg chg="add mod">
          <ac:chgData name="Mark Herbert" userId="2018b251-adfe-4d54-a02d-dfee7d4f908f" providerId="ADAL" clId="{86FB0779-0B33-8948-AF85-6DE160A01530}" dt="2021-04-13T14:58:58.831" v="9798" actId="164"/>
          <ac:picMkLst>
            <pc:docMk/>
            <pc:sldMk cId="2553401085" sldId="684"/>
            <ac:picMk id="27" creationId="{28729EF1-7ABC-434E-89E6-9BDD967C4FD3}"/>
          </ac:picMkLst>
        </pc:picChg>
        <pc:picChg chg="add del mod">
          <ac:chgData name="Mark Herbert" userId="2018b251-adfe-4d54-a02d-dfee7d4f908f" providerId="ADAL" clId="{86FB0779-0B33-8948-AF85-6DE160A01530}" dt="2021-04-13T14:37:17.955" v="9538" actId="478"/>
          <ac:picMkLst>
            <pc:docMk/>
            <pc:sldMk cId="2553401085" sldId="684"/>
            <ac:picMk id="28" creationId="{D3AD5BDA-CCF0-764C-A0CE-11046E5D24FF}"/>
          </ac:picMkLst>
        </pc:picChg>
        <pc:picChg chg="del">
          <ac:chgData name="Mark Herbert" userId="2018b251-adfe-4d54-a02d-dfee7d4f908f" providerId="ADAL" clId="{86FB0779-0B33-8948-AF85-6DE160A01530}" dt="2021-04-01T12:05:53.900" v="4362" actId="478"/>
          <ac:picMkLst>
            <pc:docMk/>
            <pc:sldMk cId="2553401085" sldId="684"/>
            <ac:picMk id="174" creationId="{00000000-0000-0000-0000-000000000000}"/>
          </ac:picMkLst>
        </pc:picChg>
        <pc:picChg chg="mod">
          <ac:chgData name="Mark Herbert" userId="2018b251-adfe-4d54-a02d-dfee7d4f908f" providerId="ADAL" clId="{86FB0779-0B33-8948-AF85-6DE160A01530}" dt="2021-04-01T12:06:12.589" v="4364" actId="1076"/>
          <ac:picMkLst>
            <pc:docMk/>
            <pc:sldMk cId="2553401085" sldId="684"/>
            <ac:picMk id="184" creationId="{00000000-0000-0000-0000-000000000000}"/>
          </ac:picMkLst>
        </pc:picChg>
        <pc:cxnChg chg="add del">
          <ac:chgData name="Mark Herbert" userId="2018b251-adfe-4d54-a02d-dfee7d4f908f" providerId="ADAL" clId="{86FB0779-0B33-8948-AF85-6DE160A01530}" dt="2021-04-13T14:39:21.819" v="9566" actId="478"/>
          <ac:cxnSpMkLst>
            <pc:docMk/>
            <pc:sldMk cId="2553401085" sldId="684"/>
            <ac:cxnSpMk id="11" creationId="{4F5AD81C-4CEE-3141-982A-EBAEF40C6AD7}"/>
          </ac:cxnSpMkLst>
        </pc:cxnChg>
        <pc:cxnChg chg="add del mod">
          <ac:chgData name="Mark Herbert" userId="2018b251-adfe-4d54-a02d-dfee7d4f908f" providerId="ADAL" clId="{86FB0779-0B33-8948-AF85-6DE160A01530}" dt="2021-04-13T14:40:55.964" v="9579" actId="21"/>
          <ac:cxnSpMkLst>
            <pc:docMk/>
            <pc:sldMk cId="2553401085" sldId="684"/>
            <ac:cxnSpMk id="13" creationId="{4107016F-1AE9-D04C-AB74-E117542675D0}"/>
          </ac:cxnSpMkLst>
        </pc:cxnChg>
        <pc:cxnChg chg="add del mod">
          <ac:chgData name="Mark Herbert" userId="2018b251-adfe-4d54-a02d-dfee7d4f908f" providerId="ADAL" clId="{86FB0779-0B33-8948-AF85-6DE160A01530}" dt="2021-04-13T14:43:43.887" v="9593" actId="21"/>
          <ac:cxnSpMkLst>
            <pc:docMk/>
            <pc:sldMk cId="2553401085" sldId="684"/>
            <ac:cxnSpMk id="26" creationId="{7E8DB4E9-2ED4-CD45-B5E8-8DDA933F9944}"/>
          </ac:cxnSpMkLst>
        </pc:cxnChg>
        <pc:cxnChg chg="add del mod">
          <ac:chgData name="Mark Herbert" userId="2018b251-adfe-4d54-a02d-dfee7d4f908f" providerId="ADAL" clId="{86FB0779-0B33-8948-AF85-6DE160A01530}" dt="2021-04-13T14:52:37.860" v="9746" actId="478"/>
          <ac:cxnSpMkLst>
            <pc:docMk/>
            <pc:sldMk cId="2553401085" sldId="684"/>
            <ac:cxnSpMk id="31" creationId="{B454809D-B73E-F940-B07F-7A276A291A85}"/>
          </ac:cxnSpMkLst>
        </pc:cxnChg>
        <pc:cxnChg chg="add del mod">
          <ac:chgData name="Mark Herbert" userId="2018b251-adfe-4d54-a02d-dfee7d4f908f" providerId="ADAL" clId="{86FB0779-0B33-8948-AF85-6DE160A01530}" dt="2021-04-13T14:41:15.043" v="9582" actId="21"/>
          <ac:cxnSpMkLst>
            <pc:docMk/>
            <pc:sldMk cId="2553401085" sldId="684"/>
            <ac:cxnSpMk id="43" creationId="{2C2B932F-2A99-0644-B186-44345AB3EBEE}"/>
          </ac:cxnSpMkLst>
        </pc:cxnChg>
        <pc:cxnChg chg="add del mod">
          <ac:chgData name="Mark Herbert" userId="2018b251-adfe-4d54-a02d-dfee7d4f908f" providerId="ADAL" clId="{86FB0779-0B33-8948-AF85-6DE160A01530}" dt="2021-04-13T14:52:34.984" v="9745" actId="478"/>
          <ac:cxnSpMkLst>
            <pc:docMk/>
            <pc:sldMk cId="2553401085" sldId="684"/>
            <ac:cxnSpMk id="44" creationId="{6CD126AF-291B-1849-A74B-BC2D4C257ED3}"/>
          </ac:cxnSpMkLst>
        </pc:cxnChg>
        <pc:cxnChg chg="add del mod">
          <ac:chgData name="Mark Herbert" userId="2018b251-adfe-4d54-a02d-dfee7d4f908f" providerId="ADAL" clId="{86FB0779-0B33-8948-AF85-6DE160A01530}" dt="2021-04-13T14:52:34.984" v="9745" actId="478"/>
          <ac:cxnSpMkLst>
            <pc:docMk/>
            <pc:sldMk cId="2553401085" sldId="684"/>
            <ac:cxnSpMk id="47" creationId="{7FF97CF6-34A6-F34D-9768-2F595706AC4C}"/>
          </ac:cxnSpMkLst>
        </pc:cxnChg>
      </pc:sldChg>
      <pc:sldChg chg="addSp delSp modSp add del mod">
        <pc:chgData name="Mark Herbert" userId="2018b251-adfe-4d54-a02d-dfee7d4f908f" providerId="ADAL" clId="{86FB0779-0B33-8948-AF85-6DE160A01530}" dt="2021-04-01T12:19:33.877" v="4493" actId="2696"/>
        <pc:sldMkLst>
          <pc:docMk/>
          <pc:sldMk cId="2157782489" sldId="685"/>
        </pc:sldMkLst>
        <pc:spChg chg="mod">
          <ac:chgData name="Mark Herbert" userId="2018b251-adfe-4d54-a02d-dfee7d4f908f" providerId="ADAL" clId="{86FB0779-0B33-8948-AF85-6DE160A01530}" dt="2021-04-01T12:15:34.454" v="4461" actId="1076"/>
          <ac:spMkLst>
            <pc:docMk/>
            <pc:sldMk cId="2157782489" sldId="685"/>
            <ac:spMk id="23" creationId="{07ACB09A-1183-184A-A25C-E7BA37E86E95}"/>
          </ac:spMkLst>
        </pc:spChg>
        <pc:spChg chg="mod">
          <ac:chgData name="Mark Herbert" userId="2018b251-adfe-4d54-a02d-dfee7d4f908f" providerId="ADAL" clId="{86FB0779-0B33-8948-AF85-6DE160A01530}" dt="2021-04-01T12:15:22.345" v="4460" actId="1076"/>
          <ac:spMkLst>
            <pc:docMk/>
            <pc:sldMk cId="2157782489" sldId="685"/>
            <ac:spMk id="24" creationId="{6A3E2E6B-33BA-6745-BC86-8B398E528A09}"/>
          </ac:spMkLst>
        </pc:spChg>
        <pc:spChg chg="mod">
          <ac:chgData name="Mark Herbert" userId="2018b251-adfe-4d54-a02d-dfee7d4f908f" providerId="ADAL" clId="{86FB0779-0B33-8948-AF85-6DE160A01530}" dt="2021-04-01T12:14:48.771" v="4457" actId="164"/>
          <ac:spMkLst>
            <pc:docMk/>
            <pc:sldMk cId="2157782489" sldId="685"/>
            <ac:spMk id="35" creationId="{CC6CF599-F0B7-3D48-AD7D-4DB7ABE7435D}"/>
          </ac:spMkLst>
        </pc:spChg>
        <pc:spChg chg="mod">
          <ac:chgData name="Mark Herbert" userId="2018b251-adfe-4d54-a02d-dfee7d4f908f" providerId="ADAL" clId="{86FB0779-0B33-8948-AF85-6DE160A01530}" dt="2021-04-01T12:14:48.771" v="4457" actId="164"/>
          <ac:spMkLst>
            <pc:docMk/>
            <pc:sldMk cId="2157782489" sldId="685"/>
            <ac:spMk id="36" creationId="{6A886005-56B4-FB45-9763-73320C66D512}"/>
          </ac:spMkLst>
        </pc:spChg>
        <pc:spChg chg="add del mod">
          <ac:chgData name="Mark Herbert" userId="2018b251-adfe-4d54-a02d-dfee7d4f908f" providerId="ADAL" clId="{86FB0779-0B33-8948-AF85-6DE160A01530}" dt="2021-04-01T12:14:48.771" v="4457" actId="164"/>
          <ac:spMkLst>
            <pc:docMk/>
            <pc:sldMk cId="2157782489" sldId="685"/>
            <ac:spMk id="37" creationId="{9E57A9ED-D72D-F74F-873D-D308286F3F8E}"/>
          </ac:spMkLst>
        </pc:spChg>
        <pc:spChg chg="mod">
          <ac:chgData name="Mark Herbert" userId="2018b251-adfe-4d54-a02d-dfee7d4f908f" providerId="ADAL" clId="{86FB0779-0B33-8948-AF85-6DE160A01530}" dt="2021-04-01T12:14:48.771" v="4457" actId="164"/>
          <ac:spMkLst>
            <pc:docMk/>
            <pc:sldMk cId="2157782489" sldId="685"/>
            <ac:spMk id="38" creationId="{A4EB115C-FE0D-6F45-864F-3C80741DAD8F}"/>
          </ac:spMkLst>
        </pc:spChg>
        <pc:spChg chg="del">
          <ac:chgData name="Mark Herbert" userId="2018b251-adfe-4d54-a02d-dfee7d4f908f" providerId="ADAL" clId="{86FB0779-0B33-8948-AF85-6DE160A01530}" dt="2021-04-01T12:13:36.935" v="4448" actId="478"/>
          <ac:spMkLst>
            <pc:docMk/>
            <pc:sldMk cId="2157782489" sldId="685"/>
            <ac:spMk id="39" creationId="{5C40C28C-5655-7641-849E-3D54569C648A}"/>
          </ac:spMkLst>
        </pc:spChg>
        <pc:spChg chg="del mod">
          <ac:chgData name="Mark Herbert" userId="2018b251-adfe-4d54-a02d-dfee7d4f908f" providerId="ADAL" clId="{86FB0779-0B33-8948-AF85-6DE160A01530}" dt="2021-04-01T12:18:17.004" v="4483" actId="21"/>
          <ac:spMkLst>
            <pc:docMk/>
            <pc:sldMk cId="2157782489" sldId="685"/>
            <ac:spMk id="178" creationId="{00000000-0000-0000-0000-000000000000}"/>
          </ac:spMkLst>
        </pc:spChg>
        <pc:spChg chg="mod">
          <ac:chgData name="Mark Herbert" userId="2018b251-adfe-4d54-a02d-dfee7d4f908f" providerId="ADAL" clId="{86FB0779-0B33-8948-AF85-6DE160A01530}" dt="2021-04-01T12:15:06.962" v="4459" actId="1076"/>
          <ac:spMkLst>
            <pc:docMk/>
            <pc:sldMk cId="2157782489" sldId="685"/>
            <ac:spMk id="180" creationId="{00000000-0000-0000-0000-000000000000}"/>
          </ac:spMkLst>
        </pc:spChg>
        <pc:spChg chg="mod">
          <ac:chgData name="Mark Herbert" userId="2018b251-adfe-4d54-a02d-dfee7d4f908f" providerId="ADAL" clId="{86FB0779-0B33-8948-AF85-6DE160A01530}" dt="2021-04-01T12:15:22.345" v="4460" actId="1076"/>
          <ac:spMkLst>
            <pc:docMk/>
            <pc:sldMk cId="2157782489" sldId="685"/>
            <ac:spMk id="181" creationId="{00000000-0000-0000-0000-000000000000}"/>
          </ac:spMkLst>
        </pc:spChg>
        <pc:spChg chg="mod">
          <ac:chgData name="Mark Herbert" userId="2018b251-adfe-4d54-a02d-dfee7d4f908f" providerId="ADAL" clId="{86FB0779-0B33-8948-AF85-6DE160A01530}" dt="2021-04-01T12:15:34.454" v="4461" actId="1076"/>
          <ac:spMkLst>
            <pc:docMk/>
            <pc:sldMk cId="2157782489" sldId="685"/>
            <ac:spMk id="182" creationId="{00000000-0000-0000-0000-000000000000}"/>
          </ac:spMkLst>
        </pc:spChg>
        <pc:spChg chg="mod">
          <ac:chgData name="Mark Herbert" userId="2018b251-adfe-4d54-a02d-dfee7d4f908f" providerId="ADAL" clId="{86FB0779-0B33-8948-AF85-6DE160A01530}" dt="2021-04-01T12:14:48.771" v="4457" actId="164"/>
          <ac:spMkLst>
            <pc:docMk/>
            <pc:sldMk cId="2157782489" sldId="685"/>
            <ac:spMk id="183" creationId="{00000000-0000-0000-0000-000000000000}"/>
          </ac:spMkLst>
        </pc:spChg>
        <pc:spChg chg="mod">
          <ac:chgData name="Mark Herbert" userId="2018b251-adfe-4d54-a02d-dfee7d4f908f" providerId="ADAL" clId="{86FB0779-0B33-8948-AF85-6DE160A01530}" dt="2021-04-01T12:15:34.454" v="4461" actId="1076"/>
          <ac:spMkLst>
            <pc:docMk/>
            <pc:sldMk cId="2157782489" sldId="685"/>
            <ac:spMk id="185" creationId="{00000000-0000-0000-0000-000000000000}"/>
          </ac:spMkLst>
        </pc:spChg>
        <pc:spChg chg="mod">
          <ac:chgData name="Mark Herbert" userId="2018b251-adfe-4d54-a02d-dfee7d4f908f" providerId="ADAL" clId="{86FB0779-0B33-8948-AF85-6DE160A01530}" dt="2021-04-01T12:15:06.962" v="4459" actId="1076"/>
          <ac:spMkLst>
            <pc:docMk/>
            <pc:sldMk cId="2157782489" sldId="685"/>
            <ac:spMk id="187" creationId="{00000000-0000-0000-0000-000000000000}"/>
          </ac:spMkLst>
        </pc:spChg>
        <pc:spChg chg="mod">
          <ac:chgData name="Mark Herbert" userId="2018b251-adfe-4d54-a02d-dfee7d4f908f" providerId="ADAL" clId="{86FB0779-0B33-8948-AF85-6DE160A01530}" dt="2021-04-01T12:15:22.345" v="4460" actId="1076"/>
          <ac:spMkLst>
            <pc:docMk/>
            <pc:sldMk cId="2157782489" sldId="685"/>
            <ac:spMk id="188" creationId="{00000000-0000-0000-0000-000000000000}"/>
          </ac:spMkLst>
        </pc:spChg>
        <pc:spChg chg="mod">
          <ac:chgData name="Mark Herbert" userId="2018b251-adfe-4d54-a02d-dfee7d4f908f" providerId="ADAL" clId="{86FB0779-0B33-8948-AF85-6DE160A01530}" dt="2021-04-01T12:15:06.962" v="4459" actId="1076"/>
          <ac:spMkLst>
            <pc:docMk/>
            <pc:sldMk cId="2157782489" sldId="685"/>
            <ac:spMk id="189" creationId="{00000000-0000-0000-0000-000000000000}"/>
          </ac:spMkLst>
        </pc:spChg>
        <pc:grpChg chg="add mod">
          <ac:chgData name="Mark Herbert" userId="2018b251-adfe-4d54-a02d-dfee7d4f908f" providerId="ADAL" clId="{86FB0779-0B33-8948-AF85-6DE160A01530}" dt="2021-04-01T12:14:48.771" v="4457" actId="164"/>
          <ac:grpSpMkLst>
            <pc:docMk/>
            <pc:sldMk cId="2157782489" sldId="685"/>
            <ac:grpSpMk id="2" creationId="{91099241-CD88-C548-96A5-FFA6E272A452}"/>
          </ac:grpSpMkLst>
        </pc:grpChg>
        <pc:picChg chg="mod">
          <ac:chgData name="Mark Herbert" userId="2018b251-adfe-4d54-a02d-dfee7d4f908f" providerId="ADAL" clId="{86FB0779-0B33-8948-AF85-6DE160A01530}" dt="2021-04-01T12:14:54.550" v="4458" actId="1076"/>
          <ac:picMkLst>
            <pc:docMk/>
            <pc:sldMk cId="2157782489" sldId="685"/>
            <ac:picMk id="21" creationId="{79D5C963-61DA-49CE-8397-F7D3F3D7FCFE}"/>
          </ac:picMkLst>
        </pc:picChg>
        <pc:picChg chg="mod">
          <ac:chgData name="Mark Herbert" userId="2018b251-adfe-4d54-a02d-dfee7d4f908f" providerId="ADAL" clId="{86FB0779-0B33-8948-AF85-6DE160A01530}" dt="2021-04-01T12:14:48.771" v="4457" actId="164"/>
          <ac:picMkLst>
            <pc:docMk/>
            <pc:sldMk cId="2157782489" sldId="685"/>
            <ac:picMk id="184" creationId="{00000000-0000-0000-0000-000000000000}"/>
          </ac:picMkLst>
        </pc:picChg>
      </pc:sldChg>
      <pc:sldChg chg="addSp delSp modSp add mod ord modAnim">
        <pc:chgData name="Mark Herbert" userId="2018b251-adfe-4d54-a02d-dfee7d4f908f" providerId="ADAL" clId="{86FB0779-0B33-8948-AF85-6DE160A01530}" dt="2021-04-13T15:02:20.973" v="9833"/>
        <pc:sldMkLst>
          <pc:docMk/>
          <pc:sldMk cId="3551708292" sldId="686"/>
        </pc:sldMkLst>
        <pc:spChg chg="del mod">
          <ac:chgData name="Mark Herbert" userId="2018b251-adfe-4d54-a02d-dfee7d4f908f" providerId="ADAL" clId="{86FB0779-0B33-8948-AF85-6DE160A01530}" dt="2021-04-13T15:00:07.416" v="9813" actId="478"/>
          <ac:spMkLst>
            <pc:docMk/>
            <pc:sldMk cId="3551708292" sldId="686"/>
            <ac:spMk id="23" creationId="{07ACB09A-1183-184A-A25C-E7BA37E86E95}"/>
          </ac:spMkLst>
        </pc:spChg>
        <pc:spChg chg="del mod topLvl">
          <ac:chgData name="Mark Herbert" userId="2018b251-adfe-4d54-a02d-dfee7d4f908f" providerId="ADAL" clId="{86FB0779-0B33-8948-AF85-6DE160A01530}" dt="2021-04-13T15:00:28.619" v="9819" actId="478"/>
          <ac:spMkLst>
            <pc:docMk/>
            <pc:sldMk cId="3551708292" sldId="686"/>
            <ac:spMk id="24" creationId="{6A3E2E6B-33BA-6745-BC86-8B398E528A09}"/>
          </ac:spMkLst>
        </pc:spChg>
        <pc:spChg chg="add mod">
          <ac:chgData name="Mark Herbert" userId="2018b251-adfe-4d54-a02d-dfee7d4f908f" providerId="ADAL" clId="{86FB0779-0B33-8948-AF85-6DE160A01530}" dt="2021-04-13T14:53:05.539" v="9750" actId="20577"/>
          <ac:spMkLst>
            <pc:docMk/>
            <pc:sldMk cId="3551708292" sldId="686"/>
            <ac:spMk id="25" creationId="{B03F4532-92B2-1F44-9308-8E0FE26B2DFB}"/>
          </ac:spMkLst>
        </pc:spChg>
        <pc:spChg chg="add del mod">
          <ac:chgData name="Mark Herbert" userId="2018b251-adfe-4d54-a02d-dfee7d4f908f" providerId="ADAL" clId="{86FB0779-0B33-8948-AF85-6DE160A01530}" dt="2021-04-13T14:59:45.210" v="9807" actId="478"/>
          <ac:spMkLst>
            <pc:docMk/>
            <pc:sldMk cId="3551708292" sldId="686"/>
            <ac:spMk id="26" creationId="{08C4B57B-70A7-4740-9496-DF50A0742E96}"/>
          </ac:spMkLst>
        </pc:spChg>
        <pc:spChg chg="mod topLvl">
          <ac:chgData name="Mark Herbert" userId="2018b251-adfe-4d54-a02d-dfee7d4f908f" providerId="ADAL" clId="{86FB0779-0B33-8948-AF85-6DE160A01530}" dt="2021-04-13T15:01:42.660" v="9826" actId="164"/>
          <ac:spMkLst>
            <pc:docMk/>
            <pc:sldMk cId="3551708292" sldId="686"/>
            <ac:spMk id="35" creationId="{CC6CF599-F0B7-3D48-AD7D-4DB7ABE7435D}"/>
          </ac:spMkLst>
        </pc:spChg>
        <pc:spChg chg="mod">
          <ac:chgData name="Mark Herbert" userId="2018b251-adfe-4d54-a02d-dfee7d4f908f" providerId="ADAL" clId="{86FB0779-0B33-8948-AF85-6DE160A01530}" dt="2021-04-13T15:01:51.939" v="9828" actId="164"/>
          <ac:spMkLst>
            <pc:docMk/>
            <pc:sldMk cId="3551708292" sldId="686"/>
            <ac:spMk id="36" creationId="{6A886005-56B4-FB45-9763-73320C66D512}"/>
          </ac:spMkLst>
        </pc:spChg>
        <pc:spChg chg="mod">
          <ac:chgData name="Mark Herbert" userId="2018b251-adfe-4d54-a02d-dfee7d4f908f" providerId="ADAL" clId="{86FB0779-0B33-8948-AF85-6DE160A01530}" dt="2021-04-13T15:01:26.403" v="9824" actId="164"/>
          <ac:spMkLst>
            <pc:docMk/>
            <pc:sldMk cId="3551708292" sldId="686"/>
            <ac:spMk id="37" creationId="{9E57A9ED-D72D-F74F-873D-D308286F3F8E}"/>
          </ac:spMkLst>
        </pc:spChg>
        <pc:spChg chg="mod">
          <ac:chgData name="Mark Herbert" userId="2018b251-adfe-4d54-a02d-dfee7d4f908f" providerId="ADAL" clId="{86FB0779-0B33-8948-AF85-6DE160A01530}" dt="2021-04-13T15:02:19.370" v="9832" actId="164"/>
          <ac:spMkLst>
            <pc:docMk/>
            <pc:sldMk cId="3551708292" sldId="686"/>
            <ac:spMk id="38" creationId="{A4EB115C-FE0D-6F45-864F-3C80741DAD8F}"/>
          </ac:spMkLst>
        </pc:spChg>
        <pc:spChg chg="del">
          <ac:chgData name="Mark Herbert" userId="2018b251-adfe-4d54-a02d-dfee7d4f908f" providerId="ADAL" clId="{86FB0779-0B33-8948-AF85-6DE160A01530}" dt="2021-04-01T12:18:29.112" v="4486" actId="478"/>
          <ac:spMkLst>
            <pc:docMk/>
            <pc:sldMk cId="3551708292" sldId="686"/>
            <ac:spMk id="39" creationId="{5C40C28C-5655-7641-849E-3D54569C648A}"/>
          </ac:spMkLst>
        </pc:spChg>
        <pc:spChg chg="del mod topLvl">
          <ac:chgData name="Mark Herbert" userId="2018b251-adfe-4d54-a02d-dfee7d4f908f" providerId="ADAL" clId="{86FB0779-0B33-8948-AF85-6DE160A01530}" dt="2021-04-13T14:59:24.343" v="9802" actId="478"/>
          <ac:spMkLst>
            <pc:docMk/>
            <pc:sldMk cId="3551708292" sldId="686"/>
            <ac:spMk id="175" creationId="{00000000-0000-0000-0000-000000000000}"/>
          </ac:spMkLst>
        </pc:spChg>
        <pc:spChg chg="mod">
          <ac:chgData name="Mark Herbert" userId="2018b251-adfe-4d54-a02d-dfee7d4f908f" providerId="ADAL" clId="{86FB0779-0B33-8948-AF85-6DE160A01530}" dt="2021-04-13T15:01:42.660" v="9826" actId="164"/>
          <ac:spMkLst>
            <pc:docMk/>
            <pc:sldMk cId="3551708292" sldId="686"/>
            <ac:spMk id="176" creationId="{00000000-0000-0000-0000-000000000000}"/>
          </ac:spMkLst>
        </pc:spChg>
        <pc:spChg chg="del">
          <ac:chgData name="Mark Herbert" userId="2018b251-adfe-4d54-a02d-dfee7d4f908f" providerId="ADAL" clId="{86FB0779-0B33-8948-AF85-6DE160A01530}" dt="2021-04-01T12:18:22.176" v="4484" actId="478"/>
          <ac:spMkLst>
            <pc:docMk/>
            <pc:sldMk cId="3551708292" sldId="686"/>
            <ac:spMk id="178" creationId="{00000000-0000-0000-0000-000000000000}"/>
          </ac:spMkLst>
        </pc:spChg>
        <pc:spChg chg="mod topLvl">
          <ac:chgData name="Mark Herbert" userId="2018b251-adfe-4d54-a02d-dfee7d4f908f" providerId="ADAL" clId="{86FB0779-0B33-8948-AF85-6DE160A01530}" dt="2021-04-13T15:02:19.370" v="9832" actId="164"/>
          <ac:spMkLst>
            <pc:docMk/>
            <pc:sldMk cId="3551708292" sldId="686"/>
            <ac:spMk id="180" creationId="{00000000-0000-0000-0000-000000000000}"/>
          </ac:spMkLst>
        </pc:spChg>
        <pc:spChg chg="mod topLvl">
          <ac:chgData name="Mark Herbert" userId="2018b251-adfe-4d54-a02d-dfee7d4f908f" providerId="ADAL" clId="{86FB0779-0B33-8948-AF85-6DE160A01530}" dt="2021-04-13T15:01:26.403" v="9824" actId="164"/>
          <ac:spMkLst>
            <pc:docMk/>
            <pc:sldMk cId="3551708292" sldId="686"/>
            <ac:spMk id="181" creationId="{00000000-0000-0000-0000-000000000000}"/>
          </ac:spMkLst>
        </pc:spChg>
        <pc:spChg chg="mod">
          <ac:chgData name="Mark Herbert" userId="2018b251-adfe-4d54-a02d-dfee7d4f908f" providerId="ADAL" clId="{86FB0779-0B33-8948-AF85-6DE160A01530}" dt="2021-04-13T15:01:51.939" v="9828" actId="164"/>
          <ac:spMkLst>
            <pc:docMk/>
            <pc:sldMk cId="3551708292" sldId="686"/>
            <ac:spMk id="182" creationId="{00000000-0000-0000-0000-000000000000}"/>
          </ac:spMkLst>
        </pc:spChg>
        <pc:spChg chg="del mod">
          <ac:chgData name="Mark Herbert" userId="2018b251-adfe-4d54-a02d-dfee7d4f908f" providerId="ADAL" clId="{86FB0779-0B33-8948-AF85-6DE160A01530}" dt="2021-04-13T14:59:33.579" v="9804" actId="478"/>
          <ac:spMkLst>
            <pc:docMk/>
            <pc:sldMk cId="3551708292" sldId="686"/>
            <ac:spMk id="185" creationId="{00000000-0000-0000-0000-000000000000}"/>
          </ac:spMkLst>
        </pc:spChg>
        <pc:spChg chg="del">
          <ac:chgData name="Mark Herbert" userId="2018b251-adfe-4d54-a02d-dfee7d4f908f" providerId="ADAL" clId="{86FB0779-0B33-8948-AF85-6DE160A01530}" dt="2021-04-01T15:45:19.195" v="7500" actId="478"/>
          <ac:spMkLst>
            <pc:docMk/>
            <pc:sldMk cId="3551708292" sldId="686"/>
            <ac:spMk id="187" creationId="{00000000-0000-0000-0000-000000000000}"/>
          </ac:spMkLst>
        </pc:spChg>
        <pc:spChg chg="del mod topLvl">
          <ac:chgData name="Mark Herbert" userId="2018b251-adfe-4d54-a02d-dfee7d4f908f" providerId="ADAL" clId="{86FB0779-0B33-8948-AF85-6DE160A01530}" dt="2021-04-13T15:00:17.151" v="9816" actId="478"/>
          <ac:spMkLst>
            <pc:docMk/>
            <pc:sldMk cId="3551708292" sldId="686"/>
            <ac:spMk id="189" creationId="{00000000-0000-0000-0000-000000000000}"/>
          </ac:spMkLst>
        </pc:spChg>
        <pc:spChg chg="del mod">
          <ac:chgData name="Mark Herbert" userId="2018b251-adfe-4d54-a02d-dfee7d4f908f" providerId="ADAL" clId="{86FB0779-0B33-8948-AF85-6DE160A01530}" dt="2021-04-13T14:59:56.223" v="9810" actId="478"/>
          <ac:spMkLst>
            <pc:docMk/>
            <pc:sldMk cId="3551708292" sldId="686"/>
            <ac:spMk id="192" creationId="{00000000-0000-0000-0000-000000000000}"/>
          </ac:spMkLst>
        </pc:spChg>
        <pc:grpChg chg="del mod">
          <ac:chgData name="Mark Herbert" userId="2018b251-adfe-4d54-a02d-dfee7d4f908f" providerId="ADAL" clId="{86FB0779-0B33-8948-AF85-6DE160A01530}" dt="2021-04-01T15:49:19.260" v="7552" actId="165"/>
          <ac:grpSpMkLst>
            <pc:docMk/>
            <pc:sldMk cId="3551708292" sldId="686"/>
            <ac:grpSpMk id="2" creationId="{97D7C1A1-EBAB-C34F-948D-4F51B147A718}"/>
          </ac:grpSpMkLst>
        </pc:grpChg>
        <pc:grpChg chg="del mod">
          <ac:chgData name="Mark Herbert" userId="2018b251-adfe-4d54-a02d-dfee7d4f908f" providerId="ADAL" clId="{86FB0779-0B33-8948-AF85-6DE160A01530}" dt="2021-04-13T15:00:17.151" v="9816" actId="478"/>
          <ac:grpSpMkLst>
            <pc:docMk/>
            <pc:sldMk cId="3551708292" sldId="686"/>
            <ac:grpSpMk id="3" creationId="{EF5B0C7B-5F60-6F4C-BDFE-F9BFB33E5904}"/>
          </ac:grpSpMkLst>
        </pc:grpChg>
        <pc:grpChg chg="add del mod">
          <ac:chgData name="Mark Herbert" userId="2018b251-adfe-4d54-a02d-dfee7d4f908f" providerId="ADAL" clId="{86FB0779-0B33-8948-AF85-6DE160A01530}" dt="2021-04-13T14:59:24.343" v="9802" actId="478"/>
          <ac:grpSpMkLst>
            <pc:docMk/>
            <pc:sldMk cId="3551708292" sldId="686"/>
            <ac:grpSpMk id="11" creationId="{6ABEFE30-2EBB-C841-910A-F59E6BE81DB0}"/>
          </ac:grpSpMkLst>
        </pc:grpChg>
        <pc:grpChg chg="add mod">
          <ac:chgData name="Mark Herbert" userId="2018b251-adfe-4d54-a02d-dfee7d4f908f" providerId="ADAL" clId="{86FB0779-0B33-8948-AF85-6DE160A01530}" dt="2021-04-13T15:01:14.044" v="9823" actId="164"/>
          <ac:grpSpMkLst>
            <pc:docMk/>
            <pc:sldMk cId="3551708292" sldId="686"/>
            <ac:grpSpMk id="12" creationId="{6F11A343-BC22-4949-8B14-645CAB79F036}"/>
          </ac:grpSpMkLst>
        </pc:grpChg>
        <pc:grpChg chg="add mod">
          <ac:chgData name="Mark Herbert" userId="2018b251-adfe-4d54-a02d-dfee7d4f908f" providerId="ADAL" clId="{86FB0779-0B33-8948-AF85-6DE160A01530}" dt="2021-04-13T15:01:26.403" v="9824" actId="164"/>
          <ac:grpSpMkLst>
            <pc:docMk/>
            <pc:sldMk cId="3551708292" sldId="686"/>
            <ac:grpSpMk id="13" creationId="{30685829-EF75-6947-AC8D-7CFE15A29E91}"/>
          </ac:grpSpMkLst>
        </pc:grpChg>
        <pc:grpChg chg="add mod">
          <ac:chgData name="Mark Herbert" userId="2018b251-adfe-4d54-a02d-dfee7d4f908f" providerId="ADAL" clId="{86FB0779-0B33-8948-AF85-6DE160A01530}" dt="2021-04-13T15:01:42.660" v="9826" actId="164"/>
          <ac:grpSpMkLst>
            <pc:docMk/>
            <pc:sldMk cId="3551708292" sldId="686"/>
            <ac:grpSpMk id="14" creationId="{8A42E1EF-779B-0E42-B42C-1E48A9E47311}"/>
          </ac:grpSpMkLst>
        </pc:grpChg>
        <pc:grpChg chg="add mod">
          <ac:chgData name="Mark Herbert" userId="2018b251-adfe-4d54-a02d-dfee7d4f908f" providerId="ADAL" clId="{86FB0779-0B33-8948-AF85-6DE160A01530}" dt="2021-04-13T15:01:51.939" v="9828" actId="164"/>
          <ac:grpSpMkLst>
            <pc:docMk/>
            <pc:sldMk cId="3551708292" sldId="686"/>
            <ac:grpSpMk id="15" creationId="{077DE342-CC55-EC4E-A9ED-4EF6E7FB70D2}"/>
          </ac:grpSpMkLst>
        </pc:grpChg>
        <pc:grpChg chg="add mod">
          <ac:chgData name="Mark Herbert" userId="2018b251-adfe-4d54-a02d-dfee7d4f908f" providerId="ADAL" clId="{86FB0779-0B33-8948-AF85-6DE160A01530}" dt="2021-04-13T15:02:13.389" v="9831" actId="164"/>
          <ac:grpSpMkLst>
            <pc:docMk/>
            <pc:sldMk cId="3551708292" sldId="686"/>
            <ac:grpSpMk id="16" creationId="{7FE8961A-9744-C144-B802-09889D3F460C}"/>
          </ac:grpSpMkLst>
        </pc:grpChg>
        <pc:grpChg chg="add mod">
          <ac:chgData name="Mark Herbert" userId="2018b251-adfe-4d54-a02d-dfee7d4f908f" providerId="ADAL" clId="{86FB0779-0B33-8948-AF85-6DE160A01530}" dt="2021-04-13T15:02:19.370" v="9832" actId="164"/>
          <ac:grpSpMkLst>
            <pc:docMk/>
            <pc:sldMk cId="3551708292" sldId="686"/>
            <ac:grpSpMk id="17" creationId="{82A20D57-85EF-074C-B192-62DEF6BC4E45}"/>
          </ac:grpSpMkLst>
        </pc:grpChg>
        <pc:picChg chg="del mod">
          <ac:chgData name="Mark Herbert" userId="2018b251-adfe-4d54-a02d-dfee7d4f908f" providerId="ADAL" clId="{86FB0779-0B33-8948-AF85-6DE160A01530}" dt="2021-04-13T14:03:50.790" v="9255" actId="478"/>
          <ac:picMkLst>
            <pc:docMk/>
            <pc:sldMk cId="3551708292" sldId="686"/>
            <ac:picMk id="21" creationId="{79D5C963-61DA-49CE-8397-F7D3F3D7FCFE}"/>
          </ac:picMkLst>
        </pc:picChg>
        <pc:picChg chg="add mod">
          <ac:chgData name="Mark Herbert" userId="2018b251-adfe-4d54-a02d-dfee7d4f908f" providerId="ADAL" clId="{86FB0779-0B33-8948-AF85-6DE160A01530}" dt="2021-04-13T15:02:13.389" v="9831" actId="164"/>
          <ac:picMkLst>
            <pc:docMk/>
            <pc:sldMk cId="3551708292" sldId="686"/>
            <ac:picMk id="27" creationId="{5F82EBE4-2FA0-9E48-86AF-FA84DE51709B}"/>
          </ac:picMkLst>
        </pc:picChg>
        <pc:picChg chg="mod">
          <ac:chgData name="Mark Herbert" userId="2018b251-adfe-4d54-a02d-dfee7d4f908f" providerId="ADAL" clId="{86FB0779-0B33-8948-AF85-6DE160A01530}" dt="2021-04-01T12:18:34.210" v="4487" actId="1076"/>
          <ac:picMkLst>
            <pc:docMk/>
            <pc:sldMk cId="3551708292" sldId="686"/>
            <ac:picMk id="184" creationId="{00000000-0000-0000-0000-000000000000}"/>
          </ac:picMkLst>
        </pc:picChg>
        <pc:cxnChg chg="add del mod">
          <ac:chgData name="Mark Herbert" userId="2018b251-adfe-4d54-a02d-dfee7d4f908f" providerId="ADAL" clId="{86FB0779-0B33-8948-AF85-6DE160A01530}" dt="2021-04-13T14:55:10.308" v="9773" actId="478"/>
          <ac:cxnSpMkLst>
            <pc:docMk/>
            <pc:sldMk cId="3551708292" sldId="686"/>
            <ac:cxnSpMk id="28" creationId="{31D2E377-BF4E-E644-946A-884DC3A8C00D}"/>
          </ac:cxnSpMkLst>
        </pc:cxnChg>
        <pc:cxnChg chg="add del mod">
          <ac:chgData name="Mark Herbert" userId="2018b251-adfe-4d54-a02d-dfee7d4f908f" providerId="ADAL" clId="{86FB0779-0B33-8948-AF85-6DE160A01530}" dt="2021-04-13T14:44:08.421" v="9598"/>
          <ac:cxnSpMkLst>
            <pc:docMk/>
            <pc:sldMk cId="3551708292" sldId="686"/>
            <ac:cxnSpMk id="29" creationId="{52A1E424-C705-594B-870B-A419B063583A}"/>
          </ac:cxnSpMkLst>
        </pc:cxnChg>
      </pc:sldChg>
      <pc:sldChg chg="addSp delSp modSp add mod modAnim">
        <pc:chgData name="Mark Herbert" userId="2018b251-adfe-4d54-a02d-dfee7d4f908f" providerId="ADAL" clId="{86FB0779-0B33-8948-AF85-6DE160A01530}" dt="2021-04-13T14:06:06.527" v="9281" actId="167"/>
        <pc:sldMkLst>
          <pc:docMk/>
          <pc:sldMk cId="2174034074" sldId="687"/>
        </pc:sldMkLst>
        <pc:spChg chg="mod">
          <ac:chgData name="Mark Herbert" userId="2018b251-adfe-4d54-a02d-dfee7d4f908f" providerId="ADAL" clId="{86FB0779-0B33-8948-AF85-6DE160A01530}" dt="2021-04-01T13:49:00.348" v="4947" actId="20577"/>
          <ac:spMkLst>
            <pc:docMk/>
            <pc:sldMk cId="2174034074" sldId="687"/>
            <ac:spMk id="3" creationId="{2D6E85D1-D386-6D41-A3E6-CD361DFE155D}"/>
          </ac:spMkLst>
        </pc:spChg>
        <pc:spChg chg="mod">
          <ac:chgData name="Mark Herbert" userId="2018b251-adfe-4d54-a02d-dfee7d4f908f" providerId="ADAL" clId="{86FB0779-0B33-8948-AF85-6DE160A01530}" dt="2021-04-13T13:20:15.173" v="8854" actId="1076"/>
          <ac:spMkLst>
            <pc:docMk/>
            <pc:sldMk cId="2174034074" sldId="687"/>
            <ac:spMk id="36" creationId="{F1026DD4-72F1-48ED-A8D8-CC545E353472}"/>
          </ac:spMkLst>
        </pc:spChg>
        <pc:picChg chg="del">
          <ac:chgData name="Mark Herbert" userId="2018b251-adfe-4d54-a02d-dfee7d4f908f" providerId="ADAL" clId="{86FB0779-0B33-8948-AF85-6DE160A01530}" dt="2021-04-13T14:02:48.988" v="9236" actId="478"/>
          <ac:picMkLst>
            <pc:docMk/>
            <pc:sldMk cId="2174034074" sldId="687"/>
            <ac:picMk id="4" creationId="{C8D10F94-56C7-4DA7-B23E-CAF42DC15D52}"/>
          </ac:picMkLst>
        </pc:picChg>
        <pc:picChg chg="add mod">
          <ac:chgData name="Mark Herbert" userId="2018b251-adfe-4d54-a02d-dfee7d4f908f" providerId="ADAL" clId="{86FB0779-0B33-8948-AF85-6DE160A01530}" dt="2021-04-13T14:06:06.527" v="9281" actId="167"/>
          <ac:picMkLst>
            <pc:docMk/>
            <pc:sldMk cId="2174034074" sldId="687"/>
            <ac:picMk id="7" creationId="{467EA796-4259-FF46-BBD1-7E78EE49DAAA}"/>
          </ac:picMkLst>
        </pc:picChg>
      </pc:sldChg>
      <pc:sldChg chg="addSp delSp modSp add mod modAnim">
        <pc:chgData name="Mark Herbert" userId="2018b251-adfe-4d54-a02d-dfee7d4f908f" providerId="ADAL" clId="{86FB0779-0B33-8948-AF85-6DE160A01530}" dt="2021-04-13T14:06:15.140" v="9283" actId="167"/>
        <pc:sldMkLst>
          <pc:docMk/>
          <pc:sldMk cId="2096171682" sldId="688"/>
        </pc:sldMkLst>
        <pc:spChg chg="add del mod">
          <ac:chgData name="Mark Herbert" userId="2018b251-adfe-4d54-a02d-dfee7d4f908f" providerId="ADAL" clId="{86FB0779-0B33-8948-AF85-6DE160A01530}" dt="2021-04-13T13:20:29.965" v="8857" actId="478"/>
          <ac:spMkLst>
            <pc:docMk/>
            <pc:sldMk cId="2096171682" sldId="688"/>
            <ac:spMk id="2" creationId="{CF9A981F-A6FF-4B46-9E09-B6242526EBE1}"/>
          </ac:spMkLst>
        </pc:spChg>
        <pc:spChg chg="mod">
          <ac:chgData name="Mark Herbert" userId="2018b251-adfe-4d54-a02d-dfee7d4f908f" providerId="ADAL" clId="{86FB0779-0B33-8948-AF85-6DE160A01530}" dt="2021-04-01T13:48:31.360" v="4905" actId="20577"/>
          <ac:spMkLst>
            <pc:docMk/>
            <pc:sldMk cId="2096171682" sldId="688"/>
            <ac:spMk id="3" creationId="{2D6E85D1-D386-6D41-A3E6-CD361DFE155D}"/>
          </ac:spMkLst>
        </pc:spChg>
        <pc:spChg chg="add mod">
          <ac:chgData name="Mark Herbert" userId="2018b251-adfe-4d54-a02d-dfee7d4f908f" providerId="ADAL" clId="{86FB0779-0B33-8948-AF85-6DE160A01530}" dt="2021-04-13T13:20:41.008" v="8858"/>
          <ac:spMkLst>
            <pc:docMk/>
            <pc:sldMk cId="2096171682" sldId="688"/>
            <ac:spMk id="8" creationId="{CA77F4DC-FC8C-914B-9A95-BB1F8209A7C9}"/>
          </ac:spMkLst>
        </pc:spChg>
        <pc:spChg chg="del">
          <ac:chgData name="Mark Herbert" userId="2018b251-adfe-4d54-a02d-dfee7d4f908f" providerId="ADAL" clId="{86FB0779-0B33-8948-AF85-6DE160A01530}" dt="2021-04-13T13:20:23.375" v="8855" actId="478"/>
          <ac:spMkLst>
            <pc:docMk/>
            <pc:sldMk cId="2096171682" sldId="688"/>
            <ac:spMk id="36" creationId="{F1026DD4-72F1-48ED-A8D8-CC545E353472}"/>
          </ac:spMkLst>
        </pc:spChg>
        <pc:picChg chg="del">
          <ac:chgData name="Mark Herbert" userId="2018b251-adfe-4d54-a02d-dfee7d4f908f" providerId="ADAL" clId="{86FB0779-0B33-8948-AF85-6DE160A01530}" dt="2021-04-13T14:02:52.925" v="9237" actId="478"/>
          <ac:picMkLst>
            <pc:docMk/>
            <pc:sldMk cId="2096171682" sldId="688"/>
            <ac:picMk id="4" creationId="{C8D10F94-56C7-4DA7-B23E-CAF42DC15D52}"/>
          </ac:picMkLst>
        </pc:picChg>
        <pc:picChg chg="add mod">
          <ac:chgData name="Mark Herbert" userId="2018b251-adfe-4d54-a02d-dfee7d4f908f" providerId="ADAL" clId="{86FB0779-0B33-8948-AF85-6DE160A01530}" dt="2021-04-13T14:06:15.140" v="9283" actId="167"/>
          <ac:picMkLst>
            <pc:docMk/>
            <pc:sldMk cId="2096171682" sldId="688"/>
            <ac:picMk id="10" creationId="{05BE7331-E4CE-B24A-8DB4-9A2E03287166}"/>
          </ac:picMkLst>
        </pc:picChg>
      </pc:sldChg>
      <pc:sldChg chg="addSp delSp modSp add mod modAnim">
        <pc:chgData name="Mark Herbert" userId="2018b251-adfe-4d54-a02d-dfee7d4f908f" providerId="ADAL" clId="{86FB0779-0B33-8948-AF85-6DE160A01530}" dt="2021-04-13T14:06:24.927" v="9285" actId="167"/>
        <pc:sldMkLst>
          <pc:docMk/>
          <pc:sldMk cId="1059780250" sldId="689"/>
        </pc:sldMkLst>
        <pc:spChg chg="mod">
          <ac:chgData name="Mark Herbert" userId="2018b251-adfe-4d54-a02d-dfee7d4f908f" providerId="ADAL" clId="{86FB0779-0B33-8948-AF85-6DE160A01530}" dt="2021-04-13T13:25:20.511" v="8881" actId="255"/>
          <ac:spMkLst>
            <pc:docMk/>
            <pc:sldMk cId="1059780250" sldId="689"/>
            <ac:spMk id="3" creationId="{2D6E85D1-D386-6D41-A3E6-CD361DFE155D}"/>
          </ac:spMkLst>
        </pc:spChg>
        <pc:spChg chg="add mod">
          <ac:chgData name="Mark Herbert" userId="2018b251-adfe-4d54-a02d-dfee7d4f908f" providerId="ADAL" clId="{86FB0779-0B33-8948-AF85-6DE160A01530}" dt="2021-04-13T13:20:48.316" v="8860"/>
          <ac:spMkLst>
            <pc:docMk/>
            <pc:sldMk cId="1059780250" sldId="689"/>
            <ac:spMk id="7" creationId="{238EE7F3-4FA9-4D40-8F81-7D3CC392CF0E}"/>
          </ac:spMkLst>
        </pc:spChg>
        <pc:spChg chg="del">
          <ac:chgData name="Mark Herbert" userId="2018b251-adfe-4d54-a02d-dfee7d4f908f" providerId="ADAL" clId="{86FB0779-0B33-8948-AF85-6DE160A01530}" dt="2021-04-13T13:20:46.842" v="8859" actId="478"/>
          <ac:spMkLst>
            <pc:docMk/>
            <pc:sldMk cId="1059780250" sldId="689"/>
            <ac:spMk id="36" creationId="{F1026DD4-72F1-48ED-A8D8-CC545E353472}"/>
          </ac:spMkLst>
        </pc:spChg>
        <pc:picChg chg="del">
          <ac:chgData name="Mark Herbert" userId="2018b251-adfe-4d54-a02d-dfee7d4f908f" providerId="ADAL" clId="{86FB0779-0B33-8948-AF85-6DE160A01530}" dt="2021-04-13T14:02:57.416" v="9238" actId="478"/>
          <ac:picMkLst>
            <pc:docMk/>
            <pc:sldMk cId="1059780250" sldId="689"/>
            <ac:picMk id="4" creationId="{C8D10F94-56C7-4DA7-B23E-CAF42DC15D52}"/>
          </ac:picMkLst>
        </pc:picChg>
        <pc:picChg chg="add mod">
          <ac:chgData name="Mark Herbert" userId="2018b251-adfe-4d54-a02d-dfee7d4f908f" providerId="ADAL" clId="{86FB0779-0B33-8948-AF85-6DE160A01530}" dt="2021-04-13T14:06:24.927" v="9285" actId="167"/>
          <ac:picMkLst>
            <pc:docMk/>
            <pc:sldMk cId="1059780250" sldId="689"/>
            <ac:picMk id="8" creationId="{EA333222-AA77-F043-970C-D1DBC36D1500}"/>
          </ac:picMkLst>
        </pc:picChg>
      </pc:sldChg>
      <pc:sldChg chg="addSp delSp modSp add mod modAnim">
        <pc:chgData name="Mark Herbert" userId="2018b251-adfe-4d54-a02d-dfee7d4f908f" providerId="ADAL" clId="{86FB0779-0B33-8948-AF85-6DE160A01530}" dt="2021-04-13T14:06:31.881" v="9287" actId="167"/>
        <pc:sldMkLst>
          <pc:docMk/>
          <pc:sldMk cId="1215366934" sldId="690"/>
        </pc:sldMkLst>
        <pc:spChg chg="mod">
          <ac:chgData name="Mark Herbert" userId="2018b251-adfe-4d54-a02d-dfee7d4f908f" providerId="ADAL" clId="{86FB0779-0B33-8948-AF85-6DE160A01530}" dt="2021-04-13T13:25:29.799" v="8882" actId="255"/>
          <ac:spMkLst>
            <pc:docMk/>
            <pc:sldMk cId="1215366934" sldId="690"/>
            <ac:spMk id="3" creationId="{2D6E85D1-D386-6D41-A3E6-CD361DFE155D}"/>
          </ac:spMkLst>
        </pc:spChg>
        <pc:spChg chg="add mod">
          <ac:chgData name="Mark Herbert" userId="2018b251-adfe-4d54-a02d-dfee7d4f908f" providerId="ADAL" clId="{86FB0779-0B33-8948-AF85-6DE160A01530}" dt="2021-04-13T13:21:09.502" v="8865"/>
          <ac:spMkLst>
            <pc:docMk/>
            <pc:sldMk cId="1215366934" sldId="690"/>
            <ac:spMk id="7" creationId="{F891A44F-3EA1-5742-96CE-3862868EA383}"/>
          </ac:spMkLst>
        </pc:spChg>
        <pc:spChg chg="del">
          <ac:chgData name="Mark Herbert" userId="2018b251-adfe-4d54-a02d-dfee7d4f908f" providerId="ADAL" clId="{86FB0779-0B33-8948-AF85-6DE160A01530}" dt="2021-04-13T13:21:08.642" v="8864" actId="478"/>
          <ac:spMkLst>
            <pc:docMk/>
            <pc:sldMk cId="1215366934" sldId="690"/>
            <ac:spMk id="36" creationId="{F1026DD4-72F1-48ED-A8D8-CC545E353472}"/>
          </ac:spMkLst>
        </pc:spChg>
        <pc:picChg chg="del">
          <ac:chgData name="Mark Herbert" userId="2018b251-adfe-4d54-a02d-dfee7d4f908f" providerId="ADAL" clId="{86FB0779-0B33-8948-AF85-6DE160A01530}" dt="2021-04-13T14:02:59.706" v="9239" actId="478"/>
          <ac:picMkLst>
            <pc:docMk/>
            <pc:sldMk cId="1215366934" sldId="690"/>
            <ac:picMk id="4" creationId="{C8D10F94-56C7-4DA7-B23E-CAF42DC15D52}"/>
          </ac:picMkLst>
        </pc:picChg>
        <pc:picChg chg="add mod">
          <ac:chgData name="Mark Herbert" userId="2018b251-adfe-4d54-a02d-dfee7d4f908f" providerId="ADAL" clId="{86FB0779-0B33-8948-AF85-6DE160A01530}" dt="2021-04-13T14:06:31.881" v="9287" actId="167"/>
          <ac:picMkLst>
            <pc:docMk/>
            <pc:sldMk cId="1215366934" sldId="690"/>
            <ac:picMk id="8" creationId="{A49C725B-594D-A54F-B740-93D7A1E56CFE}"/>
          </ac:picMkLst>
        </pc:picChg>
      </pc:sldChg>
      <pc:sldChg chg="addSp delSp modSp add mod modAnim">
        <pc:chgData name="Mark Herbert" userId="2018b251-adfe-4d54-a02d-dfee7d4f908f" providerId="ADAL" clId="{86FB0779-0B33-8948-AF85-6DE160A01530}" dt="2021-04-13T14:06:40.319" v="9289" actId="167"/>
        <pc:sldMkLst>
          <pc:docMk/>
          <pc:sldMk cId="2821258941" sldId="691"/>
        </pc:sldMkLst>
        <pc:spChg chg="mod">
          <ac:chgData name="Mark Herbert" userId="2018b251-adfe-4d54-a02d-dfee7d4f908f" providerId="ADAL" clId="{86FB0779-0B33-8948-AF85-6DE160A01530}" dt="2021-04-13T13:25:37.413" v="8883" actId="255"/>
          <ac:spMkLst>
            <pc:docMk/>
            <pc:sldMk cId="2821258941" sldId="691"/>
            <ac:spMk id="3" creationId="{2D6E85D1-D386-6D41-A3E6-CD361DFE155D}"/>
          </ac:spMkLst>
        </pc:spChg>
        <pc:spChg chg="add mod">
          <ac:chgData name="Mark Herbert" userId="2018b251-adfe-4d54-a02d-dfee7d4f908f" providerId="ADAL" clId="{86FB0779-0B33-8948-AF85-6DE160A01530}" dt="2021-04-13T13:21:22.335" v="8868"/>
          <ac:spMkLst>
            <pc:docMk/>
            <pc:sldMk cId="2821258941" sldId="691"/>
            <ac:spMk id="10" creationId="{744F8A31-F0BF-0849-86E0-104E4B2A65C8}"/>
          </ac:spMkLst>
        </pc:spChg>
        <pc:spChg chg="del">
          <ac:chgData name="Mark Herbert" userId="2018b251-adfe-4d54-a02d-dfee7d4f908f" providerId="ADAL" clId="{86FB0779-0B33-8948-AF85-6DE160A01530}" dt="2021-04-13T13:21:21.328" v="8867" actId="478"/>
          <ac:spMkLst>
            <pc:docMk/>
            <pc:sldMk cId="2821258941" sldId="691"/>
            <ac:spMk id="36" creationId="{F1026DD4-72F1-48ED-A8D8-CC545E353472}"/>
          </ac:spMkLst>
        </pc:spChg>
        <pc:picChg chg="del">
          <ac:chgData name="Mark Herbert" userId="2018b251-adfe-4d54-a02d-dfee7d4f908f" providerId="ADAL" clId="{86FB0779-0B33-8948-AF85-6DE160A01530}" dt="2021-04-13T14:03:03.138" v="9240" actId="478"/>
          <ac:picMkLst>
            <pc:docMk/>
            <pc:sldMk cId="2821258941" sldId="691"/>
            <ac:picMk id="4" creationId="{C8D10F94-56C7-4DA7-B23E-CAF42DC15D52}"/>
          </ac:picMkLst>
        </pc:picChg>
        <pc:picChg chg="add mod">
          <ac:chgData name="Mark Herbert" userId="2018b251-adfe-4d54-a02d-dfee7d4f908f" providerId="ADAL" clId="{86FB0779-0B33-8948-AF85-6DE160A01530}" dt="2021-04-13T14:06:40.319" v="9289" actId="167"/>
          <ac:picMkLst>
            <pc:docMk/>
            <pc:sldMk cId="2821258941" sldId="691"/>
            <ac:picMk id="11" creationId="{D896C870-59BB-884F-A359-A6FF68CA7681}"/>
          </ac:picMkLst>
        </pc:picChg>
      </pc:sldChg>
      <pc:sldChg chg="add del">
        <pc:chgData name="Mark Herbert" userId="2018b251-adfe-4d54-a02d-dfee7d4f908f" providerId="ADAL" clId="{86FB0779-0B33-8948-AF85-6DE160A01530}" dt="2021-04-01T13:42:22.287" v="4724"/>
        <pc:sldMkLst>
          <pc:docMk/>
          <pc:sldMk cId="3432652709" sldId="691"/>
        </pc:sldMkLst>
      </pc:sldChg>
      <pc:sldChg chg="addSp delSp modSp add mod modAnim">
        <pc:chgData name="Mark Herbert" userId="2018b251-adfe-4d54-a02d-dfee7d4f908f" providerId="ADAL" clId="{86FB0779-0B33-8948-AF85-6DE160A01530}" dt="2021-04-13T14:06:48.521" v="9291" actId="167"/>
        <pc:sldMkLst>
          <pc:docMk/>
          <pc:sldMk cId="2805984724" sldId="692"/>
        </pc:sldMkLst>
        <pc:spChg chg="mod">
          <ac:chgData name="Mark Herbert" userId="2018b251-adfe-4d54-a02d-dfee7d4f908f" providerId="ADAL" clId="{86FB0779-0B33-8948-AF85-6DE160A01530}" dt="2021-04-13T13:25:45.562" v="8884" actId="255"/>
          <ac:spMkLst>
            <pc:docMk/>
            <pc:sldMk cId="2805984724" sldId="692"/>
            <ac:spMk id="3" creationId="{2D6E85D1-D386-6D41-A3E6-CD361DFE155D}"/>
          </ac:spMkLst>
        </pc:spChg>
        <pc:spChg chg="add mod">
          <ac:chgData name="Mark Herbert" userId="2018b251-adfe-4d54-a02d-dfee7d4f908f" providerId="ADAL" clId="{86FB0779-0B33-8948-AF85-6DE160A01530}" dt="2021-04-13T13:21:34.168" v="8871"/>
          <ac:spMkLst>
            <pc:docMk/>
            <pc:sldMk cId="2805984724" sldId="692"/>
            <ac:spMk id="7" creationId="{31DC7F0F-8136-654B-BAEA-F616D00571C3}"/>
          </ac:spMkLst>
        </pc:spChg>
        <pc:spChg chg="del">
          <ac:chgData name="Mark Herbert" userId="2018b251-adfe-4d54-a02d-dfee7d4f908f" providerId="ADAL" clId="{86FB0779-0B33-8948-AF85-6DE160A01530}" dt="2021-04-13T13:21:33.036" v="8870" actId="478"/>
          <ac:spMkLst>
            <pc:docMk/>
            <pc:sldMk cId="2805984724" sldId="692"/>
            <ac:spMk id="36" creationId="{F1026DD4-72F1-48ED-A8D8-CC545E353472}"/>
          </ac:spMkLst>
        </pc:spChg>
        <pc:picChg chg="del">
          <ac:chgData name="Mark Herbert" userId="2018b251-adfe-4d54-a02d-dfee7d4f908f" providerId="ADAL" clId="{86FB0779-0B33-8948-AF85-6DE160A01530}" dt="2021-04-13T14:03:05.434" v="9241" actId="478"/>
          <ac:picMkLst>
            <pc:docMk/>
            <pc:sldMk cId="2805984724" sldId="692"/>
            <ac:picMk id="4" creationId="{C8D10F94-56C7-4DA7-B23E-CAF42DC15D52}"/>
          </ac:picMkLst>
        </pc:picChg>
        <pc:picChg chg="add mod">
          <ac:chgData name="Mark Herbert" userId="2018b251-adfe-4d54-a02d-dfee7d4f908f" providerId="ADAL" clId="{86FB0779-0B33-8948-AF85-6DE160A01530}" dt="2021-04-13T14:06:48.521" v="9291" actId="167"/>
          <ac:picMkLst>
            <pc:docMk/>
            <pc:sldMk cId="2805984724" sldId="692"/>
            <ac:picMk id="8" creationId="{63EB7D17-E596-7848-ACC1-EB9630BF39BA}"/>
          </ac:picMkLst>
        </pc:picChg>
      </pc:sldChg>
      <pc:sldChg chg="addSp delSp modSp add del mod modAnim">
        <pc:chgData name="Mark Herbert" userId="2018b251-adfe-4d54-a02d-dfee7d4f908f" providerId="ADAL" clId="{86FB0779-0B33-8948-AF85-6DE160A01530}" dt="2021-04-13T13:29:40.430" v="9035" actId="2696"/>
        <pc:sldMkLst>
          <pc:docMk/>
          <pc:sldMk cId="3308840122" sldId="693"/>
        </pc:sldMkLst>
        <pc:spChg chg="mod">
          <ac:chgData name="Mark Herbert" userId="2018b251-adfe-4d54-a02d-dfee7d4f908f" providerId="ADAL" clId="{86FB0779-0B33-8948-AF85-6DE160A01530}" dt="2021-04-13T13:27:11.367" v="8890" actId="20577"/>
          <ac:spMkLst>
            <pc:docMk/>
            <pc:sldMk cId="3308840122" sldId="693"/>
            <ac:spMk id="3" creationId="{2D6E85D1-D386-6D41-A3E6-CD361DFE155D}"/>
          </ac:spMkLst>
        </pc:spChg>
        <pc:spChg chg="add mod">
          <ac:chgData name="Mark Herbert" userId="2018b251-adfe-4d54-a02d-dfee7d4f908f" providerId="ADAL" clId="{86FB0779-0B33-8948-AF85-6DE160A01530}" dt="2021-04-13T13:21:47.769" v="8874"/>
          <ac:spMkLst>
            <pc:docMk/>
            <pc:sldMk cId="3308840122" sldId="693"/>
            <ac:spMk id="7" creationId="{3AC29459-A789-D541-973C-67DD4AAFDDD1}"/>
          </ac:spMkLst>
        </pc:spChg>
        <pc:spChg chg="del">
          <ac:chgData name="Mark Herbert" userId="2018b251-adfe-4d54-a02d-dfee7d4f908f" providerId="ADAL" clId="{86FB0779-0B33-8948-AF85-6DE160A01530}" dt="2021-04-13T13:21:46.024" v="8873" actId="478"/>
          <ac:spMkLst>
            <pc:docMk/>
            <pc:sldMk cId="3308840122" sldId="693"/>
            <ac:spMk id="36" creationId="{F1026DD4-72F1-48ED-A8D8-CC545E353472}"/>
          </ac:spMkLst>
        </pc:spChg>
      </pc:sldChg>
      <pc:sldChg chg="add del">
        <pc:chgData name="Mark Herbert" userId="2018b251-adfe-4d54-a02d-dfee7d4f908f" providerId="ADAL" clId="{86FB0779-0B33-8948-AF85-6DE160A01530}" dt="2021-04-01T13:43:56.874" v="4743"/>
        <pc:sldMkLst>
          <pc:docMk/>
          <pc:sldMk cId="1061131033" sldId="694"/>
        </pc:sldMkLst>
      </pc:sldChg>
      <pc:sldChg chg="addSp delSp modSp add mod modAnim">
        <pc:chgData name="Mark Herbert" userId="2018b251-adfe-4d54-a02d-dfee7d4f908f" providerId="ADAL" clId="{86FB0779-0B33-8948-AF85-6DE160A01530}" dt="2021-04-13T14:07:06.588" v="9295" actId="167"/>
        <pc:sldMkLst>
          <pc:docMk/>
          <pc:sldMk cId="2197030515" sldId="694"/>
        </pc:sldMkLst>
        <pc:spChg chg="mod">
          <ac:chgData name="Mark Herbert" userId="2018b251-adfe-4d54-a02d-dfee7d4f908f" providerId="ADAL" clId="{86FB0779-0B33-8948-AF85-6DE160A01530}" dt="2021-04-13T13:25:58.929" v="8886" actId="255"/>
          <ac:spMkLst>
            <pc:docMk/>
            <pc:sldMk cId="2197030515" sldId="694"/>
            <ac:spMk id="3" creationId="{2D6E85D1-D386-6D41-A3E6-CD361DFE155D}"/>
          </ac:spMkLst>
        </pc:spChg>
        <pc:spChg chg="add mod">
          <ac:chgData name="Mark Herbert" userId="2018b251-adfe-4d54-a02d-dfee7d4f908f" providerId="ADAL" clId="{86FB0779-0B33-8948-AF85-6DE160A01530}" dt="2021-04-13T13:21:59.157" v="8877"/>
          <ac:spMkLst>
            <pc:docMk/>
            <pc:sldMk cId="2197030515" sldId="694"/>
            <ac:spMk id="7" creationId="{63CBC161-A3F0-3F44-9BC7-86FA3B7EB18B}"/>
          </ac:spMkLst>
        </pc:spChg>
        <pc:spChg chg="del">
          <ac:chgData name="Mark Herbert" userId="2018b251-adfe-4d54-a02d-dfee7d4f908f" providerId="ADAL" clId="{86FB0779-0B33-8948-AF85-6DE160A01530}" dt="2021-04-13T13:21:57.709" v="8876" actId="478"/>
          <ac:spMkLst>
            <pc:docMk/>
            <pc:sldMk cId="2197030515" sldId="694"/>
            <ac:spMk id="36" creationId="{F1026DD4-72F1-48ED-A8D8-CC545E353472}"/>
          </ac:spMkLst>
        </pc:spChg>
        <pc:picChg chg="del">
          <ac:chgData name="Mark Herbert" userId="2018b251-adfe-4d54-a02d-dfee7d4f908f" providerId="ADAL" clId="{86FB0779-0B33-8948-AF85-6DE160A01530}" dt="2021-04-13T14:03:10.649" v="9243" actId="478"/>
          <ac:picMkLst>
            <pc:docMk/>
            <pc:sldMk cId="2197030515" sldId="694"/>
            <ac:picMk id="4" creationId="{C8D10F94-56C7-4DA7-B23E-CAF42DC15D52}"/>
          </ac:picMkLst>
        </pc:picChg>
        <pc:picChg chg="add mod">
          <ac:chgData name="Mark Herbert" userId="2018b251-adfe-4d54-a02d-dfee7d4f908f" providerId="ADAL" clId="{86FB0779-0B33-8948-AF85-6DE160A01530}" dt="2021-04-13T14:07:06.588" v="9295" actId="167"/>
          <ac:picMkLst>
            <pc:docMk/>
            <pc:sldMk cId="2197030515" sldId="694"/>
            <ac:picMk id="8" creationId="{0958D9C7-BBD9-9D4E-B159-6C293448EF38}"/>
          </ac:picMkLst>
        </pc:picChg>
      </pc:sldChg>
      <pc:sldChg chg="addSp delSp modSp add del mod">
        <pc:chgData name="Mark Herbert" userId="2018b251-adfe-4d54-a02d-dfee7d4f908f" providerId="ADAL" clId="{86FB0779-0B33-8948-AF85-6DE160A01530}" dt="2021-04-01T14:18:11.305" v="5451" actId="2696"/>
        <pc:sldMkLst>
          <pc:docMk/>
          <pc:sldMk cId="1531771428" sldId="695"/>
        </pc:sldMkLst>
        <pc:spChg chg="add del mod">
          <ac:chgData name="Mark Herbert" userId="2018b251-adfe-4d54-a02d-dfee7d4f908f" providerId="ADAL" clId="{86FB0779-0B33-8948-AF85-6DE160A01530}" dt="2021-04-01T14:18:08.206" v="5450"/>
          <ac:spMkLst>
            <pc:docMk/>
            <pc:sldMk cId="1531771428" sldId="695"/>
            <ac:spMk id="2" creationId="{5A7FB277-27EB-E742-BDF4-01BD20DCD378}"/>
          </ac:spMkLst>
        </pc:spChg>
        <pc:picChg chg="del">
          <ac:chgData name="Mark Herbert" userId="2018b251-adfe-4d54-a02d-dfee7d4f908f" providerId="ADAL" clId="{86FB0779-0B33-8948-AF85-6DE160A01530}" dt="2021-04-01T14:17:53.147" v="5447" actId="478"/>
          <ac:picMkLst>
            <pc:docMk/>
            <pc:sldMk cId="1531771428" sldId="695"/>
            <ac:picMk id="6" creationId="{B8742FD8-0155-7E44-B87D-CC1C979F61CD}"/>
          </ac:picMkLst>
        </pc:picChg>
        <pc:picChg chg="del">
          <ac:chgData name="Mark Herbert" userId="2018b251-adfe-4d54-a02d-dfee7d4f908f" providerId="ADAL" clId="{86FB0779-0B33-8948-AF85-6DE160A01530}" dt="2021-04-01T14:17:51.123" v="5446" actId="478"/>
          <ac:picMkLst>
            <pc:docMk/>
            <pc:sldMk cId="1531771428" sldId="695"/>
            <ac:picMk id="8" creationId="{5081C487-B8C6-0343-89ED-C60FF7DB38A8}"/>
          </ac:picMkLst>
        </pc:picChg>
      </pc:sldChg>
      <pc:sldChg chg="delSp add del mod">
        <pc:chgData name="Mark Herbert" userId="2018b251-adfe-4d54-a02d-dfee7d4f908f" providerId="ADAL" clId="{86FB0779-0B33-8948-AF85-6DE160A01530}" dt="2021-04-01T14:09:34.208" v="5383" actId="2696"/>
        <pc:sldMkLst>
          <pc:docMk/>
          <pc:sldMk cId="2309277009" sldId="695"/>
        </pc:sldMkLst>
        <pc:spChg chg="del">
          <ac:chgData name="Mark Herbert" userId="2018b251-adfe-4d54-a02d-dfee7d4f908f" providerId="ADAL" clId="{86FB0779-0B33-8948-AF85-6DE160A01530}" dt="2021-04-01T14:09:01.516" v="5375" actId="21"/>
          <ac:spMkLst>
            <pc:docMk/>
            <pc:sldMk cId="2309277009" sldId="695"/>
            <ac:spMk id="7" creationId="{EE4EF8C4-92CE-E44F-AC3C-A3CD6568F8C0}"/>
          </ac:spMkLst>
        </pc:spChg>
      </pc:sldChg>
      <pc:sldChg chg="addSp delSp modSp add mod addAnim delAnim modAnim modNotesTx">
        <pc:chgData name="Mark Herbert" userId="2018b251-adfe-4d54-a02d-dfee7d4f908f" providerId="ADAL" clId="{86FB0779-0B33-8948-AF85-6DE160A01530}" dt="2021-04-13T14:56:31.151" v="9784"/>
        <pc:sldMkLst>
          <pc:docMk/>
          <pc:sldMk cId="4119615189" sldId="695"/>
        </pc:sldMkLst>
        <pc:spChg chg="add del mod">
          <ac:chgData name="Mark Herbert" userId="2018b251-adfe-4d54-a02d-dfee7d4f908f" providerId="ADAL" clId="{86FB0779-0B33-8948-AF85-6DE160A01530}" dt="2021-04-13T14:32:09.049" v="9482" actId="47"/>
          <ac:spMkLst>
            <pc:docMk/>
            <pc:sldMk cId="4119615189" sldId="695"/>
            <ac:spMk id="6" creationId="{DA9F1DAD-9AC0-194F-A752-068564BA887C}"/>
          </ac:spMkLst>
        </pc:spChg>
        <pc:spChg chg="add del mod topLvl">
          <ac:chgData name="Mark Herbert" userId="2018b251-adfe-4d54-a02d-dfee7d4f908f" providerId="ADAL" clId="{86FB0779-0B33-8948-AF85-6DE160A01530}" dt="2021-04-13T14:32:32.939" v="9487" actId="478"/>
          <ac:spMkLst>
            <pc:docMk/>
            <pc:sldMk cId="4119615189" sldId="695"/>
            <ac:spMk id="23" creationId="{07ACB09A-1183-184A-A25C-E7BA37E86E95}"/>
          </ac:spMkLst>
        </pc:spChg>
        <pc:spChg chg="del mod topLvl">
          <ac:chgData name="Mark Herbert" userId="2018b251-adfe-4d54-a02d-dfee7d4f908f" providerId="ADAL" clId="{86FB0779-0B33-8948-AF85-6DE160A01530}" dt="2021-04-13T14:32:48.759" v="9493" actId="478"/>
          <ac:spMkLst>
            <pc:docMk/>
            <pc:sldMk cId="4119615189" sldId="695"/>
            <ac:spMk id="24" creationId="{6A3E2E6B-33BA-6745-BC86-8B398E528A09}"/>
          </ac:spMkLst>
        </pc:spChg>
        <pc:spChg chg="add mod topLvl">
          <ac:chgData name="Mark Herbert" userId="2018b251-adfe-4d54-a02d-dfee7d4f908f" providerId="ADAL" clId="{86FB0779-0B33-8948-AF85-6DE160A01530}" dt="2021-04-13T14:56:11.662" v="9779" actId="164"/>
          <ac:spMkLst>
            <pc:docMk/>
            <pc:sldMk cId="4119615189" sldId="695"/>
            <ac:spMk id="25" creationId="{89CF10FF-66E2-0040-A52A-45C331E6678B}"/>
          </ac:spMkLst>
        </pc:spChg>
        <pc:spChg chg="del mod topLvl">
          <ac:chgData name="Mark Herbert" userId="2018b251-adfe-4d54-a02d-dfee7d4f908f" providerId="ADAL" clId="{86FB0779-0B33-8948-AF85-6DE160A01530}" dt="2021-04-13T14:31:01.671" v="9463" actId="478"/>
          <ac:spMkLst>
            <pc:docMk/>
            <pc:sldMk cId="4119615189" sldId="695"/>
            <ac:spMk id="26" creationId="{4F158128-398B-3946-BCFE-DCB2538094EF}"/>
          </ac:spMkLst>
        </pc:spChg>
        <pc:spChg chg="add mod topLvl">
          <ac:chgData name="Mark Herbert" userId="2018b251-adfe-4d54-a02d-dfee7d4f908f" providerId="ADAL" clId="{86FB0779-0B33-8948-AF85-6DE160A01530}" dt="2021-04-13T14:56:29.749" v="9783" actId="164"/>
          <ac:spMkLst>
            <pc:docMk/>
            <pc:sldMk cId="4119615189" sldId="695"/>
            <ac:spMk id="27" creationId="{DFBEDFBE-6561-1D4D-8C48-23F5BD145C3D}"/>
          </ac:spMkLst>
        </pc:spChg>
        <pc:spChg chg="add mod topLvl">
          <ac:chgData name="Mark Herbert" userId="2018b251-adfe-4d54-a02d-dfee7d4f908f" providerId="ADAL" clId="{86FB0779-0B33-8948-AF85-6DE160A01530}" dt="2021-04-13T14:55:53.497" v="9775" actId="164"/>
          <ac:spMkLst>
            <pc:docMk/>
            <pc:sldMk cId="4119615189" sldId="695"/>
            <ac:spMk id="28" creationId="{74D2AD8D-A65B-B241-A4D6-919F29F9D8AC}"/>
          </ac:spMkLst>
        </pc:spChg>
        <pc:spChg chg="add mod topLvl">
          <ac:chgData name="Mark Herbert" userId="2018b251-adfe-4d54-a02d-dfee7d4f908f" providerId="ADAL" clId="{86FB0779-0B33-8948-AF85-6DE160A01530}" dt="2021-04-13T14:56:21.354" v="9781" actId="164"/>
          <ac:spMkLst>
            <pc:docMk/>
            <pc:sldMk cId="4119615189" sldId="695"/>
            <ac:spMk id="29" creationId="{DABE7E10-70F3-8746-9912-8BBD391846C6}"/>
          </ac:spMkLst>
        </pc:spChg>
        <pc:spChg chg="del mod">
          <ac:chgData name="Mark Herbert" userId="2018b251-adfe-4d54-a02d-dfee7d4f908f" providerId="ADAL" clId="{86FB0779-0B33-8948-AF85-6DE160A01530}" dt="2021-04-13T14:30:55.446" v="9462" actId="478"/>
          <ac:spMkLst>
            <pc:docMk/>
            <pc:sldMk cId="4119615189" sldId="695"/>
            <ac:spMk id="175" creationId="{00000000-0000-0000-0000-000000000000}"/>
          </ac:spMkLst>
        </pc:spChg>
        <pc:spChg chg="mod topLvl">
          <ac:chgData name="Mark Herbert" userId="2018b251-adfe-4d54-a02d-dfee7d4f908f" providerId="ADAL" clId="{86FB0779-0B33-8948-AF85-6DE160A01530}" dt="2021-04-13T14:55:53.497" v="9775" actId="164"/>
          <ac:spMkLst>
            <pc:docMk/>
            <pc:sldMk cId="4119615189" sldId="695"/>
            <ac:spMk id="176" creationId="{00000000-0000-0000-0000-000000000000}"/>
          </ac:spMkLst>
        </pc:spChg>
        <pc:spChg chg="mod">
          <ac:chgData name="Mark Herbert" userId="2018b251-adfe-4d54-a02d-dfee7d4f908f" providerId="ADAL" clId="{86FB0779-0B33-8948-AF85-6DE160A01530}" dt="2021-04-01T14:42:40.743" v="6016" actId="1076"/>
          <ac:spMkLst>
            <pc:docMk/>
            <pc:sldMk cId="4119615189" sldId="695"/>
            <ac:spMk id="178" creationId="{00000000-0000-0000-0000-000000000000}"/>
          </ac:spMkLst>
        </pc:spChg>
        <pc:spChg chg="mod topLvl">
          <ac:chgData name="Mark Herbert" userId="2018b251-adfe-4d54-a02d-dfee7d4f908f" providerId="ADAL" clId="{86FB0779-0B33-8948-AF85-6DE160A01530}" dt="2021-04-13T14:56:29.749" v="9783" actId="164"/>
          <ac:spMkLst>
            <pc:docMk/>
            <pc:sldMk cId="4119615189" sldId="695"/>
            <ac:spMk id="180" creationId="{00000000-0000-0000-0000-000000000000}"/>
          </ac:spMkLst>
        </pc:spChg>
        <pc:spChg chg="mod topLvl">
          <ac:chgData name="Mark Herbert" userId="2018b251-adfe-4d54-a02d-dfee7d4f908f" providerId="ADAL" clId="{86FB0779-0B33-8948-AF85-6DE160A01530}" dt="2021-04-13T14:56:11.662" v="9779" actId="164"/>
          <ac:spMkLst>
            <pc:docMk/>
            <pc:sldMk cId="4119615189" sldId="695"/>
            <ac:spMk id="181" creationId="{00000000-0000-0000-0000-000000000000}"/>
          </ac:spMkLst>
        </pc:spChg>
        <pc:spChg chg="add del mod topLvl">
          <ac:chgData name="Mark Herbert" userId="2018b251-adfe-4d54-a02d-dfee7d4f908f" providerId="ADAL" clId="{86FB0779-0B33-8948-AF85-6DE160A01530}" dt="2021-04-13T14:56:21.354" v="9781" actId="164"/>
          <ac:spMkLst>
            <pc:docMk/>
            <pc:sldMk cId="4119615189" sldId="695"/>
            <ac:spMk id="182" creationId="{00000000-0000-0000-0000-000000000000}"/>
          </ac:spMkLst>
        </pc:spChg>
        <pc:spChg chg="del">
          <ac:chgData name="Mark Herbert" userId="2018b251-adfe-4d54-a02d-dfee7d4f908f" providerId="ADAL" clId="{86FB0779-0B33-8948-AF85-6DE160A01530}" dt="2021-04-13T14:31:16.960" v="9467" actId="478"/>
          <ac:spMkLst>
            <pc:docMk/>
            <pc:sldMk cId="4119615189" sldId="695"/>
            <ac:spMk id="185" creationId="{00000000-0000-0000-0000-000000000000}"/>
          </ac:spMkLst>
        </pc:spChg>
        <pc:spChg chg="del">
          <ac:chgData name="Mark Herbert" userId="2018b251-adfe-4d54-a02d-dfee7d4f908f" providerId="ADAL" clId="{86FB0779-0B33-8948-AF85-6DE160A01530}" dt="2021-04-13T14:31:24.093" v="9469" actId="478"/>
          <ac:spMkLst>
            <pc:docMk/>
            <pc:sldMk cId="4119615189" sldId="695"/>
            <ac:spMk id="187" creationId="{00000000-0000-0000-0000-000000000000}"/>
          </ac:spMkLst>
        </pc:spChg>
        <pc:spChg chg="del">
          <ac:chgData name="Mark Herbert" userId="2018b251-adfe-4d54-a02d-dfee7d4f908f" providerId="ADAL" clId="{86FB0779-0B33-8948-AF85-6DE160A01530}" dt="2021-04-13T14:31:32.369" v="9473" actId="478"/>
          <ac:spMkLst>
            <pc:docMk/>
            <pc:sldMk cId="4119615189" sldId="695"/>
            <ac:spMk id="188" creationId="{00000000-0000-0000-0000-000000000000}"/>
          </ac:spMkLst>
        </pc:spChg>
        <pc:spChg chg="del mod topLvl">
          <ac:chgData name="Mark Herbert" userId="2018b251-adfe-4d54-a02d-dfee7d4f908f" providerId="ADAL" clId="{86FB0779-0B33-8948-AF85-6DE160A01530}" dt="2021-04-13T14:32:40.726" v="9490" actId="478"/>
          <ac:spMkLst>
            <pc:docMk/>
            <pc:sldMk cId="4119615189" sldId="695"/>
            <ac:spMk id="189" creationId="{00000000-0000-0000-0000-000000000000}"/>
          </ac:spMkLst>
        </pc:spChg>
        <pc:spChg chg="del mod">
          <ac:chgData name="Mark Herbert" userId="2018b251-adfe-4d54-a02d-dfee7d4f908f" providerId="ADAL" clId="{86FB0779-0B33-8948-AF85-6DE160A01530}" dt="2021-04-13T14:30:50.137" v="9461" actId="478"/>
          <ac:spMkLst>
            <pc:docMk/>
            <pc:sldMk cId="4119615189" sldId="695"/>
            <ac:spMk id="192" creationId="{00000000-0000-0000-0000-000000000000}"/>
          </ac:spMkLst>
        </pc:spChg>
        <pc:grpChg chg="del mod">
          <ac:chgData name="Mark Herbert" userId="2018b251-adfe-4d54-a02d-dfee7d4f908f" providerId="ADAL" clId="{86FB0779-0B33-8948-AF85-6DE160A01530}" dt="2021-04-13T14:31:01.671" v="9463" actId="478"/>
          <ac:grpSpMkLst>
            <pc:docMk/>
            <pc:sldMk cId="4119615189" sldId="695"/>
            <ac:grpSpMk id="2" creationId="{2B27560C-B285-494A-9ADD-114CC46EA2FA}"/>
          </ac:grpSpMkLst>
        </pc:grpChg>
        <pc:grpChg chg="del mod">
          <ac:chgData name="Mark Herbert" userId="2018b251-adfe-4d54-a02d-dfee7d4f908f" providerId="ADAL" clId="{86FB0779-0B33-8948-AF85-6DE160A01530}" dt="2021-04-13T14:32:48.759" v="9493" actId="478"/>
          <ac:grpSpMkLst>
            <pc:docMk/>
            <pc:sldMk cId="4119615189" sldId="695"/>
            <ac:grpSpMk id="3" creationId="{E029C0C7-AB84-F548-9499-6C3856A969A8}"/>
          </ac:grpSpMkLst>
        </pc:grpChg>
        <pc:grpChg chg="del mod">
          <ac:chgData name="Mark Herbert" userId="2018b251-adfe-4d54-a02d-dfee7d4f908f" providerId="ADAL" clId="{86FB0779-0B33-8948-AF85-6DE160A01530}" dt="2021-04-13T14:32:40.726" v="9490" actId="478"/>
          <ac:grpSpMkLst>
            <pc:docMk/>
            <pc:sldMk cId="4119615189" sldId="695"/>
            <ac:grpSpMk id="4" creationId="{C3F85939-99C1-F340-AD3D-E29BB126D047}"/>
          </ac:grpSpMkLst>
        </pc:grpChg>
        <pc:grpChg chg="add del mod">
          <ac:chgData name="Mark Herbert" userId="2018b251-adfe-4d54-a02d-dfee7d4f908f" providerId="ADAL" clId="{86FB0779-0B33-8948-AF85-6DE160A01530}" dt="2021-04-13T14:32:32.939" v="9487" actId="478"/>
          <ac:grpSpMkLst>
            <pc:docMk/>
            <pc:sldMk cId="4119615189" sldId="695"/>
            <ac:grpSpMk id="5" creationId="{F36798CE-C303-E741-8278-F978C2D56281}"/>
          </ac:grpSpMkLst>
        </pc:grpChg>
        <pc:grpChg chg="add del mod">
          <ac:chgData name="Mark Herbert" userId="2018b251-adfe-4d54-a02d-dfee7d4f908f" providerId="ADAL" clId="{86FB0779-0B33-8948-AF85-6DE160A01530}" dt="2021-04-13T14:44:46" v="9605" actId="165"/>
          <ac:grpSpMkLst>
            <pc:docMk/>
            <pc:sldMk cId="4119615189" sldId="695"/>
            <ac:grpSpMk id="7" creationId="{2FD12251-19ED-FA4C-B221-4241F0A5BC35}"/>
          </ac:grpSpMkLst>
        </pc:grpChg>
        <pc:grpChg chg="add del mod">
          <ac:chgData name="Mark Herbert" userId="2018b251-adfe-4d54-a02d-dfee7d4f908f" providerId="ADAL" clId="{86FB0779-0B33-8948-AF85-6DE160A01530}" dt="2021-04-13T14:45:57.057" v="9611" actId="165"/>
          <ac:grpSpMkLst>
            <pc:docMk/>
            <pc:sldMk cId="4119615189" sldId="695"/>
            <ac:grpSpMk id="8" creationId="{1826111D-5AF9-5740-ABFE-A24E4B420A86}"/>
          </ac:grpSpMkLst>
        </pc:grpChg>
        <pc:grpChg chg="add del mod">
          <ac:chgData name="Mark Herbert" userId="2018b251-adfe-4d54-a02d-dfee7d4f908f" providerId="ADAL" clId="{86FB0779-0B33-8948-AF85-6DE160A01530}" dt="2021-04-13T14:44:19.350" v="9599" actId="165"/>
          <ac:grpSpMkLst>
            <pc:docMk/>
            <pc:sldMk cId="4119615189" sldId="695"/>
            <ac:grpSpMk id="9" creationId="{E329E358-BF7F-2D46-B030-A58C7016D317}"/>
          </ac:grpSpMkLst>
        </pc:grpChg>
        <pc:grpChg chg="add del mod">
          <ac:chgData name="Mark Herbert" userId="2018b251-adfe-4d54-a02d-dfee7d4f908f" providerId="ADAL" clId="{86FB0779-0B33-8948-AF85-6DE160A01530}" dt="2021-04-13T14:46:04.734" v="9612" actId="165"/>
          <ac:grpSpMkLst>
            <pc:docMk/>
            <pc:sldMk cId="4119615189" sldId="695"/>
            <ac:grpSpMk id="10" creationId="{5BA0931A-1FA8-CA49-A7E6-7242CB37465F}"/>
          </ac:grpSpMkLst>
        </pc:grpChg>
        <pc:grpChg chg="add mod">
          <ac:chgData name="Mark Herbert" userId="2018b251-adfe-4d54-a02d-dfee7d4f908f" providerId="ADAL" clId="{86FB0779-0B33-8948-AF85-6DE160A01530}" dt="2021-04-13T14:55:53.497" v="9775" actId="164"/>
          <ac:grpSpMkLst>
            <pc:docMk/>
            <pc:sldMk cId="4119615189" sldId="695"/>
            <ac:grpSpMk id="13" creationId="{27E64115-3621-EB46-AF8A-1AE40DFDA5A3}"/>
          </ac:grpSpMkLst>
        </pc:grpChg>
        <pc:grpChg chg="add mod">
          <ac:chgData name="Mark Herbert" userId="2018b251-adfe-4d54-a02d-dfee7d4f908f" providerId="ADAL" clId="{86FB0779-0B33-8948-AF85-6DE160A01530}" dt="2021-04-13T14:56:11.662" v="9779" actId="164"/>
          <ac:grpSpMkLst>
            <pc:docMk/>
            <pc:sldMk cId="4119615189" sldId="695"/>
            <ac:grpSpMk id="14" creationId="{782570FD-1FEF-3248-8DC7-34F00CF25698}"/>
          </ac:grpSpMkLst>
        </pc:grpChg>
        <pc:grpChg chg="add mod">
          <ac:chgData name="Mark Herbert" userId="2018b251-adfe-4d54-a02d-dfee7d4f908f" providerId="ADAL" clId="{86FB0779-0B33-8948-AF85-6DE160A01530}" dt="2021-04-13T14:56:21.354" v="9781" actId="164"/>
          <ac:grpSpMkLst>
            <pc:docMk/>
            <pc:sldMk cId="4119615189" sldId="695"/>
            <ac:grpSpMk id="15" creationId="{49D0B4F7-2CFC-DE4D-9171-307BA592E5B6}"/>
          </ac:grpSpMkLst>
        </pc:grpChg>
        <pc:grpChg chg="add mod">
          <ac:chgData name="Mark Herbert" userId="2018b251-adfe-4d54-a02d-dfee7d4f908f" providerId="ADAL" clId="{86FB0779-0B33-8948-AF85-6DE160A01530}" dt="2021-04-13T14:56:29.749" v="9783" actId="164"/>
          <ac:grpSpMkLst>
            <pc:docMk/>
            <pc:sldMk cId="4119615189" sldId="695"/>
            <ac:grpSpMk id="16" creationId="{75A5A93B-FB62-6243-9FB3-CF545AB51341}"/>
          </ac:grpSpMkLst>
        </pc:grpChg>
        <pc:picChg chg="del mod">
          <ac:chgData name="Mark Herbert" userId="2018b251-adfe-4d54-a02d-dfee7d4f908f" providerId="ADAL" clId="{86FB0779-0B33-8948-AF85-6DE160A01530}" dt="2021-04-13T14:03:31.782" v="9249" actId="478"/>
          <ac:picMkLst>
            <pc:docMk/>
            <pc:sldMk cId="4119615189" sldId="695"/>
            <ac:picMk id="21" creationId="{79D5C963-61DA-49CE-8397-F7D3F3D7FCFE}"/>
          </ac:picMkLst>
        </pc:picChg>
        <pc:picChg chg="add mod">
          <ac:chgData name="Mark Herbert" userId="2018b251-adfe-4d54-a02d-dfee7d4f908f" providerId="ADAL" clId="{86FB0779-0B33-8948-AF85-6DE160A01530}" dt="2021-04-13T14:31:27.321" v="9471" actId="1076"/>
          <ac:picMkLst>
            <pc:docMk/>
            <pc:sldMk cId="4119615189" sldId="695"/>
            <ac:picMk id="31" creationId="{23DD9E61-D748-F246-AD0D-02528644809B}"/>
          </ac:picMkLst>
        </pc:picChg>
        <pc:picChg chg="del">
          <ac:chgData name="Mark Herbert" userId="2018b251-adfe-4d54-a02d-dfee7d4f908f" providerId="ADAL" clId="{86FB0779-0B33-8948-AF85-6DE160A01530}" dt="2021-04-13T14:03:37.528" v="9251" actId="478"/>
          <ac:picMkLst>
            <pc:docMk/>
            <pc:sldMk cId="4119615189" sldId="695"/>
            <ac:picMk id="174" creationId="{00000000-0000-0000-0000-000000000000}"/>
          </ac:picMkLst>
        </pc:picChg>
        <pc:cxnChg chg="add del mod">
          <ac:chgData name="Mark Herbert" userId="2018b251-adfe-4d54-a02d-dfee7d4f908f" providerId="ADAL" clId="{86FB0779-0B33-8948-AF85-6DE160A01530}" dt="2021-04-13T14:47:09.577" v="9620" actId="21"/>
          <ac:cxnSpMkLst>
            <pc:docMk/>
            <pc:sldMk cId="4119615189" sldId="695"/>
            <ac:cxnSpMk id="36" creationId="{9A4304CF-F253-7443-99E3-8CD5B0AE7EE1}"/>
          </ac:cxnSpMkLst>
        </pc:cxnChg>
      </pc:sldChg>
      <pc:sldChg chg="modSp add del mod">
        <pc:chgData name="Mark Herbert" userId="2018b251-adfe-4d54-a02d-dfee7d4f908f" providerId="ADAL" clId="{86FB0779-0B33-8948-AF85-6DE160A01530}" dt="2021-04-01T15:23:32.788" v="7238" actId="2696"/>
        <pc:sldMkLst>
          <pc:docMk/>
          <pc:sldMk cId="1942618756" sldId="696"/>
        </pc:sldMkLst>
        <pc:spChg chg="mod">
          <ac:chgData name="Mark Herbert" userId="2018b251-adfe-4d54-a02d-dfee7d4f908f" providerId="ADAL" clId="{86FB0779-0B33-8948-AF85-6DE160A01530}" dt="2021-04-01T15:22:31.023" v="7235" actId="255"/>
          <ac:spMkLst>
            <pc:docMk/>
            <pc:sldMk cId="1942618756" sldId="696"/>
            <ac:spMk id="178" creationId="{00000000-0000-0000-0000-000000000000}"/>
          </ac:spMkLst>
        </pc:spChg>
      </pc:sldChg>
      <pc:sldChg chg="add">
        <pc:chgData name="Mark Herbert" userId="2018b251-adfe-4d54-a02d-dfee7d4f908f" providerId="ADAL" clId="{86FB0779-0B33-8948-AF85-6DE160A01530}" dt="2021-04-13T11:31:54.942" v="8766"/>
        <pc:sldMkLst>
          <pc:docMk/>
          <pc:sldMk cId="2277911380" sldId="696"/>
        </pc:sldMkLst>
      </pc:sldChg>
      <pc:sldChg chg="addSp delSp modSp add mod">
        <pc:chgData name="Mark Herbert" userId="2018b251-adfe-4d54-a02d-dfee7d4f908f" providerId="ADAL" clId="{86FB0779-0B33-8948-AF85-6DE160A01530}" dt="2021-04-13T14:06:58.200" v="9293" actId="167"/>
        <pc:sldMkLst>
          <pc:docMk/>
          <pc:sldMk cId="603319463" sldId="697"/>
        </pc:sldMkLst>
        <pc:spChg chg="mod">
          <ac:chgData name="Mark Herbert" userId="2018b251-adfe-4d54-a02d-dfee7d4f908f" providerId="ADAL" clId="{86FB0779-0B33-8948-AF85-6DE160A01530}" dt="2021-04-13T13:29:36.909" v="9034" actId="20577"/>
          <ac:spMkLst>
            <pc:docMk/>
            <pc:sldMk cId="603319463" sldId="697"/>
            <ac:spMk id="3" creationId="{2D6E85D1-D386-6D41-A3E6-CD361DFE155D}"/>
          </ac:spMkLst>
        </pc:spChg>
        <pc:picChg chg="del">
          <ac:chgData name="Mark Herbert" userId="2018b251-adfe-4d54-a02d-dfee7d4f908f" providerId="ADAL" clId="{86FB0779-0B33-8948-AF85-6DE160A01530}" dt="2021-04-13T14:03:08.502" v="9242" actId="478"/>
          <ac:picMkLst>
            <pc:docMk/>
            <pc:sldMk cId="603319463" sldId="697"/>
            <ac:picMk id="4" creationId="{C8D10F94-56C7-4DA7-B23E-CAF42DC15D52}"/>
          </ac:picMkLst>
        </pc:picChg>
        <pc:picChg chg="add mod">
          <ac:chgData name="Mark Herbert" userId="2018b251-adfe-4d54-a02d-dfee7d4f908f" providerId="ADAL" clId="{86FB0779-0B33-8948-AF85-6DE160A01530}" dt="2021-04-13T14:06:58.200" v="9293" actId="167"/>
          <ac:picMkLst>
            <pc:docMk/>
            <pc:sldMk cId="603319463" sldId="697"/>
            <ac:picMk id="8" creationId="{05D9F94C-A481-B94D-9F4A-DA9A41D40D1C}"/>
          </ac:picMkLst>
        </pc:picChg>
      </pc:sldChg>
      <pc:sldChg chg="addSp delSp modSp add mod">
        <pc:chgData name="Mark Herbert" userId="2018b251-adfe-4d54-a02d-dfee7d4f908f" providerId="ADAL" clId="{86FB0779-0B33-8948-AF85-6DE160A01530}" dt="2021-04-13T15:13:41.209" v="9989" actId="164"/>
        <pc:sldMkLst>
          <pc:docMk/>
          <pc:sldMk cId="3890036460" sldId="698"/>
        </pc:sldMkLst>
        <pc:spChg chg="mod topLvl">
          <ac:chgData name="Mark Herbert" userId="2018b251-adfe-4d54-a02d-dfee7d4f908f" providerId="ADAL" clId="{86FB0779-0B33-8948-AF85-6DE160A01530}" dt="2021-04-13T15:13:41.209" v="9989" actId="164"/>
          <ac:spMkLst>
            <pc:docMk/>
            <pc:sldMk cId="3890036460" sldId="698"/>
            <ac:spMk id="7" creationId="{EE4EF8C4-92CE-E44F-AC3C-A3CD6568F8C0}"/>
          </ac:spMkLst>
        </pc:spChg>
        <pc:spChg chg="mod topLvl">
          <ac:chgData name="Mark Herbert" userId="2018b251-adfe-4d54-a02d-dfee7d4f908f" providerId="ADAL" clId="{86FB0779-0B33-8948-AF85-6DE160A01530}" dt="2021-04-13T15:13:41.209" v="9989" actId="164"/>
          <ac:spMkLst>
            <pc:docMk/>
            <pc:sldMk cId="3890036460" sldId="698"/>
            <ac:spMk id="9" creationId="{6A431713-B557-F946-8057-06A7B2813233}"/>
          </ac:spMkLst>
        </pc:spChg>
        <pc:spChg chg="mod topLvl">
          <ac:chgData name="Mark Herbert" userId="2018b251-adfe-4d54-a02d-dfee7d4f908f" providerId="ADAL" clId="{86FB0779-0B33-8948-AF85-6DE160A01530}" dt="2021-04-13T15:13:41.209" v="9989" actId="164"/>
          <ac:spMkLst>
            <pc:docMk/>
            <pc:sldMk cId="3890036460" sldId="698"/>
            <ac:spMk id="10" creationId="{F39F9133-588F-7843-A655-90D3FB8DFDA1}"/>
          </ac:spMkLst>
        </pc:spChg>
        <pc:spChg chg="mod">
          <ac:chgData name="Mark Herbert" userId="2018b251-adfe-4d54-a02d-dfee7d4f908f" providerId="ADAL" clId="{86FB0779-0B33-8948-AF85-6DE160A01530}" dt="2021-04-13T15:03:26.935" v="9840"/>
          <ac:spMkLst>
            <pc:docMk/>
            <pc:sldMk cId="3890036460" sldId="698"/>
            <ac:spMk id="16" creationId="{B00BA61E-DDDC-F441-A1CE-09CAFEE48E8A}"/>
          </ac:spMkLst>
        </pc:spChg>
        <pc:spChg chg="mod">
          <ac:chgData name="Mark Herbert" userId="2018b251-adfe-4d54-a02d-dfee7d4f908f" providerId="ADAL" clId="{86FB0779-0B33-8948-AF85-6DE160A01530}" dt="2021-04-13T15:03:26.935" v="9840"/>
          <ac:spMkLst>
            <pc:docMk/>
            <pc:sldMk cId="3890036460" sldId="698"/>
            <ac:spMk id="17" creationId="{2BB5BAF3-0351-8245-9351-6C00F2646400}"/>
          </ac:spMkLst>
        </pc:spChg>
        <pc:spChg chg="mod">
          <ac:chgData name="Mark Herbert" userId="2018b251-adfe-4d54-a02d-dfee7d4f908f" providerId="ADAL" clId="{86FB0779-0B33-8948-AF85-6DE160A01530}" dt="2021-04-13T15:03:26.935" v="9840"/>
          <ac:spMkLst>
            <pc:docMk/>
            <pc:sldMk cId="3890036460" sldId="698"/>
            <ac:spMk id="18" creationId="{9F85AE6B-CF7E-5A49-A61E-67BA6082930F}"/>
          </ac:spMkLst>
        </pc:spChg>
        <pc:spChg chg="add mod">
          <ac:chgData name="Mark Herbert" userId="2018b251-adfe-4d54-a02d-dfee7d4f908f" providerId="ADAL" clId="{86FB0779-0B33-8948-AF85-6DE160A01530}" dt="2021-04-13T15:13:41.209" v="9989" actId="164"/>
          <ac:spMkLst>
            <pc:docMk/>
            <pc:sldMk cId="3890036460" sldId="698"/>
            <ac:spMk id="26" creationId="{87F819BC-E1B7-A742-868C-1D88753D816C}"/>
          </ac:spMkLst>
        </pc:spChg>
        <pc:spChg chg="add mod">
          <ac:chgData name="Mark Herbert" userId="2018b251-adfe-4d54-a02d-dfee7d4f908f" providerId="ADAL" clId="{86FB0779-0B33-8948-AF85-6DE160A01530}" dt="2021-04-13T15:13:41.209" v="9989" actId="164"/>
          <ac:spMkLst>
            <pc:docMk/>
            <pc:sldMk cId="3890036460" sldId="698"/>
            <ac:spMk id="27" creationId="{50E1A190-9189-404A-99CF-86A7A30052F2}"/>
          </ac:spMkLst>
        </pc:spChg>
        <pc:spChg chg="add del">
          <ac:chgData name="Mark Herbert" userId="2018b251-adfe-4d54-a02d-dfee7d4f908f" providerId="ADAL" clId="{86FB0779-0B33-8948-AF85-6DE160A01530}" dt="2021-04-13T15:07:43.568" v="9906" actId="478"/>
          <ac:spMkLst>
            <pc:docMk/>
            <pc:sldMk cId="3890036460" sldId="698"/>
            <ac:spMk id="28" creationId="{4EAB760C-1AD5-0D44-8EEA-EA7D1CDFBDA8}"/>
          </ac:spMkLst>
        </pc:spChg>
        <pc:spChg chg="add del mod">
          <ac:chgData name="Mark Herbert" userId="2018b251-adfe-4d54-a02d-dfee7d4f908f" providerId="ADAL" clId="{86FB0779-0B33-8948-AF85-6DE160A01530}" dt="2021-04-13T15:07:58.166" v="9909" actId="478"/>
          <ac:spMkLst>
            <pc:docMk/>
            <pc:sldMk cId="3890036460" sldId="698"/>
            <ac:spMk id="29" creationId="{3EC7F406-8C3A-7A4B-95E4-E974B4EF613D}"/>
          </ac:spMkLst>
        </pc:spChg>
        <pc:spChg chg="add del mod">
          <ac:chgData name="Mark Herbert" userId="2018b251-adfe-4d54-a02d-dfee7d4f908f" providerId="ADAL" clId="{86FB0779-0B33-8948-AF85-6DE160A01530}" dt="2021-04-13T15:08:40.376" v="9912" actId="478"/>
          <ac:spMkLst>
            <pc:docMk/>
            <pc:sldMk cId="3890036460" sldId="698"/>
            <ac:spMk id="30" creationId="{6BC68B0F-61C1-A941-B25B-DC1C5D191667}"/>
          </ac:spMkLst>
        </pc:spChg>
        <pc:spChg chg="add mod">
          <ac:chgData name="Mark Herbert" userId="2018b251-adfe-4d54-a02d-dfee7d4f908f" providerId="ADAL" clId="{86FB0779-0B33-8948-AF85-6DE160A01530}" dt="2021-04-13T15:13:41.209" v="9989" actId="164"/>
          <ac:spMkLst>
            <pc:docMk/>
            <pc:sldMk cId="3890036460" sldId="698"/>
            <ac:spMk id="31" creationId="{9AADDB50-0A78-2C4E-9581-B0442042D0D1}"/>
          </ac:spMkLst>
        </pc:spChg>
        <pc:spChg chg="add mod">
          <ac:chgData name="Mark Herbert" userId="2018b251-adfe-4d54-a02d-dfee7d4f908f" providerId="ADAL" clId="{86FB0779-0B33-8948-AF85-6DE160A01530}" dt="2021-04-13T15:13:41.209" v="9989" actId="164"/>
          <ac:spMkLst>
            <pc:docMk/>
            <pc:sldMk cId="3890036460" sldId="698"/>
            <ac:spMk id="32" creationId="{24920BCE-9A8E-864C-9F9C-08583E2EF813}"/>
          </ac:spMkLst>
        </pc:spChg>
        <pc:spChg chg="add mod">
          <ac:chgData name="Mark Herbert" userId="2018b251-adfe-4d54-a02d-dfee7d4f908f" providerId="ADAL" clId="{86FB0779-0B33-8948-AF85-6DE160A01530}" dt="2021-04-13T15:13:41.209" v="9989" actId="164"/>
          <ac:spMkLst>
            <pc:docMk/>
            <pc:sldMk cId="3890036460" sldId="698"/>
            <ac:spMk id="33" creationId="{B6863781-359A-774C-90CD-4EAC3B2EA545}"/>
          </ac:spMkLst>
        </pc:spChg>
        <pc:spChg chg="add mod">
          <ac:chgData name="Mark Herbert" userId="2018b251-adfe-4d54-a02d-dfee7d4f908f" providerId="ADAL" clId="{86FB0779-0B33-8948-AF85-6DE160A01530}" dt="2021-04-13T15:13:41.209" v="9989" actId="164"/>
          <ac:spMkLst>
            <pc:docMk/>
            <pc:sldMk cId="3890036460" sldId="698"/>
            <ac:spMk id="34" creationId="{F3B6D455-9BCC-AA45-8957-A3328B31377B}"/>
          </ac:spMkLst>
        </pc:spChg>
        <pc:spChg chg="add mod">
          <ac:chgData name="Mark Herbert" userId="2018b251-adfe-4d54-a02d-dfee7d4f908f" providerId="ADAL" clId="{86FB0779-0B33-8948-AF85-6DE160A01530}" dt="2021-04-13T15:13:41.209" v="9989" actId="164"/>
          <ac:spMkLst>
            <pc:docMk/>
            <pc:sldMk cId="3890036460" sldId="698"/>
            <ac:spMk id="35" creationId="{C5179282-6965-A04F-96C4-2A1C18EAFB6F}"/>
          </ac:spMkLst>
        </pc:spChg>
        <pc:spChg chg="add mod">
          <ac:chgData name="Mark Herbert" userId="2018b251-adfe-4d54-a02d-dfee7d4f908f" providerId="ADAL" clId="{86FB0779-0B33-8948-AF85-6DE160A01530}" dt="2021-04-13T15:13:41.209" v="9989" actId="164"/>
          <ac:spMkLst>
            <pc:docMk/>
            <pc:sldMk cId="3890036460" sldId="698"/>
            <ac:spMk id="36" creationId="{82D001F5-39D8-FD40-9ECB-AF6B78E43701}"/>
          </ac:spMkLst>
        </pc:spChg>
        <pc:grpChg chg="del">
          <ac:chgData name="Mark Herbert" userId="2018b251-adfe-4d54-a02d-dfee7d4f908f" providerId="ADAL" clId="{86FB0779-0B33-8948-AF85-6DE160A01530}" dt="2021-04-13T15:02:48.677" v="9835" actId="165"/>
          <ac:grpSpMkLst>
            <pc:docMk/>
            <pc:sldMk cId="3890036460" sldId="698"/>
            <ac:grpSpMk id="2" creationId="{39529C13-DB46-4071-8BE3-B4A8B2EEAA66}"/>
          </ac:grpSpMkLst>
        </pc:grpChg>
        <pc:grpChg chg="add del mod">
          <ac:chgData name="Mark Herbert" userId="2018b251-adfe-4d54-a02d-dfee7d4f908f" providerId="ADAL" clId="{86FB0779-0B33-8948-AF85-6DE160A01530}" dt="2021-04-13T15:05:31.651" v="9867" actId="478"/>
          <ac:grpSpMkLst>
            <pc:docMk/>
            <pc:sldMk cId="3890036460" sldId="698"/>
            <ac:grpSpMk id="14" creationId="{D5B0FE59-FFD0-FB4F-993E-2AA58381A66C}"/>
          </ac:grpSpMkLst>
        </pc:grpChg>
        <pc:grpChg chg="add mod">
          <ac:chgData name="Mark Herbert" userId="2018b251-adfe-4d54-a02d-dfee7d4f908f" providerId="ADAL" clId="{86FB0779-0B33-8948-AF85-6DE160A01530}" dt="2021-04-13T15:13:41.209" v="9989" actId="164"/>
          <ac:grpSpMkLst>
            <pc:docMk/>
            <pc:sldMk cId="3890036460" sldId="698"/>
            <ac:grpSpMk id="37" creationId="{4F7ECCAA-932C-EC47-9D89-EAC36169714D}"/>
          </ac:grpSpMkLst>
        </pc:grpChg>
        <pc:picChg chg="del mod topLvl">
          <ac:chgData name="Mark Herbert" userId="2018b251-adfe-4d54-a02d-dfee7d4f908f" providerId="ADAL" clId="{86FB0779-0B33-8948-AF85-6DE160A01530}" dt="2021-04-13T15:02:58.395" v="9837" actId="478"/>
          <ac:picMkLst>
            <pc:docMk/>
            <pc:sldMk cId="3890036460" sldId="698"/>
            <ac:picMk id="12" creationId="{51E725AD-48DB-4530-9AA9-53ED04838548}"/>
          </ac:picMkLst>
        </pc:picChg>
        <pc:picChg chg="mod">
          <ac:chgData name="Mark Herbert" userId="2018b251-adfe-4d54-a02d-dfee7d4f908f" providerId="ADAL" clId="{86FB0779-0B33-8948-AF85-6DE160A01530}" dt="2021-04-13T15:06:35.059" v="9877" actId="1076"/>
          <ac:picMkLst>
            <pc:docMk/>
            <pc:sldMk cId="3890036460" sldId="698"/>
            <ac:picMk id="13" creationId="{25459FA0-FEC7-6F4F-A503-FB95D6E9A177}"/>
          </ac:picMkLst>
        </pc:picChg>
        <pc:picChg chg="mod">
          <ac:chgData name="Mark Herbert" userId="2018b251-adfe-4d54-a02d-dfee7d4f908f" providerId="ADAL" clId="{86FB0779-0B33-8948-AF85-6DE160A01530}" dt="2021-04-13T15:03:26.935" v="9840"/>
          <ac:picMkLst>
            <pc:docMk/>
            <pc:sldMk cId="3890036460" sldId="698"/>
            <ac:picMk id="15" creationId="{7A9EE97E-B3EE-A847-8C08-4CABCCEF3024}"/>
          </ac:picMkLst>
        </pc:picChg>
        <pc:cxnChg chg="add mod">
          <ac:chgData name="Mark Herbert" userId="2018b251-adfe-4d54-a02d-dfee7d4f908f" providerId="ADAL" clId="{86FB0779-0B33-8948-AF85-6DE160A01530}" dt="2021-04-13T15:13:41.209" v="9989" actId="164"/>
          <ac:cxnSpMkLst>
            <pc:docMk/>
            <pc:sldMk cId="3890036460" sldId="698"/>
            <ac:cxnSpMk id="4" creationId="{D801D7D1-1F93-7849-B2DD-FC6FBC69E0AA}"/>
          </ac:cxnSpMkLst>
        </pc:cxnChg>
        <pc:cxnChg chg="add mod">
          <ac:chgData name="Mark Herbert" userId="2018b251-adfe-4d54-a02d-dfee7d4f908f" providerId="ADAL" clId="{86FB0779-0B33-8948-AF85-6DE160A01530}" dt="2021-04-13T15:13:41.209" v="9989" actId="164"/>
          <ac:cxnSpMkLst>
            <pc:docMk/>
            <pc:sldMk cId="3890036460" sldId="698"/>
            <ac:cxnSpMk id="19" creationId="{76CD10E7-0065-9C4B-9BA6-D77C044A8FFD}"/>
          </ac:cxnSpMkLst>
        </pc:cxnChg>
        <pc:cxnChg chg="add mod">
          <ac:chgData name="Mark Herbert" userId="2018b251-adfe-4d54-a02d-dfee7d4f908f" providerId="ADAL" clId="{86FB0779-0B33-8948-AF85-6DE160A01530}" dt="2021-04-13T15:13:41.209" v="9989" actId="164"/>
          <ac:cxnSpMkLst>
            <pc:docMk/>
            <pc:sldMk cId="3890036460" sldId="698"/>
            <ac:cxnSpMk id="20" creationId="{9E9891DF-FFE9-024C-A08A-C4BE57024D4D}"/>
          </ac:cxnSpMkLst>
        </pc:cxnChg>
        <pc:cxnChg chg="add mod">
          <ac:chgData name="Mark Herbert" userId="2018b251-adfe-4d54-a02d-dfee7d4f908f" providerId="ADAL" clId="{86FB0779-0B33-8948-AF85-6DE160A01530}" dt="2021-04-13T15:13:41.209" v="9989" actId="164"/>
          <ac:cxnSpMkLst>
            <pc:docMk/>
            <pc:sldMk cId="3890036460" sldId="698"/>
            <ac:cxnSpMk id="21" creationId="{EC0AF608-FA99-B243-8993-722C7D388BAF}"/>
          </ac:cxnSpMkLst>
        </pc:cxnChg>
        <pc:cxnChg chg="add del mod">
          <ac:chgData name="Mark Herbert" userId="2018b251-adfe-4d54-a02d-dfee7d4f908f" providerId="ADAL" clId="{86FB0779-0B33-8948-AF85-6DE160A01530}" dt="2021-04-13T15:05:02.948" v="9859" actId="21"/>
          <ac:cxnSpMkLst>
            <pc:docMk/>
            <pc:sldMk cId="3890036460" sldId="698"/>
            <ac:cxnSpMk id="22" creationId="{7274BC3B-46F6-7E41-9D95-D4C0BD7DAF4A}"/>
          </ac:cxnSpMkLst>
        </pc:cxnChg>
        <pc:cxnChg chg="add mod">
          <ac:chgData name="Mark Herbert" userId="2018b251-adfe-4d54-a02d-dfee7d4f908f" providerId="ADAL" clId="{86FB0779-0B33-8948-AF85-6DE160A01530}" dt="2021-04-13T15:13:41.209" v="9989" actId="164"/>
          <ac:cxnSpMkLst>
            <pc:docMk/>
            <pc:sldMk cId="3890036460" sldId="698"/>
            <ac:cxnSpMk id="23" creationId="{776C9731-AAB6-8F46-8D7F-5FCCE2358C07}"/>
          </ac:cxnSpMkLst>
        </pc:cxnChg>
        <pc:cxnChg chg="add mod">
          <ac:chgData name="Mark Herbert" userId="2018b251-adfe-4d54-a02d-dfee7d4f908f" providerId="ADAL" clId="{86FB0779-0B33-8948-AF85-6DE160A01530}" dt="2021-04-13T15:13:41.209" v="9989" actId="164"/>
          <ac:cxnSpMkLst>
            <pc:docMk/>
            <pc:sldMk cId="3890036460" sldId="698"/>
            <ac:cxnSpMk id="24" creationId="{F9781951-75D2-7F4C-AEFA-C17E5B141828}"/>
          </ac:cxnSpMkLst>
        </pc:cxnChg>
      </pc:sldChg>
      <pc:sldChg chg="add del">
        <pc:chgData name="Mark Herbert" userId="2018b251-adfe-4d54-a02d-dfee7d4f908f" providerId="ADAL" clId="{86FB0779-0B33-8948-AF85-6DE160A01530}" dt="2021-04-13T15:17:39.139" v="10016" actId="2696"/>
        <pc:sldMkLst>
          <pc:docMk/>
          <pc:sldMk cId="801430748" sldId="699"/>
        </pc:sldMkLst>
      </pc:sldChg>
    </pc:docChg>
  </pc:docChgLst>
  <pc:docChgLst>
    <pc:chgData name="Mark Herbert" userId="2018b251-adfe-4d54-a02d-dfee7d4f908f" providerId="ADAL" clId="{53273E58-CA2A-274D-BB86-0DCB68A7D27C}"/>
    <pc:docChg chg="custSel addSld delSld modSld">
      <pc:chgData name="Mark Herbert" userId="2018b251-adfe-4d54-a02d-dfee7d4f908f" providerId="ADAL" clId="{53273E58-CA2A-274D-BB86-0DCB68A7D27C}" dt="2021-02-25T12:03:43.203" v="2586" actId="20577"/>
      <pc:docMkLst>
        <pc:docMk/>
      </pc:docMkLst>
      <pc:sldChg chg="modSp mod modNotesTx">
        <pc:chgData name="Mark Herbert" userId="2018b251-adfe-4d54-a02d-dfee7d4f908f" providerId="ADAL" clId="{53273E58-CA2A-274D-BB86-0DCB68A7D27C}" dt="2021-02-25T10:40:34.581" v="1251" actId="20577"/>
        <pc:sldMkLst>
          <pc:docMk/>
          <pc:sldMk cId="4186826362" sldId="270"/>
        </pc:sldMkLst>
        <pc:spChg chg="mod">
          <ac:chgData name="Mark Herbert" userId="2018b251-adfe-4d54-a02d-dfee7d4f908f" providerId="ADAL" clId="{53273E58-CA2A-274D-BB86-0DCB68A7D27C}" dt="2021-02-25T10:37:55.274" v="1067" actId="13926"/>
          <ac:spMkLst>
            <pc:docMk/>
            <pc:sldMk cId="4186826362" sldId="270"/>
            <ac:spMk id="2" creationId="{00000000-0000-0000-0000-000000000000}"/>
          </ac:spMkLst>
        </pc:spChg>
        <pc:spChg chg="mod">
          <ac:chgData name="Mark Herbert" userId="2018b251-adfe-4d54-a02d-dfee7d4f908f" providerId="ADAL" clId="{53273E58-CA2A-274D-BB86-0DCB68A7D27C}" dt="2021-02-25T10:37:36.409" v="1064" actId="207"/>
          <ac:spMkLst>
            <pc:docMk/>
            <pc:sldMk cId="4186826362" sldId="270"/>
            <ac:spMk id="11" creationId="{D4161FA3-200C-9C43-9281-796D20A64483}"/>
          </ac:spMkLst>
        </pc:spChg>
      </pc:sldChg>
      <pc:sldChg chg="modSp mod modNotesTx">
        <pc:chgData name="Mark Herbert" userId="2018b251-adfe-4d54-a02d-dfee7d4f908f" providerId="ADAL" clId="{53273E58-CA2A-274D-BB86-0DCB68A7D27C}" dt="2021-02-25T12:03:43.203" v="2586" actId="20577"/>
        <pc:sldMkLst>
          <pc:docMk/>
          <pc:sldMk cId="2743660478" sldId="271"/>
        </pc:sldMkLst>
        <pc:spChg chg="mod">
          <ac:chgData name="Mark Herbert" userId="2018b251-adfe-4d54-a02d-dfee7d4f908f" providerId="ADAL" clId="{53273E58-CA2A-274D-BB86-0DCB68A7D27C}" dt="2021-02-25T10:23:13.301" v="20" actId="113"/>
          <ac:spMkLst>
            <pc:docMk/>
            <pc:sldMk cId="2743660478" sldId="271"/>
            <ac:spMk id="6" creationId="{C41A4ACA-164D-1D45-BE9D-20D2D3F76C14}"/>
          </ac:spMkLst>
        </pc:spChg>
        <pc:spChg chg="mod">
          <ac:chgData name="Mark Herbert" userId="2018b251-adfe-4d54-a02d-dfee7d4f908f" providerId="ADAL" clId="{53273E58-CA2A-274D-BB86-0DCB68A7D27C}" dt="2021-02-25T10:23:00.160" v="18" actId="207"/>
          <ac:spMkLst>
            <pc:docMk/>
            <pc:sldMk cId="2743660478" sldId="271"/>
            <ac:spMk id="7" creationId="{8299CEC7-03C8-E541-B221-CFF028DD2066}"/>
          </ac:spMkLst>
        </pc:spChg>
        <pc:picChg chg="mod">
          <ac:chgData name="Mark Herbert" userId="2018b251-adfe-4d54-a02d-dfee7d4f908f" providerId="ADAL" clId="{53273E58-CA2A-274D-BB86-0DCB68A7D27C}" dt="2021-02-25T10:23:10.141" v="19" actId="1076"/>
          <ac:picMkLst>
            <pc:docMk/>
            <pc:sldMk cId="2743660478" sldId="271"/>
            <ac:picMk id="11" creationId="{3CDB8512-3048-5D47-8AA6-BA8E5506E9C2}"/>
          </ac:picMkLst>
        </pc:picChg>
      </pc:sldChg>
      <pc:sldChg chg="modSp mod modNotesTx">
        <pc:chgData name="Mark Herbert" userId="2018b251-adfe-4d54-a02d-dfee7d4f908f" providerId="ADAL" clId="{53273E58-CA2A-274D-BB86-0DCB68A7D27C}" dt="2021-02-25T10:41:30.766" v="1272" actId="20577"/>
        <pc:sldMkLst>
          <pc:docMk/>
          <pc:sldMk cId="431303465" sldId="277"/>
        </pc:sldMkLst>
        <pc:spChg chg="mod">
          <ac:chgData name="Mark Herbert" userId="2018b251-adfe-4d54-a02d-dfee7d4f908f" providerId="ADAL" clId="{53273E58-CA2A-274D-BB86-0DCB68A7D27C}" dt="2021-02-25T10:41:10.746" v="1254" actId="1076"/>
          <ac:spMkLst>
            <pc:docMk/>
            <pc:sldMk cId="431303465" sldId="277"/>
            <ac:spMk id="11" creationId="{D4161FA3-200C-9C43-9281-796D20A64483}"/>
          </ac:spMkLst>
        </pc:spChg>
        <pc:spChg chg="mod">
          <ac:chgData name="Mark Herbert" userId="2018b251-adfe-4d54-a02d-dfee7d4f908f" providerId="ADAL" clId="{53273E58-CA2A-274D-BB86-0DCB68A7D27C}" dt="2021-02-25T10:41:10.746" v="1254" actId="1076"/>
          <ac:spMkLst>
            <pc:docMk/>
            <pc:sldMk cId="431303465" sldId="277"/>
            <ac:spMk id="25" creationId="{D4161FA3-200C-9C43-9281-796D20A64483}"/>
          </ac:spMkLst>
        </pc:spChg>
        <pc:grpChg chg="mod">
          <ac:chgData name="Mark Herbert" userId="2018b251-adfe-4d54-a02d-dfee7d4f908f" providerId="ADAL" clId="{53273E58-CA2A-274D-BB86-0DCB68A7D27C}" dt="2021-02-25T10:41:20.061" v="1255" actId="1076"/>
          <ac:grpSpMkLst>
            <pc:docMk/>
            <pc:sldMk cId="431303465" sldId="277"/>
            <ac:grpSpMk id="2" creationId="{A1C41CFE-D96A-4C4A-A436-A56AA0981B62}"/>
          </ac:grpSpMkLst>
        </pc:grpChg>
      </pc:sldChg>
      <pc:sldChg chg="modSp mod modNotesTx">
        <pc:chgData name="Mark Herbert" userId="2018b251-adfe-4d54-a02d-dfee7d4f908f" providerId="ADAL" clId="{53273E58-CA2A-274D-BB86-0DCB68A7D27C}" dt="2021-02-25T10:32:18.204" v="548" actId="1076"/>
        <pc:sldMkLst>
          <pc:docMk/>
          <pc:sldMk cId="3773761760" sldId="278"/>
        </pc:sldMkLst>
        <pc:spChg chg="mod">
          <ac:chgData name="Mark Herbert" userId="2018b251-adfe-4d54-a02d-dfee7d4f908f" providerId="ADAL" clId="{53273E58-CA2A-274D-BB86-0DCB68A7D27C}" dt="2021-02-25T10:32:18.204" v="548" actId="1076"/>
          <ac:spMkLst>
            <pc:docMk/>
            <pc:sldMk cId="3773761760" sldId="278"/>
            <ac:spMk id="15" creationId="{59DA110C-EAED-7D40-9C71-AB0EA134B484}"/>
          </ac:spMkLst>
        </pc:spChg>
      </pc:sldChg>
      <pc:sldChg chg="modSp mod modNotesTx">
        <pc:chgData name="Mark Herbert" userId="2018b251-adfe-4d54-a02d-dfee7d4f908f" providerId="ADAL" clId="{53273E58-CA2A-274D-BB86-0DCB68A7D27C}" dt="2021-02-25T10:52:30.570" v="2221" actId="20577"/>
        <pc:sldMkLst>
          <pc:docMk/>
          <pc:sldMk cId="540909167" sldId="280"/>
        </pc:sldMkLst>
        <pc:spChg chg="mod">
          <ac:chgData name="Mark Herbert" userId="2018b251-adfe-4d54-a02d-dfee7d4f908f" providerId="ADAL" clId="{53273E58-CA2A-274D-BB86-0DCB68A7D27C}" dt="2021-02-25T10:47:02.883" v="1594" actId="1076"/>
          <ac:spMkLst>
            <pc:docMk/>
            <pc:sldMk cId="540909167" sldId="280"/>
            <ac:spMk id="9" creationId="{4B9F1CFB-BEA8-7049-AE7A-A8B1BEBC9DB2}"/>
          </ac:spMkLst>
        </pc:spChg>
        <pc:spChg chg="mod">
          <ac:chgData name="Mark Herbert" userId="2018b251-adfe-4d54-a02d-dfee7d4f908f" providerId="ADAL" clId="{53273E58-CA2A-274D-BB86-0DCB68A7D27C}" dt="2021-02-25T10:47:08.461" v="1596" actId="1076"/>
          <ac:spMkLst>
            <pc:docMk/>
            <pc:sldMk cId="540909167" sldId="280"/>
            <ac:spMk id="16" creationId="{AE0ECB2B-BFD7-4C21-9AC6-9ED227614891}"/>
          </ac:spMkLst>
        </pc:spChg>
        <pc:picChg chg="mod">
          <ac:chgData name="Mark Herbert" userId="2018b251-adfe-4d54-a02d-dfee7d4f908f" providerId="ADAL" clId="{53273E58-CA2A-274D-BB86-0DCB68A7D27C}" dt="2021-02-25T10:47:04.772" v="1595" actId="1076"/>
          <ac:picMkLst>
            <pc:docMk/>
            <pc:sldMk cId="540909167" sldId="280"/>
            <ac:picMk id="12" creationId="{BCD53EA0-8060-43D7-9A9C-44F940902491}"/>
          </ac:picMkLst>
        </pc:picChg>
      </pc:sldChg>
      <pc:sldChg chg="modNotesTx">
        <pc:chgData name="Mark Herbert" userId="2018b251-adfe-4d54-a02d-dfee7d4f908f" providerId="ADAL" clId="{53273E58-CA2A-274D-BB86-0DCB68A7D27C}" dt="2021-02-25T10:30:53.983" v="467" actId="115"/>
        <pc:sldMkLst>
          <pc:docMk/>
          <pc:sldMk cId="1453589691" sldId="307"/>
        </pc:sldMkLst>
      </pc:sldChg>
      <pc:sldChg chg="modSp">
        <pc:chgData name="Mark Herbert" userId="2018b251-adfe-4d54-a02d-dfee7d4f908f" providerId="ADAL" clId="{53273E58-CA2A-274D-BB86-0DCB68A7D27C}" dt="2021-02-25T10:22:03.579" v="14" actId="207"/>
        <pc:sldMkLst>
          <pc:docMk/>
          <pc:sldMk cId="3843095633" sldId="308"/>
        </pc:sldMkLst>
        <pc:spChg chg="mod">
          <ac:chgData name="Mark Herbert" userId="2018b251-adfe-4d54-a02d-dfee7d4f908f" providerId="ADAL" clId="{53273E58-CA2A-274D-BB86-0DCB68A7D27C}" dt="2021-02-25T10:22:03.579" v="14" actId="207"/>
          <ac:spMkLst>
            <pc:docMk/>
            <pc:sldMk cId="3843095633" sldId="308"/>
            <ac:spMk id="7" creationId="{3B74EA84-C95D-44D9-9FEB-85E4962639E8}"/>
          </ac:spMkLst>
        </pc:spChg>
      </pc:sldChg>
      <pc:sldChg chg="modSp mod modNotesTx">
        <pc:chgData name="Mark Herbert" userId="2018b251-adfe-4d54-a02d-dfee7d4f908f" providerId="ADAL" clId="{53273E58-CA2A-274D-BB86-0DCB68A7D27C}" dt="2021-02-25T10:36:13.051" v="1058" actId="20577"/>
        <pc:sldMkLst>
          <pc:docMk/>
          <pc:sldMk cId="2814908192" sldId="310"/>
        </pc:sldMkLst>
        <pc:spChg chg="mod">
          <ac:chgData name="Mark Herbert" userId="2018b251-adfe-4d54-a02d-dfee7d4f908f" providerId="ADAL" clId="{53273E58-CA2A-274D-BB86-0DCB68A7D27C}" dt="2021-02-25T10:35:22.294" v="953" actId="14100"/>
          <ac:spMkLst>
            <pc:docMk/>
            <pc:sldMk cId="2814908192" sldId="310"/>
            <ac:spMk id="16" creationId="{D4161FA3-200C-9C43-9281-796D20A64483}"/>
          </ac:spMkLst>
        </pc:spChg>
      </pc:sldChg>
      <pc:sldChg chg="modSp mod modNotesTx">
        <pc:chgData name="Mark Herbert" userId="2018b251-adfe-4d54-a02d-dfee7d4f908f" providerId="ADAL" clId="{53273E58-CA2A-274D-BB86-0DCB68A7D27C}" dt="2021-02-25T10:44:03.747" v="1365" actId="20577"/>
        <pc:sldMkLst>
          <pc:docMk/>
          <pc:sldMk cId="3498153244" sldId="311"/>
        </pc:sldMkLst>
        <pc:spChg chg="mod">
          <ac:chgData name="Mark Herbert" userId="2018b251-adfe-4d54-a02d-dfee7d4f908f" providerId="ADAL" clId="{53273E58-CA2A-274D-BB86-0DCB68A7D27C}" dt="2021-02-25T10:41:41.298" v="1274" actId="20577"/>
          <ac:spMkLst>
            <pc:docMk/>
            <pc:sldMk cId="3498153244" sldId="311"/>
            <ac:spMk id="16" creationId="{D4161FA3-200C-9C43-9281-796D20A64483}"/>
          </ac:spMkLst>
        </pc:spChg>
      </pc:sldChg>
      <pc:sldChg chg="modSp mod modNotesTx">
        <pc:chgData name="Mark Herbert" userId="2018b251-adfe-4d54-a02d-dfee7d4f908f" providerId="ADAL" clId="{53273E58-CA2A-274D-BB86-0DCB68A7D27C}" dt="2021-02-25T10:46:33.084" v="1588" actId="113"/>
        <pc:sldMkLst>
          <pc:docMk/>
          <pc:sldMk cId="4255595497" sldId="313"/>
        </pc:sldMkLst>
        <pc:spChg chg="mod">
          <ac:chgData name="Mark Herbert" userId="2018b251-adfe-4d54-a02d-dfee7d4f908f" providerId="ADAL" clId="{53273E58-CA2A-274D-BB86-0DCB68A7D27C}" dt="2021-02-25T10:44:41.752" v="1368" actId="207"/>
          <ac:spMkLst>
            <pc:docMk/>
            <pc:sldMk cId="4255595497" sldId="313"/>
            <ac:spMk id="2" creationId="{A7773FDF-0E26-C347-94A8-401B2A713A2F}"/>
          </ac:spMkLst>
        </pc:spChg>
        <pc:spChg chg="mod">
          <ac:chgData name="Mark Herbert" userId="2018b251-adfe-4d54-a02d-dfee7d4f908f" providerId="ADAL" clId="{53273E58-CA2A-274D-BB86-0DCB68A7D27C}" dt="2021-02-25T10:45:08.321" v="1369" actId="207"/>
          <ac:spMkLst>
            <pc:docMk/>
            <pc:sldMk cId="4255595497" sldId="313"/>
            <ac:spMk id="3" creationId="{00000000-0000-0000-0000-000000000000}"/>
          </ac:spMkLst>
        </pc:spChg>
        <pc:spChg chg="mod">
          <ac:chgData name="Mark Herbert" userId="2018b251-adfe-4d54-a02d-dfee7d4f908f" providerId="ADAL" clId="{53273E58-CA2A-274D-BB86-0DCB68A7D27C}" dt="2021-02-25T10:45:08.321" v="1369" actId="207"/>
          <ac:spMkLst>
            <pc:docMk/>
            <pc:sldMk cId="4255595497" sldId="313"/>
            <ac:spMk id="13" creationId="{00000000-0000-0000-0000-000000000000}"/>
          </ac:spMkLst>
        </pc:spChg>
        <pc:spChg chg="mod">
          <ac:chgData name="Mark Herbert" userId="2018b251-adfe-4d54-a02d-dfee7d4f908f" providerId="ADAL" clId="{53273E58-CA2A-274D-BB86-0DCB68A7D27C}" dt="2021-02-25T10:44:20.113" v="1366" actId="207"/>
          <ac:spMkLst>
            <pc:docMk/>
            <pc:sldMk cId="4255595497" sldId="313"/>
            <ac:spMk id="15" creationId="{D4161FA3-200C-9C43-9281-796D20A64483}"/>
          </ac:spMkLst>
        </pc:spChg>
        <pc:spChg chg="mod">
          <ac:chgData name="Mark Herbert" userId="2018b251-adfe-4d54-a02d-dfee7d4f908f" providerId="ADAL" clId="{53273E58-CA2A-274D-BB86-0DCB68A7D27C}" dt="2021-02-25T10:45:08.321" v="1369" actId="207"/>
          <ac:spMkLst>
            <pc:docMk/>
            <pc:sldMk cId="4255595497" sldId="313"/>
            <ac:spMk id="16" creationId="{00000000-0000-0000-0000-000000000000}"/>
          </ac:spMkLst>
        </pc:spChg>
        <pc:spChg chg="mod">
          <ac:chgData name="Mark Herbert" userId="2018b251-adfe-4d54-a02d-dfee7d4f908f" providerId="ADAL" clId="{53273E58-CA2A-274D-BB86-0DCB68A7D27C}" dt="2021-02-25T10:45:08.321" v="1369" actId="207"/>
          <ac:spMkLst>
            <pc:docMk/>
            <pc:sldMk cId="4255595497" sldId="313"/>
            <ac:spMk id="17" creationId="{00000000-0000-0000-0000-000000000000}"/>
          </ac:spMkLst>
        </pc:spChg>
        <pc:spChg chg="mod">
          <ac:chgData name="Mark Herbert" userId="2018b251-adfe-4d54-a02d-dfee7d4f908f" providerId="ADAL" clId="{53273E58-CA2A-274D-BB86-0DCB68A7D27C}" dt="2021-02-25T10:45:08.321" v="1369" actId="207"/>
          <ac:spMkLst>
            <pc:docMk/>
            <pc:sldMk cId="4255595497" sldId="313"/>
            <ac:spMk id="18" creationId="{00000000-0000-0000-0000-000000000000}"/>
          </ac:spMkLst>
        </pc:spChg>
        <pc:spChg chg="mod">
          <ac:chgData name="Mark Herbert" userId="2018b251-adfe-4d54-a02d-dfee7d4f908f" providerId="ADAL" clId="{53273E58-CA2A-274D-BB86-0DCB68A7D27C}" dt="2021-02-25T10:45:08.321" v="1369" actId="207"/>
          <ac:spMkLst>
            <pc:docMk/>
            <pc:sldMk cId="4255595497" sldId="313"/>
            <ac:spMk id="19" creationId="{00000000-0000-0000-0000-000000000000}"/>
          </ac:spMkLst>
        </pc:spChg>
        <pc:spChg chg="mod">
          <ac:chgData name="Mark Herbert" userId="2018b251-adfe-4d54-a02d-dfee7d4f908f" providerId="ADAL" clId="{53273E58-CA2A-274D-BB86-0DCB68A7D27C}" dt="2021-02-25T10:45:08.321" v="1369" actId="207"/>
          <ac:spMkLst>
            <pc:docMk/>
            <pc:sldMk cId="4255595497" sldId="313"/>
            <ac:spMk id="20" creationId="{00000000-0000-0000-0000-000000000000}"/>
          </ac:spMkLst>
        </pc:spChg>
        <pc:spChg chg="mod">
          <ac:chgData name="Mark Herbert" userId="2018b251-adfe-4d54-a02d-dfee7d4f908f" providerId="ADAL" clId="{53273E58-CA2A-274D-BB86-0DCB68A7D27C}" dt="2021-02-25T10:45:08.321" v="1369" actId="207"/>
          <ac:spMkLst>
            <pc:docMk/>
            <pc:sldMk cId="4255595497" sldId="313"/>
            <ac:spMk id="21" creationId="{00000000-0000-0000-0000-000000000000}"/>
          </ac:spMkLst>
        </pc:spChg>
      </pc:sldChg>
      <pc:sldChg chg="modNotesTx">
        <pc:chgData name="Mark Herbert" userId="2018b251-adfe-4d54-a02d-dfee7d4f908f" providerId="ADAL" clId="{53273E58-CA2A-274D-BB86-0DCB68A7D27C}" dt="2021-02-25T10:29:35.759" v="332" actId="113"/>
        <pc:sldMkLst>
          <pc:docMk/>
          <pc:sldMk cId="2225026570" sldId="314"/>
        </pc:sldMkLst>
      </pc:sldChg>
      <pc:sldChg chg="modNotesTx">
        <pc:chgData name="Mark Herbert" userId="2018b251-adfe-4d54-a02d-dfee7d4f908f" providerId="ADAL" clId="{53273E58-CA2A-274D-BB86-0DCB68A7D27C}" dt="2021-02-25T10:29:42.661" v="333" actId="113"/>
        <pc:sldMkLst>
          <pc:docMk/>
          <pc:sldMk cId="3993926931" sldId="315"/>
        </pc:sldMkLst>
      </pc:sldChg>
      <pc:sldChg chg="modNotesTx">
        <pc:chgData name="Mark Herbert" userId="2018b251-adfe-4d54-a02d-dfee7d4f908f" providerId="ADAL" clId="{53273E58-CA2A-274D-BB86-0DCB68A7D27C}" dt="2021-02-25T10:30:28.526" v="466" actId="12"/>
        <pc:sldMkLst>
          <pc:docMk/>
          <pc:sldMk cId="1601117601" sldId="316"/>
        </pc:sldMkLst>
      </pc:sldChg>
      <pc:sldChg chg="add">
        <pc:chgData name="Mark Herbert" userId="2018b251-adfe-4d54-a02d-dfee7d4f908f" providerId="ADAL" clId="{53273E58-CA2A-274D-BB86-0DCB68A7D27C}" dt="2021-02-25T10:21:45.826" v="12"/>
        <pc:sldMkLst>
          <pc:docMk/>
          <pc:sldMk cId="1915593123" sldId="321"/>
        </pc:sldMkLst>
      </pc:sldChg>
      <pc:sldChg chg="del">
        <pc:chgData name="Mark Herbert" userId="2018b251-adfe-4d54-a02d-dfee7d4f908f" providerId="ADAL" clId="{53273E58-CA2A-274D-BB86-0DCB68A7D27C}" dt="2021-02-25T10:59:02.537" v="2493" actId="2696"/>
        <pc:sldMkLst>
          <pc:docMk/>
          <pc:sldMk cId="2636631035" sldId="355"/>
        </pc:sldMkLst>
      </pc:sldChg>
      <pc:sldChg chg="modSp mod modNotesTx">
        <pc:chgData name="Mark Herbert" userId="2018b251-adfe-4d54-a02d-dfee7d4f908f" providerId="ADAL" clId="{53273E58-CA2A-274D-BB86-0DCB68A7D27C}" dt="2021-02-25T10:58:34.774" v="2491" actId="20577"/>
        <pc:sldMkLst>
          <pc:docMk/>
          <pc:sldMk cId="2196014967" sldId="394"/>
        </pc:sldMkLst>
        <pc:spChg chg="mod">
          <ac:chgData name="Mark Herbert" userId="2018b251-adfe-4d54-a02d-dfee7d4f908f" providerId="ADAL" clId="{53273E58-CA2A-274D-BB86-0DCB68A7D27C}" dt="2021-02-25T10:58:11.130" v="2460" actId="207"/>
          <ac:spMkLst>
            <pc:docMk/>
            <pc:sldMk cId="2196014967" sldId="394"/>
            <ac:spMk id="6" creationId="{1B6CB725-DB85-0F47-AC83-25DD9437EB19}"/>
          </ac:spMkLst>
        </pc:spChg>
      </pc:sldChg>
      <pc:sldChg chg="del">
        <pc:chgData name="Mark Herbert" userId="2018b251-adfe-4d54-a02d-dfee7d4f908f" providerId="ADAL" clId="{53273E58-CA2A-274D-BB86-0DCB68A7D27C}" dt="2021-02-25T10:20:35.727" v="6" actId="2696"/>
        <pc:sldMkLst>
          <pc:docMk/>
          <pc:sldMk cId="1524582213" sldId="425"/>
        </pc:sldMkLst>
      </pc:sldChg>
      <pc:sldChg chg="add modAnim">
        <pc:chgData name="Mark Herbert" userId="2018b251-adfe-4d54-a02d-dfee7d4f908f" providerId="ADAL" clId="{53273E58-CA2A-274D-BB86-0DCB68A7D27C}" dt="2021-02-25T10:22:44.258" v="17"/>
        <pc:sldMkLst>
          <pc:docMk/>
          <pc:sldMk cId="2534560570" sldId="446"/>
        </pc:sldMkLst>
      </pc:sldChg>
      <pc:sldChg chg="modSp mod">
        <pc:chgData name="Mark Herbert" userId="2018b251-adfe-4d54-a02d-dfee7d4f908f" providerId="ADAL" clId="{53273E58-CA2A-274D-BB86-0DCB68A7D27C}" dt="2021-02-25T10:39:08.848" v="1071" actId="1076"/>
        <pc:sldMkLst>
          <pc:docMk/>
          <pc:sldMk cId="3875304527" sldId="453"/>
        </pc:sldMkLst>
        <pc:spChg chg="mod">
          <ac:chgData name="Mark Herbert" userId="2018b251-adfe-4d54-a02d-dfee7d4f908f" providerId="ADAL" clId="{53273E58-CA2A-274D-BB86-0DCB68A7D27C}" dt="2021-02-25T10:39:08.848" v="1071" actId="1076"/>
          <ac:spMkLst>
            <pc:docMk/>
            <pc:sldMk cId="3875304527" sldId="453"/>
            <ac:spMk id="2" creationId="{576B1C0F-E199-4BBA-9E54-046630BD22B2}"/>
          </ac:spMkLst>
        </pc:spChg>
        <pc:picChg chg="mod">
          <ac:chgData name="Mark Herbert" userId="2018b251-adfe-4d54-a02d-dfee7d4f908f" providerId="ADAL" clId="{53273E58-CA2A-274D-BB86-0DCB68A7D27C}" dt="2021-02-25T10:39:04.180" v="1070" actId="1076"/>
          <ac:picMkLst>
            <pc:docMk/>
            <pc:sldMk cId="3875304527" sldId="453"/>
            <ac:picMk id="7" creationId="{1CC83B69-A6D1-48DD-8CEE-E0667B118A4D}"/>
          </ac:picMkLst>
        </pc:picChg>
      </pc:sldChg>
      <pc:sldChg chg="addSp modSp mod modNotesTx">
        <pc:chgData name="Mark Herbert" userId="2018b251-adfe-4d54-a02d-dfee7d4f908f" providerId="ADAL" clId="{53273E58-CA2A-274D-BB86-0DCB68A7D27C}" dt="2021-02-25T10:58:03.505" v="2459" actId="113"/>
        <pc:sldMkLst>
          <pc:docMk/>
          <pc:sldMk cId="587603551" sldId="454"/>
        </pc:sldMkLst>
        <pc:spChg chg="add mod">
          <ac:chgData name="Mark Herbert" userId="2018b251-adfe-4d54-a02d-dfee7d4f908f" providerId="ADAL" clId="{53273E58-CA2A-274D-BB86-0DCB68A7D27C}" dt="2021-02-25T10:55:48.899" v="2409" actId="208"/>
          <ac:spMkLst>
            <pc:docMk/>
            <pc:sldMk cId="587603551" sldId="454"/>
            <ac:spMk id="2" creationId="{5A2762AF-2110-C144-9483-0785D0210709}"/>
          </ac:spMkLst>
        </pc:spChg>
        <pc:picChg chg="mod modCrop">
          <ac:chgData name="Mark Herbert" userId="2018b251-adfe-4d54-a02d-dfee7d4f908f" providerId="ADAL" clId="{53273E58-CA2A-274D-BB86-0DCB68A7D27C}" dt="2021-02-25T10:56:15.693" v="2414" actId="1076"/>
          <ac:picMkLst>
            <pc:docMk/>
            <pc:sldMk cId="587603551" sldId="454"/>
            <ac:picMk id="10" creationId="{73F1AE0A-D71A-44D4-9EAD-596A22231A15}"/>
          </ac:picMkLst>
        </pc:picChg>
        <pc:picChg chg="mod modCrop">
          <ac:chgData name="Mark Herbert" userId="2018b251-adfe-4d54-a02d-dfee7d4f908f" providerId="ADAL" clId="{53273E58-CA2A-274D-BB86-0DCB68A7D27C}" dt="2021-02-25T10:56:22.412" v="2415" actId="1076"/>
          <ac:picMkLst>
            <pc:docMk/>
            <pc:sldMk cId="587603551" sldId="454"/>
            <ac:picMk id="14" creationId="{0A0AABEB-7B18-4DDC-B9F6-8F10267EFC02}"/>
          </ac:picMkLst>
        </pc:picChg>
        <pc:picChg chg="mod modCrop">
          <ac:chgData name="Mark Herbert" userId="2018b251-adfe-4d54-a02d-dfee7d4f908f" providerId="ADAL" clId="{53273E58-CA2A-274D-BB86-0DCB68A7D27C}" dt="2021-02-25T10:56:11.034" v="2413" actId="1076"/>
          <ac:picMkLst>
            <pc:docMk/>
            <pc:sldMk cId="587603551" sldId="454"/>
            <ac:picMk id="15" creationId="{57AC165B-1C64-4091-8C48-A0AEC5739C3F}"/>
          </ac:picMkLst>
        </pc:picChg>
      </pc:sldChg>
      <pc:sldChg chg="del">
        <pc:chgData name="Mark Herbert" userId="2018b251-adfe-4d54-a02d-dfee7d4f908f" providerId="ADAL" clId="{53273E58-CA2A-274D-BB86-0DCB68A7D27C}" dt="2021-02-25T10:20:36.274" v="7" actId="2696"/>
        <pc:sldMkLst>
          <pc:docMk/>
          <pc:sldMk cId="1074749344" sldId="455"/>
        </pc:sldMkLst>
      </pc:sldChg>
      <pc:sldChg chg="delSp modSp mod modNotesTx">
        <pc:chgData name="Mark Herbert" userId="2018b251-adfe-4d54-a02d-dfee7d4f908f" providerId="ADAL" clId="{53273E58-CA2A-274D-BB86-0DCB68A7D27C}" dt="2021-02-25T10:34:03.048" v="802" actId="20577"/>
        <pc:sldMkLst>
          <pc:docMk/>
          <pc:sldMk cId="3600556054" sldId="507"/>
        </pc:sldMkLst>
        <pc:spChg chg="del mod">
          <ac:chgData name="Mark Herbert" userId="2018b251-adfe-4d54-a02d-dfee7d4f908f" providerId="ADAL" clId="{53273E58-CA2A-274D-BB86-0DCB68A7D27C}" dt="2021-02-25T10:32:58.150" v="574" actId="478"/>
          <ac:spMkLst>
            <pc:docMk/>
            <pc:sldMk cId="3600556054" sldId="507"/>
            <ac:spMk id="16" creationId="{D4161FA3-200C-9C43-9281-796D20A64483}"/>
          </ac:spMkLst>
        </pc:spChg>
      </pc:sldChg>
      <pc:sldChg chg="modNotesTx">
        <pc:chgData name="Mark Herbert" userId="2018b251-adfe-4d54-a02d-dfee7d4f908f" providerId="ADAL" clId="{53273E58-CA2A-274D-BB86-0DCB68A7D27C}" dt="2021-02-25T10:34:57.224" v="950" actId="20577"/>
        <pc:sldMkLst>
          <pc:docMk/>
          <pc:sldMk cId="3312637500" sldId="508"/>
        </pc:sldMkLst>
      </pc:sldChg>
      <pc:sldChg chg="delSp modSp mod modNotesTx">
        <pc:chgData name="Mark Herbert" userId="2018b251-adfe-4d54-a02d-dfee7d4f908f" providerId="ADAL" clId="{53273E58-CA2A-274D-BB86-0DCB68A7D27C}" dt="2021-02-25T11:13:40.743" v="2515" actId="20577"/>
        <pc:sldMkLst>
          <pc:docMk/>
          <pc:sldMk cId="1832719585" sldId="509"/>
        </pc:sldMkLst>
        <pc:spChg chg="mod">
          <ac:chgData name="Mark Herbert" userId="2018b251-adfe-4d54-a02d-dfee7d4f908f" providerId="ADAL" clId="{53273E58-CA2A-274D-BB86-0DCB68A7D27C}" dt="2021-02-25T10:25:09.392" v="39" actId="14100"/>
          <ac:spMkLst>
            <pc:docMk/>
            <pc:sldMk cId="1832719585" sldId="509"/>
            <ac:spMk id="2" creationId="{921A9A3F-C8E8-43B7-9C03-C3803A9BD2F6}"/>
          </ac:spMkLst>
        </pc:spChg>
        <pc:spChg chg="mod">
          <ac:chgData name="Mark Herbert" userId="2018b251-adfe-4d54-a02d-dfee7d4f908f" providerId="ADAL" clId="{53273E58-CA2A-274D-BB86-0DCB68A7D27C}" dt="2021-02-25T11:13:40.743" v="2515" actId="20577"/>
          <ac:spMkLst>
            <pc:docMk/>
            <pc:sldMk cId="1832719585" sldId="509"/>
            <ac:spMk id="11" creationId="{D4161FA3-200C-9C43-9281-796D20A64483}"/>
          </ac:spMkLst>
        </pc:spChg>
        <pc:spChg chg="mod">
          <ac:chgData name="Mark Herbert" userId="2018b251-adfe-4d54-a02d-dfee7d4f908f" providerId="ADAL" clId="{53273E58-CA2A-274D-BB86-0DCB68A7D27C}" dt="2021-02-25T10:24:39.865" v="37" actId="20577"/>
          <ac:spMkLst>
            <pc:docMk/>
            <pc:sldMk cId="1832719585" sldId="509"/>
            <ac:spMk id="15" creationId="{660B7B3E-4C8C-974D-9810-2B856B0F6EAB}"/>
          </ac:spMkLst>
        </pc:spChg>
        <pc:grpChg chg="mod">
          <ac:chgData name="Mark Herbert" userId="2018b251-adfe-4d54-a02d-dfee7d4f908f" providerId="ADAL" clId="{53273E58-CA2A-274D-BB86-0DCB68A7D27C}" dt="2021-02-25T10:25:41.176" v="44" actId="1076"/>
          <ac:grpSpMkLst>
            <pc:docMk/>
            <pc:sldMk cId="1832719585" sldId="509"/>
            <ac:grpSpMk id="4" creationId="{AD6365C0-89A4-B349-865C-0E24E8068537}"/>
          </ac:grpSpMkLst>
        </pc:grpChg>
        <pc:picChg chg="del mod">
          <ac:chgData name="Mark Herbert" userId="2018b251-adfe-4d54-a02d-dfee7d4f908f" providerId="ADAL" clId="{53273E58-CA2A-274D-BB86-0DCB68A7D27C}" dt="2021-02-25T10:25:35.809" v="43" actId="478"/>
          <ac:picMkLst>
            <pc:docMk/>
            <pc:sldMk cId="1832719585" sldId="509"/>
            <ac:picMk id="12" creationId="{D6A5A7A7-E225-A543-BCA9-EA0653C5355F}"/>
          </ac:picMkLst>
        </pc:picChg>
      </pc:sldChg>
      <pc:sldChg chg="delSp modSp mod modNotesTx">
        <pc:chgData name="Mark Herbert" userId="2018b251-adfe-4d54-a02d-dfee7d4f908f" providerId="ADAL" clId="{53273E58-CA2A-274D-BB86-0DCB68A7D27C}" dt="2021-02-25T11:22:18.335" v="2583" actId="1076"/>
        <pc:sldMkLst>
          <pc:docMk/>
          <pc:sldMk cId="2210243024" sldId="510"/>
        </pc:sldMkLst>
        <pc:spChg chg="mod">
          <ac:chgData name="Mark Herbert" userId="2018b251-adfe-4d54-a02d-dfee7d4f908f" providerId="ADAL" clId="{53273E58-CA2A-274D-BB86-0DCB68A7D27C}" dt="2021-02-25T11:22:18.335" v="2583" actId="1076"/>
          <ac:spMkLst>
            <pc:docMk/>
            <pc:sldMk cId="2210243024" sldId="510"/>
            <ac:spMk id="6" creationId="{903916FC-03D5-4A14-8CC7-1F9E91D8AC9B}"/>
          </ac:spMkLst>
        </pc:spChg>
        <pc:graphicFrameChg chg="del">
          <ac:chgData name="Mark Herbert" userId="2018b251-adfe-4d54-a02d-dfee7d4f908f" providerId="ADAL" clId="{53273E58-CA2A-274D-BB86-0DCB68A7D27C}" dt="2021-02-25T11:15:24.422" v="2519" actId="478"/>
          <ac:graphicFrameMkLst>
            <pc:docMk/>
            <pc:sldMk cId="2210243024" sldId="510"/>
            <ac:graphicFrameMk id="3" creationId="{284F4D95-88D7-4BEF-A142-BF8FF3AB6D71}"/>
          </ac:graphicFrameMkLst>
        </pc:graphicFrameChg>
      </pc:sldChg>
      <pc:sldChg chg="del">
        <pc:chgData name="Mark Herbert" userId="2018b251-adfe-4d54-a02d-dfee7d4f908f" providerId="ADAL" clId="{53273E58-CA2A-274D-BB86-0DCB68A7D27C}" dt="2021-02-25T10:59:35.094" v="2495" actId="2696"/>
        <pc:sldMkLst>
          <pc:docMk/>
          <pc:sldMk cId="2834245915" sldId="511"/>
        </pc:sldMkLst>
      </pc:sldChg>
      <pc:sldChg chg="modSp mod">
        <pc:chgData name="Mark Herbert" userId="2018b251-adfe-4d54-a02d-dfee7d4f908f" providerId="ADAL" clId="{53273E58-CA2A-274D-BB86-0DCB68A7D27C}" dt="2021-02-25T10:23:56.010" v="25" actId="14100"/>
        <pc:sldMkLst>
          <pc:docMk/>
          <pc:sldMk cId="1904923149" sldId="514"/>
        </pc:sldMkLst>
        <pc:spChg chg="mod">
          <ac:chgData name="Mark Herbert" userId="2018b251-adfe-4d54-a02d-dfee7d4f908f" providerId="ADAL" clId="{53273E58-CA2A-274D-BB86-0DCB68A7D27C}" dt="2021-02-25T10:23:56.010" v="25" actId="14100"/>
          <ac:spMkLst>
            <pc:docMk/>
            <pc:sldMk cId="1904923149" sldId="514"/>
            <ac:spMk id="14" creationId="{D2BC9401-FA28-184D-9332-7A250D40C9C4}"/>
          </ac:spMkLst>
        </pc:spChg>
      </pc:sldChg>
      <pc:sldChg chg="del">
        <pc:chgData name="Mark Herbert" userId="2018b251-adfe-4d54-a02d-dfee7d4f908f" providerId="ADAL" clId="{53273E58-CA2A-274D-BB86-0DCB68A7D27C}" dt="2021-02-25T10:21:03.739" v="11" actId="2696"/>
        <pc:sldMkLst>
          <pc:docMk/>
          <pc:sldMk cId="1633048599" sldId="530"/>
        </pc:sldMkLst>
      </pc:sldChg>
      <pc:sldChg chg="add">
        <pc:chgData name="Mark Herbert" userId="2018b251-adfe-4d54-a02d-dfee7d4f908f" providerId="ADAL" clId="{53273E58-CA2A-274D-BB86-0DCB68A7D27C}" dt="2021-02-25T10:20:33.023" v="5"/>
        <pc:sldMkLst>
          <pc:docMk/>
          <pc:sldMk cId="3706750598" sldId="564"/>
        </pc:sldMkLst>
      </pc:sldChg>
      <pc:sldChg chg="add">
        <pc:chgData name="Mark Herbert" userId="2018b251-adfe-4d54-a02d-dfee7d4f908f" providerId="ADAL" clId="{53273E58-CA2A-274D-BB86-0DCB68A7D27C}" dt="2021-02-25T10:20:48.077" v="8"/>
        <pc:sldMkLst>
          <pc:docMk/>
          <pc:sldMk cId="3078200043" sldId="569"/>
        </pc:sldMkLst>
      </pc:sldChg>
      <pc:sldChg chg="addSp delSp modSp mod">
        <pc:chgData name="Mark Herbert" userId="2018b251-adfe-4d54-a02d-dfee7d4f908f" providerId="ADAL" clId="{53273E58-CA2A-274D-BB86-0DCB68A7D27C}" dt="2021-02-25T11:15:14.840" v="2518" actId="20577"/>
        <pc:sldMkLst>
          <pc:docMk/>
          <pc:sldMk cId="3766107320" sldId="580"/>
        </pc:sldMkLst>
        <pc:spChg chg="del">
          <ac:chgData name="Mark Herbert" userId="2018b251-adfe-4d54-a02d-dfee7d4f908f" providerId="ADAL" clId="{53273E58-CA2A-274D-BB86-0DCB68A7D27C}" dt="2021-02-25T10:19:18.203" v="0" actId="478"/>
          <ac:spMkLst>
            <pc:docMk/>
            <pc:sldMk cId="3766107320" sldId="580"/>
            <ac:spMk id="4" creationId="{5323FFED-6210-7543-9B9C-63892E9D1470}"/>
          </ac:spMkLst>
        </pc:spChg>
        <pc:spChg chg="mod">
          <ac:chgData name="Mark Herbert" userId="2018b251-adfe-4d54-a02d-dfee7d4f908f" providerId="ADAL" clId="{53273E58-CA2A-274D-BB86-0DCB68A7D27C}" dt="2021-02-25T11:15:14.840" v="2518" actId="20577"/>
          <ac:spMkLst>
            <pc:docMk/>
            <pc:sldMk cId="3766107320" sldId="580"/>
            <ac:spMk id="5" creationId="{540C2F52-C418-8542-85C4-838CC7624AE0}"/>
          </ac:spMkLst>
        </pc:spChg>
        <pc:spChg chg="add mod">
          <ac:chgData name="Mark Herbert" userId="2018b251-adfe-4d54-a02d-dfee7d4f908f" providerId="ADAL" clId="{53273E58-CA2A-274D-BB86-0DCB68A7D27C}" dt="2021-02-25T10:19:28.364" v="4" actId="20577"/>
          <ac:spMkLst>
            <pc:docMk/>
            <pc:sldMk cId="3766107320" sldId="580"/>
            <ac:spMk id="6" creationId="{2F5A50A7-98C5-2D49-BB76-A1EE5BFEE6F6}"/>
          </ac:spMkLst>
        </pc:spChg>
      </pc:sldChg>
      <pc:sldChg chg="del">
        <pc:chgData name="Mark Herbert" userId="2018b251-adfe-4d54-a02d-dfee7d4f908f" providerId="ADAL" clId="{53273E58-CA2A-274D-BB86-0DCB68A7D27C}" dt="2021-02-25T10:22:25.834" v="16" actId="2696"/>
        <pc:sldMkLst>
          <pc:docMk/>
          <pc:sldMk cId="775384355" sldId="598"/>
        </pc:sldMkLst>
      </pc:sldChg>
      <pc:sldChg chg="del">
        <pc:chgData name="Mark Herbert" userId="2018b251-adfe-4d54-a02d-dfee7d4f908f" providerId="ADAL" clId="{53273E58-CA2A-274D-BB86-0DCB68A7D27C}" dt="2021-02-25T10:21:47.622" v="13" actId="2696"/>
        <pc:sldMkLst>
          <pc:docMk/>
          <pc:sldMk cId="1901568480" sldId="604"/>
        </pc:sldMkLst>
      </pc:sldChg>
      <pc:sldChg chg="modSp mod modNotesTx">
        <pc:chgData name="Mark Herbert" userId="2018b251-adfe-4d54-a02d-dfee7d4f908f" providerId="ADAL" clId="{53273E58-CA2A-274D-BB86-0DCB68A7D27C}" dt="2021-02-25T10:54:25.501" v="2396" actId="20577"/>
        <pc:sldMkLst>
          <pc:docMk/>
          <pc:sldMk cId="2292353972" sldId="605"/>
        </pc:sldMkLst>
        <pc:spChg chg="mod">
          <ac:chgData name="Mark Herbert" userId="2018b251-adfe-4d54-a02d-dfee7d4f908f" providerId="ADAL" clId="{53273E58-CA2A-274D-BB86-0DCB68A7D27C}" dt="2021-02-25T10:53:50.123" v="2302" actId="1076"/>
          <ac:spMkLst>
            <pc:docMk/>
            <pc:sldMk cId="2292353972" sldId="605"/>
            <ac:spMk id="16" creationId="{D4161FA3-200C-9C43-9281-796D20A64483}"/>
          </ac:spMkLst>
        </pc:spChg>
        <pc:picChg chg="mod">
          <ac:chgData name="Mark Herbert" userId="2018b251-adfe-4d54-a02d-dfee7d4f908f" providerId="ADAL" clId="{53273E58-CA2A-274D-BB86-0DCB68A7D27C}" dt="2021-02-25T10:53:00.797" v="2228" actId="1076"/>
          <ac:picMkLst>
            <pc:docMk/>
            <pc:sldMk cId="2292353972" sldId="605"/>
            <ac:picMk id="12" creationId="{4625D2C5-77A4-894E-9F77-E8A32DAA18BA}"/>
          </ac:picMkLst>
        </pc:picChg>
      </pc:sldChg>
      <pc:sldChg chg="del">
        <pc:chgData name="Mark Herbert" userId="2018b251-adfe-4d54-a02d-dfee7d4f908f" providerId="ADAL" clId="{53273E58-CA2A-274D-BB86-0DCB68A7D27C}" dt="2021-02-25T10:20:51.057" v="9" actId="2696"/>
        <pc:sldMkLst>
          <pc:docMk/>
          <pc:sldMk cId="2382932830" sldId="606"/>
        </pc:sldMkLst>
      </pc:sldChg>
      <pc:sldChg chg="add">
        <pc:chgData name="Mark Herbert" userId="2018b251-adfe-4d54-a02d-dfee7d4f908f" providerId="ADAL" clId="{53273E58-CA2A-274D-BB86-0DCB68A7D27C}" dt="2021-02-25T11:26:42.843" v="2584"/>
        <pc:sldMkLst>
          <pc:docMk/>
          <pc:sldMk cId="1258444455" sldId="608"/>
        </pc:sldMkLst>
      </pc:sldChg>
      <pc:sldChg chg="del">
        <pc:chgData name="Mark Herbert" userId="2018b251-adfe-4d54-a02d-dfee7d4f908f" providerId="ADAL" clId="{53273E58-CA2A-274D-BB86-0DCB68A7D27C}" dt="2021-02-25T10:59:03.577" v="2494" actId="2696"/>
        <pc:sldMkLst>
          <pc:docMk/>
          <pc:sldMk cId="2760372165" sldId="610"/>
        </pc:sldMkLst>
      </pc:sldChg>
      <pc:sldChg chg="add">
        <pc:chgData name="Mark Herbert" userId="2018b251-adfe-4d54-a02d-dfee7d4f908f" providerId="ADAL" clId="{53273E58-CA2A-274D-BB86-0DCB68A7D27C}" dt="2021-02-25T10:20:33.023" v="5"/>
        <pc:sldMkLst>
          <pc:docMk/>
          <pc:sldMk cId="3411133577" sldId="611"/>
        </pc:sldMkLst>
      </pc:sldChg>
      <pc:sldChg chg="add del">
        <pc:chgData name="Mark Herbert" userId="2018b251-adfe-4d54-a02d-dfee7d4f908f" providerId="ADAL" clId="{53273E58-CA2A-274D-BB86-0DCB68A7D27C}" dt="2021-02-25T11:26:44.558" v="2585" actId="2696"/>
        <pc:sldMkLst>
          <pc:docMk/>
          <pc:sldMk cId="455591228" sldId="630"/>
        </pc:sldMkLst>
      </pc:sldChg>
      <pc:sldChg chg="add">
        <pc:chgData name="Mark Herbert" userId="2018b251-adfe-4d54-a02d-dfee7d4f908f" providerId="ADAL" clId="{53273E58-CA2A-274D-BB86-0DCB68A7D27C}" dt="2021-02-25T10:21:01.961" v="10"/>
        <pc:sldMkLst>
          <pc:docMk/>
          <pc:sldMk cId="3902436350" sldId="631"/>
        </pc:sldMkLst>
      </pc:sldChg>
      <pc:sldChg chg="add">
        <pc:chgData name="Mark Herbert" userId="2018b251-adfe-4d54-a02d-dfee7d4f908f" providerId="ADAL" clId="{53273E58-CA2A-274D-BB86-0DCB68A7D27C}" dt="2021-02-25T10:58:59.747" v="2492"/>
        <pc:sldMkLst>
          <pc:docMk/>
          <pc:sldMk cId="2502939905" sldId="632"/>
        </pc:sldMkLst>
      </pc:sldChg>
      <pc:sldChg chg="add">
        <pc:chgData name="Mark Herbert" userId="2018b251-adfe-4d54-a02d-dfee7d4f908f" providerId="ADAL" clId="{53273E58-CA2A-274D-BB86-0DCB68A7D27C}" dt="2021-02-25T11:15:02.722" v="2516"/>
        <pc:sldMkLst>
          <pc:docMk/>
          <pc:sldMk cId="4202525549" sldId="633"/>
        </pc:sldMkLst>
      </pc:sldChg>
    </pc:docChg>
  </pc:docChgLst>
  <pc:docChgLst>
    <pc:chgData name="Mark Herbert" userId="S::mark@colour-profiling.com::15902831-cc1d-4d1a-b05d-88318b84e529" providerId="AD" clId="Web-{D1EDF2F7-112F-E775-26FB-FE8A784D7891}"/>
    <pc:docChg chg="addSld delSld modSld">
      <pc:chgData name="Mark Herbert" userId="S::mark@colour-profiling.com::15902831-cc1d-4d1a-b05d-88318b84e529" providerId="AD" clId="Web-{D1EDF2F7-112F-E775-26FB-FE8A784D7891}" dt="2021-01-18T13:55:53.628" v="16" actId="1076"/>
      <pc:docMkLst>
        <pc:docMk/>
      </pc:docMkLst>
      <pc:sldChg chg="addSp modSp">
        <pc:chgData name="Mark Herbert" userId="S::mark@colour-profiling.com::15902831-cc1d-4d1a-b05d-88318b84e529" providerId="AD" clId="Web-{D1EDF2F7-112F-E775-26FB-FE8A784D7891}" dt="2021-01-18T13:55:53.628" v="16" actId="1076"/>
        <pc:sldMkLst>
          <pc:docMk/>
          <pc:sldMk cId="2636631035" sldId="355"/>
        </pc:sldMkLst>
        <pc:spChg chg="mod">
          <ac:chgData name="Mark Herbert" userId="S::mark@colour-profiling.com::15902831-cc1d-4d1a-b05d-88318b84e529" providerId="AD" clId="Web-{D1EDF2F7-112F-E775-26FB-FE8A784D7891}" dt="2021-01-18T13:55:53.628" v="16" actId="1076"/>
          <ac:spMkLst>
            <pc:docMk/>
            <pc:sldMk cId="2636631035" sldId="355"/>
            <ac:spMk id="8" creationId="{575D833A-36D7-45EE-844E-EF77DC072624}"/>
          </ac:spMkLst>
        </pc:spChg>
        <pc:picChg chg="add mod">
          <ac:chgData name="Mark Herbert" userId="S::mark@colour-profiling.com::15902831-cc1d-4d1a-b05d-88318b84e529" providerId="AD" clId="Web-{D1EDF2F7-112F-E775-26FB-FE8A784D7891}" dt="2021-01-18T13:55:22.235" v="5" actId="1076"/>
          <ac:picMkLst>
            <pc:docMk/>
            <pc:sldMk cId="2636631035" sldId="355"/>
            <ac:picMk id="2" creationId="{C663087B-3A23-4790-82C7-ADE1336EAEB7}"/>
          </ac:picMkLst>
        </pc:picChg>
        <pc:picChg chg="add mod">
          <ac:chgData name="Mark Herbert" userId="S::mark@colour-profiling.com::15902831-cc1d-4d1a-b05d-88318b84e529" providerId="AD" clId="Web-{D1EDF2F7-112F-E775-26FB-FE8A784D7891}" dt="2021-01-18T13:55:36.158" v="7" actId="1076"/>
          <ac:picMkLst>
            <pc:docMk/>
            <pc:sldMk cId="2636631035" sldId="355"/>
            <ac:picMk id="3" creationId="{DDF71FDF-1B60-46AE-899B-156AB7B7559B}"/>
          </ac:picMkLst>
        </pc:picChg>
      </pc:sldChg>
      <pc:sldChg chg="del">
        <pc:chgData name="Mark Herbert" userId="S::mark@colour-profiling.com::15902831-cc1d-4d1a-b05d-88318b84e529" providerId="AD" clId="Web-{D1EDF2F7-112F-E775-26FB-FE8A784D7891}" dt="2021-01-18T13:54:17.887" v="1"/>
        <pc:sldMkLst>
          <pc:docMk/>
          <pc:sldMk cId="141672870" sldId="569"/>
        </pc:sldMkLst>
      </pc:sldChg>
      <pc:sldChg chg="add">
        <pc:chgData name="Mark Herbert" userId="S::mark@colour-profiling.com::15902831-cc1d-4d1a-b05d-88318b84e529" providerId="AD" clId="Web-{D1EDF2F7-112F-E775-26FB-FE8A784D7891}" dt="2021-01-18T13:54:14.152" v="0"/>
        <pc:sldMkLst>
          <pc:docMk/>
          <pc:sldMk cId="2382932830" sldId="606"/>
        </pc:sldMkLst>
      </pc:sldChg>
    </pc:docChg>
  </pc:docChgLst>
  <pc:docChgLst>
    <pc:chgData name="Jayne Holloway" userId="S::jayne@colour-profiling.com::acd824e0-849b-439c-b4c6-53770188c5fe" providerId="AD" clId="Web-{A150A912-7898-15CC-0F6B-B8FF7CFBE9D6}"/>
    <pc:docChg chg="modSld">
      <pc:chgData name="Jayne Holloway" userId="S::jayne@colour-profiling.com::acd824e0-849b-439c-b4c6-53770188c5fe" providerId="AD" clId="Web-{A150A912-7898-15CC-0F6B-B8FF7CFBE9D6}" dt="2021-11-04T13:05:49.581" v="9" actId="20577"/>
      <pc:docMkLst>
        <pc:docMk/>
      </pc:docMkLst>
      <pc:sldChg chg="modSp">
        <pc:chgData name="Jayne Holloway" userId="S::jayne@colour-profiling.com::acd824e0-849b-439c-b4c6-53770188c5fe" providerId="AD" clId="Web-{A150A912-7898-15CC-0F6B-B8FF7CFBE9D6}" dt="2021-11-04T13:05:49.581" v="9" actId="20577"/>
        <pc:sldMkLst>
          <pc:docMk/>
          <pc:sldMk cId="2174034074" sldId="687"/>
        </pc:sldMkLst>
        <pc:spChg chg="mod">
          <ac:chgData name="Jayne Holloway" userId="S::jayne@colour-profiling.com::acd824e0-849b-439c-b4c6-53770188c5fe" providerId="AD" clId="Web-{A150A912-7898-15CC-0F6B-B8FF7CFBE9D6}" dt="2021-11-04T13:05:49.581" v="9" actId="20577"/>
          <ac:spMkLst>
            <pc:docMk/>
            <pc:sldMk cId="2174034074" sldId="687"/>
            <ac:spMk id="3" creationId="{2D6E85D1-D386-6D41-A3E6-CD361DFE155D}"/>
          </ac:spMkLst>
        </pc:spChg>
      </pc:sldChg>
    </pc:docChg>
  </pc:docChgLst>
  <pc:docChgLst>
    <pc:chgData name="Mark Herbert" userId="S::mark@colour-profiling.com::15902831-cc1d-4d1a-b05d-88318b84e529" providerId="AD" clId="Web-{FE5581CD-1A52-DAB8-5AB6-0BB2D872ADB1}"/>
    <pc:docChg chg="modSld">
      <pc:chgData name="Mark Herbert" userId="S::mark@colour-profiling.com::15902831-cc1d-4d1a-b05d-88318b84e529" providerId="AD" clId="Web-{FE5581CD-1A52-DAB8-5AB6-0BB2D872ADB1}" dt="2021-06-03T13:26:21.219" v="1" actId="20577"/>
      <pc:docMkLst>
        <pc:docMk/>
      </pc:docMkLst>
      <pc:sldChg chg="modSp">
        <pc:chgData name="Mark Herbert" userId="S::mark@colour-profiling.com::15902831-cc1d-4d1a-b05d-88318b84e529" providerId="AD" clId="Web-{FE5581CD-1A52-DAB8-5AB6-0BB2D872ADB1}" dt="2021-06-03T13:26:21.219" v="1" actId="20577"/>
        <pc:sldMkLst>
          <pc:docMk/>
          <pc:sldMk cId="3109106656" sldId="637"/>
        </pc:sldMkLst>
        <pc:spChg chg="mod">
          <ac:chgData name="Mark Herbert" userId="S::mark@colour-profiling.com::15902831-cc1d-4d1a-b05d-88318b84e529" providerId="AD" clId="Web-{FE5581CD-1A52-DAB8-5AB6-0BB2D872ADB1}" dt="2021-06-03T13:26:21.219" v="1" actId="20577"/>
          <ac:spMkLst>
            <pc:docMk/>
            <pc:sldMk cId="3109106656" sldId="637"/>
            <ac:spMk id="4" creationId="{5323FFED-6210-7543-9B9C-63892E9D1470}"/>
          </ac:spMkLst>
        </pc:spChg>
      </pc:sldChg>
    </pc:docChg>
  </pc:docChgLst>
  <pc:docChgLst>
    <pc:chgData name="Mark Herbert" userId="2018b251-adfe-4d54-a02d-dfee7d4f908f" providerId="ADAL" clId="{7EDEBB23-5CF1-BB4C-8ACF-36631ACAD974}"/>
    <pc:docChg chg="custSel addSld delSld modSld">
      <pc:chgData name="Mark Herbert" userId="2018b251-adfe-4d54-a02d-dfee7d4f908f" providerId="ADAL" clId="{7EDEBB23-5CF1-BB4C-8ACF-36631ACAD974}" dt="2021-05-13T14:20:40.831" v="739" actId="3064"/>
      <pc:docMkLst>
        <pc:docMk/>
      </pc:docMkLst>
      <pc:sldChg chg="addSp delSp modSp mod modNotesTx">
        <pc:chgData name="Mark Herbert" userId="2018b251-adfe-4d54-a02d-dfee7d4f908f" providerId="ADAL" clId="{7EDEBB23-5CF1-BB4C-8ACF-36631ACAD974}" dt="2021-05-13T12:05:28.143" v="466" actId="20577"/>
        <pc:sldMkLst>
          <pc:docMk/>
          <pc:sldMk cId="1453589691" sldId="307"/>
        </pc:sldMkLst>
        <pc:spChg chg="add del mod">
          <ac:chgData name="Mark Herbert" userId="2018b251-adfe-4d54-a02d-dfee7d4f908f" providerId="ADAL" clId="{7EDEBB23-5CF1-BB4C-8ACF-36631ACAD974}" dt="2021-05-13T12:00:33.589" v="14" actId="478"/>
          <ac:spMkLst>
            <pc:docMk/>
            <pc:sldMk cId="1453589691" sldId="307"/>
            <ac:spMk id="5" creationId="{FD483BB7-4BE7-7F40-95C7-F90D2EA6DD3A}"/>
          </ac:spMkLst>
        </pc:spChg>
        <pc:spChg chg="mod">
          <ac:chgData name="Mark Herbert" userId="2018b251-adfe-4d54-a02d-dfee7d4f908f" providerId="ADAL" clId="{7EDEBB23-5CF1-BB4C-8ACF-36631ACAD974}" dt="2021-05-13T12:00:55.575" v="19"/>
          <ac:spMkLst>
            <pc:docMk/>
            <pc:sldMk cId="1453589691" sldId="307"/>
            <ac:spMk id="24" creationId="{47DCF3F1-7F38-CD4C-9D29-0559FB3127CE}"/>
          </ac:spMkLst>
        </pc:spChg>
        <pc:spChg chg="mod">
          <ac:chgData name="Mark Herbert" userId="2018b251-adfe-4d54-a02d-dfee7d4f908f" providerId="ADAL" clId="{7EDEBB23-5CF1-BB4C-8ACF-36631ACAD974}" dt="2021-05-13T12:00:55.575" v="19"/>
          <ac:spMkLst>
            <pc:docMk/>
            <pc:sldMk cId="1453589691" sldId="307"/>
            <ac:spMk id="25" creationId="{E9EAC70F-F4E8-334F-8946-DE067603C6D5}"/>
          </ac:spMkLst>
        </pc:spChg>
        <pc:spChg chg="mod">
          <ac:chgData name="Mark Herbert" userId="2018b251-adfe-4d54-a02d-dfee7d4f908f" providerId="ADAL" clId="{7EDEBB23-5CF1-BB4C-8ACF-36631ACAD974}" dt="2021-05-13T12:00:55.575" v="19"/>
          <ac:spMkLst>
            <pc:docMk/>
            <pc:sldMk cId="1453589691" sldId="307"/>
            <ac:spMk id="26" creationId="{50B92666-7869-B54A-861F-1B4BC3A0E015}"/>
          </ac:spMkLst>
        </pc:spChg>
        <pc:spChg chg="mod">
          <ac:chgData name="Mark Herbert" userId="2018b251-adfe-4d54-a02d-dfee7d4f908f" providerId="ADAL" clId="{7EDEBB23-5CF1-BB4C-8ACF-36631ACAD974}" dt="2021-05-13T12:00:55.575" v="19"/>
          <ac:spMkLst>
            <pc:docMk/>
            <pc:sldMk cId="1453589691" sldId="307"/>
            <ac:spMk id="36" creationId="{92A8BE49-9657-4445-B183-BC380474E0B1}"/>
          </ac:spMkLst>
        </pc:spChg>
        <pc:spChg chg="mod">
          <ac:chgData name="Mark Herbert" userId="2018b251-adfe-4d54-a02d-dfee7d4f908f" providerId="ADAL" clId="{7EDEBB23-5CF1-BB4C-8ACF-36631ACAD974}" dt="2021-05-13T12:00:55.575" v="19"/>
          <ac:spMkLst>
            <pc:docMk/>
            <pc:sldMk cId="1453589691" sldId="307"/>
            <ac:spMk id="37" creationId="{9621E229-4F39-DB43-9FDA-3C24CA800672}"/>
          </ac:spMkLst>
        </pc:spChg>
        <pc:spChg chg="mod">
          <ac:chgData name="Mark Herbert" userId="2018b251-adfe-4d54-a02d-dfee7d4f908f" providerId="ADAL" clId="{7EDEBB23-5CF1-BB4C-8ACF-36631ACAD974}" dt="2021-05-13T12:00:55.575" v="19"/>
          <ac:spMkLst>
            <pc:docMk/>
            <pc:sldMk cId="1453589691" sldId="307"/>
            <ac:spMk id="38" creationId="{122594F8-25F9-B44E-829D-098D6915B3E0}"/>
          </ac:spMkLst>
        </pc:spChg>
        <pc:spChg chg="mod">
          <ac:chgData name="Mark Herbert" userId="2018b251-adfe-4d54-a02d-dfee7d4f908f" providerId="ADAL" clId="{7EDEBB23-5CF1-BB4C-8ACF-36631ACAD974}" dt="2021-05-13T12:00:55.575" v="19"/>
          <ac:spMkLst>
            <pc:docMk/>
            <pc:sldMk cId="1453589691" sldId="307"/>
            <ac:spMk id="39" creationId="{B29BF797-D26E-2045-9ECE-890095EF9826}"/>
          </ac:spMkLst>
        </pc:spChg>
        <pc:spChg chg="mod">
          <ac:chgData name="Mark Herbert" userId="2018b251-adfe-4d54-a02d-dfee7d4f908f" providerId="ADAL" clId="{7EDEBB23-5CF1-BB4C-8ACF-36631ACAD974}" dt="2021-05-13T12:00:55.575" v="19"/>
          <ac:spMkLst>
            <pc:docMk/>
            <pc:sldMk cId="1453589691" sldId="307"/>
            <ac:spMk id="40" creationId="{69346F26-9B4D-C449-A18D-791E329B7473}"/>
          </ac:spMkLst>
        </pc:spChg>
        <pc:spChg chg="mod">
          <ac:chgData name="Mark Herbert" userId="2018b251-adfe-4d54-a02d-dfee7d4f908f" providerId="ADAL" clId="{7EDEBB23-5CF1-BB4C-8ACF-36631ACAD974}" dt="2021-05-13T12:00:55.575" v="19"/>
          <ac:spMkLst>
            <pc:docMk/>
            <pc:sldMk cId="1453589691" sldId="307"/>
            <ac:spMk id="41" creationId="{84AAD76C-44BE-5940-AA53-06180071BE96}"/>
          </ac:spMkLst>
        </pc:spChg>
        <pc:spChg chg="mod">
          <ac:chgData name="Mark Herbert" userId="2018b251-adfe-4d54-a02d-dfee7d4f908f" providerId="ADAL" clId="{7EDEBB23-5CF1-BB4C-8ACF-36631ACAD974}" dt="2021-05-13T12:00:55.575" v="19"/>
          <ac:spMkLst>
            <pc:docMk/>
            <pc:sldMk cId="1453589691" sldId="307"/>
            <ac:spMk id="42" creationId="{51939D8E-6BAD-DA40-AA33-CD030DCEC6D6}"/>
          </ac:spMkLst>
        </pc:spChg>
        <pc:spChg chg="mod">
          <ac:chgData name="Mark Herbert" userId="2018b251-adfe-4d54-a02d-dfee7d4f908f" providerId="ADAL" clId="{7EDEBB23-5CF1-BB4C-8ACF-36631ACAD974}" dt="2021-05-13T12:00:55.575" v="19"/>
          <ac:spMkLst>
            <pc:docMk/>
            <pc:sldMk cId="1453589691" sldId="307"/>
            <ac:spMk id="43" creationId="{B7CAD385-9A5F-1A45-94F5-EC68B8DA6681}"/>
          </ac:spMkLst>
        </pc:spChg>
        <pc:grpChg chg="add del mod">
          <ac:chgData name="Mark Herbert" userId="2018b251-adfe-4d54-a02d-dfee7d4f908f" providerId="ADAL" clId="{7EDEBB23-5CF1-BB4C-8ACF-36631ACAD974}" dt="2021-05-13T12:01:03.085" v="21" actId="478"/>
          <ac:grpSpMkLst>
            <pc:docMk/>
            <pc:sldMk cId="1453589691" sldId="307"/>
            <ac:grpSpMk id="23" creationId="{82F3238F-68DD-0844-BACF-6A6FFDE8C353}"/>
          </ac:grpSpMkLst>
        </pc:grpChg>
        <pc:picChg chg="add del mod">
          <ac:chgData name="Mark Herbert" userId="2018b251-adfe-4d54-a02d-dfee7d4f908f" providerId="ADAL" clId="{7EDEBB23-5CF1-BB4C-8ACF-36631ACAD974}" dt="2021-05-13T12:00:29.273" v="12" actId="478"/>
          <ac:picMkLst>
            <pc:docMk/>
            <pc:sldMk cId="1453589691" sldId="307"/>
            <ac:picMk id="4" creationId="{4E19947B-1BC3-B543-BECE-A6FDF17DC423}"/>
          </ac:picMkLst>
        </pc:picChg>
        <pc:picChg chg="del">
          <ac:chgData name="Mark Herbert" userId="2018b251-adfe-4d54-a02d-dfee7d4f908f" providerId="ADAL" clId="{7EDEBB23-5CF1-BB4C-8ACF-36631ACAD974}" dt="2021-05-13T11:59:43.087" v="6" actId="478"/>
          <ac:picMkLst>
            <pc:docMk/>
            <pc:sldMk cId="1453589691" sldId="307"/>
            <ac:picMk id="7" creationId="{57A31533-239B-6A4E-BF5E-CFDD9EF95A95}"/>
          </ac:picMkLst>
        </pc:picChg>
        <pc:picChg chg="add del mod">
          <ac:chgData name="Mark Herbert" userId="2018b251-adfe-4d54-a02d-dfee7d4f908f" providerId="ADAL" clId="{7EDEBB23-5CF1-BB4C-8ACF-36631ACAD974}" dt="2021-05-13T12:00:47.705" v="18" actId="478"/>
          <ac:picMkLst>
            <pc:docMk/>
            <pc:sldMk cId="1453589691" sldId="307"/>
            <ac:picMk id="8" creationId="{40D9C87F-546E-4C41-86F2-2DC1EB13F644}"/>
          </ac:picMkLst>
        </pc:picChg>
        <pc:picChg chg="add mod">
          <ac:chgData name="Mark Herbert" userId="2018b251-adfe-4d54-a02d-dfee7d4f908f" providerId="ADAL" clId="{7EDEBB23-5CF1-BB4C-8ACF-36631ACAD974}" dt="2021-05-13T12:01:57.129" v="31" actId="692"/>
          <ac:picMkLst>
            <pc:docMk/>
            <pc:sldMk cId="1453589691" sldId="307"/>
            <ac:picMk id="10" creationId="{7558A740-84D9-6640-9E7F-201678AA7B56}"/>
          </ac:picMkLst>
        </pc:picChg>
        <pc:cxnChg chg="mod">
          <ac:chgData name="Mark Herbert" userId="2018b251-adfe-4d54-a02d-dfee7d4f908f" providerId="ADAL" clId="{7EDEBB23-5CF1-BB4C-8ACF-36631ACAD974}" dt="2021-05-13T12:00:55.575" v="19"/>
          <ac:cxnSpMkLst>
            <pc:docMk/>
            <pc:sldMk cId="1453589691" sldId="307"/>
            <ac:cxnSpMk id="30" creationId="{B8F887FE-C460-274F-B481-A76E47F0884A}"/>
          </ac:cxnSpMkLst>
        </pc:cxnChg>
        <pc:cxnChg chg="mod">
          <ac:chgData name="Mark Herbert" userId="2018b251-adfe-4d54-a02d-dfee7d4f908f" providerId="ADAL" clId="{7EDEBB23-5CF1-BB4C-8ACF-36631ACAD974}" dt="2021-05-13T12:00:55.575" v="19"/>
          <ac:cxnSpMkLst>
            <pc:docMk/>
            <pc:sldMk cId="1453589691" sldId="307"/>
            <ac:cxnSpMk id="31" creationId="{30F1A7DD-4BA3-E44F-ABE3-96F8F22630FE}"/>
          </ac:cxnSpMkLst>
        </pc:cxnChg>
        <pc:cxnChg chg="mod">
          <ac:chgData name="Mark Herbert" userId="2018b251-adfe-4d54-a02d-dfee7d4f908f" providerId="ADAL" clId="{7EDEBB23-5CF1-BB4C-8ACF-36631ACAD974}" dt="2021-05-13T12:00:55.575" v="19"/>
          <ac:cxnSpMkLst>
            <pc:docMk/>
            <pc:sldMk cId="1453589691" sldId="307"/>
            <ac:cxnSpMk id="32" creationId="{3C9523BC-21F5-6C4A-9D1C-BF5A0C68FF26}"/>
          </ac:cxnSpMkLst>
        </pc:cxnChg>
        <pc:cxnChg chg="mod">
          <ac:chgData name="Mark Herbert" userId="2018b251-adfe-4d54-a02d-dfee7d4f908f" providerId="ADAL" clId="{7EDEBB23-5CF1-BB4C-8ACF-36631ACAD974}" dt="2021-05-13T12:00:55.575" v="19"/>
          <ac:cxnSpMkLst>
            <pc:docMk/>
            <pc:sldMk cId="1453589691" sldId="307"/>
            <ac:cxnSpMk id="33" creationId="{A3084347-73DE-8244-9B09-1171B43FB4FA}"/>
          </ac:cxnSpMkLst>
        </pc:cxnChg>
        <pc:cxnChg chg="mod">
          <ac:chgData name="Mark Herbert" userId="2018b251-adfe-4d54-a02d-dfee7d4f908f" providerId="ADAL" clId="{7EDEBB23-5CF1-BB4C-8ACF-36631ACAD974}" dt="2021-05-13T12:00:55.575" v="19"/>
          <ac:cxnSpMkLst>
            <pc:docMk/>
            <pc:sldMk cId="1453589691" sldId="307"/>
            <ac:cxnSpMk id="34" creationId="{CEDD34CB-769D-814D-B3EC-833A54837B3E}"/>
          </ac:cxnSpMkLst>
        </pc:cxnChg>
        <pc:cxnChg chg="mod">
          <ac:chgData name="Mark Herbert" userId="2018b251-adfe-4d54-a02d-dfee7d4f908f" providerId="ADAL" clId="{7EDEBB23-5CF1-BB4C-8ACF-36631ACAD974}" dt="2021-05-13T12:00:55.575" v="19"/>
          <ac:cxnSpMkLst>
            <pc:docMk/>
            <pc:sldMk cId="1453589691" sldId="307"/>
            <ac:cxnSpMk id="35" creationId="{0DDCFE43-10DC-4F43-881C-969D323F470E}"/>
          </ac:cxnSpMkLst>
        </pc:cxnChg>
      </pc:sldChg>
      <pc:sldChg chg="modSp">
        <pc:chgData name="Mark Herbert" userId="2018b251-adfe-4d54-a02d-dfee7d4f908f" providerId="ADAL" clId="{7EDEBB23-5CF1-BB4C-8ACF-36631ACAD974}" dt="2021-05-13T11:59:16.386" v="5" actId="20577"/>
        <pc:sldMkLst>
          <pc:docMk/>
          <pc:sldMk cId="98638424" sldId="653"/>
        </pc:sldMkLst>
        <pc:spChg chg="mod">
          <ac:chgData name="Mark Herbert" userId="2018b251-adfe-4d54-a02d-dfee7d4f908f" providerId="ADAL" clId="{7EDEBB23-5CF1-BB4C-8ACF-36631ACAD974}" dt="2021-05-13T11:59:16.386" v="5" actId="20577"/>
          <ac:spMkLst>
            <pc:docMk/>
            <pc:sldMk cId="98638424" sldId="653"/>
            <ac:spMk id="8" creationId="{AB0DEDE0-C482-1641-AE18-F75E2D51CF63}"/>
          </ac:spMkLst>
        </pc:spChg>
      </pc:sldChg>
      <pc:sldChg chg="modSp mod">
        <pc:chgData name="Mark Herbert" userId="2018b251-adfe-4d54-a02d-dfee7d4f908f" providerId="ADAL" clId="{7EDEBB23-5CF1-BB4C-8ACF-36631ACAD974}" dt="2021-05-13T10:32:02.812" v="0" actId="692"/>
        <pc:sldMkLst>
          <pc:docMk/>
          <pc:sldMk cId="935639335" sldId="699"/>
        </pc:sldMkLst>
        <pc:picChg chg="mod">
          <ac:chgData name="Mark Herbert" userId="2018b251-adfe-4d54-a02d-dfee7d4f908f" providerId="ADAL" clId="{7EDEBB23-5CF1-BB4C-8ACF-36631ACAD974}" dt="2021-05-13T10:32:02.812" v="0" actId="692"/>
          <ac:picMkLst>
            <pc:docMk/>
            <pc:sldMk cId="935639335" sldId="699"/>
            <ac:picMk id="3" creationId="{CC6C3D93-BDE6-4677-9304-9CF1CEC83780}"/>
          </ac:picMkLst>
        </pc:picChg>
      </pc:sldChg>
      <pc:sldChg chg="addSp modSp new del mod">
        <pc:chgData name="Mark Herbert" userId="2018b251-adfe-4d54-a02d-dfee7d4f908f" providerId="ADAL" clId="{7EDEBB23-5CF1-BB4C-8ACF-36631ACAD974}" dt="2021-05-13T12:02:26.715" v="32" actId="2696"/>
        <pc:sldMkLst>
          <pc:docMk/>
          <pc:sldMk cId="66247132" sldId="700"/>
        </pc:sldMkLst>
        <pc:spChg chg="mod">
          <ac:chgData name="Mark Herbert" userId="2018b251-adfe-4d54-a02d-dfee7d4f908f" providerId="ADAL" clId="{7EDEBB23-5CF1-BB4C-8ACF-36631ACAD974}" dt="2021-05-13T12:01:20.608" v="23"/>
          <ac:spMkLst>
            <pc:docMk/>
            <pc:sldMk cId="66247132" sldId="700"/>
            <ac:spMk id="3" creationId="{E23A6916-932D-5642-8E2E-B6CFDF8BD878}"/>
          </ac:spMkLst>
        </pc:spChg>
        <pc:spChg chg="mod">
          <ac:chgData name="Mark Herbert" userId="2018b251-adfe-4d54-a02d-dfee7d4f908f" providerId="ADAL" clId="{7EDEBB23-5CF1-BB4C-8ACF-36631ACAD974}" dt="2021-05-13T12:01:20.608" v="23"/>
          <ac:spMkLst>
            <pc:docMk/>
            <pc:sldMk cId="66247132" sldId="700"/>
            <ac:spMk id="4" creationId="{893F31E7-3632-2743-B512-DFBC0631DAF5}"/>
          </ac:spMkLst>
        </pc:spChg>
        <pc:spChg chg="mod">
          <ac:chgData name="Mark Herbert" userId="2018b251-adfe-4d54-a02d-dfee7d4f908f" providerId="ADAL" clId="{7EDEBB23-5CF1-BB4C-8ACF-36631ACAD974}" dt="2021-05-13T12:01:20.608" v="23"/>
          <ac:spMkLst>
            <pc:docMk/>
            <pc:sldMk cId="66247132" sldId="700"/>
            <ac:spMk id="5" creationId="{90595B72-3D3F-3D48-A127-0E65B88A86A2}"/>
          </ac:spMkLst>
        </pc:spChg>
        <pc:spChg chg="mod">
          <ac:chgData name="Mark Herbert" userId="2018b251-adfe-4d54-a02d-dfee7d4f908f" providerId="ADAL" clId="{7EDEBB23-5CF1-BB4C-8ACF-36631ACAD974}" dt="2021-05-13T12:01:20.608" v="23"/>
          <ac:spMkLst>
            <pc:docMk/>
            <pc:sldMk cId="66247132" sldId="700"/>
            <ac:spMk id="12" creationId="{0905D198-D25C-A046-ADCF-F89A770465D0}"/>
          </ac:spMkLst>
        </pc:spChg>
        <pc:spChg chg="mod">
          <ac:chgData name="Mark Herbert" userId="2018b251-adfe-4d54-a02d-dfee7d4f908f" providerId="ADAL" clId="{7EDEBB23-5CF1-BB4C-8ACF-36631ACAD974}" dt="2021-05-13T12:01:20.608" v="23"/>
          <ac:spMkLst>
            <pc:docMk/>
            <pc:sldMk cId="66247132" sldId="700"/>
            <ac:spMk id="13" creationId="{32A48E7E-B4EA-5640-88E8-C0BEF5205FFD}"/>
          </ac:spMkLst>
        </pc:spChg>
        <pc:spChg chg="mod">
          <ac:chgData name="Mark Herbert" userId="2018b251-adfe-4d54-a02d-dfee7d4f908f" providerId="ADAL" clId="{7EDEBB23-5CF1-BB4C-8ACF-36631ACAD974}" dt="2021-05-13T12:01:20.608" v="23"/>
          <ac:spMkLst>
            <pc:docMk/>
            <pc:sldMk cId="66247132" sldId="700"/>
            <ac:spMk id="14" creationId="{41FB15BF-99DD-F247-8627-1DA9C73E2EB6}"/>
          </ac:spMkLst>
        </pc:spChg>
        <pc:spChg chg="mod">
          <ac:chgData name="Mark Herbert" userId="2018b251-adfe-4d54-a02d-dfee7d4f908f" providerId="ADAL" clId="{7EDEBB23-5CF1-BB4C-8ACF-36631ACAD974}" dt="2021-05-13T12:01:20.608" v="23"/>
          <ac:spMkLst>
            <pc:docMk/>
            <pc:sldMk cId="66247132" sldId="700"/>
            <ac:spMk id="15" creationId="{A3A16B8B-E74D-2247-83A7-987931D29019}"/>
          </ac:spMkLst>
        </pc:spChg>
        <pc:spChg chg="mod">
          <ac:chgData name="Mark Herbert" userId="2018b251-adfe-4d54-a02d-dfee7d4f908f" providerId="ADAL" clId="{7EDEBB23-5CF1-BB4C-8ACF-36631ACAD974}" dt="2021-05-13T12:01:20.608" v="23"/>
          <ac:spMkLst>
            <pc:docMk/>
            <pc:sldMk cId="66247132" sldId="700"/>
            <ac:spMk id="16" creationId="{F481EBA5-4740-3549-963A-0880F7212689}"/>
          </ac:spMkLst>
        </pc:spChg>
        <pc:spChg chg="mod">
          <ac:chgData name="Mark Herbert" userId="2018b251-adfe-4d54-a02d-dfee7d4f908f" providerId="ADAL" clId="{7EDEBB23-5CF1-BB4C-8ACF-36631ACAD974}" dt="2021-05-13T12:01:20.608" v="23"/>
          <ac:spMkLst>
            <pc:docMk/>
            <pc:sldMk cId="66247132" sldId="700"/>
            <ac:spMk id="17" creationId="{F8FBEEF1-48DF-FC42-84BA-E93D3783A613}"/>
          </ac:spMkLst>
        </pc:spChg>
        <pc:spChg chg="mod">
          <ac:chgData name="Mark Herbert" userId="2018b251-adfe-4d54-a02d-dfee7d4f908f" providerId="ADAL" clId="{7EDEBB23-5CF1-BB4C-8ACF-36631ACAD974}" dt="2021-05-13T12:01:20.608" v="23"/>
          <ac:spMkLst>
            <pc:docMk/>
            <pc:sldMk cId="66247132" sldId="700"/>
            <ac:spMk id="18" creationId="{1272C3D8-BD55-744E-B22F-A9CB74218228}"/>
          </ac:spMkLst>
        </pc:spChg>
        <pc:spChg chg="mod">
          <ac:chgData name="Mark Herbert" userId="2018b251-adfe-4d54-a02d-dfee7d4f908f" providerId="ADAL" clId="{7EDEBB23-5CF1-BB4C-8ACF-36631ACAD974}" dt="2021-05-13T12:01:20.608" v="23"/>
          <ac:spMkLst>
            <pc:docMk/>
            <pc:sldMk cId="66247132" sldId="700"/>
            <ac:spMk id="19" creationId="{A5D70C91-499D-E843-BDC6-B4A8A34A52D1}"/>
          </ac:spMkLst>
        </pc:spChg>
        <pc:grpChg chg="add mod">
          <ac:chgData name="Mark Herbert" userId="2018b251-adfe-4d54-a02d-dfee7d4f908f" providerId="ADAL" clId="{7EDEBB23-5CF1-BB4C-8ACF-36631ACAD974}" dt="2021-05-13T12:01:23.555" v="24" actId="1076"/>
          <ac:grpSpMkLst>
            <pc:docMk/>
            <pc:sldMk cId="66247132" sldId="700"/>
            <ac:grpSpMk id="2" creationId="{8ECB7A18-4FDD-4345-93D2-80B8C4D1C762}"/>
          </ac:grpSpMkLst>
        </pc:grpChg>
        <pc:cxnChg chg="mod">
          <ac:chgData name="Mark Herbert" userId="2018b251-adfe-4d54-a02d-dfee7d4f908f" providerId="ADAL" clId="{7EDEBB23-5CF1-BB4C-8ACF-36631ACAD974}" dt="2021-05-13T12:01:20.608" v="23"/>
          <ac:cxnSpMkLst>
            <pc:docMk/>
            <pc:sldMk cId="66247132" sldId="700"/>
            <ac:cxnSpMk id="6" creationId="{A8162070-609F-584A-A484-B7E588D8EE48}"/>
          </ac:cxnSpMkLst>
        </pc:cxnChg>
        <pc:cxnChg chg="mod">
          <ac:chgData name="Mark Herbert" userId="2018b251-adfe-4d54-a02d-dfee7d4f908f" providerId="ADAL" clId="{7EDEBB23-5CF1-BB4C-8ACF-36631ACAD974}" dt="2021-05-13T12:01:20.608" v="23"/>
          <ac:cxnSpMkLst>
            <pc:docMk/>
            <pc:sldMk cId="66247132" sldId="700"/>
            <ac:cxnSpMk id="7" creationId="{E828E4D0-B087-284E-8CA0-9D1477F15072}"/>
          </ac:cxnSpMkLst>
        </pc:cxnChg>
        <pc:cxnChg chg="mod">
          <ac:chgData name="Mark Herbert" userId="2018b251-adfe-4d54-a02d-dfee7d4f908f" providerId="ADAL" clId="{7EDEBB23-5CF1-BB4C-8ACF-36631ACAD974}" dt="2021-05-13T12:01:20.608" v="23"/>
          <ac:cxnSpMkLst>
            <pc:docMk/>
            <pc:sldMk cId="66247132" sldId="700"/>
            <ac:cxnSpMk id="8" creationId="{E6E8590C-9B9E-2040-A8AE-CC04CF629ABE}"/>
          </ac:cxnSpMkLst>
        </pc:cxnChg>
        <pc:cxnChg chg="mod">
          <ac:chgData name="Mark Herbert" userId="2018b251-adfe-4d54-a02d-dfee7d4f908f" providerId="ADAL" clId="{7EDEBB23-5CF1-BB4C-8ACF-36631ACAD974}" dt="2021-05-13T12:01:20.608" v="23"/>
          <ac:cxnSpMkLst>
            <pc:docMk/>
            <pc:sldMk cId="66247132" sldId="700"/>
            <ac:cxnSpMk id="9" creationId="{A46CF950-8467-3B43-9828-042A5E5C983B}"/>
          </ac:cxnSpMkLst>
        </pc:cxnChg>
        <pc:cxnChg chg="mod">
          <ac:chgData name="Mark Herbert" userId="2018b251-adfe-4d54-a02d-dfee7d4f908f" providerId="ADAL" clId="{7EDEBB23-5CF1-BB4C-8ACF-36631ACAD974}" dt="2021-05-13T12:01:20.608" v="23"/>
          <ac:cxnSpMkLst>
            <pc:docMk/>
            <pc:sldMk cId="66247132" sldId="700"/>
            <ac:cxnSpMk id="10" creationId="{6298DE61-7F6B-6944-BA03-43E3AD40E5C8}"/>
          </ac:cxnSpMkLst>
        </pc:cxnChg>
        <pc:cxnChg chg="mod">
          <ac:chgData name="Mark Herbert" userId="2018b251-adfe-4d54-a02d-dfee7d4f908f" providerId="ADAL" clId="{7EDEBB23-5CF1-BB4C-8ACF-36631ACAD974}" dt="2021-05-13T12:01:20.608" v="23"/>
          <ac:cxnSpMkLst>
            <pc:docMk/>
            <pc:sldMk cId="66247132" sldId="700"/>
            <ac:cxnSpMk id="11" creationId="{4D2D7FE5-CD41-D14E-A0B2-3B1266EED81A}"/>
          </ac:cxnSpMkLst>
        </pc:cxnChg>
      </pc:sldChg>
      <pc:sldChg chg="modSp add mod">
        <pc:chgData name="Mark Herbert" userId="2018b251-adfe-4d54-a02d-dfee7d4f908f" providerId="ADAL" clId="{7EDEBB23-5CF1-BB4C-8ACF-36631ACAD974}" dt="2021-05-13T14:20:40.831" v="739" actId="3064"/>
        <pc:sldMkLst>
          <pc:docMk/>
          <pc:sldMk cId="1639752518" sldId="705"/>
        </pc:sldMkLst>
        <pc:spChg chg="mod">
          <ac:chgData name="Mark Herbert" userId="2018b251-adfe-4d54-a02d-dfee7d4f908f" providerId="ADAL" clId="{7EDEBB23-5CF1-BB4C-8ACF-36631ACAD974}" dt="2021-05-13T14:20:13.713" v="736" actId="1076"/>
          <ac:spMkLst>
            <pc:docMk/>
            <pc:sldMk cId="1639752518" sldId="705"/>
            <ac:spMk id="7" creationId="{00000000-0000-0000-0000-000000000000}"/>
          </ac:spMkLst>
        </pc:spChg>
        <pc:spChg chg="mod">
          <ac:chgData name="Mark Herbert" userId="2018b251-adfe-4d54-a02d-dfee7d4f908f" providerId="ADAL" clId="{7EDEBB23-5CF1-BB4C-8ACF-36631ACAD974}" dt="2021-05-13T14:20:13.713" v="736" actId="1076"/>
          <ac:spMkLst>
            <pc:docMk/>
            <pc:sldMk cId="1639752518" sldId="705"/>
            <ac:spMk id="9" creationId="{00000000-0000-0000-0000-000000000000}"/>
          </ac:spMkLst>
        </pc:spChg>
        <pc:spChg chg="mod">
          <ac:chgData name="Mark Herbert" userId="2018b251-adfe-4d54-a02d-dfee7d4f908f" providerId="ADAL" clId="{7EDEBB23-5CF1-BB4C-8ACF-36631ACAD974}" dt="2021-05-13T14:20:40.831" v="739" actId="3064"/>
          <ac:spMkLst>
            <pc:docMk/>
            <pc:sldMk cId="1639752518" sldId="705"/>
            <ac:spMk id="12" creationId="{00000000-0000-0000-0000-000000000000}"/>
          </ac:spMkLst>
        </pc:spChg>
        <pc:spChg chg="mod">
          <ac:chgData name="Mark Herbert" userId="2018b251-adfe-4d54-a02d-dfee7d4f908f" providerId="ADAL" clId="{7EDEBB23-5CF1-BB4C-8ACF-36631ACAD974}" dt="2021-05-13T14:20:13.713" v="736" actId="1076"/>
          <ac:spMkLst>
            <pc:docMk/>
            <pc:sldMk cId="1639752518" sldId="705"/>
            <ac:spMk id="13" creationId="{00000000-0000-0000-0000-000000000000}"/>
          </ac:spMkLst>
        </pc:spChg>
        <pc:spChg chg="mod">
          <ac:chgData name="Mark Herbert" userId="2018b251-adfe-4d54-a02d-dfee7d4f908f" providerId="ADAL" clId="{7EDEBB23-5CF1-BB4C-8ACF-36631ACAD974}" dt="2021-05-13T14:15:04.684" v="546" actId="20577"/>
          <ac:spMkLst>
            <pc:docMk/>
            <pc:sldMk cId="1639752518" sldId="705"/>
            <ac:spMk id="14" creationId="{81C93BC1-3FA8-F745-81BF-93E36DCDDAC0}"/>
          </ac:spMkLst>
        </pc:spChg>
      </pc:sldChg>
      <pc:sldChg chg="modSp add del mod">
        <pc:chgData name="Mark Herbert" userId="2018b251-adfe-4d54-a02d-dfee7d4f908f" providerId="ADAL" clId="{7EDEBB23-5CF1-BB4C-8ACF-36631ACAD974}" dt="2021-05-13T14:14:21.599" v="516" actId="2696"/>
        <pc:sldMkLst>
          <pc:docMk/>
          <pc:sldMk cId="3020508592" sldId="705"/>
        </pc:sldMkLst>
        <pc:spChg chg="mod">
          <ac:chgData name="Mark Herbert" userId="2018b251-adfe-4d54-a02d-dfee7d4f908f" providerId="ADAL" clId="{7EDEBB23-5CF1-BB4C-8ACF-36631ACAD974}" dt="2021-05-13T14:13:53.184" v="515" actId="20577"/>
          <ac:spMkLst>
            <pc:docMk/>
            <pc:sldMk cId="3020508592" sldId="705"/>
            <ac:spMk id="14" creationId="{81C93BC1-3FA8-F745-81BF-93E36DCDDAC0}"/>
          </ac:spMkLst>
        </pc:spChg>
      </pc:sldChg>
    </pc:docChg>
  </pc:docChgLst>
  <pc:docChgLst>
    <pc:chgData name="Mark Herbert" userId="S::mark@colour-profiling.com::15902831-cc1d-4d1a-b05d-88318b84e529" providerId="AD" clId="Web-{4EDF58EB-51FE-A4F5-B494-1D44A6552FB7}"/>
    <pc:docChg chg="modSld">
      <pc:chgData name="Mark Herbert" userId="S::mark@colour-profiling.com::15902831-cc1d-4d1a-b05d-88318b84e529" providerId="AD" clId="Web-{4EDF58EB-51FE-A4F5-B494-1D44A6552FB7}" dt="2021-09-30T16:14:17.254" v="1" actId="20577"/>
      <pc:docMkLst>
        <pc:docMk/>
      </pc:docMkLst>
      <pc:sldChg chg="modSp">
        <pc:chgData name="Mark Herbert" userId="S::mark@colour-profiling.com::15902831-cc1d-4d1a-b05d-88318b84e529" providerId="AD" clId="Web-{4EDF58EB-51FE-A4F5-B494-1D44A6552FB7}" dt="2021-09-30T16:14:17.254" v="1" actId="20577"/>
        <pc:sldMkLst>
          <pc:docMk/>
          <pc:sldMk cId="3551708292" sldId="686"/>
        </pc:sldMkLst>
        <pc:spChg chg="mod">
          <ac:chgData name="Mark Herbert" userId="S::mark@colour-profiling.com::15902831-cc1d-4d1a-b05d-88318b84e529" providerId="AD" clId="Web-{4EDF58EB-51FE-A4F5-B494-1D44A6552FB7}" dt="2021-09-30T16:14:17.254" v="1" actId="20577"/>
          <ac:spMkLst>
            <pc:docMk/>
            <pc:sldMk cId="3551708292" sldId="686"/>
            <ac:spMk id="25" creationId="{B03F4532-92B2-1F44-9308-8E0FE26B2DFB}"/>
          </ac:spMkLst>
        </pc:spChg>
      </pc:sldChg>
    </pc:docChg>
  </pc:docChgLst>
  <pc:docChgLst>
    <pc:chgData name="Jayne Holloway" userId="S::jayne@colour-profiling.com::acd824e0-849b-439c-b4c6-53770188c5fe" providerId="AD" clId="Web-{FBD60DD4-4A89-F1ED-56B0-B204D1B571DA}"/>
    <pc:docChg chg="modSld">
      <pc:chgData name="Jayne Holloway" userId="S::jayne@colour-profiling.com::acd824e0-849b-439c-b4c6-53770188c5fe" providerId="AD" clId="Web-{FBD60DD4-4A89-F1ED-56B0-B204D1B571DA}" dt="2021-08-25T17:19:59.899" v="378"/>
      <pc:docMkLst>
        <pc:docMk/>
      </pc:docMkLst>
      <pc:sldChg chg="modSp">
        <pc:chgData name="Jayne Holloway" userId="S::jayne@colour-profiling.com::acd824e0-849b-439c-b4c6-53770188c5fe" providerId="AD" clId="Web-{FBD60DD4-4A89-F1ED-56B0-B204D1B571DA}" dt="2021-08-25T17:01:21.172" v="57" actId="20577"/>
        <pc:sldMkLst>
          <pc:docMk/>
          <pc:sldMk cId="2743660478" sldId="271"/>
        </pc:sldMkLst>
        <pc:spChg chg="mod">
          <ac:chgData name="Jayne Holloway" userId="S::jayne@colour-profiling.com::acd824e0-849b-439c-b4c6-53770188c5fe" providerId="AD" clId="Web-{FBD60DD4-4A89-F1ED-56B0-B204D1B571DA}" dt="2021-08-25T17:01:21.172" v="57" actId="20577"/>
          <ac:spMkLst>
            <pc:docMk/>
            <pc:sldMk cId="2743660478" sldId="271"/>
            <ac:spMk id="13" creationId="{501B6C63-F934-4F81-8033-5AD6EECB163B}"/>
          </ac:spMkLst>
        </pc:spChg>
      </pc:sldChg>
      <pc:sldChg chg="modSp modNotes">
        <pc:chgData name="Jayne Holloway" userId="S::jayne@colour-profiling.com::acd824e0-849b-439c-b4c6-53770188c5fe" providerId="AD" clId="Web-{FBD60DD4-4A89-F1ED-56B0-B204D1B571DA}" dt="2021-08-25T17:18:52.411" v="338"/>
        <pc:sldMkLst>
          <pc:docMk/>
          <pc:sldMk cId="540909167" sldId="280"/>
        </pc:sldMkLst>
        <pc:spChg chg="mod">
          <ac:chgData name="Jayne Holloway" userId="S::jayne@colour-profiling.com::acd824e0-849b-439c-b4c6-53770188c5fe" providerId="AD" clId="Web-{FBD60DD4-4A89-F1ED-56B0-B204D1B571DA}" dt="2021-08-25T17:11:31.120" v="193" actId="20577"/>
          <ac:spMkLst>
            <pc:docMk/>
            <pc:sldMk cId="540909167" sldId="280"/>
            <ac:spMk id="11" creationId="{501B6C63-F934-4F81-8033-5AD6EECB163B}"/>
          </ac:spMkLst>
        </pc:spChg>
      </pc:sldChg>
      <pc:sldChg chg="modSp modNotes">
        <pc:chgData name="Jayne Holloway" userId="S::jayne@colour-profiling.com::acd824e0-849b-439c-b4c6-53770188c5fe" providerId="AD" clId="Web-{FBD60DD4-4A89-F1ED-56B0-B204D1B571DA}" dt="2021-08-25T17:07:16.026" v="141"/>
        <pc:sldMkLst>
          <pc:docMk/>
          <pc:sldMk cId="1453589691" sldId="307"/>
        </pc:sldMkLst>
        <pc:spChg chg="mod">
          <ac:chgData name="Jayne Holloway" userId="S::jayne@colour-profiling.com::acd824e0-849b-439c-b4c6-53770188c5fe" providerId="AD" clId="Web-{FBD60DD4-4A89-F1ED-56B0-B204D1B571DA}" dt="2021-08-25T17:06:40.962" v="138" actId="20577"/>
          <ac:spMkLst>
            <pc:docMk/>
            <pc:sldMk cId="1453589691" sldId="307"/>
            <ac:spMk id="14" creationId="{501B6C63-F934-4F81-8033-5AD6EECB163B}"/>
          </ac:spMkLst>
        </pc:spChg>
      </pc:sldChg>
      <pc:sldChg chg="modSp modNotes">
        <pc:chgData name="Jayne Holloway" userId="S::jayne@colour-profiling.com::acd824e0-849b-439c-b4c6-53770188c5fe" providerId="AD" clId="Web-{FBD60DD4-4A89-F1ED-56B0-B204D1B571DA}" dt="2021-08-25T16:54:58.588" v="44"/>
        <pc:sldMkLst>
          <pc:docMk/>
          <pc:sldMk cId="3843095633" sldId="308"/>
        </pc:sldMkLst>
        <pc:spChg chg="mod">
          <ac:chgData name="Jayne Holloway" userId="S::jayne@colour-profiling.com::acd824e0-849b-439c-b4c6-53770188c5fe" providerId="AD" clId="Web-{FBD60DD4-4A89-F1ED-56B0-B204D1B571DA}" dt="2021-08-25T16:54:55.666" v="42" actId="20577"/>
          <ac:spMkLst>
            <pc:docMk/>
            <pc:sldMk cId="3843095633" sldId="308"/>
            <ac:spMk id="16" creationId="{501B6C63-F934-4F81-8033-5AD6EECB163B}"/>
          </ac:spMkLst>
        </pc:spChg>
      </pc:sldChg>
      <pc:sldChg chg="modSp">
        <pc:chgData name="Jayne Holloway" userId="S::jayne@colour-profiling.com::acd824e0-849b-439c-b4c6-53770188c5fe" providerId="AD" clId="Web-{FBD60DD4-4A89-F1ED-56B0-B204D1B571DA}" dt="2021-08-25T17:15:10.272" v="261" actId="20577"/>
        <pc:sldMkLst>
          <pc:docMk/>
          <pc:sldMk cId="4255595497" sldId="313"/>
        </pc:sldMkLst>
        <pc:spChg chg="mod">
          <ac:chgData name="Jayne Holloway" userId="S::jayne@colour-profiling.com::acd824e0-849b-439c-b4c6-53770188c5fe" providerId="AD" clId="Web-{FBD60DD4-4A89-F1ED-56B0-B204D1B571DA}" dt="2021-08-25T17:15:10.272" v="261" actId="20577"/>
          <ac:spMkLst>
            <pc:docMk/>
            <pc:sldMk cId="4255595497" sldId="313"/>
            <ac:spMk id="15" creationId="{501B6C63-F934-4F81-8033-5AD6EECB163B}"/>
          </ac:spMkLst>
        </pc:spChg>
        <pc:spChg chg="mod">
          <ac:chgData name="Jayne Holloway" userId="S::jayne@colour-profiling.com::acd824e0-849b-439c-b4c6-53770188c5fe" providerId="AD" clId="Web-{FBD60DD4-4A89-F1ED-56B0-B204D1B571DA}" dt="2021-08-25T17:15:01.506" v="255" actId="20577"/>
          <ac:spMkLst>
            <pc:docMk/>
            <pc:sldMk cId="4255595497" sldId="313"/>
            <ac:spMk id="17" creationId="{00000000-0000-0000-0000-000000000000}"/>
          </ac:spMkLst>
        </pc:spChg>
      </pc:sldChg>
      <pc:sldChg chg="modSp modNotes">
        <pc:chgData name="Jayne Holloway" userId="S::jayne@colour-profiling.com::acd824e0-849b-439c-b4c6-53770188c5fe" providerId="AD" clId="Web-{FBD60DD4-4A89-F1ED-56B0-B204D1B571DA}" dt="2021-08-25T17:15:56.478" v="269"/>
        <pc:sldMkLst>
          <pc:docMk/>
          <pc:sldMk cId="487046051" sldId="372"/>
        </pc:sldMkLst>
        <pc:spChg chg="mod">
          <ac:chgData name="Jayne Holloway" userId="S::jayne@colour-profiling.com::acd824e0-849b-439c-b4c6-53770188c5fe" providerId="AD" clId="Web-{FBD60DD4-4A89-F1ED-56B0-B204D1B571DA}" dt="2021-08-25T17:15:47.759" v="267" actId="20577"/>
          <ac:spMkLst>
            <pc:docMk/>
            <pc:sldMk cId="487046051" sldId="372"/>
            <ac:spMk id="8" creationId="{501B6C63-F934-4F81-8033-5AD6EECB163B}"/>
          </ac:spMkLst>
        </pc:spChg>
      </pc:sldChg>
      <pc:sldChg chg="modSp">
        <pc:chgData name="Jayne Holloway" userId="S::jayne@colour-profiling.com::acd824e0-849b-439c-b4c6-53770188c5fe" providerId="AD" clId="Web-{FBD60DD4-4A89-F1ED-56B0-B204D1B571DA}" dt="2021-08-25T17:14:35.989" v="253" actId="20577"/>
        <pc:sldMkLst>
          <pc:docMk/>
          <pc:sldMk cId="2439093484" sldId="453"/>
        </pc:sldMkLst>
        <pc:spChg chg="mod">
          <ac:chgData name="Jayne Holloway" userId="S::jayne@colour-profiling.com::acd824e0-849b-439c-b4c6-53770188c5fe" providerId="AD" clId="Web-{FBD60DD4-4A89-F1ED-56B0-B204D1B571DA}" dt="2021-08-25T17:14:35.989" v="253" actId="20577"/>
          <ac:spMkLst>
            <pc:docMk/>
            <pc:sldMk cId="2439093484" sldId="453"/>
            <ac:spMk id="8" creationId="{501B6C63-F934-4F81-8033-5AD6EECB163B}"/>
          </ac:spMkLst>
        </pc:spChg>
      </pc:sldChg>
      <pc:sldChg chg="modSp">
        <pc:chgData name="Jayne Holloway" userId="S::jayne@colour-profiling.com::acd824e0-849b-439c-b4c6-53770188c5fe" providerId="AD" clId="Web-{FBD60DD4-4A89-F1ED-56B0-B204D1B571DA}" dt="2021-08-25T17:13:46.721" v="240" actId="20577"/>
        <pc:sldMkLst>
          <pc:docMk/>
          <pc:sldMk cId="1784027888" sldId="454"/>
        </pc:sldMkLst>
        <pc:spChg chg="mod">
          <ac:chgData name="Jayne Holloway" userId="S::jayne@colour-profiling.com::acd824e0-849b-439c-b4c6-53770188c5fe" providerId="AD" clId="Web-{FBD60DD4-4A89-F1ED-56B0-B204D1B571DA}" dt="2021-08-25T17:13:46.721" v="240" actId="20577"/>
          <ac:spMkLst>
            <pc:docMk/>
            <pc:sldMk cId="1784027888" sldId="454"/>
            <ac:spMk id="13" creationId="{501B6C63-F934-4F81-8033-5AD6EECB163B}"/>
          </ac:spMkLst>
        </pc:spChg>
      </pc:sldChg>
      <pc:sldChg chg="modSp modNotes">
        <pc:chgData name="Jayne Holloway" userId="S::jayne@colour-profiling.com::acd824e0-849b-439c-b4c6-53770188c5fe" providerId="AD" clId="Web-{FBD60DD4-4A89-F1ED-56B0-B204D1B571DA}" dt="2021-08-25T16:55:55.607" v="52"/>
        <pc:sldMkLst>
          <pc:docMk/>
          <pc:sldMk cId="1766317319" sldId="482"/>
        </pc:sldMkLst>
        <pc:spChg chg="mod">
          <ac:chgData name="Jayne Holloway" userId="S::jayne@colour-profiling.com::acd824e0-849b-439c-b4c6-53770188c5fe" providerId="AD" clId="Web-{FBD60DD4-4A89-F1ED-56B0-B204D1B571DA}" dt="2021-08-25T16:55:17.964" v="49" actId="20577"/>
          <ac:spMkLst>
            <pc:docMk/>
            <pc:sldMk cId="1766317319" sldId="482"/>
            <ac:spMk id="13" creationId="{501B6C63-F934-4F81-8033-5AD6EECB163B}"/>
          </ac:spMkLst>
        </pc:spChg>
      </pc:sldChg>
      <pc:sldChg chg="modSp">
        <pc:chgData name="Jayne Holloway" userId="S::jayne@colour-profiling.com::acd824e0-849b-439c-b4c6-53770188c5fe" providerId="AD" clId="Web-{FBD60DD4-4A89-F1ED-56B0-B204D1B571DA}" dt="2021-08-25T17:10:00.504" v="164" actId="20577"/>
        <pc:sldMkLst>
          <pc:docMk/>
          <pc:sldMk cId="3312637500" sldId="508"/>
        </pc:sldMkLst>
        <pc:spChg chg="mod">
          <ac:chgData name="Jayne Holloway" userId="S::jayne@colour-profiling.com::acd824e0-849b-439c-b4c6-53770188c5fe" providerId="AD" clId="Web-{FBD60DD4-4A89-F1ED-56B0-B204D1B571DA}" dt="2021-08-25T17:10:00.504" v="164" actId="20577"/>
          <ac:spMkLst>
            <pc:docMk/>
            <pc:sldMk cId="3312637500" sldId="508"/>
            <ac:spMk id="12" creationId="{501B6C63-F934-4F81-8033-5AD6EECB163B}"/>
          </ac:spMkLst>
        </pc:spChg>
      </pc:sldChg>
      <pc:sldChg chg="modSp modNotes">
        <pc:chgData name="Jayne Holloway" userId="S::jayne@colour-profiling.com::acd824e0-849b-439c-b4c6-53770188c5fe" providerId="AD" clId="Web-{FBD60DD4-4A89-F1ED-56B0-B204D1B571DA}" dt="2021-08-25T17:10:39.350" v="179"/>
        <pc:sldMkLst>
          <pc:docMk/>
          <pc:sldMk cId="3903172804" sldId="509"/>
        </pc:sldMkLst>
        <pc:spChg chg="mod">
          <ac:chgData name="Jayne Holloway" userId="S::jayne@colour-profiling.com::acd824e0-849b-439c-b4c6-53770188c5fe" providerId="AD" clId="Web-{FBD60DD4-4A89-F1ED-56B0-B204D1B571DA}" dt="2021-08-25T17:10:09.036" v="169" actId="20577"/>
          <ac:spMkLst>
            <pc:docMk/>
            <pc:sldMk cId="3903172804" sldId="509"/>
            <ac:spMk id="13" creationId="{501B6C63-F934-4F81-8033-5AD6EECB163B}"/>
          </ac:spMkLst>
        </pc:spChg>
      </pc:sldChg>
      <pc:sldChg chg="modSp modNotes">
        <pc:chgData name="Jayne Holloway" userId="S::jayne@colour-profiling.com::acd824e0-849b-439c-b4c6-53770188c5fe" providerId="AD" clId="Web-{FBD60DD4-4A89-F1ED-56B0-B204D1B571DA}" dt="2021-08-25T16:53:36.146" v="26"/>
        <pc:sldMkLst>
          <pc:docMk/>
          <pc:sldMk cId="182378725" sldId="581"/>
        </pc:sldMkLst>
        <pc:spChg chg="mod">
          <ac:chgData name="Jayne Holloway" userId="S::jayne@colour-profiling.com::acd824e0-849b-439c-b4c6-53770188c5fe" providerId="AD" clId="Web-{FBD60DD4-4A89-F1ED-56B0-B204D1B571DA}" dt="2021-08-25T16:53:25.880" v="23" actId="20577"/>
          <ac:spMkLst>
            <pc:docMk/>
            <pc:sldMk cId="182378725" sldId="581"/>
            <ac:spMk id="9" creationId="{501B6C63-F934-4F81-8033-5AD6EECB163B}"/>
          </ac:spMkLst>
        </pc:spChg>
      </pc:sldChg>
      <pc:sldChg chg="modSp modNotes">
        <pc:chgData name="Jayne Holloway" userId="S::jayne@colour-profiling.com::acd824e0-849b-439c-b4c6-53770188c5fe" providerId="AD" clId="Web-{FBD60DD4-4A89-F1ED-56B0-B204D1B571DA}" dt="2021-08-25T17:01:46.221" v="63"/>
        <pc:sldMkLst>
          <pc:docMk/>
          <pc:sldMk cId="654749801" sldId="582"/>
        </pc:sldMkLst>
        <pc:spChg chg="mod">
          <ac:chgData name="Jayne Holloway" userId="S::jayne@colour-profiling.com::acd824e0-849b-439c-b4c6-53770188c5fe" providerId="AD" clId="Web-{FBD60DD4-4A89-F1ED-56B0-B204D1B571DA}" dt="2021-08-25T17:01:26.219" v="61" actId="20577"/>
          <ac:spMkLst>
            <pc:docMk/>
            <pc:sldMk cId="654749801" sldId="582"/>
            <ac:spMk id="9" creationId="{501B6C63-F934-4F81-8033-5AD6EECB163B}"/>
          </ac:spMkLst>
        </pc:spChg>
      </pc:sldChg>
      <pc:sldChg chg="modSp">
        <pc:chgData name="Jayne Holloway" userId="S::jayne@colour-profiling.com::acd824e0-849b-439c-b4c6-53770188c5fe" providerId="AD" clId="Web-{FBD60DD4-4A89-F1ED-56B0-B204D1B571DA}" dt="2021-08-25T17:16:51.809" v="284" actId="20577"/>
        <pc:sldMkLst>
          <pc:docMk/>
          <pc:sldMk cId="3301908370" sldId="610"/>
        </pc:sldMkLst>
        <pc:spChg chg="mod">
          <ac:chgData name="Jayne Holloway" userId="S::jayne@colour-profiling.com::acd824e0-849b-439c-b4c6-53770188c5fe" providerId="AD" clId="Web-{FBD60DD4-4A89-F1ED-56B0-B204D1B571DA}" dt="2021-08-25T17:16:51.809" v="284" actId="20577"/>
          <ac:spMkLst>
            <pc:docMk/>
            <pc:sldMk cId="3301908370" sldId="610"/>
            <ac:spMk id="19" creationId="{501B6C63-F934-4F81-8033-5AD6EECB163B}"/>
          </ac:spMkLst>
        </pc:spChg>
      </pc:sldChg>
      <pc:sldChg chg="modSp">
        <pc:chgData name="Jayne Holloway" userId="S::jayne@colour-profiling.com::acd824e0-849b-439c-b4c6-53770188c5fe" providerId="AD" clId="Web-{FBD60DD4-4A89-F1ED-56B0-B204D1B571DA}" dt="2021-08-25T16:50:27.448" v="1" actId="20577"/>
        <pc:sldMkLst>
          <pc:docMk/>
          <pc:sldMk cId="2557649422" sldId="615"/>
        </pc:sldMkLst>
        <pc:spChg chg="mod">
          <ac:chgData name="Jayne Holloway" userId="S::jayne@colour-profiling.com::acd824e0-849b-439c-b4c6-53770188c5fe" providerId="AD" clId="Web-{FBD60DD4-4A89-F1ED-56B0-B204D1B571DA}" dt="2021-08-25T16:50:27.448" v="1" actId="20577"/>
          <ac:spMkLst>
            <pc:docMk/>
            <pc:sldMk cId="2557649422" sldId="615"/>
            <ac:spMk id="6" creationId="{501B6C63-F934-4F81-8033-5AD6EECB163B}"/>
          </ac:spMkLst>
        </pc:spChg>
      </pc:sldChg>
      <pc:sldChg chg="modSp modNotes">
        <pc:chgData name="Jayne Holloway" userId="S::jayne@colour-profiling.com::acd824e0-849b-439c-b4c6-53770188c5fe" providerId="AD" clId="Web-{FBD60DD4-4A89-F1ED-56B0-B204D1B571DA}" dt="2021-08-25T17:17:01.763" v="285"/>
        <pc:sldMkLst>
          <pc:docMk/>
          <pc:sldMk cId="1720957988" sldId="634"/>
        </pc:sldMkLst>
        <pc:spChg chg="mod">
          <ac:chgData name="Jayne Holloway" userId="S::jayne@colour-profiling.com::acd824e0-849b-439c-b4c6-53770188c5fe" providerId="AD" clId="Web-{FBD60DD4-4A89-F1ED-56B0-B204D1B571DA}" dt="2021-08-25T17:15:31.211" v="262" actId="20577"/>
          <ac:spMkLst>
            <pc:docMk/>
            <pc:sldMk cId="1720957988" sldId="634"/>
            <ac:spMk id="9" creationId="{501B6C63-F934-4F81-8033-5AD6EECB163B}"/>
          </ac:spMkLst>
        </pc:spChg>
      </pc:sldChg>
      <pc:sldChg chg="modSp">
        <pc:chgData name="Jayne Holloway" userId="S::jayne@colour-profiling.com::acd824e0-849b-439c-b4c6-53770188c5fe" providerId="AD" clId="Web-{FBD60DD4-4A89-F1ED-56B0-B204D1B571DA}" dt="2021-08-25T16:52:56.113" v="12" actId="20577"/>
        <pc:sldMkLst>
          <pc:docMk/>
          <pc:sldMk cId="2358358913" sldId="636"/>
        </pc:sldMkLst>
        <pc:spChg chg="mod">
          <ac:chgData name="Jayne Holloway" userId="S::jayne@colour-profiling.com::acd824e0-849b-439c-b4c6-53770188c5fe" providerId="AD" clId="Web-{FBD60DD4-4A89-F1ED-56B0-B204D1B571DA}" dt="2021-08-25T16:52:56.113" v="12" actId="20577"/>
          <ac:spMkLst>
            <pc:docMk/>
            <pc:sldMk cId="2358358913" sldId="636"/>
            <ac:spMk id="25" creationId="{501B6C63-F934-4F81-8033-5AD6EECB163B}"/>
          </ac:spMkLst>
        </pc:spChg>
      </pc:sldChg>
      <pc:sldChg chg="modSp">
        <pc:chgData name="Jayne Holloway" userId="S::jayne@colour-profiling.com::acd824e0-849b-439c-b4c6-53770188c5fe" providerId="AD" clId="Web-{FBD60DD4-4A89-F1ED-56B0-B204D1B571DA}" dt="2021-08-25T16:50:32.901" v="6" actId="20577"/>
        <pc:sldMkLst>
          <pc:docMk/>
          <pc:sldMk cId="3109106656" sldId="637"/>
        </pc:sldMkLst>
        <pc:spChg chg="mod">
          <ac:chgData name="Jayne Holloway" userId="S::jayne@colour-profiling.com::acd824e0-849b-439c-b4c6-53770188c5fe" providerId="AD" clId="Web-{FBD60DD4-4A89-F1ED-56B0-B204D1B571DA}" dt="2021-08-25T16:50:32.901" v="6" actId="20577"/>
          <ac:spMkLst>
            <pc:docMk/>
            <pc:sldMk cId="3109106656" sldId="637"/>
            <ac:spMk id="5" creationId="{501B6C63-F934-4F81-8033-5AD6EECB163B}"/>
          </ac:spMkLst>
        </pc:spChg>
      </pc:sldChg>
      <pc:sldChg chg="modSp">
        <pc:chgData name="Jayne Holloway" userId="S::jayne@colour-profiling.com::acd824e0-849b-439c-b4c6-53770188c5fe" providerId="AD" clId="Web-{FBD60DD4-4A89-F1ED-56B0-B204D1B571DA}" dt="2021-08-25T16:53:11.317" v="17" actId="20577"/>
        <pc:sldMkLst>
          <pc:docMk/>
          <pc:sldMk cId="18121320" sldId="640"/>
        </pc:sldMkLst>
        <pc:spChg chg="mod">
          <ac:chgData name="Jayne Holloway" userId="S::jayne@colour-profiling.com::acd824e0-849b-439c-b4c6-53770188c5fe" providerId="AD" clId="Web-{FBD60DD4-4A89-F1ED-56B0-B204D1B571DA}" dt="2021-08-25T16:53:11.317" v="17" actId="20577"/>
          <ac:spMkLst>
            <pc:docMk/>
            <pc:sldMk cId="18121320" sldId="640"/>
            <ac:spMk id="8" creationId="{501B6C63-F934-4F81-8033-5AD6EECB163B}"/>
          </ac:spMkLst>
        </pc:spChg>
      </pc:sldChg>
      <pc:sldChg chg="addSp delSp modSp delAnim">
        <pc:chgData name="Jayne Holloway" userId="S::jayne@colour-profiling.com::acd824e0-849b-439c-b4c6-53770188c5fe" providerId="AD" clId="Web-{FBD60DD4-4A89-F1ED-56B0-B204D1B571DA}" dt="2021-08-25T16:54:24.789" v="36" actId="20577"/>
        <pc:sldMkLst>
          <pc:docMk/>
          <pc:sldMk cId="2099084929" sldId="642"/>
        </pc:sldMkLst>
        <pc:spChg chg="mod">
          <ac:chgData name="Jayne Holloway" userId="S::jayne@colour-profiling.com::acd824e0-849b-439c-b4c6-53770188c5fe" providerId="AD" clId="Web-{FBD60DD4-4A89-F1ED-56B0-B204D1B571DA}" dt="2021-08-25T16:54:24.789" v="36" actId="20577"/>
          <ac:spMkLst>
            <pc:docMk/>
            <pc:sldMk cId="2099084929" sldId="642"/>
            <ac:spMk id="21" creationId="{501B6C63-F934-4F81-8033-5AD6EECB163B}"/>
          </ac:spMkLst>
        </pc:spChg>
        <pc:grpChg chg="del">
          <ac:chgData name="Jayne Holloway" userId="S::jayne@colour-profiling.com::acd824e0-849b-439c-b4c6-53770188c5fe" providerId="AD" clId="Web-{FBD60DD4-4A89-F1ED-56B0-B204D1B571DA}" dt="2021-08-25T16:54:03.085" v="27"/>
          <ac:grpSpMkLst>
            <pc:docMk/>
            <pc:sldMk cId="2099084929" sldId="642"/>
            <ac:grpSpMk id="2" creationId="{74AC205B-A9BE-4B88-9635-C84DCC49A58F}"/>
          </ac:grpSpMkLst>
        </pc:grpChg>
        <pc:picChg chg="add mod">
          <ac:chgData name="Jayne Holloway" userId="S::jayne@colour-profiling.com::acd824e0-849b-439c-b4c6-53770188c5fe" providerId="AD" clId="Web-{FBD60DD4-4A89-F1ED-56B0-B204D1B571DA}" dt="2021-08-25T16:54:10.492" v="30" actId="1076"/>
          <ac:picMkLst>
            <pc:docMk/>
            <pc:sldMk cId="2099084929" sldId="642"/>
            <ac:picMk id="3" creationId="{6761C19C-421D-4B2A-8E15-93DC840BDFE6}"/>
          </ac:picMkLst>
        </pc:picChg>
        <pc:picChg chg="del topLvl">
          <ac:chgData name="Jayne Holloway" userId="S::jayne@colour-profiling.com::acd824e0-849b-439c-b4c6-53770188c5fe" providerId="AD" clId="Web-{FBD60DD4-4A89-F1ED-56B0-B204D1B571DA}" dt="2021-08-25T16:54:03.085" v="27"/>
          <ac:picMkLst>
            <pc:docMk/>
            <pc:sldMk cId="2099084929" sldId="642"/>
            <ac:picMk id="16" creationId="{00000000-0000-0000-0000-000000000000}"/>
          </ac:picMkLst>
        </pc:picChg>
        <pc:cxnChg chg="topLvl">
          <ac:chgData name="Jayne Holloway" userId="S::jayne@colour-profiling.com::acd824e0-849b-439c-b4c6-53770188c5fe" providerId="AD" clId="Web-{FBD60DD4-4A89-F1ED-56B0-B204D1B571DA}" dt="2021-08-25T16:54:03.085" v="27"/>
          <ac:cxnSpMkLst>
            <pc:docMk/>
            <pc:sldMk cId="2099084929" sldId="642"/>
            <ac:cxnSpMk id="17" creationId="{00000000-0000-0000-0000-000000000000}"/>
          </ac:cxnSpMkLst>
        </pc:cxnChg>
      </pc:sldChg>
      <pc:sldChg chg="modSp modNotes">
        <pc:chgData name="Jayne Holloway" userId="S::jayne@colour-profiling.com::acd824e0-849b-439c-b4c6-53770188c5fe" providerId="AD" clId="Web-{FBD60DD4-4A89-F1ED-56B0-B204D1B571DA}" dt="2021-08-25T17:02:08.644" v="67"/>
        <pc:sldMkLst>
          <pc:docMk/>
          <pc:sldMk cId="1016946719" sldId="645"/>
        </pc:sldMkLst>
        <pc:spChg chg="mod">
          <ac:chgData name="Jayne Holloway" userId="S::jayne@colour-profiling.com::acd824e0-849b-439c-b4c6-53770188c5fe" providerId="AD" clId="Web-{FBD60DD4-4A89-F1ED-56B0-B204D1B571DA}" dt="2021-08-25T17:02:06.237" v="66" actId="20577"/>
          <ac:spMkLst>
            <pc:docMk/>
            <pc:sldMk cId="1016946719" sldId="645"/>
            <ac:spMk id="3" creationId="{2D6E85D1-D386-6D41-A3E6-CD361DFE155D}"/>
          </ac:spMkLst>
        </pc:spChg>
      </pc:sldChg>
      <pc:sldChg chg="modSp modNotes">
        <pc:chgData name="Jayne Holloway" userId="S::jayne@colour-profiling.com::acd824e0-849b-439c-b4c6-53770188c5fe" providerId="AD" clId="Web-{FBD60DD4-4A89-F1ED-56B0-B204D1B571DA}" dt="2021-08-25T17:05:21.254" v="124"/>
        <pc:sldMkLst>
          <pc:docMk/>
          <pc:sldMk cId="98638424" sldId="653"/>
        </pc:sldMkLst>
        <pc:spChg chg="mod">
          <ac:chgData name="Jayne Holloway" userId="S::jayne@colour-profiling.com::acd824e0-849b-439c-b4c6-53770188c5fe" providerId="AD" clId="Web-{FBD60DD4-4A89-F1ED-56B0-B204D1B571DA}" dt="2021-08-25T17:05:02.269" v="121" actId="20577"/>
          <ac:spMkLst>
            <pc:docMk/>
            <pc:sldMk cId="98638424" sldId="653"/>
            <ac:spMk id="11" creationId="{501B6C63-F934-4F81-8033-5AD6EECB163B}"/>
          </ac:spMkLst>
        </pc:spChg>
      </pc:sldChg>
      <pc:sldChg chg="modSp">
        <pc:chgData name="Jayne Holloway" userId="S::jayne@colour-profiling.com::acd824e0-849b-439c-b4c6-53770188c5fe" providerId="AD" clId="Web-{FBD60DD4-4A89-F1ED-56B0-B204D1B571DA}" dt="2021-08-25T17:06:01.288" v="127" actId="20577"/>
        <pc:sldMkLst>
          <pc:docMk/>
          <pc:sldMk cId="2823065382" sldId="655"/>
        </pc:sldMkLst>
        <pc:spChg chg="mod">
          <ac:chgData name="Jayne Holloway" userId="S::jayne@colour-profiling.com::acd824e0-849b-439c-b4c6-53770188c5fe" providerId="AD" clId="Web-{FBD60DD4-4A89-F1ED-56B0-B204D1B571DA}" dt="2021-08-25T17:06:01.288" v="127" actId="20577"/>
          <ac:spMkLst>
            <pc:docMk/>
            <pc:sldMk cId="2823065382" sldId="655"/>
            <ac:spMk id="11" creationId="{501B6C63-F934-4F81-8033-5AD6EECB163B}"/>
          </ac:spMkLst>
        </pc:spChg>
        <pc:spChg chg="mod">
          <ac:chgData name="Jayne Holloway" userId="S::jayne@colour-profiling.com::acd824e0-849b-439c-b4c6-53770188c5fe" providerId="AD" clId="Web-{FBD60DD4-4A89-F1ED-56B0-B204D1B571DA}" dt="2021-08-25T17:05:48.068" v="126" actId="20577"/>
          <ac:spMkLst>
            <pc:docMk/>
            <pc:sldMk cId="2823065382" sldId="655"/>
            <ac:spMk id="180" creationId="{00000000-0000-0000-0000-000000000000}"/>
          </ac:spMkLst>
        </pc:spChg>
      </pc:sldChg>
      <pc:sldChg chg="modSp modNotes">
        <pc:chgData name="Jayne Holloway" userId="S::jayne@colour-profiling.com::acd824e0-849b-439c-b4c6-53770188c5fe" providerId="AD" clId="Web-{FBD60DD4-4A89-F1ED-56B0-B204D1B571DA}" dt="2021-08-25T17:19:59.899" v="378"/>
        <pc:sldMkLst>
          <pc:docMk/>
          <pc:sldMk cId="2542630671" sldId="680"/>
        </pc:sldMkLst>
        <pc:spChg chg="mod">
          <ac:chgData name="Jayne Holloway" userId="S::jayne@colour-profiling.com::acd824e0-849b-439c-b4c6-53770188c5fe" providerId="AD" clId="Web-{FBD60DD4-4A89-F1ED-56B0-B204D1B571DA}" dt="2021-08-25T17:07:33.887" v="148" actId="20577"/>
          <ac:spMkLst>
            <pc:docMk/>
            <pc:sldMk cId="2542630671" sldId="680"/>
            <ac:spMk id="15" creationId="{501B6C63-F934-4F81-8033-5AD6EECB163B}"/>
          </ac:spMkLst>
        </pc:spChg>
      </pc:sldChg>
      <pc:sldChg chg="modNotes">
        <pc:chgData name="Jayne Holloway" userId="S::jayne@colour-profiling.com::acd824e0-849b-439c-b4c6-53770188c5fe" providerId="AD" clId="Web-{FBD60DD4-4A89-F1ED-56B0-B204D1B571DA}" dt="2021-08-25T17:18:08.862" v="312"/>
        <pc:sldMkLst>
          <pc:docMk/>
          <pc:sldMk cId="1122065119" sldId="683"/>
        </pc:sldMkLst>
      </pc:sldChg>
      <pc:sldChg chg="modSp modNotes">
        <pc:chgData name="Jayne Holloway" userId="S::jayne@colour-profiling.com::acd824e0-849b-439c-b4c6-53770188c5fe" providerId="AD" clId="Web-{FBD60DD4-4A89-F1ED-56B0-B204D1B571DA}" dt="2021-08-25T17:18:28.003" v="324"/>
        <pc:sldMkLst>
          <pc:docMk/>
          <pc:sldMk cId="2553401085" sldId="684"/>
        </pc:sldMkLst>
        <pc:spChg chg="mod">
          <ac:chgData name="Jayne Holloway" userId="S::jayne@colour-profiling.com::acd824e0-849b-439c-b4c6-53770188c5fe" providerId="AD" clId="Web-{FBD60DD4-4A89-F1ED-56B0-B204D1B571DA}" dt="2021-08-25T17:09:09.392" v="158" actId="20577"/>
          <ac:spMkLst>
            <pc:docMk/>
            <pc:sldMk cId="2553401085" sldId="684"/>
            <ac:spMk id="20" creationId="{501B6C63-F934-4F81-8033-5AD6EECB163B}"/>
          </ac:spMkLst>
        </pc:spChg>
      </pc:sldChg>
      <pc:sldChg chg="modSp modNotes">
        <pc:chgData name="Jayne Holloway" userId="S::jayne@colour-profiling.com::acd824e0-849b-439c-b4c6-53770188c5fe" providerId="AD" clId="Web-{FBD60DD4-4A89-F1ED-56B0-B204D1B571DA}" dt="2021-08-25T17:11:06.071" v="186"/>
        <pc:sldMkLst>
          <pc:docMk/>
          <pc:sldMk cId="3551708292" sldId="686"/>
        </pc:sldMkLst>
        <pc:spChg chg="mod">
          <ac:chgData name="Jayne Holloway" userId="S::jayne@colour-profiling.com::acd824e0-849b-439c-b4c6-53770188c5fe" providerId="AD" clId="Web-{FBD60DD4-4A89-F1ED-56B0-B204D1B571DA}" dt="2021-08-25T17:10:57.289" v="184" actId="20577"/>
          <ac:spMkLst>
            <pc:docMk/>
            <pc:sldMk cId="3551708292" sldId="686"/>
            <ac:spMk id="19" creationId="{501B6C63-F934-4F81-8033-5AD6EECB163B}"/>
          </ac:spMkLst>
        </pc:spChg>
      </pc:sldChg>
      <pc:sldChg chg="modSp">
        <pc:chgData name="Jayne Holloway" userId="S::jayne@colour-profiling.com::acd824e0-849b-439c-b4c6-53770188c5fe" providerId="AD" clId="Web-{FBD60DD4-4A89-F1ED-56B0-B204D1B571DA}" dt="2021-08-25T17:02:38.630" v="74" actId="20577"/>
        <pc:sldMkLst>
          <pc:docMk/>
          <pc:sldMk cId="2174034074" sldId="687"/>
        </pc:sldMkLst>
        <pc:spChg chg="mod">
          <ac:chgData name="Jayne Holloway" userId="S::jayne@colour-profiling.com::acd824e0-849b-439c-b4c6-53770188c5fe" providerId="AD" clId="Web-{FBD60DD4-4A89-F1ED-56B0-B204D1B571DA}" dt="2021-08-25T17:02:36.020" v="73" actId="20577"/>
          <ac:spMkLst>
            <pc:docMk/>
            <pc:sldMk cId="2174034074" sldId="687"/>
            <ac:spMk id="3" creationId="{2D6E85D1-D386-6D41-A3E6-CD361DFE155D}"/>
          </ac:spMkLst>
        </pc:spChg>
        <pc:spChg chg="mod">
          <ac:chgData name="Jayne Holloway" userId="S::jayne@colour-profiling.com::acd824e0-849b-439c-b4c6-53770188c5fe" providerId="AD" clId="Web-{FBD60DD4-4A89-F1ED-56B0-B204D1B571DA}" dt="2021-08-25T17:02:38.630" v="74" actId="20577"/>
          <ac:spMkLst>
            <pc:docMk/>
            <pc:sldMk cId="2174034074" sldId="687"/>
            <ac:spMk id="8" creationId="{501B6C63-F934-4F81-8033-5AD6EECB163B}"/>
          </ac:spMkLst>
        </pc:spChg>
      </pc:sldChg>
      <pc:sldChg chg="modSp">
        <pc:chgData name="Jayne Holloway" userId="S::jayne@colour-profiling.com::acd824e0-849b-439c-b4c6-53770188c5fe" providerId="AD" clId="Web-{FBD60DD4-4A89-F1ED-56B0-B204D1B571DA}" dt="2021-08-25T17:03:02.918" v="78" actId="20577"/>
        <pc:sldMkLst>
          <pc:docMk/>
          <pc:sldMk cId="2096171682" sldId="688"/>
        </pc:sldMkLst>
        <pc:spChg chg="mod">
          <ac:chgData name="Jayne Holloway" userId="S::jayne@colour-profiling.com::acd824e0-849b-439c-b4c6-53770188c5fe" providerId="AD" clId="Web-{FBD60DD4-4A89-F1ED-56B0-B204D1B571DA}" dt="2021-08-25T17:03:02.918" v="78" actId="20577"/>
          <ac:spMkLst>
            <pc:docMk/>
            <pc:sldMk cId="2096171682" sldId="688"/>
            <ac:spMk id="7" creationId="{501B6C63-F934-4F81-8033-5AD6EECB163B}"/>
          </ac:spMkLst>
        </pc:spChg>
      </pc:sldChg>
      <pc:sldChg chg="modSp">
        <pc:chgData name="Jayne Holloway" userId="S::jayne@colour-profiling.com::acd824e0-849b-439c-b4c6-53770188c5fe" providerId="AD" clId="Web-{FBD60DD4-4A89-F1ED-56B0-B204D1B571DA}" dt="2021-08-25T17:03:24.701" v="86" actId="20577"/>
        <pc:sldMkLst>
          <pc:docMk/>
          <pc:sldMk cId="1059780250" sldId="689"/>
        </pc:sldMkLst>
        <pc:spChg chg="mod">
          <ac:chgData name="Jayne Holloway" userId="S::jayne@colour-profiling.com::acd824e0-849b-439c-b4c6-53770188c5fe" providerId="AD" clId="Web-{FBD60DD4-4A89-F1ED-56B0-B204D1B571DA}" dt="2021-08-25T17:03:20.075" v="82" actId="20577"/>
          <ac:spMkLst>
            <pc:docMk/>
            <pc:sldMk cId="1059780250" sldId="689"/>
            <ac:spMk id="3" creationId="{2D6E85D1-D386-6D41-A3E6-CD361DFE155D}"/>
          </ac:spMkLst>
        </pc:spChg>
        <pc:spChg chg="mod">
          <ac:chgData name="Jayne Holloway" userId="S::jayne@colour-profiling.com::acd824e0-849b-439c-b4c6-53770188c5fe" providerId="AD" clId="Web-{FBD60DD4-4A89-F1ED-56B0-B204D1B571DA}" dt="2021-08-25T17:03:24.701" v="86" actId="20577"/>
          <ac:spMkLst>
            <pc:docMk/>
            <pc:sldMk cId="1059780250" sldId="689"/>
            <ac:spMk id="10" creationId="{501B6C63-F934-4F81-8033-5AD6EECB163B}"/>
          </ac:spMkLst>
        </pc:spChg>
      </pc:sldChg>
      <pc:sldChg chg="modSp">
        <pc:chgData name="Jayne Holloway" userId="S::jayne@colour-profiling.com::acd824e0-849b-439c-b4c6-53770188c5fe" providerId="AD" clId="Web-{FBD60DD4-4A89-F1ED-56B0-B204D1B571DA}" dt="2021-08-25T17:03:42.249" v="91" actId="20577"/>
        <pc:sldMkLst>
          <pc:docMk/>
          <pc:sldMk cId="1215366934" sldId="690"/>
        </pc:sldMkLst>
        <pc:spChg chg="mod">
          <ac:chgData name="Jayne Holloway" userId="S::jayne@colour-profiling.com::acd824e0-849b-439c-b4c6-53770188c5fe" providerId="AD" clId="Web-{FBD60DD4-4A89-F1ED-56B0-B204D1B571DA}" dt="2021-08-25T17:03:42.249" v="91" actId="20577"/>
          <ac:spMkLst>
            <pc:docMk/>
            <pc:sldMk cId="1215366934" sldId="690"/>
            <ac:spMk id="10" creationId="{501B6C63-F934-4F81-8033-5AD6EECB163B}"/>
          </ac:spMkLst>
        </pc:spChg>
      </pc:sldChg>
      <pc:sldChg chg="delSp modSp">
        <pc:chgData name="Jayne Holloway" userId="S::jayne@colour-profiling.com::acd824e0-849b-439c-b4c6-53770188c5fe" providerId="AD" clId="Web-{FBD60DD4-4A89-F1ED-56B0-B204D1B571DA}" dt="2021-08-25T17:03:57.921" v="97" actId="20577"/>
        <pc:sldMkLst>
          <pc:docMk/>
          <pc:sldMk cId="2821258941" sldId="691"/>
        </pc:sldMkLst>
        <pc:spChg chg="mod">
          <ac:chgData name="Jayne Holloway" userId="S::jayne@colour-profiling.com::acd824e0-849b-439c-b4c6-53770188c5fe" providerId="AD" clId="Web-{FBD60DD4-4A89-F1ED-56B0-B204D1B571DA}" dt="2021-08-25T17:03:57.921" v="97" actId="20577"/>
          <ac:spMkLst>
            <pc:docMk/>
            <pc:sldMk cId="2821258941" sldId="691"/>
            <ac:spMk id="7" creationId="{501B6C63-F934-4F81-8033-5AD6EECB163B}"/>
          </ac:spMkLst>
        </pc:spChg>
        <pc:spChg chg="del">
          <ac:chgData name="Jayne Holloway" userId="S::jayne@colour-profiling.com::acd824e0-849b-439c-b4c6-53770188c5fe" providerId="AD" clId="Web-{FBD60DD4-4A89-F1ED-56B0-B204D1B571DA}" dt="2021-08-25T17:03:53.890" v="92"/>
          <ac:spMkLst>
            <pc:docMk/>
            <pc:sldMk cId="2821258941" sldId="691"/>
            <ac:spMk id="8" creationId="{501B6C63-F934-4F81-8033-5AD6EECB163B}"/>
          </ac:spMkLst>
        </pc:spChg>
      </pc:sldChg>
      <pc:sldChg chg="modSp">
        <pc:chgData name="Jayne Holloway" userId="S::jayne@colour-profiling.com::acd824e0-849b-439c-b4c6-53770188c5fe" providerId="AD" clId="Web-{FBD60DD4-4A89-F1ED-56B0-B204D1B571DA}" dt="2021-08-25T17:04:19.188" v="103" actId="20577"/>
        <pc:sldMkLst>
          <pc:docMk/>
          <pc:sldMk cId="2805984724" sldId="692"/>
        </pc:sldMkLst>
        <pc:spChg chg="mod">
          <ac:chgData name="Jayne Holloway" userId="S::jayne@colour-profiling.com::acd824e0-849b-439c-b4c6-53770188c5fe" providerId="AD" clId="Web-{FBD60DD4-4A89-F1ED-56B0-B204D1B571DA}" dt="2021-08-25T17:04:16.516" v="102" actId="20577"/>
          <ac:spMkLst>
            <pc:docMk/>
            <pc:sldMk cId="2805984724" sldId="692"/>
            <ac:spMk id="3" creationId="{2D6E85D1-D386-6D41-A3E6-CD361DFE155D}"/>
          </ac:spMkLst>
        </pc:spChg>
        <pc:spChg chg="mod">
          <ac:chgData name="Jayne Holloway" userId="S::jayne@colour-profiling.com::acd824e0-849b-439c-b4c6-53770188c5fe" providerId="AD" clId="Web-{FBD60DD4-4A89-F1ED-56B0-B204D1B571DA}" dt="2021-08-25T17:04:19.188" v="103" actId="20577"/>
          <ac:spMkLst>
            <pc:docMk/>
            <pc:sldMk cId="2805984724" sldId="692"/>
            <ac:spMk id="10" creationId="{501B6C63-F934-4F81-8033-5AD6EECB163B}"/>
          </ac:spMkLst>
        </pc:spChg>
      </pc:sldChg>
      <pc:sldChg chg="modSp">
        <pc:chgData name="Jayne Holloway" userId="S::jayne@colour-profiling.com::acd824e0-849b-439c-b4c6-53770188c5fe" providerId="AD" clId="Web-{FBD60DD4-4A89-F1ED-56B0-B204D1B571DA}" dt="2021-08-25T17:04:50.424" v="116" actId="20577"/>
        <pc:sldMkLst>
          <pc:docMk/>
          <pc:sldMk cId="2197030515" sldId="694"/>
        </pc:sldMkLst>
        <pc:spChg chg="mod">
          <ac:chgData name="Jayne Holloway" userId="S::jayne@colour-profiling.com::acd824e0-849b-439c-b4c6-53770188c5fe" providerId="AD" clId="Web-{FBD60DD4-4A89-F1ED-56B0-B204D1B571DA}" dt="2021-08-25T17:04:50.424" v="116" actId="20577"/>
          <ac:spMkLst>
            <pc:docMk/>
            <pc:sldMk cId="2197030515" sldId="694"/>
            <ac:spMk id="10" creationId="{501B6C63-F934-4F81-8033-5AD6EECB163B}"/>
          </ac:spMkLst>
        </pc:spChg>
      </pc:sldChg>
      <pc:sldChg chg="modSp modNotes">
        <pc:chgData name="Jayne Holloway" userId="S::jayne@colour-profiling.com::acd824e0-849b-439c-b4c6-53770188c5fe" providerId="AD" clId="Web-{FBD60DD4-4A89-F1ED-56B0-B204D1B571DA}" dt="2021-08-25T17:19:30.007" v="357"/>
        <pc:sldMkLst>
          <pc:docMk/>
          <pc:sldMk cId="4119615189" sldId="695"/>
        </pc:sldMkLst>
        <pc:spChg chg="mod">
          <ac:chgData name="Jayne Holloway" userId="S::jayne@colour-profiling.com::acd824e0-849b-439c-b4c6-53770188c5fe" providerId="AD" clId="Web-{FBD60DD4-4A89-F1ED-56B0-B204D1B571DA}" dt="2021-08-25T17:07:49.106" v="153" actId="20577"/>
          <ac:spMkLst>
            <pc:docMk/>
            <pc:sldMk cId="4119615189" sldId="695"/>
            <ac:spMk id="21" creationId="{501B6C63-F934-4F81-8033-5AD6EECB163B}"/>
          </ac:spMkLst>
        </pc:spChg>
      </pc:sldChg>
      <pc:sldChg chg="modSp">
        <pc:chgData name="Jayne Holloway" userId="S::jayne@colour-profiling.com::acd824e0-849b-439c-b4c6-53770188c5fe" providerId="AD" clId="Web-{FBD60DD4-4A89-F1ED-56B0-B204D1B571DA}" dt="2021-08-25T17:04:41.064" v="111" actId="20577"/>
        <pc:sldMkLst>
          <pc:docMk/>
          <pc:sldMk cId="603319463" sldId="697"/>
        </pc:sldMkLst>
        <pc:spChg chg="mod">
          <ac:chgData name="Jayne Holloway" userId="S::jayne@colour-profiling.com::acd824e0-849b-439c-b4c6-53770188c5fe" providerId="AD" clId="Web-{FBD60DD4-4A89-F1ED-56B0-B204D1B571DA}" dt="2021-08-25T17:04:38.220" v="109" actId="20577"/>
          <ac:spMkLst>
            <pc:docMk/>
            <pc:sldMk cId="603319463" sldId="697"/>
            <ac:spMk id="3" creationId="{2D6E85D1-D386-6D41-A3E6-CD361DFE155D}"/>
          </ac:spMkLst>
        </pc:spChg>
        <pc:spChg chg="mod">
          <ac:chgData name="Jayne Holloway" userId="S::jayne@colour-profiling.com::acd824e0-849b-439c-b4c6-53770188c5fe" providerId="AD" clId="Web-{FBD60DD4-4A89-F1ED-56B0-B204D1B571DA}" dt="2021-08-25T17:04:41.064" v="111" actId="20577"/>
          <ac:spMkLst>
            <pc:docMk/>
            <pc:sldMk cId="603319463" sldId="697"/>
            <ac:spMk id="10" creationId="{501B6C63-F934-4F81-8033-5AD6EECB163B}"/>
          </ac:spMkLst>
        </pc:spChg>
      </pc:sldChg>
      <pc:sldChg chg="modSp">
        <pc:chgData name="Jayne Holloway" userId="S::jayne@colour-profiling.com::acd824e0-849b-439c-b4c6-53770188c5fe" providerId="AD" clId="Web-{FBD60DD4-4A89-F1ED-56B0-B204D1B571DA}" dt="2021-08-25T17:06:05.475" v="132" actId="20577"/>
        <pc:sldMkLst>
          <pc:docMk/>
          <pc:sldMk cId="3890036460" sldId="698"/>
        </pc:sldMkLst>
        <pc:spChg chg="mod">
          <ac:chgData name="Jayne Holloway" userId="S::jayne@colour-profiling.com::acd824e0-849b-439c-b4c6-53770188c5fe" providerId="AD" clId="Web-{FBD60DD4-4A89-F1ED-56B0-B204D1B571DA}" dt="2021-08-25T17:06:05.475" v="132" actId="20577"/>
          <ac:spMkLst>
            <pc:docMk/>
            <pc:sldMk cId="3890036460" sldId="698"/>
            <ac:spMk id="25" creationId="{501B6C63-F934-4F81-8033-5AD6EECB163B}"/>
          </ac:spMkLst>
        </pc:spChg>
      </pc:sldChg>
      <pc:sldChg chg="modSp modNotes">
        <pc:chgData name="Jayne Holloway" userId="S::jayne@colour-profiling.com::acd824e0-849b-439c-b4c6-53770188c5fe" providerId="AD" clId="Web-{FBD60DD4-4A89-F1ED-56B0-B204D1B571DA}" dt="2021-08-25T17:16:42.403" v="279" actId="20577"/>
        <pc:sldMkLst>
          <pc:docMk/>
          <pc:sldMk cId="935639335" sldId="699"/>
        </pc:sldMkLst>
        <pc:spChg chg="mod">
          <ac:chgData name="Jayne Holloway" userId="S::jayne@colour-profiling.com::acd824e0-849b-439c-b4c6-53770188c5fe" providerId="AD" clId="Web-{FBD60DD4-4A89-F1ED-56B0-B204D1B571DA}" dt="2021-08-25T17:16:42.403" v="279" actId="20577"/>
          <ac:spMkLst>
            <pc:docMk/>
            <pc:sldMk cId="935639335" sldId="699"/>
            <ac:spMk id="7" creationId="{501B6C63-F934-4F81-8033-5AD6EECB163B}"/>
          </ac:spMkLst>
        </pc:spChg>
      </pc:sldChg>
      <pc:sldChg chg="modSp">
        <pc:chgData name="Jayne Holloway" userId="S::jayne@colour-profiling.com::acd824e0-849b-439c-b4c6-53770188c5fe" providerId="AD" clId="Web-{FBD60DD4-4A89-F1ED-56B0-B204D1B571DA}" dt="2021-08-25T17:14:03.237" v="247" actId="20577"/>
        <pc:sldMkLst>
          <pc:docMk/>
          <pc:sldMk cId="1639752518" sldId="705"/>
        </pc:sldMkLst>
        <pc:spChg chg="mod">
          <ac:chgData name="Jayne Holloway" userId="S::jayne@colour-profiling.com::acd824e0-849b-439c-b4c6-53770188c5fe" providerId="AD" clId="Web-{FBD60DD4-4A89-F1ED-56B0-B204D1B571DA}" dt="2021-08-25T17:14:03.237" v="247" actId="20577"/>
          <ac:spMkLst>
            <pc:docMk/>
            <pc:sldMk cId="1639752518" sldId="705"/>
            <ac:spMk id="15" creationId="{501B6C63-F934-4F81-8033-5AD6EECB163B}"/>
          </ac:spMkLst>
        </pc:spChg>
      </pc:sldChg>
      <pc:sldChg chg="modSp modNotes">
        <pc:chgData name="Jayne Holloway" userId="S::jayne@colour-profiling.com::acd824e0-849b-439c-b4c6-53770188c5fe" providerId="AD" clId="Web-{FBD60DD4-4A89-F1ED-56B0-B204D1B571DA}" dt="2021-08-25T17:17:30.203" v="292"/>
        <pc:sldMkLst>
          <pc:docMk/>
          <pc:sldMk cId="691579860" sldId="706"/>
        </pc:sldMkLst>
        <pc:spChg chg="mod">
          <ac:chgData name="Jayne Holloway" userId="S::jayne@colour-profiling.com::acd824e0-849b-439c-b4c6-53770188c5fe" providerId="AD" clId="Web-{FBD60DD4-4A89-F1ED-56B0-B204D1B571DA}" dt="2021-08-25T17:10:26.146" v="176" actId="20577"/>
          <ac:spMkLst>
            <pc:docMk/>
            <pc:sldMk cId="691579860" sldId="706"/>
            <ac:spMk id="13" creationId="{501B6C63-F934-4F81-8033-5AD6EECB163B}"/>
          </ac:spMkLst>
        </pc:spChg>
      </pc:sldChg>
    </pc:docChg>
  </pc:docChgLst>
  <pc:docChgLst>
    <pc:chgData name="Sian Dumas" userId="S::sian@colour-profiling.com::d0c18d62-381c-41a5-b8b8-aca3ffbb5dac" providerId="AD" clId="Web-{037CB4F4-46C8-6080-6FD9-1FB6B6AA3A38}"/>
    <pc:docChg chg="modSld">
      <pc:chgData name="Sian Dumas" userId="S::sian@colour-profiling.com::d0c18d62-381c-41a5-b8b8-aca3ffbb5dac" providerId="AD" clId="Web-{037CB4F4-46C8-6080-6FD9-1FB6B6AA3A38}" dt="2021-04-01T16:38:12.205" v="1239" actId="20577"/>
      <pc:docMkLst>
        <pc:docMk/>
      </pc:docMkLst>
      <pc:sldChg chg="modNotes">
        <pc:chgData name="Sian Dumas" userId="S::sian@colour-profiling.com::d0c18d62-381c-41a5-b8b8-aca3ffbb5dac" providerId="AD" clId="Web-{037CB4F4-46C8-6080-6FD9-1FB6B6AA3A38}" dt="2021-04-01T16:03:39.615" v="364"/>
        <pc:sldMkLst>
          <pc:docMk/>
          <pc:sldMk cId="540909167" sldId="280"/>
        </pc:sldMkLst>
      </pc:sldChg>
      <pc:sldChg chg="modNotes">
        <pc:chgData name="Sian Dumas" userId="S::sian@colour-profiling.com::d0c18d62-381c-41a5-b8b8-aca3ffbb5dac" providerId="AD" clId="Web-{037CB4F4-46C8-6080-6FD9-1FB6B6AA3A38}" dt="2021-04-01T16:26:21.569" v="765"/>
        <pc:sldMkLst>
          <pc:docMk/>
          <pc:sldMk cId="4255595497" sldId="313"/>
        </pc:sldMkLst>
      </pc:sldChg>
      <pc:sldChg chg="modNotes">
        <pc:chgData name="Sian Dumas" userId="S::sian@colour-profiling.com::d0c18d62-381c-41a5-b8b8-aca3ffbb5dac" providerId="AD" clId="Web-{037CB4F4-46C8-6080-6FD9-1FB6B6AA3A38}" dt="2021-04-01T16:35:18.560" v="1176"/>
        <pc:sldMkLst>
          <pc:docMk/>
          <pc:sldMk cId="487046051" sldId="372"/>
        </pc:sldMkLst>
      </pc:sldChg>
      <pc:sldChg chg="modNotes">
        <pc:chgData name="Sian Dumas" userId="S::sian@colour-profiling.com::d0c18d62-381c-41a5-b8b8-aca3ffbb5dac" providerId="AD" clId="Web-{037CB4F4-46C8-6080-6FD9-1FB6B6AA3A38}" dt="2021-04-01T16:17:27.156" v="576"/>
        <pc:sldMkLst>
          <pc:docMk/>
          <pc:sldMk cId="2439093484" sldId="453"/>
        </pc:sldMkLst>
      </pc:sldChg>
      <pc:sldChg chg="modNotes">
        <pc:chgData name="Sian Dumas" userId="S::sian@colour-profiling.com::d0c18d62-381c-41a5-b8b8-aca3ffbb5dac" providerId="AD" clId="Web-{037CB4F4-46C8-6080-6FD9-1FB6B6AA3A38}" dt="2021-04-01T16:10:21.339" v="525"/>
        <pc:sldMkLst>
          <pc:docMk/>
          <pc:sldMk cId="1784027888" sldId="454"/>
        </pc:sldMkLst>
      </pc:sldChg>
      <pc:sldChg chg="modNotes">
        <pc:chgData name="Sian Dumas" userId="S::sian@colour-profiling.com::d0c18d62-381c-41a5-b8b8-aca3ffbb5dac" providerId="AD" clId="Web-{037CB4F4-46C8-6080-6FD9-1FB6B6AA3A38}" dt="2021-04-01T15:53:34.154" v="284"/>
        <pc:sldMkLst>
          <pc:docMk/>
          <pc:sldMk cId="3903172804" sldId="509"/>
        </pc:sldMkLst>
      </pc:sldChg>
      <pc:sldChg chg="modSp modNotes">
        <pc:chgData name="Sian Dumas" userId="S::sian@colour-profiling.com::d0c18d62-381c-41a5-b8b8-aca3ffbb5dac" providerId="AD" clId="Web-{037CB4F4-46C8-6080-6FD9-1FB6B6AA3A38}" dt="2021-04-01T16:31:48.729" v="957"/>
        <pc:sldMkLst>
          <pc:docMk/>
          <pc:sldMk cId="1720957988" sldId="634"/>
        </pc:sldMkLst>
        <pc:spChg chg="mod">
          <ac:chgData name="Sian Dumas" userId="S::sian@colour-profiling.com::d0c18d62-381c-41a5-b8b8-aca3ffbb5dac" providerId="AD" clId="Web-{037CB4F4-46C8-6080-6FD9-1FB6B6AA3A38}" dt="2021-04-01T16:31:02.869" v="891" actId="20577"/>
          <ac:spMkLst>
            <pc:docMk/>
            <pc:sldMk cId="1720957988" sldId="634"/>
            <ac:spMk id="2" creationId="{A60AC6AA-9938-DC4E-AC69-CDB3EA455A8D}"/>
          </ac:spMkLst>
        </pc:spChg>
      </pc:sldChg>
      <pc:sldChg chg="modSp">
        <pc:chgData name="Sian Dumas" userId="S::sian@colour-profiling.com::d0c18d62-381c-41a5-b8b8-aca3ffbb5dac" providerId="AD" clId="Web-{037CB4F4-46C8-6080-6FD9-1FB6B6AA3A38}" dt="2021-04-01T16:38:12.205" v="1239" actId="20577"/>
        <pc:sldMkLst>
          <pc:docMk/>
          <pc:sldMk cId="3109106656" sldId="637"/>
        </pc:sldMkLst>
        <pc:spChg chg="mod">
          <ac:chgData name="Sian Dumas" userId="S::sian@colour-profiling.com::d0c18d62-381c-41a5-b8b8-aca3ffbb5dac" providerId="AD" clId="Web-{037CB4F4-46C8-6080-6FD9-1FB6B6AA3A38}" dt="2021-04-01T16:38:12.205" v="1239" actId="20577"/>
          <ac:spMkLst>
            <pc:docMk/>
            <pc:sldMk cId="3109106656" sldId="637"/>
            <ac:spMk id="6" creationId="{380A4799-6F2F-514E-BB3C-1068C385623F}"/>
          </ac:spMkLst>
        </pc:spChg>
      </pc:sldChg>
      <pc:sldChg chg="modNotes">
        <pc:chgData name="Sian Dumas" userId="S::sian@colour-profiling.com::d0c18d62-381c-41a5-b8b8-aca3ffbb5dac" providerId="AD" clId="Web-{037CB4F4-46C8-6080-6FD9-1FB6B6AA3A38}" dt="2021-04-01T15:50:53.621" v="209"/>
        <pc:sldMkLst>
          <pc:docMk/>
          <pc:sldMk cId="3551708292" sldId="686"/>
        </pc:sldMkLst>
      </pc:sldChg>
    </pc:docChg>
  </pc:docChgLst>
  <pc:docChgLst>
    <pc:chgData name="Mark Herbert" userId="2018b251-adfe-4d54-a02d-dfee7d4f908f" providerId="ADAL" clId="{4CF62B1D-2B5F-7B45-82BB-1CC680123113}"/>
    <pc:docChg chg="undo custSel addSld delSld modSld">
      <pc:chgData name="Mark Herbert" userId="2018b251-adfe-4d54-a02d-dfee7d4f908f" providerId="ADAL" clId="{4CF62B1D-2B5F-7B45-82BB-1CC680123113}" dt="2021-04-20T16:12:56.180" v="757" actId="2696"/>
      <pc:docMkLst>
        <pc:docMk/>
      </pc:docMkLst>
      <pc:sldChg chg="modSp mod modAnim">
        <pc:chgData name="Mark Herbert" userId="2018b251-adfe-4d54-a02d-dfee7d4f908f" providerId="ADAL" clId="{4CF62B1D-2B5F-7B45-82BB-1CC680123113}" dt="2021-04-20T12:09:58.048" v="81" actId="20577"/>
        <pc:sldMkLst>
          <pc:docMk/>
          <pc:sldMk cId="540909167" sldId="280"/>
        </pc:sldMkLst>
        <pc:spChg chg="mod">
          <ac:chgData name="Mark Herbert" userId="2018b251-adfe-4d54-a02d-dfee7d4f908f" providerId="ADAL" clId="{4CF62B1D-2B5F-7B45-82BB-1CC680123113}" dt="2021-04-20T12:09:58.048" v="81" actId="20577"/>
          <ac:spMkLst>
            <pc:docMk/>
            <pc:sldMk cId="540909167" sldId="280"/>
            <ac:spMk id="16" creationId="{AE0ECB2B-BFD7-4C21-9AC6-9ED227614891}"/>
          </ac:spMkLst>
        </pc:spChg>
      </pc:sldChg>
      <pc:sldChg chg="modSp mod modNotesTx">
        <pc:chgData name="Mark Herbert" userId="2018b251-adfe-4d54-a02d-dfee7d4f908f" providerId="ADAL" clId="{4CF62B1D-2B5F-7B45-82BB-1CC680123113}" dt="2021-04-20T12:34:14.908" v="478" actId="1076"/>
        <pc:sldMkLst>
          <pc:docMk/>
          <pc:sldMk cId="4255595497" sldId="313"/>
        </pc:sldMkLst>
        <pc:spChg chg="mod">
          <ac:chgData name="Mark Herbert" userId="2018b251-adfe-4d54-a02d-dfee7d4f908f" providerId="ADAL" clId="{4CF62B1D-2B5F-7B45-82BB-1CC680123113}" dt="2021-04-20T12:30:59.430" v="461" actId="1076"/>
          <ac:spMkLst>
            <pc:docMk/>
            <pc:sldMk cId="4255595497" sldId="313"/>
            <ac:spMk id="3" creationId="{00000000-0000-0000-0000-000000000000}"/>
          </ac:spMkLst>
        </pc:spChg>
        <pc:spChg chg="mod">
          <ac:chgData name="Mark Herbert" userId="2018b251-adfe-4d54-a02d-dfee7d4f908f" providerId="ADAL" clId="{4CF62B1D-2B5F-7B45-82BB-1CC680123113}" dt="2021-04-20T12:30:40.508" v="459" actId="1076"/>
          <ac:spMkLst>
            <pc:docMk/>
            <pc:sldMk cId="4255595497" sldId="313"/>
            <ac:spMk id="13" creationId="{00000000-0000-0000-0000-000000000000}"/>
          </ac:spMkLst>
        </pc:spChg>
        <pc:spChg chg="mod">
          <ac:chgData name="Mark Herbert" userId="2018b251-adfe-4d54-a02d-dfee7d4f908f" providerId="ADAL" clId="{4CF62B1D-2B5F-7B45-82BB-1CC680123113}" dt="2021-04-20T12:31:03.572" v="462" actId="1076"/>
          <ac:spMkLst>
            <pc:docMk/>
            <pc:sldMk cId="4255595497" sldId="313"/>
            <ac:spMk id="16" creationId="{00000000-0000-0000-0000-000000000000}"/>
          </ac:spMkLst>
        </pc:spChg>
        <pc:spChg chg="mod">
          <ac:chgData name="Mark Herbert" userId="2018b251-adfe-4d54-a02d-dfee7d4f908f" providerId="ADAL" clId="{4CF62B1D-2B5F-7B45-82BB-1CC680123113}" dt="2021-04-20T12:33:57.837" v="476" actId="1076"/>
          <ac:spMkLst>
            <pc:docMk/>
            <pc:sldMk cId="4255595497" sldId="313"/>
            <ac:spMk id="17" creationId="{00000000-0000-0000-0000-000000000000}"/>
          </ac:spMkLst>
        </pc:spChg>
        <pc:spChg chg="mod">
          <ac:chgData name="Mark Herbert" userId="2018b251-adfe-4d54-a02d-dfee7d4f908f" providerId="ADAL" clId="{4CF62B1D-2B5F-7B45-82BB-1CC680123113}" dt="2021-04-20T12:30:48.871" v="460" actId="1076"/>
          <ac:spMkLst>
            <pc:docMk/>
            <pc:sldMk cId="4255595497" sldId="313"/>
            <ac:spMk id="18" creationId="{00000000-0000-0000-0000-000000000000}"/>
          </ac:spMkLst>
        </pc:spChg>
        <pc:spChg chg="mod">
          <ac:chgData name="Mark Herbert" userId="2018b251-adfe-4d54-a02d-dfee7d4f908f" providerId="ADAL" clId="{4CF62B1D-2B5F-7B45-82BB-1CC680123113}" dt="2021-04-20T12:29:54.427" v="454" actId="207"/>
          <ac:spMkLst>
            <pc:docMk/>
            <pc:sldMk cId="4255595497" sldId="313"/>
            <ac:spMk id="19" creationId="{00000000-0000-0000-0000-000000000000}"/>
          </ac:spMkLst>
        </pc:spChg>
        <pc:spChg chg="mod">
          <ac:chgData name="Mark Herbert" userId="2018b251-adfe-4d54-a02d-dfee7d4f908f" providerId="ADAL" clId="{4CF62B1D-2B5F-7B45-82BB-1CC680123113}" dt="2021-04-20T12:29:54.427" v="454" actId="207"/>
          <ac:spMkLst>
            <pc:docMk/>
            <pc:sldMk cId="4255595497" sldId="313"/>
            <ac:spMk id="20" creationId="{00000000-0000-0000-0000-000000000000}"/>
          </ac:spMkLst>
        </pc:spChg>
        <pc:spChg chg="mod">
          <ac:chgData name="Mark Herbert" userId="2018b251-adfe-4d54-a02d-dfee7d4f908f" providerId="ADAL" clId="{4CF62B1D-2B5F-7B45-82BB-1CC680123113}" dt="2021-04-20T12:34:02.605" v="477" actId="1076"/>
          <ac:spMkLst>
            <pc:docMk/>
            <pc:sldMk cId="4255595497" sldId="313"/>
            <ac:spMk id="21" creationId="{00000000-0000-0000-0000-000000000000}"/>
          </ac:spMkLst>
        </pc:spChg>
        <pc:grpChg chg="mod">
          <ac:chgData name="Mark Herbert" userId="2018b251-adfe-4d54-a02d-dfee7d4f908f" providerId="ADAL" clId="{4CF62B1D-2B5F-7B45-82BB-1CC680123113}" dt="2021-04-20T12:34:14.908" v="478" actId="1076"/>
          <ac:grpSpMkLst>
            <pc:docMk/>
            <pc:sldMk cId="4255595497" sldId="313"/>
            <ac:grpSpMk id="4" creationId="{F4749EFF-B3AC-3648-8756-29ACEEF6C00C}"/>
          </ac:grpSpMkLst>
        </pc:grpChg>
        <pc:picChg chg="mod">
          <ac:chgData name="Mark Herbert" userId="2018b251-adfe-4d54-a02d-dfee7d4f908f" providerId="ADAL" clId="{4CF62B1D-2B5F-7B45-82BB-1CC680123113}" dt="2021-04-20T12:34:14.908" v="478" actId="1076"/>
          <ac:picMkLst>
            <pc:docMk/>
            <pc:sldMk cId="4255595497" sldId="313"/>
            <ac:picMk id="36" creationId="{D4249FB8-1859-574F-832B-94500CB24F6C}"/>
          </ac:picMkLst>
        </pc:picChg>
      </pc:sldChg>
      <pc:sldChg chg="addSp delSp modSp mod">
        <pc:chgData name="Mark Herbert" userId="2018b251-adfe-4d54-a02d-dfee7d4f908f" providerId="ADAL" clId="{4CF62B1D-2B5F-7B45-82BB-1CC680123113}" dt="2021-04-20T12:43:16.297" v="535" actId="478"/>
        <pc:sldMkLst>
          <pc:docMk/>
          <pc:sldMk cId="487046051" sldId="372"/>
        </pc:sldMkLst>
        <pc:spChg chg="add del mod">
          <ac:chgData name="Mark Herbert" userId="2018b251-adfe-4d54-a02d-dfee7d4f908f" providerId="ADAL" clId="{4CF62B1D-2B5F-7B45-82BB-1CC680123113}" dt="2021-04-20T12:42:44.219" v="533" actId="478"/>
          <ac:spMkLst>
            <pc:docMk/>
            <pc:sldMk cId="487046051" sldId="372"/>
            <ac:spMk id="2" creationId="{75559035-521F-E741-8F04-742B1B7ADC2D}"/>
          </ac:spMkLst>
        </pc:spChg>
        <pc:spChg chg="add del mod">
          <ac:chgData name="Mark Herbert" userId="2018b251-adfe-4d54-a02d-dfee7d4f908f" providerId="ADAL" clId="{4CF62B1D-2B5F-7B45-82BB-1CC680123113}" dt="2021-04-20T12:43:16.297" v="535" actId="478"/>
          <ac:spMkLst>
            <pc:docMk/>
            <pc:sldMk cId="487046051" sldId="372"/>
            <ac:spMk id="3" creationId="{DF4D9D42-96CB-0A48-BBE1-E79D71C862B7}"/>
          </ac:spMkLst>
        </pc:spChg>
        <pc:spChg chg="del">
          <ac:chgData name="Mark Herbert" userId="2018b251-adfe-4d54-a02d-dfee7d4f908f" providerId="ADAL" clId="{4CF62B1D-2B5F-7B45-82BB-1CC680123113}" dt="2021-04-20T12:42:38.989" v="531" actId="478"/>
          <ac:spMkLst>
            <pc:docMk/>
            <pc:sldMk cId="487046051" sldId="372"/>
            <ac:spMk id="8" creationId="{13247BAF-CBFC-154A-B64D-949D8EF8ECFF}"/>
          </ac:spMkLst>
        </pc:spChg>
      </pc:sldChg>
      <pc:sldChg chg="delSp modSp mod">
        <pc:chgData name="Mark Herbert" userId="2018b251-adfe-4d54-a02d-dfee7d4f908f" providerId="ADAL" clId="{4CF62B1D-2B5F-7B45-82BB-1CC680123113}" dt="2021-04-20T12:28:51.537" v="452" actId="1076"/>
        <pc:sldMkLst>
          <pc:docMk/>
          <pc:sldMk cId="2439093484" sldId="453"/>
        </pc:sldMkLst>
        <pc:spChg chg="mod">
          <ac:chgData name="Mark Herbert" userId="2018b251-adfe-4d54-a02d-dfee7d4f908f" providerId="ADAL" clId="{4CF62B1D-2B5F-7B45-82BB-1CC680123113}" dt="2021-04-20T12:28:51.537" v="452" actId="1076"/>
          <ac:spMkLst>
            <pc:docMk/>
            <pc:sldMk cId="2439093484" sldId="453"/>
            <ac:spMk id="10" creationId="{BA3FDBC8-31F3-2442-949C-4DDB4DFB9C8D}"/>
          </ac:spMkLst>
        </pc:spChg>
        <pc:spChg chg="del mod">
          <ac:chgData name="Mark Herbert" userId="2018b251-adfe-4d54-a02d-dfee7d4f908f" providerId="ADAL" clId="{4CF62B1D-2B5F-7B45-82BB-1CC680123113}" dt="2021-04-20T12:28:42.667" v="450" actId="478"/>
          <ac:spMkLst>
            <pc:docMk/>
            <pc:sldMk cId="2439093484" sldId="453"/>
            <ac:spMk id="11" creationId="{E8C9D9A5-9FDB-264E-ADC7-CA04391619A6}"/>
          </ac:spMkLst>
        </pc:spChg>
      </pc:sldChg>
      <pc:sldChg chg="modSp mod">
        <pc:chgData name="Mark Herbert" userId="2018b251-adfe-4d54-a02d-dfee7d4f908f" providerId="ADAL" clId="{4CF62B1D-2B5F-7B45-82BB-1CC680123113}" dt="2021-04-20T12:17:55.104" v="189" actId="1076"/>
        <pc:sldMkLst>
          <pc:docMk/>
          <pc:sldMk cId="1784027888" sldId="454"/>
        </pc:sldMkLst>
        <pc:spChg chg="mod">
          <ac:chgData name="Mark Herbert" userId="2018b251-adfe-4d54-a02d-dfee7d4f908f" providerId="ADAL" clId="{4CF62B1D-2B5F-7B45-82BB-1CC680123113}" dt="2021-04-20T12:17:55.104" v="189" actId="1076"/>
          <ac:spMkLst>
            <pc:docMk/>
            <pc:sldMk cId="1784027888" sldId="454"/>
            <ac:spMk id="11" creationId="{D4161FA3-200C-9C43-9281-796D20A64483}"/>
          </ac:spMkLst>
        </pc:spChg>
        <pc:graphicFrameChg chg="mod modGraphic">
          <ac:chgData name="Mark Herbert" userId="2018b251-adfe-4d54-a02d-dfee7d4f908f" providerId="ADAL" clId="{4CF62B1D-2B5F-7B45-82BB-1CC680123113}" dt="2021-04-20T12:16:02.398" v="163" actId="207"/>
          <ac:graphicFrameMkLst>
            <pc:docMk/>
            <pc:sldMk cId="1784027888" sldId="454"/>
            <ac:graphicFrameMk id="3" creationId="{8294F1E4-FDDD-48F2-BDA2-28A544BBAAF6}"/>
          </ac:graphicFrameMkLst>
        </pc:graphicFrameChg>
      </pc:sldChg>
      <pc:sldChg chg="delSp modSp del mod modNotesTx">
        <pc:chgData name="Mark Herbert" userId="2018b251-adfe-4d54-a02d-dfee7d4f908f" providerId="ADAL" clId="{4CF62B1D-2B5F-7B45-82BB-1CC680123113}" dt="2021-04-20T16:12:56.180" v="757" actId="2696"/>
        <pc:sldMkLst>
          <pc:docMk/>
          <pc:sldMk cId="1258444455" sldId="608"/>
        </pc:sldMkLst>
        <pc:spChg chg="del mod">
          <ac:chgData name="Mark Herbert" userId="2018b251-adfe-4d54-a02d-dfee7d4f908f" providerId="ADAL" clId="{4CF62B1D-2B5F-7B45-82BB-1CC680123113}" dt="2021-04-20T12:49:05.359" v="659" actId="478"/>
          <ac:spMkLst>
            <pc:docMk/>
            <pc:sldMk cId="1258444455" sldId="608"/>
            <ac:spMk id="9" creationId="{99D6BC2B-735C-6941-9DF1-A463FB8CA543}"/>
          </ac:spMkLst>
        </pc:spChg>
        <pc:spChg chg="mod">
          <ac:chgData name="Mark Herbert" userId="2018b251-adfe-4d54-a02d-dfee7d4f908f" providerId="ADAL" clId="{4CF62B1D-2B5F-7B45-82BB-1CC680123113}" dt="2021-04-20T12:56:10.988" v="755" actId="1076"/>
          <ac:spMkLst>
            <pc:docMk/>
            <pc:sldMk cId="1258444455" sldId="608"/>
            <ac:spMk id="17" creationId="{F2467BE8-1381-4CDC-A957-C28A30F96C33}"/>
          </ac:spMkLst>
        </pc:spChg>
        <pc:spChg chg="mod">
          <ac:chgData name="Mark Herbert" userId="2018b251-adfe-4d54-a02d-dfee7d4f908f" providerId="ADAL" clId="{4CF62B1D-2B5F-7B45-82BB-1CC680123113}" dt="2021-04-20T12:55:41.377" v="754" actId="1076"/>
          <ac:spMkLst>
            <pc:docMk/>
            <pc:sldMk cId="1258444455" sldId="608"/>
            <ac:spMk id="24" creationId="{82C1A0C8-11C1-4940-A73D-3B3537091F33}"/>
          </ac:spMkLst>
        </pc:spChg>
        <pc:picChg chg="mod">
          <ac:chgData name="Mark Herbert" userId="2018b251-adfe-4d54-a02d-dfee7d4f908f" providerId="ADAL" clId="{4CF62B1D-2B5F-7B45-82BB-1CC680123113}" dt="2021-04-20T12:55:38.525" v="753" actId="1076"/>
          <ac:picMkLst>
            <pc:docMk/>
            <pc:sldMk cId="1258444455" sldId="608"/>
            <ac:picMk id="11" creationId="{842B3262-3224-C54A-9208-B71E25D90595}"/>
          </ac:picMkLst>
        </pc:picChg>
      </pc:sldChg>
      <pc:sldChg chg="modSp mod">
        <pc:chgData name="Mark Herbert" userId="2018b251-adfe-4d54-a02d-dfee7d4f908f" providerId="ADAL" clId="{4CF62B1D-2B5F-7B45-82BB-1CC680123113}" dt="2021-04-20T12:42:02.809" v="530" actId="1076"/>
        <pc:sldMkLst>
          <pc:docMk/>
          <pc:sldMk cId="1720957988" sldId="634"/>
        </pc:sldMkLst>
        <pc:spChg chg="mod">
          <ac:chgData name="Mark Herbert" userId="2018b251-adfe-4d54-a02d-dfee7d4f908f" providerId="ADAL" clId="{4CF62B1D-2B5F-7B45-82BB-1CC680123113}" dt="2021-04-20T12:42:02.809" v="530" actId="1076"/>
          <ac:spMkLst>
            <pc:docMk/>
            <pc:sldMk cId="1720957988" sldId="634"/>
            <ac:spMk id="2" creationId="{A60AC6AA-9938-DC4E-AC69-CDB3EA455A8D}"/>
          </ac:spMkLst>
        </pc:spChg>
        <pc:spChg chg="mod">
          <ac:chgData name="Mark Herbert" userId="2018b251-adfe-4d54-a02d-dfee7d4f908f" providerId="ADAL" clId="{4CF62B1D-2B5F-7B45-82BB-1CC680123113}" dt="2021-04-20T12:34:46.063" v="479" actId="1076"/>
          <ac:spMkLst>
            <pc:docMk/>
            <pc:sldMk cId="1720957988" sldId="634"/>
            <ac:spMk id="8" creationId="{BB2CAC46-3EA1-104E-A7B8-F6277A60105C}"/>
          </ac:spMkLst>
        </pc:spChg>
      </pc:sldChg>
      <pc:sldChg chg="modSp mod">
        <pc:chgData name="Mark Herbert" userId="2018b251-adfe-4d54-a02d-dfee7d4f908f" providerId="ADAL" clId="{4CF62B1D-2B5F-7B45-82BB-1CC680123113}" dt="2021-04-20T12:07:12.197" v="1" actId="1076"/>
        <pc:sldMkLst>
          <pc:docMk/>
          <pc:sldMk cId="3551708292" sldId="686"/>
        </pc:sldMkLst>
        <pc:spChg chg="mod">
          <ac:chgData name="Mark Herbert" userId="2018b251-adfe-4d54-a02d-dfee7d4f908f" providerId="ADAL" clId="{4CF62B1D-2B5F-7B45-82BB-1CC680123113}" dt="2021-04-20T12:07:12.197" v="1" actId="1076"/>
          <ac:spMkLst>
            <pc:docMk/>
            <pc:sldMk cId="3551708292" sldId="686"/>
            <ac:spMk id="182" creationId="{00000000-0000-0000-0000-000000000000}"/>
          </ac:spMkLst>
        </pc:spChg>
      </pc:sldChg>
      <pc:sldChg chg="add">
        <pc:chgData name="Mark Herbert" userId="2018b251-adfe-4d54-a02d-dfee7d4f908f" providerId="ADAL" clId="{4CF62B1D-2B5F-7B45-82BB-1CC680123113}" dt="2021-04-20T16:12:53.690" v="756"/>
        <pc:sldMkLst>
          <pc:docMk/>
          <pc:sldMk cId="935639335" sldId="699"/>
        </pc:sldMkLst>
      </pc:sldChg>
    </pc:docChg>
  </pc:docChgLst>
  <pc:docChgLst>
    <pc:chgData name="Sian Dumas" userId="S::sian@colour-profiling.com::d0c18d62-381c-41a5-b8b8-aca3ffbb5dac" providerId="AD" clId="Web-{5B1032F3-EC8A-A5C5-D169-B8503F42FF8A}"/>
    <pc:docChg chg="modSld">
      <pc:chgData name="Sian Dumas" userId="S::sian@colour-profiling.com::d0c18d62-381c-41a5-b8b8-aca3ffbb5dac" providerId="AD" clId="Web-{5B1032F3-EC8A-A5C5-D169-B8503F42FF8A}" dt="2021-05-13T14:20:16.054" v="4" actId="20577"/>
      <pc:docMkLst>
        <pc:docMk/>
      </pc:docMkLst>
      <pc:sldChg chg="modSp">
        <pc:chgData name="Sian Dumas" userId="S::sian@colour-profiling.com::d0c18d62-381c-41a5-b8b8-aca3ffbb5dac" providerId="AD" clId="Web-{5B1032F3-EC8A-A5C5-D169-B8503F42FF8A}" dt="2021-05-13T14:20:16.054" v="4" actId="20577"/>
        <pc:sldMkLst>
          <pc:docMk/>
          <pc:sldMk cId="3109106656" sldId="637"/>
        </pc:sldMkLst>
        <pc:spChg chg="mod">
          <ac:chgData name="Sian Dumas" userId="S::sian@colour-profiling.com::d0c18d62-381c-41a5-b8b8-aca3ffbb5dac" providerId="AD" clId="Web-{5B1032F3-EC8A-A5C5-D169-B8503F42FF8A}" dt="2021-05-13T14:20:16.054" v="4" actId="20577"/>
          <ac:spMkLst>
            <pc:docMk/>
            <pc:sldMk cId="3109106656" sldId="637"/>
            <ac:spMk id="6" creationId="{380A4799-6F2F-514E-BB3C-1068C385623F}"/>
          </ac:spMkLst>
        </pc:spChg>
      </pc:sldChg>
    </pc:docChg>
  </pc:docChgLst>
  <pc:docChgLst>
    <pc:chgData name="Daniel Brooks" userId="ff9cde6f-c1b3-47fc-ac58-e71bedd0b91c" providerId="ADAL" clId="{3E005E13-44E4-4A80-842F-2AC7BC031377}"/>
    <pc:docChg chg="custSel modSld">
      <pc:chgData name="Daniel Brooks" userId="ff9cde6f-c1b3-47fc-ac58-e71bedd0b91c" providerId="ADAL" clId="{3E005E13-44E4-4A80-842F-2AC7BC031377}" dt="2021-10-04T08:58:30.637" v="147" actId="115"/>
      <pc:docMkLst>
        <pc:docMk/>
      </pc:docMkLst>
      <pc:sldChg chg="modSp mod">
        <pc:chgData name="Daniel Brooks" userId="ff9cde6f-c1b3-47fc-ac58-e71bedd0b91c" providerId="ADAL" clId="{3E005E13-44E4-4A80-842F-2AC7BC031377}" dt="2021-10-04T08:58:30.637" v="147" actId="115"/>
        <pc:sldMkLst>
          <pc:docMk/>
          <pc:sldMk cId="3109106656" sldId="637"/>
        </pc:sldMkLst>
        <pc:spChg chg="mod">
          <ac:chgData name="Daniel Brooks" userId="ff9cde6f-c1b3-47fc-ac58-e71bedd0b91c" providerId="ADAL" clId="{3E005E13-44E4-4A80-842F-2AC7BC031377}" dt="2021-10-04T08:58:30.637" v="147" actId="115"/>
          <ac:spMkLst>
            <pc:docMk/>
            <pc:sldMk cId="3109106656" sldId="637"/>
            <ac:spMk id="6" creationId="{380A4799-6F2F-514E-BB3C-1068C385623F}"/>
          </ac:spMkLst>
        </pc:spChg>
      </pc:sldChg>
    </pc:docChg>
  </pc:docChgLst>
  <pc:docChgLst>
    <pc:chgData name="Sian Dumas" userId="S::sian@colour-profiling.com::d0c18d62-381c-41a5-b8b8-aca3ffbb5dac" providerId="AD" clId="Web-{6EEDFC93-F625-8D60-278B-E3AECECA382F}"/>
    <pc:docChg chg="modSld">
      <pc:chgData name="Sian Dumas" userId="S::sian@colour-profiling.com::d0c18d62-381c-41a5-b8b8-aca3ffbb5dac" providerId="AD" clId="Web-{6EEDFC93-F625-8D60-278B-E3AECECA382F}" dt="2021-04-01T09:58:55.787" v="991"/>
      <pc:docMkLst>
        <pc:docMk/>
      </pc:docMkLst>
      <pc:sldChg chg="modNotes">
        <pc:chgData name="Sian Dumas" userId="S::sian@colour-profiling.com::d0c18d62-381c-41a5-b8b8-aca3ffbb5dac" providerId="AD" clId="Web-{6EEDFC93-F625-8D60-278B-E3AECECA382F}" dt="2021-04-01T09:42:25.696" v="911"/>
        <pc:sldMkLst>
          <pc:docMk/>
          <pc:sldMk cId="1173874095" sldId="270"/>
        </pc:sldMkLst>
      </pc:sldChg>
      <pc:sldChg chg="addSp modSp modNotes">
        <pc:chgData name="Sian Dumas" userId="S::sian@colour-profiling.com::d0c18d62-381c-41a5-b8b8-aca3ffbb5dac" providerId="AD" clId="Web-{6EEDFC93-F625-8D60-278B-E3AECECA382F}" dt="2021-04-01T09:23:12.568" v="549"/>
        <pc:sldMkLst>
          <pc:docMk/>
          <pc:sldMk cId="2743660478" sldId="271"/>
        </pc:sldMkLst>
        <pc:picChg chg="add mod">
          <ac:chgData name="Sian Dumas" userId="S::sian@colour-profiling.com::d0c18d62-381c-41a5-b8b8-aca3ffbb5dac" providerId="AD" clId="Web-{6EEDFC93-F625-8D60-278B-E3AECECA382F}" dt="2021-04-01T08:55:53.984" v="453" actId="1076"/>
          <ac:picMkLst>
            <pc:docMk/>
            <pc:sldMk cId="2743660478" sldId="271"/>
            <ac:picMk id="2" creationId="{C2A5F45A-CF40-4F8F-8185-71E42E17A45C}"/>
          </ac:picMkLst>
        </pc:picChg>
      </pc:sldChg>
      <pc:sldChg chg="modNotes">
        <pc:chgData name="Sian Dumas" userId="S::sian@colour-profiling.com::d0c18d62-381c-41a5-b8b8-aca3ffbb5dac" providerId="AD" clId="Web-{6EEDFC93-F625-8D60-278B-E3AECECA382F}" dt="2021-04-01T09:17:19.136" v="493"/>
        <pc:sldMkLst>
          <pc:docMk/>
          <pc:sldMk cId="3843095633" sldId="308"/>
        </pc:sldMkLst>
      </pc:sldChg>
      <pc:sldChg chg="modNotes">
        <pc:chgData name="Sian Dumas" userId="S::sian@colour-profiling.com::d0c18d62-381c-41a5-b8b8-aca3ffbb5dac" providerId="AD" clId="Web-{6EEDFC93-F625-8D60-278B-E3AECECA382F}" dt="2021-04-01T08:28:04.850" v="309"/>
        <pc:sldMkLst>
          <pc:docMk/>
          <pc:sldMk cId="2534560570" sldId="446"/>
        </pc:sldMkLst>
      </pc:sldChg>
      <pc:sldChg chg="modSp modNotes">
        <pc:chgData name="Sian Dumas" userId="S::sian@colour-profiling.com::d0c18d62-381c-41a5-b8b8-aca3ffbb5dac" providerId="AD" clId="Web-{6EEDFC93-F625-8D60-278B-E3AECECA382F}" dt="2021-04-01T08:47:07.893" v="379"/>
        <pc:sldMkLst>
          <pc:docMk/>
          <pc:sldMk cId="1766317319" sldId="482"/>
        </pc:sldMkLst>
        <pc:spChg chg="mod">
          <ac:chgData name="Sian Dumas" userId="S::sian@colour-profiling.com::d0c18d62-381c-41a5-b8b8-aca3ffbb5dac" providerId="AD" clId="Web-{6EEDFC93-F625-8D60-278B-E3AECECA382F}" dt="2021-04-01T08:40:19.790" v="327" actId="20577"/>
          <ac:spMkLst>
            <pc:docMk/>
            <pc:sldMk cId="1766317319" sldId="482"/>
            <ac:spMk id="192" creationId="{00000000-0000-0000-0000-000000000000}"/>
          </ac:spMkLst>
        </pc:spChg>
      </pc:sldChg>
      <pc:sldChg chg="modSp modNotes">
        <pc:chgData name="Sian Dumas" userId="S::sian@colour-profiling.com::d0c18d62-381c-41a5-b8b8-aca3ffbb5dac" providerId="AD" clId="Web-{6EEDFC93-F625-8D60-278B-E3AECECA382F}" dt="2021-04-01T09:58:55.787" v="991"/>
        <pc:sldMkLst>
          <pc:docMk/>
          <pc:sldMk cId="1832719585" sldId="509"/>
        </pc:sldMkLst>
        <pc:spChg chg="mod">
          <ac:chgData name="Sian Dumas" userId="S::sian@colour-profiling.com::d0c18d62-381c-41a5-b8b8-aca3ffbb5dac" providerId="AD" clId="Web-{6EEDFC93-F625-8D60-278B-E3AECECA382F}" dt="2021-04-01T09:58:34.068" v="943" actId="20577"/>
          <ac:spMkLst>
            <pc:docMk/>
            <pc:sldMk cId="1832719585" sldId="509"/>
            <ac:spMk id="2" creationId="{921A9A3F-C8E8-43B7-9C03-C3803A9BD2F6}"/>
          </ac:spMkLst>
        </pc:spChg>
      </pc:sldChg>
      <pc:sldChg chg="modNotes">
        <pc:chgData name="Sian Dumas" userId="S::sian@colour-profiling.com::d0c18d62-381c-41a5-b8b8-aca3ffbb5dac" providerId="AD" clId="Web-{6EEDFC93-F625-8D60-278B-E3AECECA382F}" dt="2021-04-01T08:16:19.771" v="16"/>
        <pc:sldMkLst>
          <pc:docMk/>
          <pc:sldMk cId="182378725" sldId="581"/>
        </pc:sldMkLst>
      </pc:sldChg>
      <pc:sldChg chg="modNotes">
        <pc:chgData name="Sian Dumas" userId="S::sian@colour-profiling.com::d0c18d62-381c-41a5-b8b8-aca3ffbb5dac" providerId="AD" clId="Web-{6EEDFC93-F625-8D60-278B-E3AECECA382F}" dt="2021-04-01T09:39:15.753" v="846"/>
        <pc:sldMkLst>
          <pc:docMk/>
          <pc:sldMk cId="2664762490" sldId="633"/>
        </pc:sldMkLst>
      </pc:sldChg>
      <pc:sldChg chg="modSp modNotes">
        <pc:chgData name="Sian Dumas" userId="S::sian@colour-profiling.com::d0c18d62-381c-41a5-b8b8-aca3ffbb5dac" providerId="AD" clId="Web-{6EEDFC93-F625-8D60-278B-E3AECECA382F}" dt="2021-04-01T09:39:53.676" v="848"/>
        <pc:sldMkLst>
          <pc:docMk/>
          <pc:sldMk cId="3667722148" sldId="643"/>
        </pc:sldMkLst>
        <pc:spChg chg="mod">
          <ac:chgData name="Sian Dumas" userId="S::sian@colour-profiling.com::d0c18d62-381c-41a5-b8b8-aca3ffbb5dac" providerId="AD" clId="Web-{6EEDFC93-F625-8D60-278B-E3AECECA382F}" dt="2021-04-01T09:32:48.069" v="550" actId="20577"/>
          <ac:spMkLst>
            <pc:docMk/>
            <pc:sldMk cId="3667722148" sldId="643"/>
            <ac:spMk id="11" creationId="{D4161FA3-200C-9C43-9281-796D20A64483}"/>
          </ac:spMkLst>
        </pc:spChg>
      </pc:sldChg>
    </pc:docChg>
  </pc:docChgLst>
  <pc:docChgLst>
    <pc:chgData name="Daniel Brooks" userId="ff9cde6f-c1b3-47fc-ac58-e71bedd0b91c" providerId="ADAL" clId="{8D38570C-9DE6-44D3-89E5-77BF67400E1C}"/>
    <pc:docChg chg="custSel modSld">
      <pc:chgData name="Daniel Brooks" userId="ff9cde6f-c1b3-47fc-ac58-e71bedd0b91c" providerId="ADAL" clId="{8D38570C-9DE6-44D3-89E5-77BF67400E1C}" dt="2021-02-04T12:31:59.456" v="4" actId="1076"/>
      <pc:docMkLst>
        <pc:docMk/>
      </pc:docMkLst>
      <pc:sldChg chg="delSp modSp mod">
        <pc:chgData name="Daniel Brooks" userId="ff9cde6f-c1b3-47fc-ac58-e71bedd0b91c" providerId="ADAL" clId="{8D38570C-9DE6-44D3-89E5-77BF67400E1C}" dt="2021-02-04T12:31:05.951" v="1" actId="14100"/>
        <pc:sldMkLst>
          <pc:docMk/>
          <pc:sldMk cId="3281789462" sldId="257"/>
        </pc:sldMkLst>
        <pc:spChg chg="mod">
          <ac:chgData name="Daniel Brooks" userId="ff9cde6f-c1b3-47fc-ac58-e71bedd0b91c" providerId="ADAL" clId="{8D38570C-9DE6-44D3-89E5-77BF67400E1C}" dt="2021-02-04T12:31:05.951" v="1" actId="14100"/>
          <ac:spMkLst>
            <pc:docMk/>
            <pc:sldMk cId="3281789462" sldId="257"/>
            <ac:spMk id="6" creationId="{C41A4ACA-164D-1D45-BE9D-20D2D3F76C14}"/>
          </ac:spMkLst>
        </pc:spChg>
        <pc:picChg chg="del">
          <ac:chgData name="Daniel Brooks" userId="ff9cde6f-c1b3-47fc-ac58-e71bedd0b91c" providerId="ADAL" clId="{8D38570C-9DE6-44D3-89E5-77BF67400E1C}" dt="2021-02-04T12:31:00.775" v="0" actId="478"/>
          <ac:picMkLst>
            <pc:docMk/>
            <pc:sldMk cId="3281789462" sldId="257"/>
            <ac:picMk id="8" creationId="{4E25B912-02F3-844D-8FCD-9BCE612A8E5C}"/>
          </ac:picMkLst>
        </pc:picChg>
      </pc:sldChg>
      <pc:sldChg chg="modSp mod">
        <pc:chgData name="Daniel Brooks" userId="ff9cde6f-c1b3-47fc-ac58-e71bedd0b91c" providerId="ADAL" clId="{8D38570C-9DE6-44D3-89E5-77BF67400E1C}" dt="2021-02-04T12:31:23.135" v="2" actId="1076"/>
        <pc:sldMkLst>
          <pc:docMk/>
          <pc:sldMk cId="2743660478" sldId="271"/>
        </pc:sldMkLst>
        <pc:picChg chg="mod">
          <ac:chgData name="Daniel Brooks" userId="ff9cde6f-c1b3-47fc-ac58-e71bedd0b91c" providerId="ADAL" clId="{8D38570C-9DE6-44D3-89E5-77BF67400E1C}" dt="2021-02-04T12:31:23.135" v="2" actId="1076"/>
          <ac:picMkLst>
            <pc:docMk/>
            <pc:sldMk cId="2743660478" sldId="271"/>
            <ac:picMk id="11" creationId="{3CDB8512-3048-5D47-8AA6-BA8E5506E9C2}"/>
          </ac:picMkLst>
        </pc:picChg>
      </pc:sldChg>
      <pc:sldChg chg="modSp mod">
        <pc:chgData name="Daniel Brooks" userId="ff9cde6f-c1b3-47fc-ac58-e71bedd0b91c" providerId="ADAL" clId="{8D38570C-9DE6-44D3-89E5-77BF67400E1C}" dt="2021-02-04T12:31:45.554" v="3" actId="1076"/>
        <pc:sldMkLst>
          <pc:docMk/>
          <pc:sldMk cId="587603551" sldId="454"/>
        </pc:sldMkLst>
        <pc:picChg chg="mod">
          <ac:chgData name="Daniel Brooks" userId="ff9cde6f-c1b3-47fc-ac58-e71bedd0b91c" providerId="ADAL" clId="{8D38570C-9DE6-44D3-89E5-77BF67400E1C}" dt="2021-02-04T12:31:45.554" v="3" actId="1076"/>
          <ac:picMkLst>
            <pc:docMk/>
            <pc:sldMk cId="587603551" sldId="454"/>
            <ac:picMk id="8" creationId="{5081C487-B8C6-0343-89ED-C60FF7DB38A8}"/>
          </ac:picMkLst>
        </pc:picChg>
      </pc:sldChg>
      <pc:sldChg chg="modSp mod">
        <pc:chgData name="Daniel Brooks" userId="ff9cde6f-c1b3-47fc-ac58-e71bedd0b91c" providerId="ADAL" clId="{8D38570C-9DE6-44D3-89E5-77BF67400E1C}" dt="2021-02-04T12:31:59.456" v="4" actId="1076"/>
        <pc:sldMkLst>
          <pc:docMk/>
          <pc:sldMk cId="2834245915" sldId="511"/>
        </pc:sldMkLst>
        <pc:picChg chg="mod">
          <ac:chgData name="Daniel Brooks" userId="ff9cde6f-c1b3-47fc-ac58-e71bedd0b91c" providerId="ADAL" clId="{8D38570C-9DE6-44D3-89E5-77BF67400E1C}" dt="2021-02-04T12:31:59.456" v="4" actId="1076"/>
          <ac:picMkLst>
            <pc:docMk/>
            <pc:sldMk cId="2834245915" sldId="511"/>
            <ac:picMk id="9" creationId="{1C55485B-56F5-EA4B-A66F-F50AA937654A}"/>
          </ac:picMkLst>
        </pc:picChg>
      </pc:sldChg>
    </pc:docChg>
  </pc:docChgLst>
  <pc:docChgLst>
    <pc:chgData name="Mark Herbert" userId="S::mark@colour-profiling.com::15902831-cc1d-4d1a-b05d-88318b84e529" providerId="AD" clId="Web-{A7763E8C-56C2-5FB0-67DD-1074D04458B7}"/>
    <pc:docChg chg="modSld">
      <pc:chgData name="Mark Herbert" userId="S::mark@colour-profiling.com::15902831-cc1d-4d1a-b05d-88318b84e529" providerId="AD" clId="Web-{A7763E8C-56C2-5FB0-67DD-1074D04458B7}" dt="2021-08-25T12:25:14.946" v="126" actId="20577"/>
      <pc:docMkLst>
        <pc:docMk/>
      </pc:docMkLst>
      <pc:sldChg chg="modSp">
        <pc:chgData name="Mark Herbert" userId="S::mark@colour-profiling.com::15902831-cc1d-4d1a-b05d-88318b84e529" providerId="AD" clId="Web-{A7763E8C-56C2-5FB0-67DD-1074D04458B7}" dt="2021-08-25T12:24:14.710" v="74" actId="20577"/>
        <pc:sldMkLst>
          <pc:docMk/>
          <pc:sldMk cId="2439093484" sldId="453"/>
        </pc:sldMkLst>
        <pc:spChg chg="mod">
          <ac:chgData name="Mark Herbert" userId="S::mark@colour-profiling.com::15902831-cc1d-4d1a-b05d-88318b84e529" providerId="AD" clId="Web-{A7763E8C-56C2-5FB0-67DD-1074D04458B7}" dt="2021-08-25T12:24:14.710" v="74" actId="20577"/>
          <ac:spMkLst>
            <pc:docMk/>
            <pc:sldMk cId="2439093484" sldId="453"/>
            <ac:spMk id="10" creationId="{BA3FDBC8-31F3-2442-949C-4DDB4DFB9C8D}"/>
          </ac:spMkLst>
        </pc:spChg>
      </pc:sldChg>
      <pc:sldChg chg="modSp">
        <pc:chgData name="Mark Herbert" userId="S::mark@colour-profiling.com::15902831-cc1d-4d1a-b05d-88318b84e529" providerId="AD" clId="Web-{A7763E8C-56C2-5FB0-67DD-1074D04458B7}" dt="2021-08-25T12:21:36.535" v="4" actId="20577"/>
        <pc:sldMkLst>
          <pc:docMk/>
          <pc:sldMk cId="2557649422" sldId="615"/>
        </pc:sldMkLst>
        <pc:spChg chg="mod">
          <ac:chgData name="Mark Herbert" userId="S::mark@colour-profiling.com::15902831-cc1d-4d1a-b05d-88318b84e529" providerId="AD" clId="Web-{A7763E8C-56C2-5FB0-67DD-1074D04458B7}" dt="2021-08-25T12:21:36.535" v="4" actId="20577"/>
          <ac:spMkLst>
            <pc:docMk/>
            <pc:sldMk cId="2557649422" sldId="615"/>
            <ac:spMk id="5" creationId="{540C2F52-C418-8542-85C4-838CC7624AE0}"/>
          </ac:spMkLst>
        </pc:spChg>
      </pc:sldChg>
      <pc:sldChg chg="modSp">
        <pc:chgData name="Mark Herbert" userId="S::mark@colour-profiling.com::15902831-cc1d-4d1a-b05d-88318b84e529" providerId="AD" clId="Web-{A7763E8C-56C2-5FB0-67DD-1074D04458B7}" dt="2021-08-25T12:25:14.946" v="126" actId="20577"/>
        <pc:sldMkLst>
          <pc:docMk/>
          <pc:sldMk cId="3109106656" sldId="637"/>
        </pc:sldMkLst>
        <pc:spChg chg="mod">
          <ac:chgData name="Mark Herbert" userId="S::mark@colour-profiling.com::15902831-cc1d-4d1a-b05d-88318b84e529" providerId="AD" clId="Web-{A7763E8C-56C2-5FB0-67DD-1074D04458B7}" dt="2021-08-25T12:25:14.946" v="126" actId="20577"/>
          <ac:spMkLst>
            <pc:docMk/>
            <pc:sldMk cId="3109106656" sldId="637"/>
            <ac:spMk id="6" creationId="{380A4799-6F2F-514E-BB3C-1068C385623F}"/>
          </ac:spMkLst>
        </pc:spChg>
      </pc:sldChg>
    </pc:docChg>
  </pc:docChgLst>
  <pc:docChgLst>
    <pc:chgData name="Jayne Holloway" userId="S::jayne@colour-profiling.com::acd824e0-849b-439c-b4c6-53770188c5fe" providerId="AD" clId="Web-{D1862047-B670-5440-F050-7B407939D1A8}"/>
    <pc:docChg chg="modSld">
      <pc:chgData name="Jayne Holloway" userId="S::jayne@colour-profiling.com::acd824e0-849b-439c-b4c6-53770188c5fe" providerId="AD" clId="Web-{D1862047-B670-5440-F050-7B407939D1A8}" dt="2021-08-26T13:05:13.084" v="45"/>
      <pc:docMkLst>
        <pc:docMk/>
      </pc:docMkLst>
      <pc:sldChg chg="addSp delSp modSp">
        <pc:chgData name="Jayne Holloway" userId="S::jayne@colour-profiling.com::acd824e0-849b-439c-b4c6-53770188c5fe" providerId="AD" clId="Web-{D1862047-B670-5440-F050-7B407939D1A8}" dt="2021-08-26T13:03:34.253" v="21" actId="1076"/>
        <pc:sldMkLst>
          <pc:docMk/>
          <pc:sldMk cId="540909167" sldId="280"/>
        </pc:sldMkLst>
        <pc:spChg chg="mod">
          <ac:chgData name="Jayne Holloway" userId="S::jayne@colour-profiling.com::acd824e0-849b-439c-b4c6-53770188c5fe" providerId="AD" clId="Web-{D1862047-B670-5440-F050-7B407939D1A8}" dt="2021-08-26T13:03:34.253" v="21" actId="1076"/>
          <ac:spMkLst>
            <pc:docMk/>
            <pc:sldMk cId="540909167" sldId="280"/>
            <ac:spMk id="9" creationId="{4B9F1CFB-BEA8-7049-AE7A-A8B1BEBC9DB2}"/>
          </ac:spMkLst>
        </pc:spChg>
        <pc:picChg chg="add del mod">
          <ac:chgData name="Jayne Holloway" userId="S::jayne@colour-profiling.com::acd824e0-849b-439c-b4c6-53770188c5fe" providerId="AD" clId="Web-{D1862047-B670-5440-F050-7B407939D1A8}" dt="2021-08-26T13:03:32.659" v="19"/>
          <ac:picMkLst>
            <pc:docMk/>
            <pc:sldMk cId="540909167" sldId="280"/>
            <ac:picMk id="4" creationId="{4FA4C2DD-D955-4DC8-8309-351CDF9E7688}"/>
          </ac:picMkLst>
        </pc:picChg>
        <pc:picChg chg="add del">
          <ac:chgData name="Jayne Holloway" userId="S::jayne@colour-profiling.com::acd824e0-849b-439c-b4c6-53770188c5fe" providerId="AD" clId="Web-{D1862047-B670-5440-F050-7B407939D1A8}" dt="2021-08-26T13:03:33.675" v="20"/>
          <ac:picMkLst>
            <pc:docMk/>
            <pc:sldMk cId="540909167" sldId="280"/>
            <ac:picMk id="12" creationId="{BCD53EA0-8060-43D7-9A9C-44F940902491}"/>
          </ac:picMkLst>
        </pc:picChg>
      </pc:sldChg>
      <pc:sldChg chg="addSp delSp modSp">
        <pc:chgData name="Jayne Holloway" userId="S::jayne@colour-profiling.com::acd824e0-849b-439c-b4c6-53770188c5fe" providerId="AD" clId="Web-{D1862047-B670-5440-F050-7B407939D1A8}" dt="2021-08-26T13:01:41.062" v="11" actId="1076"/>
        <pc:sldMkLst>
          <pc:docMk/>
          <pc:sldMk cId="2439093484" sldId="453"/>
        </pc:sldMkLst>
        <pc:picChg chg="add mod">
          <ac:chgData name="Jayne Holloway" userId="S::jayne@colour-profiling.com::acd824e0-849b-439c-b4c6-53770188c5fe" providerId="AD" clId="Web-{D1862047-B670-5440-F050-7B407939D1A8}" dt="2021-08-26T13:01:41.062" v="11" actId="1076"/>
          <ac:picMkLst>
            <pc:docMk/>
            <pc:sldMk cId="2439093484" sldId="453"/>
            <ac:picMk id="3" creationId="{123D3474-00E7-4828-B40A-A4479594EB9A}"/>
          </ac:picMkLst>
        </pc:picChg>
        <pc:picChg chg="del">
          <ac:chgData name="Jayne Holloway" userId="S::jayne@colour-profiling.com::acd824e0-849b-439c-b4c6-53770188c5fe" providerId="AD" clId="Web-{D1862047-B670-5440-F050-7B407939D1A8}" dt="2021-08-26T13:01:22.953" v="5"/>
          <ac:picMkLst>
            <pc:docMk/>
            <pc:sldMk cId="2439093484" sldId="453"/>
            <ac:picMk id="7" creationId="{1CC83B69-A6D1-48DD-8CEE-E0667B118A4D}"/>
          </ac:picMkLst>
        </pc:picChg>
      </pc:sldChg>
      <pc:sldChg chg="modNotes">
        <pc:chgData name="Jayne Holloway" userId="S::jayne@colour-profiling.com::acd824e0-849b-439c-b4c6-53770188c5fe" providerId="AD" clId="Web-{D1862047-B670-5440-F050-7B407939D1A8}" dt="2021-08-26T13:05:13.084" v="45"/>
        <pc:sldMkLst>
          <pc:docMk/>
          <pc:sldMk cId="2823065382" sldId="655"/>
        </pc:sldMkLst>
      </pc:sldChg>
      <pc:sldChg chg="addSp delSp modSp">
        <pc:chgData name="Jayne Holloway" userId="S::jayne@colour-profiling.com::acd824e0-849b-439c-b4c6-53770188c5fe" providerId="AD" clId="Web-{D1862047-B670-5440-F050-7B407939D1A8}" dt="2021-08-26T13:00:06.654" v="4" actId="1076"/>
        <pc:sldMkLst>
          <pc:docMk/>
          <pc:sldMk cId="935639335" sldId="699"/>
        </pc:sldMkLst>
        <pc:picChg chg="add mod">
          <ac:chgData name="Jayne Holloway" userId="S::jayne@colour-profiling.com::acd824e0-849b-439c-b4c6-53770188c5fe" providerId="AD" clId="Web-{D1862047-B670-5440-F050-7B407939D1A8}" dt="2021-08-26T13:00:06.654" v="4" actId="1076"/>
          <ac:picMkLst>
            <pc:docMk/>
            <pc:sldMk cId="935639335" sldId="699"/>
            <ac:picMk id="2" creationId="{1A335CF9-2FF9-4CA7-AADF-D9B91AACB1F8}"/>
          </ac:picMkLst>
        </pc:picChg>
        <pc:picChg chg="del">
          <ac:chgData name="Jayne Holloway" userId="S::jayne@colour-profiling.com::acd824e0-849b-439c-b4c6-53770188c5fe" providerId="AD" clId="Web-{D1862047-B670-5440-F050-7B407939D1A8}" dt="2021-08-26T12:59:42.918" v="0"/>
          <ac:picMkLst>
            <pc:docMk/>
            <pc:sldMk cId="935639335" sldId="699"/>
            <ac:picMk id="3" creationId="{CC6C3D93-BDE6-4677-9304-9CF1CEC83780}"/>
          </ac:picMkLst>
        </pc:picChg>
      </pc:sldChg>
    </pc:docChg>
  </pc:docChgLst>
  <pc:docChgLst>
    <pc:chgData name="Sian Dumas" userId="S::sian@colour-profiling.com::d0c18d62-381c-41a5-b8b8-aca3ffbb5dac" providerId="AD" clId="Web-{4BD8BD9F-B0DE-B000-FBD7-1F91912BAAE6}"/>
    <pc:docChg chg="modSld">
      <pc:chgData name="Sian Dumas" userId="S::sian@colour-profiling.com::d0c18d62-381c-41a5-b8b8-aca3ffbb5dac" providerId="AD" clId="Web-{4BD8BD9F-B0DE-B000-FBD7-1F91912BAAE6}" dt="2021-04-13T13:56:04.306" v="334"/>
      <pc:docMkLst>
        <pc:docMk/>
      </pc:docMkLst>
      <pc:sldChg chg="modNotes">
        <pc:chgData name="Sian Dumas" userId="S::sian@colour-profiling.com::d0c18d62-381c-41a5-b8b8-aca3ffbb5dac" providerId="AD" clId="Web-{4BD8BD9F-B0DE-B000-FBD7-1F91912BAAE6}" dt="2021-04-13T13:19:50.182" v="1"/>
        <pc:sldMkLst>
          <pc:docMk/>
          <pc:sldMk cId="1016946719" sldId="645"/>
        </pc:sldMkLst>
      </pc:sldChg>
      <pc:sldChg chg="addSp modSp addAnim delAnim modAnim modNotes">
        <pc:chgData name="Sian Dumas" userId="S::sian@colour-profiling.com::d0c18d62-381c-41a5-b8b8-aca3ffbb5dac" providerId="AD" clId="Web-{4BD8BD9F-B0DE-B000-FBD7-1F91912BAAE6}" dt="2021-04-13T13:29:50.621" v="76"/>
        <pc:sldMkLst>
          <pc:docMk/>
          <pc:sldMk cId="98638424" sldId="653"/>
        </pc:sldMkLst>
        <pc:spChg chg="add mod">
          <ac:chgData name="Sian Dumas" userId="S::sian@colour-profiling.com::d0c18d62-381c-41a5-b8b8-aca3ffbb5dac" providerId="AD" clId="Web-{4BD8BD9F-B0DE-B000-FBD7-1F91912BAAE6}" dt="2021-04-13T13:27:23.351" v="45" actId="20577"/>
          <ac:spMkLst>
            <pc:docMk/>
            <pc:sldMk cId="98638424" sldId="653"/>
            <ac:spMk id="5" creationId="{C8C87DEC-4B7D-42CC-8452-FA274844F9C0}"/>
          </ac:spMkLst>
        </pc:spChg>
        <pc:spChg chg="add mod">
          <ac:chgData name="Sian Dumas" userId="S::sian@colour-profiling.com::d0c18d62-381c-41a5-b8b8-aca3ffbb5dac" providerId="AD" clId="Web-{4BD8BD9F-B0DE-B000-FBD7-1F91912BAAE6}" dt="2021-04-13T13:29:27.073" v="72" actId="1076"/>
          <ac:spMkLst>
            <pc:docMk/>
            <pc:sldMk cId="98638424" sldId="653"/>
            <ac:spMk id="7" creationId="{F6EBFFD4-594F-498A-B2DA-C248014CB02D}"/>
          </ac:spMkLst>
        </pc:spChg>
        <pc:spChg chg="mod">
          <ac:chgData name="Sian Dumas" userId="S::sian@colour-profiling.com::d0c18d62-381c-41a5-b8b8-aca3ffbb5dac" providerId="AD" clId="Web-{4BD8BD9F-B0DE-B000-FBD7-1F91912BAAE6}" dt="2021-04-13T13:28:25.884" v="64" actId="20577"/>
          <ac:spMkLst>
            <pc:docMk/>
            <pc:sldMk cId="98638424" sldId="653"/>
            <ac:spMk id="8" creationId="{AB0DEDE0-C482-1641-AE18-F75E2D51CF63}"/>
          </ac:spMkLst>
        </pc:spChg>
        <pc:spChg chg="mod">
          <ac:chgData name="Sian Dumas" userId="S::sian@colour-profiling.com::d0c18d62-381c-41a5-b8b8-aca3ffbb5dac" providerId="AD" clId="Web-{4BD8BD9F-B0DE-B000-FBD7-1F91912BAAE6}" dt="2021-04-13T13:27:52.493" v="61" actId="1076"/>
          <ac:spMkLst>
            <pc:docMk/>
            <pc:sldMk cId="98638424" sldId="653"/>
            <ac:spMk id="10" creationId="{AE270384-2004-AF42-BC4F-BA96B80C704B}"/>
          </ac:spMkLst>
        </pc:spChg>
      </pc:sldChg>
      <pc:sldChg chg="modNotes">
        <pc:chgData name="Sian Dumas" userId="S::sian@colour-profiling.com::d0c18d62-381c-41a5-b8b8-aca3ffbb5dac" providerId="AD" clId="Web-{4BD8BD9F-B0DE-B000-FBD7-1F91912BAAE6}" dt="2021-04-13T13:40:01.045" v="116"/>
        <pc:sldMkLst>
          <pc:docMk/>
          <pc:sldMk cId="2542630671" sldId="680"/>
        </pc:sldMkLst>
      </pc:sldChg>
      <pc:sldChg chg="modSp modNotes">
        <pc:chgData name="Sian Dumas" userId="S::sian@colour-profiling.com::d0c18d62-381c-41a5-b8b8-aca3ffbb5dac" providerId="AD" clId="Web-{4BD8BD9F-B0DE-B000-FBD7-1F91912BAAE6}" dt="2021-04-13T13:50:42.594" v="192"/>
        <pc:sldMkLst>
          <pc:docMk/>
          <pc:sldMk cId="1122065119" sldId="683"/>
        </pc:sldMkLst>
        <pc:spChg chg="mod">
          <ac:chgData name="Sian Dumas" userId="S::sian@colour-profiling.com::d0c18d62-381c-41a5-b8b8-aca3ffbb5dac" providerId="AD" clId="Web-{4BD8BD9F-B0DE-B000-FBD7-1F91912BAAE6}" dt="2021-04-13T13:47:23.948" v="183" actId="20577"/>
          <ac:spMkLst>
            <pc:docMk/>
            <pc:sldMk cId="1122065119" sldId="683"/>
            <ac:spMk id="178" creationId="{00000000-0000-0000-0000-000000000000}"/>
          </ac:spMkLst>
        </pc:spChg>
      </pc:sldChg>
      <pc:sldChg chg="modSp modNotes">
        <pc:chgData name="Sian Dumas" userId="S::sian@colour-profiling.com::d0c18d62-381c-41a5-b8b8-aca3ffbb5dac" providerId="AD" clId="Web-{4BD8BD9F-B0DE-B000-FBD7-1F91912BAAE6}" dt="2021-04-13T13:56:04.306" v="334"/>
        <pc:sldMkLst>
          <pc:docMk/>
          <pc:sldMk cId="2553401085" sldId="684"/>
        </pc:sldMkLst>
        <pc:spChg chg="mod">
          <ac:chgData name="Sian Dumas" userId="S::sian@colour-profiling.com::d0c18d62-381c-41a5-b8b8-aca3ffbb5dac" providerId="AD" clId="Web-{4BD8BD9F-B0DE-B000-FBD7-1F91912BAAE6}" dt="2021-04-13T13:53:41.631" v="202" actId="20577"/>
          <ac:spMkLst>
            <pc:docMk/>
            <pc:sldMk cId="2553401085" sldId="684"/>
            <ac:spMk id="178" creationId="{00000000-0000-0000-0000-000000000000}"/>
          </ac:spMkLst>
        </pc:spChg>
      </pc:sldChg>
      <pc:sldChg chg="modSp">
        <pc:chgData name="Sian Dumas" userId="S::sian@colour-profiling.com::d0c18d62-381c-41a5-b8b8-aca3ffbb5dac" providerId="AD" clId="Web-{4BD8BD9F-B0DE-B000-FBD7-1F91912BAAE6}" dt="2021-04-13T13:21:25.325" v="6" actId="20577"/>
        <pc:sldMkLst>
          <pc:docMk/>
          <pc:sldMk cId="2821258941" sldId="691"/>
        </pc:sldMkLst>
        <pc:spChg chg="mod">
          <ac:chgData name="Sian Dumas" userId="S::sian@colour-profiling.com::d0c18d62-381c-41a5-b8b8-aca3ffbb5dac" providerId="AD" clId="Web-{4BD8BD9F-B0DE-B000-FBD7-1F91912BAAE6}" dt="2021-04-13T13:21:25.325" v="6" actId="20577"/>
          <ac:spMkLst>
            <pc:docMk/>
            <pc:sldMk cId="2821258941" sldId="691"/>
            <ac:spMk id="3" creationId="{2D6E85D1-D386-6D41-A3E6-CD361DFE155D}"/>
          </ac:spMkLst>
        </pc:spChg>
      </pc:sldChg>
      <pc:sldChg chg="modNotes">
        <pc:chgData name="Sian Dumas" userId="S::sian@colour-profiling.com::d0c18d62-381c-41a5-b8b8-aca3ffbb5dac" providerId="AD" clId="Web-{4BD8BD9F-B0DE-B000-FBD7-1F91912BAAE6}" dt="2021-04-13T13:42:13.064" v="122"/>
        <pc:sldMkLst>
          <pc:docMk/>
          <pc:sldMk cId="4119615189" sldId="695"/>
        </pc:sldMkLst>
      </pc:sldChg>
    </pc:docChg>
  </pc:docChgLst>
  <pc:docChgLst>
    <pc:chgData name="Sian Dumas" userId="S::sian@colour-profiling.com::d0c18d62-381c-41a5-b8b8-aca3ffbb5dac" providerId="AD" clId="Web-{771926A3-C1D5-9C06-D22F-A28B1B66AB1F}"/>
    <pc:docChg chg="modSld">
      <pc:chgData name="Sian Dumas" userId="S::sian@colour-profiling.com::d0c18d62-381c-41a5-b8b8-aca3ffbb5dac" providerId="AD" clId="Web-{771926A3-C1D5-9C06-D22F-A28B1B66AB1F}" dt="2021-04-08T12:07:14.588" v="8" actId="1076"/>
      <pc:docMkLst>
        <pc:docMk/>
      </pc:docMkLst>
      <pc:sldChg chg="modSp">
        <pc:chgData name="Sian Dumas" userId="S::sian@colour-profiling.com::d0c18d62-381c-41a5-b8b8-aca3ffbb5dac" providerId="AD" clId="Web-{771926A3-C1D5-9C06-D22F-A28B1B66AB1F}" dt="2021-04-08T12:07:14.588" v="8" actId="1076"/>
        <pc:sldMkLst>
          <pc:docMk/>
          <pc:sldMk cId="18121320" sldId="640"/>
        </pc:sldMkLst>
        <pc:spChg chg="mod">
          <ac:chgData name="Sian Dumas" userId="S::sian@colour-profiling.com::d0c18d62-381c-41a5-b8b8-aca3ffbb5dac" providerId="AD" clId="Web-{771926A3-C1D5-9C06-D22F-A28B1B66AB1F}" dt="2021-04-08T12:07:14.588" v="8" actId="1076"/>
          <ac:spMkLst>
            <pc:docMk/>
            <pc:sldMk cId="18121320" sldId="640"/>
            <ac:spMk id="6" creationId="{C41A4ACA-164D-1D45-BE9D-20D2D3F76C14}"/>
          </ac:spMkLst>
        </pc:spChg>
      </pc:sldChg>
    </pc:docChg>
  </pc:docChgLst>
  <pc:docChgLst>
    <pc:chgData name="Sian Dumas" userId="S::sian@colour-profiling.com::d0c18d62-381c-41a5-b8b8-aca3ffbb5dac" providerId="AD" clId="Web-{25DB60F2-0701-C5F1-4CF3-1F9F989DCF66}"/>
    <pc:docChg chg="modSld">
      <pc:chgData name="Sian Dumas" userId="S::sian@colour-profiling.com::d0c18d62-381c-41a5-b8b8-aca3ffbb5dac" providerId="AD" clId="Web-{25DB60F2-0701-C5F1-4CF3-1F9F989DCF66}" dt="2021-04-20T13:09:16.028" v="304"/>
      <pc:docMkLst>
        <pc:docMk/>
      </pc:docMkLst>
      <pc:sldChg chg="modNotes">
        <pc:chgData name="Sian Dumas" userId="S::sian@colour-profiling.com::d0c18d62-381c-41a5-b8b8-aca3ffbb5dac" providerId="AD" clId="Web-{25DB60F2-0701-C5F1-4CF3-1F9F989DCF66}" dt="2021-04-20T12:10:27.415" v="4"/>
        <pc:sldMkLst>
          <pc:docMk/>
          <pc:sldMk cId="540909167" sldId="280"/>
        </pc:sldMkLst>
      </pc:sldChg>
      <pc:sldChg chg="modNotes">
        <pc:chgData name="Sian Dumas" userId="S::sian@colour-profiling.com::d0c18d62-381c-41a5-b8b8-aca3ffbb5dac" providerId="AD" clId="Web-{25DB60F2-0701-C5F1-4CF3-1F9F989DCF66}" dt="2021-04-20T12:34:43.404" v="194"/>
        <pc:sldMkLst>
          <pc:docMk/>
          <pc:sldMk cId="4255595497" sldId="313"/>
        </pc:sldMkLst>
      </pc:sldChg>
      <pc:sldChg chg="modNotes">
        <pc:chgData name="Sian Dumas" userId="S::sian@colour-profiling.com::d0c18d62-381c-41a5-b8b8-aca3ffbb5dac" providerId="AD" clId="Web-{25DB60F2-0701-C5F1-4CF3-1F9F989DCF66}" dt="2021-04-20T12:27:41.867" v="174"/>
        <pc:sldMkLst>
          <pc:docMk/>
          <pc:sldMk cId="2439093484" sldId="453"/>
        </pc:sldMkLst>
      </pc:sldChg>
      <pc:sldChg chg="modNotes">
        <pc:chgData name="Sian Dumas" userId="S::sian@colour-profiling.com::d0c18d62-381c-41a5-b8b8-aca3ffbb5dac" providerId="AD" clId="Web-{25DB60F2-0701-C5F1-4CF3-1F9F989DCF66}" dt="2021-04-20T12:15:39.424" v="55"/>
        <pc:sldMkLst>
          <pc:docMk/>
          <pc:sldMk cId="1784027888" sldId="454"/>
        </pc:sldMkLst>
      </pc:sldChg>
      <pc:sldChg chg="modSp modNotes">
        <pc:chgData name="Sian Dumas" userId="S::sian@colour-profiling.com::d0c18d62-381c-41a5-b8b8-aca3ffbb5dac" providerId="AD" clId="Web-{25DB60F2-0701-C5F1-4CF3-1F9F989DCF66}" dt="2021-04-20T13:09:16.028" v="304"/>
        <pc:sldMkLst>
          <pc:docMk/>
          <pc:sldMk cId="1258444455" sldId="608"/>
        </pc:sldMkLst>
        <pc:spChg chg="mod">
          <ac:chgData name="Sian Dumas" userId="S::sian@colour-profiling.com::d0c18d62-381c-41a5-b8b8-aca3ffbb5dac" providerId="AD" clId="Web-{25DB60F2-0701-C5F1-4CF3-1F9F989DCF66}" dt="2021-04-20T13:05:39.852" v="266" actId="20577"/>
          <ac:spMkLst>
            <pc:docMk/>
            <pc:sldMk cId="1258444455" sldId="608"/>
            <ac:spMk id="17" creationId="{F2467BE8-1381-4CDC-A957-C28A30F96C33}"/>
          </ac:spMkLst>
        </pc:spChg>
      </pc:sldChg>
    </pc:docChg>
  </pc:docChgLst>
  <pc:docChgLst>
    <pc:chgData name="Mark Herbert" userId="S::mark@colour-profiling.com::15902831-cc1d-4d1a-b05d-88318b84e529" providerId="AD" clId="Web-{F62C0B94-A4A5-679F-CCDA-BED10BE8E01B}"/>
    <pc:docChg chg="modSld">
      <pc:chgData name="Mark Herbert" userId="S::mark@colour-profiling.com::15902831-cc1d-4d1a-b05d-88318b84e529" providerId="AD" clId="Web-{F62C0B94-A4A5-679F-CCDA-BED10BE8E01B}" dt="2021-06-02T11:31:37.274" v="46"/>
      <pc:docMkLst>
        <pc:docMk/>
      </pc:docMkLst>
      <pc:sldChg chg="addSp">
        <pc:chgData name="Mark Herbert" userId="S::mark@colour-profiling.com::15902831-cc1d-4d1a-b05d-88318b84e529" providerId="AD" clId="Web-{F62C0B94-A4A5-679F-CCDA-BED10BE8E01B}" dt="2021-06-02T11:30:27.755" v="14"/>
        <pc:sldMkLst>
          <pc:docMk/>
          <pc:sldMk cId="2743660478" sldId="271"/>
        </pc:sldMkLst>
        <pc:spChg chg="add">
          <ac:chgData name="Mark Herbert" userId="S::mark@colour-profiling.com::15902831-cc1d-4d1a-b05d-88318b84e529" providerId="AD" clId="Web-{F62C0B94-A4A5-679F-CCDA-BED10BE8E01B}" dt="2021-06-02T11:30:27.755" v="14"/>
          <ac:spMkLst>
            <pc:docMk/>
            <pc:sldMk cId="2743660478" sldId="271"/>
            <ac:spMk id="13" creationId="{501B6C63-F934-4F81-8033-5AD6EECB163B}"/>
          </ac:spMkLst>
        </pc:spChg>
      </pc:sldChg>
      <pc:sldChg chg="addSp">
        <pc:chgData name="Mark Herbert" userId="S::mark@colour-profiling.com::15902831-cc1d-4d1a-b05d-88318b84e529" providerId="AD" clId="Web-{F62C0B94-A4A5-679F-CCDA-BED10BE8E01B}" dt="2021-06-02T11:31:24.930" v="38"/>
        <pc:sldMkLst>
          <pc:docMk/>
          <pc:sldMk cId="540909167" sldId="280"/>
        </pc:sldMkLst>
        <pc:spChg chg="add">
          <ac:chgData name="Mark Herbert" userId="S::mark@colour-profiling.com::15902831-cc1d-4d1a-b05d-88318b84e529" providerId="AD" clId="Web-{F62C0B94-A4A5-679F-CCDA-BED10BE8E01B}" dt="2021-06-02T11:31:24.930" v="38"/>
          <ac:spMkLst>
            <pc:docMk/>
            <pc:sldMk cId="540909167" sldId="280"/>
            <ac:spMk id="11" creationId="{501B6C63-F934-4F81-8033-5AD6EECB163B}"/>
          </ac:spMkLst>
        </pc:spChg>
      </pc:sldChg>
      <pc:sldChg chg="addSp">
        <pc:chgData name="Mark Herbert" userId="S::mark@colour-profiling.com::15902831-cc1d-4d1a-b05d-88318b84e529" providerId="AD" clId="Web-{F62C0B94-A4A5-679F-CCDA-BED10BE8E01B}" dt="2021-06-02T11:31:10.007" v="30"/>
        <pc:sldMkLst>
          <pc:docMk/>
          <pc:sldMk cId="1453589691" sldId="307"/>
        </pc:sldMkLst>
        <pc:spChg chg="add">
          <ac:chgData name="Mark Herbert" userId="S::mark@colour-profiling.com::15902831-cc1d-4d1a-b05d-88318b84e529" providerId="AD" clId="Web-{F62C0B94-A4A5-679F-CCDA-BED10BE8E01B}" dt="2021-06-02T11:31:10.007" v="30"/>
          <ac:spMkLst>
            <pc:docMk/>
            <pc:sldMk cId="1453589691" sldId="307"/>
            <ac:spMk id="14" creationId="{501B6C63-F934-4F81-8033-5AD6EECB163B}"/>
          </ac:spMkLst>
        </pc:spChg>
      </pc:sldChg>
      <pc:sldChg chg="addSp">
        <pc:chgData name="Mark Herbert" userId="S::mark@colour-profiling.com::15902831-cc1d-4d1a-b05d-88318b84e529" providerId="AD" clId="Web-{F62C0B94-A4A5-679F-CCDA-BED10BE8E01B}" dt="2021-06-02T11:30:23.332" v="13"/>
        <pc:sldMkLst>
          <pc:docMk/>
          <pc:sldMk cId="3843095633" sldId="308"/>
        </pc:sldMkLst>
        <pc:spChg chg="add">
          <ac:chgData name="Mark Herbert" userId="S::mark@colour-profiling.com::15902831-cc1d-4d1a-b05d-88318b84e529" providerId="AD" clId="Web-{F62C0B94-A4A5-679F-CCDA-BED10BE8E01B}" dt="2021-06-02T11:30:23.332" v="13"/>
          <ac:spMkLst>
            <pc:docMk/>
            <pc:sldMk cId="3843095633" sldId="308"/>
            <ac:spMk id="16" creationId="{501B6C63-F934-4F81-8033-5AD6EECB163B}"/>
          </ac:spMkLst>
        </pc:spChg>
      </pc:sldChg>
      <pc:sldChg chg="addSp">
        <pc:chgData name="Mark Herbert" userId="S::mark@colour-profiling.com::15902831-cc1d-4d1a-b05d-88318b84e529" providerId="AD" clId="Web-{F62C0B94-A4A5-679F-CCDA-BED10BE8E01B}" dt="2021-06-02T11:31:30.321" v="42"/>
        <pc:sldMkLst>
          <pc:docMk/>
          <pc:sldMk cId="4255595497" sldId="313"/>
        </pc:sldMkLst>
        <pc:spChg chg="add">
          <ac:chgData name="Mark Herbert" userId="S::mark@colour-profiling.com::15902831-cc1d-4d1a-b05d-88318b84e529" providerId="AD" clId="Web-{F62C0B94-A4A5-679F-CCDA-BED10BE8E01B}" dt="2021-06-02T11:31:30.321" v="42"/>
          <ac:spMkLst>
            <pc:docMk/>
            <pc:sldMk cId="4255595497" sldId="313"/>
            <ac:spMk id="15" creationId="{501B6C63-F934-4F81-8033-5AD6EECB163B}"/>
          </ac:spMkLst>
        </pc:spChg>
      </pc:sldChg>
      <pc:sldChg chg="addSp">
        <pc:chgData name="Mark Herbert" userId="S::mark@colour-profiling.com::15902831-cc1d-4d1a-b05d-88318b84e529" providerId="AD" clId="Web-{F62C0B94-A4A5-679F-CCDA-BED10BE8E01B}" dt="2021-06-02T11:31:34.118" v="44"/>
        <pc:sldMkLst>
          <pc:docMk/>
          <pc:sldMk cId="487046051" sldId="372"/>
        </pc:sldMkLst>
        <pc:spChg chg="add">
          <ac:chgData name="Mark Herbert" userId="S::mark@colour-profiling.com::15902831-cc1d-4d1a-b05d-88318b84e529" providerId="AD" clId="Web-{F62C0B94-A4A5-679F-CCDA-BED10BE8E01B}" dt="2021-06-02T11:31:34.118" v="44"/>
          <ac:spMkLst>
            <pc:docMk/>
            <pc:sldMk cId="487046051" sldId="372"/>
            <ac:spMk id="8" creationId="{501B6C63-F934-4F81-8033-5AD6EECB163B}"/>
          </ac:spMkLst>
        </pc:spChg>
      </pc:sldChg>
      <pc:sldChg chg="addSp">
        <pc:chgData name="Mark Herbert" userId="S::mark@colour-profiling.com::15902831-cc1d-4d1a-b05d-88318b84e529" providerId="AD" clId="Web-{F62C0B94-A4A5-679F-CCDA-BED10BE8E01B}" dt="2021-06-02T11:31:29.383" v="41"/>
        <pc:sldMkLst>
          <pc:docMk/>
          <pc:sldMk cId="2439093484" sldId="453"/>
        </pc:sldMkLst>
        <pc:spChg chg="add">
          <ac:chgData name="Mark Herbert" userId="S::mark@colour-profiling.com::15902831-cc1d-4d1a-b05d-88318b84e529" providerId="AD" clId="Web-{F62C0B94-A4A5-679F-CCDA-BED10BE8E01B}" dt="2021-06-02T11:31:29.383" v="41"/>
          <ac:spMkLst>
            <pc:docMk/>
            <pc:sldMk cId="2439093484" sldId="453"/>
            <ac:spMk id="8" creationId="{501B6C63-F934-4F81-8033-5AD6EECB163B}"/>
          </ac:spMkLst>
        </pc:spChg>
      </pc:sldChg>
      <pc:sldChg chg="addSp">
        <pc:chgData name="Mark Herbert" userId="S::mark@colour-profiling.com::15902831-cc1d-4d1a-b05d-88318b84e529" providerId="AD" clId="Web-{F62C0B94-A4A5-679F-CCDA-BED10BE8E01B}" dt="2021-06-02T11:31:26.180" v="39"/>
        <pc:sldMkLst>
          <pc:docMk/>
          <pc:sldMk cId="1784027888" sldId="454"/>
        </pc:sldMkLst>
        <pc:spChg chg="add">
          <ac:chgData name="Mark Herbert" userId="S::mark@colour-profiling.com::15902831-cc1d-4d1a-b05d-88318b84e529" providerId="AD" clId="Web-{F62C0B94-A4A5-679F-CCDA-BED10BE8E01B}" dt="2021-06-02T11:31:26.180" v="39"/>
          <ac:spMkLst>
            <pc:docMk/>
            <pc:sldMk cId="1784027888" sldId="454"/>
            <ac:spMk id="13" creationId="{501B6C63-F934-4F81-8033-5AD6EECB163B}"/>
          </ac:spMkLst>
        </pc:spChg>
      </pc:sldChg>
      <pc:sldChg chg="addSp">
        <pc:chgData name="Mark Herbert" userId="S::mark@colour-profiling.com::15902831-cc1d-4d1a-b05d-88318b84e529" providerId="AD" clId="Web-{F62C0B94-A4A5-679F-CCDA-BED10BE8E01B}" dt="2021-06-02T11:30:31.974" v="15"/>
        <pc:sldMkLst>
          <pc:docMk/>
          <pc:sldMk cId="1766317319" sldId="482"/>
        </pc:sldMkLst>
        <pc:spChg chg="add">
          <ac:chgData name="Mark Herbert" userId="S::mark@colour-profiling.com::15902831-cc1d-4d1a-b05d-88318b84e529" providerId="AD" clId="Web-{F62C0B94-A4A5-679F-CCDA-BED10BE8E01B}" dt="2021-06-02T11:30:31.974" v="15"/>
          <ac:spMkLst>
            <pc:docMk/>
            <pc:sldMk cId="1766317319" sldId="482"/>
            <ac:spMk id="13" creationId="{501B6C63-F934-4F81-8033-5AD6EECB163B}"/>
          </ac:spMkLst>
        </pc:spChg>
      </pc:sldChg>
      <pc:sldChg chg="addSp">
        <pc:chgData name="Mark Herbert" userId="S::mark@colour-profiling.com::15902831-cc1d-4d1a-b05d-88318b84e529" providerId="AD" clId="Web-{F62C0B94-A4A5-679F-CCDA-BED10BE8E01B}" dt="2021-06-02T11:31:16.476" v="34"/>
        <pc:sldMkLst>
          <pc:docMk/>
          <pc:sldMk cId="3312637500" sldId="508"/>
        </pc:sldMkLst>
        <pc:spChg chg="add">
          <ac:chgData name="Mark Herbert" userId="S::mark@colour-profiling.com::15902831-cc1d-4d1a-b05d-88318b84e529" providerId="AD" clId="Web-{F62C0B94-A4A5-679F-CCDA-BED10BE8E01B}" dt="2021-06-02T11:31:16.476" v="34"/>
          <ac:spMkLst>
            <pc:docMk/>
            <pc:sldMk cId="3312637500" sldId="508"/>
            <ac:spMk id="12" creationId="{501B6C63-F934-4F81-8033-5AD6EECB163B}"/>
          </ac:spMkLst>
        </pc:spChg>
      </pc:sldChg>
      <pc:sldChg chg="addSp">
        <pc:chgData name="Mark Herbert" userId="S::mark@colour-profiling.com::15902831-cc1d-4d1a-b05d-88318b84e529" providerId="AD" clId="Web-{F62C0B94-A4A5-679F-CCDA-BED10BE8E01B}" dt="2021-06-02T11:31:18.820" v="36"/>
        <pc:sldMkLst>
          <pc:docMk/>
          <pc:sldMk cId="3903172804" sldId="509"/>
        </pc:sldMkLst>
        <pc:spChg chg="add">
          <ac:chgData name="Mark Herbert" userId="S::mark@colour-profiling.com::15902831-cc1d-4d1a-b05d-88318b84e529" providerId="AD" clId="Web-{F62C0B94-A4A5-679F-CCDA-BED10BE8E01B}" dt="2021-06-02T11:31:18.820" v="36"/>
          <ac:spMkLst>
            <pc:docMk/>
            <pc:sldMk cId="3903172804" sldId="509"/>
            <ac:spMk id="13" creationId="{501B6C63-F934-4F81-8033-5AD6EECB163B}"/>
          </ac:spMkLst>
        </pc:spChg>
      </pc:sldChg>
      <pc:sldChg chg="addSp">
        <pc:chgData name="Mark Herbert" userId="S::mark@colour-profiling.com::15902831-cc1d-4d1a-b05d-88318b84e529" providerId="AD" clId="Web-{F62C0B94-A4A5-679F-CCDA-BED10BE8E01B}" dt="2021-06-02T11:30:19.660" v="11"/>
        <pc:sldMkLst>
          <pc:docMk/>
          <pc:sldMk cId="182378725" sldId="581"/>
        </pc:sldMkLst>
        <pc:spChg chg="add">
          <ac:chgData name="Mark Herbert" userId="S::mark@colour-profiling.com::15902831-cc1d-4d1a-b05d-88318b84e529" providerId="AD" clId="Web-{F62C0B94-A4A5-679F-CCDA-BED10BE8E01B}" dt="2021-06-02T11:30:19.660" v="11"/>
          <ac:spMkLst>
            <pc:docMk/>
            <pc:sldMk cId="182378725" sldId="581"/>
            <ac:spMk id="9" creationId="{501B6C63-F934-4F81-8033-5AD6EECB163B}"/>
          </ac:spMkLst>
        </pc:spChg>
      </pc:sldChg>
      <pc:sldChg chg="addSp">
        <pc:chgData name="Mark Herbert" userId="S::mark@colour-profiling.com::15902831-cc1d-4d1a-b05d-88318b84e529" providerId="AD" clId="Web-{F62C0B94-A4A5-679F-CCDA-BED10BE8E01B}" dt="2021-06-02T11:30:34.833" v="16"/>
        <pc:sldMkLst>
          <pc:docMk/>
          <pc:sldMk cId="654749801" sldId="582"/>
        </pc:sldMkLst>
        <pc:spChg chg="add">
          <ac:chgData name="Mark Herbert" userId="S::mark@colour-profiling.com::15902831-cc1d-4d1a-b05d-88318b84e529" providerId="AD" clId="Web-{F62C0B94-A4A5-679F-CCDA-BED10BE8E01B}" dt="2021-06-02T11:30:34.833" v="16"/>
          <ac:spMkLst>
            <pc:docMk/>
            <pc:sldMk cId="654749801" sldId="582"/>
            <ac:spMk id="9" creationId="{501B6C63-F934-4F81-8033-5AD6EECB163B}"/>
          </ac:spMkLst>
        </pc:spChg>
      </pc:sldChg>
      <pc:sldChg chg="addSp">
        <pc:chgData name="Mark Herbert" userId="S::mark@colour-profiling.com::15902831-cc1d-4d1a-b05d-88318b84e529" providerId="AD" clId="Web-{F62C0B94-A4A5-679F-CCDA-BED10BE8E01B}" dt="2021-06-02T11:31:37.274" v="46"/>
        <pc:sldMkLst>
          <pc:docMk/>
          <pc:sldMk cId="3301908370" sldId="610"/>
        </pc:sldMkLst>
        <pc:spChg chg="add">
          <ac:chgData name="Mark Herbert" userId="S::mark@colour-profiling.com::15902831-cc1d-4d1a-b05d-88318b84e529" providerId="AD" clId="Web-{F62C0B94-A4A5-679F-CCDA-BED10BE8E01B}" dt="2021-06-02T11:31:37.274" v="46"/>
          <ac:spMkLst>
            <pc:docMk/>
            <pc:sldMk cId="3301908370" sldId="610"/>
            <ac:spMk id="19" creationId="{501B6C63-F934-4F81-8033-5AD6EECB163B}"/>
          </ac:spMkLst>
        </pc:spChg>
      </pc:sldChg>
      <pc:sldChg chg="addSp modSp">
        <pc:chgData name="Mark Herbert" userId="S::mark@colour-profiling.com::15902831-cc1d-4d1a-b05d-88318b84e529" providerId="AD" clId="Web-{F62C0B94-A4A5-679F-CCDA-BED10BE8E01B}" dt="2021-06-02T11:30:01.816" v="5" actId="20577"/>
        <pc:sldMkLst>
          <pc:docMk/>
          <pc:sldMk cId="2557649422" sldId="615"/>
        </pc:sldMkLst>
        <pc:spChg chg="add mod">
          <ac:chgData name="Mark Herbert" userId="S::mark@colour-profiling.com::15902831-cc1d-4d1a-b05d-88318b84e529" providerId="AD" clId="Web-{F62C0B94-A4A5-679F-CCDA-BED10BE8E01B}" dt="2021-06-02T11:30:01.816" v="5" actId="20577"/>
          <ac:spMkLst>
            <pc:docMk/>
            <pc:sldMk cId="2557649422" sldId="615"/>
            <ac:spMk id="6" creationId="{501B6C63-F934-4F81-8033-5AD6EECB163B}"/>
          </ac:spMkLst>
        </pc:spChg>
      </pc:sldChg>
      <pc:sldChg chg="addSp">
        <pc:chgData name="Mark Herbert" userId="S::mark@colour-profiling.com::15902831-cc1d-4d1a-b05d-88318b84e529" providerId="AD" clId="Web-{F62C0B94-A4A5-679F-CCDA-BED10BE8E01B}" dt="2021-06-02T11:31:31.477" v="43"/>
        <pc:sldMkLst>
          <pc:docMk/>
          <pc:sldMk cId="1720957988" sldId="634"/>
        </pc:sldMkLst>
        <pc:spChg chg="add">
          <ac:chgData name="Mark Herbert" userId="S::mark@colour-profiling.com::15902831-cc1d-4d1a-b05d-88318b84e529" providerId="AD" clId="Web-{F62C0B94-A4A5-679F-CCDA-BED10BE8E01B}" dt="2021-06-02T11:31:31.477" v="43"/>
          <ac:spMkLst>
            <pc:docMk/>
            <pc:sldMk cId="1720957988" sldId="634"/>
            <ac:spMk id="9" creationId="{501B6C63-F934-4F81-8033-5AD6EECB163B}"/>
          </ac:spMkLst>
        </pc:spChg>
      </pc:sldChg>
      <pc:sldChg chg="addSp modSp">
        <pc:chgData name="Mark Herbert" userId="S::mark@colour-profiling.com::15902831-cc1d-4d1a-b05d-88318b84e529" providerId="AD" clId="Web-{F62C0B94-A4A5-679F-CCDA-BED10BE8E01B}" dt="2021-06-02T11:29:56.096" v="1" actId="20577"/>
        <pc:sldMkLst>
          <pc:docMk/>
          <pc:sldMk cId="2358358913" sldId="636"/>
        </pc:sldMkLst>
        <pc:spChg chg="add mod">
          <ac:chgData name="Mark Herbert" userId="S::mark@colour-profiling.com::15902831-cc1d-4d1a-b05d-88318b84e529" providerId="AD" clId="Web-{F62C0B94-A4A5-679F-CCDA-BED10BE8E01B}" dt="2021-06-02T11:29:56.096" v="1" actId="20577"/>
          <ac:spMkLst>
            <pc:docMk/>
            <pc:sldMk cId="2358358913" sldId="636"/>
            <ac:spMk id="25" creationId="{501B6C63-F934-4F81-8033-5AD6EECB163B}"/>
          </ac:spMkLst>
        </pc:spChg>
      </pc:sldChg>
      <pc:sldChg chg="addSp modSp">
        <pc:chgData name="Mark Herbert" userId="S::mark@colour-profiling.com::15902831-cc1d-4d1a-b05d-88318b84e529" providerId="AD" clId="Web-{F62C0B94-A4A5-679F-CCDA-BED10BE8E01B}" dt="2021-06-02T11:29:58.534" v="3" actId="20577"/>
        <pc:sldMkLst>
          <pc:docMk/>
          <pc:sldMk cId="3109106656" sldId="637"/>
        </pc:sldMkLst>
        <pc:spChg chg="add mod">
          <ac:chgData name="Mark Herbert" userId="S::mark@colour-profiling.com::15902831-cc1d-4d1a-b05d-88318b84e529" providerId="AD" clId="Web-{F62C0B94-A4A5-679F-CCDA-BED10BE8E01B}" dt="2021-06-02T11:29:58.534" v="3" actId="20577"/>
          <ac:spMkLst>
            <pc:docMk/>
            <pc:sldMk cId="3109106656" sldId="637"/>
            <ac:spMk id="5" creationId="{501B6C63-F934-4F81-8033-5AD6EECB163B}"/>
          </ac:spMkLst>
        </pc:spChg>
      </pc:sldChg>
      <pc:sldChg chg="addSp">
        <pc:chgData name="Mark Herbert" userId="S::mark@colour-profiling.com::15902831-cc1d-4d1a-b05d-88318b84e529" providerId="AD" clId="Web-{F62C0B94-A4A5-679F-CCDA-BED10BE8E01B}" dt="2021-06-02T11:30:04.081" v="6"/>
        <pc:sldMkLst>
          <pc:docMk/>
          <pc:sldMk cId="2436521290" sldId="638"/>
        </pc:sldMkLst>
        <pc:spChg chg="add">
          <ac:chgData name="Mark Herbert" userId="S::mark@colour-profiling.com::15902831-cc1d-4d1a-b05d-88318b84e529" providerId="AD" clId="Web-{F62C0B94-A4A5-679F-CCDA-BED10BE8E01B}" dt="2021-06-02T11:30:04.081" v="6"/>
          <ac:spMkLst>
            <pc:docMk/>
            <pc:sldMk cId="2436521290" sldId="638"/>
            <ac:spMk id="5" creationId="{501B6C63-F934-4F81-8033-5AD6EECB163B}"/>
          </ac:spMkLst>
        </pc:spChg>
      </pc:sldChg>
      <pc:sldChg chg="addSp">
        <pc:chgData name="Mark Herbert" userId="S::mark@colour-profiling.com::15902831-cc1d-4d1a-b05d-88318b84e529" providerId="AD" clId="Web-{F62C0B94-A4A5-679F-CCDA-BED10BE8E01B}" dt="2021-06-02T11:30:09.144" v="7"/>
        <pc:sldMkLst>
          <pc:docMk/>
          <pc:sldMk cId="730845481" sldId="639"/>
        </pc:sldMkLst>
        <pc:spChg chg="add">
          <ac:chgData name="Mark Herbert" userId="S::mark@colour-profiling.com::15902831-cc1d-4d1a-b05d-88318b84e529" providerId="AD" clId="Web-{F62C0B94-A4A5-679F-CCDA-BED10BE8E01B}" dt="2021-06-02T11:30:09.144" v="7"/>
          <ac:spMkLst>
            <pc:docMk/>
            <pc:sldMk cId="730845481" sldId="639"/>
            <ac:spMk id="7" creationId="{501B6C63-F934-4F81-8033-5AD6EECB163B}"/>
          </ac:spMkLst>
        </pc:spChg>
      </pc:sldChg>
      <pc:sldChg chg="addSp">
        <pc:chgData name="Mark Herbert" userId="S::mark@colour-profiling.com::15902831-cc1d-4d1a-b05d-88318b84e529" providerId="AD" clId="Web-{F62C0B94-A4A5-679F-CCDA-BED10BE8E01B}" dt="2021-06-02T11:30:11.738" v="8"/>
        <pc:sldMkLst>
          <pc:docMk/>
          <pc:sldMk cId="18121320" sldId="640"/>
        </pc:sldMkLst>
        <pc:spChg chg="add">
          <ac:chgData name="Mark Herbert" userId="S::mark@colour-profiling.com::15902831-cc1d-4d1a-b05d-88318b84e529" providerId="AD" clId="Web-{F62C0B94-A4A5-679F-CCDA-BED10BE8E01B}" dt="2021-06-02T11:30:11.738" v="8"/>
          <ac:spMkLst>
            <pc:docMk/>
            <pc:sldMk cId="18121320" sldId="640"/>
            <ac:spMk id="8" creationId="{501B6C63-F934-4F81-8033-5AD6EECB163B}"/>
          </ac:spMkLst>
        </pc:spChg>
      </pc:sldChg>
      <pc:sldChg chg="addSp">
        <pc:chgData name="Mark Herbert" userId="S::mark@colour-profiling.com::15902831-cc1d-4d1a-b05d-88318b84e529" providerId="AD" clId="Web-{F62C0B94-A4A5-679F-CCDA-BED10BE8E01B}" dt="2021-06-02T11:30:15.019" v="9"/>
        <pc:sldMkLst>
          <pc:docMk/>
          <pc:sldMk cId="141672870" sldId="641"/>
        </pc:sldMkLst>
        <pc:spChg chg="add">
          <ac:chgData name="Mark Herbert" userId="S::mark@colour-profiling.com::15902831-cc1d-4d1a-b05d-88318b84e529" providerId="AD" clId="Web-{F62C0B94-A4A5-679F-CCDA-BED10BE8E01B}" dt="2021-06-02T11:30:15.019" v="9"/>
          <ac:spMkLst>
            <pc:docMk/>
            <pc:sldMk cId="141672870" sldId="641"/>
            <ac:spMk id="20" creationId="{501B6C63-F934-4F81-8033-5AD6EECB163B}"/>
          </ac:spMkLst>
        </pc:spChg>
      </pc:sldChg>
      <pc:sldChg chg="addSp">
        <pc:chgData name="Mark Herbert" userId="S::mark@colour-profiling.com::15902831-cc1d-4d1a-b05d-88318b84e529" providerId="AD" clId="Web-{F62C0B94-A4A5-679F-CCDA-BED10BE8E01B}" dt="2021-06-02T11:30:21.989" v="12"/>
        <pc:sldMkLst>
          <pc:docMk/>
          <pc:sldMk cId="2099084929" sldId="642"/>
        </pc:sldMkLst>
        <pc:spChg chg="add">
          <ac:chgData name="Mark Herbert" userId="S::mark@colour-profiling.com::15902831-cc1d-4d1a-b05d-88318b84e529" providerId="AD" clId="Web-{F62C0B94-A4A5-679F-CCDA-BED10BE8E01B}" dt="2021-06-02T11:30:21.989" v="12"/>
          <ac:spMkLst>
            <pc:docMk/>
            <pc:sldMk cId="2099084929" sldId="642"/>
            <ac:spMk id="21" creationId="{501B6C63-F934-4F81-8033-5AD6EECB163B}"/>
          </ac:spMkLst>
        </pc:spChg>
      </pc:sldChg>
      <pc:sldChg chg="addSp">
        <pc:chgData name="Mark Herbert" userId="S::mark@colour-profiling.com::15902831-cc1d-4d1a-b05d-88318b84e529" providerId="AD" clId="Web-{F62C0B94-A4A5-679F-CCDA-BED10BE8E01B}" dt="2021-06-02T11:30:36.255" v="17"/>
        <pc:sldMkLst>
          <pc:docMk/>
          <pc:sldMk cId="1016946719" sldId="645"/>
        </pc:sldMkLst>
        <pc:spChg chg="add">
          <ac:chgData name="Mark Herbert" userId="S::mark@colour-profiling.com::15902831-cc1d-4d1a-b05d-88318b84e529" providerId="AD" clId="Web-{F62C0B94-A4A5-679F-CCDA-BED10BE8E01B}" dt="2021-06-02T11:30:36.255" v="17"/>
          <ac:spMkLst>
            <pc:docMk/>
            <pc:sldMk cId="1016946719" sldId="645"/>
            <ac:spMk id="7" creationId="{501B6C63-F934-4F81-8033-5AD6EECB163B}"/>
          </ac:spMkLst>
        </pc:spChg>
      </pc:sldChg>
      <pc:sldChg chg="addSp">
        <pc:chgData name="Mark Herbert" userId="S::mark@colour-profiling.com::15902831-cc1d-4d1a-b05d-88318b84e529" providerId="AD" clId="Web-{F62C0B94-A4A5-679F-CCDA-BED10BE8E01B}" dt="2021-06-02T11:31:06.007" v="27"/>
        <pc:sldMkLst>
          <pc:docMk/>
          <pc:sldMk cId="98638424" sldId="653"/>
        </pc:sldMkLst>
        <pc:spChg chg="add">
          <ac:chgData name="Mark Herbert" userId="S::mark@colour-profiling.com::15902831-cc1d-4d1a-b05d-88318b84e529" providerId="AD" clId="Web-{F62C0B94-A4A5-679F-CCDA-BED10BE8E01B}" dt="2021-06-02T11:31:06.007" v="27"/>
          <ac:spMkLst>
            <pc:docMk/>
            <pc:sldMk cId="98638424" sldId="653"/>
            <ac:spMk id="11" creationId="{501B6C63-F934-4F81-8033-5AD6EECB163B}"/>
          </ac:spMkLst>
        </pc:spChg>
      </pc:sldChg>
      <pc:sldChg chg="addSp">
        <pc:chgData name="Mark Herbert" userId="S::mark@colour-profiling.com::15902831-cc1d-4d1a-b05d-88318b84e529" providerId="AD" clId="Web-{F62C0B94-A4A5-679F-CCDA-BED10BE8E01B}" dt="2021-06-02T11:31:07.991" v="28"/>
        <pc:sldMkLst>
          <pc:docMk/>
          <pc:sldMk cId="2823065382" sldId="655"/>
        </pc:sldMkLst>
        <pc:spChg chg="add">
          <ac:chgData name="Mark Herbert" userId="S::mark@colour-profiling.com::15902831-cc1d-4d1a-b05d-88318b84e529" providerId="AD" clId="Web-{F62C0B94-A4A5-679F-CCDA-BED10BE8E01B}" dt="2021-06-02T11:31:07.991" v="28"/>
          <ac:spMkLst>
            <pc:docMk/>
            <pc:sldMk cId="2823065382" sldId="655"/>
            <ac:spMk id="11" creationId="{501B6C63-F934-4F81-8033-5AD6EECB163B}"/>
          </ac:spMkLst>
        </pc:spChg>
      </pc:sldChg>
      <pc:sldChg chg="addSp">
        <pc:chgData name="Mark Herbert" userId="S::mark@colour-profiling.com::15902831-cc1d-4d1a-b05d-88318b84e529" providerId="AD" clId="Web-{F62C0B94-A4A5-679F-CCDA-BED10BE8E01B}" dt="2021-06-02T11:31:11.804" v="31"/>
        <pc:sldMkLst>
          <pc:docMk/>
          <pc:sldMk cId="2542630671" sldId="680"/>
        </pc:sldMkLst>
        <pc:spChg chg="add">
          <ac:chgData name="Mark Herbert" userId="S::mark@colour-profiling.com::15902831-cc1d-4d1a-b05d-88318b84e529" providerId="AD" clId="Web-{F62C0B94-A4A5-679F-CCDA-BED10BE8E01B}" dt="2021-06-02T11:31:11.804" v="31"/>
          <ac:spMkLst>
            <pc:docMk/>
            <pc:sldMk cId="2542630671" sldId="680"/>
            <ac:spMk id="15" creationId="{501B6C63-F934-4F81-8033-5AD6EECB163B}"/>
          </ac:spMkLst>
        </pc:spChg>
      </pc:sldChg>
      <pc:sldChg chg="addSp">
        <pc:chgData name="Mark Herbert" userId="S::mark@colour-profiling.com::15902831-cc1d-4d1a-b05d-88318b84e529" providerId="AD" clId="Web-{F62C0B94-A4A5-679F-CCDA-BED10BE8E01B}" dt="2021-06-02T11:31:15.320" v="33"/>
        <pc:sldMkLst>
          <pc:docMk/>
          <pc:sldMk cId="1122065119" sldId="683"/>
        </pc:sldMkLst>
        <pc:spChg chg="add">
          <ac:chgData name="Mark Herbert" userId="S::mark@colour-profiling.com::15902831-cc1d-4d1a-b05d-88318b84e529" providerId="AD" clId="Web-{F62C0B94-A4A5-679F-CCDA-BED10BE8E01B}" dt="2021-06-02T11:31:15.320" v="33"/>
          <ac:spMkLst>
            <pc:docMk/>
            <pc:sldMk cId="1122065119" sldId="683"/>
            <ac:spMk id="15" creationId="{501B6C63-F934-4F81-8033-5AD6EECB163B}"/>
          </ac:spMkLst>
        </pc:spChg>
      </pc:sldChg>
      <pc:sldChg chg="addSp">
        <pc:chgData name="Mark Herbert" userId="S::mark@colour-profiling.com::15902831-cc1d-4d1a-b05d-88318b84e529" providerId="AD" clId="Web-{F62C0B94-A4A5-679F-CCDA-BED10BE8E01B}" dt="2021-06-02T11:31:17.601" v="35"/>
        <pc:sldMkLst>
          <pc:docMk/>
          <pc:sldMk cId="2553401085" sldId="684"/>
        </pc:sldMkLst>
        <pc:spChg chg="add">
          <ac:chgData name="Mark Herbert" userId="S::mark@colour-profiling.com::15902831-cc1d-4d1a-b05d-88318b84e529" providerId="AD" clId="Web-{F62C0B94-A4A5-679F-CCDA-BED10BE8E01B}" dt="2021-06-02T11:31:17.601" v="35"/>
          <ac:spMkLst>
            <pc:docMk/>
            <pc:sldMk cId="2553401085" sldId="684"/>
            <ac:spMk id="20" creationId="{501B6C63-F934-4F81-8033-5AD6EECB163B}"/>
          </ac:spMkLst>
        </pc:spChg>
      </pc:sldChg>
      <pc:sldChg chg="addSp">
        <pc:chgData name="Mark Herbert" userId="S::mark@colour-profiling.com::15902831-cc1d-4d1a-b05d-88318b84e529" providerId="AD" clId="Web-{F62C0B94-A4A5-679F-CCDA-BED10BE8E01B}" dt="2021-06-02T11:31:22.617" v="37"/>
        <pc:sldMkLst>
          <pc:docMk/>
          <pc:sldMk cId="3551708292" sldId="686"/>
        </pc:sldMkLst>
        <pc:spChg chg="add">
          <ac:chgData name="Mark Herbert" userId="S::mark@colour-profiling.com::15902831-cc1d-4d1a-b05d-88318b84e529" providerId="AD" clId="Web-{F62C0B94-A4A5-679F-CCDA-BED10BE8E01B}" dt="2021-06-02T11:31:22.617" v="37"/>
          <ac:spMkLst>
            <pc:docMk/>
            <pc:sldMk cId="3551708292" sldId="686"/>
            <ac:spMk id="19" creationId="{501B6C63-F934-4F81-8033-5AD6EECB163B}"/>
          </ac:spMkLst>
        </pc:spChg>
      </pc:sldChg>
      <pc:sldChg chg="addSp">
        <pc:chgData name="Mark Herbert" userId="S::mark@colour-profiling.com::15902831-cc1d-4d1a-b05d-88318b84e529" providerId="AD" clId="Web-{F62C0B94-A4A5-679F-CCDA-BED10BE8E01B}" dt="2021-06-02T11:30:38.802" v="18"/>
        <pc:sldMkLst>
          <pc:docMk/>
          <pc:sldMk cId="2174034074" sldId="687"/>
        </pc:sldMkLst>
        <pc:spChg chg="add">
          <ac:chgData name="Mark Herbert" userId="S::mark@colour-profiling.com::15902831-cc1d-4d1a-b05d-88318b84e529" providerId="AD" clId="Web-{F62C0B94-A4A5-679F-CCDA-BED10BE8E01B}" dt="2021-06-02T11:30:38.802" v="18"/>
          <ac:spMkLst>
            <pc:docMk/>
            <pc:sldMk cId="2174034074" sldId="687"/>
            <ac:spMk id="8" creationId="{501B6C63-F934-4F81-8033-5AD6EECB163B}"/>
          </ac:spMkLst>
        </pc:spChg>
      </pc:sldChg>
      <pc:sldChg chg="addSp">
        <pc:chgData name="Mark Herbert" userId="S::mark@colour-profiling.com::15902831-cc1d-4d1a-b05d-88318b84e529" providerId="AD" clId="Web-{F62C0B94-A4A5-679F-CCDA-BED10BE8E01B}" dt="2021-06-02T11:30:40.552" v="19"/>
        <pc:sldMkLst>
          <pc:docMk/>
          <pc:sldMk cId="2096171682" sldId="688"/>
        </pc:sldMkLst>
        <pc:spChg chg="add">
          <ac:chgData name="Mark Herbert" userId="S::mark@colour-profiling.com::15902831-cc1d-4d1a-b05d-88318b84e529" providerId="AD" clId="Web-{F62C0B94-A4A5-679F-CCDA-BED10BE8E01B}" dt="2021-06-02T11:30:40.552" v="19"/>
          <ac:spMkLst>
            <pc:docMk/>
            <pc:sldMk cId="2096171682" sldId="688"/>
            <ac:spMk id="7" creationId="{501B6C63-F934-4F81-8033-5AD6EECB163B}"/>
          </ac:spMkLst>
        </pc:spChg>
      </pc:sldChg>
      <pc:sldChg chg="addSp">
        <pc:chgData name="Mark Herbert" userId="S::mark@colour-profiling.com::15902831-cc1d-4d1a-b05d-88318b84e529" providerId="AD" clId="Web-{F62C0B94-A4A5-679F-CCDA-BED10BE8E01B}" dt="2021-06-02T11:30:41.771" v="20"/>
        <pc:sldMkLst>
          <pc:docMk/>
          <pc:sldMk cId="1059780250" sldId="689"/>
        </pc:sldMkLst>
        <pc:spChg chg="add">
          <ac:chgData name="Mark Herbert" userId="S::mark@colour-profiling.com::15902831-cc1d-4d1a-b05d-88318b84e529" providerId="AD" clId="Web-{F62C0B94-A4A5-679F-CCDA-BED10BE8E01B}" dt="2021-06-02T11:30:41.771" v="20"/>
          <ac:spMkLst>
            <pc:docMk/>
            <pc:sldMk cId="1059780250" sldId="689"/>
            <ac:spMk id="10" creationId="{501B6C63-F934-4F81-8033-5AD6EECB163B}"/>
          </ac:spMkLst>
        </pc:spChg>
      </pc:sldChg>
      <pc:sldChg chg="addSp">
        <pc:chgData name="Mark Herbert" userId="S::mark@colour-profiling.com::15902831-cc1d-4d1a-b05d-88318b84e529" providerId="AD" clId="Web-{F62C0B94-A4A5-679F-CCDA-BED10BE8E01B}" dt="2021-06-02T11:30:43.021" v="21"/>
        <pc:sldMkLst>
          <pc:docMk/>
          <pc:sldMk cId="1215366934" sldId="690"/>
        </pc:sldMkLst>
        <pc:spChg chg="add">
          <ac:chgData name="Mark Herbert" userId="S::mark@colour-profiling.com::15902831-cc1d-4d1a-b05d-88318b84e529" providerId="AD" clId="Web-{F62C0B94-A4A5-679F-CCDA-BED10BE8E01B}" dt="2021-06-02T11:30:43.021" v="21"/>
          <ac:spMkLst>
            <pc:docMk/>
            <pc:sldMk cId="1215366934" sldId="690"/>
            <ac:spMk id="10" creationId="{501B6C63-F934-4F81-8033-5AD6EECB163B}"/>
          </ac:spMkLst>
        </pc:spChg>
      </pc:sldChg>
      <pc:sldChg chg="addSp">
        <pc:chgData name="Mark Herbert" userId="S::mark@colour-profiling.com::15902831-cc1d-4d1a-b05d-88318b84e529" providerId="AD" clId="Web-{F62C0B94-A4A5-679F-CCDA-BED10BE8E01B}" dt="2021-06-02T11:30:52.443" v="23"/>
        <pc:sldMkLst>
          <pc:docMk/>
          <pc:sldMk cId="2821258941" sldId="691"/>
        </pc:sldMkLst>
        <pc:spChg chg="add">
          <ac:chgData name="Mark Herbert" userId="S::mark@colour-profiling.com::15902831-cc1d-4d1a-b05d-88318b84e529" providerId="AD" clId="Web-{F62C0B94-A4A5-679F-CCDA-BED10BE8E01B}" dt="2021-06-02T11:30:47.146" v="22"/>
          <ac:spMkLst>
            <pc:docMk/>
            <pc:sldMk cId="2821258941" sldId="691"/>
            <ac:spMk id="7" creationId="{501B6C63-F934-4F81-8033-5AD6EECB163B}"/>
          </ac:spMkLst>
        </pc:spChg>
        <pc:spChg chg="add">
          <ac:chgData name="Mark Herbert" userId="S::mark@colour-profiling.com::15902831-cc1d-4d1a-b05d-88318b84e529" providerId="AD" clId="Web-{F62C0B94-A4A5-679F-CCDA-BED10BE8E01B}" dt="2021-06-02T11:30:52.443" v="23"/>
          <ac:spMkLst>
            <pc:docMk/>
            <pc:sldMk cId="2821258941" sldId="691"/>
            <ac:spMk id="8" creationId="{501B6C63-F934-4F81-8033-5AD6EECB163B}"/>
          </ac:spMkLst>
        </pc:spChg>
      </pc:sldChg>
      <pc:sldChg chg="addSp">
        <pc:chgData name="Mark Herbert" userId="S::mark@colour-profiling.com::15902831-cc1d-4d1a-b05d-88318b84e529" providerId="AD" clId="Web-{F62C0B94-A4A5-679F-CCDA-BED10BE8E01B}" dt="2021-06-02T11:31:01.506" v="24"/>
        <pc:sldMkLst>
          <pc:docMk/>
          <pc:sldMk cId="2805984724" sldId="692"/>
        </pc:sldMkLst>
        <pc:spChg chg="add">
          <ac:chgData name="Mark Herbert" userId="S::mark@colour-profiling.com::15902831-cc1d-4d1a-b05d-88318b84e529" providerId="AD" clId="Web-{F62C0B94-A4A5-679F-CCDA-BED10BE8E01B}" dt="2021-06-02T11:31:01.506" v="24"/>
          <ac:spMkLst>
            <pc:docMk/>
            <pc:sldMk cId="2805984724" sldId="692"/>
            <ac:spMk id="10" creationId="{501B6C63-F934-4F81-8033-5AD6EECB163B}"/>
          </ac:spMkLst>
        </pc:spChg>
      </pc:sldChg>
      <pc:sldChg chg="addSp">
        <pc:chgData name="Mark Herbert" userId="S::mark@colour-profiling.com::15902831-cc1d-4d1a-b05d-88318b84e529" providerId="AD" clId="Web-{F62C0B94-A4A5-679F-CCDA-BED10BE8E01B}" dt="2021-06-02T11:31:04.553" v="26"/>
        <pc:sldMkLst>
          <pc:docMk/>
          <pc:sldMk cId="2197030515" sldId="694"/>
        </pc:sldMkLst>
        <pc:spChg chg="add">
          <ac:chgData name="Mark Herbert" userId="S::mark@colour-profiling.com::15902831-cc1d-4d1a-b05d-88318b84e529" providerId="AD" clId="Web-{F62C0B94-A4A5-679F-CCDA-BED10BE8E01B}" dt="2021-06-02T11:31:04.553" v="26"/>
          <ac:spMkLst>
            <pc:docMk/>
            <pc:sldMk cId="2197030515" sldId="694"/>
            <ac:spMk id="10" creationId="{501B6C63-F934-4F81-8033-5AD6EECB163B}"/>
          </ac:spMkLst>
        </pc:spChg>
      </pc:sldChg>
      <pc:sldChg chg="addSp">
        <pc:chgData name="Mark Herbert" userId="S::mark@colour-profiling.com::15902831-cc1d-4d1a-b05d-88318b84e529" providerId="AD" clId="Web-{F62C0B94-A4A5-679F-CCDA-BED10BE8E01B}" dt="2021-06-02T11:31:13.116" v="32"/>
        <pc:sldMkLst>
          <pc:docMk/>
          <pc:sldMk cId="4119615189" sldId="695"/>
        </pc:sldMkLst>
        <pc:spChg chg="add">
          <ac:chgData name="Mark Herbert" userId="S::mark@colour-profiling.com::15902831-cc1d-4d1a-b05d-88318b84e529" providerId="AD" clId="Web-{F62C0B94-A4A5-679F-CCDA-BED10BE8E01B}" dt="2021-06-02T11:31:13.116" v="32"/>
          <ac:spMkLst>
            <pc:docMk/>
            <pc:sldMk cId="4119615189" sldId="695"/>
            <ac:spMk id="21" creationId="{501B6C63-F934-4F81-8033-5AD6EECB163B}"/>
          </ac:spMkLst>
        </pc:spChg>
      </pc:sldChg>
      <pc:sldChg chg="addSp">
        <pc:chgData name="Mark Herbert" userId="S::mark@colour-profiling.com::15902831-cc1d-4d1a-b05d-88318b84e529" providerId="AD" clId="Web-{F62C0B94-A4A5-679F-CCDA-BED10BE8E01B}" dt="2021-06-02T11:30:17.488" v="10"/>
        <pc:sldMkLst>
          <pc:docMk/>
          <pc:sldMk cId="2277911380" sldId="696"/>
        </pc:sldMkLst>
        <pc:spChg chg="add">
          <ac:chgData name="Mark Herbert" userId="S::mark@colour-profiling.com::15902831-cc1d-4d1a-b05d-88318b84e529" providerId="AD" clId="Web-{F62C0B94-A4A5-679F-CCDA-BED10BE8E01B}" dt="2021-06-02T11:30:17.488" v="10"/>
          <ac:spMkLst>
            <pc:docMk/>
            <pc:sldMk cId="2277911380" sldId="696"/>
            <ac:spMk id="27" creationId="{501B6C63-F934-4F81-8033-5AD6EECB163B}"/>
          </ac:spMkLst>
        </pc:spChg>
      </pc:sldChg>
      <pc:sldChg chg="addSp">
        <pc:chgData name="Mark Herbert" userId="S::mark@colour-profiling.com::15902831-cc1d-4d1a-b05d-88318b84e529" providerId="AD" clId="Web-{F62C0B94-A4A5-679F-CCDA-BED10BE8E01B}" dt="2021-06-02T11:31:03.444" v="25"/>
        <pc:sldMkLst>
          <pc:docMk/>
          <pc:sldMk cId="603319463" sldId="697"/>
        </pc:sldMkLst>
        <pc:spChg chg="add">
          <ac:chgData name="Mark Herbert" userId="S::mark@colour-profiling.com::15902831-cc1d-4d1a-b05d-88318b84e529" providerId="AD" clId="Web-{F62C0B94-A4A5-679F-CCDA-BED10BE8E01B}" dt="2021-06-02T11:31:03.444" v="25"/>
          <ac:spMkLst>
            <pc:docMk/>
            <pc:sldMk cId="603319463" sldId="697"/>
            <ac:spMk id="10" creationId="{501B6C63-F934-4F81-8033-5AD6EECB163B}"/>
          </ac:spMkLst>
        </pc:spChg>
      </pc:sldChg>
      <pc:sldChg chg="addSp">
        <pc:chgData name="Mark Herbert" userId="S::mark@colour-profiling.com::15902831-cc1d-4d1a-b05d-88318b84e529" providerId="AD" clId="Web-{F62C0B94-A4A5-679F-CCDA-BED10BE8E01B}" dt="2021-06-02T11:31:09.023" v="29"/>
        <pc:sldMkLst>
          <pc:docMk/>
          <pc:sldMk cId="3890036460" sldId="698"/>
        </pc:sldMkLst>
        <pc:spChg chg="add">
          <ac:chgData name="Mark Herbert" userId="S::mark@colour-profiling.com::15902831-cc1d-4d1a-b05d-88318b84e529" providerId="AD" clId="Web-{F62C0B94-A4A5-679F-CCDA-BED10BE8E01B}" dt="2021-06-02T11:31:09.023" v="29"/>
          <ac:spMkLst>
            <pc:docMk/>
            <pc:sldMk cId="3890036460" sldId="698"/>
            <ac:spMk id="25" creationId="{501B6C63-F934-4F81-8033-5AD6EECB163B}"/>
          </ac:spMkLst>
        </pc:spChg>
      </pc:sldChg>
      <pc:sldChg chg="addSp">
        <pc:chgData name="Mark Herbert" userId="S::mark@colour-profiling.com::15902831-cc1d-4d1a-b05d-88318b84e529" providerId="AD" clId="Web-{F62C0B94-A4A5-679F-CCDA-BED10BE8E01B}" dt="2021-06-02T11:31:35.383" v="45"/>
        <pc:sldMkLst>
          <pc:docMk/>
          <pc:sldMk cId="935639335" sldId="699"/>
        </pc:sldMkLst>
        <pc:spChg chg="add">
          <ac:chgData name="Mark Herbert" userId="S::mark@colour-profiling.com::15902831-cc1d-4d1a-b05d-88318b84e529" providerId="AD" clId="Web-{F62C0B94-A4A5-679F-CCDA-BED10BE8E01B}" dt="2021-06-02T11:31:35.383" v="45"/>
          <ac:spMkLst>
            <pc:docMk/>
            <pc:sldMk cId="935639335" sldId="699"/>
            <ac:spMk id="7" creationId="{501B6C63-F934-4F81-8033-5AD6EECB163B}"/>
          </ac:spMkLst>
        </pc:spChg>
      </pc:sldChg>
      <pc:sldChg chg="addSp">
        <pc:chgData name="Mark Herbert" userId="S::mark@colour-profiling.com::15902831-cc1d-4d1a-b05d-88318b84e529" providerId="AD" clId="Web-{F62C0B94-A4A5-679F-CCDA-BED10BE8E01B}" dt="2021-06-02T11:31:27.289" v="40"/>
        <pc:sldMkLst>
          <pc:docMk/>
          <pc:sldMk cId="1639752518" sldId="705"/>
        </pc:sldMkLst>
        <pc:spChg chg="add">
          <ac:chgData name="Mark Herbert" userId="S::mark@colour-profiling.com::15902831-cc1d-4d1a-b05d-88318b84e529" providerId="AD" clId="Web-{F62C0B94-A4A5-679F-CCDA-BED10BE8E01B}" dt="2021-06-02T11:31:27.289" v="40"/>
          <ac:spMkLst>
            <pc:docMk/>
            <pc:sldMk cId="1639752518" sldId="705"/>
            <ac:spMk id="15" creationId="{501B6C63-F934-4F81-8033-5AD6EECB163B}"/>
          </ac:spMkLst>
        </pc:spChg>
      </pc:sldChg>
    </pc:docChg>
  </pc:docChgLst>
  <pc:docChgLst>
    <pc:chgData name="Daniel Brooks" userId="ff9cde6f-c1b3-47fc-ac58-e71bedd0b91c" providerId="ADAL" clId="{C1FB7183-294C-4950-A6B2-8DE1795E80CB}"/>
    <pc:docChg chg="undo custSel modSld">
      <pc:chgData name="Daniel Brooks" userId="ff9cde6f-c1b3-47fc-ac58-e71bedd0b91c" providerId="ADAL" clId="{C1FB7183-294C-4950-A6B2-8DE1795E80CB}" dt="2021-04-20T13:10:48.425" v="615" actId="1076"/>
      <pc:docMkLst>
        <pc:docMk/>
      </pc:docMkLst>
      <pc:sldChg chg="modSp mod">
        <pc:chgData name="Daniel Brooks" userId="ff9cde6f-c1b3-47fc-ac58-e71bedd0b91c" providerId="ADAL" clId="{C1FB7183-294C-4950-A6B2-8DE1795E80CB}" dt="2021-04-20T12:09:32.070" v="31" actId="20577"/>
        <pc:sldMkLst>
          <pc:docMk/>
          <pc:sldMk cId="540909167" sldId="280"/>
        </pc:sldMkLst>
        <pc:spChg chg="mod">
          <ac:chgData name="Daniel Brooks" userId="ff9cde6f-c1b3-47fc-ac58-e71bedd0b91c" providerId="ADAL" clId="{C1FB7183-294C-4950-A6B2-8DE1795E80CB}" dt="2021-04-20T12:09:32.070" v="31" actId="20577"/>
          <ac:spMkLst>
            <pc:docMk/>
            <pc:sldMk cId="540909167" sldId="280"/>
            <ac:spMk id="9" creationId="{4B9F1CFB-BEA8-7049-AE7A-A8B1BEBC9DB2}"/>
          </ac:spMkLst>
        </pc:spChg>
      </pc:sldChg>
      <pc:sldChg chg="addSp modSp mod">
        <pc:chgData name="Daniel Brooks" userId="ff9cde6f-c1b3-47fc-ac58-e71bedd0b91c" providerId="ADAL" clId="{C1FB7183-294C-4950-A6B2-8DE1795E80CB}" dt="2021-04-20T12:58:36.165" v="331" actId="1076"/>
        <pc:sldMkLst>
          <pc:docMk/>
          <pc:sldMk cId="487046051" sldId="372"/>
        </pc:sldMkLst>
        <pc:spChg chg="mod">
          <ac:chgData name="Daniel Brooks" userId="ff9cde6f-c1b3-47fc-ac58-e71bedd0b91c" providerId="ADAL" clId="{C1FB7183-294C-4950-A6B2-8DE1795E80CB}" dt="2021-04-20T12:58:36.165" v="331" actId="1076"/>
          <ac:spMkLst>
            <pc:docMk/>
            <pc:sldMk cId="487046051" sldId="372"/>
            <ac:spMk id="4" creationId="{5E2AB19A-38B8-854B-B076-B45C99BAF4CD}"/>
          </ac:spMkLst>
        </pc:spChg>
        <pc:spChg chg="add mod">
          <ac:chgData name="Daniel Brooks" userId="ff9cde6f-c1b3-47fc-ac58-e71bedd0b91c" providerId="ADAL" clId="{C1FB7183-294C-4950-A6B2-8DE1795E80CB}" dt="2021-04-20T12:44:08.265" v="330" actId="20577"/>
          <ac:spMkLst>
            <pc:docMk/>
            <pc:sldMk cId="487046051" sldId="372"/>
            <ac:spMk id="10" creationId="{417F8A03-5E4E-46D2-A633-054C2375B817}"/>
          </ac:spMkLst>
        </pc:spChg>
      </pc:sldChg>
      <pc:sldChg chg="modSp mod">
        <pc:chgData name="Daniel Brooks" userId="ff9cde6f-c1b3-47fc-ac58-e71bedd0b91c" providerId="ADAL" clId="{C1FB7183-294C-4950-A6B2-8DE1795E80CB}" dt="2021-04-20T12:34:41.692" v="71" actId="1076"/>
        <pc:sldMkLst>
          <pc:docMk/>
          <pc:sldMk cId="1784027888" sldId="454"/>
        </pc:sldMkLst>
        <pc:spChg chg="mod ord">
          <ac:chgData name="Daniel Brooks" userId="ff9cde6f-c1b3-47fc-ac58-e71bedd0b91c" providerId="ADAL" clId="{C1FB7183-294C-4950-A6B2-8DE1795E80CB}" dt="2021-04-20T12:34:04.819" v="61" actId="167"/>
          <ac:spMkLst>
            <pc:docMk/>
            <pc:sldMk cId="1784027888" sldId="454"/>
            <ac:spMk id="2" creationId="{5A2762AF-2110-C144-9483-0785D0210709}"/>
          </ac:spMkLst>
        </pc:spChg>
        <pc:graphicFrameChg chg="mod modGraphic">
          <ac:chgData name="Daniel Brooks" userId="ff9cde6f-c1b3-47fc-ac58-e71bedd0b91c" providerId="ADAL" clId="{C1FB7183-294C-4950-A6B2-8DE1795E80CB}" dt="2021-04-20T12:34:37.707" v="70" actId="207"/>
          <ac:graphicFrameMkLst>
            <pc:docMk/>
            <pc:sldMk cId="1784027888" sldId="454"/>
            <ac:graphicFrameMk id="3" creationId="{8294F1E4-FDDD-48F2-BDA2-28A544BBAAF6}"/>
          </ac:graphicFrameMkLst>
        </pc:graphicFrameChg>
        <pc:picChg chg="mod">
          <ac:chgData name="Daniel Brooks" userId="ff9cde6f-c1b3-47fc-ac58-e71bedd0b91c" providerId="ADAL" clId="{C1FB7183-294C-4950-A6B2-8DE1795E80CB}" dt="2021-04-20T12:34:10.662" v="62" actId="14100"/>
          <ac:picMkLst>
            <pc:docMk/>
            <pc:sldMk cId="1784027888" sldId="454"/>
            <ac:picMk id="10" creationId="{73F1AE0A-D71A-44D4-9EAD-596A22231A15}"/>
          </ac:picMkLst>
        </pc:picChg>
        <pc:picChg chg="mod">
          <ac:chgData name="Daniel Brooks" userId="ff9cde6f-c1b3-47fc-ac58-e71bedd0b91c" providerId="ADAL" clId="{C1FB7183-294C-4950-A6B2-8DE1795E80CB}" dt="2021-04-20T12:34:41.692" v="71" actId="1076"/>
          <ac:picMkLst>
            <pc:docMk/>
            <pc:sldMk cId="1784027888" sldId="454"/>
            <ac:picMk id="15" creationId="{57AC165B-1C64-4091-8C48-A0AEC5739C3F}"/>
          </ac:picMkLst>
        </pc:picChg>
      </pc:sldChg>
      <pc:sldChg chg="modSp mod">
        <pc:chgData name="Daniel Brooks" userId="ff9cde6f-c1b3-47fc-ac58-e71bedd0b91c" providerId="ADAL" clId="{C1FB7183-294C-4950-A6B2-8DE1795E80CB}" dt="2021-04-13T13:48:38.015" v="26" actId="6549"/>
        <pc:sldMkLst>
          <pc:docMk/>
          <pc:sldMk cId="3312637500" sldId="508"/>
        </pc:sldMkLst>
        <pc:spChg chg="mod">
          <ac:chgData name="Daniel Brooks" userId="ff9cde6f-c1b3-47fc-ac58-e71bedd0b91c" providerId="ADAL" clId="{C1FB7183-294C-4950-A6B2-8DE1795E80CB}" dt="2021-04-13T13:48:38.015" v="26" actId="6549"/>
          <ac:spMkLst>
            <pc:docMk/>
            <pc:sldMk cId="3312637500" sldId="508"/>
            <ac:spMk id="7" creationId="{BBBEFC95-F0D0-4E34-8F31-DC45EBA7754D}"/>
          </ac:spMkLst>
        </pc:spChg>
      </pc:sldChg>
      <pc:sldChg chg="addSp delSp modSp mod">
        <pc:chgData name="Daniel Brooks" userId="ff9cde6f-c1b3-47fc-ac58-e71bedd0b91c" providerId="ADAL" clId="{C1FB7183-294C-4950-A6B2-8DE1795E80CB}" dt="2021-04-20T13:10:48.425" v="615" actId="1076"/>
        <pc:sldMkLst>
          <pc:docMk/>
          <pc:sldMk cId="1258444455" sldId="608"/>
        </pc:sldMkLst>
        <pc:spChg chg="add del mod">
          <ac:chgData name="Daniel Brooks" userId="ff9cde6f-c1b3-47fc-ac58-e71bedd0b91c" providerId="ADAL" clId="{C1FB7183-294C-4950-A6B2-8DE1795E80CB}" dt="2021-04-20T13:01:55.038" v="334"/>
          <ac:spMkLst>
            <pc:docMk/>
            <pc:sldMk cId="1258444455" sldId="608"/>
            <ac:spMk id="12" creationId="{FB45A629-77EA-4BEF-B856-731EEF78B59A}"/>
          </ac:spMkLst>
        </pc:spChg>
        <pc:spChg chg="mod">
          <ac:chgData name="Daniel Brooks" userId="ff9cde6f-c1b3-47fc-ac58-e71bedd0b91c" providerId="ADAL" clId="{C1FB7183-294C-4950-A6B2-8DE1795E80CB}" dt="2021-04-20T13:10:43.691" v="614"/>
          <ac:spMkLst>
            <pc:docMk/>
            <pc:sldMk cId="1258444455" sldId="608"/>
            <ac:spMk id="17" creationId="{F2467BE8-1381-4CDC-A957-C28A30F96C33}"/>
          </ac:spMkLst>
        </pc:spChg>
        <pc:spChg chg="mod">
          <ac:chgData name="Daniel Brooks" userId="ff9cde6f-c1b3-47fc-ac58-e71bedd0b91c" providerId="ADAL" clId="{C1FB7183-294C-4950-A6B2-8DE1795E80CB}" dt="2021-04-20T13:10:48.425" v="615" actId="1076"/>
          <ac:spMkLst>
            <pc:docMk/>
            <pc:sldMk cId="1258444455" sldId="608"/>
            <ac:spMk id="24" creationId="{82C1A0C8-11C1-4940-A73D-3B3537091F33}"/>
          </ac:spMkLst>
        </pc:spChg>
        <pc:picChg chg="add mod modCrop">
          <ac:chgData name="Daniel Brooks" userId="ff9cde6f-c1b3-47fc-ac58-e71bedd0b91c" providerId="ADAL" clId="{C1FB7183-294C-4950-A6B2-8DE1795E80CB}" dt="2021-04-20T13:02:19.434" v="340" actId="1076"/>
          <ac:picMkLst>
            <pc:docMk/>
            <pc:sldMk cId="1258444455" sldId="608"/>
            <ac:picMk id="3" creationId="{CC6C3D93-BDE6-4677-9304-9CF1CEC83780}"/>
          </ac:picMkLst>
        </pc:picChg>
        <pc:picChg chg="del">
          <ac:chgData name="Daniel Brooks" userId="ff9cde6f-c1b3-47fc-ac58-e71bedd0b91c" providerId="ADAL" clId="{C1FB7183-294C-4950-A6B2-8DE1795E80CB}" dt="2021-04-20T13:01:53.350" v="332" actId="478"/>
          <ac:picMkLst>
            <pc:docMk/>
            <pc:sldMk cId="1258444455" sldId="608"/>
            <ac:picMk id="10" creationId="{EF1D2F29-7DFF-0645-B78A-0F46E80356E7}"/>
          </ac:picMkLst>
        </pc:picChg>
      </pc:sldChg>
      <pc:sldChg chg="addSp modSp mod">
        <pc:chgData name="Daniel Brooks" userId="ff9cde6f-c1b3-47fc-ac58-e71bedd0b91c" providerId="ADAL" clId="{C1FB7183-294C-4950-A6B2-8DE1795E80CB}" dt="2021-04-20T12:41:04.297" v="323" actId="20577"/>
        <pc:sldMkLst>
          <pc:docMk/>
          <pc:sldMk cId="1720957988" sldId="634"/>
        </pc:sldMkLst>
        <pc:spChg chg="mod">
          <ac:chgData name="Daniel Brooks" userId="ff9cde6f-c1b3-47fc-ac58-e71bedd0b91c" providerId="ADAL" clId="{C1FB7183-294C-4950-A6B2-8DE1795E80CB}" dt="2021-04-20T12:41:04.297" v="323" actId="20577"/>
          <ac:spMkLst>
            <pc:docMk/>
            <pc:sldMk cId="1720957988" sldId="634"/>
            <ac:spMk id="2" creationId="{A60AC6AA-9938-DC4E-AC69-CDB3EA455A8D}"/>
          </ac:spMkLst>
        </pc:spChg>
        <pc:spChg chg="add mod">
          <ac:chgData name="Daniel Brooks" userId="ff9cde6f-c1b3-47fc-ac58-e71bedd0b91c" providerId="ADAL" clId="{C1FB7183-294C-4950-A6B2-8DE1795E80CB}" dt="2021-04-20T12:40:29.816" v="315" actId="21"/>
          <ac:spMkLst>
            <pc:docMk/>
            <pc:sldMk cId="1720957988" sldId="634"/>
            <ac:spMk id="10" creationId="{CED12BC2-A776-4E96-9B1A-3A8C61CE48BF}"/>
          </ac:spMkLst>
        </pc:spChg>
      </pc:sldChg>
      <pc:sldChg chg="addSp delSp mod">
        <pc:chgData name="Daniel Brooks" userId="ff9cde6f-c1b3-47fc-ac58-e71bedd0b91c" providerId="ADAL" clId="{C1FB7183-294C-4950-A6B2-8DE1795E80CB}" dt="2021-04-13T13:28:40.275" v="1" actId="478"/>
        <pc:sldMkLst>
          <pc:docMk/>
          <pc:sldMk cId="98638424" sldId="653"/>
        </pc:sldMkLst>
        <pc:picChg chg="add del">
          <ac:chgData name="Daniel Brooks" userId="ff9cde6f-c1b3-47fc-ac58-e71bedd0b91c" providerId="ADAL" clId="{C1FB7183-294C-4950-A6B2-8DE1795E80CB}" dt="2021-04-13T13:28:40.275" v="1" actId="478"/>
          <ac:picMkLst>
            <pc:docMk/>
            <pc:sldMk cId="98638424" sldId="653"/>
            <ac:picMk id="4" creationId="{C8D10F94-56C7-4DA7-B23E-CAF42DC15D52}"/>
          </ac:picMkLst>
        </pc:picChg>
      </pc:sldChg>
      <pc:sldChg chg="addSp modSp">
        <pc:chgData name="Daniel Brooks" userId="ff9cde6f-c1b3-47fc-ac58-e71bedd0b91c" providerId="ADAL" clId="{C1FB7183-294C-4950-A6B2-8DE1795E80CB}" dt="2021-04-13T13:56:55.672" v="27" actId="164"/>
        <pc:sldMkLst>
          <pc:docMk/>
          <pc:sldMk cId="2553401085" sldId="684"/>
        </pc:sldMkLst>
        <pc:spChg chg="mod">
          <ac:chgData name="Daniel Brooks" userId="ff9cde6f-c1b3-47fc-ac58-e71bedd0b91c" providerId="ADAL" clId="{C1FB7183-294C-4950-A6B2-8DE1795E80CB}" dt="2021-04-13T13:56:55.672" v="27" actId="164"/>
          <ac:spMkLst>
            <pc:docMk/>
            <pc:sldMk cId="2553401085" sldId="684"/>
            <ac:spMk id="23" creationId="{07ACB09A-1183-184A-A25C-E7BA37E86E95}"/>
          </ac:spMkLst>
        </pc:spChg>
        <pc:spChg chg="mod">
          <ac:chgData name="Daniel Brooks" userId="ff9cde6f-c1b3-47fc-ac58-e71bedd0b91c" providerId="ADAL" clId="{C1FB7183-294C-4950-A6B2-8DE1795E80CB}" dt="2021-04-13T13:56:55.672" v="27" actId="164"/>
          <ac:spMkLst>
            <pc:docMk/>
            <pc:sldMk cId="2553401085" sldId="684"/>
            <ac:spMk id="38" creationId="{A4EB115C-FE0D-6F45-864F-3C80741DAD8F}"/>
          </ac:spMkLst>
        </pc:spChg>
        <pc:spChg chg="mod">
          <ac:chgData name="Daniel Brooks" userId="ff9cde6f-c1b3-47fc-ac58-e71bedd0b91c" providerId="ADAL" clId="{C1FB7183-294C-4950-A6B2-8DE1795E80CB}" dt="2021-04-13T13:56:55.672" v="27" actId="164"/>
          <ac:spMkLst>
            <pc:docMk/>
            <pc:sldMk cId="2553401085" sldId="684"/>
            <ac:spMk id="182" creationId="{00000000-0000-0000-0000-000000000000}"/>
          </ac:spMkLst>
        </pc:spChg>
        <pc:spChg chg="mod">
          <ac:chgData name="Daniel Brooks" userId="ff9cde6f-c1b3-47fc-ac58-e71bedd0b91c" providerId="ADAL" clId="{C1FB7183-294C-4950-A6B2-8DE1795E80CB}" dt="2021-04-13T13:56:55.672" v="27" actId="164"/>
          <ac:spMkLst>
            <pc:docMk/>
            <pc:sldMk cId="2553401085" sldId="684"/>
            <ac:spMk id="185" creationId="{00000000-0000-0000-0000-000000000000}"/>
          </ac:spMkLst>
        </pc:spChg>
        <pc:grpChg chg="add mod">
          <ac:chgData name="Daniel Brooks" userId="ff9cde6f-c1b3-47fc-ac58-e71bedd0b91c" providerId="ADAL" clId="{C1FB7183-294C-4950-A6B2-8DE1795E80CB}" dt="2021-04-13T13:56:55.672" v="27" actId="164"/>
          <ac:grpSpMkLst>
            <pc:docMk/>
            <pc:sldMk cId="2553401085" sldId="684"/>
            <ac:grpSpMk id="4" creationId="{E2BA3840-0767-406D-A54F-B17DF3F6F3A7}"/>
          </ac:grpSpMkLst>
        </pc:grpChg>
      </pc:sldChg>
      <pc:sldChg chg="addSp modSp">
        <pc:chgData name="Daniel Brooks" userId="ff9cde6f-c1b3-47fc-ac58-e71bedd0b91c" providerId="ADAL" clId="{C1FB7183-294C-4950-A6B2-8DE1795E80CB}" dt="2021-04-13T13:44:49.093" v="2"/>
        <pc:sldMkLst>
          <pc:docMk/>
          <pc:sldMk cId="4119615189" sldId="695"/>
        </pc:sldMkLst>
        <pc:spChg chg="add mod">
          <ac:chgData name="Daniel Brooks" userId="ff9cde6f-c1b3-47fc-ac58-e71bedd0b91c" providerId="ADAL" clId="{C1FB7183-294C-4950-A6B2-8DE1795E80CB}" dt="2021-04-13T13:44:49.093" v="2"/>
          <ac:spMkLst>
            <pc:docMk/>
            <pc:sldMk cId="4119615189" sldId="695"/>
            <ac:spMk id="30" creationId="{4F45C08D-B6C0-4982-BFF9-8CDCD98C880C}"/>
          </ac:spMkLst>
        </pc:spChg>
      </pc:sldChg>
    </pc:docChg>
  </pc:docChgLst>
  <pc:docChgLst>
    <pc:chgData name="Mark Herbert" userId="S::mark@colour-profiling.com::15902831-cc1d-4d1a-b05d-88318b84e529" providerId="AD" clId="Web-{43EE2BC4-B8DF-A29B-D58D-3ACACD1F6E3B}"/>
    <pc:docChg chg="modSld">
      <pc:chgData name="Mark Herbert" userId="S::mark@colour-profiling.com::15902831-cc1d-4d1a-b05d-88318b84e529" providerId="AD" clId="Web-{43EE2BC4-B8DF-A29B-D58D-3ACACD1F6E3B}" dt="2021-08-26T16:18:18.745" v="37" actId="1076"/>
      <pc:docMkLst>
        <pc:docMk/>
      </pc:docMkLst>
      <pc:sldChg chg="addSp delSp modSp addAnim delAnim">
        <pc:chgData name="Mark Herbert" userId="S::mark@colour-profiling.com::15902831-cc1d-4d1a-b05d-88318b84e529" providerId="AD" clId="Web-{43EE2BC4-B8DF-A29B-D58D-3ACACD1F6E3B}" dt="2021-08-26T16:18:18.745" v="37" actId="1076"/>
        <pc:sldMkLst>
          <pc:docMk/>
          <pc:sldMk cId="540909167" sldId="280"/>
        </pc:sldMkLst>
        <pc:spChg chg="add del mod">
          <ac:chgData name="Mark Herbert" userId="S::mark@colour-profiling.com::15902831-cc1d-4d1a-b05d-88318b84e529" providerId="AD" clId="Web-{43EE2BC4-B8DF-A29B-D58D-3ACACD1F6E3B}" dt="2021-08-26T16:18:18.745" v="37" actId="1076"/>
          <ac:spMkLst>
            <pc:docMk/>
            <pc:sldMk cId="540909167" sldId="280"/>
            <ac:spMk id="4" creationId="{CEC18D27-6D09-4C35-8557-B5B69E8CF8DA}"/>
          </ac:spMkLst>
        </pc:spChg>
        <pc:spChg chg="add mod">
          <ac:chgData name="Mark Herbert" userId="S::mark@colour-profiling.com::15902831-cc1d-4d1a-b05d-88318b84e529" providerId="AD" clId="Web-{43EE2BC4-B8DF-A29B-D58D-3ACACD1F6E3B}" dt="2021-08-26T16:18:10.838" v="36" actId="1076"/>
          <ac:spMkLst>
            <pc:docMk/>
            <pc:sldMk cId="540909167" sldId="280"/>
            <ac:spMk id="5" creationId="{AB92EEAD-036D-4FD7-A467-480F5C1EC0A4}"/>
          </ac:spMkLst>
        </pc:spChg>
        <pc:picChg chg="mod modCrop">
          <ac:chgData name="Mark Herbert" userId="S::mark@colour-profiling.com::15902831-cc1d-4d1a-b05d-88318b84e529" providerId="AD" clId="Web-{43EE2BC4-B8DF-A29B-D58D-3ACACD1F6E3B}" dt="2021-08-26T16:15:40.033" v="1"/>
          <ac:picMkLst>
            <pc:docMk/>
            <pc:sldMk cId="540909167" sldId="280"/>
            <ac:picMk id="12" creationId="{BCD53EA0-8060-43D7-9A9C-44F94090249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F8CC4-6B2E-4AA6-995A-73A82D540AF2}" type="datetimeFigureOut">
              <a:rPr lang="en-GB" smtClean="0"/>
              <a:t>04/11/2021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16945-A020-4BBC-96FF-FC4011206EB4}" type="slidenum">
              <a:rPr lang="en-GB" smtClean="0"/>
              <a:t>‹#›</a:t>
            </a:fld>
            <a:endParaRPr lang="en-GB"/>
          </a:p>
        </p:txBody>
      </p:sp>
    </p:spTree>
    <p:extLst>
      <p:ext uri="{BB962C8B-B14F-4D97-AF65-F5344CB8AC3E}">
        <p14:creationId xmlns:p14="http://schemas.microsoft.com/office/powerpoint/2010/main" val="102444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t>1</a:t>
            </a:fld>
            <a:endParaRPr lang="en-GB"/>
          </a:p>
        </p:txBody>
      </p:sp>
    </p:spTree>
    <p:extLst>
      <p:ext uri="{BB962C8B-B14F-4D97-AF65-F5344CB8AC3E}">
        <p14:creationId xmlns:p14="http://schemas.microsoft.com/office/powerpoint/2010/main" val="2562272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1" dirty="0"/>
              <a:t>ACTION</a:t>
            </a:r>
            <a:r>
              <a:rPr lang="en-GB" dirty="0"/>
              <a:t>: Please recreate this grid on your paper, drawing two columns, with the numbers 1-9 down the left-hand column.</a:t>
            </a:r>
            <a:endParaRPr lang="en-GB" b="1" i="1" dirty="0">
              <a:cs typeface="Calibri" panose="020F0502020204030204"/>
            </a:endParaRPr>
          </a:p>
          <a:p>
            <a:endParaRPr lang="en-GB">
              <a:cs typeface="Calibri" panose="020F0502020204030204"/>
            </a:endParaRPr>
          </a:p>
          <a:p>
            <a:r>
              <a:rPr lang="en-GB" i="1" dirty="0"/>
              <a:t>N.B. Whilst your clients are drawing the grid, it’s helpful for you to draw the grid at the same time in order to get your pace right.</a:t>
            </a:r>
            <a:endParaRPr lang="en-US" i="1" dirty="0">
              <a:cs typeface="Calibri"/>
            </a:endParaRPr>
          </a:p>
          <a:p>
            <a:endParaRPr lang="en-GB"/>
          </a:p>
          <a:p>
            <a:r>
              <a:rPr lang="en-GB" dirty="0"/>
              <a:t>A series of statements (labelled A,B,C,D) will appear on the screen. Identify the statement that best describes your behaviour when under stress and write down that letter in the right hand column next to the corresponding number.</a:t>
            </a:r>
            <a:endParaRPr lang="en-GB" dirty="0">
              <a:cs typeface="Calibri" panose="020F0502020204030204"/>
            </a:endParaRPr>
          </a:p>
          <a:p>
            <a:endParaRPr lang="en-GB" b="1" i="1">
              <a:cs typeface="Calibri" panose="020F0502020204030204"/>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10</a:t>
            </a:fld>
            <a:endParaRPr lang="en-GB"/>
          </a:p>
        </p:txBody>
      </p:sp>
    </p:spTree>
    <p:extLst>
      <p:ext uri="{BB962C8B-B14F-4D97-AF65-F5344CB8AC3E}">
        <p14:creationId xmlns:p14="http://schemas.microsoft.com/office/powerpoint/2010/main" val="2037326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0" i="1" dirty="0"/>
              <a:t>Allow clients time to read the slide and record their answer</a:t>
            </a:r>
            <a:r>
              <a:rPr lang="en-GB" i="1" dirty="0"/>
              <a:t>.</a:t>
            </a:r>
            <a:endParaRPr lang="en-GB" b="0" i="1" dirty="0">
              <a:cs typeface="Calibri"/>
            </a:endParaRPr>
          </a:p>
          <a:p>
            <a:endParaRPr lang="en-GB" b="0" i="1">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11</a:t>
            </a:fld>
            <a:endParaRPr lang="en-GB"/>
          </a:p>
        </p:txBody>
      </p:sp>
    </p:spTree>
    <p:extLst>
      <p:ext uri="{BB962C8B-B14F-4D97-AF65-F5344CB8AC3E}">
        <p14:creationId xmlns:p14="http://schemas.microsoft.com/office/powerpoint/2010/main" val="2996447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endParaRPr lang="en-GB" b="0" i="1"/>
          </a:p>
          <a:p>
            <a:endParaRPr lang="en-GB" b="0" i="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12</a:t>
            </a:fld>
            <a:endParaRPr lang="en-GB"/>
          </a:p>
        </p:txBody>
      </p:sp>
    </p:spTree>
    <p:extLst>
      <p:ext uri="{BB962C8B-B14F-4D97-AF65-F5344CB8AC3E}">
        <p14:creationId xmlns:p14="http://schemas.microsoft.com/office/powerpoint/2010/main" val="3445522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endParaRPr lang="en-GB" b="0" i="1"/>
          </a:p>
          <a:p>
            <a:endParaRPr lang="en-GB" b="0" i="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13</a:t>
            </a:fld>
            <a:endParaRPr lang="en-GB"/>
          </a:p>
        </p:txBody>
      </p:sp>
    </p:spTree>
    <p:extLst>
      <p:ext uri="{BB962C8B-B14F-4D97-AF65-F5344CB8AC3E}">
        <p14:creationId xmlns:p14="http://schemas.microsoft.com/office/powerpoint/2010/main" val="226226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endParaRPr lang="en-GB" b="0" i="1"/>
          </a:p>
          <a:p>
            <a:endParaRPr lang="en-GB" b="0" i="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14</a:t>
            </a:fld>
            <a:endParaRPr lang="en-GB"/>
          </a:p>
        </p:txBody>
      </p:sp>
    </p:spTree>
    <p:extLst>
      <p:ext uri="{BB962C8B-B14F-4D97-AF65-F5344CB8AC3E}">
        <p14:creationId xmlns:p14="http://schemas.microsoft.com/office/powerpoint/2010/main" val="1302125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endParaRPr lang="en-GB" b="0" i="1"/>
          </a:p>
          <a:p>
            <a:endParaRPr lang="en-GB" b="0" i="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15</a:t>
            </a:fld>
            <a:endParaRPr lang="en-GB"/>
          </a:p>
        </p:txBody>
      </p:sp>
    </p:spTree>
    <p:extLst>
      <p:ext uri="{BB962C8B-B14F-4D97-AF65-F5344CB8AC3E}">
        <p14:creationId xmlns:p14="http://schemas.microsoft.com/office/powerpoint/2010/main" val="1417578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endParaRPr lang="en-GB" b="0" i="1"/>
          </a:p>
          <a:p>
            <a:endParaRPr lang="en-GB" b="0" i="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16</a:t>
            </a:fld>
            <a:endParaRPr lang="en-GB"/>
          </a:p>
        </p:txBody>
      </p:sp>
    </p:spTree>
    <p:extLst>
      <p:ext uri="{BB962C8B-B14F-4D97-AF65-F5344CB8AC3E}">
        <p14:creationId xmlns:p14="http://schemas.microsoft.com/office/powerpoint/2010/main" val="2343956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endParaRPr lang="en-GB" b="0" i="1"/>
          </a:p>
          <a:p>
            <a:endParaRPr lang="en-GB" b="0" i="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17</a:t>
            </a:fld>
            <a:endParaRPr lang="en-GB"/>
          </a:p>
        </p:txBody>
      </p:sp>
    </p:spTree>
    <p:extLst>
      <p:ext uri="{BB962C8B-B14F-4D97-AF65-F5344CB8AC3E}">
        <p14:creationId xmlns:p14="http://schemas.microsoft.com/office/powerpoint/2010/main" val="3953564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endParaRPr lang="en-GB" b="0" i="1"/>
          </a:p>
          <a:p>
            <a:endParaRPr lang="en-GB" b="0" i="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18</a:t>
            </a:fld>
            <a:endParaRPr lang="en-GB"/>
          </a:p>
        </p:txBody>
      </p:sp>
    </p:spTree>
    <p:extLst>
      <p:ext uri="{BB962C8B-B14F-4D97-AF65-F5344CB8AC3E}">
        <p14:creationId xmlns:p14="http://schemas.microsoft.com/office/powerpoint/2010/main" val="1394714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endParaRPr lang="en-GB" b="0" i="1"/>
          </a:p>
          <a:p>
            <a:endParaRPr lang="en-GB" b="0" i="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19</a:t>
            </a:fld>
            <a:endParaRPr lang="en-GB"/>
          </a:p>
        </p:txBody>
      </p:sp>
    </p:spTree>
    <p:extLst>
      <p:ext uri="{BB962C8B-B14F-4D97-AF65-F5344CB8AC3E}">
        <p14:creationId xmlns:p14="http://schemas.microsoft.com/office/powerpoint/2010/main" val="428194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pPr>
              <a:defRPr/>
            </a:pPr>
            <a:endParaRPr lang="en-US" sz="1200" b="0">
              <a:solidFill>
                <a:srgbClr val="0070C0"/>
              </a:solidFill>
              <a:latin typeface="Franklin Gothic Medium"/>
              <a:cs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t>2</a:t>
            </a:fld>
            <a:endParaRPr lang="en-GB"/>
          </a:p>
        </p:txBody>
      </p:sp>
    </p:spTree>
    <p:extLst>
      <p:ext uri="{BB962C8B-B14F-4D97-AF65-F5344CB8AC3E}">
        <p14:creationId xmlns:p14="http://schemas.microsoft.com/office/powerpoint/2010/main" val="1722923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0" i="0" dirty="0">
                <a:cs typeface="Calibri"/>
              </a:rPr>
              <a:t>You should have something that looks like this</a:t>
            </a:r>
            <a:r>
              <a:rPr lang="en-GB" dirty="0">
                <a:cs typeface="Calibri"/>
              </a:rPr>
              <a:t>.</a:t>
            </a:r>
            <a:endParaRPr lang="en-GB" b="0" i="0" dirty="0">
              <a:cs typeface="Calibri"/>
            </a:endParaRPr>
          </a:p>
          <a:p>
            <a:endParaRPr lang="en-GB" b="0" i="0">
              <a:cs typeface="Calibri"/>
            </a:endParaRPr>
          </a:p>
          <a:p>
            <a:r>
              <a:rPr lang="en-GB" b="0" i="1" dirty="0">
                <a:cs typeface="Calibri"/>
              </a:rPr>
              <a:t>2nd Click: </a:t>
            </a:r>
            <a:r>
              <a:rPr lang="en-GB" b="1" i="1" dirty="0"/>
              <a:t>TASK:</a:t>
            </a:r>
            <a:r>
              <a:rPr lang="en-GB" i="1" dirty="0"/>
              <a:t> Ask participants to ‘analyse’ their personal stress test.</a:t>
            </a:r>
            <a:endParaRPr lang="en-GB" i="1" dirty="0">
              <a:cs typeface="Calibri"/>
            </a:endParaRPr>
          </a:p>
          <a:p>
            <a:r>
              <a:rPr lang="en-GB" dirty="0"/>
              <a:t>The highest scoring colours suggest likely behaviours under stress. </a:t>
            </a:r>
            <a:endParaRPr lang="en-GB">
              <a:cs typeface="Calibri"/>
            </a:endParaRPr>
          </a:p>
          <a:p>
            <a:r>
              <a:rPr lang="en-GB" dirty="0">
                <a:cs typeface="Calibri"/>
              </a:rPr>
              <a:t>How do your results compare with your report graph?</a:t>
            </a:r>
          </a:p>
          <a:p>
            <a:endParaRPr lang="en-GB"/>
          </a:p>
          <a:p>
            <a:r>
              <a:rPr lang="en-GB" i="1" dirty="0"/>
              <a:t>Highlight the blend of colours in their answer choices.</a:t>
            </a:r>
            <a:endParaRPr lang="en-GB" i="1" dirty="0">
              <a:cs typeface="Calibri"/>
            </a:endParaRPr>
          </a:p>
          <a:p>
            <a:endParaRPr lang="en-GB" b="0" i="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20</a:t>
            </a:fld>
            <a:endParaRPr lang="en-GB"/>
          </a:p>
        </p:txBody>
      </p:sp>
    </p:spTree>
    <p:extLst>
      <p:ext uri="{BB962C8B-B14F-4D97-AF65-F5344CB8AC3E}">
        <p14:creationId xmlns:p14="http://schemas.microsoft.com/office/powerpoint/2010/main" val="2192725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i="1" dirty="0">
                <a:cs typeface="Calibri"/>
              </a:rPr>
              <a:t>Summary slide after discussion, to reinforce learning. </a:t>
            </a:r>
          </a:p>
          <a:p>
            <a:endParaRPr lang="en-GB" i="1">
              <a:cs typeface="Calibri"/>
            </a:endParaRPr>
          </a:p>
          <a:p>
            <a:r>
              <a:rPr lang="en-GB" dirty="0">
                <a:cs typeface="Calibri"/>
              </a:rPr>
              <a:t>Starting with blue preference, what do you thing the signs of stress are?  </a:t>
            </a:r>
            <a:r>
              <a:rPr lang="en-GB" i="1" dirty="0">
                <a:cs typeface="Calibri"/>
              </a:rPr>
              <a:t>Yellow preference next, then Green preference, then Red preference.</a:t>
            </a:r>
          </a:p>
        </p:txBody>
      </p:sp>
      <p:sp>
        <p:nvSpPr>
          <p:cNvPr id="4" name="Slide Number Placeholder 3"/>
          <p:cNvSpPr>
            <a:spLocks noGrp="1"/>
          </p:cNvSpPr>
          <p:nvPr>
            <p:ph type="sldNum" sz="quarter" idx="5"/>
          </p:nvPr>
        </p:nvSpPr>
        <p:spPr/>
        <p:txBody>
          <a:bodyPr/>
          <a:lstStyle/>
          <a:p>
            <a:fld id="{6D337A43-3954-4BA9-9BE3-818F1BA2279A}" type="slidenum">
              <a:rPr lang="en-GB" smtClean="0"/>
              <a:t>21</a:t>
            </a:fld>
            <a:endParaRPr lang="en-GB"/>
          </a:p>
        </p:txBody>
      </p:sp>
    </p:spTree>
    <p:extLst>
      <p:ext uri="{BB962C8B-B14F-4D97-AF65-F5344CB8AC3E}">
        <p14:creationId xmlns:p14="http://schemas.microsoft.com/office/powerpoint/2010/main" val="3980804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The Yerkes–Dodson law is an empirical relationship between pressure and performance.</a:t>
            </a:r>
          </a:p>
          <a:p>
            <a:r>
              <a:rPr lang="en-GB" sz="1200" b="0" i="0" kern="1200">
                <a:solidFill>
                  <a:schemeClr val="tx1"/>
                </a:solidFill>
                <a:effectLst/>
                <a:latin typeface="+mn-lt"/>
                <a:ea typeface="+mn-ea"/>
                <a:cs typeface="+mn-cs"/>
              </a:rPr>
              <a:t>Originally developed by psychologists Robert M. Yerkes and John Dillingham Dodson in 1908.</a:t>
            </a:r>
            <a:endParaRPr lang="en-GB" sz="1200" b="0" i="0" kern="1200">
              <a:solidFill>
                <a:schemeClr val="tx1"/>
              </a:solidFill>
              <a:effectLst/>
              <a:latin typeface="+mn-lt"/>
              <a:cs typeface="Calibri"/>
            </a:endParaRPr>
          </a:p>
          <a:p>
            <a:r>
              <a:rPr lang="en-GB" sz="1200" b="0" i="0" kern="1200">
                <a:solidFill>
                  <a:schemeClr val="tx1"/>
                </a:solidFill>
                <a:effectLst/>
                <a:latin typeface="+mn-lt"/>
                <a:ea typeface="+mn-ea"/>
                <a:cs typeface="+mn-cs"/>
              </a:rPr>
              <a:t>The law dictates that performance increases with physiological or mental arousal, but only up to a point.</a:t>
            </a:r>
          </a:p>
          <a:p>
            <a:endParaRPr lang="en-GB">
              <a:cs typeface="Calibri"/>
            </a:endParaRPr>
          </a:p>
          <a:p>
            <a:r>
              <a:rPr lang="en-GB" i="1">
                <a:cs typeface="Calibri"/>
              </a:rPr>
              <a:t>The positions of High Performance, Stress and Flip zone are animated to appear on 3 clicks as this curve is being explained.</a:t>
            </a:r>
            <a:endParaRPr lang="en-GB">
              <a:cs typeface="Calibri"/>
            </a:endParaRPr>
          </a:p>
        </p:txBody>
      </p:sp>
      <p:sp>
        <p:nvSpPr>
          <p:cNvPr id="4" name="Slide Number Placeholder 3"/>
          <p:cNvSpPr>
            <a:spLocks noGrp="1"/>
          </p:cNvSpPr>
          <p:nvPr>
            <p:ph type="sldNum" sz="quarter" idx="5"/>
          </p:nvPr>
        </p:nvSpPr>
        <p:spPr/>
        <p:txBody>
          <a:bodyPr/>
          <a:lstStyle/>
          <a:p>
            <a:fld id="{24616945-A020-4BBC-96FF-FC4011206EB4}" type="slidenum">
              <a:rPr lang="en-GB" smtClean="0"/>
              <a:t>22</a:t>
            </a:fld>
            <a:endParaRPr lang="en-GB"/>
          </a:p>
        </p:txBody>
      </p:sp>
    </p:spTree>
    <p:extLst>
      <p:ext uri="{BB962C8B-B14F-4D97-AF65-F5344CB8AC3E}">
        <p14:creationId xmlns:p14="http://schemas.microsoft.com/office/powerpoint/2010/main" val="2484584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Mapping the Yerkes-Dodson Human Performance Curve onto the C-me Colour Wheel</a:t>
            </a:r>
            <a:endParaRPr lang="en-GB" i="1" dirty="0">
              <a:cs typeface="Calibri"/>
            </a:endParaRPr>
          </a:p>
          <a:p>
            <a:endParaRPr lang="en-GB" i="1">
              <a:cs typeface="Calibri"/>
            </a:endParaRPr>
          </a:p>
          <a:p>
            <a:r>
              <a:rPr lang="en-GB" dirty="0">
                <a:cs typeface="Calibri" panose="020F0502020204030204"/>
              </a:rPr>
              <a:t>1. High performance zone – playing to your resilient colour strengths</a:t>
            </a:r>
            <a:endParaRPr lang="en-GB" i="1" dirty="0">
              <a:cs typeface="Calibri" panose="020F0502020204030204"/>
            </a:endParaRPr>
          </a:p>
          <a:p>
            <a:r>
              <a:rPr lang="en-GB" dirty="0">
                <a:cs typeface="Calibri"/>
              </a:rPr>
              <a:t>2. Stress zone – beginning to stray beyond the bounds of your resilient strengths (stress is triggering ‘bad day’ behaviours)</a:t>
            </a:r>
          </a:p>
          <a:p>
            <a:r>
              <a:rPr lang="en-GB" dirty="0">
                <a:cs typeface="Calibri"/>
              </a:rPr>
              <a:t>3. Flip zone – Bad day behaviours are being played out in an extreme (now a long way from operating in the High </a:t>
            </a:r>
            <a:r>
              <a:rPr lang="en-GB" dirty="0" err="1">
                <a:cs typeface="Calibri"/>
              </a:rPr>
              <a:t>Perfomance</a:t>
            </a:r>
            <a:r>
              <a:rPr lang="en-GB" dirty="0">
                <a:cs typeface="Calibri"/>
              </a:rPr>
              <a:t> Zone (best utilising resilient strengths)</a:t>
            </a:r>
          </a:p>
          <a:p>
            <a:endParaRPr lang="en-GB" i="1">
              <a:cs typeface="Calibri"/>
            </a:endParaRPr>
          </a:p>
          <a:p>
            <a:r>
              <a:rPr lang="en-GB" i="1" dirty="0">
                <a:cs typeface="Calibri"/>
              </a:rPr>
              <a:t>Expanded in the next few slides</a:t>
            </a:r>
            <a:endParaRPr lang="en-GB" dirty="0">
              <a:cs typeface="Calibri"/>
            </a:endParaRPr>
          </a:p>
          <a:p>
            <a:endParaRPr lang="en-GB"/>
          </a:p>
          <a:p>
            <a:r>
              <a:rPr lang="en-GB" dirty="0"/>
              <a:t>N.B. C-me wheel is a behavioural tool – looking at </a:t>
            </a:r>
            <a:r>
              <a:rPr lang="en-GB" i="1" dirty="0"/>
              <a:t>probable</a:t>
            </a:r>
            <a:r>
              <a:rPr lang="en-GB" dirty="0"/>
              <a:t> behaviours and behavioural styles (responses to stress are not ALWAYS predictable!) </a:t>
            </a:r>
            <a:endParaRPr lang="en-GB">
              <a:cs typeface="Calibri"/>
            </a:endParaRPr>
          </a:p>
          <a:p>
            <a:endParaRPr lang="en-GB"/>
          </a:p>
        </p:txBody>
      </p:sp>
      <p:sp>
        <p:nvSpPr>
          <p:cNvPr id="4" name="Slide Number Placeholder 3"/>
          <p:cNvSpPr>
            <a:spLocks noGrp="1"/>
          </p:cNvSpPr>
          <p:nvPr>
            <p:ph type="sldNum" sz="quarter" idx="5"/>
          </p:nvPr>
        </p:nvSpPr>
        <p:spPr/>
        <p:txBody>
          <a:bodyPr/>
          <a:lstStyle/>
          <a:p>
            <a:fld id="{A84D1EE4-F3DF-4FAC-B26B-1B39488B1304}" type="slidenum">
              <a:rPr lang="en-GB" smtClean="0"/>
              <a:t>23</a:t>
            </a:fld>
            <a:endParaRPr lang="en-GB"/>
          </a:p>
        </p:txBody>
      </p:sp>
    </p:spTree>
    <p:extLst>
      <p:ext uri="{BB962C8B-B14F-4D97-AF65-F5344CB8AC3E}">
        <p14:creationId xmlns:p14="http://schemas.microsoft.com/office/powerpoint/2010/main" val="1733015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58738" y="84916963"/>
            <a:ext cx="407277888" cy="229095300"/>
          </a:xfrm>
        </p:spPr>
      </p:sp>
      <p:sp>
        <p:nvSpPr>
          <p:cNvPr id="3" name="Notes Placeholder 2"/>
          <p:cNvSpPr>
            <a:spLocks noGrp="1"/>
          </p:cNvSpPr>
          <p:nvPr>
            <p:ph type="body" idx="1"/>
          </p:nvPr>
        </p:nvSpPr>
        <p:spPr/>
        <p:txBody>
          <a:bodyPr/>
          <a:lstStyle/>
          <a:p>
            <a:r>
              <a:rPr lang="en-US" dirty="0">
                <a:cs typeface="Calibri"/>
              </a:rPr>
              <a:t>Stretch zone. </a:t>
            </a:r>
          </a:p>
          <a:p>
            <a:endParaRPr lang="en-US">
              <a:cs typeface="Calibri"/>
            </a:endParaRPr>
          </a:p>
          <a:p>
            <a:r>
              <a:rPr lang="en-US" i="1" dirty="0">
                <a:cs typeface="Calibri" panose="020F0502020204030204"/>
              </a:rPr>
              <a:t>Animated slide Red preference, Green preference, Blue preference, Yellow preference.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24</a:t>
            </a:fld>
            <a:endParaRPr lang="en-GB"/>
          </a:p>
        </p:txBody>
      </p:sp>
    </p:spTree>
    <p:extLst>
      <p:ext uri="{BB962C8B-B14F-4D97-AF65-F5344CB8AC3E}">
        <p14:creationId xmlns:p14="http://schemas.microsoft.com/office/powerpoint/2010/main" val="1635358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dirty="0">
                <a:cs typeface="Calibri"/>
              </a:rPr>
              <a:t>Starting with those of us with high Blue preference, what triggers stress in you?  Yellow</a:t>
            </a:r>
            <a:r>
              <a:rPr lang="en-GB" i="1" dirty="0">
                <a:cs typeface="Calibri"/>
              </a:rPr>
              <a:t> preference next, then Green preference, then Red preference.</a:t>
            </a:r>
            <a:endParaRPr lang="en-US" dirty="0"/>
          </a:p>
          <a:p>
            <a:endParaRPr lang="en-US" i="1"/>
          </a:p>
          <a:p>
            <a:r>
              <a:rPr lang="en-US" i="1" dirty="0"/>
              <a:t>The arrows signify leaving the High Performance Zone, into the Stress Zone.</a:t>
            </a:r>
            <a:endParaRPr lang="en-GB" dirty="0">
              <a:cs typeface="Calibri"/>
            </a:endParaRPr>
          </a:p>
          <a:p>
            <a:endParaRPr lang="en-GB" i="1">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25</a:t>
            </a:fld>
            <a:endParaRPr lang="en-GB"/>
          </a:p>
        </p:txBody>
      </p:sp>
    </p:spTree>
    <p:extLst>
      <p:ext uri="{BB962C8B-B14F-4D97-AF65-F5344CB8AC3E}">
        <p14:creationId xmlns:p14="http://schemas.microsoft.com/office/powerpoint/2010/main" val="2825071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i="1" dirty="0">
                <a:cs typeface="Calibri"/>
              </a:rPr>
              <a:t>Possible to discuss link with "bad day" behaviours.</a:t>
            </a:r>
          </a:p>
          <a:p>
            <a:endParaRPr lang="en-GB" i="1">
              <a:cs typeface="Calibri"/>
            </a:endParaRPr>
          </a:p>
          <a:p>
            <a:r>
              <a:rPr lang="en-GB" i="1" dirty="0">
                <a:cs typeface="Calibri"/>
              </a:rPr>
              <a:t>Green preference, Yellow preference, Red preference, Blue preference.</a:t>
            </a:r>
          </a:p>
          <a:p>
            <a:endParaRPr lang="en-GB" i="1">
              <a:cs typeface="Calibri"/>
            </a:endParaRPr>
          </a:p>
          <a:p>
            <a:r>
              <a:rPr lang="en-GB" dirty="0">
                <a:cs typeface="Calibri"/>
              </a:rPr>
              <a:t>Which do you recognise in yourself?  Other people you know well or work with?</a:t>
            </a:r>
          </a:p>
          <a:p>
            <a:endParaRPr lang="en-GB">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26</a:t>
            </a:fld>
            <a:endParaRPr lang="en-GB"/>
          </a:p>
        </p:txBody>
      </p:sp>
    </p:spTree>
    <p:extLst>
      <p:ext uri="{BB962C8B-B14F-4D97-AF65-F5344CB8AC3E}">
        <p14:creationId xmlns:p14="http://schemas.microsoft.com/office/powerpoint/2010/main" val="360584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95313" y="10999788"/>
            <a:ext cx="52757388" cy="29676725"/>
          </a:xfrm>
        </p:spPr>
      </p:sp>
      <p:sp>
        <p:nvSpPr>
          <p:cNvPr id="3" name="Notes Placeholder 2"/>
          <p:cNvSpPr>
            <a:spLocks noGrp="1"/>
          </p:cNvSpPr>
          <p:nvPr>
            <p:ph type="body" idx="1"/>
          </p:nvPr>
        </p:nvSpPr>
        <p:spPr/>
        <p:txBody>
          <a:bodyPr/>
          <a:lstStyle/>
          <a:p>
            <a:r>
              <a:rPr lang="en-US">
                <a:cs typeface="Calibri"/>
              </a:rPr>
              <a:t>Stress leads us to ‘revert to type’ – unfiltered / less conscious behaviours.  We see our natural graph colours exhibiting.</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27</a:t>
            </a:fld>
            <a:endParaRPr lang="en-GB"/>
          </a:p>
        </p:txBody>
      </p:sp>
    </p:spTree>
    <p:extLst>
      <p:ext uri="{BB962C8B-B14F-4D97-AF65-F5344CB8AC3E}">
        <p14:creationId xmlns:p14="http://schemas.microsoft.com/office/powerpoint/2010/main" val="2199394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i="1" dirty="0">
                <a:cs typeface="Calibri"/>
              </a:rPr>
              <a:t>Animated slide where colour boxes and arrows appear – Blue preference, Green preference, Yellow preference, Red preference.</a:t>
            </a:r>
          </a:p>
          <a:p>
            <a:endParaRPr lang="en-GB" i="1">
              <a:cs typeface="Calibri"/>
            </a:endParaRPr>
          </a:p>
          <a:p>
            <a:r>
              <a:rPr lang="en-GB" dirty="0">
                <a:cs typeface="Calibri"/>
              </a:rPr>
              <a:t>In panic mode, we enter the Flip Zone and our behaviours are perhaps surprisingly seen coming from the opposite side of the wheel.</a:t>
            </a:r>
            <a:endParaRPr lang="en-US" dirty="0">
              <a:cs typeface="Calibri"/>
            </a:endParaRPr>
          </a:p>
          <a:p>
            <a:endParaRPr lang="en-GB">
              <a:cs typeface="Calibri"/>
            </a:endParaRPr>
          </a:p>
          <a:p>
            <a:r>
              <a:rPr lang="en-GB" dirty="0">
                <a:cs typeface="Calibri"/>
              </a:rPr>
              <a:t>Sometimes in this zone we exhibit the "bad</a:t>
            </a:r>
            <a:r>
              <a:rPr lang="en-GB" b="0" i="0" dirty="0">
                <a:cs typeface="Calibri"/>
              </a:rPr>
              <a:t> day</a:t>
            </a:r>
            <a:r>
              <a:rPr lang="en-GB" dirty="0">
                <a:cs typeface="Calibri"/>
              </a:rPr>
              <a:t>"</a:t>
            </a:r>
            <a:r>
              <a:rPr lang="en-GB" b="0" i="0" dirty="0">
                <a:cs typeface="Calibri"/>
              </a:rPr>
              <a:t> behaviours </a:t>
            </a:r>
            <a:r>
              <a:rPr lang="en-GB" dirty="0">
                <a:cs typeface="Calibri"/>
              </a:rPr>
              <a:t>of that opposite colour, which can surprise us and others!</a:t>
            </a:r>
          </a:p>
          <a:p>
            <a:endParaRPr lang="en-GB">
              <a:cs typeface="Calibri"/>
            </a:endParaRPr>
          </a:p>
          <a:p>
            <a:r>
              <a:rPr lang="en-GB" dirty="0">
                <a:cs typeface="Calibri"/>
              </a:rPr>
              <a:t>Can you think of a situation where this has been true for you?</a:t>
            </a:r>
          </a:p>
        </p:txBody>
      </p:sp>
      <p:sp>
        <p:nvSpPr>
          <p:cNvPr id="4" name="Slide Number Placeholder 3"/>
          <p:cNvSpPr>
            <a:spLocks noGrp="1"/>
          </p:cNvSpPr>
          <p:nvPr>
            <p:ph type="sldNum" sz="quarter" idx="5"/>
          </p:nvPr>
        </p:nvSpPr>
        <p:spPr/>
        <p:txBody>
          <a:bodyPr/>
          <a:lstStyle/>
          <a:p>
            <a:fld id="{6D337A43-3954-4BA9-9BE3-818F1BA2279A}" type="slidenum">
              <a:rPr lang="en-GB" smtClean="0"/>
              <a:t>28</a:t>
            </a:fld>
            <a:endParaRPr lang="en-GB"/>
          </a:p>
        </p:txBody>
      </p:sp>
    </p:spTree>
    <p:extLst>
      <p:ext uri="{BB962C8B-B14F-4D97-AF65-F5344CB8AC3E}">
        <p14:creationId xmlns:p14="http://schemas.microsoft.com/office/powerpoint/2010/main" val="798188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24616945-A020-4BBC-96FF-FC4011206EB4}" type="slidenum">
              <a:rPr lang="en-GB" smtClean="0"/>
              <a:t>29</a:t>
            </a:fld>
            <a:endParaRPr lang="en-GB"/>
          </a:p>
        </p:txBody>
      </p:sp>
    </p:spTree>
    <p:extLst>
      <p:ext uri="{BB962C8B-B14F-4D97-AF65-F5344CB8AC3E}">
        <p14:creationId xmlns:p14="http://schemas.microsoft.com/office/powerpoint/2010/main" val="88891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t>3</a:t>
            </a:fld>
            <a:endParaRPr lang="en-GB"/>
          </a:p>
        </p:txBody>
      </p:sp>
    </p:spTree>
    <p:extLst>
      <p:ext uri="{BB962C8B-B14F-4D97-AF65-F5344CB8AC3E}">
        <p14:creationId xmlns:p14="http://schemas.microsoft.com/office/powerpoint/2010/main" val="366761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Group Discussion on how the second </a:t>
            </a:r>
            <a:r>
              <a:rPr lang="en-US" i="1" dirty="0" err="1"/>
              <a:t>colour</a:t>
            </a:r>
            <a:r>
              <a:rPr lang="en-US" i="1" dirty="0"/>
              <a:t> can impact stress triggers and responses.</a:t>
            </a:r>
            <a:endParaRPr lang="en-US" i="1" dirty="0">
              <a:cs typeface="Calibri" panose="020F0502020204030204"/>
            </a:endParaRPr>
          </a:p>
          <a:p>
            <a:endParaRPr lang="en-US" i="1">
              <a:cs typeface="Calibri" panose="020F0502020204030204"/>
            </a:endParaRPr>
          </a:p>
          <a:p>
            <a:r>
              <a:rPr lang="en-US" dirty="0">
                <a:cs typeface="Calibri" panose="020F0502020204030204"/>
              </a:rPr>
              <a:t>NB. There is always more nuance than looking through the lens of 4 </a:t>
            </a:r>
            <a:r>
              <a:rPr lang="en-US" dirty="0" err="1">
                <a:cs typeface="Calibri" panose="020F0502020204030204"/>
              </a:rPr>
              <a:t>colours</a:t>
            </a:r>
            <a:r>
              <a:rPr lang="en-US" dirty="0">
                <a:cs typeface="Calibri" panose="020F0502020204030204"/>
              </a:rPr>
              <a:t> only.</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24616945-A020-4BBC-96FF-FC4011206EB4}" type="slidenum">
              <a:rPr lang="en-GB" smtClean="0"/>
              <a:t>30</a:t>
            </a:fld>
            <a:endParaRPr lang="en-GB"/>
          </a:p>
        </p:txBody>
      </p:sp>
    </p:spTree>
    <p:extLst>
      <p:ext uri="{BB962C8B-B14F-4D97-AF65-F5344CB8AC3E}">
        <p14:creationId xmlns:p14="http://schemas.microsoft.com/office/powerpoint/2010/main" val="3415864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dirty="0">
                <a:cs typeface="Calibri"/>
              </a:rPr>
              <a:t>Each colour preference will respond well to managing or coaching back to high performance in different styles.</a:t>
            </a:r>
          </a:p>
          <a:p>
            <a:endParaRPr lang="en-GB" dirty="0">
              <a:cs typeface="Calibri"/>
            </a:endParaRPr>
          </a:p>
          <a:p>
            <a:r>
              <a:rPr lang="en-GB" dirty="0">
                <a:cs typeface="Calibri"/>
              </a:rPr>
              <a:t>The fixed image in the HP+ Report on the Setbacks and Stress page has these suggested approaches too.</a:t>
            </a:r>
          </a:p>
          <a:p>
            <a:endParaRPr lang="en-GB">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31</a:t>
            </a:fld>
            <a:endParaRPr lang="en-GB"/>
          </a:p>
        </p:txBody>
      </p:sp>
    </p:spTree>
    <p:extLst>
      <p:ext uri="{BB962C8B-B14F-4D97-AF65-F5344CB8AC3E}">
        <p14:creationId xmlns:p14="http://schemas.microsoft.com/office/powerpoint/2010/main" val="3504728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Work through the slide exercise questions.</a:t>
            </a:r>
            <a:endParaRPr lang="en-US" i="1" dirty="0">
              <a:cs typeface="Calibri"/>
            </a:endParaRPr>
          </a:p>
          <a:p>
            <a:endParaRPr lang="en-GB"/>
          </a:p>
          <a:p>
            <a:r>
              <a:rPr lang="en-GB" dirty="0"/>
              <a:t>In this example: </a:t>
            </a:r>
            <a:endParaRPr lang="en-GB">
              <a:cs typeface="Calibri"/>
            </a:endParaRPr>
          </a:p>
          <a:p>
            <a:pPr marL="171450" indent="-171450">
              <a:buFont typeface="Arial" panose="020B0604020202020204" pitchFamily="34" charset="0"/>
              <a:buChar char="•"/>
            </a:pPr>
            <a:r>
              <a:rPr lang="en-GB" dirty="0"/>
              <a:t>N.B. Naturally high Red Preference – possible ‘bad day’ behaviours associated with red preference that are likely to be shown under stress</a:t>
            </a:r>
            <a:endParaRPr lang="en-GB" dirty="0">
              <a:cs typeface="Calibri"/>
            </a:endParaRPr>
          </a:p>
          <a:p>
            <a:pPr marL="171450" indent="-171450">
              <a:buFont typeface="Arial" panose="020B0604020202020204" pitchFamily="34" charset="0"/>
              <a:buChar char="•"/>
            </a:pPr>
            <a:r>
              <a:rPr lang="en-GB" dirty="0"/>
              <a:t>N.B. Higher R/B preference in Natural suggests reverting to thinking/task type under pressure (people/team/feelings may get forgotten)</a:t>
            </a:r>
            <a:endParaRPr lang="en-GB" dirty="0">
              <a:cs typeface="Calibri"/>
            </a:endParaRPr>
          </a:p>
          <a:p>
            <a:pPr marL="171450" indent="-171450">
              <a:buFont typeface="Arial" panose="020B0604020202020204" pitchFamily="34" charset="0"/>
              <a:buChar char="•"/>
            </a:pPr>
            <a:r>
              <a:rPr lang="en-GB" dirty="0">
                <a:cs typeface="Calibri"/>
              </a:rPr>
              <a:t>N.B. </a:t>
            </a:r>
            <a:r>
              <a:rPr lang="en-GB" dirty="0"/>
              <a:t>Steadier behavioural ‘balance’ of Adapted profile is likely to become more pronounced and extreme under pressure.</a:t>
            </a:r>
            <a:endParaRPr lang="en-GB" dirty="0">
              <a:cs typeface="Calibri" panose="020F0502020204030204"/>
            </a:endParaRPr>
          </a:p>
          <a:p>
            <a:pPr marL="171450" indent="-171450">
              <a:buFont typeface="Arial" panose="020B0604020202020204" pitchFamily="34" charset="0"/>
              <a:buChar char="•"/>
            </a:pPr>
            <a:endParaRPr lang="en-GB"/>
          </a:p>
          <a:p>
            <a:r>
              <a:rPr lang="en-GB" i="1" dirty="0"/>
              <a:t>N.B. Refer to behaviours to avoid (slide 34) for ideas on what to avoid doing.</a:t>
            </a:r>
            <a:endParaRPr lang="en-GB" i="1" dirty="0">
              <a:cs typeface="Calibri"/>
            </a:endParaRPr>
          </a:p>
          <a:p>
            <a:pPr marL="0" indent="0">
              <a:buFontTx/>
              <a:buNone/>
            </a:pPr>
            <a:endParaRPr lang="en-GB">
              <a:cs typeface="Calibri"/>
            </a:endParaRPr>
          </a:p>
          <a:p>
            <a:r>
              <a:rPr lang="en-GB" dirty="0"/>
              <a:t>COACHING: </a:t>
            </a:r>
            <a:endParaRPr lang="en-GB" dirty="0">
              <a:cs typeface="Calibri"/>
            </a:endParaRPr>
          </a:p>
          <a:p>
            <a:pPr marL="171450" indent="-171450">
              <a:buFont typeface="Arial" panose="020B0604020202020204" pitchFamily="34" charset="0"/>
              <a:buChar char="•"/>
            </a:pPr>
            <a:r>
              <a:rPr lang="en-GB" dirty="0"/>
              <a:t>Initially give space/provide options/perspective</a:t>
            </a:r>
            <a:endParaRPr lang="en-GB" dirty="0">
              <a:cs typeface="Calibri"/>
            </a:endParaRPr>
          </a:p>
          <a:p>
            <a:pPr marL="171450" indent="-171450">
              <a:buFont typeface="Arial" panose="020B0604020202020204" pitchFamily="34" charset="0"/>
              <a:buChar char="•"/>
            </a:pPr>
            <a:r>
              <a:rPr lang="en-GB" dirty="0"/>
              <a:t>Later encourage leaning into G/Y preference behaviours – valuing other perspectives.</a:t>
            </a:r>
            <a:endParaRPr lang="en-GB" dirty="0">
              <a:cs typeface="Calibri"/>
            </a:endParaRPr>
          </a:p>
          <a:p>
            <a:pPr marL="171450" indent="-171450">
              <a:buFont typeface="Arial" panose="020B0604020202020204" pitchFamily="34" charset="0"/>
              <a:buChar char="•"/>
            </a:pPr>
            <a:endParaRPr lang="en-GB"/>
          </a:p>
          <a:p>
            <a:endParaRPr lang="en-GB"/>
          </a:p>
          <a:p>
            <a:endParaRPr lang="en-GB"/>
          </a:p>
        </p:txBody>
      </p:sp>
      <p:sp>
        <p:nvSpPr>
          <p:cNvPr id="4" name="Slide Number Placeholder 3"/>
          <p:cNvSpPr>
            <a:spLocks noGrp="1"/>
          </p:cNvSpPr>
          <p:nvPr>
            <p:ph type="sldNum" sz="quarter" idx="5"/>
          </p:nvPr>
        </p:nvSpPr>
        <p:spPr/>
        <p:txBody>
          <a:bodyPr/>
          <a:lstStyle/>
          <a:p>
            <a:fld id="{A84D1EE4-F3DF-4FAC-B26B-1B39488B1304}" type="slidenum">
              <a:rPr lang="en-GB" smtClean="0"/>
              <a:t>32</a:t>
            </a:fld>
            <a:endParaRPr lang="en-GB"/>
          </a:p>
        </p:txBody>
      </p:sp>
    </p:spTree>
    <p:extLst>
      <p:ext uri="{BB962C8B-B14F-4D97-AF65-F5344CB8AC3E}">
        <p14:creationId xmlns:p14="http://schemas.microsoft.com/office/powerpoint/2010/main" val="2966619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95313" y="10999788"/>
            <a:ext cx="52757388" cy="29676725"/>
          </a:xfrm>
        </p:spPr>
      </p:sp>
      <p:sp>
        <p:nvSpPr>
          <p:cNvPr id="3" name="Notes Placeholder 2"/>
          <p:cNvSpPr>
            <a:spLocks noGrp="1"/>
          </p:cNvSpPr>
          <p:nvPr>
            <p:ph type="body" idx="1"/>
          </p:nvPr>
        </p:nvSpPr>
        <p:spPr/>
        <p:txBody>
          <a:bodyPr/>
          <a:lstStyle/>
          <a:p>
            <a:r>
              <a:rPr lang="en-US" b="0" i="1"/>
              <a:t>Illustrate how teams can be proactive in coaching one another out of </a:t>
            </a:r>
            <a:r>
              <a:rPr lang="en-US" b="1" i="1"/>
              <a:t>Stress</a:t>
            </a:r>
            <a:r>
              <a:rPr lang="en-US" b="0" i="1"/>
              <a:t> and back towards </a:t>
            </a:r>
            <a:r>
              <a:rPr lang="en-US" b="1" i="1"/>
              <a:t>High Performance.  </a:t>
            </a:r>
            <a:r>
              <a:rPr lang="en-US" i="1"/>
              <a:t>This is a similar grid to the Do's and Don'ts of communication.  </a:t>
            </a:r>
            <a:r>
              <a:rPr lang="en-US" b="0" i="1"/>
              <a:t>Encourage Team to create their own grid</a:t>
            </a:r>
            <a:r>
              <a:rPr lang="en-US" i="1"/>
              <a:t>.</a:t>
            </a:r>
            <a:endParaRPr lang="en-US" b="0" i="1">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33</a:t>
            </a:fld>
            <a:endParaRPr lang="en-GB"/>
          </a:p>
        </p:txBody>
      </p:sp>
    </p:spTree>
    <p:extLst>
      <p:ext uri="{BB962C8B-B14F-4D97-AF65-F5344CB8AC3E}">
        <p14:creationId xmlns:p14="http://schemas.microsoft.com/office/powerpoint/2010/main" val="3946997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58738" y="84916963"/>
            <a:ext cx="407277888" cy="229095300"/>
          </a:xfrm>
        </p:spPr>
      </p:sp>
      <p:sp>
        <p:nvSpPr>
          <p:cNvPr id="3" name="Notes Placeholder 2"/>
          <p:cNvSpPr>
            <a:spLocks noGrp="1"/>
          </p:cNvSpPr>
          <p:nvPr>
            <p:ph type="body" idx="1"/>
          </p:nvPr>
        </p:nvSpPr>
        <p:spPr/>
        <p:txBody>
          <a:bodyPr/>
          <a:lstStyle/>
          <a:p>
            <a:r>
              <a:rPr lang="en-US" b="1"/>
              <a:t>Looking specifically at our verbal style</a:t>
            </a:r>
          </a:p>
          <a:p>
            <a:r>
              <a:rPr lang="en-US" b="0"/>
              <a:t>- How do we like to talk to people?</a:t>
            </a:r>
          </a:p>
          <a:p>
            <a:r>
              <a:rPr lang="en-US" b="0"/>
              <a:t>- How might other people prefer talking to us? </a:t>
            </a:r>
          </a:p>
          <a:p>
            <a:endParaRPr lang="en-US"/>
          </a:p>
        </p:txBody>
      </p:sp>
      <p:sp>
        <p:nvSpPr>
          <p:cNvPr id="4" name="Slide Number Placeholder 3"/>
          <p:cNvSpPr>
            <a:spLocks noGrp="1"/>
          </p:cNvSpPr>
          <p:nvPr>
            <p:ph type="sldNum" sz="quarter" idx="5"/>
          </p:nvPr>
        </p:nvSpPr>
        <p:spPr/>
        <p:txBody>
          <a:bodyPr/>
          <a:lstStyle/>
          <a:p>
            <a:fld id="{6D337A43-3954-4BA9-9BE3-818F1BA2279A}" type="slidenum">
              <a:rPr lang="en-GB" smtClean="0"/>
              <a:t>34</a:t>
            </a:fld>
            <a:endParaRPr lang="en-GB"/>
          </a:p>
        </p:txBody>
      </p:sp>
    </p:spTree>
    <p:extLst>
      <p:ext uri="{BB962C8B-B14F-4D97-AF65-F5344CB8AC3E}">
        <p14:creationId xmlns:p14="http://schemas.microsoft.com/office/powerpoint/2010/main" val="3734672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How are setbacks different from stress?  What is a setback?</a:t>
            </a:r>
          </a:p>
          <a:p>
            <a:endParaRPr lang="en-GB" i="1">
              <a:cs typeface="Calibri"/>
            </a:endParaRPr>
          </a:p>
          <a:p>
            <a:r>
              <a:rPr lang="en-GB" i="1"/>
              <a:t>Refer to personal High Performance Reports P10 to complete the exercise.</a:t>
            </a:r>
            <a:endParaRPr lang="en-GB" i="1">
              <a:cs typeface="Calibri"/>
            </a:endParaRPr>
          </a:p>
          <a:p>
            <a:endParaRPr lang="en-GB">
              <a:cs typeface="Calibri"/>
            </a:endParaRPr>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t>35</a:t>
            </a:fld>
            <a:endParaRPr lang="en-GB"/>
          </a:p>
        </p:txBody>
      </p:sp>
    </p:spTree>
    <p:extLst>
      <p:ext uri="{BB962C8B-B14F-4D97-AF65-F5344CB8AC3E}">
        <p14:creationId xmlns:p14="http://schemas.microsoft.com/office/powerpoint/2010/main" val="1704669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DISCUSS</a:t>
            </a:r>
            <a:r>
              <a:rPr lang="en-GB"/>
              <a:t>: What do you notice about the most effective ways of building resilience? </a:t>
            </a:r>
            <a:endParaRPr lang="en-US"/>
          </a:p>
          <a:p>
            <a:endParaRPr lang="en-GB">
              <a:cs typeface="Calibri"/>
            </a:endParaRPr>
          </a:p>
          <a:p>
            <a:r>
              <a:rPr lang="en-GB"/>
              <a:t>To build resilience, try to lean into your </a:t>
            </a:r>
            <a:r>
              <a:rPr lang="en-GB" u="sng"/>
              <a:t>natural opposite </a:t>
            </a:r>
            <a:r>
              <a:rPr lang="en-GB"/>
              <a:t>colour preference. Consciously choosing to practice these skills that are less familiar to your colour preferences (flexing) will help you perform better and will also build resilience for when things are under more pressure.</a:t>
            </a:r>
            <a:endParaRPr lang="en-US"/>
          </a:p>
          <a:p>
            <a:endParaRPr lang="en-GB">
              <a:cs typeface="Calibri"/>
            </a:endParaRPr>
          </a:p>
        </p:txBody>
      </p:sp>
      <p:sp>
        <p:nvSpPr>
          <p:cNvPr id="4" name="Slide Number Placeholder 3"/>
          <p:cNvSpPr>
            <a:spLocks noGrp="1"/>
          </p:cNvSpPr>
          <p:nvPr>
            <p:ph type="sldNum" sz="quarter" idx="5"/>
          </p:nvPr>
        </p:nvSpPr>
        <p:spPr/>
        <p:txBody>
          <a:bodyPr/>
          <a:lstStyle/>
          <a:p>
            <a:fld id="{A84D1EE4-F3DF-4FAC-B26B-1B39488B1304}" type="slidenum">
              <a:rPr lang="en-GB" smtClean="0"/>
              <a:t>36</a:t>
            </a:fld>
            <a:endParaRPr lang="en-GB"/>
          </a:p>
        </p:txBody>
      </p:sp>
    </p:spTree>
    <p:extLst>
      <p:ext uri="{BB962C8B-B14F-4D97-AF65-F5344CB8AC3E}">
        <p14:creationId xmlns:p14="http://schemas.microsoft.com/office/powerpoint/2010/main" val="2016532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95313" y="10999788"/>
            <a:ext cx="52757388" cy="29676725"/>
          </a:xfrm>
        </p:spPr>
      </p:sp>
      <p:sp>
        <p:nvSpPr>
          <p:cNvPr id="3" name="Notes Placeholder 2"/>
          <p:cNvSpPr>
            <a:spLocks noGrp="1"/>
          </p:cNvSpPr>
          <p:nvPr>
            <p:ph type="body" idx="1"/>
          </p:nvPr>
        </p:nvSpPr>
        <p:spPr/>
        <p:txBody>
          <a:bodyPr/>
          <a:lstStyle/>
          <a:p>
            <a:r>
              <a:rPr lang="en-US" i="1" dirty="0">
                <a:cs typeface="Calibri"/>
              </a:rPr>
              <a:t>An opportunity here to apply the learning of this workshop to the team collectively.</a:t>
            </a:r>
          </a:p>
        </p:txBody>
      </p:sp>
      <p:sp>
        <p:nvSpPr>
          <p:cNvPr id="4" name="Slide Number Placeholder 3"/>
          <p:cNvSpPr>
            <a:spLocks noGrp="1"/>
          </p:cNvSpPr>
          <p:nvPr>
            <p:ph type="sldNum" sz="quarter" idx="5"/>
          </p:nvPr>
        </p:nvSpPr>
        <p:spPr/>
        <p:txBody>
          <a:bodyPr/>
          <a:lstStyle/>
          <a:p>
            <a:fld id="{6D337A43-3954-4BA9-9BE3-818F1BA2279A}" type="slidenum">
              <a:rPr lang="en-GB" smtClean="0"/>
              <a:t>37</a:t>
            </a:fld>
            <a:endParaRPr lang="en-GB"/>
          </a:p>
        </p:txBody>
      </p:sp>
    </p:spTree>
    <p:extLst>
      <p:ext uri="{BB962C8B-B14F-4D97-AF65-F5344CB8AC3E}">
        <p14:creationId xmlns:p14="http://schemas.microsoft.com/office/powerpoint/2010/main" val="1523435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95313" y="10999788"/>
            <a:ext cx="52757388" cy="29676725"/>
          </a:xfrm>
        </p:spPr>
      </p:sp>
      <p:sp>
        <p:nvSpPr>
          <p:cNvPr id="3" name="Notes Placeholder 2"/>
          <p:cNvSpPr>
            <a:spLocks noGrp="1"/>
          </p:cNvSpPr>
          <p:nvPr>
            <p:ph type="body" idx="1"/>
          </p:nvPr>
        </p:nvSpPr>
        <p:spPr/>
        <p:txBody>
          <a:bodyPr/>
          <a:lstStyle/>
          <a:p>
            <a:r>
              <a:rPr lang="en-US" i="1" dirty="0">
                <a:cs typeface="Calibri"/>
              </a:rPr>
              <a:t>The team graphs could reveal resilient/high scoring </a:t>
            </a:r>
            <a:r>
              <a:rPr lang="en-US" i="1" dirty="0" err="1">
                <a:cs typeface="Calibri"/>
              </a:rPr>
              <a:t>colour</a:t>
            </a:r>
            <a:r>
              <a:rPr lang="en-US" i="1" dirty="0">
                <a:cs typeface="Calibri"/>
              </a:rPr>
              <a:t> strengths that are not necessarily being fully </a:t>
            </a:r>
            <a:r>
              <a:rPr lang="en-US" i="1" dirty="0" err="1">
                <a:cs typeface="Calibri"/>
              </a:rPr>
              <a:t>utilised</a:t>
            </a:r>
            <a:r>
              <a:rPr lang="en-US" i="1" dirty="0">
                <a:cs typeface="Calibri"/>
              </a:rPr>
              <a:t> currently.  Addressing this can impact resilience for overcoming stress as a team.</a:t>
            </a:r>
          </a:p>
        </p:txBody>
      </p:sp>
      <p:sp>
        <p:nvSpPr>
          <p:cNvPr id="4" name="Slide Number Placeholder 3"/>
          <p:cNvSpPr>
            <a:spLocks noGrp="1"/>
          </p:cNvSpPr>
          <p:nvPr>
            <p:ph type="sldNum" sz="quarter" idx="5"/>
          </p:nvPr>
        </p:nvSpPr>
        <p:spPr/>
        <p:txBody>
          <a:bodyPr/>
          <a:lstStyle/>
          <a:p>
            <a:fld id="{6D337A43-3954-4BA9-9BE3-818F1BA2279A}" type="slidenum">
              <a:rPr lang="en-GB" smtClean="0"/>
              <a:t>38</a:t>
            </a:fld>
            <a:endParaRPr lang="en-GB"/>
          </a:p>
        </p:txBody>
      </p:sp>
    </p:spTree>
    <p:extLst>
      <p:ext uri="{BB962C8B-B14F-4D97-AF65-F5344CB8AC3E}">
        <p14:creationId xmlns:p14="http://schemas.microsoft.com/office/powerpoint/2010/main" val="2348239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58738" y="84916963"/>
            <a:ext cx="407277888" cy="229095300"/>
          </a:xfrm>
        </p:spPr>
      </p:sp>
      <p:sp>
        <p:nvSpPr>
          <p:cNvPr id="3" name="Notes Placeholder 2"/>
          <p:cNvSpPr>
            <a:spLocks noGrp="1"/>
          </p:cNvSpPr>
          <p:nvPr>
            <p:ph type="body" idx="1"/>
          </p:nvPr>
        </p:nvSpPr>
        <p:spPr/>
        <p:txBody>
          <a:bodyPr/>
          <a:lstStyle/>
          <a:p>
            <a:r>
              <a:rPr lang="en-GB" b="1" i="1" dirty="0"/>
              <a:t>Opportunity for PERSONAL and TEAM Reflection </a:t>
            </a:r>
            <a:r>
              <a:rPr lang="en-GB" b="0" i="1" dirty="0"/>
              <a:t>– vital to help embed the learning from this workshop</a:t>
            </a:r>
            <a:r>
              <a:rPr lang="en-GB" i="1" dirty="0"/>
              <a:t>.</a:t>
            </a:r>
            <a:endParaRPr lang="en-GB" b="0" i="1" dirty="0">
              <a:cs typeface="Calibri"/>
            </a:endParaRPr>
          </a:p>
          <a:p>
            <a:endParaRPr lang="en-GB" b="0" i="1">
              <a:cs typeface="Calibri"/>
            </a:endParaRPr>
          </a:p>
          <a:p>
            <a:pPr marL="171450" indent="-171450">
              <a:buFont typeface="Arial" panose="020B0604020202020204" pitchFamily="34" charset="0"/>
              <a:buChar char="•"/>
            </a:pPr>
            <a:r>
              <a:rPr lang="en-GB" b="0" i="1" dirty="0"/>
              <a:t>Encouragement to reflect on behaviours </a:t>
            </a:r>
            <a:r>
              <a:rPr lang="en-GB" b="0" i="1" u="sng" dirty="0"/>
              <a:t>through the lens of all 4 colours</a:t>
            </a:r>
            <a:r>
              <a:rPr lang="en-GB" b="0" i="1" dirty="0"/>
              <a:t> (Whilst we have a behavioural preference, we are all a blend of all 4 colours)</a:t>
            </a:r>
            <a:r>
              <a:rPr lang="en-GB" i="1" dirty="0"/>
              <a:t> for Action Plans that are more thorough.</a:t>
            </a:r>
            <a:endParaRPr lang="en-GB" b="0" i="1" dirty="0">
              <a:cs typeface="Calibri"/>
            </a:endParaRPr>
          </a:p>
          <a:p>
            <a:endParaRPr lang="en-GB" b="1">
              <a:cs typeface="Calibri"/>
            </a:endParaRPr>
          </a:p>
          <a:p>
            <a:pPr marL="171450" indent="-171450">
              <a:buFont typeface="Arial" panose="020B0604020202020204" pitchFamily="34" charset="0"/>
              <a:buChar char="•"/>
            </a:pPr>
            <a:r>
              <a:rPr lang="en-GB" b="1" i="1" dirty="0">
                <a:cs typeface="Calibri"/>
              </a:rPr>
              <a:t>STOP/START/CONTINUE: </a:t>
            </a:r>
            <a:r>
              <a:rPr lang="en-GB" b="0" i="1" dirty="0">
                <a:cs typeface="Calibri"/>
              </a:rPr>
              <a:t>a helpful structure for reflection</a:t>
            </a:r>
            <a:r>
              <a:rPr lang="en-GB" i="1" dirty="0">
                <a:cs typeface="Calibri"/>
              </a:rPr>
              <a:t>.  </a:t>
            </a:r>
            <a:r>
              <a:rPr lang="en-GB" dirty="0">
                <a:cs typeface="Calibri"/>
              </a:rPr>
              <a:t>What will you Start doing?  Stop doing?  Continue doing?</a:t>
            </a:r>
          </a:p>
        </p:txBody>
      </p:sp>
      <p:sp>
        <p:nvSpPr>
          <p:cNvPr id="4" name="Header Placeholder 3"/>
          <p:cNvSpPr>
            <a:spLocks noGrp="1"/>
          </p:cNvSpPr>
          <p:nvPr>
            <p:ph type="hdr" sz="quarter" idx="10"/>
          </p:nvPr>
        </p:nvSpPr>
        <p:spPr/>
        <p:txBody>
          <a:bodyPr/>
          <a:lstStyle/>
          <a:p>
            <a:r>
              <a:rPr lang="en-GB"/>
              <a:t>C me Company Overview</a:t>
            </a:r>
          </a:p>
        </p:txBody>
      </p:sp>
    </p:spTree>
    <p:extLst>
      <p:ext uri="{BB962C8B-B14F-4D97-AF65-F5344CB8AC3E}">
        <p14:creationId xmlns:p14="http://schemas.microsoft.com/office/powerpoint/2010/main" val="3003382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r>
              <a:rPr lang="en-GB" b="1" i="1">
                <a:cs typeface="Calibri"/>
              </a:rPr>
              <a:t>If delivering remotely: </a:t>
            </a:r>
          </a:p>
          <a:p>
            <a:pPr marL="171450" indent="-171450">
              <a:buFont typeface="Arial" panose="020B0604020202020204" pitchFamily="34" charset="0"/>
              <a:buChar char="•"/>
            </a:pPr>
            <a:r>
              <a:rPr lang="en-GB" sz="1100" b="0" i="1">
                <a:cs typeface="Calibri"/>
              </a:rPr>
              <a:t>WELCOME everyone on grid view (share slides later</a:t>
            </a:r>
            <a:r>
              <a:rPr lang="en-GB" sz="1100" i="1">
                <a:cs typeface="Calibri"/>
              </a:rPr>
              <a:t>).</a:t>
            </a:r>
            <a:endParaRPr lang="en-GB" i="1">
              <a:cs typeface="Calibri"/>
            </a:endParaRPr>
          </a:p>
          <a:p>
            <a:endParaRPr lang="en-GB">
              <a:cs typeface="Calibri"/>
            </a:endParaRPr>
          </a:p>
          <a:p>
            <a:pPr>
              <a:defRPr/>
            </a:pPr>
            <a:r>
              <a:rPr lang="en-GB" b="1" i="1">
                <a:cs typeface="Calibri"/>
              </a:rPr>
              <a:t>Give a very brief personal introduction</a:t>
            </a:r>
            <a:endParaRPr lang="en-GB" b="0" i="1">
              <a:cs typeface="Calibri"/>
            </a:endParaRPr>
          </a:p>
          <a:p>
            <a:r>
              <a:rPr lang="en-GB" b="1" i="1">
                <a:cs typeface="Calibri"/>
              </a:rPr>
              <a:t>PURPOSE:</a:t>
            </a:r>
            <a:r>
              <a:rPr lang="en-GB" i="1">
                <a:cs typeface="Calibri"/>
              </a:rPr>
              <a:t> </a:t>
            </a:r>
            <a:r>
              <a:rPr lang="en-GB" b="0">
                <a:cs typeface="Calibri"/>
              </a:rPr>
              <a:t>The purpose of this workshop is ……</a:t>
            </a:r>
            <a:endParaRPr lang="en-GB">
              <a:cs typeface="Calibri"/>
            </a:endParaRPr>
          </a:p>
          <a:p>
            <a:r>
              <a:rPr lang="en-GB" b="1" i="1" dirty="0">
                <a:cs typeface="Calibri"/>
              </a:rPr>
              <a:t>PROGRAMME:</a:t>
            </a:r>
            <a:r>
              <a:rPr lang="en-GB" b="1" dirty="0">
                <a:cs typeface="Calibri"/>
              </a:rPr>
              <a:t> </a:t>
            </a:r>
            <a:r>
              <a:rPr lang="en-GB" b="0" dirty="0">
                <a:cs typeface="Calibri"/>
              </a:rPr>
              <a:t>The timeline for today is ….</a:t>
            </a:r>
          </a:p>
          <a:p>
            <a:endParaRPr lang="en-GB">
              <a:cs typeface="Calibri"/>
            </a:endParaRPr>
          </a:p>
          <a:p>
            <a:r>
              <a:rPr lang="en-GB" b="1" i="1" dirty="0">
                <a:cs typeface="Calibri"/>
              </a:rPr>
              <a:t>If RECORDING SESSION: </a:t>
            </a:r>
            <a:r>
              <a:rPr lang="en-GB" b="0" i="1" dirty="0">
                <a:cs typeface="Calibri"/>
              </a:rPr>
              <a:t>L</a:t>
            </a:r>
            <a:r>
              <a:rPr lang="en-GB" i="1" dirty="0">
                <a:cs typeface="Calibri"/>
              </a:rPr>
              <a:t>et the clients know at the start. </a:t>
            </a: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t>4</a:t>
            </a:fld>
            <a:endParaRPr lang="en-GB"/>
          </a:p>
        </p:txBody>
      </p:sp>
    </p:spTree>
    <p:extLst>
      <p:ext uri="{BB962C8B-B14F-4D97-AF65-F5344CB8AC3E}">
        <p14:creationId xmlns:p14="http://schemas.microsoft.com/office/powerpoint/2010/main" val="37934836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0663" y="4216400"/>
            <a:ext cx="20221576" cy="11376025"/>
          </a:xfrm>
        </p:spPr>
      </p:sp>
      <p:sp>
        <p:nvSpPr>
          <p:cNvPr id="3" name="Notes Placeholder 2"/>
          <p:cNvSpPr>
            <a:spLocks noGrp="1"/>
          </p:cNvSpPr>
          <p:nvPr>
            <p:ph type="body" idx="1"/>
          </p:nvPr>
        </p:nvSpPr>
        <p:spPr/>
        <p:txBody>
          <a:bodyPr/>
          <a:lstStyle/>
          <a:p>
            <a:r>
              <a:rPr lang="en-US" i="1"/>
              <a:t>Opportunity to thank your guests!</a:t>
            </a:r>
          </a:p>
          <a:p>
            <a:endParaRPr lang="en-US" i="1">
              <a:cs typeface="Calibri"/>
            </a:endParaRPr>
          </a:p>
          <a:p>
            <a:r>
              <a:rPr lang="en-US" i="1">
                <a:cs typeface="Calibri"/>
              </a:rPr>
              <a:t>Please add in your own contact details if you want to.</a:t>
            </a:r>
          </a:p>
        </p:txBody>
      </p:sp>
      <p:sp>
        <p:nvSpPr>
          <p:cNvPr id="4" name="Slide Number Placeholder 3"/>
          <p:cNvSpPr>
            <a:spLocks noGrp="1"/>
          </p:cNvSpPr>
          <p:nvPr>
            <p:ph type="sldNum" sz="quarter" idx="5"/>
          </p:nvPr>
        </p:nvSpPr>
        <p:spPr/>
        <p:txBody>
          <a:bodyPr/>
          <a:lstStyle/>
          <a:p>
            <a:fld id="{6D337A43-3954-4BA9-9BE3-818F1BA2279A}" type="slidenum">
              <a:rPr lang="en-GB" smtClean="0"/>
              <a:t>40</a:t>
            </a:fld>
            <a:endParaRPr lang="en-GB"/>
          </a:p>
        </p:txBody>
      </p:sp>
    </p:spTree>
    <p:extLst>
      <p:ext uri="{BB962C8B-B14F-4D97-AF65-F5344CB8AC3E}">
        <p14:creationId xmlns:p14="http://schemas.microsoft.com/office/powerpoint/2010/main" val="3800074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Check these aims are appropriate for your clients and tailor if necessary.</a:t>
            </a:r>
            <a:endParaRPr lang="en-US" i="1" dirty="0">
              <a:cs typeface="Calibri"/>
            </a:endParaRPr>
          </a:p>
          <a:p>
            <a:endParaRPr lang="en-US" i="1">
              <a:cs typeface="Calibri"/>
            </a:endParaRPr>
          </a:p>
          <a:p>
            <a:r>
              <a:rPr lang="en-US" i="1" dirty="0"/>
              <a:t>Give space for participants to share their session aims in the chat/on flipchart. </a:t>
            </a:r>
            <a:endParaRPr lang="en-US" i="1" dirty="0">
              <a:cs typeface="Calibri"/>
            </a:endParaRPr>
          </a:p>
        </p:txBody>
      </p:sp>
      <p:sp>
        <p:nvSpPr>
          <p:cNvPr id="4" name="Slide Number Placeholder 3"/>
          <p:cNvSpPr>
            <a:spLocks noGrp="1"/>
          </p:cNvSpPr>
          <p:nvPr>
            <p:ph type="sldNum" sz="quarter" idx="5"/>
          </p:nvPr>
        </p:nvSpPr>
        <p:spPr/>
        <p:txBody>
          <a:bodyPr/>
          <a:lstStyle/>
          <a:p>
            <a:fld id="{24616945-A020-4BBC-96FF-FC4011206EB4}" type="slidenum">
              <a:rPr lang="en-GB" smtClean="0"/>
              <a:t>5</a:t>
            </a:fld>
            <a:endParaRPr lang="en-GB"/>
          </a:p>
        </p:txBody>
      </p:sp>
    </p:spTree>
    <p:extLst>
      <p:ext uri="{BB962C8B-B14F-4D97-AF65-F5344CB8AC3E}">
        <p14:creationId xmlns:p14="http://schemas.microsoft.com/office/powerpoint/2010/main" val="156969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Emphasize that C-me focus on </a:t>
            </a:r>
            <a:r>
              <a:rPr lang="en-US" b="1" i="1"/>
              <a:t>BEHAVIOURS</a:t>
            </a:r>
            <a:r>
              <a:rPr lang="en-US" i="1"/>
              <a:t>, not personality. </a:t>
            </a:r>
            <a:endParaRPr lang="en-US"/>
          </a:p>
        </p:txBody>
      </p:sp>
      <p:sp>
        <p:nvSpPr>
          <p:cNvPr id="4" name="Slide Number Placeholder 3"/>
          <p:cNvSpPr>
            <a:spLocks noGrp="1"/>
          </p:cNvSpPr>
          <p:nvPr>
            <p:ph type="sldNum" sz="quarter" idx="5"/>
          </p:nvPr>
        </p:nvSpPr>
        <p:spPr/>
        <p:txBody>
          <a:bodyPr/>
          <a:lstStyle/>
          <a:p>
            <a:fld id="{24616945-A020-4BBC-96FF-FC4011206EB4}" type="slidenum">
              <a:rPr lang="en-GB" smtClean="0"/>
              <a:t>6</a:t>
            </a:fld>
            <a:endParaRPr lang="en-GB"/>
          </a:p>
        </p:txBody>
      </p:sp>
    </p:spTree>
    <p:extLst>
      <p:ext uri="{BB962C8B-B14F-4D97-AF65-F5344CB8AC3E}">
        <p14:creationId xmlns:p14="http://schemas.microsoft.com/office/powerpoint/2010/main" val="373877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do you think Resilience is?</a:t>
            </a:r>
            <a:endParaRPr lang="en-US" i="1" dirty="0">
              <a:cs typeface="Calibri"/>
            </a:endParaRPr>
          </a:p>
          <a:p>
            <a:endParaRPr lang="en-US">
              <a:cs typeface="Calibri"/>
            </a:endParaRPr>
          </a:p>
          <a:p>
            <a:r>
              <a:rPr lang="en-US" dirty="0">
                <a:cs typeface="Calibri"/>
              </a:rPr>
              <a:t>Why an elastic band?  When stretched it will not break and will rebound back to it's original size when the pressure is off.  If overstretched, will lose elasticity or even break!</a:t>
            </a:r>
          </a:p>
          <a:p>
            <a:endParaRPr lang="en-US">
              <a:cs typeface="Calibri"/>
            </a:endParaRPr>
          </a:p>
          <a:p>
            <a:r>
              <a:rPr lang="en-US" i="1" dirty="0">
                <a:cs typeface="Calibri"/>
              </a:rPr>
              <a:t>These exercises can be done as individual reflection time or group discussion.</a:t>
            </a:r>
            <a:endParaRPr lang="en-US" dirty="0"/>
          </a:p>
          <a:p>
            <a:endParaRPr lang="en-US" i="1">
              <a:cs typeface="Calibri"/>
            </a:endParaRPr>
          </a:p>
        </p:txBody>
      </p:sp>
      <p:sp>
        <p:nvSpPr>
          <p:cNvPr id="4" name="Slide Number Placeholder 3"/>
          <p:cNvSpPr>
            <a:spLocks noGrp="1"/>
          </p:cNvSpPr>
          <p:nvPr>
            <p:ph type="sldNum" sz="quarter" idx="5"/>
          </p:nvPr>
        </p:nvSpPr>
        <p:spPr/>
        <p:txBody>
          <a:bodyPr/>
          <a:lstStyle/>
          <a:p>
            <a:fld id="{24616945-A020-4BBC-96FF-FC4011206EB4}" type="slidenum">
              <a:rPr lang="en-GB" smtClean="0"/>
              <a:t>7</a:t>
            </a:fld>
            <a:endParaRPr lang="en-GB"/>
          </a:p>
        </p:txBody>
      </p:sp>
    </p:spTree>
    <p:extLst>
      <p:ext uri="{BB962C8B-B14F-4D97-AF65-F5344CB8AC3E}">
        <p14:creationId xmlns:p14="http://schemas.microsoft.com/office/powerpoint/2010/main" val="1839252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15988" y="58666063"/>
            <a:ext cx="281376438" cy="158275337"/>
          </a:xfrm>
        </p:spPr>
      </p:sp>
      <p:sp>
        <p:nvSpPr>
          <p:cNvPr id="3" name="Notes Placeholder 2"/>
          <p:cNvSpPr>
            <a:spLocks noGrp="1"/>
          </p:cNvSpPr>
          <p:nvPr>
            <p:ph type="body" idx="1"/>
          </p:nvPr>
        </p:nvSpPr>
        <p:spPr/>
        <p:txBody>
          <a:bodyPr/>
          <a:lstStyle/>
          <a:p>
            <a:pPr>
              <a:defRPr/>
            </a:pPr>
            <a:r>
              <a:rPr lang="en-GB" i="1" dirty="0"/>
              <a:t>A summary of resilient strengths and development areas of each colour.  Use after discussion as a summary and remember we’re looking at resilience not competence. </a:t>
            </a:r>
            <a:endParaRPr lang="en-GB" i="1" dirty="0">
              <a:cs typeface="Calibri"/>
            </a:endParaRPr>
          </a:p>
          <a:p>
            <a:endParaRPr lang="en-GB" b="1"/>
          </a:p>
          <a:p>
            <a:r>
              <a:rPr lang="en-GB" b="1" dirty="0"/>
              <a:t>Resilience = where we perform at our best and for the longest time given any task. </a:t>
            </a:r>
            <a:endParaRPr lang="en-GB" b="1" dirty="0">
              <a:cs typeface="Calibri"/>
            </a:endParaRPr>
          </a:p>
          <a:p>
            <a:r>
              <a:rPr lang="en-GB" dirty="0"/>
              <a:t>Not about what we’re good at but what gives us life and energy. </a:t>
            </a:r>
            <a:endParaRPr lang="en-GB" dirty="0">
              <a:cs typeface="Calibri"/>
            </a:endParaRPr>
          </a:p>
          <a:p>
            <a:r>
              <a:rPr lang="en-GB" dirty="0"/>
              <a:t>You may be very good at things that are your lowest colour but it might drain you to do it.</a:t>
            </a:r>
            <a:r>
              <a:rPr lang="en-GB" b="1" dirty="0"/>
              <a:t> </a:t>
            </a:r>
            <a:endParaRPr lang="en-GB" b="1" dirty="0">
              <a:cs typeface="Calibri"/>
            </a:endParaRPr>
          </a:p>
          <a:p>
            <a:r>
              <a:rPr lang="en-GB" dirty="0"/>
              <a:t>Example: Someone who is good at detailed, systematic administrative tasks but when their energy is low, planning goes</a:t>
            </a:r>
            <a:r>
              <a:rPr lang="en-GB" b="1" dirty="0"/>
              <a:t> </a:t>
            </a:r>
            <a:r>
              <a:rPr lang="en-GB" dirty="0"/>
              <a:t>out the window, details are missed and balls are dropped. Competence is high but resilience is low. </a:t>
            </a:r>
            <a:endParaRPr lang="en-GB" dirty="0">
              <a:cs typeface="Calibri"/>
            </a:endParaRPr>
          </a:p>
          <a:p>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Colour does give us clues as to where we gather energy, so if we’re in a role that demands our lowest colour we need to look at how to structure our day in practical ways to work effectively for longer.</a:t>
            </a:r>
            <a:endParaRPr lang="en-GB" b="1" dirty="0">
              <a:cs typeface="Calibri"/>
            </a:endParaRPr>
          </a:p>
          <a:p>
            <a:endParaRPr lang="en-GB" b="1"/>
          </a:p>
        </p:txBody>
      </p:sp>
      <p:sp>
        <p:nvSpPr>
          <p:cNvPr id="4" name="Slide Number Placeholder 3"/>
          <p:cNvSpPr>
            <a:spLocks noGrp="1"/>
          </p:cNvSpPr>
          <p:nvPr>
            <p:ph type="sldNum" sz="quarter" idx="5"/>
          </p:nvPr>
        </p:nvSpPr>
        <p:spPr/>
        <p:txBody>
          <a:bodyPr/>
          <a:lstStyle/>
          <a:p>
            <a:fld id="{6D337A43-3954-4BA9-9BE3-818F1BA2279A}" type="slidenum">
              <a:rPr lang="en-GB" smtClean="0"/>
              <a:t>8</a:t>
            </a:fld>
            <a:endParaRPr lang="en-GB"/>
          </a:p>
        </p:txBody>
      </p:sp>
    </p:spTree>
    <p:extLst>
      <p:ext uri="{BB962C8B-B14F-4D97-AF65-F5344CB8AC3E}">
        <p14:creationId xmlns:p14="http://schemas.microsoft.com/office/powerpoint/2010/main" val="805900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cs typeface="Calibri"/>
              </a:rPr>
              <a:t>The aim is to begin to explore how stress impacts us in different ways</a:t>
            </a:r>
          </a:p>
          <a:p>
            <a:endParaRPr lang="en-GB">
              <a:cs typeface="Calibri"/>
            </a:endParaRPr>
          </a:p>
          <a:p>
            <a:endParaRPr lang="en-GB">
              <a:cs typeface="Calibri"/>
            </a:endParaRPr>
          </a:p>
          <a:p>
            <a:endParaRPr lang="en-GB" i="1">
              <a:cs typeface="Calibri"/>
            </a:endParaRPr>
          </a:p>
          <a:p>
            <a:endParaRPr lang="en-GB" i="1">
              <a:cs typeface="Calibri"/>
            </a:endParaRPr>
          </a:p>
        </p:txBody>
      </p:sp>
      <p:sp>
        <p:nvSpPr>
          <p:cNvPr id="4" name="Slide Number Placeholder 3"/>
          <p:cNvSpPr>
            <a:spLocks noGrp="1"/>
          </p:cNvSpPr>
          <p:nvPr>
            <p:ph type="sldNum" sz="quarter" idx="5"/>
          </p:nvPr>
        </p:nvSpPr>
        <p:spPr/>
        <p:txBody>
          <a:bodyPr/>
          <a:lstStyle/>
          <a:p>
            <a:fld id="{A84D1EE4-F3DF-4FAC-B26B-1B39488B1304}" type="slidenum">
              <a:rPr lang="en-GB" smtClean="0"/>
              <a:t>9</a:t>
            </a:fld>
            <a:endParaRPr lang="en-GB"/>
          </a:p>
        </p:txBody>
      </p:sp>
    </p:spTree>
    <p:extLst>
      <p:ext uri="{BB962C8B-B14F-4D97-AF65-F5344CB8AC3E}">
        <p14:creationId xmlns:p14="http://schemas.microsoft.com/office/powerpoint/2010/main" val="3236865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B10A-C2FC-432A-B617-F67E265675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23262A-BDBD-46B3-A7D6-BB4FB82F6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925CCA-CD94-477B-816C-8038EDD95E8A}"/>
              </a:ext>
            </a:extLst>
          </p:cNvPr>
          <p:cNvSpPr>
            <a:spLocks noGrp="1"/>
          </p:cNvSpPr>
          <p:nvPr>
            <p:ph type="dt" sz="half" idx="10"/>
          </p:nvPr>
        </p:nvSpPr>
        <p:spPr/>
        <p:txBody>
          <a:bodyPr/>
          <a:lstStyle/>
          <a:p>
            <a:fld id="{BEDD62BC-2C6D-4541-AA4C-A0B1C09BA4BA}" type="datetimeFigureOut">
              <a:rPr lang="en-GB" smtClean="0"/>
              <a:t>04/11/2021</a:t>
            </a:fld>
            <a:endParaRPr lang="en-GB"/>
          </a:p>
        </p:txBody>
      </p:sp>
      <p:sp>
        <p:nvSpPr>
          <p:cNvPr id="5" name="Footer Placeholder 4">
            <a:extLst>
              <a:ext uri="{FF2B5EF4-FFF2-40B4-BE49-F238E27FC236}">
                <a16:creationId xmlns:a16="http://schemas.microsoft.com/office/drawing/2014/main" id="{5550FF0A-EFD4-458D-8A16-F593D386B4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2CA833-D884-4C09-A2B9-58386473F6A2}"/>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51291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B6B5-D8F9-4F25-80AC-7E9444B17A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27881A-3845-4CC8-A0B8-AC4CBECC72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DE240C-62AC-417E-BDDC-DF90FDAB30BF}"/>
              </a:ext>
            </a:extLst>
          </p:cNvPr>
          <p:cNvSpPr>
            <a:spLocks noGrp="1"/>
          </p:cNvSpPr>
          <p:nvPr>
            <p:ph type="dt" sz="half" idx="10"/>
          </p:nvPr>
        </p:nvSpPr>
        <p:spPr/>
        <p:txBody>
          <a:bodyPr/>
          <a:lstStyle/>
          <a:p>
            <a:fld id="{BEDD62BC-2C6D-4541-AA4C-A0B1C09BA4BA}" type="datetimeFigureOut">
              <a:rPr lang="en-GB" smtClean="0"/>
              <a:t>04/11/2021</a:t>
            </a:fld>
            <a:endParaRPr lang="en-GB"/>
          </a:p>
        </p:txBody>
      </p:sp>
      <p:sp>
        <p:nvSpPr>
          <p:cNvPr id="5" name="Footer Placeholder 4">
            <a:extLst>
              <a:ext uri="{FF2B5EF4-FFF2-40B4-BE49-F238E27FC236}">
                <a16:creationId xmlns:a16="http://schemas.microsoft.com/office/drawing/2014/main" id="{943388A3-D26F-4C0D-9F47-F6865EB1B6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231EA2-4841-4131-A10B-D43D342FBDF7}"/>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401877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7ED3B-DE81-4F6E-B4D7-947A568D75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B20DF0-DA33-4252-9BFE-4F38F1AB75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B4D4B-66CD-46D3-B9D9-90AACB21C4A7}"/>
              </a:ext>
            </a:extLst>
          </p:cNvPr>
          <p:cNvSpPr>
            <a:spLocks noGrp="1"/>
          </p:cNvSpPr>
          <p:nvPr>
            <p:ph type="dt" sz="half" idx="10"/>
          </p:nvPr>
        </p:nvSpPr>
        <p:spPr/>
        <p:txBody>
          <a:bodyPr/>
          <a:lstStyle/>
          <a:p>
            <a:fld id="{BEDD62BC-2C6D-4541-AA4C-A0B1C09BA4BA}" type="datetimeFigureOut">
              <a:rPr lang="en-GB" smtClean="0"/>
              <a:t>04/11/2021</a:t>
            </a:fld>
            <a:endParaRPr lang="en-GB"/>
          </a:p>
        </p:txBody>
      </p:sp>
      <p:sp>
        <p:nvSpPr>
          <p:cNvPr id="5" name="Footer Placeholder 4">
            <a:extLst>
              <a:ext uri="{FF2B5EF4-FFF2-40B4-BE49-F238E27FC236}">
                <a16:creationId xmlns:a16="http://schemas.microsoft.com/office/drawing/2014/main" id="{CC5A665C-8694-4B62-A184-30FB71AC1C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6614BC-A478-46A1-9D9E-0511C2ACCA92}"/>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917669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892968" y="178593"/>
            <a:ext cx="10406064" cy="1518048"/>
          </a:xfrm>
          <a:prstGeom prst="rect">
            <a:avLst/>
          </a:prstGeom>
        </p:spPr>
        <p:txBody>
          <a:bodyPr lIns="35718" tIns="35718" rIns="35718" bIns="35718"/>
          <a:lstStyle>
            <a:lvl1pPr defTabSz="410765">
              <a:defRPr sz="5600" b="0" cap="none">
                <a:solidFill>
                  <a:srgbClr val="000000"/>
                </a:solidFill>
                <a:latin typeface="Helvetica Neue Medium"/>
                <a:ea typeface="Helvetica Neue Medium"/>
                <a:cs typeface="Helvetica Neue Medium"/>
                <a:sym typeface="Helvetica Neue Medium"/>
              </a:defRPr>
            </a:lvl1pPr>
          </a:lstStyle>
          <a:p>
            <a:r>
              <a:t>Title Text</a:t>
            </a:r>
          </a:p>
        </p:txBody>
      </p:sp>
      <p:sp>
        <p:nvSpPr>
          <p:cNvPr id="120" name="Slide Number"/>
          <p:cNvSpPr txBox="1">
            <a:spLocks noGrp="1"/>
          </p:cNvSpPr>
          <p:nvPr>
            <p:ph type="sldNum" sz="quarter" idx="2"/>
          </p:nvPr>
        </p:nvSpPr>
        <p:spPr>
          <a:xfrm>
            <a:off x="5933169" y="6536531"/>
            <a:ext cx="319313" cy="232486"/>
          </a:xfrm>
          <a:prstGeom prst="rect">
            <a:avLst/>
          </a:prstGeom>
        </p:spPr>
        <p:txBody>
          <a:bodyPr lIns="35718" tIns="35718" rIns="35718" bIns="35718" anchor="t"/>
          <a:lstStyle>
            <a:lvl1pPr algn="ctr" defTabSz="410765">
              <a:defRPr sz="1100">
                <a:solidFill>
                  <a:srgbClr val="000000"/>
                </a:solidFill>
                <a:latin typeface="Helvetica Neue Light"/>
                <a:ea typeface="Helvetica Neue Light"/>
                <a:cs typeface="Helvetica Neue Light"/>
                <a:sym typeface="Helvetica Neue Light"/>
              </a:defRPr>
            </a:lvl1pPr>
          </a:lstStyle>
          <a:p>
            <a:fld id="{86CB4B4D-7CA3-9044-876B-883B54F8677D}" type="slidenum">
              <a:rPr/>
              <a:t>‹#›</a:t>
            </a:fld>
            <a:endParaRPr/>
          </a:p>
        </p:txBody>
      </p:sp>
    </p:spTree>
    <p:extLst>
      <p:ext uri="{BB962C8B-B14F-4D97-AF65-F5344CB8AC3E}">
        <p14:creationId xmlns:p14="http://schemas.microsoft.com/office/powerpoint/2010/main" val="426617704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764C-B7CB-42C5-BD10-2BDCF07CD6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A21AB8-2522-4234-8776-AFDF71ECC0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218DC5-9C66-48BF-AED8-77FC4338C830}"/>
              </a:ext>
            </a:extLst>
          </p:cNvPr>
          <p:cNvSpPr>
            <a:spLocks noGrp="1"/>
          </p:cNvSpPr>
          <p:nvPr>
            <p:ph type="dt" sz="half" idx="10"/>
          </p:nvPr>
        </p:nvSpPr>
        <p:spPr/>
        <p:txBody>
          <a:bodyPr/>
          <a:lstStyle/>
          <a:p>
            <a:fld id="{BEDD62BC-2C6D-4541-AA4C-A0B1C09BA4BA}" type="datetimeFigureOut">
              <a:rPr lang="en-GB" smtClean="0"/>
              <a:t>04/11/2021</a:t>
            </a:fld>
            <a:endParaRPr lang="en-GB"/>
          </a:p>
        </p:txBody>
      </p:sp>
      <p:sp>
        <p:nvSpPr>
          <p:cNvPr id="5" name="Footer Placeholder 4">
            <a:extLst>
              <a:ext uri="{FF2B5EF4-FFF2-40B4-BE49-F238E27FC236}">
                <a16:creationId xmlns:a16="http://schemas.microsoft.com/office/drawing/2014/main" id="{FED7249F-FBD9-420A-8DEB-D5152A46B8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A63178-60E4-4B10-B2EA-AA46E64820D8}"/>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33589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6663-E580-4D55-A371-8DE323F749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7C918A-4A22-48D9-A5D1-EB33613F42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D13F2B-B291-4A80-BF9B-2C115EB9249D}"/>
              </a:ext>
            </a:extLst>
          </p:cNvPr>
          <p:cNvSpPr>
            <a:spLocks noGrp="1"/>
          </p:cNvSpPr>
          <p:nvPr>
            <p:ph type="dt" sz="half" idx="10"/>
          </p:nvPr>
        </p:nvSpPr>
        <p:spPr/>
        <p:txBody>
          <a:bodyPr/>
          <a:lstStyle/>
          <a:p>
            <a:fld id="{BEDD62BC-2C6D-4541-AA4C-A0B1C09BA4BA}" type="datetimeFigureOut">
              <a:rPr lang="en-GB" smtClean="0"/>
              <a:t>04/11/2021</a:t>
            </a:fld>
            <a:endParaRPr lang="en-GB"/>
          </a:p>
        </p:txBody>
      </p:sp>
      <p:sp>
        <p:nvSpPr>
          <p:cNvPr id="5" name="Footer Placeholder 4">
            <a:extLst>
              <a:ext uri="{FF2B5EF4-FFF2-40B4-BE49-F238E27FC236}">
                <a16:creationId xmlns:a16="http://schemas.microsoft.com/office/drawing/2014/main" id="{F5C09DB7-78B5-4F1A-9943-A59D4BE210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2390D1-07DB-43E2-9AE5-A0F345E7D396}"/>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74657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D11F-FF32-4D39-B2BB-69617F5348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B04B45-CAC5-4FBE-A501-DBAB9EE444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7081C3-1134-4B83-83AE-A325EF2C04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35E7F2-DB00-4B32-92F5-6DE4EA6C6E12}"/>
              </a:ext>
            </a:extLst>
          </p:cNvPr>
          <p:cNvSpPr>
            <a:spLocks noGrp="1"/>
          </p:cNvSpPr>
          <p:nvPr>
            <p:ph type="dt" sz="half" idx="10"/>
          </p:nvPr>
        </p:nvSpPr>
        <p:spPr/>
        <p:txBody>
          <a:bodyPr/>
          <a:lstStyle/>
          <a:p>
            <a:fld id="{BEDD62BC-2C6D-4541-AA4C-A0B1C09BA4BA}" type="datetimeFigureOut">
              <a:rPr lang="en-GB" smtClean="0"/>
              <a:t>04/11/2021</a:t>
            </a:fld>
            <a:endParaRPr lang="en-GB"/>
          </a:p>
        </p:txBody>
      </p:sp>
      <p:sp>
        <p:nvSpPr>
          <p:cNvPr id="6" name="Footer Placeholder 5">
            <a:extLst>
              <a:ext uri="{FF2B5EF4-FFF2-40B4-BE49-F238E27FC236}">
                <a16:creationId xmlns:a16="http://schemas.microsoft.com/office/drawing/2014/main" id="{DB24AE6C-435A-4E8E-80CC-86E40CA1EB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987F54-144C-4ABB-934C-070947B232AF}"/>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92212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7CBB-BF98-4EEE-84C4-52993D066F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388615-C51A-44F5-AA99-03DBC1C0D1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2AADA8-EE67-4FFA-9EA0-7F435EC73D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242290-BCE2-4662-A1A6-27F3CBA95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04989A-DD14-429E-A3FC-DCCBEDAF0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718F3C-E216-4C3C-970A-01430016138B}"/>
              </a:ext>
            </a:extLst>
          </p:cNvPr>
          <p:cNvSpPr>
            <a:spLocks noGrp="1"/>
          </p:cNvSpPr>
          <p:nvPr>
            <p:ph type="dt" sz="half" idx="10"/>
          </p:nvPr>
        </p:nvSpPr>
        <p:spPr/>
        <p:txBody>
          <a:bodyPr/>
          <a:lstStyle/>
          <a:p>
            <a:fld id="{BEDD62BC-2C6D-4541-AA4C-A0B1C09BA4BA}" type="datetimeFigureOut">
              <a:rPr lang="en-GB" smtClean="0"/>
              <a:t>04/11/2021</a:t>
            </a:fld>
            <a:endParaRPr lang="en-GB"/>
          </a:p>
        </p:txBody>
      </p:sp>
      <p:sp>
        <p:nvSpPr>
          <p:cNvPr id="8" name="Footer Placeholder 7">
            <a:extLst>
              <a:ext uri="{FF2B5EF4-FFF2-40B4-BE49-F238E27FC236}">
                <a16:creationId xmlns:a16="http://schemas.microsoft.com/office/drawing/2014/main" id="{BBDE42A2-EAE2-44B7-9281-2FBBAC30C4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FC7256-A08C-49C4-AF09-CDFAB36F16DB}"/>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02605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481C-48F0-40B3-B467-FCE12CEF5D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B2C056-9CE6-42AC-90FF-4BD477D143CB}"/>
              </a:ext>
            </a:extLst>
          </p:cNvPr>
          <p:cNvSpPr>
            <a:spLocks noGrp="1"/>
          </p:cNvSpPr>
          <p:nvPr>
            <p:ph type="dt" sz="half" idx="10"/>
          </p:nvPr>
        </p:nvSpPr>
        <p:spPr/>
        <p:txBody>
          <a:bodyPr/>
          <a:lstStyle/>
          <a:p>
            <a:fld id="{BEDD62BC-2C6D-4541-AA4C-A0B1C09BA4BA}" type="datetimeFigureOut">
              <a:rPr lang="en-GB" smtClean="0"/>
              <a:t>04/11/2021</a:t>
            </a:fld>
            <a:endParaRPr lang="en-GB"/>
          </a:p>
        </p:txBody>
      </p:sp>
      <p:sp>
        <p:nvSpPr>
          <p:cNvPr id="4" name="Footer Placeholder 3">
            <a:extLst>
              <a:ext uri="{FF2B5EF4-FFF2-40B4-BE49-F238E27FC236}">
                <a16:creationId xmlns:a16="http://schemas.microsoft.com/office/drawing/2014/main" id="{28231578-E6D3-4EB9-B716-9BBC9660CF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B3BB67-5839-4E03-A547-E5690BCDD9B9}"/>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24633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A1DD1-5602-4950-B492-E1721DCAB0BC}"/>
              </a:ext>
            </a:extLst>
          </p:cNvPr>
          <p:cNvSpPr>
            <a:spLocks noGrp="1"/>
          </p:cNvSpPr>
          <p:nvPr>
            <p:ph type="dt" sz="half" idx="10"/>
          </p:nvPr>
        </p:nvSpPr>
        <p:spPr/>
        <p:txBody>
          <a:bodyPr/>
          <a:lstStyle/>
          <a:p>
            <a:fld id="{BEDD62BC-2C6D-4541-AA4C-A0B1C09BA4BA}" type="datetimeFigureOut">
              <a:rPr lang="en-GB" smtClean="0"/>
              <a:t>04/11/2021</a:t>
            </a:fld>
            <a:endParaRPr lang="en-GB"/>
          </a:p>
        </p:txBody>
      </p:sp>
      <p:sp>
        <p:nvSpPr>
          <p:cNvPr id="3" name="Footer Placeholder 2">
            <a:extLst>
              <a:ext uri="{FF2B5EF4-FFF2-40B4-BE49-F238E27FC236}">
                <a16:creationId xmlns:a16="http://schemas.microsoft.com/office/drawing/2014/main" id="{42528B75-0355-4320-8741-0FDECAFB4D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FE3AD1-2476-4362-ABBB-C91C6AF08B1C}"/>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36468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65C1-51E2-44EC-9506-7DD0096FA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1E8A63-8434-43A2-AFA2-583A28F9C1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1DE44B-05C6-4455-9373-E69DBA921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0CCA0-48F0-4979-A5AC-4E3D0214FA87}"/>
              </a:ext>
            </a:extLst>
          </p:cNvPr>
          <p:cNvSpPr>
            <a:spLocks noGrp="1"/>
          </p:cNvSpPr>
          <p:nvPr>
            <p:ph type="dt" sz="half" idx="10"/>
          </p:nvPr>
        </p:nvSpPr>
        <p:spPr/>
        <p:txBody>
          <a:bodyPr/>
          <a:lstStyle/>
          <a:p>
            <a:fld id="{BEDD62BC-2C6D-4541-AA4C-A0B1C09BA4BA}" type="datetimeFigureOut">
              <a:rPr lang="en-GB" smtClean="0"/>
              <a:t>04/11/2021</a:t>
            </a:fld>
            <a:endParaRPr lang="en-GB"/>
          </a:p>
        </p:txBody>
      </p:sp>
      <p:sp>
        <p:nvSpPr>
          <p:cNvPr id="6" name="Footer Placeholder 5">
            <a:extLst>
              <a:ext uri="{FF2B5EF4-FFF2-40B4-BE49-F238E27FC236}">
                <a16:creationId xmlns:a16="http://schemas.microsoft.com/office/drawing/2014/main" id="{0A3FB774-F9D0-444A-9E33-F126CD782D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85D902-A026-498F-8FC9-B8E6E45B5E33}"/>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68195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0E496-44CA-43F8-A2B1-41C075ED7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13CAFE-1842-4A81-9990-E618638F3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00D069-801D-442C-BAEC-150EE7F9B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160E61-91EC-4688-8678-FF8F4A839B62}"/>
              </a:ext>
            </a:extLst>
          </p:cNvPr>
          <p:cNvSpPr>
            <a:spLocks noGrp="1"/>
          </p:cNvSpPr>
          <p:nvPr>
            <p:ph type="dt" sz="half" idx="10"/>
          </p:nvPr>
        </p:nvSpPr>
        <p:spPr/>
        <p:txBody>
          <a:bodyPr/>
          <a:lstStyle/>
          <a:p>
            <a:fld id="{BEDD62BC-2C6D-4541-AA4C-A0B1C09BA4BA}" type="datetimeFigureOut">
              <a:rPr lang="en-GB" smtClean="0"/>
              <a:t>04/11/2021</a:t>
            </a:fld>
            <a:endParaRPr lang="en-GB"/>
          </a:p>
        </p:txBody>
      </p:sp>
      <p:sp>
        <p:nvSpPr>
          <p:cNvPr id="6" name="Footer Placeholder 5">
            <a:extLst>
              <a:ext uri="{FF2B5EF4-FFF2-40B4-BE49-F238E27FC236}">
                <a16:creationId xmlns:a16="http://schemas.microsoft.com/office/drawing/2014/main" id="{E5B5D6C7-0B4C-4B0F-AD19-D656F51D1A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ED8BEB-8FA0-4EE7-AC59-8EADE2A9615D}"/>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420676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BA24D4-959F-4DA4-AB71-B016C7EC33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B5DF62-DFB1-4212-BF4D-FF8493D8B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7BC7E5-4E26-4441-A0AA-0E8A968A0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D62BC-2C6D-4541-AA4C-A0B1C09BA4BA}" type="datetimeFigureOut">
              <a:rPr lang="en-GB" smtClean="0"/>
              <a:t>04/11/2021</a:t>
            </a:fld>
            <a:endParaRPr lang="en-GB"/>
          </a:p>
        </p:txBody>
      </p:sp>
      <p:sp>
        <p:nvSpPr>
          <p:cNvPr id="5" name="Footer Placeholder 4">
            <a:extLst>
              <a:ext uri="{FF2B5EF4-FFF2-40B4-BE49-F238E27FC236}">
                <a16:creationId xmlns:a16="http://schemas.microsoft.com/office/drawing/2014/main" id="{5FC30525-6FDD-41FA-B21E-8BBF00E01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92E483-51C4-4617-B6A7-EB989ABAD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8CCBA-BA94-4F9B-BE56-6F0540D88AF4}" type="slidenum">
              <a:rPr lang="en-GB" smtClean="0"/>
              <a:t>‹#›</a:t>
            </a:fld>
            <a:endParaRPr lang="en-GB"/>
          </a:p>
        </p:txBody>
      </p:sp>
    </p:spTree>
    <p:extLst>
      <p:ext uri="{BB962C8B-B14F-4D97-AF65-F5344CB8AC3E}">
        <p14:creationId xmlns:p14="http://schemas.microsoft.com/office/powerpoint/2010/main" val="40707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png"/><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3FFED-6210-7543-9B9C-63892E9D1470}"/>
              </a:ext>
            </a:extLst>
          </p:cNvPr>
          <p:cNvSpPr txBox="1"/>
          <p:nvPr/>
        </p:nvSpPr>
        <p:spPr>
          <a:xfrm>
            <a:off x="2502492" y="330936"/>
            <a:ext cx="7556025" cy="1477328"/>
          </a:xfrm>
          <a:prstGeom prst="rect">
            <a:avLst/>
          </a:prstGeom>
          <a:noFill/>
        </p:spPr>
        <p:txBody>
          <a:bodyPr wrap="square" rtlCol="0">
            <a:spAutoFit/>
          </a:bodyPr>
          <a:lstStyle/>
          <a:p>
            <a:pPr algn="ctr"/>
            <a:r>
              <a:rPr lang="en-US" sz="3600" b="1">
                <a:solidFill>
                  <a:srgbClr val="4186A2"/>
                </a:solidFill>
                <a:latin typeface="Franklin Gothic Medium" panose="020B0603020102020204" pitchFamily="34" charset="0"/>
                <a:cs typeface="Calibri" panose="020F0502020204030204" pitchFamily="34" charset="0"/>
              </a:rPr>
              <a:t>C-me powerpoint brand sheet</a:t>
            </a:r>
          </a:p>
          <a:p>
            <a:pPr algn="ctr"/>
            <a:r>
              <a:rPr lang="en-US" sz="1800" b="1">
                <a:solidFill>
                  <a:srgbClr val="4186A2"/>
                </a:solidFill>
                <a:latin typeface="Franklin Gothic Medium" panose="020B0603020102020204" pitchFamily="34" charset="0"/>
                <a:cs typeface="Calibri" panose="020F0502020204030204" pitchFamily="34" charset="0"/>
              </a:rPr>
              <a:t>Please stick to these protocols for brand consistency</a:t>
            </a:r>
          </a:p>
          <a:p>
            <a:r>
              <a:rPr lang="en-US" sz="3600" b="1">
                <a:solidFill>
                  <a:srgbClr val="F25C51"/>
                </a:solidFill>
                <a:latin typeface="Franklin Gothic Medium" panose="020B0603020102020204" pitchFamily="34" charset="0"/>
                <a:cs typeface="Calibri" panose="020F0502020204030204" pitchFamily="34" charset="0"/>
              </a:rPr>
              <a:t>  </a:t>
            </a:r>
          </a:p>
        </p:txBody>
      </p:sp>
      <p:sp>
        <p:nvSpPr>
          <p:cNvPr id="5" name="TextBox 10">
            <a:extLst>
              <a:ext uri="{FF2B5EF4-FFF2-40B4-BE49-F238E27FC236}">
                <a16:creationId xmlns:a16="http://schemas.microsoft.com/office/drawing/2014/main" id="{540C2F52-C418-8542-85C4-838CC7624AE0}"/>
              </a:ext>
            </a:extLst>
          </p:cNvPr>
          <p:cNvSpPr txBox="1"/>
          <p:nvPr/>
        </p:nvSpPr>
        <p:spPr>
          <a:xfrm>
            <a:off x="2133483" y="1648422"/>
            <a:ext cx="7556024" cy="618920"/>
          </a:xfrm>
          <a:prstGeom prst="rect">
            <a:avLst/>
          </a:prstGeom>
          <a:ln w="12700">
            <a:miter lim="400000"/>
          </a:ln>
          <a:extLst>
            <a:ext uri="{C572A759-6A51-4108-AA02-DFA0A04FC94B}">
              <ma14:wrappingTextBoxFlag xmlns:ma14="http://schemas.microsoft.com/office/mac/drawingml/2011/main" xmlns="" val="1"/>
            </a:ext>
          </a:extLst>
        </p:spPr>
        <p:txBody>
          <a:bodyPr wrap="square" lIns="32147" tIns="32147" rIns="32147" bIns="32147">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GB" sz="3600"/>
              <a:t>Slide Title: Franklin Gothic Bold 36pt</a:t>
            </a:r>
            <a:endParaRPr sz="3600"/>
          </a:p>
        </p:txBody>
      </p:sp>
      <p:sp>
        <p:nvSpPr>
          <p:cNvPr id="8" name="Rectangle 7">
            <a:extLst>
              <a:ext uri="{FF2B5EF4-FFF2-40B4-BE49-F238E27FC236}">
                <a16:creationId xmlns:a16="http://schemas.microsoft.com/office/drawing/2014/main" id="{31BDD186-110B-0145-9C37-C18E3B97AA97}"/>
              </a:ext>
            </a:extLst>
          </p:cNvPr>
          <p:cNvSpPr/>
          <p:nvPr/>
        </p:nvSpPr>
        <p:spPr>
          <a:xfrm>
            <a:off x="2518098" y="2521568"/>
            <a:ext cx="6786794" cy="461665"/>
          </a:xfrm>
          <a:prstGeom prst="rect">
            <a:avLst/>
          </a:prstGeom>
        </p:spPr>
        <p:txBody>
          <a:bodyPr wrap="square">
            <a:spAutoFit/>
          </a:bodyPr>
          <a:lstStyle/>
          <a:p>
            <a:pPr marL="457188" lvl="1" algn="ctr"/>
            <a:r>
              <a:rPr lang="en-US" sz="2400">
                <a:solidFill>
                  <a:srgbClr val="0D3E56"/>
                </a:solidFill>
                <a:latin typeface="Franklin Gothic Medium" panose="020B0603020102020204" pitchFamily="34" charset="0"/>
                <a:cs typeface="Calibri" panose="020F0502020204030204" pitchFamily="34" charset="0"/>
              </a:rPr>
              <a:t>Sub-headings: Franklin Gothic Regular 24pt </a:t>
            </a:r>
          </a:p>
        </p:txBody>
      </p:sp>
      <p:sp>
        <p:nvSpPr>
          <p:cNvPr id="9" name="Rectangle 8">
            <a:extLst>
              <a:ext uri="{FF2B5EF4-FFF2-40B4-BE49-F238E27FC236}">
                <a16:creationId xmlns:a16="http://schemas.microsoft.com/office/drawing/2014/main" id="{8F0F98A7-8531-B742-9004-30B5251C8AEC}"/>
              </a:ext>
            </a:extLst>
          </p:cNvPr>
          <p:cNvSpPr/>
          <p:nvPr/>
        </p:nvSpPr>
        <p:spPr>
          <a:xfrm>
            <a:off x="3242269" y="3289649"/>
            <a:ext cx="5707462" cy="369332"/>
          </a:xfrm>
          <a:prstGeom prst="rect">
            <a:avLst/>
          </a:prstGeom>
        </p:spPr>
        <p:txBody>
          <a:bodyPr wrap="square">
            <a:spAutoFit/>
          </a:bodyPr>
          <a:lstStyle/>
          <a:p>
            <a:pPr marL="912813" lvl="2" indent="-901700" algn="ctr"/>
            <a:r>
              <a:rPr lang="en-US" sz="1800">
                <a:solidFill>
                  <a:srgbClr val="0D3E56"/>
                </a:solidFill>
                <a:latin typeface="Franklin Gothic Medium" panose="020B0603020102020204" pitchFamily="34" charset="0"/>
                <a:cs typeface="Calibri" panose="020F0502020204030204" pitchFamily="34" charset="0"/>
              </a:rPr>
              <a:t>Explanatory Text: Franklin Gothic Regular 18pt</a:t>
            </a:r>
          </a:p>
        </p:txBody>
      </p:sp>
      <p:pic>
        <p:nvPicPr>
          <p:cNvPr id="10" name="Picture 9">
            <a:extLst>
              <a:ext uri="{FF2B5EF4-FFF2-40B4-BE49-F238E27FC236}">
                <a16:creationId xmlns:a16="http://schemas.microsoft.com/office/drawing/2014/main" id="{A719D303-7155-A84D-B058-02F04AB2B188}"/>
              </a:ext>
            </a:extLst>
          </p:cNvPr>
          <p:cNvPicPr>
            <a:picLocks noChangeAspect="1"/>
          </p:cNvPicPr>
          <p:nvPr/>
        </p:nvPicPr>
        <p:blipFill>
          <a:blip r:embed="rId3"/>
          <a:stretch>
            <a:fillRect/>
          </a:stretch>
        </p:blipFill>
        <p:spPr>
          <a:xfrm>
            <a:off x="1896400" y="5046940"/>
            <a:ext cx="4384105" cy="1010291"/>
          </a:xfrm>
          <a:prstGeom prst="rect">
            <a:avLst/>
          </a:prstGeom>
        </p:spPr>
      </p:pic>
      <p:sp>
        <p:nvSpPr>
          <p:cNvPr id="11" name="Rectangle 10">
            <a:extLst>
              <a:ext uri="{FF2B5EF4-FFF2-40B4-BE49-F238E27FC236}">
                <a16:creationId xmlns:a16="http://schemas.microsoft.com/office/drawing/2014/main" id="{959FF589-81C2-DA41-B9E4-90F47B29F0AF}"/>
              </a:ext>
            </a:extLst>
          </p:cNvPr>
          <p:cNvSpPr/>
          <p:nvPr/>
        </p:nvSpPr>
        <p:spPr>
          <a:xfrm>
            <a:off x="948268" y="4527990"/>
            <a:ext cx="4384105" cy="369332"/>
          </a:xfrm>
          <a:prstGeom prst="rect">
            <a:avLst/>
          </a:prstGeom>
        </p:spPr>
        <p:txBody>
          <a:bodyPr wrap="square">
            <a:spAutoFit/>
          </a:bodyPr>
          <a:lstStyle/>
          <a:p>
            <a:pPr marL="914388" lvl="2"/>
            <a:r>
              <a:rPr lang="en-US" sz="1800">
                <a:solidFill>
                  <a:srgbClr val="0D3E56"/>
                </a:solidFill>
                <a:latin typeface="Franklin Gothic Medium" panose="020B0603020102020204" pitchFamily="34" charset="0"/>
                <a:cs typeface="Calibri" panose="020F0502020204030204" pitchFamily="34" charset="0"/>
              </a:rPr>
              <a:t>Background </a:t>
            </a:r>
            <a:r>
              <a:rPr lang="en-US" sz="1800" err="1">
                <a:solidFill>
                  <a:srgbClr val="0D3E56"/>
                </a:solidFill>
                <a:latin typeface="Franklin Gothic Medium" panose="020B0603020102020204" pitchFamily="34" charset="0"/>
                <a:cs typeface="Calibri" panose="020F0502020204030204" pitchFamily="34" charset="0"/>
              </a:rPr>
              <a:t>Colour</a:t>
            </a:r>
            <a:r>
              <a:rPr lang="en-US" sz="1800">
                <a:solidFill>
                  <a:srgbClr val="0D3E56"/>
                </a:solidFill>
                <a:latin typeface="Franklin Gothic Medium" panose="020B0603020102020204" pitchFamily="34" charset="0"/>
                <a:cs typeface="Calibri" panose="020F0502020204030204" pitchFamily="34" charset="0"/>
              </a:rPr>
              <a:t> Palette:</a:t>
            </a:r>
          </a:p>
        </p:txBody>
      </p:sp>
      <p:sp>
        <p:nvSpPr>
          <p:cNvPr id="12" name="Rectangle 11">
            <a:extLst>
              <a:ext uri="{FF2B5EF4-FFF2-40B4-BE49-F238E27FC236}">
                <a16:creationId xmlns:a16="http://schemas.microsoft.com/office/drawing/2014/main" id="{6DE800F4-15FF-2245-A2BD-6BAFBF284C85}"/>
              </a:ext>
            </a:extLst>
          </p:cNvPr>
          <p:cNvSpPr/>
          <p:nvPr/>
        </p:nvSpPr>
        <p:spPr>
          <a:xfrm>
            <a:off x="6280505" y="4506168"/>
            <a:ext cx="4384105" cy="369332"/>
          </a:xfrm>
          <a:prstGeom prst="rect">
            <a:avLst/>
          </a:prstGeom>
        </p:spPr>
        <p:txBody>
          <a:bodyPr wrap="square">
            <a:spAutoFit/>
          </a:bodyPr>
          <a:lstStyle/>
          <a:p>
            <a:pPr marL="914388" lvl="2"/>
            <a:r>
              <a:rPr lang="en-US" sz="1800">
                <a:solidFill>
                  <a:srgbClr val="0D3E56"/>
                </a:solidFill>
                <a:latin typeface="Franklin Gothic Medium" panose="020B0603020102020204" pitchFamily="34" charset="0"/>
                <a:cs typeface="Calibri" panose="020F0502020204030204" pitchFamily="34" charset="0"/>
              </a:rPr>
              <a:t>Text </a:t>
            </a:r>
            <a:r>
              <a:rPr lang="en-US" sz="1800" err="1">
                <a:solidFill>
                  <a:srgbClr val="0D3E56"/>
                </a:solidFill>
                <a:latin typeface="Franklin Gothic Medium" panose="020B0603020102020204" pitchFamily="34" charset="0"/>
                <a:cs typeface="Calibri" panose="020F0502020204030204" pitchFamily="34" charset="0"/>
              </a:rPr>
              <a:t>Colour</a:t>
            </a:r>
            <a:r>
              <a:rPr lang="en-US" sz="1800">
                <a:solidFill>
                  <a:srgbClr val="0D3E56"/>
                </a:solidFill>
                <a:latin typeface="Franklin Gothic Medium" panose="020B0603020102020204" pitchFamily="34" charset="0"/>
                <a:cs typeface="Calibri" panose="020F0502020204030204" pitchFamily="34" charset="0"/>
              </a:rPr>
              <a:t> Palette:</a:t>
            </a:r>
          </a:p>
        </p:txBody>
      </p:sp>
      <p:sp>
        <p:nvSpPr>
          <p:cNvPr id="16" name="Rectangle 15">
            <a:extLst>
              <a:ext uri="{FF2B5EF4-FFF2-40B4-BE49-F238E27FC236}">
                <a16:creationId xmlns:a16="http://schemas.microsoft.com/office/drawing/2014/main" id="{3776E0B3-CE7F-474F-8573-47A76FB00CE4}"/>
              </a:ext>
            </a:extLst>
          </p:cNvPr>
          <p:cNvSpPr/>
          <p:nvPr/>
        </p:nvSpPr>
        <p:spPr>
          <a:xfrm>
            <a:off x="7330369" y="5046940"/>
            <a:ext cx="854074" cy="489787"/>
          </a:xfrm>
          <a:prstGeom prst="rect">
            <a:avLst/>
          </a:prstGeom>
          <a:solidFill>
            <a:srgbClr val="0D3E56"/>
          </a:solidFill>
          <a:ln>
            <a:solidFill>
              <a:srgbClr val="0D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F60BBF35-351E-3F4E-B2A5-FB0EF4A6FE04}"/>
              </a:ext>
            </a:extLst>
          </p:cNvPr>
          <p:cNvSpPr/>
          <p:nvPr/>
        </p:nvSpPr>
        <p:spPr>
          <a:xfrm>
            <a:off x="8472556" y="5046939"/>
            <a:ext cx="854074" cy="489787"/>
          </a:xfrm>
          <a:prstGeom prst="rect">
            <a:avLst/>
          </a:prstGeom>
          <a:solidFill>
            <a:srgbClr val="4186A2"/>
          </a:solidFill>
          <a:ln>
            <a:solidFill>
              <a:srgbClr val="418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00E2E8C5-A5C5-7E45-8986-6C53E1A9FEFC}"/>
              </a:ext>
            </a:extLst>
          </p:cNvPr>
          <p:cNvSpPr/>
          <p:nvPr/>
        </p:nvSpPr>
        <p:spPr>
          <a:xfrm>
            <a:off x="9614743" y="5046938"/>
            <a:ext cx="854074" cy="489787"/>
          </a:xfrm>
          <a:prstGeom prst="rect">
            <a:avLst/>
          </a:prstGeom>
          <a:solidFill>
            <a:srgbClr val="75B3C4"/>
          </a:solidFill>
          <a:ln>
            <a:solidFill>
              <a:srgbClr val="75B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Box 18">
            <a:extLst>
              <a:ext uri="{FF2B5EF4-FFF2-40B4-BE49-F238E27FC236}">
                <a16:creationId xmlns:a16="http://schemas.microsoft.com/office/drawing/2014/main" id="{85AC814B-D6DE-4446-AE9D-0BA444573200}"/>
              </a:ext>
            </a:extLst>
          </p:cNvPr>
          <p:cNvSpPr txBox="1"/>
          <p:nvPr/>
        </p:nvSpPr>
        <p:spPr>
          <a:xfrm>
            <a:off x="7330369" y="5618136"/>
            <a:ext cx="369706" cy="523220"/>
          </a:xfrm>
          <a:prstGeom prst="rect">
            <a:avLst/>
          </a:prstGeom>
          <a:noFill/>
        </p:spPr>
        <p:txBody>
          <a:bodyPr wrap="square" rtlCol="0">
            <a:spAutoFit/>
          </a:bodyPr>
          <a:lstStyle/>
          <a:p>
            <a:r>
              <a:rPr lang="en-US" sz="700" dirty="0">
                <a:latin typeface="+mj-lt"/>
              </a:rPr>
              <a:t>C 91</a:t>
            </a:r>
          </a:p>
          <a:p>
            <a:r>
              <a:rPr lang="en-US" sz="700" dirty="0">
                <a:latin typeface="+mj-lt"/>
              </a:rPr>
              <a:t>M 54</a:t>
            </a:r>
          </a:p>
          <a:p>
            <a:r>
              <a:rPr lang="en-US" sz="700" dirty="0">
                <a:latin typeface="+mj-lt"/>
              </a:rPr>
              <a:t>Y 26</a:t>
            </a:r>
          </a:p>
          <a:p>
            <a:r>
              <a:rPr lang="en-US" sz="700" dirty="0">
                <a:latin typeface="+mj-lt"/>
              </a:rPr>
              <a:t>K 40</a:t>
            </a:r>
          </a:p>
        </p:txBody>
      </p:sp>
      <p:sp>
        <p:nvSpPr>
          <p:cNvPr id="20" name="TextBox 19">
            <a:extLst>
              <a:ext uri="{FF2B5EF4-FFF2-40B4-BE49-F238E27FC236}">
                <a16:creationId xmlns:a16="http://schemas.microsoft.com/office/drawing/2014/main" id="{F8A3EA54-3950-964A-AA8E-E49F7C254605}"/>
              </a:ext>
            </a:extLst>
          </p:cNvPr>
          <p:cNvSpPr txBox="1"/>
          <p:nvPr/>
        </p:nvSpPr>
        <p:spPr>
          <a:xfrm>
            <a:off x="7700075" y="5618136"/>
            <a:ext cx="369706" cy="415498"/>
          </a:xfrm>
          <a:prstGeom prst="rect">
            <a:avLst/>
          </a:prstGeom>
          <a:noFill/>
        </p:spPr>
        <p:txBody>
          <a:bodyPr wrap="square" rtlCol="0">
            <a:spAutoFit/>
          </a:bodyPr>
          <a:lstStyle/>
          <a:p>
            <a:r>
              <a:rPr lang="en-US" sz="700">
                <a:latin typeface="+mj-lt"/>
              </a:rPr>
              <a:t>R 20</a:t>
            </a:r>
          </a:p>
          <a:p>
            <a:r>
              <a:rPr lang="en-US" sz="700">
                <a:latin typeface="+mj-lt"/>
              </a:rPr>
              <a:t>G 62</a:t>
            </a:r>
          </a:p>
          <a:p>
            <a:r>
              <a:rPr lang="en-US" sz="700">
                <a:latin typeface="+mj-lt"/>
              </a:rPr>
              <a:t>B 86</a:t>
            </a:r>
          </a:p>
        </p:txBody>
      </p:sp>
      <p:sp>
        <p:nvSpPr>
          <p:cNvPr id="21" name="TextBox 20">
            <a:extLst>
              <a:ext uri="{FF2B5EF4-FFF2-40B4-BE49-F238E27FC236}">
                <a16:creationId xmlns:a16="http://schemas.microsoft.com/office/drawing/2014/main" id="{B54447D3-DD13-DE43-8AF0-F0C13153C4A6}"/>
              </a:ext>
            </a:extLst>
          </p:cNvPr>
          <p:cNvSpPr txBox="1"/>
          <p:nvPr/>
        </p:nvSpPr>
        <p:spPr>
          <a:xfrm>
            <a:off x="8515223" y="5618136"/>
            <a:ext cx="369706" cy="523220"/>
          </a:xfrm>
          <a:prstGeom prst="rect">
            <a:avLst/>
          </a:prstGeom>
          <a:noFill/>
        </p:spPr>
        <p:txBody>
          <a:bodyPr wrap="square" rtlCol="0">
            <a:spAutoFit/>
          </a:bodyPr>
          <a:lstStyle/>
          <a:p>
            <a:r>
              <a:rPr lang="en-US" sz="700">
                <a:latin typeface="+mj-lt"/>
              </a:rPr>
              <a:t>C 74</a:t>
            </a:r>
          </a:p>
          <a:p>
            <a:r>
              <a:rPr lang="en-US" sz="700">
                <a:latin typeface="+mj-lt"/>
              </a:rPr>
              <a:t>M 28</a:t>
            </a:r>
          </a:p>
          <a:p>
            <a:r>
              <a:rPr lang="en-US" sz="700">
                <a:latin typeface="+mj-lt"/>
              </a:rPr>
              <a:t>Y 16</a:t>
            </a:r>
          </a:p>
          <a:p>
            <a:r>
              <a:rPr lang="en-US" sz="700">
                <a:latin typeface="+mj-lt"/>
              </a:rPr>
              <a:t>K 5</a:t>
            </a:r>
          </a:p>
        </p:txBody>
      </p:sp>
      <p:sp>
        <p:nvSpPr>
          <p:cNvPr id="22" name="TextBox 21">
            <a:extLst>
              <a:ext uri="{FF2B5EF4-FFF2-40B4-BE49-F238E27FC236}">
                <a16:creationId xmlns:a16="http://schemas.microsoft.com/office/drawing/2014/main" id="{FF449BF0-420C-0543-9EC0-259F985E9ECA}"/>
              </a:ext>
            </a:extLst>
          </p:cNvPr>
          <p:cNvSpPr txBox="1"/>
          <p:nvPr/>
        </p:nvSpPr>
        <p:spPr>
          <a:xfrm>
            <a:off x="8884929" y="5618136"/>
            <a:ext cx="441701" cy="415498"/>
          </a:xfrm>
          <a:prstGeom prst="rect">
            <a:avLst/>
          </a:prstGeom>
          <a:noFill/>
        </p:spPr>
        <p:txBody>
          <a:bodyPr wrap="square" rtlCol="0">
            <a:spAutoFit/>
          </a:bodyPr>
          <a:lstStyle/>
          <a:p>
            <a:r>
              <a:rPr lang="en-US" sz="700">
                <a:latin typeface="+mj-lt"/>
              </a:rPr>
              <a:t>R 65</a:t>
            </a:r>
          </a:p>
          <a:p>
            <a:r>
              <a:rPr lang="en-US" sz="700">
                <a:latin typeface="+mj-lt"/>
              </a:rPr>
              <a:t>G 134</a:t>
            </a:r>
          </a:p>
          <a:p>
            <a:r>
              <a:rPr lang="en-US" sz="700">
                <a:latin typeface="+mj-lt"/>
              </a:rPr>
              <a:t>B 162</a:t>
            </a:r>
          </a:p>
        </p:txBody>
      </p:sp>
      <p:sp>
        <p:nvSpPr>
          <p:cNvPr id="23" name="TextBox 22">
            <a:extLst>
              <a:ext uri="{FF2B5EF4-FFF2-40B4-BE49-F238E27FC236}">
                <a16:creationId xmlns:a16="http://schemas.microsoft.com/office/drawing/2014/main" id="{8885A428-DD21-0142-927A-F56442475250}"/>
              </a:ext>
            </a:extLst>
          </p:cNvPr>
          <p:cNvSpPr txBox="1"/>
          <p:nvPr/>
        </p:nvSpPr>
        <p:spPr>
          <a:xfrm>
            <a:off x="9651329" y="5618136"/>
            <a:ext cx="369706" cy="523220"/>
          </a:xfrm>
          <a:prstGeom prst="rect">
            <a:avLst/>
          </a:prstGeom>
          <a:noFill/>
        </p:spPr>
        <p:txBody>
          <a:bodyPr wrap="square" rtlCol="0">
            <a:spAutoFit/>
          </a:bodyPr>
          <a:lstStyle/>
          <a:p>
            <a:r>
              <a:rPr lang="en-US" sz="700">
                <a:latin typeface="+mj-lt"/>
              </a:rPr>
              <a:t>C 52</a:t>
            </a:r>
          </a:p>
          <a:p>
            <a:r>
              <a:rPr lang="en-US" sz="700">
                <a:latin typeface="+mj-lt"/>
              </a:rPr>
              <a:t>M 10</a:t>
            </a:r>
          </a:p>
          <a:p>
            <a:r>
              <a:rPr lang="en-US" sz="700">
                <a:latin typeface="+mj-lt"/>
              </a:rPr>
              <a:t>Y 11</a:t>
            </a:r>
          </a:p>
          <a:p>
            <a:r>
              <a:rPr lang="en-US" sz="700">
                <a:latin typeface="+mj-lt"/>
              </a:rPr>
              <a:t>K 1</a:t>
            </a:r>
          </a:p>
        </p:txBody>
      </p:sp>
      <p:sp>
        <p:nvSpPr>
          <p:cNvPr id="24" name="TextBox 23">
            <a:extLst>
              <a:ext uri="{FF2B5EF4-FFF2-40B4-BE49-F238E27FC236}">
                <a16:creationId xmlns:a16="http://schemas.microsoft.com/office/drawing/2014/main" id="{15857D1A-3959-464D-B8ED-BB790C76047E}"/>
              </a:ext>
            </a:extLst>
          </p:cNvPr>
          <p:cNvSpPr txBox="1"/>
          <p:nvPr/>
        </p:nvSpPr>
        <p:spPr>
          <a:xfrm>
            <a:off x="10021035" y="5618136"/>
            <a:ext cx="447782" cy="415498"/>
          </a:xfrm>
          <a:prstGeom prst="rect">
            <a:avLst/>
          </a:prstGeom>
          <a:noFill/>
        </p:spPr>
        <p:txBody>
          <a:bodyPr wrap="square" rtlCol="0">
            <a:spAutoFit/>
          </a:bodyPr>
          <a:lstStyle/>
          <a:p>
            <a:r>
              <a:rPr lang="en-US" sz="700">
                <a:latin typeface="+mj-lt"/>
              </a:rPr>
              <a:t>R 117</a:t>
            </a:r>
          </a:p>
          <a:p>
            <a:r>
              <a:rPr lang="en-US" sz="700">
                <a:latin typeface="+mj-lt"/>
              </a:rPr>
              <a:t>G 179</a:t>
            </a:r>
          </a:p>
          <a:p>
            <a:r>
              <a:rPr lang="en-US" sz="700">
                <a:latin typeface="+mj-lt"/>
              </a:rPr>
              <a:t>B 196</a:t>
            </a:r>
          </a:p>
        </p:txBody>
      </p:sp>
      <p:sp>
        <p:nvSpPr>
          <p:cNvPr id="25"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rgbClr val="0E3D56"/>
                </a:solidFill>
                <a:latin typeface="Calibri"/>
                <a:cs typeface="Calibri"/>
              </a:rPr>
              <a:t>©</a:t>
            </a:r>
            <a:r>
              <a:rPr lang="en-GB" sz="1100" dirty="0">
                <a:solidFill>
                  <a:srgbClr val="0E3D56"/>
                </a:solidFill>
                <a:latin typeface="Calibri"/>
                <a:cs typeface="Calibri"/>
              </a:rPr>
              <a:t>2014</a:t>
            </a:r>
            <a:r>
              <a:rPr lang="en-GB" sz="1100" b="0" i="0" u="none" strike="noStrike" baseline="0" dirty="0">
                <a:solidFill>
                  <a:srgbClr val="0E3D56"/>
                </a:solidFill>
                <a:latin typeface="Calibri"/>
                <a:cs typeface="Calibri"/>
              </a:rPr>
              <a:t> Colour Preferences Ltd | www.colour-profiling.com</a:t>
            </a:r>
            <a:endParaRPr lang="en-GB" sz="1100" dirty="0">
              <a:solidFill>
                <a:srgbClr val="0E3D56"/>
              </a:solidFill>
              <a:latin typeface="Calibri"/>
              <a:cs typeface="Calibri"/>
            </a:endParaRPr>
          </a:p>
        </p:txBody>
      </p:sp>
      <p:pic>
        <p:nvPicPr>
          <p:cNvPr id="26" name="Picture 25" descr="Text&#10;&#10;Description automatically generated">
            <a:extLst>
              <a:ext uri="{FF2B5EF4-FFF2-40B4-BE49-F238E27FC236}">
                <a16:creationId xmlns:a16="http://schemas.microsoft.com/office/drawing/2014/main" id="{6FA3E4D2-B088-3743-81C4-F4002EC188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2358358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2DD74E-F7E7-8D43-8D88-6FF4A1663942}"/>
              </a:ext>
            </a:extLst>
          </p:cNvPr>
          <p:cNvPicPr>
            <a:picLocks noChangeAspect="1"/>
          </p:cNvPicPr>
          <p:nvPr/>
        </p:nvPicPr>
        <p:blipFill rotWithShape="1">
          <a:blip r:embed="rId3"/>
          <a:srcRect l="15895" t="670" r="10374"/>
          <a:stretch/>
        </p:blipFill>
        <p:spPr>
          <a:xfrm>
            <a:off x="0" y="-50884"/>
            <a:ext cx="12192000" cy="6908885"/>
          </a:xfrm>
          <a:prstGeom prst="rect">
            <a:avLst/>
          </a:prstGeom>
        </p:spPr>
      </p:pic>
      <p:graphicFrame>
        <p:nvGraphicFramePr>
          <p:cNvPr id="23" name="Table 6">
            <a:extLst>
              <a:ext uri="{FF2B5EF4-FFF2-40B4-BE49-F238E27FC236}">
                <a16:creationId xmlns:a16="http://schemas.microsoft.com/office/drawing/2014/main" id="{38C272D8-E41D-C94E-B019-C4496E1B1830}"/>
              </a:ext>
            </a:extLst>
          </p:cNvPr>
          <p:cNvGraphicFramePr>
            <a:graphicFrameLocks noGrp="1"/>
          </p:cNvGraphicFramePr>
          <p:nvPr>
            <p:extLst>
              <p:ext uri="{D42A27DB-BD31-4B8C-83A1-F6EECF244321}">
                <p14:modId xmlns:p14="http://schemas.microsoft.com/office/powerpoint/2010/main" val="2452870615"/>
              </p:ext>
            </p:extLst>
          </p:nvPr>
        </p:nvGraphicFramePr>
        <p:xfrm>
          <a:off x="4155194" y="2790035"/>
          <a:ext cx="3183818" cy="2880360"/>
        </p:xfrm>
        <a:graphic>
          <a:graphicData uri="http://schemas.openxmlformats.org/drawingml/2006/table">
            <a:tbl>
              <a:tblPr bandRow="1">
                <a:tableStyleId>{2D5ABB26-0587-4C30-8999-92F81FD0307C}</a:tableStyleId>
              </a:tblPr>
              <a:tblGrid>
                <a:gridCol w="1591909">
                  <a:extLst>
                    <a:ext uri="{9D8B030D-6E8A-4147-A177-3AD203B41FA5}">
                      <a16:colId xmlns:a16="http://schemas.microsoft.com/office/drawing/2014/main" val="719161511"/>
                    </a:ext>
                  </a:extLst>
                </a:gridCol>
                <a:gridCol w="1591909">
                  <a:extLst>
                    <a:ext uri="{9D8B030D-6E8A-4147-A177-3AD203B41FA5}">
                      <a16:colId xmlns:a16="http://schemas.microsoft.com/office/drawing/2014/main" val="3812024331"/>
                    </a:ext>
                  </a:extLst>
                </a:gridCol>
              </a:tblGrid>
              <a:tr h="318031">
                <a:tc>
                  <a:txBody>
                    <a:bodyPr/>
                    <a:lstStyle/>
                    <a:p>
                      <a:pPr algn="ctr"/>
                      <a:r>
                        <a:rPr lang="en-GB" sz="2100">
                          <a:solidFill>
                            <a:srgbClr val="0E3D56"/>
                          </a:solidFill>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079555"/>
                  </a:ext>
                </a:extLst>
              </a:tr>
              <a:tr h="318031">
                <a:tc>
                  <a:txBody>
                    <a:bodyPr/>
                    <a:lstStyle/>
                    <a:p>
                      <a:pPr algn="ctr"/>
                      <a:r>
                        <a:rPr lang="en-GB" sz="2100">
                          <a:solidFill>
                            <a:srgbClr val="0E3D56"/>
                          </a:solidFill>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235950"/>
                  </a:ext>
                </a:extLst>
              </a:tr>
              <a:tr h="318031">
                <a:tc>
                  <a:txBody>
                    <a:bodyPr/>
                    <a:lstStyle/>
                    <a:p>
                      <a:pPr algn="ctr"/>
                      <a:r>
                        <a:rPr lang="en-GB" sz="2100">
                          <a:solidFill>
                            <a:srgbClr val="0E3D56"/>
                          </a:solidFill>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3972470"/>
                  </a:ext>
                </a:extLst>
              </a:tr>
              <a:tr h="318031">
                <a:tc>
                  <a:txBody>
                    <a:bodyPr/>
                    <a:lstStyle/>
                    <a:p>
                      <a:pPr algn="ctr"/>
                      <a:r>
                        <a:rPr lang="en-GB" sz="2100">
                          <a:solidFill>
                            <a:srgbClr val="0E3D56"/>
                          </a:solidFill>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7018122"/>
                  </a:ext>
                </a:extLst>
              </a:tr>
              <a:tr h="318031">
                <a:tc>
                  <a:txBody>
                    <a:bodyPr/>
                    <a:lstStyle/>
                    <a:p>
                      <a:pPr algn="ctr"/>
                      <a:r>
                        <a:rPr lang="en-GB" sz="2100">
                          <a:solidFill>
                            <a:srgbClr val="0E3D56"/>
                          </a:solidFill>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2467755"/>
                  </a:ext>
                </a:extLst>
              </a:tr>
              <a:tr h="318031">
                <a:tc>
                  <a:txBody>
                    <a:bodyPr/>
                    <a:lstStyle/>
                    <a:p>
                      <a:pPr algn="ctr"/>
                      <a:r>
                        <a:rPr lang="en-GB" sz="2100" dirty="0">
                          <a:solidFill>
                            <a:srgbClr val="0E3D56"/>
                          </a:solidFill>
                        </a:rPr>
                        <a:t>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2749627"/>
                  </a:ext>
                </a:extLst>
              </a:tr>
              <a:tr h="318031">
                <a:tc>
                  <a:txBody>
                    <a:bodyPr/>
                    <a:lstStyle/>
                    <a:p>
                      <a:pPr algn="ctr"/>
                      <a:r>
                        <a:rPr lang="en-GB" sz="2100">
                          <a:solidFill>
                            <a:srgbClr val="0E3D56"/>
                          </a:solidFill>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6210618"/>
                  </a:ext>
                </a:extLst>
              </a:tr>
              <a:tr h="318031">
                <a:tc>
                  <a:txBody>
                    <a:bodyPr/>
                    <a:lstStyle/>
                    <a:p>
                      <a:pPr algn="ctr"/>
                      <a:r>
                        <a:rPr lang="en-GB" sz="2100">
                          <a:solidFill>
                            <a:srgbClr val="0E3D56"/>
                          </a:solidFill>
                        </a:rPr>
                        <a:t>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2151753"/>
                  </a:ext>
                </a:extLst>
              </a:tr>
              <a:tr h="318031">
                <a:tc>
                  <a:txBody>
                    <a:bodyPr/>
                    <a:lstStyle/>
                    <a:p>
                      <a:pPr algn="ctr"/>
                      <a:r>
                        <a:rPr lang="en-GB" sz="2100">
                          <a:solidFill>
                            <a:srgbClr val="0E3D56"/>
                          </a:solidFill>
                        </a:rPr>
                        <a:t>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8338666"/>
                  </a:ext>
                </a:extLst>
              </a:tr>
            </a:tbl>
          </a:graphicData>
        </a:graphic>
      </p:graphicFrame>
      <p:sp>
        <p:nvSpPr>
          <p:cNvPr id="24" name="TextBox 23">
            <a:extLst>
              <a:ext uri="{FF2B5EF4-FFF2-40B4-BE49-F238E27FC236}">
                <a16:creationId xmlns:a16="http://schemas.microsoft.com/office/drawing/2014/main" id="{F8412D18-B36D-4BD6-8FF6-830C71C9FC65}"/>
              </a:ext>
            </a:extLst>
          </p:cNvPr>
          <p:cNvSpPr txBox="1"/>
          <p:nvPr/>
        </p:nvSpPr>
        <p:spPr>
          <a:xfrm>
            <a:off x="1987524" y="1858833"/>
            <a:ext cx="10702977" cy="461665"/>
          </a:xfrm>
          <a:prstGeom prst="rect">
            <a:avLst/>
          </a:prstGeom>
          <a:noFill/>
        </p:spPr>
        <p:txBody>
          <a:bodyPr wrap="square" lIns="91440" tIns="45720" rIns="91440" bIns="45720" rtlCol="0" anchor="t">
            <a:spAutoFit/>
          </a:bodyPr>
          <a:lstStyle/>
          <a:p>
            <a:r>
              <a:rPr lang="en-US" sz="2400">
                <a:solidFill>
                  <a:srgbClr val="0F3D56"/>
                </a:solidFill>
                <a:latin typeface="Franklin Gothic Medium"/>
              </a:rPr>
              <a:t>For each question, mark which statement best describes you</a:t>
            </a:r>
          </a:p>
        </p:txBody>
      </p:sp>
      <p:sp>
        <p:nvSpPr>
          <p:cNvPr id="27" name="Rectangle 26">
            <a:extLst>
              <a:ext uri="{FF2B5EF4-FFF2-40B4-BE49-F238E27FC236}">
                <a16:creationId xmlns:a16="http://schemas.microsoft.com/office/drawing/2014/main" id="{D989FE86-C0DB-4EE2-855D-8DA45A2228D8}"/>
              </a:ext>
            </a:extLst>
          </p:cNvPr>
          <p:cNvSpPr/>
          <p:nvPr/>
        </p:nvSpPr>
        <p:spPr>
          <a:xfrm>
            <a:off x="1964583" y="1024602"/>
            <a:ext cx="4559839" cy="646331"/>
          </a:xfrm>
          <a:prstGeom prst="rect">
            <a:avLst/>
          </a:prstGeom>
        </p:spPr>
        <p:txBody>
          <a:bodyPr wrap="none">
            <a:spAutoFit/>
          </a:bodyPr>
          <a:lstStyle/>
          <a:p>
            <a:pPr algn="ctr"/>
            <a:r>
              <a:rPr lang="en-US" sz="3600" b="1" dirty="0">
                <a:solidFill>
                  <a:srgbClr val="4286A0"/>
                </a:solidFill>
                <a:latin typeface="Franklin Gothic Medium" panose="020B0603020102020204" pitchFamily="34" charset="0"/>
                <a:cs typeface="Calibri" panose="020F0502020204030204" pitchFamily="34" charset="0"/>
              </a:rPr>
              <a:t>Exercise 3:</a:t>
            </a:r>
            <a:r>
              <a:rPr lang="en-US" sz="3600" b="1" dirty="0">
                <a:solidFill>
                  <a:srgbClr val="0D3E56"/>
                </a:solidFill>
                <a:latin typeface="Franklin Gothic Medium" panose="020B0603020102020204" pitchFamily="34" charset="0"/>
                <a:cs typeface="Calibri" panose="020F0502020204030204" pitchFamily="34" charset="0"/>
              </a:rPr>
              <a:t> Stress Test</a:t>
            </a:r>
          </a:p>
        </p:txBody>
      </p:sp>
      <p:sp>
        <p:nvSpPr>
          <p:cNvPr id="9"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0" name="Picture 9" descr="Text&#10;&#10;Description automatically generated">
            <a:extLst>
              <a:ext uri="{FF2B5EF4-FFF2-40B4-BE49-F238E27FC236}">
                <a16:creationId xmlns:a16="http://schemas.microsoft.com/office/drawing/2014/main" id="{D1E22C43-8FF2-034F-8B0B-4764E38EC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65474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E92BBC-9044-B645-A36E-13F9F0CC2629}"/>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37" name="TextBox 6">
            <a:extLst>
              <a:ext uri="{FF2B5EF4-FFF2-40B4-BE49-F238E27FC236}">
                <a16:creationId xmlns:a16="http://schemas.microsoft.com/office/drawing/2014/main" id="{ADDE799C-7F0B-44E6-BF69-6880A2D423B3}"/>
              </a:ext>
            </a:extLst>
          </p:cNvPr>
          <p:cNvSpPr txBox="1"/>
          <p:nvPr/>
        </p:nvSpPr>
        <p:spPr>
          <a:xfrm>
            <a:off x="1768554" y="2028876"/>
            <a:ext cx="6114043" cy="31835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600"/>
          </a:p>
        </p:txBody>
      </p:sp>
      <p:sp>
        <p:nvSpPr>
          <p:cNvPr id="3" name="Rectangle 2">
            <a:extLst>
              <a:ext uri="{FF2B5EF4-FFF2-40B4-BE49-F238E27FC236}">
                <a16:creationId xmlns:a16="http://schemas.microsoft.com/office/drawing/2014/main" id="{2D6E85D1-D386-6D41-A3E6-CD361DFE155D}"/>
              </a:ext>
            </a:extLst>
          </p:cNvPr>
          <p:cNvSpPr/>
          <p:nvPr/>
        </p:nvSpPr>
        <p:spPr>
          <a:xfrm>
            <a:off x="1547853" y="1993017"/>
            <a:ext cx="9096293" cy="3431709"/>
          </a:xfrm>
          <a:prstGeom prst="rect">
            <a:avLst/>
          </a:prstGeom>
        </p:spPr>
        <p:txBody>
          <a:bodyPr wrap="square" lIns="91440" tIns="45720" rIns="91440" bIns="45720" anchor="t">
            <a:spAutoFit/>
          </a:bodyPr>
          <a:lstStyle/>
          <a:p>
            <a:pPr marL="12700" fontAlgn="base" hangingPunct="0"/>
            <a:r>
              <a:rPr lang="en-GB" sz="2800" b="1" dirty="0">
                <a:solidFill>
                  <a:srgbClr val="4186A2"/>
                </a:solidFill>
                <a:latin typeface="Franklin Gothic Medium"/>
              </a:rPr>
              <a:t>Question 1 </a:t>
            </a:r>
            <a:r>
              <a:rPr lang="en-GB" sz="2800" dirty="0">
                <a:solidFill>
                  <a:srgbClr val="0E3D56"/>
                </a:solidFill>
                <a:latin typeface="Franklin Gothic Medium"/>
              </a:rPr>
              <a:t>– When I am stressed, I …</a:t>
            </a:r>
          </a:p>
          <a:p>
            <a:pPr marL="457200" algn="ctr" fontAlgn="base" hangingPunct="0"/>
            <a:endParaRPr lang="en-GB" sz="2100" b="1">
              <a:solidFill>
                <a:srgbClr val="0E3D56"/>
              </a:solidFill>
              <a:latin typeface="Franklin Gothic Medium" panose="020B060302010202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a:ea typeface="Times New Roman" panose="02020603050405020304" pitchFamily="18" charset="0"/>
              </a:rPr>
              <a:t>Become hypersensitive to my own and others' emotions.</a:t>
            </a:r>
          </a:p>
          <a:p>
            <a:pPr marL="342900" lvl="0" indent="-342900" fontAlgn="base" hangingPunct="0">
              <a:spcAft>
                <a:spcPts val="0"/>
              </a:spcAft>
              <a:buFont typeface="+mj-lt"/>
              <a:buAutoNum type="alphaLcPeriod"/>
            </a:pPr>
            <a:endParaRPr lang="en-GB" sz="2400">
              <a:solidFill>
                <a:srgbClr val="0E3D56"/>
              </a:solidFill>
              <a:latin typeface="Franklin Gothic Medium" panose="020B0603020102020204" pitchFamily="34" charset="0"/>
              <a:ea typeface="Calibri" panose="020F050202020403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a:ea typeface="Times New Roman" panose="02020603050405020304" pitchFamily="18" charset="0"/>
              </a:rPr>
              <a:t>Blurt out harsh words and critical statements about others.</a:t>
            </a:r>
          </a:p>
          <a:p>
            <a:pPr marL="342900" lvl="0" indent="-342900" fontAlgn="base" hangingPunct="0">
              <a:spcAft>
                <a:spcPts val="0"/>
              </a:spcAft>
              <a:buFont typeface="+mj-lt"/>
              <a:buAutoNum type="alphaLcPeriod"/>
            </a:pPr>
            <a:endParaRPr lang="en-GB" sz="2400">
              <a:solidFill>
                <a:srgbClr val="0E3D56"/>
              </a:solidFill>
              <a:latin typeface="Franklin Gothic Medium" panose="020B0603020102020204" pitchFamily="34" charset="0"/>
              <a:ea typeface="Calibri" panose="020F050202020403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a:ea typeface="Times New Roman" panose="02020603050405020304" pitchFamily="18" charset="0"/>
              </a:rPr>
              <a:t>Feel disapproved of, disliked and rejected by others.</a:t>
            </a:r>
          </a:p>
          <a:p>
            <a:pPr marL="342900" lvl="0" indent="-342900" fontAlgn="base" hangingPunct="0">
              <a:spcAft>
                <a:spcPts val="0"/>
              </a:spcAft>
              <a:buFont typeface="+mj-lt"/>
              <a:buAutoNum type="alphaLcPeriod"/>
            </a:pPr>
            <a:endParaRPr lang="en-GB" sz="2400">
              <a:solidFill>
                <a:srgbClr val="0E3D56"/>
              </a:solidFill>
              <a:latin typeface="Franklin Gothic Medium" panose="020B0603020102020204" pitchFamily="34" charset="0"/>
              <a:ea typeface="Calibri" panose="020F050202020403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a:ea typeface="Times New Roman" panose="02020603050405020304" pitchFamily="18" charset="0"/>
              </a:rPr>
              <a:t>Make up “logical plots” and rationalisations to explain situations.</a:t>
            </a:r>
            <a:endParaRPr lang="en-GB" sz="2400" dirty="0">
              <a:solidFill>
                <a:srgbClr val="0E3D56"/>
              </a:solidFill>
              <a:latin typeface="Franklin Gothic Medium"/>
              <a:ea typeface="Calibri" panose="020F0502020204030204" pitchFamily="34" charset="0"/>
            </a:endParaRPr>
          </a:p>
        </p:txBody>
      </p:sp>
      <p:sp>
        <p:nvSpPr>
          <p:cNvPr id="10" name="TextBox 5">
            <a:extLst>
              <a:ext uri="{FF2B5EF4-FFF2-40B4-BE49-F238E27FC236}">
                <a16:creationId xmlns:a16="http://schemas.microsoft.com/office/drawing/2014/main" id="{20A8132D-2418-DC43-B405-CD86B1849A4A}"/>
              </a:ext>
            </a:extLst>
          </p:cNvPr>
          <p:cNvSpPr txBox="1"/>
          <p:nvPr/>
        </p:nvSpPr>
        <p:spPr>
          <a:xfrm>
            <a:off x="3332801" y="290959"/>
            <a:ext cx="5526396" cy="62613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a:latin typeface="Franklin Gothic Medium" panose="020B0603020102020204" pitchFamily="34" charset="0"/>
              </a:rPr>
              <a:t>C-me</a:t>
            </a:r>
            <a:r>
              <a:rPr lang="en-GB">
                <a:latin typeface="Franklin Gothic Medium" panose="020B0603020102020204" pitchFamily="34" charset="0"/>
              </a:rPr>
              <a:t> Stress Test</a:t>
            </a:r>
            <a:endParaRPr>
              <a:latin typeface="Franklin Gothic Medium" panose="020B0603020102020204" pitchFamily="34" charset="0"/>
            </a:endParaRPr>
          </a:p>
        </p:txBody>
      </p:sp>
      <p:sp>
        <p:nvSpPr>
          <p:cNvPr id="7"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©2021 Colour Preferences Ltd | www.colour-profiling.com</a:t>
            </a:r>
            <a:endParaRPr lang="en-GB" sz="1100" dirty="0">
              <a:solidFill>
                <a:schemeClr val="bg1"/>
              </a:solidFill>
              <a:latin typeface="Calibri"/>
              <a:cs typeface="Calibri"/>
            </a:endParaRPr>
          </a:p>
        </p:txBody>
      </p:sp>
      <p:pic>
        <p:nvPicPr>
          <p:cNvPr id="8" name="Picture 7" descr="Text&#10;&#10;Description automatically generated">
            <a:extLst>
              <a:ext uri="{FF2B5EF4-FFF2-40B4-BE49-F238E27FC236}">
                <a16:creationId xmlns:a16="http://schemas.microsoft.com/office/drawing/2014/main" id="{02208599-BFD3-3D46-8A93-97C718F71C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1016946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7EA796-4259-FF46-BBD1-7E78EE49DAAA}"/>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36" name="TextBox 5">
            <a:extLst>
              <a:ext uri="{FF2B5EF4-FFF2-40B4-BE49-F238E27FC236}">
                <a16:creationId xmlns:a16="http://schemas.microsoft.com/office/drawing/2014/main" id="{F1026DD4-72F1-48ED-A8D8-CC545E353472}"/>
              </a:ext>
            </a:extLst>
          </p:cNvPr>
          <p:cNvSpPr txBox="1"/>
          <p:nvPr/>
        </p:nvSpPr>
        <p:spPr>
          <a:xfrm>
            <a:off x="3332801" y="290959"/>
            <a:ext cx="5526396" cy="62613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a:latin typeface="Franklin Gothic Medium" panose="020B0603020102020204" pitchFamily="34" charset="0"/>
              </a:rPr>
              <a:t>C-me</a:t>
            </a:r>
            <a:r>
              <a:rPr lang="en-GB">
                <a:latin typeface="Franklin Gothic Medium" panose="020B0603020102020204" pitchFamily="34" charset="0"/>
              </a:rPr>
              <a:t> Stress Test</a:t>
            </a:r>
            <a:endParaRPr>
              <a:latin typeface="Franklin Gothic Medium" panose="020B0603020102020204" pitchFamily="34" charset="0"/>
            </a:endParaRPr>
          </a:p>
        </p:txBody>
      </p:sp>
      <p:sp>
        <p:nvSpPr>
          <p:cNvPr id="37" name="TextBox 6">
            <a:extLst>
              <a:ext uri="{FF2B5EF4-FFF2-40B4-BE49-F238E27FC236}">
                <a16:creationId xmlns:a16="http://schemas.microsoft.com/office/drawing/2014/main" id="{ADDE799C-7F0B-44E6-BF69-6880A2D423B3}"/>
              </a:ext>
            </a:extLst>
          </p:cNvPr>
          <p:cNvSpPr txBox="1"/>
          <p:nvPr/>
        </p:nvSpPr>
        <p:spPr>
          <a:xfrm>
            <a:off x="1768554" y="2028876"/>
            <a:ext cx="6114043" cy="31835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600"/>
          </a:p>
        </p:txBody>
      </p:sp>
      <p:sp>
        <p:nvSpPr>
          <p:cNvPr id="3" name="Rectangle 2">
            <a:extLst>
              <a:ext uri="{FF2B5EF4-FFF2-40B4-BE49-F238E27FC236}">
                <a16:creationId xmlns:a16="http://schemas.microsoft.com/office/drawing/2014/main" id="{2D6E85D1-D386-6D41-A3E6-CD361DFE155D}"/>
              </a:ext>
            </a:extLst>
          </p:cNvPr>
          <p:cNvSpPr/>
          <p:nvPr/>
        </p:nvSpPr>
        <p:spPr>
          <a:xfrm>
            <a:off x="1547853" y="1993017"/>
            <a:ext cx="9096293" cy="3431709"/>
          </a:xfrm>
          <a:prstGeom prst="rect">
            <a:avLst/>
          </a:prstGeom>
        </p:spPr>
        <p:txBody>
          <a:bodyPr wrap="square" lIns="91440" tIns="45720" rIns="91440" bIns="45720" anchor="t">
            <a:spAutoFit/>
          </a:bodyPr>
          <a:lstStyle/>
          <a:p>
            <a:pPr marL="12700" fontAlgn="base" hangingPunct="0"/>
            <a:r>
              <a:rPr lang="en-GB" sz="2800" b="1" dirty="0">
                <a:solidFill>
                  <a:srgbClr val="4186A2"/>
                </a:solidFill>
                <a:latin typeface="Franklin Gothic Medium"/>
              </a:rPr>
              <a:t>Question 2 </a:t>
            </a:r>
            <a:r>
              <a:rPr lang="en-GB" sz="2800" dirty="0">
                <a:solidFill>
                  <a:srgbClr val="0E3D56"/>
                </a:solidFill>
                <a:latin typeface="Franklin Gothic Medium"/>
              </a:rPr>
              <a:t>– When I am stressed, I …</a:t>
            </a:r>
          </a:p>
          <a:p>
            <a:pPr marL="457200" algn="ctr" fontAlgn="base" hangingPunct="0"/>
            <a:endParaRPr lang="en-GB" sz="2100" b="1">
              <a:solidFill>
                <a:srgbClr val="0E3D56"/>
              </a:solidFill>
              <a:latin typeface="Franklin Gothic Medium" panose="020B0603020102020204" pitchFamily="34" charset="0"/>
            </a:endParaRPr>
          </a:p>
          <a:p>
            <a:pPr marL="342900" lvl="0" indent="-342900">
              <a:spcAft>
                <a:spcPts val="0"/>
              </a:spcAft>
              <a:buFont typeface="+mj-lt"/>
              <a:buAutoNum type="alphaLcPeriod"/>
            </a:pPr>
            <a:r>
              <a:rPr lang="en-GB" sz="2400" dirty="0">
                <a:solidFill>
                  <a:srgbClr val="0E3D56"/>
                </a:solidFill>
                <a:latin typeface="Franklin Gothic Medium"/>
                <a:ea typeface="Times New Roman" panose="02020603050405020304" pitchFamily="18" charset="0"/>
              </a:rPr>
              <a:t>Misinterpret comments from others as personal criticism.</a:t>
            </a:r>
          </a:p>
          <a:p>
            <a:pPr marL="342900" lvl="0" indent="-342900">
              <a:spcAft>
                <a:spcPts val="0"/>
              </a:spcAft>
              <a:buFont typeface="+mj-lt"/>
              <a:buAutoNum type="alphaLcPeriod"/>
            </a:pPr>
            <a:endParaRPr lang="en-GB" sz="2400">
              <a:solidFill>
                <a:srgbClr val="0E3D56"/>
              </a:solidFill>
              <a:latin typeface="Franklin Gothic Medium" panose="020B0603020102020204" pitchFamily="34" charset="0"/>
              <a:ea typeface="Calibri" panose="020F0502020204030204" pitchFamily="34" charset="0"/>
            </a:endParaRPr>
          </a:p>
          <a:p>
            <a:pPr marL="342900" lvl="0" indent="-342900">
              <a:spcAft>
                <a:spcPts val="0"/>
              </a:spcAft>
              <a:buFont typeface="+mj-lt"/>
              <a:buAutoNum type="alphaLcPeriod"/>
            </a:pPr>
            <a:r>
              <a:rPr lang="en-GB" sz="2400" dirty="0">
                <a:solidFill>
                  <a:srgbClr val="0E3D56"/>
                </a:solidFill>
                <a:latin typeface="Franklin Gothic Medium"/>
                <a:ea typeface="Times New Roman" panose="02020603050405020304" pitchFamily="18" charset="0"/>
              </a:rPr>
              <a:t>Put others down by pointing out their mistakes.</a:t>
            </a:r>
          </a:p>
          <a:p>
            <a:pPr marL="342900" lvl="0" indent="-342900">
              <a:spcAft>
                <a:spcPts val="0"/>
              </a:spcAft>
              <a:buFont typeface="+mj-lt"/>
              <a:buAutoNum type="alphaLcPeriod"/>
            </a:pPr>
            <a:endParaRPr lang="en-GB" sz="2400">
              <a:solidFill>
                <a:srgbClr val="0E3D56"/>
              </a:solidFill>
              <a:latin typeface="Franklin Gothic Medium" panose="020B0603020102020204" pitchFamily="34" charset="0"/>
              <a:ea typeface="Calibri" panose="020F0502020204030204" pitchFamily="34" charset="0"/>
            </a:endParaRPr>
          </a:p>
          <a:p>
            <a:pPr marL="342900" indent="-342900">
              <a:buFont typeface="+mj-lt"/>
              <a:buAutoNum type="alphaLcPeriod"/>
            </a:pPr>
            <a:r>
              <a:rPr lang="en-GB" sz="2400" dirty="0">
                <a:solidFill>
                  <a:srgbClr val="0E3D56"/>
                </a:solidFill>
                <a:latin typeface="Franklin Gothic Medium"/>
                <a:ea typeface="Times New Roman" panose="02020603050405020304" pitchFamily="18" charset="0"/>
              </a:rPr>
              <a:t>Become disorganised, chaotic and rush around.</a:t>
            </a:r>
          </a:p>
          <a:p>
            <a:pPr marL="342900" lvl="0" indent="-342900">
              <a:spcAft>
                <a:spcPts val="0"/>
              </a:spcAft>
              <a:buFont typeface="+mj-lt"/>
              <a:buAutoNum type="alphaLcPeriod"/>
            </a:pPr>
            <a:endParaRPr lang="en-GB" sz="2400">
              <a:solidFill>
                <a:srgbClr val="0E3D56"/>
              </a:solidFill>
              <a:latin typeface="Franklin Gothic Medium" panose="020B0603020102020204" pitchFamily="34" charset="0"/>
              <a:ea typeface="Calibri" panose="020F0502020204030204" pitchFamily="34" charset="0"/>
            </a:endParaRPr>
          </a:p>
          <a:p>
            <a:pPr marL="342900" indent="-342900">
              <a:buFont typeface="+mj-lt"/>
              <a:buAutoNum type="alphaLcPeriod"/>
            </a:pPr>
            <a:r>
              <a:rPr lang="en-GB" sz="2400" dirty="0">
                <a:solidFill>
                  <a:srgbClr val="0E3D56"/>
                </a:solidFill>
                <a:latin typeface="Franklin Gothic Medium"/>
                <a:ea typeface="Times New Roman" panose="02020603050405020304" pitchFamily="18" charset="0"/>
              </a:rPr>
              <a:t>Become compulsive in search of the “truth”.</a:t>
            </a:r>
            <a:endParaRPr lang="en-GB" sz="2400">
              <a:solidFill>
                <a:srgbClr val="0E3D56"/>
              </a:solidFill>
              <a:latin typeface="Franklin Gothic Medium"/>
              <a:ea typeface="Calibri" panose="020F0502020204030204" pitchFamily="34" charset="0"/>
            </a:endParaRPr>
          </a:p>
        </p:txBody>
      </p:sp>
      <p:sp>
        <p:nvSpPr>
          <p:cNvPr id="8"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0" name="Picture 9" descr="Text&#10;&#10;Description automatically generated">
            <a:extLst>
              <a:ext uri="{FF2B5EF4-FFF2-40B4-BE49-F238E27FC236}">
                <a16:creationId xmlns:a16="http://schemas.microsoft.com/office/drawing/2014/main" id="{BD81665C-F547-FA4C-9132-877A7336F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2174034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BE7331-E4CE-B24A-8DB4-9A2E03287166}"/>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37" name="TextBox 6">
            <a:extLst>
              <a:ext uri="{FF2B5EF4-FFF2-40B4-BE49-F238E27FC236}">
                <a16:creationId xmlns:a16="http://schemas.microsoft.com/office/drawing/2014/main" id="{ADDE799C-7F0B-44E6-BF69-6880A2D423B3}"/>
              </a:ext>
            </a:extLst>
          </p:cNvPr>
          <p:cNvSpPr txBox="1"/>
          <p:nvPr/>
        </p:nvSpPr>
        <p:spPr>
          <a:xfrm>
            <a:off x="1768554" y="2028876"/>
            <a:ext cx="6114043" cy="31835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600"/>
          </a:p>
        </p:txBody>
      </p:sp>
      <p:sp>
        <p:nvSpPr>
          <p:cNvPr id="3" name="Rectangle 2">
            <a:extLst>
              <a:ext uri="{FF2B5EF4-FFF2-40B4-BE49-F238E27FC236}">
                <a16:creationId xmlns:a16="http://schemas.microsoft.com/office/drawing/2014/main" id="{2D6E85D1-D386-6D41-A3E6-CD361DFE155D}"/>
              </a:ext>
            </a:extLst>
          </p:cNvPr>
          <p:cNvSpPr/>
          <p:nvPr/>
        </p:nvSpPr>
        <p:spPr>
          <a:xfrm>
            <a:off x="1547853" y="1993017"/>
            <a:ext cx="9591202" cy="3431709"/>
          </a:xfrm>
          <a:prstGeom prst="rect">
            <a:avLst/>
          </a:prstGeom>
        </p:spPr>
        <p:txBody>
          <a:bodyPr wrap="square">
            <a:spAutoFit/>
          </a:bodyPr>
          <a:lstStyle/>
          <a:p>
            <a:pPr marL="12700" fontAlgn="base" hangingPunct="0"/>
            <a:r>
              <a:rPr lang="en-GB" sz="2800" b="1" dirty="0">
                <a:solidFill>
                  <a:srgbClr val="4186A2"/>
                </a:solidFill>
                <a:latin typeface="Franklin Gothic Medium" panose="020B0603020102020204" pitchFamily="34" charset="0"/>
              </a:rPr>
              <a:t>Question 3  </a:t>
            </a:r>
            <a:r>
              <a:rPr lang="en-GB" sz="2800" dirty="0">
                <a:solidFill>
                  <a:srgbClr val="0E3D56"/>
                </a:solidFill>
                <a:latin typeface="Franklin Gothic Medium" panose="020B0603020102020204" pitchFamily="34" charset="0"/>
              </a:rPr>
              <a:t>– When I am stressed, I …</a:t>
            </a:r>
          </a:p>
          <a:p>
            <a:pPr marL="457200" algn="ctr" fontAlgn="base" hangingPunct="0"/>
            <a:endParaRPr lang="en-GB" sz="2100" b="1" dirty="0">
              <a:solidFill>
                <a:srgbClr val="0E3D56"/>
              </a:solidFill>
              <a:latin typeface="Franklin Gothic Medium" panose="020B060302010202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panose="020B0603020102020204" pitchFamily="34" charset="0"/>
                <a:ea typeface="Times New Roman" panose="02020603050405020304" pitchFamily="18" charset="0"/>
              </a:rPr>
              <a:t>Feel like a victim, unappreciated and used.</a:t>
            </a:r>
          </a:p>
          <a:p>
            <a:pPr marL="342900" lvl="0" indent="-342900" fontAlgn="base" hangingPunct="0">
              <a:spcAft>
                <a:spcPts val="0"/>
              </a:spcAft>
              <a:buFont typeface="+mj-lt"/>
              <a:buAutoNum type="alphaLcPeriod"/>
            </a:pPr>
            <a:endParaRPr lang="en-GB" sz="2400" dirty="0">
              <a:solidFill>
                <a:srgbClr val="0E3D56"/>
              </a:solidFill>
              <a:latin typeface="Franklin Gothic Medium" panose="020B0603020102020204" pitchFamily="34" charset="0"/>
              <a:ea typeface="Calibri" panose="020F050202020403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panose="020B0603020102020204" pitchFamily="34" charset="0"/>
                <a:ea typeface="Times New Roman" panose="02020603050405020304" pitchFamily="18" charset="0"/>
              </a:rPr>
              <a:t>Make decisions too quickly and display knee jerk reactions.</a:t>
            </a:r>
          </a:p>
          <a:p>
            <a:pPr marL="342900" lvl="0" indent="-342900" fontAlgn="base" hangingPunct="0">
              <a:spcAft>
                <a:spcPts val="0"/>
              </a:spcAft>
              <a:buFont typeface="+mj-lt"/>
              <a:buAutoNum type="alphaLcPeriod"/>
            </a:pPr>
            <a:endParaRPr lang="en-GB" sz="2400" dirty="0">
              <a:solidFill>
                <a:srgbClr val="0E3D56"/>
              </a:solidFill>
              <a:latin typeface="Franklin Gothic Medium" panose="020B0603020102020204" pitchFamily="34" charset="0"/>
              <a:ea typeface="Calibri" panose="020F050202020403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panose="020B0603020102020204" pitchFamily="34" charset="0"/>
                <a:ea typeface="Times New Roman" panose="02020603050405020304" pitchFamily="18" charset="0"/>
              </a:rPr>
              <a:t>Become forgetful and misplace things.</a:t>
            </a:r>
          </a:p>
          <a:p>
            <a:pPr marL="342900" lvl="0" indent="-342900" fontAlgn="base" hangingPunct="0">
              <a:spcAft>
                <a:spcPts val="0"/>
              </a:spcAft>
              <a:buFont typeface="+mj-lt"/>
              <a:buAutoNum type="alphaLcPeriod"/>
            </a:pPr>
            <a:endParaRPr lang="en-GB" sz="2400" dirty="0">
              <a:solidFill>
                <a:srgbClr val="0E3D56"/>
              </a:solidFill>
              <a:latin typeface="Franklin Gothic Medium" panose="020B0603020102020204" pitchFamily="34" charset="0"/>
              <a:ea typeface="Calibri" panose="020F050202020403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panose="020B0603020102020204" pitchFamily="34" charset="0"/>
                <a:ea typeface="Times New Roman" panose="02020603050405020304" pitchFamily="18" charset="0"/>
              </a:rPr>
              <a:t>Turn to experts for advice, complaining if they don’t know everything.</a:t>
            </a:r>
            <a:endParaRPr lang="en-GB" sz="2400" dirty="0">
              <a:solidFill>
                <a:srgbClr val="0E3D56"/>
              </a:solidFill>
              <a:latin typeface="Franklin Gothic Medium" panose="020B0603020102020204" pitchFamily="34" charset="0"/>
              <a:ea typeface="Calibri" panose="020F0502020204030204" pitchFamily="34" charset="0"/>
            </a:endParaRPr>
          </a:p>
        </p:txBody>
      </p:sp>
      <p:sp>
        <p:nvSpPr>
          <p:cNvPr id="8" name="TextBox 5">
            <a:extLst>
              <a:ext uri="{FF2B5EF4-FFF2-40B4-BE49-F238E27FC236}">
                <a16:creationId xmlns:a16="http://schemas.microsoft.com/office/drawing/2014/main" id="{CA77F4DC-FC8C-914B-9A95-BB1F8209A7C9}"/>
              </a:ext>
            </a:extLst>
          </p:cNvPr>
          <p:cNvSpPr txBox="1"/>
          <p:nvPr/>
        </p:nvSpPr>
        <p:spPr>
          <a:xfrm>
            <a:off x="3332801" y="290959"/>
            <a:ext cx="5526396" cy="62613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a:latin typeface="Franklin Gothic Medium" panose="020B0603020102020204" pitchFamily="34" charset="0"/>
              </a:rPr>
              <a:t>C-me</a:t>
            </a:r>
            <a:r>
              <a:rPr lang="en-GB">
                <a:latin typeface="Franklin Gothic Medium" panose="020B0603020102020204" pitchFamily="34" charset="0"/>
              </a:rPr>
              <a:t> Stress Test</a:t>
            </a:r>
            <a:endParaRPr>
              <a:latin typeface="Franklin Gothic Medium" panose="020B0603020102020204" pitchFamily="34" charset="0"/>
            </a:endParaRPr>
          </a:p>
        </p:txBody>
      </p:sp>
      <p:sp>
        <p:nvSpPr>
          <p:cNvPr id="7"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1" name="Picture 10" descr="Text&#10;&#10;Description automatically generated">
            <a:extLst>
              <a:ext uri="{FF2B5EF4-FFF2-40B4-BE49-F238E27FC236}">
                <a16:creationId xmlns:a16="http://schemas.microsoft.com/office/drawing/2014/main" id="{D946EFD1-14A4-0540-9D77-00D61FFFB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2096171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333222-AA77-F043-970C-D1DBC36D1500}"/>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37" name="TextBox 6">
            <a:extLst>
              <a:ext uri="{FF2B5EF4-FFF2-40B4-BE49-F238E27FC236}">
                <a16:creationId xmlns:a16="http://schemas.microsoft.com/office/drawing/2014/main" id="{ADDE799C-7F0B-44E6-BF69-6880A2D423B3}"/>
              </a:ext>
            </a:extLst>
          </p:cNvPr>
          <p:cNvSpPr txBox="1"/>
          <p:nvPr/>
        </p:nvSpPr>
        <p:spPr>
          <a:xfrm>
            <a:off x="1768554" y="2028876"/>
            <a:ext cx="6114043" cy="31835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600"/>
          </a:p>
        </p:txBody>
      </p:sp>
      <p:sp>
        <p:nvSpPr>
          <p:cNvPr id="3" name="Rectangle 2">
            <a:extLst>
              <a:ext uri="{FF2B5EF4-FFF2-40B4-BE49-F238E27FC236}">
                <a16:creationId xmlns:a16="http://schemas.microsoft.com/office/drawing/2014/main" id="{2D6E85D1-D386-6D41-A3E6-CD361DFE155D}"/>
              </a:ext>
            </a:extLst>
          </p:cNvPr>
          <p:cNvSpPr/>
          <p:nvPr/>
        </p:nvSpPr>
        <p:spPr>
          <a:xfrm>
            <a:off x="1547853" y="1993017"/>
            <a:ext cx="9591202" cy="3477875"/>
          </a:xfrm>
          <a:prstGeom prst="rect">
            <a:avLst/>
          </a:prstGeom>
        </p:spPr>
        <p:txBody>
          <a:bodyPr wrap="square" lIns="91440" tIns="45720" rIns="91440" bIns="45720" anchor="t">
            <a:spAutoFit/>
          </a:bodyPr>
          <a:lstStyle/>
          <a:p>
            <a:pPr marL="12700" fontAlgn="base" hangingPunct="0"/>
            <a:r>
              <a:rPr lang="en-GB" sz="2800" b="1" dirty="0">
                <a:solidFill>
                  <a:srgbClr val="4186A2"/>
                </a:solidFill>
                <a:latin typeface="Franklin Gothic Medium"/>
              </a:rPr>
              <a:t>Question 4  </a:t>
            </a:r>
            <a:r>
              <a:rPr lang="en-GB" sz="2800" dirty="0">
                <a:solidFill>
                  <a:srgbClr val="0E3D56"/>
                </a:solidFill>
                <a:latin typeface="Franklin Gothic Medium"/>
              </a:rPr>
              <a:t>– When I am stressed, I …</a:t>
            </a:r>
          </a:p>
          <a:p>
            <a:pPr marL="12700" fontAlgn="base" hangingPunct="0"/>
            <a:endParaRPr lang="en-GB" sz="2100" dirty="0">
              <a:solidFill>
                <a:srgbClr val="0E3D56"/>
              </a:solidFill>
              <a:latin typeface="Franklin Gothic Medium" panose="020B060302010202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a:ea typeface="Times New Roman" panose="02020603050405020304" pitchFamily="18" charset="0"/>
              </a:rPr>
              <a:t>Become defensive and feel threatened.</a:t>
            </a:r>
          </a:p>
          <a:p>
            <a:pPr marL="342900" lvl="0" indent="-342900" fontAlgn="base" hangingPunct="0">
              <a:spcAft>
                <a:spcPts val="0"/>
              </a:spcAft>
              <a:buFont typeface="+mj-lt"/>
              <a:buAutoNum type="alphaLcPeriod"/>
            </a:pPr>
            <a:endParaRPr lang="en-GB" sz="2400" dirty="0">
              <a:solidFill>
                <a:srgbClr val="0E3D56"/>
              </a:solidFill>
              <a:latin typeface="Franklin Gothic Medium" panose="020B0603020102020204" pitchFamily="34" charset="0"/>
              <a:ea typeface="Calibri" panose="020F050202020403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a:ea typeface="Times New Roman" panose="02020603050405020304" pitchFamily="18" charset="0"/>
              </a:rPr>
              <a:t>Become increasingly impatient and irritable.</a:t>
            </a:r>
          </a:p>
          <a:p>
            <a:pPr marL="342900" lvl="0" indent="-342900" fontAlgn="base" hangingPunct="0">
              <a:spcAft>
                <a:spcPts val="0"/>
              </a:spcAft>
              <a:buFont typeface="+mj-lt"/>
              <a:buAutoNum type="alphaLcPeriod"/>
            </a:pPr>
            <a:endParaRPr lang="en-GB" sz="2400" dirty="0">
              <a:solidFill>
                <a:srgbClr val="0E3D56"/>
              </a:solidFill>
              <a:latin typeface="Franklin Gothic Medium" panose="020B0603020102020204" pitchFamily="34" charset="0"/>
              <a:ea typeface="Calibri" panose="020F0502020204030204" pitchFamily="34" charset="0"/>
            </a:endParaRPr>
          </a:p>
          <a:p>
            <a:pPr marL="342900" indent="-342900" fontAlgn="base" hangingPunct="0">
              <a:buFont typeface="+mj-lt"/>
              <a:buAutoNum type="alphaLcPeriod"/>
            </a:pPr>
            <a:r>
              <a:rPr lang="en-GB" sz="2400" dirty="0">
                <a:solidFill>
                  <a:srgbClr val="0E3D56"/>
                </a:solidFill>
                <a:latin typeface="Franklin Gothic Medium"/>
                <a:ea typeface="Times New Roman" panose="02020603050405020304" pitchFamily="18" charset="0"/>
              </a:rPr>
              <a:t>Become over-emotional and argumentative.</a:t>
            </a:r>
          </a:p>
          <a:p>
            <a:pPr marL="342900" lvl="0" indent="-342900" fontAlgn="base" hangingPunct="0">
              <a:spcAft>
                <a:spcPts val="0"/>
              </a:spcAft>
              <a:buFont typeface="+mj-lt"/>
              <a:buAutoNum type="alphaLcPeriod"/>
            </a:pPr>
            <a:endParaRPr lang="en-GB" sz="2400" dirty="0">
              <a:solidFill>
                <a:srgbClr val="0E3D56"/>
              </a:solidFill>
              <a:latin typeface="Franklin Gothic Medium" panose="020B0603020102020204" pitchFamily="34" charset="0"/>
              <a:ea typeface="Calibri" panose="020F0502020204030204" pitchFamily="34" charset="0"/>
            </a:endParaRPr>
          </a:p>
          <a:p>
            <a:pPr marL="342900" indent="-342900" fontAlgn="base" hangingPunct="0">
              <a:buFont typeface="+mj-lt"/>
              <a:buAutoNum type="alphaLcPeriod"/>
            </a:pPr>
            <a:r>
              <a:rPr lang="en-GB" sz="2400" dirty="0">
                <a:solidFill>
                  <a:srgbClr val="0E3D56"/>
                </a:solidFill>
                <a:latin typeface="Franklin Gothic Medium"/>
                <a:ea typeface="Times New Roman" panose="02020603050405020304" pitchFamily="18" charset="0"/>
              </a:rPr>
              <a:t>Become concerned about not appearing “professional”. </a:t>
            </a:r>
            <a:endParaRPr lang="en-GB" sz="2400" dirty="0">
              <a:solidFill>
                <a:srgbClr val="0E3D56"/>
              </a:solidFill>
              <a:latin typeface="Franklin Gothic Medium" panose="020B0603020102020204" pitchFamily="34" charset="0"/>
              <a:ea typeface="Calibri" panose="020F0502020204030204" pitchFamily="34" charset="0"/>
            </a:endParaRPr>
          </a:p>
        </p:txBody>
      </p:sp>
      <p:sp>
        <p:nvSpPr>
          <p:cNvPr id="7" name="TextBox 5">
            <a:extLst>
              <a:ext uri="{FF2B5EF4-FFF2-40B4-BE49-F238E27FC236}">
                <a16:creationId xmlns:a16="http://schemas.microsoft.com/office/drawing/2014/main" id="{238EE7F3-4FA9-4D40-8F81-7D3CC392CF0E}"/>
              </a:ext>
            </a:extLst>
          </p:cNvPr>
          <p:cNvSpPr txBox="1"/>
          <p:nvPr/>
        </p:nvSpPr>
        <p:spPr>
          <a:xfrm>
            <a:off x="3332801" y="290959"/>
            <a:ext cx="5526396" cy="62613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a:latin typeface="Franklin Gothic Medium" panose="020B0603020102020204" pitchFamily="34" charset="0"/>
              </a:rPr>
              <a:t>C-me</a:t>
            </a:r>
            <a:r>
              <a:rPr lang="en-GB">
                <a:latin typeface="Franklin Gothic Medium" panose="020B0603020102020204" pitchFamily="34" charset="0"/>
              </a:rPr>
              <a:t> Stress Test</a:t>
            </a:r>
            <a:endParaRPr>
              <a:latin typeface="Franklin Gothic Medium" panose="020B0603020102020204" pitchFamily="34" charset="0"/>
            </a:endParaRPr>
          </a:p>
        </p:txBody>
      </p:sp>
      <p:sp>
        <p:nvSpPr>
          <p:cNvPr id="10"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1" name="Picture 10" descr="Text&#10;&#10;Description automatically generated">
            <a:extLst>
              <a:ext uri="{FF2B5EF4-FFF2-40B4-BE49-F238E27FC236}">
                <a16:creationId xmlns:a16="http://schemas.microsoft.com/office/drawing/2014/main" id="{C0EEB4C5-D615-DC44-A52E-6CCD15E182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1059780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9C725B-594D-A54F-B740-93D7A1E56CFE}"/>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37" name="TextBox 6">
            <a:extLst>
              <a:ext uri="{FF2B5EF4-FFF2-40B4-BE49-F238E27FC236}">
                <a16:creationId xmlns:a16="http://schemas.microsoft.com/office/drawing/2014/main" id="{ADDE799C-7F0B-44E6-BF69-6880A2D423B3}"/>
              </a:ext>
            </a:extLst>
          </p:cNvPr>
          <p:cNvSpPr txBox="1"/>
          <p:nvPr/>
        </p:nvSpPr>
        <p:spPr>
          <a:xfrm>
            <a:off x="1768554" y="2028876"/>
            <a:ext cx="6114043" cy="31835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600"/>
          </a:p>
        </p:txBody>
      </p:sp>
      <p:sp>
        <p:nvSpPr>
          <p:cNvPr id="3" name="Rectangle 2">
            <a:extLst>
              <a:ext uri="{FF2B5EF4-FFF2-40B4-BE49-F238E27FC236}">
                <a16:creationId xmlns:a16="http://schemas.microsoft.com/office/drawing/2014/main" id="{2D6E85D1-D386-6D41-A3E6-CD361DFE155D}"/>
              </a:ext>
            </a:extLst>
          </p:cNvPr>
          <p:cNvSpPr/>
          <p:nvPr/>
        </p:nvSpPr>
        <p:spPr>
          <a:xfrm>
            <a:off x="1547852" y="1993017"/>
            <a:ext cx="10311639" cy="3477875"/>
          </a:xfrm>
          <a:prstGeom prst="rect">
            <a:avLst/>
          </a:prstGeom>
        </p:spPr>
        <p:txBody>
          <a:bodyPr wrap="square">
            <a:spAutoFit/>
          </a:bodyPr>
          <a:lstStyle/>
          <a:p>
            <a:pPr marL="12700" fontAlgn="base" hangingPunct="0"/>
            <a:r>
              <a:rPr lang="en-GB" sz="2800" b="1">
                <a:solidFill>
                  <a:srgbClr val="4186A2"/>
                </a:solidFill>
                <a:latin typeface="Franklin Gothic Medium" panose="020B0603020102020204" pitchFamily="34" charset="0"/>
              </a:rPr>
              <a:t>Question 5  </a:t>
            </a:r>
            <a:r>
              <a:rPr lang="en-GB" sz="2800">
                <a:solidFill>
                  <a:srgbClr val="0E3D56"/>
                </a:solidFill>
                <a:latin typeface="Franklin Gothic Medium" panose="020B0603020102020204" pitchFamily="34" charset="0"/>
              </a:rPr>
              <a:t>– When I am stressed, I …</a:t>
            </a:r>
          </a:p>
          <a:p>
            <a:pPr marL="12700" fontAlgn="base" hangingPunct="0"/>
            <a:endParaRPr lang="en-GB" sz="2100">
              <a:solidFill>
                <a:srgbClr val="0E3D56"/>
              </a:solidFill>
              <a:latin typeface="Franklin Gothic Medium" panose="020B0603020102020204" pitchFamily="34" charset="0"/>
            </a:endParaRPr>
          </a:p>
          <a:p>
            <a:pPr marL="342900" lvl="0" indent="-342900" fontAlgn="base" hangingPunct="0">
              <a:spcAft>
                <a:spcPts val="0"/>
              </a:spcAft>
              <a:buFont typeface="+mj-lt"/>
              <a:buAutoNum type="alphaLcPeriod"/>
            </a:pPr>
            <a:r>
              <a:rPr lang="en-GB" sz="2400">
                <a:solidFill>
                  <a:srgbClr val="0E3D56"/>
                </a:solidFill>
                <a:latin typeface="Franklin Gothic Medium" panose="020B0603020102020204" pitchFamily="34" charset="0"/>
                <a:ea typeface="Times New Roman" panose="02020603050405020304" pitchFamily="18" charset="0"/>
              </a:rPr>
              <a:t>Become overly concerned about the welfare of others.</a:t>
            </a:r>
          </a:p>
          <a:p>
            <a:pPr marL="342900" lvl="0" indent="-342900" fontAlgn="base" hangingPunct="0">
              <a:spcAft>
                <a:spcPts val="0"/>
              </a:spcAft>
              <a:buFont typeface="+mj-lt"/>
              <a:buAutoNum type="alphaLcPeriod"/>
            </a:pPr>
            <a:endParaRPr lang="en-GB" sz="2400">
              <a:solidFill>
                <a:srgbClr val="0E3D56"/>
              </a:solidFill>
              <a:latin typeface="Franklin Gothic Medium" panose="020B0603020102020204" pitchFamily="34" charset="0"/>
              <a:ea typeface="Times New Roman" panose="02020603050405020304" pitchFamily="18" charset="0"/>
            </a:endParaRPr>
          </a:p>
          <a:p>
            <a:pPr marL="342900" lvl="0" indent="-342900" fontAlgn="base" hangingPunct="0">
              <a:spcAft>
                <a:spcPts val="0"/>
              </a:spcAft>
              <a:buFont typeface="+mj-lt"/>
              <a:buAutoNum type="alphaLcPeriod"/>
            </a:pPr>
            <a:r>
              <a:rPr lang="en-GB" sz="2400">
                <a:solidFill>
                  <a:srgbClr val="0E3D56"/>
                </a:solidFill>
                <a:latin typeface="Franklin Gothic Medium" panose="020B0603020102020204" pitchFamily="34" charset="0"/>
                <a:ea typeface="Times New Roman" panose="02020603050405020304" pitchFamily="18" charset="0"/>
              </a:rPr>
              <a:t>Become impatient with people who are not as quick.</a:t>
            </a:r>
          </a:p>
          <a:p>
            <a:pPr marL="342900" lvl="0" indent="-342900" fontAlgn="base" hangingPunct="0">
              <a:spcAft>
                <a:spcPts val="0"/>
              </a:spcAft>
              <a:buFont typeface="+mj-lt"/>
              <a:buAutoNum type="alphaLcPeriod"/>
            </a:pPr>
            <a:endParaRPr lang="en-GB" sz="2400">
              <a:solidFill>
                <a:srgbClr val="0E3D56"/>
              </a:solidFill>
              <a:latin typeface="Franklin Gothic Medium" panose="020B0603020102020204" pitchFamily="34" charset="0"/>
              <a:ea typeface="Times New Roman" panose="02020603050405020304" pitchFamily="18" charset="0"/>
            </a:endParaRPr>
          </a:p>
          <a:p>
            <a:pPr marL="342900" lvl="0" indent="-342900" fontAlgn="base" hangingPunct="0">
              <a:spcAft>
                <a:spcPts val="0"/>
              </a:spcAft>
              <a:buFont typeface="+mj-lt"/>
              <a:buAutoNum type="alphaLcPeriod"/>
            </a:pPr>
            <a:r>
              <a:rPr lang="en-GB" sz="2400">
                <a:solidFill>
                  <a:srgbClr val="0E3D56"/>
                </a:solidFill>
                <a:latin typeface="Franklin Gothic Medium" panose="020B0603020102020204" pitchFamily="34" charset="0"/>
                <a:ea typeface="Times New Roman" panose="02020603050405020304" pitchFamily="18" charset="0"/>
              </a:rPr>
              <a:t>Become fearful of other people’s disapproval.</a:t>
            </a:r>
          </a:p>
          <a:p>
            <a:pPr marL="342900" lvl="0" indent="-342900" fontAlgn="base" hangingPunct="0">
              <a:spcAft>
                <a:spcPts val="0"/>
              </a:spcAft>
              <a:buFont typeface="+mj-lt"/>
              <a:buAutoNum type="alphaLcPeriod"/>
            </a:pPr>
            <a:endParaRPr lang="en-GB" sz="2400">
              <a:solidFill>
                <a:srgbClr val="0E3D56"/>
              </a:solidFill>
              <a:latin typeface="Franklin Gothic Medium" panose="020B0603020102020204" pitchFamily="34" charset="0"/>
              <a:ea typeface="Times New Roman" panose="02020603050405020304" pitchFamily="18" charset="0"/>
            </a:endParaRPr>
          </a:p>
          <a:p>
            <a:pPr marL="342900" lvl="0" indent="-342900" fontAlgn="base" hangingPunct="0">
              <a:spcAft>
                <a:spcPts val="0"/>
              </a:spcAft>
              <a:buFont typeface="+mj-lt"/>
              <a:buAutoNum type="alphaLcPeriod"/>
            </a:pPr>
            <a:r>
              <a:rPr lang="en-GB" sz="2400">
                <a:solidFill>
                  <a:srgbClr val="0E3D56"/>
                </a:solidFill>
                <a:latin typeface="Franklin Gothic Medium" panose="020B0603020102020204" pitchFamily="34" charset="0"/>
                <a:ea typeface="Times New Roman" panose="02020603050405020304" pitchFamily="18" charset="0"/>
              </a:rPr>
              <a:t>Withdraw and become pessimistic seeing only the downside in everything.</a:t>
            </a:r>
            <a:endParaRPr lang="en-GB" sz="2400">
              <a:solidFill>
                <a:srgbClr val="0E3D56"/>
              </a:solidFill>
              <a:latin typeface="Franklin Gothic Medium" panose="020B0603020102020204" pitchFamily="34" charset="0"/>
              <a:ea typeface="Calibri" panose="020F0502020204030204" pitchFamily="34" charset="0"/>
            </a:endParaRPr>
          </a:p>
        </p:txBody>
      </p:sp>
      <p:sp>
        <p:nvSpPr>
          <p:cNvPr id="7" name="TextBox 5">
            <a:extLst>
              <a:ext uri="{FF2B5EF4-FFF2-40B4-BE49-F238E27FC236}">
                <a16:creationId xmlns:a16="http://schemas.microsoft.com/office/drawing/2014/main" id="{F891A44F-3EA1-5742-96CE-3862868EA383}"/>
              </a:ext>
            </a:extLst>
          </p:cNvPr>
          <p:cNvSpPr txBox="1"/>
          <p:nvPr/>
        </p:nvSpPr>
        <p:spPr>
          <a:xfrm>
            <a:off x="3332801" y="290959"/>
            <a:ext cx="5526396" cy="62613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a:latin typeface="Franklin Gothic Medium" panose="020B0603020102020204" pitchFamily="34" charset="0"/>
              </a:rPr>
              <a:t>C-me</a:t>
            </a:r>
            <a:r>
              <a:rPr lang="en-GB">
                <a:latin typeface="Franklin Gothic Medium" panose="020B0603020102020204" pitchFamily="34" charset="0"/>
              </a:rPr>
              <a:t> Stress Test</a:t>
            </a:r>
            <a:endParaRPr>
              <a:latin typeface="Franklin Gothic Medium" panose="020B0603020102020204" pitchFamily="34" charset="0"/>
            </a:endParaRPr>
          </a:p>
        </p:txBody>
      </p:sp>
      <p:sp>
        <p:nvSpPr>
          <p:cNvPr id="10"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1" name="Picture 10" descr="Text&#10;&#10;Description automatically generated">
            <a:extLst>
              <a:ext uri="{FF2B5EF4-FFF2-40B4-BE49-F238E27FC236}">
                <a16:creationId xmlns:a16="http://schemas.microsoft.com/office/drawing/2014/main" id="{A8A96C77-09E2-7C4F-90A9-4C2DCDB4C6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121536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896C870-59BB-884F-A359-A6FF68CA7681}"/>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37" name="TextBox 6">
            <a:extLst>
              <a:ext uri="{FF2B5EF4-FFF2-40B4-BE49-F238E27FC236}">
                <a16:creationId xmlns:a16="http://schemas.microsoft.com/office/drawing/2014/main" id="{ADDE799C-7F0B-44E6-BF69-6880A2D423B3}"/>
              </a:ext>
            </a:extLst>
          </p:cNvPr>
          <p:cNvSpPr txBox="1"/>
          <p:nvPr/>
        </p:nvSpPr>
        <p:spPr>
          <a:xfrm>
            <a:off x="1768554" y="2028876"/>
            <a:ext cx="6114043" cy="31835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600"/>
          </a:p>
        </p:txBody>
      </p:sp>
      <p:sp>
        <p:nvSpPr>
          <p:cNvPr id="3" name="Rectangle 2">
            <a:extLst>
              <a:ext uri="{FF2B5EF4-FFF2-40B4-BE49-F238E27FC236}">
                <a16:creationId xmlns:a16="http://schemas.microsoft.com/office/drawing/2014/main" id="{2D6E85D1-D386-6D41-A3E6-CD361DFE155D}"/>
              </a:ext>
            </a:extLst>
          </p:cNvPr>
          <p:cNvSpPr/>
          <p:nvPr/>
        </p:nvSpPr>
        <p:spPr>
          <a:xfrm>
            <a:off x="1547853" y="1993017"/>
            <a:ext cx="9591202" cy="3477875"/>
          </a:xfrm>
          <a:prstGeom prst="rect">
            <a:avLst/>
          </a:prstGeom>
        </p:spPr>
        <p:txBody>
          <a:bodyPr wrap="square" lIns="91440" tIns="45720" rIns="91440" bIns="45720" anchor="t">
            <a:spAutoFit/>
          </a:bodyPr>
          <a:lstStyle/>
          <a:p>
            <a:pPr marL="12700" fontAlgn="base" hangingPunct="0"/>
            <a:r>
              <a:rPr lang="en-GB" sz="2800" b="1" dirty="0">
                <a:solidFill>
                  <a:srgbClr val="4186A2"/>
                </a:solidFill>
                <a:latin typeface="Franklin Gothic Medium"/>
              </a:rPr>
              <a:t>Question 6  </a:t>
            </a:r>
            <a:r>
              <a:rPr lang="en-GB" sz="2800" dirty="0">
                <a:solidFill>
                  <a:srgbClr val="0E3D56"/>
                </a:solidFill>
                <a:latin typeface="Franklin Gothic Medium"/>
              </a:rPr>
              <a:t>– When I am stressed, I …</a:t>
            </a:r>
          </a:p>
          <a:p>
            <a:pPr marL="12700" fontAlgn="base" hangingPunct="0"/>
            <a:endParaRPr lang="en-GB" sz="2100" dirty="0">
              <a:solidFill>
                <a:srgbClr val="0E3D56"/>
              </a:solidFill>
              <a:latin typeface="Franklin Gothic Medium" panose="020B060302010202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a:ea typeface="Times New Roman" panose="02020603050405020304" pitchFamily="18" charset="0"/>
              </a:rPr>
              <a:t>Become stubborn.</a:t>
            </a:r>
          </a:p>
          <a:p>
            <a:pPr marL="342900" lvl="0" indent="-342900" fontAlgn="base" hangingPunct="0">
              <a:spcAft>
                <a:spcPts val="0"/>
              </a:spcAft>
              <a:buFont typeface="+mj-lt"/>
              <a:buAutoNum type="alphaLcPeriod"/>
            </a:pPr>
            <a:endParaRPr lang="en-GB" sz="2400" dirty="0">
              <a:solidFill>
                <a:srgbClr val="0E3D56"/>
              </a:solidFill>
              <a:latin typeface="Franklin Gothic Medium" panose="020B0603020102020204" pitchFamily="34" charset="0"/>
              <a:ea typeface="Calibri" panose="020F0502020204030204" pitchFamily="34" charset="0"/>
            </a:endParaRPr>
          </a:p>
          <a:p>
            <a:pPr marL="342900" indent="-342900" fontAlgn="base" hangingPunct="0">
              <a:buFont typeface="+mj-lt"/>
              <a:buAutoNum type="alphaLcPeriod"/>
            </a:pPr>
            <a:r>
              <a:rPr lang="en-GB" sz="2400" dirty="0">
                <a:solidFill>
                  <a:srgbClr val="0E3D56"/>
                </a:solidFill>
                <a:latin typeface="Franklin Gothic Medium"/>
                <a:ea typeface="Times New Roman" panose="02020603050405020304" pitchFamily="18" charset="0"/>
              </a:rPr>
              <a:t>Start to micro-manage and seek to control all outcomes.</a:t>
            </a:r>
          </a:p>
          <a:p>
            <a:pPr marL="342900" lvl="0" indent="-342900" fontAlgn="base" hangingPunct="0">
              <a:spcAft>
                <a:spcPts val="0"/>
              </a:spcAft>
              <a:buFont typeface="+mj-lt"/>
              <a:buAutoNum type="alphaLcPeriod"/>
            </a:pPr>
            <a:endParaRPr lang="en-GB" sz="2400" dirty="0">
              <a:solidFill>
                <a:srgbClr val="0E3D56"/>
              </a:solidFill>
              <a:latin typeface="Franklin Gothic Medium" panose="020B0603020102020204" pitchFamily="34" charset="0"/>
              <a:ea typeface="Calibri" panose="020F050202020403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a:ea typeface="Times New Roman" panose="02020603050405020304" pitchFamily="18" charset="0"/>
              </a:rPr>
              <a:t>Become manipulative and coercive.</a:t>
            </a:r>
          </a:p>
          <a:p>
            <a:pPr marL="342900" lvl="0" indent="-342900" fontAlgn="base" hangingPunct="0">
              <a:spcAft>
                <a:spcPts val="0"/>
              </a:spcAft>
              <a:buFont typeface="+mj-lt"/>
              <a:buAutoNum type="alphaLcPeriod"/>
            </a:pPr>
            <a:endParaRPr lang="en-GB" sz="2400" dirty="0">
              <a:solidFill>
                <a:srgbClr val="0E3D56"/>
              </a:solidFill>
              <a:latin typeface="Franklin Gothic Medium" panose="020B0603020102020204" pitchFamily="34" charset="0"/>
              <a:ea typeface="Calibri" panose="020F0502020204030204" pitchFamily="34" charset="0"/>
            </a:endParaRPr>
          </a:p>
          <a:p>
            <a:pPr marL="342900" indent="-342900" fontAlgn="base" hangingPunct="0">
              <a:buFont typeface="+mj-lt"/>
              <a:buAutoNum type="alphaLcPeriod"/>
            </a:pPr>
            <a:r>
              <a:rPr lang="en-GB" sz="2400" dirty="0">
                <a:solidFill>
                  <a:srgbClr val="0E3D56"/>
                </a:solidFill>
                <a:latin typeface="Franklin Gothic Medium"/>
                <a:ea typeface="Times New Roman" panose="02020603050405020304" pitchFamily="18" charset="0"/>
              </a:rPr>
              <a:t>Become excessively rigid and rule-bound.  </a:t>
            </a:r>
            <a:endParaRPr lang="en-GB" sz="2400" dirty="0">
              <a:solidFill>
                <a:srgbClr val="0E3D56"/>
              </a:solidFill>
              <a:latin typeface="Franklin Gothic Medium" panose="020B0603020102020204" pitchFamily="34" charset="0"/>
              <a:ea typeface="Calibri" panose="020F0502020204030204" pitchFamily="34" charset="0"/>
            </a:endParaRPr>
          </a:p>
        </p:txBody>
      </p:sp>
      <p:sp>
        <p:nvSpPr>
          <p:cNvPr id="10" name="TextBox 5">
            <a:extLst>
              <a:ext uri="{FF2B5EF4-FFF2-40B4-BE49-F238E27FC236}">
                <a16:creationId xmlns:a16="http://schemas.microsoft.com/office/drawing/2014/main" id="{744F8A31-F0BF-0849-86E0-104E4B2A65C8}"/>
              </a:ext>
            </a:extLst>
          </p:cNvPr>
          <p:cNvSpPr txBox="1"/>
          <p:nvPr/>
        </p:nvSpPr>
        <p:spPr>
          <a:xfrm>
            <a:off x="3332801" y="290959"/>
            <a:ext cx="5526396" cy="62613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a:latin typeface="Franklin Gothic Medium" panose="020B0603020102020204" pitchFamily="34" charset="0"/>
              </a:rPr>
              <a:t>C-me</a:t>
            </a:r>
            <a:r>
              <a:rPr lang="en-GB">
                <a:latin typeface="Franklin Gothic Medium" panose="020B0603020102020204" pitchFamily="34" charset="0"/>
              </a:rPr>
              <a:t> Stress Test</a:t>
            </a:r>
            <a:endParaRPr>
              <a:latin typeface="Franklin Gothic Medium" panose="020B0603020102020204" pitchFamily="34" charset="0"/>
            </a:endParaRPr>
          </a:p>
        </p:txBody>
      </p:sp>
      <p:sp>
        <p:nvSpPr>
          <p:cNvPr id="7"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2" name="Picture 11" descr="Text&#10;&#10;Description automatically generated">
            <a:extLst>
              <a:ext uri="{FF2B5EF4-FFF2-40B4-BE49-F238E27FC236}">
                <a16:creationId xmlns:a16="http://schemas.microsoft.com/office/drawing/2014/main" id="{4420D68B-9494-C94C-8D0D-0DA5195E0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2821258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EB7D17-E596-7848-ACC1-EB9630BF39BA}"/>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37" name="TextBox 6">
            <a:extLst>
              <a:ext uri="{FF2B5EF4-FFF2-40B4-BE49-F238E27FC236}">
                <a16:creationId xmlns:a16="http://schemas.microsoft.com/office/drawing/2014/main" id="{ADDE799C-7F0B-44E6-BF69-6880A2D423B3}"/>
              </a:ext>
            </a:extLst>
          </p:cNvPr>
          <p:cNvSpPr txBox="1"/>
          <p:nvPr/>
        </p:nvSpPr>
        <p:spPr>
          <a:xfrm>
            <a:off x="1768554" y="2028876"/>
            <a:ext cx="6114043" cy="31835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600"/>
          </a:p>
        </p:txBody>
      </p:sp>
      <p:sp>
        <p:nvSpPr>
          <p:cNvPr id="3" name="Rectangle 2">
            <a:extLst>
              <a:ext uri="{FF2B5EF4-FFF2-40B4-BE49-F238E27FC236}">
                <a16:creationId xmlns:a16="http://schemas.microsoft.com/office/drawing/2014/main" id="{2D6E85D1-D386-6D41-A3E6-CD361DFE155D}"/>
              </a:ext>
            </a:extLst>
          </p:cNvPr>
          <p:cNvSpPr/>
          <p:nvPr/>
        </p:nvSpPr>
        <p:spPr>
          <a:xfrm>
            <a:off x="1547853" y="1993017"/>
            <a:ext cx="9591202" cy="3477875"/>
          </a:xfrm>
          <a:prstGeom prst="rect">
            <a:avLst/>
          </a:prstGeom>
        </p:spPr>
        <p:txBody>
          <a:bodyPr wrap="square" lIns="91440" tIns="45720" rIns="91440" bIns="45720" anchor="t">
            <a:spAutoFit/>
          </a:bodyPr>
          <a:lstStyle/>
          <a:p>
            <a:pPr marL="12700" fontAlgn="base" hangingPunct="0"/>
            <a:r>
              <a:rPr lang="en-GB" sz="2800" b="1" dirty="0">
                <a:solidFill>
                  <a:srgbClr val="4186A2"/>
                </a:solidFill>
                <a:latin typeface="Franklin Gothic Medium"/>
              </a:rPr>
              <a:t>Question 7  </a:t>
            </a:r>
            <a:r>
              <a:rPr lang="en-GB" sz="2800" dirty="0">
                <a:solidFill>
                  <a:srgbClr val="0E3D56"/>
                </a:solidFill>
                <a:latin typeface="Franklin Gothic Medium"/>
              </a:rPr>
              <a:t>– When I am stressed, I …</a:t>
            </a:r>
          </a:p>
          <a:p>
            <a:pPr marL="12700" fontAlgn="base" hangingPunct="0"/>
            <a:endParaRPr lang="en-GB" sz="2100">
              <a:solidFill>
                <a:srgbClr val="0E3D56"/>
              </a:solidFill>
              <a:latin typeface="Franklin Gothic Medium" panose="020B060302010202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a:ea typeface="Times New Roman" panose="02020603050405020304" pitchFamily="18" charset="0"/>
              </a:rPr>
              <a:t>Shut down and worry excessively.</a:t>
            </a:r>
          </a:p>
          <a:p>
            <a:pPr marL="342900" lvl="0" indent="-342900" fontAlgn="base" hangingPunct="0">
              <a:spcAft>
                <a:spcPts val="0"/>
              </a:spcAft>
              <a:buFont typeface="+mj-lt"/>
              <a:buAutoNum type="alphaLcPeriod"/>
            </a:pPr>
            <a:endParaRPr lang="en-GB" sz="2400">
              <a:solidFill>
                <a:srgbClr val="0E3D56"/>
              </a:solidFill>
              <a:latin typeface="Franklin Gothic Medium" panose="020B0603020102020204" pitchFamily="34" charset="0"/>
              <a:ea typeface="Calibri" panose="020F050202020403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a:ea typeface="Times New Roman" panose="02020603050405020304" pitchFamily="18" charset="0"/>
              </a:rPr>
              <a:t>Become inflexible in decision making (I am right).</a:t>
            </a:r>
          </a:p>
          <a:p>
            <a:pPr marL="342900" lvl="0" indent="-342900" fontAlgn="base" hangingPunct="0">
              <a:spcAft>
                <a:spcPts val="0"/>
              </a:spcAft>
              <a:buFont typeface="+mj-lt"/>
              <a:buAutoNum type="alphaLcPeriod"/>
            </a:pPr>
            <a:endParaRPr lang="en-GB" sz="2400">
              <a:solidFill>
                <a:srgbClr val="0E3D56"/>
              </a:solidFill>
              <a:latin typeface="Franklin Gothic Medium" panose="020B0603020102020204" pitchFamily="34" charset="0"/>
              <a:ea typeface="Calibri" panose="020F050202020403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a:ea typeface="Times New Roman" panose="02020603050405020304" pitchFamily="18" charset="0"/>
              </a:rPr>
              <a:t>Lose focus and become easily distracted.</a:t>
            </a:r>
          </a:p>
          <a:p>
            <a:pPr marL="342900" lvl="0" indent="-342900" fontAlgn="base" hangingPunct="0">
              <a:spcAft>
                <a:spcPts val="0"/>
              </a:spcAft>
              <a:buFont typeface="+mj-lt"/>
              <a:buAutoNum type="alphaLcPeriod"/>
            </a:pPr>
            <a:endParaRPr lang="en-GB" sz="2400">
              <a:solidFill>
                <a:srgbClr val="0E3D56"/>
              </a:solidFill>
              <a:latin typeface="Franklin Gothic Medium" panose="020B0603020102020204" pitchFamily="34" charset="0"/>
              <a:ea typeface="Calibri" panose="020F050202020403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a:ea typeface="Times New Roman" panose="02020603050405020304" pitchFamily="18" charset="0"/>
              </a:rPr>
              <a:t>Look for perfection rather than an 80/20 solution.</a:t>
            </a:r>
            <a:endParaRPr lang="en-GB" sz="2400" dirty="0">
              <a:solidFill>
                <a:srgbClr val="0E3D56"/>
              </a:solidFill>
              <a:latin typeface="Franklin Gothic Medium"/>
              <a:ea typeface="Calibri" panose="020F0502020204030204" pitchFamily="34" charset="0"/>
            </a:endParaRPr>
          </a:p>
        </p:txBody>
      </p:sp>
      <p:sp>
        <p:nvSpPr>
          <p:cNvPr id="7" name="TextBox 5">
            <a:extLst>
              <a:ext uri="{FF2B5EF4-FFF2-40B4-BE49-F238E27FC236}">
                <a16:creationId xmlns:a16="http://schemas.microsoft.com/office/drawing/2014/main" id="{31DC7F0F-8136-654B-BAEA-F616D00571C3}"/>
              </a:ext>
            </a:extLst>
          </p:cNvPr>
          <p:cNvSpPr txBox="1"/>
          <p:nvPr/>
        </p:nvSpPr>
        <p:spPr>
          <a:xfrm>
            <a:off x="3332801" y="290959"/>
            <a:ext cx="5526396" cy="62613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a:latin typeface="Franklin Gothic Medium" panose="020B0603020102020204" pitchFamily="34" charset="0"/>
              </a:rPr>
              <a:t>C-me</a:t>
            </a:r>
            <a:r>
              <a:rPr lang="en-GB">
                <a:latin typeface="Franklin Gothic Medium" panose="020B0603020102020204" pitchFamily="34" charset="0"/>
              </a:rPr>
              <a:t> Stress Test</a:t>
            </a:r>
            <a:endParaRPr>
              <a:latin typeface="Franklin Gothic Medium" panose="020B0603020102020204" pitchFamily="34" charset="0"/>
            </a:endParaRPr>
          </a:p>
        </p:txBody>
      </p:sp>
      <p:sp>
        <p:nvSpPr>
          <p:cNvPr id="10"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1" name="Picture 10" descr="Text&#10;&#10;Description automatically generated">
            <a:extLst>
              <a:ext uri="{FF2B5EF4-FFF2-40B4-BE49-F238E27FC236}">
                <a16:creationId xmlns:a16="http://schemas.microsoft.com/office/drawing/2014/main" id="{74505870-EDE5-0E48-9AB3-817CA0140E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2805984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D9F94C-A481-B94D-9F4A-DA9A41D40D1C}"/>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37" name="TextBox 6">
            <a:extLst>
              <a:ext uri="{FF2B5EF4-FFF2-40B4-BE49-F238E27FC236}">
                <a16:creationId xmlns:a16="http://schemas.microsoft.com/office/drawing/2014/main" id="{ADDE799C-7F0B-44E6-BF69-6880A2D423B3}"/>
              </a:ext>
            </a:extLst>
          </p:cNvPr>
          <p:cNvSpPr txBox="1"/>
          <p:nvPr/>
        </p:nvSpPr>
        <p:spPr>
          <a:xfrm>
            <a:off x="1768554" y="2028876"/>
            <a:ext cx="6114043" cy="31835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600"/>
          </a:p>
        </p:txBody>
      </p:sp>
      <p:sp>
        <p:nvSpPr>
          <p:cNvPr id="3" name="Rectangle 2">
            <a:extLst>
              <a:ext uri="{FF2B5EF4-FFF2-40B4-BE49-F238E27FC236}">
                <a16:creationId xmlns:a16="http://schemas.microsoft.com/office/drawing/2014/main" id="{2D6E85D1-D386-6D41-A3E6-CD361DFE155D}"/>
              </a:ext>
            </a:extLst>
          </p:cNvPr>
          <p:cNvSpPr/>
          <p:nvPr/>
        </p:nvSpPr>
        <p:spPr>
          <a:xfrm>
            <a:off x="1547853" y="1993017"/>
            <a:ext cx="9591202" cy="3477875"/>
          </a:xfrm>
          <a:prstGeom prst="rect">
            <a:avLst/>
          </a:prstGeom>
        </p:spPr>
        <p:txBody>
          <a:bodyPr wrap="square" lIns="91440" tIns="45720" rIns="91440" bIns="45720" anchor="t">
            <a:spAutoFit/>
          </a:bodyPr>
          <a:lstStyle/>
          <a:p>
            <a:pPr marL="12700" fontAlgn="base" hangingPunct="0"/>
            <a:r>
              <a:rPr lang="en-GB" sz="2800" b="1" dirty="0">
                <a:solidFill>
                  <a:srgbClr val="4186A2"/>
                </a:solidFill>
                <a:latin typeface="Franklin Gothic Medium"/>
              </a:rPr>
              <a:t>Question 8  </a:t>
            </a:r>
            <a:r>
              <a:rPr lang="en-GB" sz="2800" dirty="0">
                <a:solidFill>
                  <a:srgbClr val="0E3D56"/>
                </a:solidFill>
                <a:latin typeface="Franklin Gothic Medium"/>
              </a:rPr>
              <a:t>– When I am stressed, I …</a:t>
            </a:r>
          </a:p>
          <a:p>
            <a:pPr marL="12700" fontAlgn="base" hangingPunct="0"/>
            <a:endParaRPr lang="en-GB" sz="2100">
              <a:solidFill>
                <a:srgbClr val="0E3D56"/>
              </a:solidFill>
              <a:latin typeface="Franklin Gothic Medium" panose="020B060302010202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a:ea typeface="Times New Roman" panose="02020603050405020304" pitchFamily="18" charset="0"/>
              </a:rPr>
              <a:t>Feel devalued as a human being.</a:t>
            </a:r>
          </a:p>
          <a:p>
            <a:pPr marL="342900" lvl="0" indent="-342900" fontAlgn="base" hangingPunct="0">
              <a:spcAft>
                <a:spcPts val="0"/>
              </a:spcAft>
              <a:buFont typeface="+mj-lt"/>
              <a:buAutoNum type="alphaLcPeriod"/>
            </a:pPr>
            <a:endParaRPr lang="en-GB" sz="2400">
              <a:solidFill>
                <a:srgbClr val="0E3D56"/>
              </a:solidFill>
              <a:latin typeface="Franklin Gothic Medium" panose="020B0603020102020204" pitchFamily="34" charset="0"/>
              <a:ea typeface="Calibri" panose="020F050202020403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a:ea typeface="Times New Roman" panose="02020603050405020304" pitchFamily="18" charset="0"/>
              </a:rPr>
              <a:t>Make caustic remarks about others.</a:t>
            </a:r>
            <a:endParaRPr lang="en-GB" sz="2400" dirty="0">
              <a:solidFill>
                <a:srgbClr val="0E3D56"/>
              </a:solidFill>
              <a:latin typeface="Franklin Gothic Medium" panose="020B0603020102020204" pitchFamily="34" charset="0"/>
              <a:ea typeface="Times New Roman" panose="02020603050405020304" pitchFamily="18" charset="0"/>
            </a:endParaRPr>
          </a:p>
          <a:p>
            <a:pPr marL="342900" lvl="0" indent="-342900" fontAlgn="base" hangingPunct="0">
              <a:spcAft>
                <a:spcPts val="0"/>
              </a:spcAft>
              <a:buFont typeface="+mj-lt"/>
              <a:buAutoNum type="alphaLcPeriod"/>
            </a:pPr>
            <a:endParaRPr lang="en-GB" sz="2400">
              <a:solidFill>
                <a:srgbClr val="0E3D56"/>
              </a:solidFill>
              <a:latin typeface="Franklin Gothic Medium" panose="020B0603020102020204" pitchFamily="34" charset="0"/>
              <a:ea typeface="Calibri" panose="020F050202020403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a:ea typeface="Times New Roman" panose="02020603050405020304" pitchFamily="18" charset="0"/>
              </a:rPr>
              <a:t>Blame others for not appreciating me.</a:t>
            </a:r>
          </a:p>
          <a:p>
            <a:pPr marL="342900" lvl="0" indent="-342900" fontAlgn="base" hangingPunct="0">
              <a:spcAft>
                <a:spcPts val="0"/>
              </a:spcAft>
              <a:buFont typeface="+mj-lt"/>
              <a:buAutoNum type="alphaLcPeriod"/>
            </a:pPr>
            <a:endParaRPr lang="en-GB" sz="2400">
              <a:solidFill>
                <a:srgbClr val="0E3D56"/>
              </a:solidFill>
              <a:latin typeface="Franklin Gothic Medium" panose="020B0603020102020204" pitchFamily="34" charset="0"/>
              <a:ea typeface="Calibri" panose="020F0502020204030204" pitchFamily="34" charset="0"/>
            </a:endParaRPr>
          </a:p>
          <a:p>
            <a:pPr marL="342900" lvl="0" indent="-342900" fontAlgn="base" hangingPunct="0">
              <a:spcAft>
                <a:spcPts val="0"/>
              </a:spcAft>
              <a:buFont typeface="+mj-lt"/>
              <a:buAutoNum type="alphaLcPeriod"/>
            </a:pPr>
            <a:r>
              <a:rPr lang="en-GB" sz="2400" dirty="0">
                <a:solidFill>
                  <a:srgbClr val="0E3D56"/>
                </a:solidFill>
                <a:latin typeface="Franklin Gothic Medium"/>
                <a:ea typeface="Times New Roman" panose="02020603050405020304" pitchFamily="18" charset="0"/>
              </a:rPr>
              <a:t>Engage in excessive logic.</a:t>
            </a:r>
            <a:endParaRPr lang="en-GB" sz="2400" dirty="0">
              <a:solidFill>
                <a:srgbClr val="0E3D56"/>
              </a:solidFill>
              <a:latin typeface="Franklin Gothic Medium"/>
              <a:ea typeface="Calibri" panose="020F0502020204030204" pitchFamily="34" charset="0"/>
            </a:endParaRPr>
          </a:p>
        </p:txBody>
      </p:sp>
      <p:sp>
        <p:nvSpPr>
          <p:cNvPr id="7" name="TextBox 5">
            <a:extLst>
              <a:ext uri="{FF2B5EF4-FFF2-40B4-BE49-F238E27FC236}">
                <a16:creationId xmlns:a16="http://schemas.microsoft.com/office/drawing/2014/main" id="{31DC7F0F-8136-654B-BAEA-F616D00571C3}"/>
              </a:ext>
            </a:extLst>
          </p:cNvPr>
          <p:cNvSpPr txBox="1"/>
          <p:nvPr/>
        </p:nvSpPr>
        <p:spPr>
          <a:xfrm>
            <a:off x="3332801" y="290959"/>
            <a:ext cx="5526396" cy="62613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a:latin typeface="Franklin Gothic Medium" panose="020B0603020102020204" pitchFamily="34" charset="0"/>
              </a:rPr>
              <a:t>C-me</a:t>
            </a:r>
            <a:r>
              <a:rPr lang="en-GB">
                <a:latin typeface="Franklin Gothic Medium" panose="020B0603020102020204" pitchFamily="34" charset="0"/>
              </a:rPr>
              <a:t> Stress Test</a:t>
            </a:r>
            <a:endParaRPr>
              <a:latin typeface="Franklin Gothic Medium" panose="020B0603020102020204" pitchFamily="34" charset="0"/>
            </a:endParaRPr>
          </a:p>
        </p:txBody>
      </p:sp>
      <p:sp>
        <p:nvSpPr>
          <p:cNvPr id="10"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1" name="Picture 10" descr="Text&#10;&#10;Description automatically generated">
            <a:extLst>
              <a:ext uri="{FF2B5EF4-FFF2-40B4-BE49-F238E27FC236}">
                <a16:creationId xmlns:a16="http://schemas.microsoft.com/office/drawing/2014/main" id="{6009A76C-3F9F-094E-B84B-73152BB1C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603319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8D9C7-BBD9-9D4E-B159-6C293448EF38}"/>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37" name="TextBox 6">
            <a:extLst>
              <a:ext uri="{FF2B5EF4-FFF2-40B4-BE49-F238E27FC236}">
                <a16:creationId xmlns:a16="http://schemas.microsoft.com/office/drawing/2014/main" id="{ADDE799C-7F0B-44E6-BF69-6880A2D423B3}"/>
              </a:ext>
            </a:extLst>
          </p:cNvPr>
          <p:cNvSpPr txBox="1"/>
          <p:nvPr/>
        </p:nvSpPr>
        <p:spPr>
          <a:xfrm>
            <a:off x="1768554" y="2028876"/>
            <a:ext cx="6114043" cy="31835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600"/>
          </a:p>
        </p:txBody>
      </p:sp>
      <p:sp>
        <p:nvSpPr>
          <p:cNvPr id="3" name="Rectangle 2">
            <a:extLst>
              <a:ext uri="{FF2B5EF4-FFF2-40B4-BE49-F238E27FC236}">
                <a16:creationId xmlns:a16="http://schemas.microsoft.com/office/drawing/2014/main" id="{2D6E85D1-D386-6D41-A3E6-CD361DFE155D}"/>
              </a:ext>
            </a:extLst>
          </p:cNvPr>
          <p:cNvSpPr/>
          <p:nvPr/>
        </p:nvSpPr>
        <p:spPr>
          <a:xfrm>
            <a:off x="1547853" y="1993017"/>
            <a:ext cx="9591202" cy="3477875"/>
          </a:xfrm>
          <a:prstGeom prst="rect">
            <a:avLst/>
          </a:prstGeom>
        </p:spPr>
        <p:txBody>
          <a:bodyPr wrap="square">
            <a:spAutoFit/>
          </a:bodyPr>
          <a:lstStyle/>
          <a:p>
            <a:pPr marL="12700" fontAlgn="base" hangingPunct="0"/>
            <a:r>
              <a:rPr lang="en-GB" sz="2800" b="1">
                <a:solidFill>
                  <a:srgbClr val="4186A2"/>
                </a:solidFill>
                <a:latin typeface="Franklin Gothic Medium" panose="020B0603020102020204" pitchFamily="34" charset="0"/>
              </a:rPr>
              <a:t>Question 9  </a:t>
            </a:r>
            <a:r>
              <a:rPr lang="en-GB" sz="2800">
                <a:solidFill>
                  <a:srgbClr val="0E3D56"/>
                </a:solidFill>
                <a:latin typeface="Franklin Gothic Medium" panose="020B0603020102020204" pitchFamily="34" charset="0"/>
              </a:rPr>
              <a:t>– When I am stressed, I …</a:t>
            </a:r>
          </a:p>
          <a:p>
            <a:pPr marL="12700" fontAlgn="base" hangingPunct="0"/>
            <a:endParaRPr lang="en-GB" sz="2100">
              <a:solidFill>
                <a:srgbClr val="0E3D56"/>
              </a:solidFill>
              <a:latin typeface="Franklin Gothic Medium" panose="020B0603020102020204" pitchFamily="34" charset="0"/>
            </a:endParaRPr>
          </a:p>
          <a:p>
            <a:pPr marL="342900" lvl="0" indent="-342900" fontAlgn="base" hangingPunct="0">
              <a:spcAft>
                <a:spcPts val="0"/>
              </a:spcAft>
              <a:buFont typeface="+mj-lt"/>
              <a:buAutoNum type="alphaLcPeriod"/>
            </a:pPr>
            <a:r>
              <a:rPr lang="en-GB" sz="2400">
                <a:solidFill>
                  <a:srgbClr val="0E3D56"/>
                </a:solidFill>
                <a:latin typeface="Franklin Gothic Medium" panose="020B0603020102020204" pitchFamily="34" charset="0"/>
                <a:ea typeface="Times New Roman" panose="02020603050405020304" pitchFamily="18" charset="0"/>
              </a:rPr>
              <a:t>Feel fragile and needy.</a:t>
            </a:r>
          </a:p>
          <a:p>
            <a:pPr marL="342900" lvl="0" indent="-342900" fontAlgn="base" hangingPunct="0">
              <a:spcAft>
                <a:spcPts val="0"/>
              </a:spcAft>
              <a:buFont typeface="+mj-lt"/>
              <a:buAutoNum type="alphaLcPeriod"/>
            </a:pPr>
            <a:endParaRPr lang="en-GB" sz="2400">
              <a:solidFill>
                <a:srgbClr val="0E3D56"/>
              </a:solidFill>
              <a:latin typeface="Franklin Gothic Medium" panose="020B0603020102020204" pitchFamily="34" charset="0"/>
              <a:ea typeface="Calibri" panose="020F0502020204030204" pitchFamily="34" charset="0"/>
            </a:endParaRPr>
          </a:p>
          <a:p>
            <a:pPr marL="342900" lvl="0" indent="-342900" fontAlgn="base" hangingPunct="0">
              <a:spcAft>
                <a:spcPts val="0"/>
              </a:spcAft>
              <a:buFont typeface="+mj-lt"/>
              <a:buAutoNum type="alphaLcPeriod"/>
            </a:pPr>
            <a:r>
              <a:rPr lang="en-GB" sz="2400">
                <a:solidFill>
                  <a:srgbClr val="0E3D56"/>
                </a:solidFill>
                <a:latin typeface="Franklin Gothic Medium" panose="020B0603020102020204" pitchFamily="34" charset="0"/>
                <a:ea typeface="Times New Roman" panose="02020603050405020304" pitchFamily="18" charset="0"/>
              </a:rPr>
              <a:t>Order people around.</a:t>
            </a:r>
          </a:p>
          <a:p>
            <a:pPr marL="342900" lvl="0" indent="-342900" fontAlgn="base" hangingPunct="0">
              <a:spcAft>
                <a:spcPts val="0"/>
              </a:spcAft>
              <a:buFont typeface="+mj-lt"/>
              <a:buAutoNum type="alphaLcPeriod"/>
            </a:pPr>
            <a:endParaRPr lang="en-GB" sz="2400">
              <a:solidFill>
                <a:srgbClr val="0E3D56"/>
              </a:solidFill>
              <a:latin typeface="Franklin Gothic Medium" panose="020B0603020102020204" pitchFamily="34" charset="0"/>
              <a:ea typeface="Calibri" panose="020F0502020204030204" pitchFamily="34" charset="0"/>
            </a:endParaRPr>
          </a:p>
          <a:p>
            <a:pPr marL="342900" lvl="0" indent="-342900" fontAlgn="base" hangingPunct="0">
              <a:spcAft>
                <a:spcPts val="0"/>
              </a:spcAft>
              <a:buFont typeface="+mj-lt"/>
              <a:buAutoNum type="alphaLcPeriod"/>
            </a:pPr>
            <a:r>
              <a:rPr lang="en-GB" sz="2400">
                <a:solidFill>
                  <a:srgbClr val="0E3D56"/>
                </a:solidFill>
                <a:latin typeface="Franklin Gothic Medium" panose="020B0603020102020204" pitchFamily="34" charset="0"/>
                <a:ea typeface="Times New Roman" panose="02020603050405020304" pitchFamily="18" charset="0"/>
              </a:rPr>
              <a:t>Start to chase my tail but get very little done.</a:t>
            </a:r>
          </a:p>
          <a:p>
            <a:pPr marL="342900" lvl="0" indent="-342900" fontAlgn="base" hangingPunct="0">
              <a:spcAft>
                <a:spcPts val="0"/>
              </a:spcAft>
              <a:buFont typeface="+mj-lt"/>
              <a:buAutoNum type="alphaLcPeriod"/>
            </a:pPr>
            <a:endParaRPr lang="en-GB" sz="2400">
              <a:solidFill>
                <a:srgbClr val="0E3D56"/>
              </a:solidFill>
              <a:latin typeface="Franklin Gothic Medium" panose="020B0603020102020204" pitchFamily="34" charset="0"/>
              <a:ea typeface="Calibri" panose="020F0502020204030204" pitchFamily="34" charset="0"/>
            </a:endParaRPr>
          </a:p>
          <a:p>
            <a:pPr marL="342900" lvl="0" indent="-342900" fontAlgn="base" hangingPunct="0">
              <a:spcAft>
                <a:spcPts val="0"/>
              </a:spcAft>
              <a:buFont typeface="+mj-lt"/>
              <a:buAutoNum type="alphaLcPeriod"/>
            </a:pPr>
            <a:r>
              <a:rPr lang="en-GB" sz="2400">
                <a:solidFill>
                  <a:srgbClr val="0E3D56"/>
                </a:solidFill>
                <a:latin typeface="Franklin Gothic Medium" panose="020B0603020102020204" pitchFamily="34" charset="0"/>
                <a:ea typeface="Times New Roman" panose="02020603050405020304" pitchFamily="18" charset="0"/>
              </a:rPr>
              <a:t>Become aloof and detached.  </a:t>
            </a:r>
            <a:endParaRPr lang="en-US" sz="2400">
              <a:solidFill>
                <a:srgbClr val="0E3D56"/>
              </a:solidFill>
              <a:latin typeface="Franklin Gothic Medium" panose="020B0603020102020204" pitchFamily="34" charset="0"/>
            </a:endParaRPr>
          </a:p>
        </p:txBody>
      </p:sp>
      <p:sp>
        <p:nvSpPr>
          <p:cNvPr id="7" name="TextBox 5">
            <a:extLst>
              <a:ext uri="{FF2B5EF4-FFF2-40B4-BE49-F238E27FC236}">
                <a16:creationId xmlns:a16="http://schemas.microsoft.com/office/drawing/2014/main" id="{63CBC161-A3F0-3F44-9BC7-86FA3B7EB18B}"/>
              </a:ext>
            </a:extLst>
          </p:cNvPr>
          <p:cNvSpPr txBox="1"/>
          <p:nvPr/>
        </p:nvSpPr>
        <p:spPr>
          <a:xfrm>
            <a:off x="3332801" y="290959"/>
            <a:ext cx="5526396" cy="62613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a:latin typeface="Franklin Gothic Medium" panose="020B0603020102020204" pitchFamily="34" charset="0"/>
              </a:rPr>
              <a:t>C-me</a:t>
            </a:r>
            <a:r>
              <a:rPr lang="en-GB">
                <a:latin typeface="Franklin Gothic Medium" panose="020B0603020102020204" pitchFamily="34" charset="0"/>
              </a:rPr>
              <a:t> Stress Test</a:t>
            </a:r>
            <a:endParaRPr>
              <a:latin typeface="Franklin Gothic Medium" panose="020B0603020102020204" pitchFamily="34" charset="0"/>
            </a:endParaRPr>
          </a:p>
        </p:txBody>
      </p:sp>
      <p:sp>
        <p:nvSpPr>
          <p:cNvPr id="10"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1" name="Picture 10" descr="Text&#10;&#10;Description automatically generated">
            <a:extLst>
              <a:ext uri="{FF2B5EF4-FFF2-40B4-BE49-F238E27FC236}">
                <a16:creationId xmlns:a16="http://schemas.microsoft.com/office/drawing/2014/main" id="{C920D78E-E969-5C47-A85B-5453BE101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219703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3FFED-6210-7543-9B9C-63892E9D1470}"/>
              </a:ext>
            </a:extLst>
          </p:cNvPr>
          <p:cNvSpPr txBox="1"/>
          <p:nvPr/>
        </p:nvSpPr>
        <p:spPr>
          <a:xfrm>
            <a:off x="1358993" y="556844"/>
            <a:ext cx="9761397" cy="1415772"/>
          </a:xfrm>
          <a:prstGeom prst="rect">
            <a:avLst/>
          </a:prstGeom>
          <a:noFill/>
        </p:spPr>
        <p:txBody>
          <a:bodyPr wrap="square" lIns="91440" tIns="45720" rIns="91440" bIns="45720" rtlCol="0" anchor="t">
            <a:spAutoFit/>
          </a:bodyPr>
          <a:lstStyle/>
          <a:p>
            <a:pPr algn="ctr"/>
            <a:r>
              <a:rPr lang="en-US" sz="3600" b="1" dirty="0">
                <a:solidFill>
                  <a:srgbClr val="4186A2"/>
                </a:solidFill>
                <a:latin typeface="Franklin Gothic Medium"/>
                <a:ea typeface="+mn-lt"/>
                <a:cs typeface="+mn-lt"/>
              </a:rPr>
              <a:t>Preparing for your C-me session</a:t>
            </a:r>
          </a:p>
          <a:p>
            <a:pPr algn="ctr"/>
            <a:endParaRPr lang="en-US" sz="1000" b="1" dirty="0">
              <a:solidFill>
                <a:srgbClr val="4186A2"/>
              </a:solidFill>
              <a:latin typeface="Franklin Gothic Medium" panose="020B0603020102020204" pitchFamily="34" charset="0"/>
              <a:cs typeface="Calibri" panose="020F0502020204030204" pitchFamily="34" charset="0"/>
            </a:endParaRPr>
          </a:p>
          <a:p>
            <a:pPr algn="ctr"/>
            <a:r>
              <a:rPr lang="en-US" sz="2000" b="1" dirty="0">
                <a:solidFill>
                  <a:srgbClr val="4186A2"/>
                </a:solidFill>
                <a:latin typeface="Franklin Gothic Medium"/>
                <a:cs typeface="Calibri"/>
              </a:rPr>
              <a:t>N</a:t>
            </a:r>
            <a:r>
              <a:rPr lang="en-US" sz="2000" dirty="0">
                <a:solidFill>
                  <a:srgbClr val="4186A2"/>
                </a:solidFill>
                <a:latin typeface="Franklin Gothic Medium"/>
                <a:cs typeface="Calibri"/>
              </a:rPr>
              <a:t>.B. Certain slides can be hidden (right click ‘Hide Slide’) depending on session needs N.B. Certain slides will need editing for EVERY different delivery (see below)</a:t>
            </a:r>
          </a:p>
        </p:txBody>
      </p:sp>
      <p:sp>
        <p:nvSpPr>
          <p:cNvPr id="6" name="TextBox 10">
            <a:extLst>
              <a:ext uri="{FF2B5EF4-FFF2-40B4-BE49-F238E27FC236}">
                <a16:creationId xmlns:a16="http://schemas.microsoft.com/office/drawing/2014/main" id="{380A4799-6F2F-514E-BB3C-1068C385623F}"/>
              </a:ext>
            </a:extLst>
          </p:cNvPr>
          <p:cNvSpPr txBox="1"/>
          <p:nvPr/>
        </p:nvSpPr>
        <p:spPr>
          <a:xfrm>
            <a:off x="287384" y="2183960"/>
            <a:ext cx="11904616" cy="4558460"/>
          </a:xfrm>
          <a:prstGeom prst="rect">
            <a:avLst/>
          </a:prstGeom>
          <a:ln w="12700">
            <a:miter lim="400000"/>
          </a:ln>
          <a:extLst>
            <a:ext uri="{C572A759-6A51-4108-AA02-DFA0A04FC94B}">
              <ma14:wrappingTextBoxFlag xmlns:ma14="http://schemas.microsoft.com/office/mac/drawingml/2011/main" xmlns="" val="1"/>
            </a:ext>
          </a:extLst>
        </p:spPr>
        <p:txBody>
          <a:bodyPr wrap="square" lIns="32147" tIns="32147" rIns="32147" bIns="32147"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GB" sz="2400" dirty="0">
                <a:solidFill>
                  <a:srgbClr val="6CA5AF"/>
                </a:solidFill>
              </a:rPr>
              <a:t>CHECKLIST</a:t>
            </a:r>
          </a:p>
          <a:p>
            <a:endParaRPr lang="en-GB" sz="2400" dirty="0">
              <a:solidFill>
                <a:srgbClr val="6CA5AF"/>
              </a:solidFill>
            </a:endParaRPr>
          </a:p>
          <a:p>
            <a:pPr marL="342900" indent="-342900">
              <a:buFont typeface="Arial"/>
              <a:buChar char="•"/>
            </a:pPr>
            <a:r>
              <a:rPr lang="en-GB" sz="2000" b="0" dirty="0"/>
              <a:t>You will need the </a:t>
            </a:r>
            <a:r>
              <a:rPr lang="en-GB" sz="2000" u="sng" dirty="0"/>
              <a:t>High Performance or Core report </a:t>
            </a:r>
            <a:r>
              <a:rPr lang="en-GB" sz="2000" b="0" dirty="0"/>
              <a:t>of this workshop.</a:t>
            </a:r>
          </a:p>
          <a:p>
            <a:pPr marL="342900" indent="-342900">
              <a:buFont typeface="Arial"/>
              <a:buChar char="•"/>
            </a:pPr>
            <a:endParaRPr lang="en-GB" sz="2000" u="sng" dirty="0"/>
          </a:p>
          <a:p>
            <a:pPr marL="342900" indent="-342900">
              <a:buFont typeface="Arial"/>
              <a:buChar char="•"/>
            </a:pPr>
            <a:r>
              <a:rPr lang="en-GB" sz="2000" u="sng" dirty="0"/>
              <a:t>Home Slide</a:t>
            </a:r>
            <a:r>
              <a:rPr lang="en-GB" sz="2000" b="0" dirty="0"/>
              <a:t>: Option to add Client’s / Team's logo/brand </a:t>
            </a:r>
            <a:r>
              <a:rPr lang="en-GB" sz="2000" b="0" dirty="0">
                <a:solidFill>
                  <a:srgbClr val="6CA5AF"/>
                </a:solidFill>
              </a:rPr>
              <a:t>Slide 4</a:t>
            </a:r>
          </a:p>
          <a:p>
            <a:pPr marL="342900" indent="-342900">
              <a:buFont typeface="Arial"/>
              <a:buChar char="•"/>
            </a:pPr>
            <a:endParaRPr lang="en-GB" sz="2000" b="0" dirty="0">
              <a:solidFill>
                <a:srgbClr val="6CA5AF"/>
              </a:solidFill>
            </a:endParaRPr>
          </a:p>
          <a:p>
            <a:pPr marL="342900" indent="-342900">
              <a:buFont typeface="Arial"/>
              <a:buChar char="•"/>
            </a:pPr>
            <a:r>
              <a:rPr lang="en-GB" sz="2000" b="0" dirty="0"/>
              <a:t>You may wish to add in an </a:t>
            </a:r>
            <a:r>
              <a:rPr lang="en-GB" sz="2000" u="sng" dirty="0"/>
              <a:t>Animated Timer</a:t>
            </a:r>
            <a:r>
              <a:rPr lang="en-GB" sz="2000" dirty="0"/>
              <a:t> </a:t>
            </a:r>
            <a:r>
              <a:rPr lang="en-GB" sz="2000" b="0" dirty="0"/>
              <a:t>at the Break point </a:t>
            </a:r>
            <a:r>
              <a:rPr lang="en-GB" sz="2000" b="0" dirty="0">
                <a:solidFill>
                  <a:srgbClr val="6CA5AF"/>
                </a:solidFill>
              </a:rPr>
              <a:t>Slide 29 </a:t>
            </a:r>
            <a:r>
              <a:rPr lang="en-GB" sz="2000" b="0" dirty="0"/>
              <a:t>(Go to "Insert" tap &gt; "Add ins")</a:t>
            </a:r>
            <a:endParaRPr lang="en-US" sz="2000" b="0" dirty="0"/>
          </a:p>
          <a:p>
            <a:pPr marL="342900" indent="-342900">
              <a:buFont typeface="Arial"/>
              <a:buChar char="•"/>
            </a:pPr>
            <a:endParaRPr lang="en-GB" sz="2000" b="0" dirty="0">
              <a:solidFill>
                <a:srgbClr val="6CA5AF"/>
              </a:solidFill>
            </a:endParaRPr>
          </a:p>
          <a:p>
            <a:pPr marL="342900" indent="-342900">
              <a:buFont typeface="Arial"/>
              <a:buChar char="•"/>
            </a:pPr>
            <a:r>
              <a:rPr lang="en-GB" sz="2000" b="0" dirty="0"/>
              <a:t>Insert correct </a:t>
            </a:r>
            <a:r>
              <a:rPr lang="en-GB" sz="2000" u="sng" dirty="0"/>
              <a:t>Report Page Number </a:t>
            </a:r>
            <a:r>
              <a:rPr lang="en-GB" sz="2000" b="0" dirty="0"/>
              <a:t>for Exercise 5 </a:t>
            </a:r>
            <a:r>
              <a:rPr lang="en-GB" sz="2000" b="0" dirty="0">
                <a:solidFill>
                  <a:srgbClr val="6CA5AF"/>
                </a:solidFill>
              </a:rPr>
              <a:t>Slide 35</a:t>
            </a:r>
          </a:p>
          <a:p>
            <a:pPr marL="342900" indent="-342900">
              <a:buFont typeface="Arial"/>
              <a:buChar char="•"/>
            </a:pPr>
            <a:endParaRPr lang="en-GB" sz="2000" b="0" dirty="0"/>
          </a:p>
          <a:p>
            <a:pPr marL="342900" indent="-342900">
              <a:buFont typeface="Arial"/>
              <a:buChar char="•"/>
            </a:pPr>
            <a:r>
              <a:rPr lang="en-GB" sz="2000" b="0" dirty="0"/>
              <a:t>Insert bespoke </a:t>
            </a:r>
            <a:r>
              <a:rPr lang="en-GB" sz="2000" u="sng" dirty="0"/>
              <a:t>Team Wheel</a:t>
            </a:r>
            <a:r>
              <a:rPr lang="en-GB" sz="2000" dirty="0"/>
              <a:t> </a:t>
            </a:r>
            <a:r>
              <a:rPr lang="en-GB" sz="2000" b="0" dirty="0">
                <a:solidFill>
                  <a:srgbClr val="6CA5AF"/>
                </a:solidFill>
              </a:rPr>
              <a:t>Slide 37</a:t>
            </a:r>
            <a:endParaRPr lang="en-GB" dirty="0"/>
          </a:p>
          <a:p>
            <a:pPr marL="342900" indent="-342900">
              <a:buFont typeface="Arial"/>
              <a:buChar char="•"/>
            </a:pPr>
            <a:endParaRPr lang="en-GB" sz="2000" b="0" dirty="0">
              <a:solidFill>
                <a:srgbClr val="6CA5AF"/>
              </a:solidFill>
            </a:endParaRPr>
          </a:p>
          <a:p>
            <a:pPr marL="342900" indent="-342900">
              <a:buFont typeface="Arial"/>
              <a:buChar char="•"/>
            </a:pPr>
            <a:r>
              <a:rPr lang="en-GB" sz="2000" b="0" dirty="0">
                <a:solidFill>
                  <a:srgbClr val="0F3D56"/>
                </a:solidFill>
              </a:rPr>
              <a:t>Insert bespoke </a:t>
            </a:r>
            <a:r>
              <a:rPr lang="en-GB" sz="2000" u="sng" dirty="0">
                <a:solidFill>
                  <a:srgbClr val="0F3D56"/>
                </a:solidFill>
              </a:rPr>
              <a:t>Team graphs</a:t>
            </a:r>
            <a:r>
              <a:rPr lang="en-GB" sz="2000" b="0" dirty="0">
                <a:solidFill>
                  <a:srgbClr val="0F3D56"/>
                </a:solidFill>
              </a:rPr>
              <a:t> </a:t>
            </a:r>
            <a:r>
              <a:rPr lang="en-GB" sz="2000" b="0" dirty="0">
                <a:solidFill>
                  <a:srgbClr val="6CA5AF"/>
                </a:solidFill>
              </a:rPr>
              <a:t>Slide 38</a:t>
            </a:r>
          </a:p>
          <a:p>
            <a:pPr marL="342900" indent="-342900">
              <a:buFont typeface="Arial"/>
              <a:buChar char="•"/>
            </a:pPr>
            <a:endParaRPr lang="en-GB" sz="2400" u="sng" dirty="0"/>
          </a:p>
        </p:txBody>
      </p:sp>
      <p:sp>
        <p:nvSpPr>
          <p:cNvPr id="5"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rgbClr val="0E3D56"/>
                </a:solidFill>
                <a:latin typeface="Calibri"/>
                <a:cs typeface="Calibri"/>
              </a:rPr>
              <a:t>©</a:t>
            </a:r>
            <a:r>
              <a:rPr lang="en-GB" sz="1100" dirty="0">
                <a:solidFill>
                  <a:srgbClr val="0E3D56"/>
                </a:solidFill>
                <a:latin typeface="Calibri"/>
                <a:cs typeface="Calibri"/>
              </a:rPr>
              <a:t>2014</a:t>
            </a:r>
            <a:r>
              <a:rPr lang="en-GB" sz="1100" b="0" i="0" u="none" strike="noStrike" baseline="0" dirty="0">
                <a:solidFill>
                  <a:srgbClr val="0E3D56"/>
                </a:solidFill>
                <a:latin typeface="Calibri"/>
                <a:cs typeface="Calibri"/>
              </a:rPr>
              <a:t> Colour Preferences Ltd | www.colour-profiling.com</a:t>
            </a:r>
            <a:endParaRPr lang="en-GB" sz="1100" dirty="0">
              <a:solidFill>
                <a:srgbClr val="0E3D56"/>
              </a:solidFill>
              <a:latin typeface="Calibri"/>
              <a:cs typeface="Calibri"/>
            </a:endParaRPr>
          </a:p>
        </p:txBody>
      </p:sp>
      <p:pic>
        <p:nvPicPr>
          <p:cNvPr id="7" name="Picture 6" descr="Text&#10;&#10;Description automatically generated">
            <a:extLst>
              <a:ext uri="{FF2B5EF4-FFF2-40B4-BE49-F238E27FC236}">
                <a16:creationId xmlns:a16="http://schemas.microsoft.com/office/drawing/2014/main" id="{003D9959-79C6-014F-B04D-A1CBB1959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310910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85E469D-207F-E246-8762-307846F5EBA7}"/>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36" name="TextBox 5">
            <a:extLst>
              <a:ext uri="{FF2B5EF4-FFF2-40B4-BE49-F238E27FC236}">
                <a16:creationId xmlns:a16="http://schemas.microsoft.com/office/drawing/2014/main" id="{F1026DD4-72F1-48ED-A8D8-CC545E353472}"/>
              </a:ext>
            </a:extLst>
          </p:cNvPr>
          <p:cNvSpPr txBox="1"/>
          <p:nvPr/>
        </p:nvSpPr>
        <p:spPr>
          <a:xfrm>
            <a:off x="3332802" y="290824"/>
            <a:ext cx="5526396" cy="62613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a:latin typeface="Franklin Gothic Medium" panose="020B0603020102020204" pitchFamily="34" charset="0"/>
              </a:rPr>
              <a:t>C-me</a:t>
            </a:r>
            <a:r>
              <a:rPr lang="en-GB">
                <a:latin typeface="Franklin Gothic Medium" panose="020B0603020102020204" pitchFamily="34" charset="0"/>
              </a:rPr>
              <a:t> Stress Test Results</a:t>
            </a:r>
            <a:endParaRPr>
              <a:latin typeface="Franklin Gothic Medium" panose="020B0603020102020204" pitchFamily="34" charset="0"/>
            </a:endParaRPr>
          </a:p>
        </p:txBody>
      </p:sp>
      <p:sp>
        <p:nvSpPr>
          <p:cNvPr id="37" name="TextBox 6">
            <a:extLst>
              <a:ext uri="{FF2B5EF4-FFF2-40B4-BE49-F238E27FC236}">
                <a16:creationId xmlns:a16="http://schemas.microsoft.com/office/drawing/2014/main" id="{ADDE799C-7F0B-44E6-BF69-6880A2D423B3}"/>
              </a:ext>
            </a:extLst>
          </p:cNvPr>
          <p:cNvSpPr txBox="1"/>
          <p:nvPr/>
        </p:nvSpPr>
        <p:spPr>
          <a:xfrm>
            <a:off x="1768554" y="2028876"/>
            <a:ext cx="6114043" cy="31835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1200" b="1">
                <a:solidFill>
                  <a:srgbClr val="0D3E56"/>
                </a:solidFill>
                <a:latin typeface="Helvetica Neue"/>
                <a:ea typeface="Helvetica Neue"/>
                <a:cs typeface="Helvetica Neue"/>
                <a:sym typeface="Helvetica Neue"/>
              </a:defRPr>
            </a:lvl1pPr>
          </a:lstStyle>
          <a:p>
            <a:endParaRPr sz="1600"/>
          </a:p>
        </p:txBody>
      </p:sp>
      <p:graphicFrame>
        <p:nvGraphicFramePr>
          <p:cNvPr id="6" name="Table 6">
            <a:extLst>
              <a:ext uri="{FF2B5EF4-FFF2-40B4-BE49-F238E27FC236}">
                <a16:creationId xmlns:a16="http://schemas.microsoft.com/office/drawing/2014/main" id="{9ECDA94B-7853-4D9C-900E-320CBBF54A7D}"/>
              </a:ext>
            </a:extLst>
          </p:cNvPr>
          <p:cNvGraphicFramePr>
            <a:graphicFrameLocks noGrp="1"/>
          </p:cNvGraphicFramePr>
          <p:nvPr>
            <p:extLst>
              <p:ext uri="{D42A27DB-BD31-4B8C-83A1-F6EECF244321}">
                <p14:modId xmlns:p14="http://schemas.microsoft.com/office/powerpoint/2010/main" val="3279374344"/>
              </p:ext>
            </p:extLst>
          </p:nvPr>
        </p:nvGraphicFramePr>
        <p:xfrm>
          <a:off x="507151" y="1298676"/>
          <a:ext cx="3183818" cy="2880360"/>
        </p:xfrm>
        <a:graphic>
          <a:graphicData uri="http://schemas.openxmlformats.org/drawingml/2006/table">
            <a:tbl>
              <a:tblPr bandRow="1">
                <a:tableStyleId>{2D5ABB26-0587-4C30-8999-92F81FD0307C}</a:tableStyleId>
              </a:tblPr>
              <a:tblGrid>
                <a:gridCol w="1591909">
                  <a:extLst>
                    <a:ext uri="{9D8B030D-6E8A-4147-A177-3AD203B41FA5}">
                      <a16:colId xmlns:a16="http://schemas.microsoft.com/office/drawing/2014/main" val="719161511"/>
                    </a:ext>
                  </a:extLst>
                </a:gridCol>
                <a:gridCol w="1591909">
                  <a:extLst>
                    <a:ext uri="{9D8B030D-6E8A-4147-A177-3AD203B41FA5}">
                      <a16:colId xmlns:a16="http://schemas.microsoft.com/office/drawing/2014/main" val="3812024331"/>
                    </a:ext>
                  </a:extLst>
                </a:gridCol>
              </a:tblGrid>
              <a:tr h="318031">
                <a:tc>
                  <a:txBody>
                    <a:bodyPr/>
                    <a:lstStyle/>
                    <a:p>
                      <a:pPr algn="ctr"/>
                      <a:r>
                        <a:rPr lang="en-GB" sz="2100">
                          <a:solidFill>
                            <a:srgbClr val="0E3D56"/>
                          </a:solidFill>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E3D56"/>
                          </a:solidFill>
                        </a:rPr>
                        <a:t>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079555"/>
                  </a:ext>
                </a:extLst>
              </a:tr>
              <a:tr h="318031">
                <a:tc>
                  <a:txBody>
                    <a:bodyPr/>
                    <a:lstStyle/>
                    <a:p>
                      <a:pPr algn="ctr"/>
                      <a:r>
                        <a:rPr lang="en-GB" sz="2100">
                          <a:solidFill>
                            <a:srgbClr val="0E3D56"/>
                          </a:solidFill>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E3D56"/>
                          </a:solidFill>
                        </a:rPr>
                        <a:t>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235950"/>
                  </a:ext>
                </a:extLst>
              </a:tr>
              <a:tr h="318031">
                <a:tc>
                  <a:txBody>
                    <a:bodyPr/>
                    <a:lstStyle/>
                    <a:p>
                      <a:pPr algn="ctr"/>
                      <a:r>
                        <a:rPr lang="en-GB" sz="2100">
                          <a:solidFill>
                            <a:srgbClr val="0E3D56"/>
                          </a:solidFill>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E3D56"/>
                          </a:solidFill>
                        </a:rPr>
                        <a:t>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3972470"/>
                  </a:ext>
                </a:extLst>
              </a:tr>
              <a:tr h="318031">
                <a:tc>
                  <a:txBody>
                    <a:bodyPr/>
                    <a:lstStyle/>
                    <a:p>
                      <a:pPr algn="ctr"/>
                      <a:r>
                        <a:rPr lang="en-GB" sz="2100">
                          <a:solidFill>
                            <a:srgbClr val="0E3D56"/>
                          </a:solidFill>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E3D56"/>
                          </a:solidFill>
                        </a:rPr>
                        <a:t>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7018122"/>
                  </a:ext>
                </a:extLst>
              </a:tr>
              <a:tr h="318031">
                <a:tc>
                  <a:txBody>
                    <a:bodyPr/>
                    <a:lstStyle/>
                    <a:p>
                      <a:pPr algn="ctr"/>
                      <a:r>
                        <a:rPr lang="en-GB" sz="2100">
                          <a:solidFill>
                            <a:srgbClr val="0E3D56"/>
                          </a:solidFill>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E3D56"/>
                          </a:solidFill>
                        </a:rPr>
                        <a:t>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2467755"/>
                  </a:ext>
                </a:extLst>
              </a:tr>
              <a:tr h="318031">
                <a:tc>
                  <a:txBody>
                    <a:bodyPr/>
                    <a:lstStyle/>
                    <a:p>
                      <a:pPr algn="ctr"/>
                      <a:r>
                        <a:rPr lang="en-GB" sz="2100">
                          <a:solidFill>
                            <a:srgbClr val="0E3D56"/>
                          </a:solidFill>
                        </a:rPr>
                        <a:t>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E3D56"/>
                          </a:solidFill>
                        </a:rPr>
                        <a:t>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2749627"/>
                  </a:ext>
                </a:extLst>
              </a:tr>
              <a:tr h="318031">
                <a:tc>
                  <a:txBody>
                    <a:bodyPr/>
                    <a:lstStyle/>
                    <a:p>
                      <a:pPr algn="ctr"/>
                      <a:r>
                        <a:rPr lang="en-GB" sz="2100">
                          <a:solidFill>
                            <a:srgbClr val="0E3D56"/>
                          </a:solidFill>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E3D56"/>
                          </a:solidFill>
                        </a:rPr>
                        <a:t>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6210618"/>
                  </a:ext>
                </a:extLst>
              </a:tr>
              <a:tr h="318031">
                <a:tc>
                  <a:txBody>
                    <a:bodyPr/>
                    <a:lstStyle/>
                    <a:p>
                      <a:pPr algn="ctr"/>
                      <a:r>
                        <a:rPr lang="en-GB" sz="2100">
                          <a:solidFill>
                            <a:srgbClr val="0E3D56"/>
                          </a:solidFill>
                        </a:rPr>
                        <a:t>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E3D56"/>
                          </a:solidFill>
                        </a:rPr>
                        <a:t>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2151753"/>
                  </a:ext>
                </a:extLst>
              </a:tr>
              <a:tr h="0">
                <a:tc>
                  <a:txBody>
                    <a:bodyPr/>
                    <a:lstStyle/>
                    <a:p>
                      <a:pPr algn="ctr"/>
                      <a:r>
                        <a:rPr lang="en-GB" sz="2100">
                          <a:solidFill>
                            <a:srgbClr val="0E3D56"/>
                          </a:solidFill>
                        </a:rPr>
                        <a:t>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rgbClr val="0E3D56"/>
                          </a:solidFill>
                        </a:rPr>
                        <a:t>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8338666"/>
                  </a:ext>
                </a:extLst>
              </a:tr>
            </a:tbl>
          </a:graphicData>
        </a:graphic>
      </p:graphicFrame>
      <p:sp>
        <p:nvSpPr>
          <p:cNvPr id="8" name="TextBox 7">
            <a:extLst>
              <a:ext uri="{FF2B5EF4-FFF2-40B4-BE49-F238E27FC236}">
                <a16:creationId xmlns:a16="http://schemas.microsoft.com/office/drawing/2014/main" id="{AB0DEDE0-C482-1641-AE18-F75E2D51CF63}"/>
              </a:ext>
            </a:extLst>
          </p:cNvPr>
          <p:cNvSpPr txBox="1"/>
          <p:nvPr/>
        </p:nvSpPr>
        <p:spPr>
          <a:xfrm>
            <a:off x="4445239" y="1224381"/>
            <a:ext cx="7480712" cy="2954655"/>
          </a:xfrm>
          <a:prstGeom prst="rect">
            <a:avLst/>
          </a:prstGeom>
          <a:noFill/>
          <a:effectLst/>
        </p:spPr>
        <p:txBody>
          <a:bodyPr wrap="square" lIns="91440" tIns="45720" rIns="91440" bIns="45720" rtlCol="0" anchor="t">
            <a:spAutoFit/>
          </a:bodyPr>
          <a:lstStyle/>
          <a:p>
            <a:endParaRPr lang="en-US"/>
          </a:p>
          <a:p>
            <a:r>
              <a:rPr lang="en-US" sz="2400" b="1">
                <a:solidFill>
                  <a:srgbClr val="92D050"/>
                </a:solidFill>
                <a:latin typeface="Franklin Gothic Medium"/>
              </a:rPr>
              <a:t>A</a:t>
            </a:r>
            <a:r>
              <a:rPr lang="en-US" sz="2400">
                <a:solidFill>
                  <a:srgbClr val="0F3D56"/>
                </a:solidFill>
                <a:latin typeface="Franklin Gothic Medium"/>
              </a:rPr>
              <a:t>:</a:t>
            </a:r>
            <a:r>
              <a:rPr lang="en-US" sz="2400" b="1">
                <a:solidFill>
                  <a:schemeClr val="accent6"/>
                </a:solidFill>
                <a:latin typeface="Franklin Gothic Medium"/>
              </a:rPr>
              <a:t> </a:t>
            </a:r>
            <a:r>
              <a:rPr lang="en-US" sz="2400">
                <a:solidFill>
                  <a:srgbClr val="0F3D56"/>
                </a:solidFill>
                <a:latin typeface="Franklin Gothic Medium"/>
              </a:rPr>
              <a:t>Operating with </a:t>
            </a:r>
            <a:r>
              <a:rPr lang="en-US" sz="2400" b="1">
                <a:solidFill>
                  <a:srgbClr val="92D050"/>
                </a:solidFill>
                <a:latin typeface="Franklin Gothic Medium"/>
              </a:rPr>
              <a:t>Green</a:t>
            </a:r>
            <a:r>
              <a:rPr lang="en-US" sz="2400" b="1">
                <a:solidFill>
                  <a:srgbClr val="00B050"/>
                </a:solidFill>
                <a:latin typeface="Franklin Gothic Medium"/>
              </a:rPr>
              <a:t> </a:t>
            </a:r>
            <a:r>
              <a:rPr lang="en-US" sz="2400">
                <a:solidFill>
                  <a:srgbClr val="0F3D56"/>
                </a:solidFill>
                <a:latin typeface="Franklin Gothic Medium"/>
              </a:rPr>
              <a:t>preference under pressure </a:t>
            </a:r>
            <a:endParaRPr lang="en-US" sz="2400">
              <a:solidFill>
                <a:srgbClr val="0F3D56"/>
              </a:solidFill>
              <a:latin typeface="Franklin Gothic Medium" panose="020B0603020102020204" pitchFamily="34" charset="0"/>
            </a:endParaRPr>
          </a:p>
          <a:p>
            <a:endParaRPr lang="en-US" sz="2400">
              <a:latin typeface="Franklin Gothic Medium" panose="020B0603020102020204" pitchFamily="34" charset="0"/>
            </a:endParaRPr>
          </a:p>
          <a:p>
            <a:r>
              <a:rPr lang="en-US" sz="2400" b="1">
                <a:solidFill>
                  <a:srgbClr val="FF0000"/>
                </a:solidFill>
                <a:latin typeface="Franklin Gothic Medium"/>
              </a:rPr>
              <a:t>B</a:t>
            </a:r>
            <a:r>
              <a:rPr lang="en-US" sz="2400">
                <a:solidFill>
                  <a:srgbClr val="0F3D56"/>
                </a:solidFill>
                <a:latin typeface="Franklin Gothic Medium"/>
              </a:rPr>
              <a:t>:</a:t>
            </a:r>
            <a:r>
              <a:rPr lang="en-US" sz="2400">
                <a:latin typeface="Franklin Gothic Medium"/>
              </a:rPr>
              <a:t> </a:t>
            </a:r>
            <a:r>
              <a:rPr lang="en-US" sz="2400">
                <a:solidFill>
                  <a:srgbClr val="0F3D56"/>
                </a:solidFill>
                <a:latin typeface="Franklin Gothic Medium"/>
              </a:rPr>
              <a:t>Operating with </a:t>
            </a:r>
            <a:r>
              <a:rPr lang="en-US" sz="2400" b="1">
                <a:solidFill>
                  <a:srgbClr val="FF0000"/>
                </a:solidFill>
                <a:latin typeface="Franklin Gothic Medium"/>
              </a:rPr>
              <a:t>Red</a:t>
            </a:r>
            <a:r>
              <a:rPr lang="en-US" sz="2400" b="1">
                <a:latin typeface="Franklin Gothic Medium"/>
              </a:rPr>
              <a:t> </a:t>
            </a:r>
            <a:r>
              <a:rPr lang="en-US" sz="2400">
                <a:solidFill>
                  <a:srgbClr val="0F3D56"/>
                </a:solidFill>
                <a:latin typeface="Franklin Gothic Medium"/>
              </a:rPr>
              <a:t>preference</a:t>
            </a:r>
            <a:r>
              <a:rPr lang="en-US" sz="2400" b="1">
                <a:solidFill>
                  <a:srgbClr val="0F3D56"/>
                </a:solidFill>
                <a:latin typeface="Franklin Gothic Medium"/>
              </a:rPr>
              <a:t> </a:t>
            </a:r>
            <a:r>
              <a:rPr lang="en-US" sz="2400">
                <a:solidFill>
                  <a:srgbClr val="0F3D56"/>
                </a:solidFill>
                <a:latin typeface="Franklin Gothic Medium"/>
              </a:rPr>
              <a:t>under pressure</a:t>
            </a:r>
          </a:p>
          <a:p>
            <a:endParaRPr lang="en-US" sz="2400">
              <a:latin typeface="Franklin Gothic Medium" panose="020B0603020102020204" pitchFamily="34" charset="0"/>
            </a:endParaRPr>
          </a:p>
          <a:p>
            <a:r>
              <a:rPr lang="en-US" sz="2400" b="1">
                <a:solidFill>
                  <a:srgbClr val="FFFF00"/>
                </a:solidFill>
                <a:highlight>
                  <a:srgbClr val="808080"/>
                </a:highlight>
                <a:latin typeface="Franklin Gothic Medium"/>
              </a:rPr>
              <a:t>C</a:t>
            </a:r>
            <a:r>
              <a:rPr lang="en-US" sz="2400">
                <a:solidFill>
                  <a:schemeClr val="accent1">
                    <a:lumMod val="50000"/>
                  </a:schemeClr>
                </a:solidFill>
                <a:latin typeface="Franklin Gothic Medium"/>
              </a:rPr>
              <a:t>:</a:t>
            </a:r>
            <a:r>
              <a:rPr lang="en-US" sz="2400">
                <a:latin typeface="Franklin Gothic Medium"/>
              </a:rPr>
              <a:t> </a:t>
            </a:r>
            <a:r>
              <a:rPr lang="en-US" sz="2400">
                <a:solidFill>
                  <a:srgbClr val="0F3D56"/>
                </a:solidFill>
                <a:latin typeface="Franklin Gothic Medium"/>
              </a:rPr>
              <a:t>Operating with </a:t>
            </a:r>
            <a:r>
              <a:rPr lang="en-US" sz="2400" b="1">
                <a:solidFill>
                  <a:srgbClr val="FFFF00"/>
                </a:solidFill>
                <a:highlight>
                  <a:srgbClr val="808080"/>
                </a:highlight>
                <a:latin typeface="Franklin Gothic Medium"/>
              </a:rPr>
              <a:t>Yellow</a:t>
            </a:r>
            <a:r>
              <a:rPr lang="en-US" sz="2400" b="1">
                <a:solidFill>
                  <a:srgbClr val="FFFF00"/>
                </a:solidFill>
                <a:latin typeface="Franklin Gothic Medium"/>
              </a:rPr>
              <a:t> </a:t>
            </a:r>
            <a:r>
              <a:rPr lang="en-US" sz="2400">
                <a:solidFill>
                  <a:srgbClr val="0F3D56"/>
                </a:solidFill>
                <a:latin typeface="Franklin Gothic Medium"/>
              </a:rPr>
              <a:t>preference under pressure</a:t>
            </a:r>
          </a:p>
          <a:p>
            <a:endParaRPr lang="en-US" sz="2400">
              <a:latin typeface="Franklin Gothic Medium" panose="020B0603020102020204" pitchFamily="34" charset="0"/>
            </a:endParaRPr>
          </a:p>
          <a:p>
            <a:r>
              <a:rPr lang="en-US" sz="2400" b="1">
                <a:solidFill>
                  <a:srgbClr val="0A92E6"/>
                </a:solidFill>
                <a:latin typeface="Franklin Gothic Medium"/>
              </a:rPr>
              <a:t>D</a:t>
            </a:r>
            <a:r>
              <a:rPr lang="en-US" sz="2400">
                <a:solidFill>
                  <a:srgbClr val="0F3D56"/>
                </a:solidFill>
                <a:latin typeface="Franklin Gothic Medium"/>
              </a:rPr>
              <a:t>:</a:t>
            </a:r>
            <a:r>
              <a:rPr lang="en-US" sz="2400">
                <a:latin typeface="Franklin Gothic Medium"/>
              </a:rPr>
              <a:t> </a:t>
            </a:r>
            <a:r>
              <a:rPr lang="en-US" sz="2400">
                <a:solidFill>
                  <a:srgbClr val="0F3D56"/>
                </a:solidFill>
                <a:latin typeface="Franklin Gothic Medium"/>
              </a:rPr>
              <a:t>Operating with</a:t>
            </a:r>
            <a:r>
              <a:rPr lang="en-US" sz="2400">
                <a:latin typeface="Franklin Gothic Medium"/>
              </a:rPr>
              <a:t> </a:t>
            </a:r>
            <a:r>
              <a:rPr lang="en-US" sz="2400" b="1">
                <a:solidFill>
                  <a:srgbClr val="0A92E6"/>
                </a:solidFill>
                <a:latin typeface="Franklin Gothic Medium"/>
              </a:rPr>
              <a:t>Blue</a:t>
            </a:r>
            <a:r>
              <a:rPr lang="en-US" sz="2400" b="1">
                <a:latin typeface="Franklin Gothic Medium"/>
              </a:rPr>
              <a:t> </a:t>
            </a:r>
            <a:r>
              <a:rPr lang="en-US" sz="2400">
                <a:solidFill>
                  <a:srgbClr val="0F3D56"/>
                </a:solidFill>
                <a:latin typeface="Franklin Gothic Medium"/>
              </a:rPr>
              <a:t>preference</a:t>
            </a:r>
            <a:r>
              <a:rPr lang="en-US" sz="2400" b="1">
                <a:solidFill>
                  <a:srgbClr val="0F3D56"/>
                </a:solidFill>
                <a:latin typeface="Franklin Gothic Medium"/>
              </a:rPr>
              <a:t> </a:t>
            </a:r>
            <a:r>
              <a:rPr lang="en-US" sz="2400">
                <a:solidFill>
                  <a:srgbClr val="0F3D56"/>
                </a:solidFill>
                <a:latin typeface="Franklin Gothic Medium"/>
              </a:rPr>
              <a:t>under pressure </a:t>
            </a:r>
            <a:endParaRPr lang="en-US" sz="2400">
              <a:solidFill>
                <a:srgbClr val="0F3D56"/>
              </a:solidFill>
              <a:latin typeface="Franklin Gothic Medium" panose="020B0603020102020204" pitchFamily="34" charset="0"/>
            </a:endParaRPr>
          </a:p>
        </p:txBody>
      </p:sp>
      <p:sp>
        <p:nvSpPr>
          <p:cNvPr id="10" name="TextBox 9">
            <a:extLst>
              <a:ext uri="{FF2B5EF4-FFF2-40B4-BE49-F238E27FC236}">
                <a16:creationId xmlns:a16="http://schemas.microsoft.com/office/drawing/2014/main" id="{AE270384-2004-AF42-BC4F-BA96B80C704B}"/>
              </a:ext>
            </a:extLst>
          </p:cNvPr>
          <p:cNvSpPr txBox="1"/>
          <p:nvPr/>
        </p:nvSpPr>
        <p:spPr>
          <a:xfrm>
            <a:off x="4445239" y="5587797"/>
            <a:ext cx="5490275" cy="523220"/>
          </a:xfrm>
          <a:prstGeom prst="rect">
            <a:avLst/>
          </a:prstGeom>
          <a:noFill/>
        </p:spPr>
        <p:txBody>
          <a:bodyPr wrap="square" rtlCol="0">
            <a:spAutoFit/>
          </a:bodyPr>
          <a:lstStyle/>
          <a:p>
            <a:r>
              <a:rPr lang="en-GB" sz="2800" b="1">
                <a:solidFill>
                  <a:srgbClr val="4186A2"/>
                </a:solidFill>
                <a:latin typeface="Franklin Gothic Medium" panose="020B0603020102020204" pitchFamily="34" charset="0"/>
              </a:rPr>
              <a:t>Share what you have learned?</a:t>
            </a:r>
          </a:p>
        </p:txBody>
      </p:sp>
      <p:sp>
        <p:nvSpPr>
          <p:cNvPr id="5" name="TextBox 4">
            <a:extLst>
              <a:ext uri="{FF2B5EF4-FFF2-40B4-BE49-F238E27FC236}">
                <a16:creationId xmlns:a16="http://schemas.microsoft.com/office/drawing/2014/main" id="{C8C87DEC-4B7D-42CC-8452-FA274844F9C0}"/>
              </a:ext>
            </a:extLst>
          </p:cNvPr>
          <p:cNvSpPr txBox="1"/>
          <p:nvPr/>
        </p:nvSpPr>
        <p:spPr>
          <a:xfrm>
            <a:off x="4448978" y="4650953"/>
            <a:ext cx="53321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7" name="TextBox 6">
            <a:extLst>
              <a:ext uri="{FF2B5EF4-FFF2-40B4-BE49-F238E27FC236}">
                <a16:creationId xmlns:a16="http://schemas.microsoft.com/office/drawing/2014/main" id="{F6EBFFD4-594F-498A-B2DA-C248014CB02D}"/>
              </a:ext>
            </a:extLst>
          </p:cNvPr>
          <p:cNvSpPr txBox="1"/>
          <p:nvPr/>
        </p:nvSpPr>
        <p:spPr>
          <a:xfrm>
            <a:off x="4445239" y="4834977"/>
            <a:ext cx="7418226" cy="523220"/>
          </a:xfrm>
          <a:prstGeom prst="rect">
            <a:avLst/>
          </a:prstGeom>
          <a:noFill/>
        </p:spPr>
        <p:txBody>
          <a:bodyPr wrap="square" lIns="91440" tIns="45720" rIns="91440" bIns="45720" rtlCol="0" anchor="t">
            <a:spAutoFit/>
          </a:bodyPr>
          <a:lstStyle/>
          <a:p>
            <a:r>
              <a:rPr lang="en-GB" sz="2800" b="1">
                <a:solidFill>
                  <a:srgbClr val="4186A2"/>
                </a:solidFill>
                <a:latin typeface="Franklin Gothic Medium"/>
              </a:rPr>
              <a:t>Which 2 colours do you have most of?</a:t>
            </a:r>
          </a:p>
        </p:txBody>
      </p:sp>
      <p:sp>
        <p:nvSpPr>
          <p:cNvPr id="11"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2" name="Picture 11" descr="Text&#10;&#10;Description automatically generated">
            <a:extLst>
              <a:ext uri="{FF2B5EF4-FFF2-40B4-BE49-F238E27FC236}">
                <a16:creationId xmlns:a16="http://schemas.microsoft.com/office/drawing/2014/main" id="{FA7E8356-F246-A844-8B71-07AC492348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9863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F006C66-9038-3645-88A5-4D58AD1EBDEA}"/>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178" name="TextBox 10"/>
          <p:cNvSpPr txBox="1"/>
          <p:nvPr/>
        </p:nvSpPr>
        <p:spPr>
          <a:xfrm>
            <a:off x="4179070" y="299282"/>
            <a:ext cx="3833655" cy="618918"/>
          </a:xfrm>
          <a:prstGeom prst="rect">
            <a:avLst/>
          </a:prstGeom>
          <a:ln w="12700">
            <a:miter lim="400000"/>
          </a:ln>
          <a:extLst>
            <a:ext uri="{C572A759-6A51-4108-AA02-DFA0A04FC94B}">
              <ma14:wrappingTextBoxFlag xmlns:ma14="http://schemas.microsoft.com/office/mac/drawingml/2011/main" xmlns="" val="1"/>
            </a:ext>
          </a:extLst>
        </p:spPr>
        <p:txBody>
          <a:bodyPr wrap="square" lIns="32146" tIns="32146" rIns="32146" bIns="32146">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pPr algn="ctr"/>
            <a:r>
              <a:rPr lang="en-GB" sz="3600"/>
              <a:t>Signs of stress</a:t>
            </a:r>
            <a:endParaRPr sz="3600"/>
          </a:p>
        </p:txBody>
      </p:sp>
      <p:sp>
        <p:nvSpPr>
          <p:cNvPr id="183" name="Oval"/>
          <p:cNvSpPr/>
          <p:nvPr/>
        </p:nvSpPr>
        <p:spPr>
          <a:xfrm>
            <a:off x="5159080" y="2882628"/>
            <a:ext cx="1873840" cy="1855031"/>
          </a:xfrm>
          <a:prstGeom prst="ellipse">
            <a:avLst/>
          </a:prstGeom>
          <a:solidFill>
            <a:srgbClr val="FFFFFF"/>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400"/>
          </a:p>
        </p:txBody>
      </p:sp>
      <p:pic>
        <p:nvPicPr>
          <p:cNvPr id="184" name="Picture 5" descr="Picture 5"/>
          <p:cNvPicPr>
            <a:picLocks noChangeAspect="1"/>
          </p:cNvPicPr>
          <p:nvPr/>
        </p:nvPicPr>
        <p:blipFill>
          <a:blip r:embed="rId4"/>
          <a:srcRect l="994" t="999" r="952" b="999"/>
          <a:stretch>
            <a:fillRect/>
          </a:stretch>
        </p:blipFill>
        <p:spPr>
          <a:xfrm>
            <a:off x="4227981" y="1943150"/>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182" name="Rounded Rectangle"/>
          <p:cNvSpPr/>
          <p:nvPr/>
        </p:nvSpPr>
        <p:spPr>
          <a:xfrm>
            <a:off x="554746" y="4029447"/>
            <a:ext cx="4869659" cy="2117187"/>
          </a:xfrm>
          <a:prstGeom prst="roundRect">
            <a:avLst>
              <a:gd name="adj" fmla="val 14520"/>
            </a:avLst>
          </a:prstGeom>
          <a:solidFill>
            <a:schemeClr val="bg1">
              <a:alpha val="35000"/>
            </a:schemeClr>
          </a:solidFill>
          <a:ln w="38100">
            <a:solidFill>
              <a:srgbClr val="6AB050"/>
            </a:solidFill>
            <a:miter lim="400000"/>
          </a:ln>
        </p:spPr>
        <p:txBody>
          <a:bodyPr lIns="35718" tIns="35718" rIns="35718" bIns="35718" anchor="ct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Internalises &amp; feels overwhelmed</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endParaRPr lang="en-GB" sz="2100">
              <a:latin typeface="Franklin Gothic Medium" panose="020B0603020102020204" pitchFamily="34" charset="0"/>
            </a:endParaRP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Gets anxious, withdraws, goes quiet</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endParaRPr lang="en-GB" sz="2100">
              <a:latin typeface="Franklin Gothic Medium" panose="020B0603020102020204" pitchFamily="34" charset="0"/>
            </a:endParaRP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Becomes less supportive</a:t>
            </a:r>
          </a:p>
        </p:txBody>
      </p:sp>
      <p:sp>
        <p:nvSpPr>
          <p:cNvPr id="180" name="Rounded Rectangle"/>
          <p:cNvSpPr/>
          <p:nvPr/>
        </p:nvSpPr>
        <p:spPr>
          <a:xfrm>
            <a:off x="6800846" y="1484562"/>
            <a:ext cx="4871046" cy="2117186"/>
          </a:xfrm>
          <a:prstGeom prst="roundRect">
            <a:avLst>
              <a:gd name="adj" fmla="val 14520"/>
            </a:avLst>
          </a:prstGeom>
          <a:solidFill>
            <a:schemeClr val="bg1">
              <a:alpha val="35000"/>
            </a:schemeClr>
          </a:solidFill>
          <a:ln w="38100">
            <a:solidFill>
              <a:srgbClr val="FF0000"/>
            </a:solidFill>
            <a:miter lim="400000"/>
          </a:ln>
        </p:spPr>
        <p:txBody>
          <a:bodyPr lIns="35718" tIns="35718" rIns="35718" bIns="35718" anchor="ct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dirty="0">
                <a:latin typeface="Franklin Gothic Medium"/>
              </a:rPr>
              <a:t>Gets frustrated &amp; hasty in decision-making</a:t>
            </a:r>
          </a:p>
          <a:p>
            <a:pPr marL="136525" indent="-136525" defTabSz="321468">
              <a:buSzPct val="100000"/>
              <a:defRPr sz="1400">
                <a:solidFill>
                  <a:srgbClr val="0D3E56"/>
                </a:solidFill>
                <a:latin typeface="Franklin Gothic Medium"/>
                <a:ea typeface="Franklin Gothic Medium"/>
                <a:cs typeface="Franklin Gothic Medium"/>
                <a:sym typeface="Franklin Gothic Medium"/>
              </a:defRPr>
            </a:pPr>
            <a:endParaRPr lang="en-GB" sz="2100" dirty="0">
              <a:latin typeface="Franklin Gothic Medium" panose="020B0603020102020204" pitchFamily="34" charset="0"/>
            </a:endParaRP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dirty="0">
                <a:latin typeface="Franklin Gothic Medium"/>
              </a:rPr>
              <a:t>Drives too hard &amp; is over-focused</a:t>
            </a:r>
            <a:endParaRPr lang="en-GB" sz="2100" dirty="0">
              <a:latin typeface="Franklin Gothic Medium" panose="020B0603020102020204" pitchFamily="34" charset="0"/>
            </a:endParaRP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endParaRPr lang="en-GB" sz="2100">
              <a:latin typeface="Franklin Gothic Medium" panose="020B0603020102020204" pitchFamily="34" charset="0"/>
            </a:endParaRP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dirty="0">
                <a:latin typeface="Franklin Gothic Medium"/>
              </a:rPr>
              <a:t>Gets discouraged &amp; negative</a:t>
            </a:r>
          </a:p>
        </p:txBody>
      </p:sp>
      <p:sp>
        <p:nvSpPr>
          <p:cNvPr id="181" name="Rounded Rectangle"/>
          <p:cNvSpPr/>
          <p:nvPr/>
        </p:nvSpPr>
        <p:spPr>
          <a:xfrm>
            <a:off x="6800846" y="4033547"/>
            <a:ext cx="4848440" cy="2117187"/>
          </a:xfrm>
          <a:prstGeom prst="roundRect">
            <a:avLst>
              <a:gd name="adj" fmla="val 14520"/>
            </a:avLst>
          </a:prstGeom>
          <a:solidFill>
            <a:schemeClr val="bg1">
              <a:alpha val="35000"/>
            </a:schemeClr>
          </a:solidFill>
          <a:ln w="38100">
            <a:solidFill>
              <a:srgbClr val="FFD300"/>
            </a:solidFill>
            <a:miter lim="400000"/>
          </a:ln>
        </p:spPr>
        <p:txBody>
          <a:bodyPr lIns="35718" tIns="35718" rIns="35718" bIns="35718" anchor="ct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Becomes chaotic &amp; easily distracted</a:t>
            </a:r>
          </a:p>
          <a:p>
            <a:pPr marL="136525" indent="-136525" defTabSz="321468">
              <a:buSzPct val="100000"/>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 </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Struggles to say ‘no’</a:t>
            </a:r>
          </a:p>
          <a:p>
            <a:pPr marL="136525" indent="-136525" defTabSz="321468">
              <a:buSzPct val="100000"/>
              <a:defRPr sz="1400">
                <a:solidFill>
                  <a:srgbClr val="0D3E56"/>
                </a:solidFill>
                <a:latin typeface="Franklin Gothic Medium"/>
                <a:ea typeface="Franklin Gothic Medium"/>
                <a:cs typeface="Franklin Gothic Medium"/>
                <a:sym typeface="Franklin Gothic Medium"/>
              </a:defRPr>
            </a:pPr>
            <a:endParaRPr lang="en-GB" sz="2100">
              <a:latin typeface="Franklin Gothic Medium" panose="020B0603020102020204" pitchFamily="34" charset="0"/>
            </a:endParaRP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Tends to over-communicate</a:t>
            </a:r>
          </a:p>
        </p:txBody>
      </p:sp>
      <p:sp>
        <p:nvSpPr>
          <p:cNvPr id="176" name="Rounded Rectangle"/>
          <p:cNvSpPr/>
          <p:nvPr/>
        </p:nvSpPr>
        <p:spPr>
          <a:xfrm>
            <a:off x="554747" y="1484562"/>
            <a:ext cx="4869659" cy="2117186"/>
          </a:xfrm>
          <a:prstGeom prst="roundRect">
            <a:avLst>
              <a:gd name="adj" fmla="val 14520"/>
            </a:avLst>
          </a:prstGeom>
          <a:solidFill>
            <a:schemeClr val="bg1">
              <a:alpha val="35000"/>
            </a:schemeClr>
          </a:solidFill>
          <a:ln w="38100">
            <a:solidFill>
              <a:srgbClr val="16AFE5"/>
            </a:solidFill>
            <a:miter lim="400000"/>
          </a:ln>
        </p:spPr>
        <p:txBody>
          <a:bodyPr lIns="35718" tIns="35718" rIns="35718" bIns="35718" anchor="ct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Becomes impatient and negative</a:t>
            </a:r>
          </a:p>
          <a:p>
            <a:pPr marL="273050" indent="-2730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endParaRPr lang="en-GB" sz="2100">
              <a:latin typeface="Franklin Gothic Medium" panose="020B0603020102020204" pitchFamily="34" charset="0"/>
            </a:endParaRP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Gets stuck in analysis</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endParaRPr lang="en-GB" sz="2100">
              <a:latin typeface="Franklin Gothic Medium" panose="020B0603020102020204" pitchFamily="34" charset="0"/>
            </a:endParaRP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Feels overloaded and becomes distant</a:t>
            </a:r>
          </a:p>
        </p:txBody>
      </p:sp>
      <p:sp>
        <p:nvSpPr>
          <p:cNvPr id="11"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2" name="Picture 11" descr="Text&#10;&#10;Description automatically generated">
            <a:extLst>
              <a:ext uri="{FF2B5EF4-FFF2-40B4-BE49-F238E27FC236}">
                <a16:creationId xmlns:a16="http://schemas.microsoft.com/office/drawing/2014/main" id="{31D0E79A-61D8-0840-BBDC-C1A00151D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282306538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5459FA0-FEC7-6F4F-A503-FB95D6E9A177}"/>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11" name="TextBox 10">
            <a:extLst>
              <a:ext uri="{FF2B5EF4-FFF2-40B4-BE49-F238E27FC236}">
                <a16:creationId xmlns:a16="http://schemas.microsoft.com/office/drawing/2014/main" id="{D4161FA3-200C-9C43-9281-796D20A64483}"/>
              </a:ext>
            </a:extLst>
          </p:cNvPr>
          <p:cNvSpPr txBox="1"/>
          <p:nvPr/>
        </p:nvSpPr>
        <p:spPr>
          <a:xfrm>
            <a:off x="2941163" y="280860"/>
            <a:ext cx="8816829" cy="646331"/>
          </a:xfrm>
          <a:prstGeom prst="rect">
            <a:avLst/>
          </a:prstGeom>
          <a:noFill/>
        </p:spPr>
        <p:txBody>
          <a:bodyPr wrap="square" rtlCol="0">
            <a:spAutoFit/>
          </a:bodyPr>
          <a:lstStyle/>
          <a:p>
            <a:pPr algn="ctr"/>
            <a:r>
              <a:rPr lang="en-US" sz="3600" b="1">
                <a:solidFill>
                  <a:srgbClr val="0D3E56"/>
                </a:solidFill>
                <a:latin typeface="Franklin Gothic Medium" panose="020B0603020102020204" pitchFamily="34" charset="0"/>
                <a:cs typeface="Calibri" panose="020F0502020204030204" pitchFamily="34" charset="0"/>
              </a:rPr>
              <a:t>Yerkes-Dodson Human Performance Curve</a:t>
            </a:r>
          </a:p>
        </p:txBody>
      </p:sp>
      <p:grpSp>
        <p:nvGrpSpPr>
          <p:cNvPr id="37" name="Group 36">
            <a:extLst>
              <a:ext uri="{FF2B5EF4-FFF2-40B4-BE49-F238E27FC236}">
                <a16:creationId xmlns:a16="http://schemas.microsoft.com/office/drawing/2014/main" id="{4F7ECCAA-932C-EC47-9D89-EAC36169714D}"/>
              </a:ext>
            </a:extLst>
          </p:cNvPr>
          <p:cNvGrpSpPr/>
          <p:nvPr/>
        </p:nvGrpSpPr>
        <p:grpSpPr>
          <a:xfrm>
            <a:off x="434008" y="1927458"/>
            <a:ext cx="10032115" cy="4306800"/>
            <a:chOff x="434008" y="1927458"/>
            <a:chExt cx="10032115" cy="4306800"/>
          </a:xfrm>
        </p:grpSpPr>
        <p:sp>
          <p:nvSpPr>
            <p:cNvPr id="7" name="TextBox 6">
              <a:extLst>
                <a:ext uri="{FF2B5EF4-FFF2-40B4-BE49-F238E27FC236}">
                  <a16:creationId xmlns:a16="http://schemas.microsoft.com/office/drawing/2014/main" id="{EE4EF8C4-92CE-E44F-AC3C-A3CD6568F8C0}"/>
                </a:ext>
              </a:extLst>
            </p:cNvPr>
            <p:cNvSpPr txBox="1"/>
            <p:nvPr/>
          </p:nvSpPr>
          <p:spPr>
            <a:xfrm rot="16200000">
              <a:off x="5408407" y="3895293"/>
              <a:ext cx="2833903" cy="523220"/>
            </a:xfrm>
            <a:prstGeom prst="rect">
              <a:avLst/>
            </a:prstGeom>
            <a:noFill/>
          </p:spPr>
          <p:txBody>
            <a:bodyPr wrap="square" rtlCol="0">
              <a:spAutoFit/>
            </a:bodyPr>
            <a:lstStyle/>
            <a:p>
              <a:r>
                <a:rPr lang="en-US" sz="2800">
                  <a:solidFill>
                    <a:srgbClr val="FF0000"/>
                  </a:solidFill>
                </a:rPr>
                <a:t>High performance</a:t>
              </a:r>
            </a:p>
          </p:txBody>
        </p:sp>
        <p:sp>
          <p:nvSpPr>
            <p:cNvPr id="9" name="TextBox 8">
              <a:extLst>
                <a:ext uri="{FF2B5EF4-FFF2-40B4-BE49-F238E27FC236}">
                  <a16:creationId xmlns:a16="http://schemas.microsoft.com/office/drawing/2014/main" id="{6A431713-B557-F946-8057-06A7B2813233}"/>
                </a:ext>
              </a:extLst>
            </p:cNvPr>
            <p:cNvSpPr txBox="1"/>
            <p:nvPr/>
          </p:nvSpPr>
          <p:spPr>
            <a:xfrm rot="16200000">
              <a:off x="7439257" y="4288078"/>
              <a:ext cx="2048333" cy="523220"/>
            </a:xfrm>
            <a:prstGeom prst="rect">
              <a:avLst/>
            </a:prstGeom>
            <a:noFill/>
          </p:spPr>
          <p:txBody>
            <a:bodyPr wrap="square" rtlCol="0">
              <a:spAutoFit/>
            </a:bodyPr>
            <a:lstStyle/>
            <a:p>
              <a:r>
                <a:rPr lang="en-US" sz="2800">
                  <a:solidFill>
                    <a:srgbClr val="FF0000"/>
                  </a:solidFill>
                </a:rPr>
                <a:t>Stress zone </a:t>
              </a:r>
            </a:p>
          </p:txBody>
        </p:sp>
        <p:sp>
          <p:nvSpPr>
            <p:cNvPr id="10" name="TextBox 9">
              <a:extLst>
                <a:ext uri="{FF2B5EF4-FFF2-40B4-BE49-F238E27FC236}">
                  <a16:creationId xmlns:a16="http://schemas.microsoft.com/office/drawing/2014/main" id="{F39F9133-588F-7843-A655-90D3FB8DFDA1}"/>
                </a:ext>
              </a:extLst>
            </p:cNvPr>
            <p:cNvSpPr txBox="1"/>
            <p:nvPr/>
          </p:nvSpPr>
          <p:spPr>
            <a:xfrm rot="16200000">
              <a:off x="9150718" y="4415350"/>
              <a:ext cx="1706571" cy="523220"/>
            </a:xfrm>
            <a:prstGeom prst="rect">
              <a:avLst/>
            </a:prstGeom>
            <a:noFill/>
          </p:spPr>
          <p:txBody>
            <a:bodyPr wrap="square" rtlCol="0">
              <a:spAutoFit/>
            </a:bodyPr>
            <a:lstStyle/>
            <a:p>
              <a:r>
                <a:rPr lang="en-US" sz="2800">
                  <a:solidFill>
                    <a:srgbClr val="FF0000"/>
                  </a:solidFill>
                </a:rPr>
                <a:t>Flip zone </a:t>
              </a:r>
            </a:p>
          </p:txBody>
        </p:sp>
        <p:cxnSp>
          <p:nvCxnSpPr>
            <p:cNvPr id="4" name="Straight Connector 3">
              <a:extLst>
                <a:ext uri="{FF2B5EF4-FFF2-40B4-BE49-F238E27FC236}">
                  <a16:creationId xmlns:a16="http://schemas.microsoft.com/office/drawing/2014/main" id="{D801D7D1-1F93-7849-B2DD-FC6FBC69E0AA}"/>
                </a:ext>
              </a:extLst>
            </p:cNvPr>
            <p:cNvCxnSpPr/>
            <p:nvPr/>
          </p:nvCxnSpPr>
          <p:spPr>
            <a:xfrm>
              <a:off x="2420961" y="1927458"/>
              <a:ext cx="0" cy="3729038"/>
            </a:xfrm>
            <a:prstGeom prst="line">
              <a:avLst/>
            </a:prstGeom>
            <a:ln w="28575">
              <a:solidFill>
                <a:srgbClr val="0E3D5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6CD10E7-0065-9C4B-9BA6-D77C044A8FFD}"/>
                </a:ext>
              </a:extLst>
            </p:cNvPr>
            <p:cNvCxnSpPr>
              <a:cxnSpLocks/>
            </p:cNvCxnSpPr>
            <p:nvPr/>
          </p:nvCxnSpPr>
          <p:spPr>
            <a:xfrm flipH="1">
              <a:off x="2420961" y="5660599"/>
              <a:ext cx="8045162" cy="0"/>
            </a:xfrm>
            <a:prstGeom prst="line">
              <a:avLst/>
            </a:prstGeom>
            <a:ln w="28575">
              <a:solidFill>
                <a:srgbClr val="0E3D5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9891DF-FFE9-024C-A08A-C4BE57024D4D}"/>
                </a:ext>
              </a:extLst>
            </p:cNvPr>
            <p:cNvCxnSpPr/>
            <p:nvPr/>
          </p:nvCxnSpPr>
          <p:spPr>
            <a:xfrm>
              <a:off x="3910012" y="1945154"/>
              <a:ext cx="0" cy="3729038"/>
            </a:xfrm>
            <a:prstGeom prst="line">
              <a:avLst/>
            </a:prstGeom>
            <a:ln w="28575">
              <a:solidFill>
                <a:srgbClr val="0E3D56"/>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C0AF608-FA99-B243-8993-722C7D388BAF}"/>
                </a:ext>
              </a:extLst>
            </p:cNvPr>
            <p:cNvCxnSpPr/>
            <p:nvPr/>
          </p:nvCxnSpPr>
          <p:spPr>
            <a:xfrm>
              <a:off x="5562600" y="1927458"/>
              <a:ext cx="0" cy="3729038"/>
            </a:xfrm>
            <a:prstGeom prst="line">
              <a:avLst/>
            </a:prstGeom>
            <a:ln w="28575">
              <a:solidFill>
                <a:srgbClr val="0E3D56"/>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6C9731-AAB6-8F46-8D7F-5FCCE2358C07}"/>
                </a:ext>
              </a:extLst>
            </p:cNvPr>
            <p:cNvCxnSpPr/>
            <p:nvPr/>
          </p:nvCxnSpPr>
          <p:spPr>
            <a:xfrm>
              <a:off x="7119937" y="1927458"/>
              <a:ext cx="0" cy="3729038"/>
            </a:xfrm>
            <a:prstGeom prst="line">
              <a:avLst/>
            </a:prstGeom>
            <a:ln w="28575">
              <a:solidFill>
                <a:srgbClr val="0E3D56"/>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9781951-75D2-7F4C-AEFA-C17E5B141828}"/>
                </a:ext>
              </a:extLst>
            </p:cNvPr>
            <p:cNvCxnSpPr/>
            <p:nvPr/>
          </p:nvCxnSpPr>
          <p:spPr>
            <a:xfrm>
              <a:off x="8743950" y="1945154"/>
              <a:ext cx="0" cy="3729038"/>
            </a:xfrm>
            <a:prstGeom prst="line">
              <a:avLst/>
            </a:prstGeom>
            <a:ln w="28575">
              <a:solidFill>
                <a:srgbClr val="0E3D56"/>
              </a:solidFill>
              <a:prstDash val="lg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7F819BC-E1B7-A742-868C-1D88753D816C}"/>
                </a:ext>
              </a:extLst>
            </p:cNvPr>
            <p:cNvSpPr txBox="1"/>
            <p:nvPr/>
          </p:nvSpPr>
          <p:spPr>
            <a:xfrm>
              <a:off x="434008" y="3414801"/>
              <a:ext cx="2077318" cy="461665"/>
            </a:xfrm>
            <a:prstGeom prst="rect">
              <a:avLst/>
            </a:prstGeom>
            <a:noFill/>
          </p:spPr>
          <p:txBody>
            <a:bodyPr wrap="square" rtlCol="0">
              <a:spAutoFit/>
            </a:bodyPr>
            <a:lstStyle/>
            <a:p>
              <a:pPr algn="ctr"/>
              <a:r>
                <a:rPr lang="en-US" sz="2400" b="1">
                  <a:solidFill>
                    <a:srgbClr val="0D3E56"/>
                  </a:solidFill>
                  <a:latin typeface="Franklin Gothic Medium" panose="020B0603020102020204" pitchFamily="34" charset="0"/>
                  <a:cs typeface="Calibri" panose="020F0502020204030204" pitchFamily="34" charset="0"/>
                </a:rPr>
                <a:t>Performance</a:t>
              </a:r>
            </a:p>
          </p:txBody>
        </p:sp>
        <p:sp>
          <p:nvSpPr>
            <p:cNvPr id="27" name="TextBox 26">
              <a:extLst>
                <a:ext uri="{FF2B5EF4-FFF2-40B4-BE49-F238E27FC236}">
                  <a16:creationId xmlns:a16="http://schemas.microsoft.com/office/drawing/2014/main" id="{50E1A190-9189-404A-99CF-86A7A30052F2}"/>
                </a:ext>
              </a:extLst>
            </p:cNvPr>
            <p:cNvSpPr txBox="1"/>
            <p:nvPr/>
          </p:nvSpPr>
          <p:spPr>
            <a:xfrm>
              <a:off x="5272259" y="5772593"/>
              <a:ext cx="2077318" cy="461665"/>
            </a:xfrm>
            <a:prstGeom prst="rect">
              <a:avLst/>
            </a:prstGeom>
            <a:noFill/>
          </p:spPr>
          <p:txBody>
            <a:bodyPr wrap="square" rtlCol="0">
              <a:spAutoFit/>
            </a:bodyPr>
            <a:lstStyle/>
            <a:p>
              <a:pPr algn="ctr"/>
              <a:r>
                <a:rPr lang="en-US" sz="2400" b="1">
                  <a:solidFill>
                    <a:srgbClr val="0D3E56"/>
                  </a:solidFill>
                  <a:latin typeface="Franklin Gothic Medium" panose="020B0603020102020204" pitchFamily="34" charset="0"/>
                  <a:cs typeface="Calibri" panose="020F0502020204030204" pitchFamily="34" charset="0"/>
                </a:rPr>
                <a:t>Pressure</a:t>
              </a:r>
            </a:p>
          </p:txBody>
        </p:sp>
        <p:sp>
          <p:nvSpPr>
            <p:cNvPr id="31" name="Freeform 30">
              <a:extLst>
                <a:ext uri="{FF2B5EF4-FFF2-40B4-BE49-F238E27FC236}">
                  <a16:creationId xmlns:a16="http://schemas.microsoft.com/office/drawing/2014/main" id="{9AADDB50-0A78-2C4E-9581-B0442042D0D1}"/>
                </a:ext>
              </a:extLst>
            </p:cNvPr>
            <p:cNvSpPr/>
            <p:nvPr/>
          </p:nvSpPr>
          <p:spPr>
            <a:xfrm>
              <a:off x="2443397" y="2413421"/>
              <a:ext cx="7989757" cy="3252861"/>
            </a:xfrm>
            <a:custGeom>
              <a:avLst/>
              <a:gdLst>
                <a:gd name="connsiteX0" fmla="*/ 0 w 7989757"/>
                <a:gd name="connsiteY0" fmla="*/ 3702573 h 3717563"/>
                <a:gd name="connsiteX1" fmla="*/ 3897442 w 7989757"/>
                <a:gd name="connsiteY1" fmla="*/ 2 h 3717563"/>
                <a:gd name="connsiteX2" fmla="*/ 7989757 w 7989757"/>
                <a:gd name="connsiteY2" fmla="*/ 3717563 h 3717563"/>
              </a:gdLst>
              <a:ahLst/>
              <a:cxnLst>
                <a:cxn ang="0">
                  <a:pos x="connsiteX0" y="connsiteY0"/>
                </a:cxn>
                <a:cxn ang="0">
                  <a:pos x="connsiteX1" y="connsiteY1"/>
                </a:cxn>
                <a:cxn ang="0">
                  <a:pos x="connsiteX2" y="connsiteY2"/>
                </a:cxn>
              </a:cxnLst>
              <a:rect l="l" t="t" r="r" b="b"/>
              <a:pathLst>
                <a:path w="7989757" h="3717563">
                  <a:moveTo>
                    <a:pt x="0" y="3702573"/>
                  </a:moveTo>
                  <a:cubicBezTo>
                    <a:pt x="1282908" y="1850038"/>
                    <a:pt x="2565816" y="-2496"/>
                    <a:pt x="3897442" y="2"/>
                  </a:cubicBezTo>
                  <a:cubicBezTo>
                    <a:pt x="5229068" y="2500"/>
                    <a:pt x="6609412" y="1860031"/>
                    <a:pt x="7989757" y="3717563"/>
                  </a:cubicBezTo>
                </a:path>
              </a:pathLst>
            </a:custGeom>
            <a:noFill/>
            <a:ln w="38100">
              <a:solidFill>
                <a:srgbClr val="428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24920BCE-9A8E-864C-9F9C-08583E2EF813}"/>
                </a:ext>
              </a:extLst>
            </p:cNvPr>
            <p:cNvSpPr txBox="1"/>
            <p:nvPr/>
          </p:nvSpPr>
          <p:spPr>
            <a:xfrm rot="16200000">
              <a:off x="5720172" y="4575232"/>
              <a:ext cx="1187658" cy="461665"/>
            </a:xfrm>
            <a:prstGeom prst="rect">
              <a:avLst/>
            </a:prstGeom>
            <a:noFill/>
          </p:spPr>
          <p:txBody>
            <a:bodyPr wrap="square" rtlCol="0">
              <a:spAutoFit/>
            </a:bodyPr>
            <a:lstStyle/>
            <a:p>
              <a:r>
                <a:rPr lang="en-US" sz="2400" b="1">
                  <a:solidFill>
                    <a:srgbClr val="0D3E56"/>
                  </a:solidFill>
                  <a:latin typeface="Franklin Gothic Medium" panose="020B0603020102020204" pitchFamily="34" charset="0"/>
                  <a:cs typeface="Calibri" panose="020F0502020204030204" pitchFamily="34" charset="0"/>
                </a:rPr>
                <a:t>Stretch</a:t>
              </a:r>
            </a:p>
          </p:txBody>
        </p:sp>
        <p:sp>
          <p:nvSpPr>
            <p:cNvPr id="33" name="TextBox 32">
              <a:extLst>
                <a:ext uri="{FF2B5EF4-FFF2-40B4-BE49-F238E27FC236}">
                  <a16:creationId xmlns:a16="http://schemas.microsoft.com/office/drawing/2014/main" id="{B6863781-359A-774C-90CD-4EAC3B2EA545}"/>
                </a:ext>
              </a:extLst>
            </p:cNvPr>
            <p:cNvSpPr txBox="1"/>
            <p:nvPr/>
          </p:nvSpPr>
          <p:spPr>
            <a:xfrm rot="16200000">
              <a:off x="4007625" y="4515272"/>
              <a:ext cx="1307578" cy="461665"/>
            </a:xfrm>
            <a:prstGeom prst="rect">
              <a:avLst/>
            </a:prstGeom>
            <a:noFill/>
          </p:spPr>
          <p:txBody>
            <a:bodyPr wrap="square" rtlCol="0">
              <a:spAutoFit/>
            </a:bodyPr>
            <a:lstStyle/>
            <a:p>
              <a:r>
                <a:rPr lang="en-US" sz="2400" b="1">
                  <a:solidFill>
                    <a:srgbClr val="0D3E56"/>
                  </a:solidFill>
                  <a:latin typeface="Franklin Gothic Medium" panose="020B0603020102020204" pitchFamily="34" charset="0"/>
                  <a:cs typeface="Calibri" panose="020F0502020204030204" pitchFamily="34" charset="0"/>
                </a:rPr>
                <a:t>Comfort</a:t>
              </a:r>
            </a:p>
          </p:txBody>
        </p:sp>
        <p:sp>
          <p:nvSpPr>
            <p:cNvPr id="34" name="TextBox 33">
              <a:extLst>
                <a:ext uri="{FF2B5EF4-FFF2-40B4-BE49-F238E27FC236}">
                  <a16:creationId xmlns:a16="http://schemas.microsoft.com/office/drawing/2014/main" id="{F3B6D455-9BCC-AA45-8957-A3328B31377B}"/>
                </a:ext>
              </a:extLst>
            </p:cNvPr>
            <p:cNvSpPr txBox="1"/>
            <p:nvPr/>
          </p:nvSpPr>
          <p:spPr>
            <a:xfrm rot="16200000">
              <a:off x="2376530" y="4407347"/>
              <a:ext cx="1523428" cy="461665"/>
            </a:xfrm>
            <a:prstGeom prst="rect">
              <a:avLst/>
            </a:prstGeom>
            <a:noFill/>
          </p:spPr>
          <p:txBody>
            <a:bodyPr wrap="square" rtlCol="0">
              <a:spAutoFit/>
            </a:bodyPr>
            <a:lstStyle/>
            <a:p>
              <a:r>
                <a:rPr lang="en-US" sz="2400" b="1">
                  <a:solidFill>
                    <a:srgbClr val="0D3E56"/>
                  </a:solidFill>
                  <a:latin typeface="Franklin Gothic Medium" panose="020B0603020102020204" pitchFamily="34" charset="0"/>
                  <a:cs typeface="Calibri" panose="020F0502020204030204" pitchFamily="34" charset="0"/>
                </a:rPr>
                <a:t>Boredom</a:t>
              </a:r>
            </a:p>
          </p:txBody>
        </p:sp>
        <p:sp>
          <p:nvSpPr>
            <p:cNvPr id="35" name="TextBox 34">
              <a:extLst>
                <a:ext uri="{FF2B5EF4-FFF2-40B4-BE49-F238E27FC236}">
                  <a16:creationId xmlns:a16="http://schemas.microsoft.com/office/drawing/2014/main" id="{C5179282-6965-A04F-96C4-2A1C18EAFB6F}"/>
                </a:ext>
              </a:extLst>
            </p:cNvPr>
            <p:cNvSpPr txBox="1"/>
            <p:nvPr/>
          </p:nvSpPr>
          <p:spPr>
            <a:xfrm rot="16200000">
              <a:off x="7277886" y="4592957"/>
              <a:ext cx="1187658" cy="461665"/>
            </a:xfrm>
            <a:prstGeom prst="rect">
              <a:avLst/>
            </a:prstGeom>
            <a:noFill/>
          </p:spPr>
          <p:txBody>
            <a:bodyPr wrap="square" rtlCol="0">
              <a:spAutoFit/>
            </a:bodyPr>
            <a:lstStyle/>
            <a:p>
              <a:r>
                <a:rPr lang="en-US" sz="2400" b="1">
                  <a:solidFill>
                    <a:srgbClr val="0D3E56"/>
                  </a:solidFill>
                  <a:latin typeface="Franklin Gothic Medium" panose="020B0603020102020204" pitchFamily="34" charset="0"/>
                  <a:cs typeface="Calibri" panose="020F0502020204030204" pitchFamily="34" charset="0"/>
                </a:rPr>
                <a:t>Strain</a:t>
              </a:r>
            </a:p>
          </p:txBody>
        </p:sp>
        <p:sp>
          <p:nvSpPr>
            <p:cNvPr id="36" name="TextBox 35">
              <a:extLst>
                <a:ext uri="{FF2B5EF4-FFF2-40B4-BE49-F238E27FC236}">
                  <a16:creationId xmlns:a16="http://schemas.microsoft.com/office/drawing/2014/main" id="{82D001F5-39D8-FD40-9ECB-AF6B78E43701}"/>
                </a:ext>
              </a:extLst>
            </p:cNvPr>
            <p:cNvSpPr txBox="1"/>
            <p:nvPr/>
          </p:nvSpPr>
          <p:spPr>
            <a:xfrm rot="16200000">
              <a:off x="8901521" y="4575232"/>
              <a:ext cx="1187658" cy="461665"/>
            </a:xfrm>
            <a:prstGeom prst="rect">
              <a:avLst/>
            </a:prstGeom>
            <a:noFill/>
          </p:spPr>
          <p:txBody>
            <a:bodyPr wrap="square" rtlCol="0">
              <a:spAutoFit/>
            </a:bodyPr>
            <a:lstStyle/>
            <a:p>
              <a:r>
                <a:rPr lang="en-US" sz="2400" b="1">
                  <a:solidFill>
                    <a:srgbClr val="0D3E56"/>
                  </a:solidFill>
                  <a:latin typeface="Franklin Gothic Medium" panose="020B0603020102020204" pitchFamily="34" charset="0"/>
                  <a:cs typeface="Calibri" panose="020F0502020204030204" pitchFamily="34" charset="0"/>
                </a:rPr>
                <a:t>Flip</a:t>
              </a:r>
            </a:p>
          </p:txBody>
        </p:sp>
      </p:grpSp>
      <p:sp>
        <p:nvSpPr>
          <p:cNvPr id="25"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28" name="Picture 27" descr="Text&#10;&#10;Description automatically generated">
            <a:extLst>
              <a:ext uri="{FF2B5EF4-FFF2-40B4-BE49-F238E27FC236}">
                <a16:creationId xmlns:a16="http://schemas.microsoft.com/office/drawing/2014/main" id="{D7FB1DBB-0A90-174E-93B0-7492061DB4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3890036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ACD4A6E-C08E-1042-A325-6914DBACBA57}"/>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18" name="TextBox 17">
            <a:extLst>
              <a:ext uri="{FF2B5EF4-FFF2-40B4-BE49-F238E27FC236}">
                <a16:creationId xmlns:a16="http://schemas.microsoft.com/office/drawing/2014/main" id="{679D6694-7AC2-FF43-A08C-7C8E9ECD973A}"/>
              </a:ext>
            </a:extLst>
          </p:cNvPr>
          <p:cNvSpPr txBox="1"/>
          <p:nvPr/>
        </p:nvSpPr>
        <p:spPr>
          <a:xfrm>
            <a:off x="3150572" y="1836796"/>
            <a:ext cx="717550" cy="646331"/>
          </a:xfrm>
          <a:prstGeom prst="rect">
            <a:avLst/>
          </a:prstGeom>
          <a:noFill/>
        </p:spPr>
        <p:txBody>
          <a:bodyPr wrap="square" rtlCol="0">
            <a:spAutoFit/>
          </a:bodyPr>
          <a:lstStyle/>
          <a:p>
            <a:pPr algn="ctr"/>
            <a:r>
              <a:rPr lang="en-GB" sz="3600" b="1">
                <a:solidFill>
                  <a:srgbClr val="0D3E56"/>
                </a:solidFill>
                <a:latin typeface="Franklin Gothic Medium" panose="020B0603020102020204" pitchFamily="34" charset="0"/>
                <a:cs typeface="Calibri" panose="020F0502020204030204" pitchFamily="34" charset="0"/>
              </a:rPr>
              <a:t>1</a:t>
            </a:r>
            <a:endParaRPr lang="en-GB" sz="2800" b="1">
              <a:solidFill>
                <a:srgbClr val="4186A2"/>
              </a:solidFill>
              <a:latin typeface="Franklin Gothic Medium" panose="020B0603020102020204" pitchFamily="34" charset="0"/>
            </a:endParaRPr>
          </a:p>
        </p:txBody>
      </p:sp>
      <p:sp>
        <p:nvSpPr>
          <p:cNvPr id="19" name="TextBox 18">
            <a:extLst>
              <a:ext uri="{FF2B5EF4-FFF2-40B4-BE49-F238E27FC236}">
                <a16:creationId xmlns:a16="http://schemas.microsoft.com/office/drawing/2014/main" id="{1D1C88CC-04F2-454D-8FF7-0C0D14F1CE7D}"/>
              </a:ext>
            </a:extLst>
          </p:cNvPr>
          <p:cNvSpPr txBox="1"/>
          <p:nvPr/>
        </p:nvSpPr>
        <p:spPr>
          <a:xfrm>
            <a:off x="4040750" y="1836796"/>
            <a:ext cx="717550" cy="646331"/>
          </a:xfrm>
          <a:prstGeom prst="rect">
            <a:avLst/>
          </a:prstGeom>
          <a:noFill/>
        </p:spPr>
        <p:txBody>
          <a:bodyPr wrap="square" rtlCol="0">
            <a:spAutoFit/>
          </a:bodyPr>
          <a:lstStyle/>
          <a:p>
            <a:pPr algn="ctr"/>
            <a:r>
              <a:rPr lang="en-GB" sz="3600" b="1">
                <a:solidFill>
                  <a:srgbClr val="0D3E56"/>
                </a:solidFill>
                <a:latin typeface="Franklin Gothic Medium" panose="020B0603020102020204" pitchFamily="34" charset="0"/>
                <a:cs typeface="Calibri" panose="020F0502020204030204" pitchFamily="34" charset="0"/>
              </a:rPr>
              <a:t>2</a:t>
            </a:r>
            <a:endParaRPr lang="en-GB" sz="2800" b="1">
              <a:solidFill>
                <a:srgbClr val="4186A2"/>
              </a:solidFill>
              <a:latin typeface="Franklin Gothic Medium" panose="020B0603020102020204" pitchFamily="34" charset="0"/>
            </a:endParaRPr>
          </a:p>
        </p:txBody>
      </p:sp>
      <p:sp>
        <p:nvSpPr>
          <p:cNvPr id="20" name="TextBox 19">
            <a:extLst>
              <a:ext uri="{FF2B5EF4-FFF2-40B4-BE49-F238E27FC236}">
                <a16:creationId xmlns:a16="http://schemas.microsoft.com/office/drawing/2014/main" id="{6F5A36A6-3AAE-F244-A89B-AB97474E63B5}"/>
              </a:ext>
            </a:extLst>
          </p:cNvPr>
          <p:cNvSpPr txBox="1"/>
          <p:nvPr/>
        </p:nvSpPr>
        <p:spPr>
          <a:xfrm>
            <a:off x="4930009" y="1836796"/>
            <a:ext cx="717550" cy="646331"/>
          </a:xfrm>
          <a:prstGeom prst="rect">
            <a:avLst/>
          </a:prstGeom>
          <a:noFill/>
        </p:spPr>
        <p:txBody>
          <a:bodyPr wrap="square" rtlCol="0">
            <a:spAutoFit/>
          </a:bodyPr>
          <a:lstStyle/>
          <a:p>
            <a:pPr algn="ctr"/>
            <a:r>
              <a:rPr lang="en-GB" sz="3600" b="1">
                <a:solidFill>
                  <a:srgbClr val="0D3E56"/>
                </a:solidFill>
                <a:latin typeface="Franklin Gothic Medium" panose="020B0603020102020204" pitchFamily="34" charset="0"/>
                <a:cs typeface="Calibri" panose="020F0502020204030204" pitchFamily="34" charset="0"/>
              </a:rPr>
              <a:t>3</a:t>
            </a:r>
            <a:endParaRPr lang="en-GB" sz="2800" b="1">
              <a:solidFill>
                <a:srgbClr val="4186A2"/>
              </a:solidFill>
              <a:latin typeface="Franklin Gothic Medium" panose="020B0603020102020204" pitchFamily="34" charset="0"/>
            </a:endParaRPr>
          </a:p>
        </p:txBody>
      </p:sp>
      <p:pic>
        <p:nvPicPr>
          <p:cNvPr id="17" name="Picture 5" descr="Picture 5">
            <a:extLst>
              <a:ext uri="{FF2B5EF4-FFF2-40B4-BE49-F238E27FC236}">
                <a16:creationId xmlns:a16="http://schemas.microsoft.com/office/drawing/2014/main" id="{8EFCB4CA-CA23-A545-BEA2-B1849547D11E}"/>
              </a:ext>
            </a:extLst>
          </p:cNvPr>
          <p:cNvPicPr>
            <a:picLocks noChangeAspect="1"/>
          </p:cNvPicPr>
          <p:nvPr/>
        </p:nvPicPr>
        <p:blipFill>
          <a:blip r:embed="rId4"/>
          <a:srcRect l="994" t="999" r="952" b="999"/>
          <a:stretch>
            <a:fillRect/>
          </a:stretch>
        </p:blipFill>
        <p:spPr>
          <a:xfrm>
            <a:off x="7447813" y="1791381"/>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2" name="Oval 1"/>
          <p:cNvSpPr/>
          <p:nvPr/>
        </p:nvSpPr>
        <p:spPr>
          <a:xfrm>
            <a:off x="6755693" y="1130544"/>
            <a:ext cx="5120077" cy="4996271"/>
          </a:xfrm>
          <a:prstGeom prst="ellipse">
            <a:avLst/>
          </a:prstGeom>
          <a:noFill/>
          <a:ln w="38100">
            <a:solidFill>
              <a:srgbClr val="0E3D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E3D56"/>
              </a:solidFill>
            </a:endParaRPr>
          </a:p>
        </p:txBody>
      </p:sp>
      <p:sp>
        <p:nvSpPr>
          <p:cNvPr id="21" name="TextBox 20">
            <a:extLst>
              <a:ext uri="{FF2B5EF4-FFF2-40B4-BE49-F238E27FC236}">
                <a16:creationId xmlns:a16="http://schemas.microsoft.com/office/drawing/2014/main" id="{9BCCCA78-1F6E-0C45-A136-49E79850ED1D}"/>
              </a:ext>
            </a:extLst>
          </p:cNvPr>
          <p:cNvSpPr txBox="1"/>
          <p:nvPr/>
        </p:nvSpPr>
        <p:spPr>
          <a:xfrm>
            <a:off x="9865012" y="4155541"/>
            <a:ext cx="717550" cy="646331"/>
          </a:xfrm>
          <a:prstGeom prst="rect">
            <a:avLst/>
          </a:prstGeom>
          <a:noFill/>
        </p:spPr>
        <p:txBody>
          <a:bodyPr wrap="square" rtlCol="0">
            <a:spAutoFit/>
          </a:bodyPr>
          <a:lstStyle/>
          <a:p>
            <a:pPr algn="ctr"/>
            <a:r>
              <a:rPr lang="en-GB" sz="3600" b="1">
                <a:solidFill>
                  <a:srgbClr val="0D3E56"/>
                </a:solidFill>
                <a:latin typeface="Franklin Gothic Medium" panose="020B0603020102020204" pitchFamily="34" charset="0"/>
                <a:cs typeface="Calibri" panose="020F0502020204030204" pitchFamily="34" charset="0"/>
              </a:rPr>
              <a:t>1</a:t>
            </a:r>
            <a:endParaRPr lang="en-GB" sz="2800" b="1">
              <a:solidFill>
                <a:srgbClr val="4186A2"/>
              </a:solidFill>
              <a:latin typeface="Franklin Gothic Medium" panose="020B0603020102020204" pitchFamily="34" charset="0"/>
            </a:endParaRPr>
          </a:p>
        </p:txBody>
      </p:sp>
      <p:sp>
        <p:nvSpPr>
          <p:cNvPr id="22" name="TextBox 21">
            <a:extLst>
              <a:ext uri="{FF2B5EF4-FFF2-40B4-BE49-F238E27FC236}">
                <a16:creationId xmlns:a16="http://schemas.microsoft.com/office/drawing/2014/main" id="{983721E0-D81F-C44B-94BB-C2E32A44ED92}"/>
              </a:ext>
            </a:extLst>
          </p:cNvPr>
          <p:cNvSpPr txBox="1"/>
          <p:nvPr/>
        </p:nvSpPr>
        <p:spPr>
          <a:xfrm>
            <a:off x="10605698" y="4698071"/>
            <a:ext cx="717550" cy="646331"/>
          </a:xfrm>
          <a:prstGeom prst="rect">
            <a:avLst/>
          </a:prstGeom>
          <a:noFill/>
        </p:spPr>
        <p:txBody>
          <a:bodyPr wrap="square" rtlCol="0">
            <a:spAutoFit/>
          </a:bodyPr>
          <a:lstStyle/>
          <a:p>
            <a:pPr algn="ctr"/>
            <a:r>
              <a:rPr lang="en-GB" sz="3600" b="1">
                <a:solidFill>
                  <a:srgbClr val="0D3E56"/>
                </a:solidFill>
                <a:latin typeface="Franklin Gothic Medium" panose="020B0603020102020204" pitchFamily="34" charset="0"/>
                <a:cs typeface="Calibri" panose="020F0502020204030204" pitchFamily="34" charset="0"/>
              </a:rPr>
              <a:t>2</a:t>
            </a:r>
            <a:endParaRPr lang="en-GB" sz="2800" b="1">
              <a:solidFill>
                <a:srgbClr val="4186A2"/>
              </a:solidFill>
              <a:latin typeface="Franklin Gothic Medium" panose="020B0603020102020204" pitchFamily="34" charset="0"/>
            </a:endParaRPr>
          </a:p>
        </p:txBody>
      </p:sp>
      <p:sp>
        <p:nvSpPr>
          <p:cNvPr id="28" name="TextBox 27">
            <a:extLst>
              <a:ext uri="{FF2B5EF4-FFF2-40B4-BE49-F238E27FC236}">
                <a16:creationId xmlns:a16="http://schemas.microsoft.com/office/drawing/2014/main" id="{10A1A9C8-1068-D748-A19D-3E297D4C15C7}"/>
              </a:ext>
            </a:extLst>
          </p:cNvPr>
          <p:cNvSpPr txBox="1"/>
          <p:nvPr/>
        </p:nvSpPr>
        <p:spPr>
          <a:xfrm>
            <a:off x="11145506" y="5202041"/>
            <a:ext cx="717550" cy="646331"/>
          </a:xfrm>
          <a:prstGeom prst="rect">
            <a:avLst/>
          </a:prstGeom>
          <a:noFill/>
        </p:spPr>
        <p:txBody>
          <a:bodyPr wrap="square" rtlCol="0">
            <a:spAutoFit/>
          </a:bodyPr>
          <a:lstStyle/>
          <a:p>
            <a:pPr algn="ctr"/>
            <a:r>
              <a:rPr lang="en-GB" sz="3600" b="1">
                <a:solidFill>
                  <a:srgbClr val="0D3E56"/>
                </a:solidFill>
                <a:latin typeface="Franklin Gothic Medium" panose="020B0603020102020204" pitchFamily="34" charset="0"/>
                <a:cs typeface="Calibri" panose="020F0502020204030204" pitchFamily="34" charset="0"/>
              </a:rPr>
              <a:t>3</a:t>
            </a:r>
            <a:endParaRPr lang="en-GB" sz="2800" b="1">
              <a:solidFill>
                <a:srgbClr val="4186A2"/>
              </a:solidFill>
              <a:latin typeface="Franklin Gothic Medium" panose="020B0603020102020204" pitchFamily="34" charset="0"/>
            </a:endParaRPr>
          </a:p>
        </p:txBody>
      </p:sp>
      <p:sp>
        <p:nvSpPr>
          <p:cNvPr id="29" name="TextBox 5">
            <a:extLst>
              <a:ext uri="{FF2B5EF4-FFF2-40B4-BE49-F238E27FC236}">
                <a16:creationId xmlns:a16="http://schemas.microsoft.com/office/drawing/2014/main" id="{C9BF9948-DE83-B94D-93F9-AC913E9924D4}"/>
              </a:ext>
            </a:extLst>
          </p:cNvPr>
          <p:cNvSpPr txBox="1"/>
          <p:nvPr/>
        </p:nvSpPr>
        <p:spPr>
          <a:xfrm>
            <a:off x="3332801" y="290959"/>
            <a:ext cx="5526396" cy="62613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10765">
              <a:defRPr sz="3600" b="1">
                <a:solidFill>
                  <a:srgbClr val="0D3E56"/>
                </a:solidFill>
                <a:latin typeface="Helvetica Neue"/>
                <a:ea typeface="Helvetica Neue"/>
                <a:cs typeface="Helvetica Neue"/>
                <a:sym typeface="Helvetica Neue"/>
              </a:defRPr>
            </a:lvl1pPr>
          </a:lstStyle>
          <a:p>
            <a:pPr algn="ctr"/>
            <a:r>
              <a:rPr lang="en-GB">
                <a:latin typeface="Franklin Gothic Medium" panose="020B0603020102020204" pitchFamily="34" charset="0"/>
              </a:rPr>
              <a:t>Yerkes-Dodson and C-me</a:t>
            </a:r>
            <a:endParaRPr>
              <a:latin typeface="Franklin Gothic Medium" panose="020B0603020102020204" pitchFamily="34" charset="0"/>
            </a:endParaRPr>
          </a:p>
        </p:txBody>
      </p:sp>
      <p:pic>
        <p:nvPicPr>
          <p:cNvPr id="10" name="Picture 9" descr="Chart&#10;&#10;Description automatically generated">
            <a:extLst>
              <a:ext uri="{FF2B5EF4-FFF2-40B4-BE49-F238E27FC236}">
                <a16:creationId xmlns:a16="http://schemas.microsoft.com/office/drawing/2014/main" id="{7558A740-84D9-6640-9E7F-201678AA7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601" y="2483127"/>
            <a:ext cx="5526396" cy="2395679"/>
          </a:xfrm>
          <a:prstGeom prst="rect">
            <a:avLst/>
          </a:prstGeom>
          <a:ln>
            <a:solidFill>
              <a:srgbClr val="6CA5AF"/>
            </a:solidFill>
          </a:ln>
        </p:spPr>
      </p:pic>
      <p:sp>
        <p:nvSpPr>
          <p:cNvPr id="14"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5" name="Picture 14" descr="Text&#10;&#10;Description automatically generated">
            <a:extLst>
              <a:ext uri="{FF2B5EF4-FFF2-40B4-BE49-F238E27FC236}">
                <a16:creationId xmlns:a16="http://schemas.microsoft.com/office/drawing/2014/main" id="{7C13AE2D-0087-2F40-B864-BB595FE821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145358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34FAF76-6F88-F542-AE57-AFFD8CAF8920}"/>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16" name="TextBox 15"/>
          <p:cNvSpPr txBox="1"/>
          <p:nvPr/>
        </p:nvSpPr>
        <p:spPr>
          <a:xfrm>
            <a:off x="968161" y="238703"/>
            <a:ext cx="10687049" cy="1077218"/>
          </a:xfrm>
          <a:prstGeom prst="rect">
            <a:avLst/>
          </a:prstGeom>
          <a:noFill/>
        </p:spPr>
        <p:txBody>
          <a:bodyPr wrap="square" rtlCol="0">
            <a:spAutoFit/>
          </a:bodyPr>
          <a:lstStyle/>
          <a:p>
            <a:pPr algn="ctr"/>
            <a:r>
              <a:rPr lang="en-US" sz="3600" b="1">
                <a:solidFill>
                  <a:srgbClr val="0D3E56"/>
                </a:solidFill>
                <a:latin typeface="Franklin Gothic Medium" panose="020B0603020102020204" pitchFamily="34" charset="0"/>
                <a:cs typeface="Calibri" panose="020F0502020204030204" pitchFamily="34" charset="0"/>
              </a:rPr>
              <a:t>High Performance </a:t>
            </a:r>
            <a:r>
              <a:rPr lang="en-US" sz="3600" b="1">
                <a:solidFill>
                  <a:srgbClr val="4186A2"/>
                </a:solidFill>
                <a:latin typeface="Franklin Gothic Medium" panose="020B0603020102020204" pitchFamily="34" charset="0"/>
                <a:cs typeface="Calibri" panose="020F0502020204030204" pitchFamily="34" charset="0"/>
              </a:rPr>
              <a:t>(Stretch Zone)</a:t>
            </a:r>
          </a:p>
          <a:p>
            <a:pPr algn="ctr"/>
            <a:r>
              <a:rPr lang="en-GB" sz="2800" b="1">
                <a:solidFill>
                  <a:srgbClr val="4186A2"/>
                </a:solidFill>
                <a:latin typeface="Franklin Gothic Medium" panose="020B0603020102020204" pitchFamily="34" charset="0"/>
              </a:rPr>
              <a:t>Playing to your colour strengths</a:t>
            </a:r>
          </a:p>
        </p:txBody>
      </p:sp>
      <p:pic>
        <p:nvPicPr>
          <p:cNvPr id="11" name="Picture 5" descr="Picture 5">
            <a:extLst>
              <a:ext uri="{FF2B5EF4-FFF2-40B4-BE49-F238E27FC236}">
                <a16:creationId xmlns:a16="http://schemas.microsoft.com/office/drawing/2014/main" id="{04B98557-AF0E-5844-A6A9-EAAF5985F799}"/>
              </a:ext>
            </a:extLst>
          </p:cNvPr>
          <p:cNvPicPr>
            <a:picLocks noChangeAspect="1"/>
          </p:cNvPicPr>
          <p:nvPr/>
        </p:nvPicPr>
        <p:blipFill>
          <a:blip r:embed="rId4"/>
          <a:srcRect l="994" t="999" r="952" b="999"/>
          <a:stretch>
            <a:fillRect/>
          </a:stretch>
        </p:blipFill>
        <p:spPr>
          <a:xfrm>
            <a:off x="4228082" y="1985330"/>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7" name="Text Box 29"/>
          <p:cNvSpPr txBox="1">
            <a:spLocks noChangeArrowheads="1"/>
          </p:cNvSpPr>
          <p:nvPr/>
        </p:nvSpPr>
        <p:spPr bwMode="auto">
          <a:xfrm>
            <a:off x="2683852" y="3969471"/>
            <a:ext cx="2577743" cy="2143472"/>
          </a:xfrm>
          <a:prstGeom prst="roundRect">
            <a:avLst/>
          </a:prstGeom>
          <a:solidFill>
            <a:srgbClr val="FFFFFF">
              <a:alpha val="70000"/>
            </a:srgbClr>
          </a:solidFill>
          <a:ln w="38100">
            <a:solidFill>
              <a:schemeClr val="accent6"/>
            </a:solidFill>
            <a:miter lim="800000"/>
            <a:headEnd/>
            <a:tailEnd/>
          </a:ln>
        </p:spPr>
        <p:txBody>
          <a:bodyPr rot="0" vert="horz" wrap="none" lIns="91440" tIns="180000" rIns="216000" bIns="45720" anchor="t" anchorCtr="0" upright="1">
            <a:noAutofit/>
          </a:bodyPr>
          <a:lstStyle/>
          <a:p>
            <a:pPr marL="215900" indent="-215900">
              <a:spcAft>
                <a:spcPts val="0"/>
              </a:spcAft>
              <a:buFont typeface="Arial" panose="020B0604020202020204" pitchFamily="34" charset="0"/>
              <a:buChar char="•"/>
            </a:pPr>
            <a:r>
              <a:rPr lang="en-US" sz="2100">
                <a:solidFill>
                  <a:srgbClr val="0D3E56"/>
                </a:solidFill>
                <a:latin typeface="Franklin Gothic Medium"/>
                <a:ea typeface="Times New Roman"/>
              </a:rPr>
              <a:t>Supportive</a:t>
            </a:r>
          </a:p>
          <a:p>
            <a:pPr marL="215900" indent="-215900">
              <a:spcAft>
                <a:spcPts val="0"/>
              </a:spcAft>
              <a:buFont typeface="Arial" panose="020B0604020202020204" pitchFamily="34" charset="0"/>
              <a:buChar char="•"/>
            </a:pPr>
            <a:r>
              <a:rPr lang="en-US" sz="2100">
                <a:solidFill>
                  <a:srgbClr val="0D3E56"/>
                </a:solidFill>
                <a:latin typeface="Franklin Gothic Medium"/>
                <a:ea typeface="Times New Roman"/>
              </a:rPr>
              <a:t>Values focused</a:t>
            </a:r>
          </a:p>
          <a:p>
            <a:pPr marL="215900" indent="-215900">
              <a:spcAft>
                <a:spcPts val="0"/>
              </a:spcAft>
              <a:buFont typeface="Arial" panose="020B0604020202020204" pitchFamily="34" charset="0"/>
              <a:buChar char="•"/>
            </a:pPr>
            <a:r>
              <a:rPr lang="en-US" sz="2100">
                <a:solidFill>
                  <a:srgbClr val="0D3E56"/>
                </a:solidFill>
                <a:latin typeface="Franklin Gothic Medium"/>
                <a:ea typeface="Times New Roman"/>
              </a:rPr>
              <a:t>Intentional</a:t>
            </a:r>
          </a:p>
          <a:p>
            <a:pPr marL="215900" indent="-215900">
              <a:spcAft>
                <a:spcPts val="0"/>
              </a:spcAft>
              <a:buFont typeface="Arial" panose="020B0604020202020204" pitchFamily="34" charset="0"/>
              <a:buChar char="•"/>
            </a:pPr>
            <a:r>
              <a:rPr lang="en-US" sz="2100">
                <a:solidFill>
                  <a:srgbClr val="0D3E56"/>
                </a:solidFill>
                <a:latin typeface="Franklin Gothic Medium"/>
                <a:ea typeface="Times New Roman"/>
              </a:rPr>
              <a:t>Considerate</a:t>
            </a:r>
          </a:p>
          <a:p>
            <a:pPr marL="215900" indent="-215900">
              <a:spcAft>
                <a:spcPts val="0"/>
              </a:spcAft>
              <a:buFont typeface="Arial" panose="020B0604020202020204" pitchFamily="34" charset="0"/>
              <a:buChar char="•"/>
            </a:pPr>
            <a:r>
              <a:rPr lang="en-US" sz="2100">
                <a:solidFill>
                  <a:srgbClr val="0D3E56"/>
                </a:solidFill>
                <a:latin typeface="Franklin Gothic Medium"/>
                <a:ea typeface="Times New Roman"/>
              </a:rPr>
              <a:t>People orientated</a:t>
            </a:r>
            <a:endParaRPr lang="en-US" sz="2100">
              <a:solidFill>
                <a:srgbClr val="0D3E56"/>
              </a:solidFill>
              <a:latin typeface="Franklin Gothic Medium" panose="020B0603020102020204" pitchFamily="34" charset="0"/>
              <a:ea typeface="Times New Roman"/>
            </a:endParaRPr>
          </a:p>
        </p:txBody>
      </p:sp>
      <p:sp>
        <p:nvSpPr>
          <p:cNvPr id="9" name="Text Box 30"/>
          <p:cNvSpPr txBox="1">
            <a:spLocks noChangeArrowheads="1"/>
          </p:cNvSpPr>
          <p:nvPr/>
        </p:nvSpPr>
        <p:spPr bwMode="auto">
          <a:xfrm>
            <a:off x="6911935" y="3969471"/>
            <a:ext cx="2596210" cy="2143472"/>
          </a:xfrm>
          <a:prstGeom prst="roundRect">
            <a:avLst/>
          </a:prstGeom>
          <a:solidFill>
            <a:srgbClr val="FFFFFF">
              <a:alpha val="70000"/>
            </a:srgbClr>
          </a:solidFill>
          <a:ln w="38100">
            <a:solidFill>
              <a:srgbClr val="FFD300"/>
            </a:solidFill>
            <a:miter lim="800000"/>
            <a:headEnd/>
            <a:tailEnd/>
          </a:ln>
        </p:spPr>
        <p:txBody>
          <a:bodyPr rot="0" vert="horz" wrap="square" lIns="91440" tIns="72000" rIns="91440" bIns="45720" anchor="ctr" anchorCtr="0" upright="1">
            <a:noAutofit/>
          </a:bodyPr>
          <a:lstStyle/>
          <a:p>
            <a:pPr marL="177800" indent="-177800">
              <a:spcAft>
                <a:spcPts val="0"/>
              </a:spcAft>
              <a:buFont typeface="Arial" panose="020B0604020202020204" pitchFamily="34" charset="0"/>
              <a:buChar char="•"/>
            </a:pPr>
            <a:r>
              <a:rPr lang="en-US" sz="2100">
                <a:solidFill>
                  <a:srgbClr val="0D3E56"/>
                </a:solidFill>
                <a:latin typeface="Franklin Gothic Medium" panose="020B0603020102020204" pitchFamily="34" charset="0"/>
                <a:ea typeface="Times New Roman"/>
              </a:rPr>
              <a:t>Creative</a:t>
            </a:r>
          </a:p>
          <a:p>
            <a:pPr marL="177800" indent="-177800">
              <a:spcAft>
                <a:spcPts val="0"/>
              </a:spcAft>
              <a:buFont typeface="Arial" panose="020B0604020202020204" pitchFamily="34" charset="0"/>
              <a:buChar char="•"/>
            </a:pPr>
            <a:r>
              <a:rPr lang="en-US" sz="2100">
                <a:solidFill>
                  <a:srgbClr val="0D3E56"/>
                </a:solidFill>
                <a:latin typeface="Franklin Gothic Medium" panose="020B0603020102020204" pitchFamily="34" charset="0"/>
                <a:ea typeface="Times New Roman"/>
              </a:rPr>
              <a:t>Inspiring</a:t>
            </a:r>
          </a:p>
          <a:p>
            <a:pPr marL="177800" indent="-177800">
              <a:spcAft>
                <a:spcPts val="0"/>
              </a:spcAft>
              <a:buFont typeface="Arial" panose="020B0604020202020204" pitchFamily="34" charset="0"/>
              <a:buChar char="•"/>
            </a:pPr>
            <a:r>
              <a:rPr lang="en-US" sz="2100">
                <a:solidFill>
                  <a:srgbClr val="0D3E56"/>
                </a:solidFill>
                <a:latin typeface="Franklin Gothic Medium" panose="020B0603020102020204" pitchFamily="34" charset="0"/>
                <a:ea typeface="Times New Roman"/>
              </a:rPr>
              <a:t>Motivated</a:t>
            </a:r>
          </a:p>
          <a:p>
            <a:pPr marL="177800" indent="-177800">
              <a:spcAft>
                <a:spcPts val="0"/>
              </a:spcAft>
              <a:buFont typeface="Arial" panose="020B0604020202020204" pitchFamily="34" charset="0"/>
              <a:buChar char="•"/>
            </a:pPr>
            <a:r>
              <a:rPr lang="en-US" sz="2100">
                <a:solidFill>
                  <a:srgbClr val="0D3E56"/>
                </a:solidFill>
                <a:latin typeface="Franklin Gothic Medium" panose="020B0603020102020204" pitchFamily="34" charset="0"/>
                <a:ea typeface="Times New Roman"/>
              </a:rPr>
              <a:t>Visionary</a:t>
            </a:r>
          </a:p>
          <a:p>
            <a:pPr marL="177800" indent="-177800">
              <a:spcAft>
                <a:spcPts val="0"/>
              </a:spcAft>
              <a:buFont typeface="Arial" panose="020B0604020202020204" pitchFamily="34" charset="0"/>
              <a:buChar char="•"/>
            </a:pPr>
            <a:r>
              <a:rPr lang="en-US" sz="2100">
                <a:solidFill>
                  <a:srgbClr val="0D3E56"/>
                </a:solidFill>
                <a:latin typeface="Franklin Gothic Medium" panose="020B0603020102020204" pitchFamily="34" charset="0"/>
                <a:ea typeface="Times New Roman"/>
              </a:rPr>
              <a:t>Positive</a:t>
            </a:r>
          </a:p>
        </p:txBody>
      </p:sp>
      <p:sp>
        <p:nvSpPr>
          <p:cNvPr id="12" name="Text Box 31"/>
          <p:cNvSpPr txBox="1">
            <a:spLocks noChangeArrowheads="1"/>
          </p:cNvSpPr>
          <p:nvPr/>
        </p:nvSpPr>
        <p:spPr bwMode="auto">
          <a:xfrm>
            <a:off x="2683853" y="1467238"/>
            <a:ext cx="2596211" cy="2240632"/>
          </a:xfrm>
          <a:prstGeom prst="roundRect">
            <a:avLst/>
          </a:prstGeom>
          <a:solidFill>
            <a:srgbClr val="FFFFFF">
              <a:alpha val="70000"/>
            </a:srgbClr>
          </a:solidFill>
          <a:ln w="38100">
            <a:solidFill>
              <a:srgbClr val="16AFE5"/>
            </a:solidFill>
            <a:miter lim="800000"/>
            <a:headEnd/>
            <a:tailEnd/>
          </a:ln>
        </p:spPr>
        <p:txBody>
          <a:bodyPr rot="0" vert="horz" wrap="square" lIns="91440" tIns="216000" rIns="91440" bIns="45720" anchor="t" anchorCtr="0" upright="1">
            <a:noAutofit/>
          </a:bodyPr>
          <a:lstStyle/>
          <a:p>
            <a:pPr marL="215900" indent="-215900">
              <a:spcAft>
                <a:spcPts val="0"/>
              </a:spcAft>
              <a:buFont typeface="Arial" panose="020B0604020202020204" pitchFamily="34" charset="0"/>
              <a:buChar char="•"/>
            </a:pPr>
            <a:r>
              <a:rPr lang="en-US" sz="2100">
                <a:solidFill>
                  <a:srgbClr val="0D3E56"/>
                </a:solidFill>
                <a:latin typeface="Franklin Gothic Medium" panose="020B0603020102020204" pitchFamily="34" charset="0"/>
                <a:ea typeface="Times New Roman"/>
              </a:rPr>
              <a:t>Focused</a:t>
            </a:r>
          </a:p>
          <a:p>
            <a:pPr marL="215900" indent="-215900">
              <a:spcAft>
                <a:spcPts val="0"/>
              </a:spcAft>
              <a:buFont typeface="Arial" panose="020B0604020202020204" pitchFamily="34" charset="0"/>
              <a:buChar char="•"/>
            </a:pPr>
            <a:r>
              <a:rPr lang="en-US" sz="2100">
                <a:solidFill>
                  <a:srgbClr val="0D3E56"/>
                </a:solidFill>
                <a:latin typeface="Franklin Gothic Medium" panose="020B0603020102020204" pitchFamily="34" charset="0"/>
                <a:ea typeface="Times New Roman"/>
              </a:rPr>
              <a:t>Detailed</a:t>
            </a:r>
          </a:p>
          <a:p>
            <a:pPr marL="215900" indent="-215900">
              <a:spcAft>
                <a:spcPts val="0"/>
              </a:spcAft>
              <a:buFont typeface="Arial" panose="020B0604020202020204" pitchFamily="34" charset="0"/>
              <a:buChar char="•"/>
            </a:pPr>
            <a:r>
              <a:rPr lang="en-US" sz="2100" err="1">
                <a:solidFill>
                  <a:srgbClr val="0D3E56"/>
                </a:solidFill>
                <a:latin typeface="Franklin Gothic Medium" panose="020B0603020102020204" pitchFamily="34" charset="0"/>
                <a:ea typeface="Times New Roman"/>
              </a:rPr>
              <a:t>Organised</a:t>
            </a:r>
            <a:endParaRPr lang="en-US" sz="2100">
              <a:solidFill>
                <a:srgbClr val="0D3E56"/>
              </a:solidFill>
              <a:latin typeface="Franklin Gothic Medium" panose="020B0603020102020204" pitchFamily="34" charset="0"/>
              <a:ea typeface="Times New Roman"/>
            </a:endParaRPr>
          </a:p>
          <a:p>
            <a:pPr marL="215900" indent="-215900">
              <a:spcAft>
                <a:spcPts val="0"/>
              </a:spcAft>
              <a:buFont typeface="Arial" panose="020B0604020202020204" pitchFamily="34" charset="0"/>
              <a:buChar char="•"/>
            </a:pPr>
            <a:r>
              <a:rPr lang="en-US" sz="2100">
                <a:solidFill>
                  <a:srgbClr val="0D3E56"/>
                </a:solidFill>
                <a:latin typeface="Franklin Gothic Medium" panose="020B0603020102020204" pitchFamily="34" charset="0"/>
                <a:ea typeface="Times New Roman"/>
              </a:rPr>
              <a:t>Reflective</a:t>
            </a:r>
          </a:p>
          <a:p>
            <a:pPr marL="215900" indent="-215900">
              <a:spcAft>
                <a:spcPts val="0"/>
              </a:spcAft>
              <a:buFont typeface="Arial" panose="020B0604020202020204" pitchFamily="34" charset="0"/>
              <a:buChar char="•"/>
            </a:pPr>
            <a:r>
              <a:rPr lang="en-US" sz="2100">
                <a:solidFill>
                  <a:srgbClr val="0D3E56"/>
                </a:solidFill>
                <a:latin typeface="Franklin Gothic Medium" panose="020B0603020102020204" pitchFamily="34" charset="0"/>
                <a:ea typeface="Times New Roman"/>
              </a:rPr>
              <a:t>Critical thinker</a:t>
            </a:r>
          </a:p>
        </p:txBody>
      </p:sp>
      <p:sp>
        <p:nvSpPr>
          <p:cNvPr id="13" name="Text Box 28"/>
          <p:cNvSpPr txBox="1">
            <a:spLocks noChangeArrowheads="1"/>
          </p:cNvSpPr>
          <p:nvPr/>
        </p:nvSpPr>
        <p:spPr bwMode="auto">
          <a:xfrm>
            <a:off x="6911935" y="1467238"/>
            <a:ext cx="2596210" cy="2240632"/>
          </a:xfrm>
          <a:prstGeom prst="roundRect">
            <a:avLst/>
          </a:prstGeom>
          <a:solidFill>
            <a:srgbClr val="FFFFFF">
              <a:alpha val="70000"/>
            </a:srgbClr>
          </a:solidFill>
          <a:ln w="38100">
            <a:solidFill>
              <a:srgbClr val="FF0000"/>
            </a:solidFill>
            <a:miter lim="800000"/>
            <a:headEnd/>
            <a:tailEnd/>
          </a:ln>
        </p:spPr>
        <p:txBody>
          <a:bodyPr rot="0" vert="horz" wrap="square" lIns="91440" tIns="216000" rIns="91440" bIns="45720" anchor="t" anchorCtr="0" upright="1">
            <a:noAutofit/>
          </a:bodyPr>
          <a:lstStyle/>
          <a:p>
            <a:pPr marL="177800" indent="-177800">
              <a:spcAft>
                <a:spcPts val="0"/>
              </a:spcAft>
              <a:buFont typeface="Arial" panose="020B0604020202020204" pitchFamily="34" charset="0"/>
              <a:buChar char="•"/>
            </a:pPr>
            <a:r>
              <a:rPr lang="en-US" sz="2100">
                <a:solidFill>
                  <a:srgbClr val="0D3E56"/>
                </a:solidFill>
                <a:latin typeface="Franklin Gothic Medium" panose="020B0603020102020204" pitchFamily="34" charset="0"/>
                <a:ea typeface="Times New Roman"/>
              </a:rPr>
              <a:t>Decisive</a:t>
            </a:r>
          </a:p>
          <a:p>
            <a:pPr marL="177800" indent="-177800">
              <a:spcAft>
                <a:spcPts val="0"/>
              </a:spcAft>
              <a:buFont typeface="Arial" panose="020B0604020202020204" pitchFamily="34" charset="0"/>
              <a:buChar char="•"/>
            </a:pPr>
            <a:r>
              <a:rPr lang="en-US" sz="2100">
                <a:solidFill>
                  <a:srgbClr val="0D3E56"/>
                </a:solidFill>
                <a:latin typeface="Franklin Gothic Medium" panose="020B0603020102020204" pitchFamily="34" charset="0"/>
                <a:ea typeface="Times New Roman"/>
              </a:rPr>
              <a:t>Determined</a:t>
            </a:r>
          </a:p>
          <a:p>
            <a:pPr marL="177800" indent="-177800">
              <a:spcAft>
                <a:spcPts val="0"/>
              </a:spcAft>
              <a:buFont typeface="Arial" panose="020B0604020202020204" pitchFamily="34" charset="0"/>
              <a:buChar char="•"/>
            </a:pPr>
            <a:r>
              <a:rPr lang="en-US" sz="2100">
                <a:solidFill>
                  <a:srgbClr val="0D3E56"/>
                </a:solidFill>
                <a:latin typeface="Franklin Gothic Medium" panose="020B0603020102020204" pitchFamily="34" charset="0"/>
                <a:ea typeface="Times New Roman"/>
              </a:rPr>
              <a:t>Action orientated</a:t>
            </a:r>
          </a:p>
          <a:p>
            <a:pPr marL="177800" indent="-177800">
              <a:spcAft>
                <a:spcPts val="0"/>
              </a:spcAft>
              <a:buFont typeface="Arial" panose="020B0604020202020204" pitchFamily="34" charset="0"/>
              <a:buChar char="•"/>
            </a:pPr>
            <a:r>
              <a:rPr lang="en-US" sz="2100">
                <a:solidFill>
                  <a:srgbClr val="0D3E56"/>
                </a:solidFill>
                <a:latin typeface="Franklin Gothic Medium" panose="020B0603020102020204" pitchFamily="34" charset="0"/>
                <a:ea typeface="Times New Roman"/>
              </a:rPr>
              <a:t>Confident</a:t>
            </a:r>
          </a:p>
          <a:p>
            <a:pPr marL="177800" indent="-177800">
              <a:spcAft>
                <a:spcPts val="0"/>
              </a:spcAft>
              <a:buFont typeface="Arial" panose="020B0604020202020204" pitchFamily="34" charset="0"/>
              <a:buChar char="•"/>
            </a:pPr>
            <a:r>
              <a:rPr lang="en-US" sz="2100">
                <a:solidFill>
                  <a:srgbClr val="0D3E56"/>
                </a:solidFill>
                <a:latin typeface="Franklin Gothic Medium" panose="020B0603020102020204" pitchFamily="34" charset="0"/>
                <a:ea typeface="Times New Roman"/>
              </a:rPr>
              <a:t>Assertive</a:t>
            </a:r>
          </a:p>
        </p:txBody>
      </p:sp>
      <p:sp>
        <p:nvSpPr>
          <p:cNvPr id="15"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7" name="Picture 16" descr="Text&#10;&#10;Description automatically generated">
            <a:extLst>
              <a:ext uri="{FF2B5EF4-FFF2-40B4-BE49-F238E27FC236}">
                <a16:creationId xmlns:a16="http://schemas.microsoft.com/office/drawing/2014/main" id="{86E484C5-C6FC-5343-8879-D044A0BA7C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254263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3DD9E61-D748-F246-AD0D-02528644809B}"/>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178" name="TextBox 10"/>
          <p:cNvSpPr txBox="1"/>
          <p:nvPr/>
        </p:nvSpPr>
        <p:spPr>
          <a:xfrm>
            <a:off x="2779839" y="281989"/>
            <a:ext cx="8204721" cy="618918"/>
          </a:xfrm>
          <a:prstGeom prst="rect">
            <a:avLst/>
          </a:prstGeom>
          <a:ln w="12700">
            <a:miter lim="400000"/>
          </a:ln>
          <a:extLst>
            <a:ext uri="{C572A759-6A51-4108-AA02-DFA0A04FC94B}">
              <ma14:wrappingTextBoxFlag xmlns:ma14="http://schemas.microsoft.com/office/mac/drawingml/2011/main" xmlns="" val="1"/>
            </a:ext>
          </a:extLst>
        </p:spPr>
        <p:txBody>
          <a:bodyPr wrap="square" lIns="32146" tIns="32146" rIns="32146" bIns="32146">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pPr algn="ctr"/>
            <a:r>
              <a:rPr lang="en-GB" sz="3600"/>
              <a:t>Triggers that take us into the stress zone</a:t>
            </a:r>
            <a:endParaRPr sz="3600"/>
          </a:p>
        </p:txBody>
      </p:sp>
      <p:sp>
        <p:nvSpPr>
          <p:cNvPr id="183" name="Oval"/>
          <p:cNvSpPr/>
          <p:nvPr/>
        </p:nvSpPr>
        <p:spPr>
          <a:xfrm>
            <a:off x="5159080" y="2882628"/>
            <a:ext cx="1873840" cy="1855031"/>
          </a:xfrm>
          <a:prstGeom prst="ellipse">
            <a:avLst/>
          </a:prstGeom>
          <a:solidFill>
            <a:srgbClr val="FFFFFF"/>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400"/>
          </a:p>
        </p:txBody>
      </p:sp>
      <p:pic>
        <p:nvPicPr>
          <p:cNvPr id="184" name="Picture 5" descr="Picture 5"/>
          <p:cNvPicPr>
            <a:picLocks noChangeAspect="1"/>
          </p:cNvPicPr>
          <p:nvPr/>
        </p:nvPicPr>
        <p:blipFill>
          <a:blip r:embed="rId4"/>
          <a:srcRect l="994" t="999" r="952" b="999"/>
          <a:stretch>
            <a:fillRect/>
          </a:stretch>
        </p:blipFill>
        <p:spPr>
          <a:xfrm>
            <a:off x="4227981" y="1943150"/>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181" name="Rounded Rectangle"/>
          <p:cNvSpPr/>
          <p:nvPr/>
        </p:nvSpPr>
        <p:spPr>
          <a:xfrm>
            <a:off x="8410697" y="4737659"/>
            <a:ext cx="3645524" cy="1475939"/>
          </a:xfrm>
          <a:prstGeom prst="roundRect">
            <a:avLst>
              <a:gd name="adj" fmla="val 14520"/>
            </a:avLst>
          </a:prstGeom>
          <a:solidFill>
            <a:schemeClr val="bg1">
              <a:alpha val="36000"/>
            </a:schemeClr>
          </a:solidFill>
          <a:ln w="38100">
            <a:solidFill>
              <a:srgbClr val="FFD300"/>
            </a:solidFill>
            <a:miter lim="400000"/>
          </a:ln>
        </p:spPr>
        <p:txBody>
          <a:bodyPr lIns="35718" tIns="35718" rIns="35718" bIns="35718" anchor="ct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Exclusion </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Disapproval or criticism</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Too much focus on detail</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Lack of collaboration or fun</a:t>
            </a:r>
          </a:p>
        </p:txBody>
      </p:sp>
      <p:sp>
        <p:nvSpPr>
          <p:cNvPr id="25" name="Right Arrow 24">
            <a:extLst>
              <a:ext uri="{FF2B5EF4-FFF2-40B4-BE49-F238E27FC236}">
                <a16:creationId xmlns:a16="http://schemas.microsoft.com/office/drawing/2014/main" id="{89CF10FF-66E2-0040-A52A-45C331E6678B}"/>
              </a:ext>
            </a:extLst>
          </p:cNvPr>
          <p:cNvSpPr/>
          <p:nvPr/>
        </p:nvSpPr>
        <p:spPr>
          <a:xfrm rot="2404986">
            <a:off x="7119146" y="4771798"/>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0" name="Rounded Rectangle"/>
          <p:cNvSpPr/>
          <p:nvPr/>
        </p:nvSpPr>
        <p:spPr>
          <a:xfrm>
            <a:off x="8454285" y="1524160"/>
            <a:ext cx="3601936" cy="1475938"/>
          </a:xfrm>
          <a:prstGeom prst="roundRect">
            <a:avLst>
              <a:gd name="adj" fmla="val 14520"/>
            </a:avLst>
          </a:prstGeom>
          <a:solidFill>
            <a:schemeClr val="bg1">
              <a:alpha val="36000"/>
            </a:schemeClr>
          </a:solidFill>
          <a:ln w="38100">
            <a:solidFill>
              <a:srgbClr val="FF0000"/>
            </a:solidFill>
            <a:miter lim="400000"/>
          </a:ln>
        </p:spPr>
        <p:txBody>
          <a:bodyPr lIns="35718" tIns="35718" rIns="35718" bIns="35718" anchor="ct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Loss of control</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Too slow a pace</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Too much detail</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Endless discussion</a:t>
            </a:r>
          </a:p>
        </p:txBody>
      </p:sp>
      <p:sp>
        <p:nvSpPr>
          <p:cNvPr id="27" name="Right Arrow 26">
            <a:extLst>
              <a:ext uri="{FF2B5EF4-FFF2-40B4-BE49-F238E27FC236}">
                <a16:creationId xmlns:a16="http://schemas.microsoft.com/office/drawing/2014/main" id="{DFBEDFBE-6561-1D4D-8C48-23F5BD145C3D}"/>
              </a:ext>
            </a:extLst>
          </p:cNvPr>
          <p:cNvSpPr/>
          <p:nvPr/>
        </p:nvSpPr>
        <p:spPr>
          <a:xfrm rot="18925528">
            <a:off x="6963166" y="2092141"/>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6" name="Rounded Rectangle"/>
          <p:cNvSpPr/>
          <p:nvPr/>
        </p:nvSpPr>
        <p:spPr>
          <a:xfrm>
            <a:off x="97215" y="1533392"/>
            <a:ext cx="3637422" cy="1475938"/>
          </a:xfrm>
          <a:prstGeom prst="roundRect">
            <a:avLst>
              <a:gd name="adj" fmla="val 14520"/>
            </a:avLst>
          </a:prstGeom>
          <a:solidFill>
            <a:schemeClr val="bg1">
              <a:alpha val="36000"/>
            </a:schemeClr>
          </a:solidFill>
          <a:ln w="38100">
            <a:solidFill>
              <a:srgbClr val="16AFE5"/>
            </a:solidFill>
            <a:miter lim="400000"/>
          </a:ln>
        </p:spPr>
        <p:txBody>
          <a:bodyPr lIns="35718" tIns="35718" rIns="35718" bIns="35718" anchor="ct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Incoherent plans</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Insufficient preparation time</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Last minute changes</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Too many ideas</a:t>
            </a:r>
            <a:endParaRPr sz="2100"/>
          </a:p>
        </p:txBody>
      </p:sp>
      <p:sp>
        <p:nvSpPr>
          <p:cNvPr id="28" name="Right Arrow 27">
            <a:extLst>
              <a:ext uri="{FF2B5EF4-FFF2-40B4-BE49-F238E27FC236}">
                <a16:creationId xmlns:a16="http://schemas.microsoft.com/office/drawing/2014/main" id="{74D2AD8D-A65B-B241-A4D6-919F29F9D8AC}"/>
              </a:ext>
            </a:extLst>
          </p:cNvPr>
          <p:cNvSpPr/>
          <p:nvPr/>
        </p:nvSpPr>
        <p:spPr>
          <a:xfrm rot="13349729">
            <a:off x="4247244" y="2285580"/>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2" name="Rounded Rectangle"/>
          <p:cNvSpPr/>
          <p:nvPr/>
        </p:nvSpPr>
        <p:spPr>
          <a:xfrm>
            <a:off x="97215" y="4573559"/>
            <a:ext cx="3629669" cy="1475939"/>
          </a:xfrm>
          <a:prstGeom prst="roundRect">
            <a:avLst>
              <a:gd name="adj" fmla="val 14520"/>
            </a:avLst>
          </a:prstGeom>
          <a:solidFill>
            <a:schemeClr val="bg1">
              <a:alpha val="36000"/>
            </a:schemeClr>
          </a:solidFill>
          <a:ln w="38100">
            <a:solidFill>
              <a:srgbClr val="6AB050"/>
            </a:solidFill>
            <a:miter lim="400000"/>
          </a:ln>
        </p:spPr>
        <p:txBody>
          <a:bodyPr lIns="35718" tIns="35718" rIns="35718" bIns="35718" anchor="ct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Feeling rushed</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Devaluing of others</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Conflict &amp; tension</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Undermining of values</a:t>
            </a:r>
          </a:p>
        </p:txBody>
      </p:sp>
      <p:sp>
        <p:nvSpPr>
          <p:cNvPr id="29" name="Right Arrow 28">
            <a:extLst>
              <a:ext uri="{FF2B5EF4-FFF2-40B4-BE49-F238E27FC236}">
                <a16:creationId xmlns:a16="http://schemas.microsoft.com/office/drawing/2014/main" id="{DABE7E10-70F3-8746-9912-8BBD391846C6}"/>
              </a:ext>
            </a:extLst>
          </p:cNvPr>
          <p:cNvSpPr/>
          <p:nvPr/>
        </p:nvSpPr>
        <p:spPr>
          <a:xfrm rot="8124173">
            <a:off x="4173950" y="4822794"/>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4F45C08D-B6C0-4982-BFF9-8CDCD98C880C}"/>
              </a:ext>
            </a:extLst>
          </p:cNvPr>
          <p:cNvSpPr/>
          <p:nvPr/>
        </p:nvSpPr>
        <p:spPr>
          <a:xfrm>
            <a:off x="3662107" y="1415611"/>
            <a:ext cx="4867786" cy="4873264"/>
          </a:xfrm>
          <a:prstGeom prst="ellipse">
            <a:avLst/>
          </a:prstGeom>
          <a:noFill/>
          <a:ln w="38100">
            <a:solidFill>
              <a:srgbClr val="0E3D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A9F1DAD-9AC0-194F-A752-068564BA887C}"/>
              </a:ext>
            </a:extLst>
          </p:cNvPr>
          <p:cNvSpPr/>
          <p:nvPr/>
        </p:nvSpPr>
        <p:spPr>
          <a:xfrm>
            <a:off x="255912" y="3209562"/>
            <a:ext cx="6096000" cy="307777"/>
          </a:xfrm>
          <a:prstGeom prst="rect">
            <a:avLst/>
          </a:prstGeom>
        </p:spPr>
        <p:txBody>
          <a:bodyPr>
            <a:spAutoFit/>
          </a:bodyP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endParaRPr lang="en-US"/>
          </a:p>
        </p:txBody>
      </p:sp>
      <p:sp>
        <p:nvSpPr>
          <p:cNvPr id="21"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23" name="Picture 22" descr="Text&#10;&#10;Description automatically generated">
            <a:extLst>
              <a:ext uri="{FF2B5EF4-FFF2-40B4-BE49-F238E27FC236}">
                <a16:creationId xmlns:a16="http://schemas.microsoft.com/office/drawing/2014/main" id="{742EAE95-83E5-8046-B657-5883806F4F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41196151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0" grpId="0" animBg="1"/>
      <p:bldP spid="176" grpId="0" animBg="1"/>
      <p:bldP spid="18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D6D584F-6876-3F4F-B857-1A6DF295C59C}"/>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182" name="Rounded Rectangle"/>
          <p:cNvSpPr/>
          <p:nvPr/>
        </p:nvSpPr>
        <p:spPr>
          <a:xfrm>
            <a:off x="176398" y="4748906"/>
            <a:ext cx="3393291" cy="1435646"/>
          </a:xfrm>
          <a:prstGeom prst="roundRect">
            <a:avLst>
              <a:gd name="adj" fmla="val 14520"/>
            </a:avLst>
          </a:prstGeom>
          <a:ln w="38100">
            <a:solidFill>
              <a:srgbClr val="6AB050"/>
            </a:solidFill>
            <a:miter lim="400000"/>
          </a:ln>
        </p:spPr>
        <p:txBody>
          <a:bodyPr lIns="35718" tIns="35718" rIns="35718" bIns="35718" anchor="ct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Anxiety</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Being overwhelmed</a:t>
            </a:r>
            <a:endParaRPr lang="en-GB" sz="2100">
              <a:latin typeface="Franklin Gothic Medium" panose="020B0603020102020204" pitchFamily="34" charset="0"/>
            </a:endParaRP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Internalising &amp; distancing</a:t>
            </a:r>
            <a:endParaRPr lang="en-GB" sz="2100">
              <a:latin typeface="Franklin Gothic Medium" panose="020B0603020102020204" pitchFamily="34" charset="0"/>
            </a:endParaRP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Becoming less supportive</a:t>
            </a:r>
          </a:p>
        </p:txBody>
      </p:sp>
      <p:sp>
        <p:nvSpPr>
          <p:cNvPr id="180" name="Rounded Rectangle"/>
          <p:cNvSpPr/>
          <p:nvPr/>
        </p:nvSpPr>
        <p:spPr>
          <a:xfrm>
            <a:off x="8637063" y="1566570"/>
            <a:ext cx="3303962" cy="1435646"/>
          </a:xfrm>
          <a:prstGeom prst="roundRect">
            <a:avLst>
              <a:gd name="adj" fmla="val 14520"/>
            </a:avLst>
          </a:prstGeom>
          <a:ln w="38100">
            <a:solidFill>
              <a:srgbClr val="FF0000"/>
            </a:solidFill>
            <a:miter lim="400000"/>
          </a:ln>
        </p:spPr>
        <p:txBody>
          <a:bodyPr lIns="35718" tIns="35718" rIns="35718" bIns="35718" anchor="ct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Frustration</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Rushed decisions</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Overly zealous</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Impatience</a:t>
            </a:r>
          </a:p>
        </p:txBody>
      </p:sp>
      <p:sp>
        <p:nvSpPr>
          <p:cNvPr id="181" name="Rounded Rectangle"/>
          <p:cNvSpPr/>
          <p:nvPr/>
        </p:nvSpPr>
        <p:spPr>
          <a:xfrm>
            <a:off x="8610247" y="4784193"/>
            <a:ext cx="3307037" cy="1419338"/>
          </a:xfrm>
          <a:prstGeom prst="roundRect">
            <a:avLst>
              <a:gd name="adj" fmla="val 14520"/>
            </a:avLst>
          </a:prstGeom>
          <a:ln w="38100">
            <a:solidFill>
              <a:srgbClr val="FFD300"/>
            </a:solidFill>
            <a:miter lim="400000"/>
          </a:ln>
        </p:spPr>
        <p:txBody>
          <a:bodyPr lIns="35718" tIns="35718" rIns="35718" bIns="35718" anchor="ct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Chaotic decision making</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Distraction</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Inability to say ‘no’</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Loss of creativity</a:t>
            </a:r>
          </a:p>
        </p:txBody>
      </p:sp>
      <p:sp>
        <p:nvSpPr>
          <p:cNvPr id="176" name="Rounded Rectangle"/>
          <p:cNvSpPr/>
          <p:nvPr/>
        </p:nvSpPr>
        <p:spPr>
          <a:xfrm>
            <a:off x="181497" y="1526655"/>
            <a:ext cx="3383406" cy="1435646"/>
          </a:xfrm>
          <a:prstGeom prst="roundRect">
            <a:avLst>
              <a:gd name="adj" fmla="val 14520"/>
            </a:avLst>
          </a:prstGeom>
          <a:ln w="38100">
            <a:solidFill>
              <a:srgbClr val="16AFE5"/>
            </a:solidFill>
            <a:miter lim="400000"/>
          </a:ln>
        </p:spPr>
        <p:txBody>
          <a:bodyPr lIns="35718" tIns="35718" rIns="35718" bIns="35718" anchor="ct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Negativity</a:t>
            </a:r>
            <a:endParaRPr lang="en-GB" sz="2100">
              <a:latin typeface="Franklin Gothic Medium" panose="020B0603020102020204" pitchFamily="34" charset="0"/>
            </a:endParaRP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Getting stuck in analysis</a:t>
            </a:r>
            <a:endParaRPr lang="en-GB" sz="2100">
              <a:latin typeface="Franklin Gothic Medium" panose="020B0603020102020204" pitchFamily="34" charset="0"/>
            </a:endParaRP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Overloaded</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Unresponsive, distant</a:t>
            </a:r>
            <a:endParaRPr sz="2100"/>
          </a:p>
        </p:txBody>
      </p:sp>
      <p:pic>
        <p:nvPicPr>
          <p:cNvPr id="30" name="Picture 5" descr="Picture 5">
            <a:extLst>
              <a:ext uri="{FF2B5EF4-FFF2-40B4-BE49-F238E27FC236}">
                <a16:creationId xmlns:a16="http://schemas.microsoft.com/office/drawing/2014/main" id="{BD883B09-07F1-D34D-8531-5811417D88A0}"/>
              </a:ext>
            </a:extLst>
          </p:cNvPr>
          <p:cNvPicPr>
            <a:picLocks noChangeAspect="1"/>
          </p:cNvPicPr>
          <p:nvPr/>
        </p:nvPicPr>
        <p:blipFill>
          <a:blip r:embed="rId4"/>
          <a:srcRect l="994" t="999" r="952" b="999"/>
          <a:stretch>
            <a:fillRect/>
          </a:stretch>
        </p:blipFill>
        <p:spPr>
          <a:xfrm>
            <a:off x="4227981" y="1943150"/>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40" name="Oval 39">
            <a:extLst>
              <a:ext uri="{FF2B5EF4-FFF2-40B4-BE49-F238E27FC236}">
                <a16:creationId xmlns:a16="http://schemas.microsoft.com/office/drawing/2014/main" id="{91578C46-4CBE-1240-AD7B-69ED409A364C}"/>
              </a:ext>
            </a:extLst>
          </p:cNvPr>
          <p:cNvSpPr/>
          <p:nvPr/>
        </p:nvSpPr>
        <p:spPr>
          <a:xfrm>
            <a:off x="3662107" y="1415611"/>
            <a:ext cx="4867786" cy="4873264"/>
          </a:xfrm>
          <a:prstGeom prst="ellipse">
            <a:avLst/>
          </a:prstGeom>
          <a:noFill/>
          <a:ln w="38100">
            <a:solidFill>
              <a:srgbClr val="0E3D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10">
            <a:extLst>
              <a:ext uri="{FF2B5EF4-FFF2-40B4-BE49-F238E27FC236}">
                <a16:creationId xmlns:a16="http://schemas.microsoft.com/office/drawing/2014/main" id="{78CE4DE2-E8F3-3C45-870A-EDC15317A21C}"/>
              </a:ext>
            </a:extLst>
          </p:cNvPr>
          <p:cNvSpPr txBox="1"/>
          <p:nvPr/>
        </p:nvSpPr>
        <p:spPr>
          <a:xfrm>
            <a:off x="2779839" y="281989"/>
            <a:ext cx="8204721" cy="618918"/>
          </a:xfrm>
          <a:prstGeom prst="rect">
            <a:avLst/>
          </a:prstGeom>
          <a:ln w="12700">
            <a:miter lim="400000"/>
          </a:ln>
          <a:extLst>
            <a:ext uri="{C572A759-6A51-4108-AA02-DFA0A04FC94B}">
              <ma14:wrappingTextBoxFlag xmlns:ma14="http://schemas.microsoft.com/office/mac/drawingml/2011/main" xmlns="" val="1"/>
            </a:ext>
          </a:extLst>
        </p:spPr>
        <p:txBody>
          <a:bodyPr wrap="square" lIns="32146" tIns="32146" rIns="32146" bIns="32146">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pPr algn="ctr"/>
            <a:r>
              <a:rPr lang="en-GB" sz="3600"/>
              <a:t>Observed behaviours in the stress zone</a:t>
            </a:r>
            <a:endParaRPr sz="3600"/>
          </a:p>
        </p:txBody>
      </p:sp>
      <p:sp>
        <p:nvSpPr>
          <p:cNvPr id="15"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©2021 Colour Preferences Ltd | www.colour-profiling.com</a:t>
            </a:r>
            <a:endParaRPr lang="en-GB" sz="1100" dirty="0">
              <a:solidFill>
                <a:schemeClr val="bg1"/>
              </a:solidFill>
              <a:latin typeface="Calibri"/>
              <a:cs typeface="Calibri"/>
            </a:endParaRPr>
          </a:p>
        </p:txBody>
      </p:sp>
      <p:pic>
        <p:nvPicPr>
          <p:cNvPr id="16" name="Picture 15" descr="Text&#10;&#10;Description automatically generated">
            <a:extLst>
              <a:ext uri="{FF2B5EF4-FFF2-40B4-BE49-F238E27FC236}">
                <a16:creationId xmlns:a16="http://schemas.microsoft.com/office/drawing/2014/main" id="{3FC489C2-8174-5A41-A56D-5B9A843162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17" name="Right Arrow 16">
            <a:extLst>
              <a:ext uri="{FF2B5EF4-FFF2-40B4-BE49-F238E27FC236}">
                <a16:creationId xmlns:a16="http://schemas.microsoft.com/office/drawing/2014/main" id="{363765ED-532B-8445-9AB3-CCFAD7201639}"/>
              </a:ext>
            </a:extLst>
          </p:cNvPr>
          <p:cNvSpPr/>
          <p:nvPr/>
        </p:nvSpPr>
        <p:spPr>
          <a:xfrm rot="2404986">
            <a:off x="7119146" y="4771798"/>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ight Arrow 17">
            <a:extLst>
              <a:ext uri="{FF2B5EF4-FFF2-40B4-BE49-F238E27FC236}">
                <a16:creationId xmlns:a16="http://schemas.microsoft.com/office/drawing/2014/main" id="{E9A4CBDF-9F21-044B-ACA7-38171042041C}"/>
              </a:ext>
            </a:extLst>
          </p:cNvPr>
          <p:cNvSpPr/>
          <p:nvPr/>
        </p:nvSpPr>
        <p:spPr>
          <a:xfrm rot="18925528">
            <a:off x="6963166" y="2092141"/>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ight Arrow 18">
            <a:extLst>
              <a:ext uri="{FF2B5EF4-FFF2-40B4-BE49-F238E27FC236}">
                <a16:creationId xmlns:a16="http://schemas.microsoft.com/office/drawing/2014/main" id="{5E036241-0339-924F-8E88-3FFB4D1409A1}"/>
              </a:ext>
            </a:extLst>
          </p:cNvPr>
          <p:cNvSpPr/>
          <p:nvPr/>
        </p:nvSpPr>
        <p:spPr>
          <a:xfrm rot="13349729">
            <a:off x="4247244" y="2285580"/>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ight Arrow 19">
            <a:extLst>
              <a:ext uri="{FF2B5EF4-FFF2-40B4-BE49-F238E27FC236}">
                <a16:creationId xmlns:a16="http://schemas.microsoft.com/office/drawing/2014/main" id="{5E19DEFB-0870-5640-98A9-B8F9D5FC6B33}"/>
              </a:ext>
            </a:extLst>
          </p:cNvPr>
          <p:cNvSpPr/>
          <p:nvPr/>
        </p:nvSpPr>
        <p:spPr>
          <a:xfrm rot="8124173">
            <a:off x="4173950" y="4822794"/>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220651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0" grpId="0" animBg="1"/>
      <p:bldP spid="181" grpId="0" animBg="1"/>
      <p:bldP spid="17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ED29A0D-2883-6E46-BA26-FBE56A1D3323}"/>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7" name="TextBox 6">
            <a:extLst>
              <a:ext uri="{FF2B5EF4-FFF2-40B4-BE49-F238E27FC236}">
                <a16:creationId xmlns:a16="http://schemas.microsoft.com/office/drawing/2014/main" id="{BBBEFC95-F0D0-4E34-8F31-DC45EBA7754D}"/>
              </a:ext>
            </a:extLst>
          </p:cNvPr>
          <p:cNvSpPr txBox="1"/>
          <p:nvPr/>
        </p:nvSpPr>
        <p:spPr>
          <a:xfrm>
            <a:off x="3957518" y="297812"/>
            <a:ext cx="4276963" cy="646331"/>
          </a:xfrm>
          <a:prstGeom prst="rect">
            <a:avLst/>
          </a:prstGeom>
          <a:noFill/>
        </p:spPr>
        <p:txBody>
          <a:bodyPr wrap="square" rtlCol="0">
            <a:spAutoFit/>
          </a:bodyPr>
          <a:lstStyle/>
          <a:p>
            <a:pPr algn="ctr"/>
            <a:r>
              <a:rPr lang="en-US" sz="3600" b="1">
                <a:solidFill>
                  <a:srgbClr val="0D3E56"/>
                </a:solidFill>
                <a:latin typeface="Franklin Gothic Medium" panose="020B0603020102020204" pitchFamily="34" charset="0"/>
                <a:cs typeface="Calibri" panose="020F0502020204030204" pitchFamily="34" charset="0"/>
              </a:rPr>
              <a:t>Stress Zone </a:t>
            </a:r>
            <a:endParaRPr lang="en-US" sz="3600" b="1">
              <a:solidFill>
                <a:srgbClr val="4186A2"/>
              </a:solidFill>
              <a:latin typeface="Franklin Gothic Medium" panose="020B060302010202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CA945DC5-6AD7-9140-9EF0-C0DF598ED4DD}"/>
              </a:ext>
            </a:extLst>
          </p:cNvPr>
          <p:cNvGrpSpPr/>
          <p:nvPr/>
        </p:nvGrpSpPr>
        <p:grpSpPr>
          <a:xfrm>
            <a:off x="2578532" y="944143"/>
            <a:ext cx="8390889" cy="4765586"/>
            <a:chOff x="2894662" y="1311747"/>
            <a:chExt cx="8390889" cy="4765586"/>
          </a:xfrm>
        </p:grpSpPr>
        <p:pic>
          <p:nvPicPr>
            <p:cNvPr id="5" name="Picture 4">
              <a:extLst>
                <a:ext uri="{FF2B5EF4-FFF2-40B4-BE49-F238E27FC236}">
                  <a16:creationId xmlns:a16="http://schemas.microsoft.com/office/drawing/2014/main" id="{C46905B9-1D00-43B4-ADA2-C156BD5AB0E7}"/>
                </a:ext>
              </a:extLst>
            </p:cNvPr>
            <p:cNvPicPr>
              <a:picLocks noChangeAspect="1"/>
            </p:cNvPicPr>
            <p:nvPr/>
          </p:nvPicPr>
          <p:blipFill rotWithShape="1">
            <a:blip r:embed="rId4"/>
            <a:srcRect l="1343" t="20297" r="51791" b="33076"/>
            <a:stretch/>
          </p:blipFill>
          <p:spPr>
            <a:xfrm>
              <a:off x="2894662" y="2495970"/>
              <a:ext cx="6402677" cy="3581363"/>
            </a:xfrm>
            <a:prstGeom prst="rect">
              <a:avLst/>
            </a:prstGeom>
            <a:ln>
              <a:solidFill>
                <a:srgbClr val="6CA5AF"/>
              </a:solidFill>
            </a:ln>
          </p:spPr>
        </p:pic>
        <p:sp>
          <p:nvSpPr>
            <p:cNvPr id="8" name="TextBox 7">
              <a:extLst>
                <a:ext uri="{FF2B5EF4-FFF2-40B4-BE49-F238E27FC236}">
                  <a16:creationId xmlns:a16="http://schemas.microsoft.com/office/drawing/2014/main" id="{B0E639C7-6FD2-44FD-9937-697159445DA4}"/>
                </a:ext>
              </a:extLst>
            </p:cNvPr>
            <p:cNvSpPr txBox="1"/>
            <p:nvPr/>
          </p:nvSpPr>
          <p:spPr>
            <a:xfrm>
              <a:off x="4882874" y="1311747"/>
              <a:ext cx="6402677" cy="523220"/>
            </a:xfrm>
            <a:prstGeom prst="rect">
              <a:avLst/>
            </a:prstGeom>
            <a:noFill/>
          </p:spPr>
          <p:txBody>
            <a:bodyPr wrap="square" rtlCol="0">
              <a:spAutoFit/>
            </a:bodyPr>
            <a:lstStyle/>
            <a:p>
              <a:pPr algn="ctr"/>
              <a:r>
                <a:rPr lang="en-US" sz="2800" dirty="0">
                  <a:solidFill>
                    <a:srgbClr val="4286A0"/>
                  </a:solidFill>
                  <a:latin typeface="Franklin Gothic Medium" panose="020B0603020102020204" pitchFamily="34" charset="0"/>
                  <a:cs typeface="Calibri" panose="020F0502020204030204" pitchFamily="34" charset="0"/>
                </a:rPr>
                <a:t>N.B. Unfiltered, less-conscious graph</a:t>
              </a:r>
            </a:p>
          </p:txBody>
        </p:sp>
        <p:sp>
          <p:nvSpPr>
            <p:cNvPr id="13" name="Right Arrow 21">
              <a:extLst>
                <a:ext uri="{FF2B5EF4-FFF2-40B4-BE49-F238E27FC236}">
                  <a16:creationId xmlns:a16="http://schemas.microsoft.com/office/drawing/2014/main" id="{FC4F6FCC-AD34-47C2-82F1-75E38599D4FA}"/>
                </a:ext>
              </a:extLst>
            </p:cNvPr>
            <p:cNvSpPr/>
            <p:nvPr/>
          </p:nvSpPr>
          <p:spPr>
            <a:xfrm rot="8974792">
              <a:off x="8704438" y="2256367"/>
              <a:ext cx="822960" cy="568036"/>
            </a:xfrm>
            <a:prstGeom prst="rightArrow">
              <a:avLst>
                <a:gd name="adj1" fmla="val 28863"/>
                <a:gd name="adj2" fmla="val 46288"/>
              </a:avLst>
            </a:prstGeom>
            <a:solidFill>
              <a:srgbClr val="0F3D56"/>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ight Arrow 23">
              <a:extLst>
                <a:ext uri="{FF2B5EF4-FFF2-40B4-BE49-F238E27FC236}">
                  <a16:creationId xmlns:a16="http://schemas.microsoft.com/office/drawing/2014/main" id="{5E99F0EF-1329-430B-A7E7-3B62A84F145F}"/>
                </a:ext>
              </a:extLst>
            </p:cNvPr>
            <p:cNvSpPr/>
            <p:nvPr/>
          </p:nvSpPr>
          <p:spPr>
            <a:xfrm rot="1834807">
              <a:off x="6996070" y="2256954"/>
              <a:ext cx="822960" cy="568036"/>
            </a:xfrm>
            <a:prstGeom prst="rightArrow">
              <a:avLst>
                <a:gd name="adj1" fmla="val 28863"/>
                <a:gd name="adj2" fmla="val 46288"/>
              </a:avLst>
            </a:prstGeom>
            <a:solidFill>
              <a:srgbClr val="0F3D56"/>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2"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4" name="Picture 13" descr="Text&#10;&#10;Description automatically generated">
            <a:extLst>
              <a:ext uri="{FF2B5EF4-FFF2-40B4-BE49-F238E27FC236}">
                <a16:creationId xmlns:a16="http://schemas.microsoft.com/office/drawing/2014/main" id="{45803348-BFA4-7E48-836F-151109C7C4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3312637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8729EF1-7ABC-434E-89E6-9BDD967C4FD3}"/>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183" name="Oval"/>
          <p:cNvSpPr/>
          <p:nvPr/>
        </p:nvSpPr>
        <p:spPr>
          <a:xfrm>
            <a:off x="5159080" y="2882628"/>
            <a:ext cx="1873840" cy="1855031"/>
          </a:xfrm>
          <a:prstGeom prst="ellipse">
            <a:avLst/>
          </a:prstGeom>
          <a:solidFill>
            <a:srgbClr val="FFFFFF"/>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400"/>
          </a:p>
        </p:txBody>
      </p:sp>
      <p:pic>
        <p:nvPicPr>
          <p:cNvPr id="184" name="Picture 5" descr="Picture 5"/>
          <p:cNvPicPr>
            <a:picLocks noChangeAspect="1"/>
          </p:cNvPicPr>
          <p:nvPr/>
        </p:nvPicPr>
        <p:blipFill>
          <a:blip r:embed="rId4"/>
          <a:srcRect l="994" t="999" r="952" b="999"/>
          <a:stretch>
            <a:fillRect/>
          </a:stretch>
        </p:blipFill>
        <p:spPr>
          <a:xfrm>
            <a:off x="4214680" y="1779666"/>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grpSp>
        <p:nvGrpSpPr>
          <p:cNvPr id="34" name="Group 33">
            <a:extLst>
              <a:ext uri="{FF2B5EF4-FFF2-40B4-BE49-F238E27FC236}">
                <a16:creationId xmlns:a16="http://schemas.microsoft.com/office/drawing/2014/main" id="{E25F267D-F087-1048-A752-7C2A96910545}"/>
              </a:ext>
            </a:extLst>
          </p:cNvPr>
          <p:cNvGrpSpPr/>
          <p:nvPr/>
        </p:nvGrpSpPr>
        <p:grpSpPr>
          <a:xfrm>
            <a:off x="7602811" y="4829632"/>
            <a:ext cx="4190480" cy="1296806"/>
            <a:chOff x="7602811" y="4829632"/>
            <a:chExt cx="4190480" cy="1296806"/>
          </a:xfrm>
        </p:grpSpPr>
        <p:sp>
          <p:nvSpPr>
            <p:cNvPr id="181" name="Rounded Rectangle"/>
            <p:cNvSpPr/>
            <p:nvPr/>
          </p:nvSpPr>
          <p:spPr>
            <a:xfrm>
              <a:off x="8691423" y="4829632"/>
              <a:ext cx="3101868" cy="1296806"/>
            </a:xfrm>
            <a:prstGeom prst="roundRect">
              <a:avLst>
                <a:gd name="adj" fmla="val 14520"/>
              </a:avLst>
            </a:prstGeom>
            <a:ln w="38100">
              <a:solidFill>
                <a:srgbClr val="FFD300"/>
              </a:solidFill>
              <a:miter lim="400000"/>
            </a:ln>
          </p:spPr>
          <p:txBody>
            <a:bodyPr lIns="35718" tIns="35718" rIns="35718" bIns="35718" anchor="ctr"/>
            <a:lstStyle/>
            <a:p>
              <a:pPr marL="177800" indent="-177800">
                <a:buFont typeface="Arial" panose="020B0604020202020204" pitchFamily="34" charset="0"/>
                <a:buChar char="•"/>
              </a:pPr>
              <a:r>
                <a:rPr lang="en-GB" sz="2100">
                  <a:solidFill>
                    <a:srgbClr val="0E3D56"/>
                  </a:solidFill>
                  <a:latin typeface="Franklin Gothic Medium" panose="020B0603020102020204" pitchFamily="34" charset="0"/>
                </a:rPr>
                <a:t>Becomes highly rigid</a:t>
              </a:r>
            </a:p>
            <a:p>
              <a:pPr marL="177800" indent="-177800">
                <a:buFont typeface="Arial" panose="020B0604020202020204" pitchFamily="34" charset="0"/>
                <a:buChar char="•"/>
              </a:pPr>
              <a:r>
                <a:rPr lang="en-GB" sz="2100">
                  <a:solidFill>
                    <a:srgbClr val="0E3D56"/>
                  </a:solidFill>
                  <a:latin typeface="Franklin Gothic Medium" panose="020B0603020102020204" pitchFamily="34" charset="0"/>
                </a:rPr>
                <a:t>Fixated by details</a:t>
              </a:r>
            </a:p>
            <a:p>
              <a:pPr marL="177800" indent="-177800">
                <a:buFont typeface="Arial" panose="020B0604020202020204" pitchFamily="34" charset="0"/>
                <a:buChar char="•"/>
              </a:pPr>
              <a:r>
                <a:rPr lang="en-GB" sz="2100">
                  <a:solidFill>
                    <a:srgbClr val="0E3D56"/>
                  </a:solidFill>
                  <a:latin typeface="Franklin Gothic Medium" panose="020B0603020102020204" pitchFamily="34" charset="0"/>
                </a:rPr>
                <a:t>Stops communicating</a:t>
              </a:r>
            </a:p>
          </p:txBody>
        </p:sp>
        <p:sp>
          <p:nvSpPr>
            <p:cNvPr id="35" name="Right Arrow 34">
              <a:extLst>
                <a:ext uri="{FF2B5EF4-FFF2-40B4-BE49-F238E27FC236}">
                  <a16:creationId xmlns:a16="http://schemas.microsoft.com/office/drawing/2014/main" id="{CC6CF599-F0B7-3D48-AD7D-4DB7ABE7435D}"/>
                </a:ext>
              </a:extLst>
            </p:cNvPr>
            <p:cNvSpPr/>
            <p:nvPr/>
          </p:nvSpPr>
          <p:spPr>
            <a:xfrm rot="2516090">
              <a:off x="7602811" y="5206731"/>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41" name="Group 40">
            <a:extLst>
              <a:ext uri="{FF2B5EF4-FFF2-40B4-BE49-F238E27FC236}">
                <a16:creationId xmlns:a16="http://schemas.microsoft.com/office/drawing/2014/main" id="{12E083FA-D033-9A45-B82D-4FC9A79C93A5}"/>
              </a:ext>
            </a:extLst>
          </p:cNvPr>
          <p:cNvGrpSpPr/>
          <p:nvPr/>
        </p:nvGrpSpPr>
        <p:grpSpPr>
          <a:xfrm>
            <a:off x="7590337" y="1195963"/>
            <a:ext cx="4212743" cy="1347499"/>
            <a:chOff x="7590337" y="1195963"/>
            <a:chExt cx="4212743" cy="1347499"/>
          </a:xfrm>
        </p:grpSpPr>
        <p:sp>
          <p:nvSpPr>
            <p:cNvPr id="180" name="Rounded Rectangle"/>
            <p:cNvSpPr/>
            <p:nvPr/>
          </p:nvSpPr>
          <p:spPr>
            <a:xfrm>
              <a:off x="8614846" y="1195963"/>
              <a:ext cx="3188234" cy="1347499"/>
            </a:xfrm>
            <a:prstGeom prst="roundRect">
              <a:avLst>
                <a:gd name="adj" fmla="val 14520"/>
              </a:avLst>
            </a:prstGeom>
            <a:ln w="38100">
              <a:solidFill>
                <a:srgbClr val="FF0000"/>
              </a:solidFill>
              <a:miter lim="400000"/>
            </a:ln>
          </p:spPr>
          <p:txBody>
            <a:bodyPr lIns="35718" tIns="35718" rIns="35718" bIns="35718" anchor="ctr"/>
            <a:lstStyle/>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Overly emotional</a:t>
              </a:r>
            </a:p>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Hyper-sensitive</a:t>
              </a:r>
            </a:p>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Indecisive</a:t>
              </a:r>
            </a:p>
          </p:txBody>
        </p:sp>
        <p:sp>
          <p:nvSpPr>
            <p:cNvPr id="36" name="Right Arrow 35">
              <a:extLst>
                <a:ext uri="{FF2B5EF4-FFF2-40B4-BE49-F238E27FC236}">
                  <a16:creationId xmlns:a16="http://schemas.microsoft.com/office/drawing/2014/main" id="{6A886005-56B4-FB45-9763-73320C66D512}"/>
                </a:ext>
              </a:extLst>
            </p:cNvPr>
            <p:cNvSpPr/>
            <p:nvPr/>
          </p:nvSpPr>
          <p:spPr>
            <a:xfrm rot="18979933">
              <a:off x="7590337" y="1494659"/>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32" name="Group 31">
            <a:extLst>
              <a:ext uri="{FF2B5EF4-FFF2-40B4-BE49-F238E27FC236}">
                <a16:creationId xmlns:a16="http://schemas.microsoft.com/office/drawing/2014/main" id="{1377E55D-FDD8-0C4E-A46F-AA6CB06E8D16}"/>
              </a:ext>
            </a:extLst>
          </p:cNvPr>
          <p:cNvGrpSpPr/>
          <p:nvPr/>
        </p:nvGrpSpPr>
        <p:grpSpPr>
          <a:xfrm>
            <a:off x="285944" y="1252127"/>
            <a:ext cx="4223365" cy="1318403"/>
            <a:chOff x="285944" y="1252127"/>
            <a:chExt cx="4223365" cy="1318403"/>
          </a:xfrm>
        </p:grpSpPr>
        <p:sp>
          <p:nvSpPr>
            <p:cNvPr id="176" name="Rounded Rectangle"/>
            <p:cNvSpPr/>
            <p:nvPr/>
          </p:nvSpPr>
          <p:spPr>
            <a:xfrm>
              <a:off x="285944" y="1252127"/>
              <a:ext cx="3188031" cy="1318403"/>
            </a:xfrm>
            <a:prstGeom prst="roundRect">
              <a:avLst>
                <a:gd name="adj" fmla="val 14520"/>
              </a:avLst>
            </a:prstGeom>
            <a:ln w="38100">
              <a:solidFill>
                <a:srgbClr val="16AFE5"/>
              </a:solidFill>
              <a:miter lim="400000"/>
            </a:ln>
          </p:spPr>
          <p:txBody>
            <a:bodyPr lIns="35718" tIns="35718" rIns="35718" bIns="35718" anchor="ctr"/>
            <a:lstStyle/>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Erratic</a:t>
              </a:r>
            </a:p>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Uncalculated risks</a:t>
              </a:r>
            </a:p>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Inability to prioritise</a:t>
              </a:r>
              <a:endParaRPr sz="2100"/>
            </a:p>
          </p:txBody>
        </p:sp>
        <p:sp>
          <p:nvSpPr>
            <p:cNvPr id="37" name="Right Arrow 36">
              <a:extLst>
                <a:ext uri="{FF2B5EF4-FFF2-40B4-BE49-F238E27FC236}">
                  <a16:creationId xmlns:a16="http://schemas.microsoft.com/office/drawing/2014/main" id="{9E57A9ED-D72D-F74F-873D-D308286F3F8E}"/>
                </a:ext>
              </a:extLst>
            </p:cNvPr>
            <p:cNvSpPr/>
            <p:nvPr/>
          </p:nvSpPr>
          <p:spPr>
            <a:xfrm rot="13348966">
              <a:off x="3686349" y="1560418"/>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33" name="Group 32">
            <a:extLst>
              <a:ext uri="{FF2B5EF4-FFF2-40B4-BE49-F238E27FC236}">
                <a16:creationId xmlns:a16="http://schemas.microsoft.com/office/drawing/2014/main" id="{AC4AFB2C-ABCE-5A4B-B9C6-0DE2AC25A842}"/>
              </a:ext>
            </a:extLst>
          </p:cNvPr>
          <p:cNvGrpSpPr/>
          <p:nvPr/>
        </p:nvGrpSpPr>
        <p:grpSpPr>
          <a:xfrm>
            <a:off x="285944" y="4850189"/>
            <a:ext cx="4080335" cy="1295759"/>
            <a:chOff x="285944" y="4850189"/>
            <a:chExt cx="4080335" cy="1295759"/>
          </a:xfrm>
        </p:grpSpPr>
        <p:sp>
          <p:nvSpPr>
            <p:cNvPr id="182" name="Rounded Rectangle"/>
            <p:cNvSpPr/>
            <p:nvPr/>
          </p:nvSpPr>
          <p:spPr>
            <a:xfrm>
              <a:off x="285944" y="4850189"/>
              <a:ext cx="3172476" cy="1295759"/>
            </a:xfrm>
            <a:prstGeom prst="roundRect">
              <a:avLst>
                <a:gd name="adj" fmla="val 14520"/>
              </a:avLst>
            </a:prstGeom>
            <a:ln w="38100">
              <a:solidFill>
                <a:srgbClr val="6AB050"/>
              </a:solidFill>
              <a:miter lim="400000"/>
            </a:ln>
          </p:spPr>
          <p:txBody>
            <a:bodyPr lIns="35718" tIns="35718" rIns="35718" bIns="35718" anchor="ctr"/>
            <a:lstStyle/>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Overly ‘pushy’</a:t>
              </a:r>
            </a:p>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Impetuous</a:t>
              </a:r>
            </a:p>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Callous</a:t>
              </a:r>
              <a:endParaRPr lang="en-GB" sz="2100">
                <a:solidFill>
                  <a:srgbClr val="0E3D56"/>
                </a:solidFill>
                <a:latin typeface="Franklin Gothic Medium"/>
              </a:endParaRPr>
            </a:p>
          </p:txBody>
        </p:sp>
        <p:sp>
          <p:nvSpPr>
            <p:cNvPr id="38" name="Right Arrow 37">
              <a:extLst>
                <a:ext uri="{FF2B5EF4-FFF2-40B4-BE49-F238E27FC236}">
                  <a16:creationId xmlns:a16="http://schemas.microsoft.com/office/drawing/2014/main" id="{A4EB115C-FE0D-6F45-864F-3C80741DAD8F}"/>
                </a:ext>
              </a:extLst>
            </p:cNvPr>
            <p:cNvSpPr/>
            <p:nvPr/>
          </p:nvSpPr>
          <p:spPr>
            <a:xfrm rot="8059819">
              <a:off x="3670781" y="5273391"/>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9" name="Oval 38">
            <a:extLst>
              <a:ext uri="{FF2B5EF4-FFF2-40B4-BE49-F238E27FC236}">
                <a16:creationId xmlns:a16="http://schemas.microsoft.com/office/drawing/2014/main" id="{5C40C28C-5655-7641-849E-3D54569C648A}"/>
              </a:ext>
            </a:extLst>
          </p:cNvPr>
          <p:cNvSpPr/>
          <p:nvPr/>
        </p:nvSpPr>
        <p:spPr>
          <a:xfrm>
            <a:off x="3648806" y="1252127"/>
            <a:ext cx="4867786" cy="4873264"/>
          </a:xfrm>
          <a:prstGeom prst="ellipse">
            <a:avLst/>
          </a:prstGeom>
          <a:noFill/>
          <a:ln w="31750">
            <a:solidFill>
              <a:srgbClr val="0E3D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10">
            <a:extLst>
              <a:ext uri="{FF2B5EF4-FFF2-40B4-BE49-F238E27FC236}">
                <a16:creationId xmlns:a16="http://schemas.microsoft.com/office/drawing/2014/main" id="{248E538A-BC2C-4B4E-8B6A-DB00F208C8E3}"/>
              </a:ext>
            </a:extLst>
          </p:cNvPr>
          <p:cNvSpPr txBox="1"/>
          <p:nvPr/>
        </p:nvSpPr>
        <p:spPr>
          <a:xfrm>
            <a:off x="2779839" y="281989"/>
            <a:ext cx="8204721" cy="618918"/>
          </a:xfrm>
          <a:prstGeom prst="rect">
            <a:avLst/>
          </a:prstGeom>
          <a:ln w="12700">
            <a:miter lim="400000"/>
          </a:ln>
          <a:extLst>
            <a:ext uri="{C572A759-6A51-4108-AA02-DFA0A04FC94B}">
              <ma14:wrappingTextBoxFlag xmlns:ma14="http://schemas.microsoft.com/office/mac/drawingml/2011/main" xmlns="" val="1"/>
            </a:ext>
          </a:extLst>
        </p:spPr>
        <p:txBody>
          <a:bodyPr wrap="square" lIns="32146" tIns="32146" rIns="32146" bIns="32146">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pPr algn="ctr"/>
            <a:r>
              <a:rPr lang="en-GB" sz="3600"/>
              <a:t>Flip Zone </a:t>
            </a:r>
            <a:r>
              <a:rPr lang="en-GB" sz="3600">
                <a:solidFill>
                  <a:srgbClr val="4186A2"/>
                </a:solidFill>
              </a:rPr>
              <a:t>– Moving from stress to panic</a:t>
            </a:r>
            <a:endParaRPr sz="3600">
              <a:solidFill>
                <a:srgbClr val="4186A2"/>
              </a:solidFill>
            </a:endParaRPr>
          </a:p>
        </p:txBody>
      </p:sp>
      <p:sp>
        <p:nvSpPr>
          <p:cNvPr id="20"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21" name="Picture 20" descr="Text&#10;&#10;Description automatically generated">
            <a:extLst>
              <a:ext uri="{FF2B5EF4-FFF2-40B4-BE49-F238E27FC236}">
                <a16:creationId xmlns:a16="http://schemas.microsoft.com/office/drawing/2014/main" id="{DFB1FE28-301A-A748-AFD1-B638392FDC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25534010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47F1B6-9C25-E142-957B-A6F344A4970D}"/>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11" name="TextBox 10">
            <a:extLst>
              <a:ext uri="{FF2B5EF4-FFF2-40B4-BE49-F238E27FC236}">
                <a16:creationId xmlns:a16="http://schemas.microsoft.com/office/drawing/2014/main" id="{D4161FA3-200C-9C43-9281-796D20A64483}"/>
              </a:ext>
            </a:extLst>
          </p:cNvPr>
          <p:cNvSpPr txBox="1"/>
          <p:nvPr/>
        </p:nvSpPr>
        <p:spPr>
          <a:xfrm>
            <a:off x="5023737" y="2572561"/>
            <a:ext cx="2144525" cy="830997"/>
          </a:xfrm>
          <a:prstGeom prst="rect">
            <a:avLst/>
          </a:prstGeom>
          <a:noFill/>
        </p:spPr>
        <p:txBody>
          <a:bodyPr wrap="square" rtlCol="0">
            <a:spAutoFit/>
          </a:bodyPr>
          <a:lstStyle/>
          <a:p>
            <a:pPr algn="ctr"/>
            <a:r>
              <a:rPr lang="en-US" sz="4800" b="1" dirty="0">
                <a:solidFill>
                  <a:srgbClr val="0E3D56"/>
                </a:solidFill>
                <a:latin typeface="Franklin Gothic Medium" panose="020B0603020102020204" pitchFamily="34" charset="0"/>
                <a:cs typeface="Calibri" panose="020F0502020204030204" pitchFamily="34" charset="0"/>
              </a:rPr>
              <a:t>BREAK</a:t>
            </a:r>
          </a:p>
        </p:txBody>
      </p:sp>
      <p:sp>
        <p:nvSpPr>
          <p:cNvPr id="13"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4" name="Picture 13" descr="Text&#10;&#10;Description automatically generated">
            <a:extLst>
              <a:ext uri="{FF2B5EF4-FFF2-40B4-BE49-F238E27FC236}">
                <a16:creationId xmlns:a16="http://schemas.microsoft.com/office/drawing/2014/main" id="{4E1B9410-0293-FE48-B4BB-050A2C74E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3903172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3FFED-6210-7543-9B9C-63892E9D1470}"/>
              </a:ext>
            </a:extLst>
          </p:cNvPr>
          <p:cNvSpPr txBox="1"/>
          <p:nvPr/>
        </p:nvSpPr>
        <p:spPr>
          <a:xfrm>
            <a:off x="1890276" y="182020"/>
            <a:ext cx="8698831" cy="646331"/>
          </a:xfrm>
          <a:prstGeom prst="rect">
            <a:avLst/>
          </a:prstGeom>
          <a:noFill/>
        </p:spPr>
        <p:txBody>
          <a:bodyPr wrap="square" rtlCol="0">
            <a:spAutoFit/>
          </a:bodyPr>
          <a:lstStyle/>
          <a:p>
            <a:pPr algn="ctr"/>
            <a:r>
              <a:rPr lang="en-US" sz="3600" b="1">
                <a:solidFill>
                  <a:srgbClr val="4186A2"/>
                </a:solidFill>
                <a:latin typeface="Franklin Gothic Medium" panose="020B0603020102020204" pitchFamily="34" charset="0"/>
                <a:cs typeface="Calibri" panose="020F0502020204030204" pitchFamily="34" charset="0"/>
              </a:rPr>
              <a:t>Session Delivery</a:t>
            </a:r>
          </a:p>
        </p:txBody>
      </p:sp>
      <p:sp>
        <p:nvSpPr>
          <p:cNvPr id="5" name="TextBox 10">
            <a:extLst>
              <a:ext uri="{FF2B5EF4-FFF2-40B4-BE49-F238E27FC236}">
                <a16:creationId xmlns:a16="http://schemas.microsoft.com/office/drawing/2014/main" id="{540C2F52-C418-8542-85C4-838CC7624AE0}"/>
              </a:ext>
            </a:extLst>
          </p:cNvPr>
          <p:cNvSpPr txBox="1"/>
          <p:nvPr/>
        </p:nvSpPr>
        <p:spPr>
          <a:xfrm>
            <a:off x="287384" y="1255746"/>
            <a:ext cx="11518793" cy="1911581"/>
          </a:xfrm>
          <a:prstGeom prst="rect">
            <a:avLst/>
          </a:prstGeom>
          <a:ln w="12700">
            <a:miter lim="400000"/>
          </a:ln>
          <a:extLst>
            <a:ext uri="{C572A759-6A51-4108-AA02-DFA0A04FC94B}">
              <ma14:wrappingTextBoxFlag xmlns:ma14="http://schemas.microsoft.com/office/mac/drawingml/2011/main" xmlns="" val="1"/>
            </a:ext>
          </a:extLst>
        </p:spPr>
        <p:txBody>
          <a:bodyPr wrap="square" lIns="32147" tIns="32147" rIns="32147" bIns="32147"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marL="342900" indent="-342900">
              <a:buFont typeface="Arial" panose="020B0604020202020204" pitchFamily="34" charset="0"/>
              <a:buChar char="•"/>
            </a:pPr>
            <a:r>
              <a:rPr lang="en-GB" sz="2400" b="0" dirty="0"/>
              <a:t>We encourage you to </a:t>
            </a:r>
            <a:r>
              <a:rPr lang="en-GB" sz="2400" dirty="0"/>
              <a:t>run through </a:t>
            </a:r>
            <a:r>
              <a:rPr lang="en-GB" sz="2400" b="0" dirty="0"/>
              <a:t>all the slides ahead of delivering them in slideshow mode. Some slides are </a:t>
            </a:r>
            <a:r>
              <a:rPr lang="en-GB" sz="2400" dirty="0"/>
              <a:t>static</a:t>
            </a:r>
            <a:r>
              <a:rPr lang="en-GB" sz="2400" b="0" dirty="0"/>
              <a:t> and others include </a:t>
            </a:r>
            <a:r>
              <a:rPr lang="en-GB" sz="2400" dirty="0"/>
              <a:t>animations</a:t>
            </a:r>
            <a:r>
              <a:rPr lang="en-GB" sz="2400" b="0" dirty="0"/>
              <a:t>. Please check that these animations work and work as you are expecting. </a:t>
            </a:r>
            <a:endParaRPr lang="en-US" dirty="0"/>
          </a:p>
          <a:p>
            <a:endParaRPr lang="en-GB" sz="2400" b="0" dirty="0"/>
          </a:p>
          <a:p>
            <a:pPr marL="342900" indent="-342900">
              <a:buFont typeface="Arial" panose="020B0604020202020204" pitchFamily="34" charset="0"/>
              <a:buChar char="•"/>
            </a:pPr>
            <a:r>
              <a:rPr lang="en-GB" sz="2400" b="0" dirty="0"/>
              <a:t>Brief </a:t>
            </a:r>
            <a:r>
              <a:rPr lang="en-GB" sz="2400" dirty="0"/>
              <a:t>notes</a:t>
            </a:r>
            <a:r>
              <a:rPr lang="en-GB" sz="2400" b="0" dirty="0"/>
              <a:t> are provided below each slide for delivery guidance.</a:t>
            </a:r>
          </a:p>
        </p:txBody>
      </p:sp>
      <p:sp>
        <p:nvSpPr>
          <p:cNvPr id="2" name="TextBox 1">
            <a:extLst>
              <a:ext uri="{FF2B5EF4-FFF2-40B4-BE49-F238E27FC236}">
                <a16:creationId xmlns:a16="http://schemas.microsoft.com/office/drawing/2014/main" id="{933B3D97-8044-1346-995A-88CE8E945D4B}"/>
              </a:ext>
            </a:extLst>
          </p:cNvPr>
          <p:cNvSpPr txBox="1"/>
          <p:nvPr/>
        </p:nvSpPr>
        <p:spPr>
          <a:xfrm>
            <a:off x="7647709" y="6830291"/>
            <a:ext cx="184731" cy="369332"/>
          </a:xfrm>
          <a:prstGeom prst="rect">
            <a:avLst/>
          </a:prstGeom>
          <a:noFill/>
        </p:spPr>
        <p:txBody>
          <a:bodyPr wrap="none" rtlCol="0">
            <a:spAutoFit/>
          </a:bodyPr>
          <a:lstStyle/>
          <a:p>
            <a:endParaRPr lang="en-US"/>
          </a:p>
        </p:txBody>
      </p:sp>
      <p:sp>
        <p:nvSpPr>
          <p:cNvPr id="6"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rgbClr val="0E3D56"/>
                </a:solidFill>
                <a:latin typeface="Calibri"/>
                <a:cs typeface="Calibri"/>
              </a:rPr>
              <a:t>©</a:t>
            </a:r>
            <a:r>
              <a:rPr lang="en-GB" sz="1100" dirty="0">
                <a:solidFill>
                  <a:srgbClr val="0E3D56"/>
                </a:solidFill>
                <a:latin typeface="Calibri"/>
                <a:cs typeface="Calibri"/>
              </a:rPr>
              <a:t>2014</a:t>
            </a:r>
            <a:r>
              <a:rPr lang="en-GB" sz="1100" b="0" i="0" u="none" strike="noStrike" baseline="0" dirty="0">
                <a:solidFill>
                  <a:srgbClr val="0E3D56"/>
                </a:solidFill>
                <a:latin typeface="Calibri"/>
                <a:cs typeface="Calibri"/>
              </a:rPr>
              <a:t> Colour Preferences Ltd | www.colour-profiling.com</a:t>
            </a:r>
            <a:endParaRPr lang="en-GB" sz="1100" dirty="0">
              <a:solidFill>
                <a:srgbClr val="0E3D56"/>
              </a:solidFill>
              <a:latin typeface="Calibri"/>
              <a:cs typeface="Calibri"/>
            </a:endParaRPr>
          </a:p>
        </p:txBody>
      </p:sp>
      <p:pic>
        <p:nvPicPr>
          <p:cNvPr id="7" name="Picture 6" descr="Text&#10;&#10;Description automatically generated">
            <a:extLst>
              <a:ext uri="{FF2B5EF4-FFF2-40B4-BE49-F238E27FC236}">
                <a16:creationId xmlns:a16="http://schemas.microsoft.com/office/drawing/2014/main" id="{4A6B3B45-A303-8F4B-8F48-0A5CA2D09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2557649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47F1B6-9C25-E142-957B-A6F344A4970D}"/>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11" name="TextBox 10">
            <a:extLst>
              <a:ext uri="{FF2B5EF4-FFF2-40B4-BE49-F238E27FC236}">
                <a16:creationId xmlns:a16="http://schemas.microsoft.com/office/drawing/2014/main" id="{D4161FA3-200C-9C43-9281-796D20A64483}"/>
              </a:ext>
            </a:extLst>
          </p:cNvPr>
          <p:cNvSpPr txBox="1"/>
          <p:nvPr/>
        </p:nvSpPr>
        <p:spPr>
          <a:xfrm>
            <a:off x="2230147" y="280860"/>
            <a:ext cx="9527845" cy="646331"/>
          </a:xfrm>
          <a:prstGeom prst="rect">
            <a:avLst/>
          </a:prstGeom>
          <a:noFill/>
        </p:spPr>
        <p:txBody>
          <a:bodyPr wrap="square" rtlCol="0">
            <a:spAutoFit/>
          </a:bodyPr>
          <a:lstStyle/>
          <a:p>
            <a:pPr algn="ctr"/>
            <a:r>
              <a:rPr lang="en-US" sz="3600" b="1">
                <a:solidFill>
                  <a:srgbClr val="4286A0"/>
                </a:solidFill>
                <a:latin typeface="Franklin Gothic Medium" panose="020B0603020102020204" pitchFamily="34" charset="0"/>
                <a:cs typeface="Calibri" panose="020F0502020204030204" pitchFamily="34" charset="0"/>
              </a:rPr>
              <a:t>Exercise 4: </a:t>
            </a:r>
            <a:r>
              <a:rPr lang="en-US" sz="3600" b="1">
                <a:solidFill>
                  <a:srgbClr val="0E3D56"/>
                </a:solidFill>
                <a:latin typeface="Franklin Gothic Medium" panose="020B0603020102020204" pitchFamily="34" charset="0"/>
                <a:cs typeface="Calibri" panose="020F0502020204030204" pitchFamily="34" charset="0"/>
              </a:rPr>
              <a:t>Stress and </a:t>
            </a:r>
            <a:r>
              <a:rPr lang="en-US" sz="3600" b="1" err="1">
                <a:solidFill>
                  <a:srgbClr val="0E3D56"/>
                </a:solidFill>
                <a:latin typeface="Franklin Gothic Medium" panose="020B0603020102020204" pitchFamily="34" charset="0"/>
                <a:cs typeface="Calibri" panose="020F0502020204030204" pitchFamily="34" charset="0"/>
              </a:rPr>
              <a:t>Colour</a:t>
            </a:r>
            <a:r>
              <a:rPr lang="en-US" sz="3600" b="1">
                <a:solidFill>
                  <a:srgbClr val="0E3D56"/>
                </a:solidFill>
                <a:latin typeface="Franklin Gothic Medium" panose="020B0603020102020204" pitchFamily="34" charset="0"/>
                <a:cs typeface="Calibri" panose="020F0502020204030204" pitchFamily="34" charset="0"/>
              </a:rPr>
              <a:t> Combination</a:t>
            </a:r>
          </a:p>
        </p:txBody>
      </p:sp>
      <p:sp>
        <p:nvSpPr>
          <p:cNvPr id="2" name="TextBox 1">
            <a:extLst>
              <a:ext uri="{FF2B5EF4-FFF2-40B4-BE49-F238E27FC236}">
                <a16:creationId xmlns:a16="http://schemas.microsoft.com/office/drawing/2014/main" id="{921A9A3F-C8E8-43B7-9C03-C3803A9BD2F6}"/>
              </a:ext>
            </a:extLst>
          </p:cNvPr>
          <p:cNvSpPr txBox="1"/>
          <p:nvPr/>
        </p:nvSpPr>
        <p:spPr>
          <a:xfrm>
            <a:off x="1047199" y="1406231"/>
            <a:ext cx="10501745" cy="1200329"/>
          </a:xfrm>
          <a:prstGeom prst="rect">
            <a:avLst/>
          </a:prstGeom>
          <a:noFill/>
        </p:spPr>
        <p:txBody>
          <a:bodyPr wrap="square" lIns="91440" tIns="45720" rIns="91440" bIns="45720" rtlCol="0" anchor="t">
            <a:spAutoFit/>
          </a:bodyPr>
          <a:lstStyle/>
          <a:p>
            <a:endParaRPr lang="en-GB" sz="2400">
              <a:solidFill>
                <a:srgbClr val="0D3E56"/>
              </a:solidFill>
              <a:latin typeface="Franklin Gothic Medium" panose="020B0603020102020204" pitchFamily="34" charset="0"/>
            </a:endParaRPr>
          </a:p>
          <a:p>
            <a:r>
              <a:rPr lang="en-GB" sz="2400">
                <a:solidFill>
                  <a:srgbClr val="0D3E56"/>
                </a:solidFill>
                <a:latin typeface="Franklin Gothic Medium"/>
              </a:rPr>
              <a:t>How might stress play out for these </a:t>
            </a:r>
            <a:r>
              <a:rPr lang="en-GB" sz="2400" b="1">
                <a:solidFill>
                  <a:srgbClr val="0D3E56"/>
                </a:solidFill>
                <a:latin typeface="Franklin Gothic Medium"/>
              </a:rPr>
              <a:t>colour combinations</a:t>
            </a:r>
            <a:r>
              <a:rPr lang="en-GB" sz="2400">
                <a:solidFill>
                  <a:srgbClr val="0D3E56"/>
                </a:solidFill>
                <a:latin typeface="Franklin Gothic Medium"/>
              </a:rPr>
              <a:t>? </a:t>
            </a:r>
            <a:endParaRPr lang="en-GB" sz="2400">
              <a:solidFill>
                <a:srgbClr val="0D3E56"/>
              </a:solidFill>
              <a:latin typeface="Franklin Gothic Medium" panose="020B0603020102020204" pitchFamily="34" charset="0"/>
            </a:endParaRPr>
          </a:p>
          <a:p>
            <a:endParaRPr lang="en-GB" sz="2400">
              <a:solidFill>
                <a:srgbClr val="0D3E56"/>
              </a:solidFill>
              <a:latin typeface="Franklin Gothic Medium" panose="020B0603020102020204" pitchFamily="34" charset="0"/>
            </a:endParaRPr>
          </a:p>
        </p:txBody>
      </p:sp>
      <p:grpSp>
        <p:nvGrpSpPr>
          <p:cNvPr id="5" name="Group 4">
            <a:extLst>
              <a:ext uri="{FF2B5EF4-FFF2-40B4-BE49-F238E27FC236}">
                <a16:creationId xmlns:a16="http://schemas.microsoft.com/office/drawing/2014/main" id="{E661AE49-7751-F344-B6E4-D6FDB2C63DE8}"/>
              </a:ext>
            </a:extLst>
          </p:cNvPr>
          <p:cNvGrpSpPr/>
          <p:nvPr/>
        </p:nvGrpSpPr>
        <p:grpSpPr>
          <a:xfrm>
            <a:off x="1249273" y="3040712"/>
            <a:ext cx="10097599" cy="2475653"/>
            <a:chOff x="1235419" y="3654257"/>
            <a:chExt cx="10097599" cy="2475653"/>
          </a:xfrm>
        </p:grpSpPr>
        <p:sp>
          <p:nvSpPr>
            <p:cNvPr id="15" name="TextBox 14">
              <a:extLst>
                <a:ext uri="{FF2B5EF4-FFF2-40B4-BE49-F238E27FC236}">
                  <a16:creationId xmlns:a16="http://schemas.microsoft.com/office/drawing/2014/main" id="{660B7B3E-4C8C-974D-9810-2B856B0F6EAB}"/>
                </a:ext>
              </a:extLst>
            </p:cNvPr>
            <p:cNvSpPr txBox="1"/>
            <p:nvPr/>
          </p:nvSpPr>
          <p:spPr>
            <a:xfrm>
              <a:off x="1235419" y="5637467"/>
              <a:ext cx="10097599" cy="492443"/>
            </a:xfrm>
            <a:prstGeom prst="rect">
              <a:avLst/>
            </a:prstGeom>
            <a:noFill/>
          </p:spPr>
          <p:txBody>
            <a:bodyPr wrap="square" rtlCol="0">
              <a:spAutoFit/>
            </a:bodyPr>
            <a:lstStyle/>
            <a:p>
              <a:r>
                <a:rPr lang="en-GB" sz="2600">
                  <a:solidFill>
                    <a:srgbClr val="0D3E56"/>
                  </a:solidFill>
                  <a:latin typeface="Franklin Gothic Medium" panose="020B0603020102020204" pitchFamily="34" charset="0"/>
                </a:rPr>
                <a:t> Person 1	           Person 2	          Person 3	          Person 4</a:t>
              </a:r>
            </a:p>
          </p:txBody>
        </p:sp>
        <p:pic>
          <p:nvPicPr>
            <p:cNvPr id="17" name="Picture 16" descr="A picture containing graphics, clock&#10;&#10;Description automatically generated">
              <a:extLst>
                <a:ext uri="{FF2B5EF4-FFF2-40B4-BE49-F238E27FC236}">
                  <a16:creationId xmlns:a16="http://schemas.microsoft.com/office/drawing/2014/main" id="{A4068450-2D6E-2444-B051-89D8DCC32885}"/>
                </a:ext>
              </a:extLst>
            </p:cNvPr>
            <p:cNvPicPr>
              <a:picLocks noChangeAspect="1"/>
            </p:cNvPicPr>
            <p:nvPr/>
          </p:nvPicPr>
          <p:blipFill>
            <a:blip r:embed="rId4"/>
            <a:stretch>
              <a:fillRect/>
            </a:stretch>
          </p:blipFill>
          <p:spPr>
            <a:xfrm>
              <a:off x="1235419" y="3744035"/>
              <a:ext cx="1575000" cy="1800000"/>
            </a:xfrm>
            <a:prstGeom prst="rect">
              <a:avLst/>
            </a:prstGeom>
            <a:ln>
              <a:solidFill>
                <a:srgbClr val="4186A2"/>
              </a:solidFill>
            </a:ln>
          </p:spPr>
        </p:pic>
        <p:pic>
          <p:nvPicPr>
            <p:cNvPr id="18" name="Picture 17" descr="A picture containing umbrella&#10;&#10;Description automatically generated">
              <a:extLst>
                <a:ext uri="{FF2B5EF4-FFF2-40B4-BE49-F238E27FC236}">
                  <a16:creationId xmlns:a16="http://schemas.microsoft.com/office/drawing/2014/main" id="{DDD73A6A-96D0-E643-BAD2-89C27CA492B4}"/>
                </a:ext>
              </a:extLst>
            </p:cNvPr>
            <p:cNvPicPr>
              <a:picLocks noChangeAspect="1"/>
            </p:cNvPicPr>
            <p:nvPr/>
          </p:nvPicPr>
          <p:blipFill>
            <a:blip r:embed="rId5"/>
            <a:stretch>
              <a:fillRect/>
            </a:stretch>
          </p:blipFill>
          <p:spPr>
            <a:xfrm>
              <a:off x="3863349" y="3699146"/>
              <a:ext cx="1602589" cy="1831530"/>
            </a:xfrm>
            <a:prstGeom prst="rect">
              <a:avLst/>
            </a:prstGeom>
            <a:ln>
              <a:solidFill>
                <a:srgbClr val="4186A2"/>
              </a:solidFill>
            </a:ln>
          </p:spPr>
        </p:pic>
        <p:pic>
          <p:nvPicPr>
            <p:cNvPr id="19" name="Picture 18" descr="A close up of graphics&#10;&#10;Description automatically generated">
              <a:extLst>
                <a:ext uri="{FF2B5EF4-FFF2-40B4-BE49-F238E27FC236}">
                  <a16:creationId xmlns:a16="http://schemas.microsoft.com/office/drawing/2014/main" id="{99926D1A-8F4C-3F42-9BAC-876F0C659FB1}"/>
                </a:ext>
              </a:extLst>
            </p:cNvPr>
            <p:cNvPicPr>
              <a:picLocks noChangeAspect="1"/>
            </p:cNvPicPr>
            <p:nvPr/>
          </p:nvPicPr>
          <p:blipFill>
            <a:blip r:embed="rId6"/>
            <a:stretch>
              <a:fillRect/>
            </a:stretch>
          </p:blipFill>
          <p:spPr>
            <a:xfrm>
              <a:off x="6518868" y="3699146"/>
              <a:ext cx="1602589" cy="1831530"/>
            </a:xfrm>
            <a:prstGeom prst="rect">
              <a:avLst/>
            </a:prstGeom>
            <a:ln>
              <a:solidFill>
                <a:srgbClr val="4186A2"/>
              </a:solidFill>
            </a:ln>
          </p:spPr>
        </p:pic>
        <p:pic>
          <p:nvPicPr>
            <p:cNvPr id="21" name="Picture 20" descr="A picture containing clock&#10;&#10;Description automatically generated">
              <a:extLst>
                <a:ext uri="{FF2B5EF4-FFF2-40B4-BE49-F238E27FC236}">
                  <a16:creationId xmlns:a16="http://schemas.microsoft.com/office/drawing/2014/main" id="{DBAC9C10-EDC3-144B-9C8F-FCEE1B751F55}"/>
                </a:ext>
              </a:extLst>
            </p:cNvPr>
            <p:cNvPicPr>
              <a:picLocks noChangeAspect="1"/>
            </p:cNvPicPr>
            <p:nvPr/>
          </p:nvPicPr>
          <p:blipFill>
            <a:blip r:embed="rId7"/>
            <a:stretch>
              <a:fillRect/>
            </a:stretch>
          </p:blipFill>
          <p:spPr>
            <a:xfrm>
              <a:off x="9174388" y="3654257"/>
              <a:ext cx="1653556" cy="1889778"/>
            </a:xfrm>
            <a:prstGeom prst="rect">
              <a:avLst/>
            </a:prstGeom>
            <a:ln>
              <a:solidFill>
                <a:srgbClr val="4186A2"/>
              </a:solidFill>
            </a:ln>
          </p:spPr>
        </p:pic>
      </p:grpSp>
      <p:sp>
        <p:nvSpPr>
          <p:cNvPr id="13"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4" name="Picture 13" descr="Text&#10;&#10;Description automatically generated">
            <a:extLst>
              <a:ext uri="{FF2B5EF4-FFF2-40B4-BE49-F238E27FC236}">
                <a16:creationId xmlns:a16="http://schemas.microsoft.com/office/drawing/2014/main" id="{4E1B9410-0293-FE48-B4BB-050A2C74EA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691579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F82EBE4-2FA0-9E48-86AF-FA84DE51709B}"/>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183" name="Oval"/>
          <p:cNvSpPr/>
          <p:nvPr/>
        </p:nvSpPr>
        <p:spPr>
          <a:xfrm>
            <a:off x="5159080" y="2882628"/>
            <a:ext cx="1873840" cy="1855031"/>
          </a:xfrm>
          <a:prstGeom prst="ellipse">
            <a:avLst/>
          </a:prstGeom>
          <a:solidFill>
            <a:srgbClr val="FFFFFF"/>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400"/>
          </a:p>
        </p:txBody>
      </p:sp>
      <p:pic>
        <p:nvPicPr>
          <p:cNvPr id="184" name="Picture 5" descr="Picture 5"/>
          <p:cNvPicPr>
            <a:picLocks noChangeAspect="1"/>
          </p:cNvPicPr>
          <p:nvPr/>
        </p:nvPicPr>
        <p:blipFill>
          <a:blip r:embed="rId4"/>
          <a:srcRect l="994" t="999" r="952" b="999"/>
          <a:stretch>
            <a:fillRect/>
          </a:stretch>
        </p:blipFill>
        <p:spPr>
          <a:xfrm>
            <a:off x="4198842" y="2085615"/>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grpSp>
        <p:nvGrpSpPr>
          <p:cNvPr id="14" name="Group 13">
            <a:extLst>
              <a:ext uri="{FF2B5EF4-FFF2-40B4-BE49-F238E27FC236}">
                <a16:creationId xmlns:a16="http://schemas.microsoft.com/office/drawing/2014/main" id="{8A42E1EF-779B-0E42-B42C-1E48A9E47311}"/>
              </a:ext>
            </a:extLst>
          </p:cNvPr>
          <p:cNvGrpSpPr/>
          <p:nvPr/>
        </p:nvGrpSpPr>
        <p:grpSpPr>
          <a:xfrm>
            <a:off x="469536" y="1687007"/>
            <a:ext cx="4858961" cy="1519163"/>
            <a:chOff x="469536" y="1687007"/>
            <a:chExt cx="4858961" cy="1519163"/>
          </a:xfrm>
        </p:grpSpPr>
        <p:sp>
          <p:nvSpPr>
            <p:cNvPr id="176" name="Rounded Rectangle"/>
            <p:cNvSpPr/>
            <p:nvPr/>
          </p:nvSpPr>
          <p:spPr>
            <a:xfrm>
              <a:off x="469536" y="1687007"/>
              <a:ext cx="3461892" cy="1519163"/>
            </a:xfrm>
            <a:prstGeom prst="roundRect">
              <a:avLst>
                <a:gd name="adj" fmla="val 14520"/>
              </a:avLst>
            </a:prstGeom>
            <a:ln w="38100">
              <a:solidFill>
                <a:srgbClr val="16AFE5"/>
              </a:solidFill>
              <a:miter lim="400000"/>
            </a:ln>
          </p:spPr>
          <p:txBody>
            <a:bodyPr lIns="35718" tIns="35718" rIns="35718" bIns="35718" anchor="ctr"/>
            <a:lstStyle/>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Give them time &amp; space</a:t>
              </a:r>
            </a:p>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Answer questions fully</a:t>
              </a:r>
            </a:p>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Present the facts</a:t>
              </a:r>
            </a:p>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Avoid interrupting them</a:t>
              </a:r>
            </a:p>
          </p:txBody>
        </p:sp>
        <p:sp>
          <p:nvSpPr>
            <p:cNvPr id="35" name="Right Arrow 34">
              <a:extLst>
                <a:ext uri="{FF2B5EF4-FFF2-40B4-BE49-F238E27FC236}">
                  <a16:creationId xmlns:a16="http://schemas.microsoft.com/office/drawing/2014/main" id="{CC6CF599-F0B7-3D48-AD7D-4DB7ABE7435D}"/>
                </a:ext>
              </a:extLst>
            </p:cNvPr>
            <p:cNvSpPr/>
            <p:nvPr/>
          </p:nvSpPr>
          <p:spPr>
            <a:xfrm rot="2404986">
              <a:off x="4505537" y="2560626"/>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15" name="Group 14">
            <a:extLst>
              <a:ext uri="{FF2B5EF4-FFF2-40B4-BE49-F238E27FC236}">
                <a16:creationId xmlns:a16="http://schemas.microsoft.com/office/drawing/2014/main" id="{077DE342-CC55-EC4E-A9ED-4EF6E7FB70D2}"/>
              </a:ext>
            </a:extLst>
          </p:cNvPr>
          <p:cNvGrpSpPr/>
          <p:nvPr/>
        </p:nvGrpSpPr>
        <p:grpSpPr>
          <a:xfrm>
            <a:off x="469536" y="4612086"/>
            <a:ext cx="4817056" cy="1519162"/>
            <a:chOff x="469536" y="4612086"/>
            <a:chExt cx="4817056" cy="1519162"/>
          </a:xfrm>
        </p:grpSpPr>
        <p:sp>
          <p:nvSpPr>
            <p:cNvPr id="182" name="Rounded Rectangle"/>
            <p:cNvSpPr/>
            <p:nvPr/>
          </p:nvSpPr>
          <p:spPr>
            <a:xfrm>
              <a:off x="469536" y="4612086"/>
              <a:ext cx="3461891" cy="1519162"/>
            </a:xfrm>
            <a:prstGeom prst="roundRect">
              <a:avLst>
                <a:gd name="adj" fmla="val 14520"/>
              </a:avLst>
            </a:prstGeom>
            <a:ln w="38100">
              <a:solidFill>
                <a:srgbClr val="6AB050"/>
              </a:solidFill>
              <a:miter lim="400000"/>
            </a:ln>
          </p:spPr>
          <p:txBody>
            <a:bodyPr lIns="35718" tIns="35718" rIns="35718" bIns="35718" anchor="ctr"/>
            <a:lstStyle/>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Listen don’t fix</a:t>
              </a:r>
            </a:p>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Re-visit the values</a:t>
              </a:r>
            </a:p>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Help them recognise issue</a:t>
              </a:r>
            </a:p>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Ask how to support them</a:t>
              </a:r>
            </a:p>
          </p:txBody>
        </p:sp>
        <p:sp>
          <p:nvSpPr>
            <p:cNvPr id="36" name="Right Arrow 35">
              <a:extLst>
                <a:ext uri="{FF2B5EF4-FFF2-40B4-BE49-F238E27FC236}">
                  <a16:creationId xmlns:a16="http://schemas.microsoft.com/office/drawing/2014/main" id="{6A886005-56B4-FB45-9763-73320C66D512}"/>
                </a:ext>
              </a:extLst>
            </p:cNvPr>
            <p:cNvSpPr/>
            <p:nvPr/>
          </p:nvSpPr>
          <p:spPr>
            <a:xfrm rot="19091683">
              <a:off x="4463632" y="4770351"/>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13" name="Group 12">
            <a:extLst>
              <a:ext uri="{FF2B5EF4-FFF2-40B4-BE49-F238E27FC236}">
                <a16:creationId xmlns:a16="http://schemas.microsoft.com/office/drawing/2014/main" id="{30685829-EF75-6947-AC8D-7CFE15A29E91}"/>
              </a:ext>
            </a:extLst>
          </p:cNvPr>
          <p:cNvGrpSpPr/>
          <p:nvPr/>
        </p:nvGrpSpPr>
        <p:grpSpPr>
          <a:xfrm>
            <a:off x="6855521" y="4612086"/>
            <a:ext cx="4902264" cy="1519162"/>
            <a:chOff x="6855521" y="4612086"/>
            <a:chExt cx="4902264" cy="1519162"/>
          </a:xfrm>
        </p:grpSpPr>
        <p:sp>
          <p:nvSpPr>
            <p:cNvPr id="181" name="Rounded Rectangle"/>
            <p:cNvSpPr/>
            <p:nvPr/>
          </p:nvSpPr>
          <p:spPr>
            <a:xfrm>
              <a:off x="8218645" y="4612086"/>
              <a:ext cx="3539140" cy="1519162"/>
            </a:xfrm>
            <a:prstGeom prst="roundRect">
              <a:avLst>
                <a:gd name="adj" fmla="val 14520"/>
              </a:avLst>
            </a:prstGeom>
            <a:ln w="38100">
              <a:solidFill>
                <a:srgbClr val="FFD300"/>
              </a:solidFill>
              <a:miter lim="400000"/>
            </a:ln>
          </p:spPr>
          <p:txBody>
            <a:bodyPr lIns="35718" tIns="35718" rIns="35718" bIns="35718" anchor="ctr"/>
            <a:lstStyle/>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Compliment successes</a:t>
              </a:r>
            </a:p>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Involve them</a:t>
              </a:r>
            </a:p>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Listen to them</a:t>
              </a:r>
            </a:p>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Give them validation</a:t>
              </a:r>
            </a:p>
          </p:txBody>
        </p:sp>
        <p:sp>
          <p:nvSpPr>
            <p:cNvPr id="37" name="Right Arrow 36">
              <a:extLst>
                <a:ext uri="{FF2B5EF4-FFF2-40B4-BE49-F238E27FC236}">
                  <a16:creationId xmlns:a16="http://schemas.microsoft.com/office/drawing/2014/main" id="{9E57A9ED-D72D-F74F-873D-D308286F3F8E}"/>
                </a:ext>
              </a:extLst>
            </p:cNvPr>
            <p:cNvSpPr/>
            <p:nvPr/>
          </p:nvSpPr>
          <p:spPr>
            <a:xfrm rot="13122410">
              <a:off x="6855521" y="4737341"/>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17" name="Group 16">
            <a:extLst>
              <a:ext uri="{FF2B5EF4-FFF2-40B4-BE49-F238E27FC236}">
                <a16:creationId xmlns:a16="http://schemas.microsoft.com/office/drawing/2014/main" id="{82A20D57-85EF-074C-B192-62DEF6BC4E45}"/>
              </a:ext>
            </a:extLst>
          </p:cNvPr>
          <p:cNvGrpSpPr/>
          <p:nvPr/>
        </p:nvGrpSpPr>
        <p:grpSpPr>
          <a:xfrm>
            <a:off x="6888853" y="1765704"/>
            <a:ext cx="4868933" cy="1519163"/>
            <a:chOff x="6888853" y="1765704"/>
            <a:chExt cx="4868933" cy="1519163"/>
          </a:xfrm>
        </p:grpSpPr>
        <p:sp>
          <p:nvSpPr>
            <p:cNvPr id="180" name="Rounded Rectangle"/>
            <p:cNvSpPr/>
            <p:nvPr/>
          </p:nvSpPr>
          <p:spPr>
            <a:xfrm>
              <a:off x="8260573" y="1765704"/>
              <a:ext cx="3497213" cy="1519163"/>
            </a:xfrm>
            <a:prstGeom prst="roundRect">
              <a:avLst>
                <a:gd name="adj" fmla="val 14520"/>
              </a:avLst>
            </a:prstGeom>
            <a:ln w="38100">
              <a:solidFill>
                <a:srgbClr val="FF0000"/>
              </a:solidFill>
              <a:miter lim="400000"/>
            </a:ln>
          </p:spPr>
          <p:txBody>
            <a:bodyPr lIns="35718" tIns="35718" rIns="35718" bIns="35718" anchor="ctr"/>
            <a:lstStyle/>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Avoid mirroring behaviour</a:t>
              </a:r>
            </a:p>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Leave alone</a:t>
              </a:r>
            </a:p>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Give options</a:t>
              </a:r>
            </a:p>
            <a:p>
              <a:pPr marL="190500" indent="-190500">
                <a:buFont typeface="Arial" panose="020B0604020202020204" pitchFamily="34" charset="0"/>
                <a:buChar char="•"/>
              </a:pPr>
              <a:r>
                <a:rPr lang="en-GB" sz="2100">
                  <a:solidFill>
                    <a:srgbClr val="0E3D56"/>
                  </a:solidFill>
                  <a:latin typeface="Franklin Gothic Medium" panose="020B0603020102020204" pitchFamily="34" charset="0"/>
                </a:rPr>
                <a:t>Help them to prioritise</a:t>
              </a:r>
            </a:p>
          </p:txBody>
        </p:sp>
        <p:sp>
          <p:nvSpPr>
            <p:cNvPr id="38" name="Right Arrow 37">
              <a:extLst>
                <a:ext uri="{FF2B5EF4-FFF2-40B4-BE49-F238E27FC236}">
                  <a16:creationId xmlns:a16="http://schemas.microsoft.com/office/drawing/2014/main" id="{A4EB115C-FE0D-6F45-864F-3C80741DAD8F}"/>
                </a:ext>
              </a:extLst>
            </p:cNvPr>
            <p:cNvSpPr/>
            <p:nvPr/>
          </p:nvSpPr>
          <p:spPr>
            <a:xfrm rot="8316721">
              <a:off x="6888853" y="2598609"/>
              <a:ext cx="822960" cy="568036"/>
            </a:xfrm>
            <a:prstGeom prst="rightArrow">
              <a:avLst>
                <a:gd name="adj1" fmla="val 28863"/>
                <a:gd name="adj2" fmla="val 46288"/>
              </a:avLst>
            </a:prstGeom>
            <a:solidFill>
              <a:srgbClr val="0E3D56"/>
            </a:solidFill>
            <a:ln>
              <a:solidFill>
                <a:srgbClr val="0E3D5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5" name="TextBox 10">
            <a:extLst>
              <a:ext uri="{FF2B5EF4-FFF2-40B4-BE49-F238E27FC236}">
                <a16:creationId xmlns:a16="http://schemas.microsoft.com/office/drawing/2014/main" id="{B03F4532-92B2-1F44-9308-8E0FE26B2DFB}"/>
              </a:ext>
            </a:extLst>
          </p:cNvPr>
          <p:cNvSpPr txBox="1"/>
          <p:nvPr/>
        </p:nvSpPr>
        <p:spPr>
          <a:xfrm>
            <a:off x="2081795" y="282732"/>
            <a:ext cx="8028205" cy="1603803"/>
          </a:xfrm>
          <a:prstGeom prst="rect">
            <a:avLst/>
          </a:prstGeom>
          <a:ln w="12700">
            <a:miter lim="400000"/>
          </a:ln>
          <a:extLst>
            <a:ext uri="{C572A759-6A51-4108-AA02-DFA0A04FC94B}">
              <ma14:wrappingTextBoxFlag xmlns:ma14="http://schemas.microsoft.com/office/mac/drawingml/2011/main" xmlns="" val="1"/>
            </a:ext>
          </a:extLst>
        </p:spPr>
        <p:txBody>
          <a:bodyPr wrap="square" lIns="32146" tIns="32146" rIns="32146" bIns="32146" anchor="t">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pPr algn="ctr"/>
            <a:r>
              <a:rPr lang="en-US" sz="3600">
                <a:latin typeface="Franklin Gothic Medium" panose="020B0603020102020204" pitchFamily="34" charset="0"/>
                <a:cs typeface="Calibri" panose="020F0502020204030204" pitchFamily="34" charset="0"/>
              </a:rPr>
              <a:t>How do we manage/coach?</a:t>
            </a:r>
          </a:p>
          <a:p>
            <a:pPr algn="ctr"/>
            <a:r>
              <a:rPr lang="en-GB" sz="2800" dirty="0">
                <a:solidFill>
                  <a:srgbClr val="4186A2"/>
                </a:solidFill>
              </a:rPr>
              <a:t>Returning to the High Performance</a:t>
            </a:r>
            <a:r>
              <a:rPr lang="en-GB" sz="2800">
                <a:solidFill>
                  <a:srgbClr val="4186A2"/>
                </a:solidFill>
              </a:rPr>
              <a:t> Zone</a:t>
            </a:r>
            <a:endParaRPr lang="en-GB" sz="2800">
              <a:solidFill>
                <a:srgbClr val="4186A2"/>
              </a:solidFill>
              <a:latin typeface="Franklin Gothic Medium" panose="020B0603020102020204" pitchFamily="34" charset="0"/>
            </a:endParaRPr>
          </a:p>
          <a:p>
            <a:pPr algn="ctr"/>
            <a:endParaRPr lang="en-US" sz="3600">
              <a:solidFill>
                <a:srgbClr val="4286A0"/>
              </a:solidFill>
              <a:latin typeface="Franklin Gothic Medium" panose="020B0603020102020204" pitchFamily="34" charset="0"/>
              <a:cs typeface="Calibri" panose="020F0502020204030204" pitchFamily="34" charset="0"/>
            </a:endParaRPr>
          </a:p>
        </p:txBody>
      </p:sp>
      <p:sp>
        <p:nvSpPr>
          <p:cNvPr id="19"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20" name="Picture 19" descr="Text&#10;&#10;Description automatically generated">
            <a:extLst>
              <a:ext uri="{FF2B5EF4-FFF2-40B4-BE49-F238E27FC236}">
                <a16:creationId xmlns:a16="http://schemas.microsoft.com/office/drawing/2014/main" id="{1FDA97A3-DC48-E549-892E-3ABB73A649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35517082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EC8D5A-E8D4-9E41-81A9-AFAAC0DD1E61}"/>
              </a:ext>
            </a:extLst>
          </p:cNvPr>
          <p:cNvPicPr>
            <a:picLocks noChangeAspect="1"/>
          </p:cNvPicPr>
          <p:nvPr/>
        </p:nvPicPr>
        <p:blipFill rotWithShape="1">
          <a:blip r:embed="rId3"/>
          <a:srcRect l="15895" t="670" r="10374"/>
          <a:stretch/>
        </p:blipFill>
        <p:spPr>
          <a:xfrm>
            <a:off x="0" y="-50884"/>
            <a:ext cx="12192000" cy="6908885"/>
          </a:xfrm>
          <a:prstGeom prst="rect">
            <a:avLst/>
          </a:prstGeom>
        </p:spPr>
      </p:pic>
      <p:pic>
        <p:nvPicPr>
          <p:cNvPr id="12" name="Picture 11">
            <a:extLst>
              <a:ext uri="{FF2B5EF4-FFF2-40B4-BE49-F238E27FC236}">
                <a16:creationId xmlns:a16="http://schemas.microsoft.com/office/drawing/2014/main" id="{BCD53EA0-8060-43D7-9A9C-44F940902491}"/>
              </a:ext>
            </a:extLst>
          </p:cNvPr>
          <p:cNvPicPr>
            <a:picLocks noChangeAspect="1"/>
          </p:cNvPicPr>
          <p:nvPr/>
        </p:nvPicPr>
        <p:blipFill rotWithShape="1">
          <a:blip r:embed="rId4"/>
          <a:srcRect b="4960"/>
          <a:stretch/>
        </p:blipFill>
        <p:spPr>
          <a:xfrm>
            <a:off x="5810416" y="1940324"/>
            <a:ext cx="5848791" cy="2829676"/>
          </a:xfrm>
          <a:prstGeom prst="rect">
            <a:avLst/>
          </a:prstGeom>
          <a:ln>
            <a:solidFill>
              <a:srgbClr val="6CA5AF"/>
            </a:solidFill>
          </a:ln>
        </p:spPr>
      </p:pic>
      <p:sp>
        <p:nvSpPr>
          <p:cNvPr id="16" name="TextBox 15">
            <a:extLst>
              <a:ext uri="{FF2B5EF4-FFF2-40B4-BE49-F238E27FC236}">
                <a16:creationId xmlns:a16="http://schemas.microsoft.com/office/drawing/2014/main" id="{AE0ECB2B-BFD7-4C21-9AC6-9ED227614891}"/>
              </a:ext>
            </a:extLst>
          </p:cNvPr>
          <p:cNvSpPr txBox="1"/>
          <p:nvPr/>
        </p:nvSpPr>
        <p:spPr>
          <a:xfrm>
            <a:off x="329803" y="1548228"/>
            <a:ext cx="5237105" cy="3877985"/>
          </a:xfrm>
          <a:prstGeom prst="rect">
            <a:avLst/>
          </a:prstGeom>
          <a:noFill/>
        </p:spPr>
        <p:txBody>
          <a:bodyPr wrap="square" rtlCol="0">
            <a:spAutoFit/>
          </a:bodyPr>
          <a:lstStyle/>
          <a:p>
            <a:pPr marL="457200" indent="-457200">
              <a:spcAft>
                <a:spcPts val="600"/>
              </a:spcAft>
              <a:buFont typeface="+mj-lt"/>
              <a:buAutoNum type="arabicPeriod"/>
            </a:pPr>
            <a:r>
              <a:rPr lang="en-US" sz="2400">
                <a:solidFill>
                  <a:srgbClr val="0D3E56"/>
                </a:solidFill>
                <a:latin typeface="Franklin Gothic Medium" panose="020B0603020102020204" pitchFamily="34" charset="0"/>
                <a:cs typeface="Calibri" panose="020F0502020204030204" pitchFamily="34" charset="0"/>
              </a:rPr>
              <a:t>How might stress be triggered?</a:t>
            </a:r>
          </a:p>
          <a:p>
            <a:pPr marL="457200" indent="-457200">
              <a:spcAft>
                <a:spcPts val="600"/>
              </a:spcAft>
              <a:buFont typeface="+mj-lt"/>
              <a:buAutoNum type="arabicPeriod"/>
            </a:pPr>
            <a:endParaRPr lang="en-US" sz="2400">
              <a:solidFill>
                <a:srgbClr val="0D3E56"/>
              </a:solidFill>
              <a:latin typeface="Franklin Gothic Medium" panose="020B0603020102020204" pitchFamily="34" charset="0"/>
              <a:cs typeface="Calibri" panose="020F0502020204030204" pitchFamily="34" charset="0"/>
            </a:endParaRPr>
          </a:p>
          <a:p>
            <a:pPr marL="457200" indent="-457200">
              <a:spcAft>
                <a:spcPts val="600"/>
              </a:spcAft>
              <a:buFont typeface="+mj-lt"/>
              <a:buAutoNum type="arabicPeriod"/>
            </a:pPr>
            <a:r>
              <a:rPr lang="en-US" sz="2400">
                <a:solidFill>
                  <a:srgbClr val="0D3E56"/>
                </a:solidFill>
                <a:latin typeface="Franklin Gothic Medium" panose="020B0603020102020204" pitchFamily="34" charset="0"/>
                <a:cs typeface="Calibri" panose="020F0502020204030204" pitchFamily="34" charset="0"/>
              </a:rPr>
              <a:t>How will this stress be displayed?</a:t>
            </a:r>
          </a:p>
          <a:p>
            <a:pPr>
              <a:spcAft>
                <a:spcPts val="600"/>
              </a:spcAft>
            </a:pPr>
            <a:endParaRPr lang="en-US" sz="2400">
              <a:solidFill>
                <a:srgbClr val="0D3E56"/>
              </a:solidFill>
              <a:latin typeface="Franklin Gothic Medium" panose="020B0603020102020204" pitchFamily="34" charset="0"/>
              <a:cs typeface="Calibri" panose="020F0502020204030204" pitchFamily="34" charset="0"/>
            </a:endParaRPr>
          </a:p>
          <a:p>
            <a:pPr>
              <a:spcAft>
                <a:spcPts val="600"/>
              </a:spcAft>
            </a:pPr>
            <a:r>
              <a:rPr lang="en-US" sz="2400">
                <a:solidFill>
                  <a:srgbClr val="0D3E56"/>
                </a:solidFill>
                <a:latin typeface="Franklin Gothic Medium" panose="020B0603020102020204" pitchFamily="34" charset="0"/>
                <a:cs typeface="Calibri" panose="020F0502020204030204" pitchFamily="34" charset="0"/>
              </a:rPr>
              <a:t>3. What behaviours should be avoided when supporting this person?</a:t>
            </a:r>
          </a:p>
          <a:p>
            <a:pPr>
              <a:spcAft>
                <a:spcPts val="600"/>
              </a:spcAft>
            </a:pPr>
            <a:endParaRPr lang="en-US" sz="2400">
              <a:solidFill>
                <a:srgbClr val="0D3E56"/>
              </a:solidFill>
              <a:latin typeface="Franklin Gothic Medium" panose="020B0603020102020204" pitchFamily="34" charset="0"/>
              <a:cs typeface="Calibri" panose="020F0502020204030204" pitchFamily="34" charset="0"/>
            </a:endParaRPr>
          </a:p>
          <a:p>
            <a:pPr>
              <a:spcAft>
                <a:spcPts val="600"/>
              </a:spcAft>
            </a:pPr>
            <a:r>
              <a:rPr lang="en-US" sz="2400">
                <a:solidFill>
                  <a:srgbClr val="0D3E56"/>
                </a:solidFill>
                <a:latin typeface="Franklin Gothic Medium" panose="020B0603020102020204" pitchFamily="34" charset="0"/>
                <a:cs typeface="Calibri" panose="020F0502020204030204" pitchFamily="34" charset="0"/>
              </a:rPr>
              <a:t>4. How could this person be coached back to High Performance?</a:t>
            </a:r>
          </a:p>
        </p:txBody>
      </p:sp>
      <p:sp>
        <p:nvSpPr>
          <p:cNvPr id="2" name="TextBox 1">
            <a:extLst>
              <a:ext uri="{FF2B5EF4-FFF2-40B4-BE49-F238E27FC236}">
                <a16:creationId xmlns:a16="http://schemas.microsoft.com/office/drawing/2014/main" id="{AEB181D5-E550-0B4C-8D69-5DF16EBC6924}"/>
              </a:ext>
            </a:extLst>
          </p:cNvPr>
          <p:cNvSpPr txBox="1"/>
          <p:nvPr/>
        </p:nvSpPr>
        <p:spPr>
          <a:xfrm>
            <a:off x="7244479" y="-4056185"/>
            <a:ext cx="184731" cy="369332"/>
          </a:xfrm>
          <a:prstGeom prst="rect">
            <a:avLst/>
          </a:prstGeom>
          <a:noFill/>
        </p:spPr>
        <p:txBody>
          <a:bodyPr wrap="none" rtlCol="0">
            <a:spAutoFit/>
          </a:bodyPr>
          <a:lstStyle/>
          <a:p>
            <a:endParaRPr lang="en-US"/>
          </a:p>
        </p:txBody>
      </p:sp>
      <p:sp>
        <p:nvSpPr>
          <p:cNvPr id="3" name="TextBox 2">
            <a:extLst>
              <a:ext uri="{FF2B5EF4-FFF2-40B4-BE49-F238E27FC236}">
                <a16:creationId xmlns:a16="http://schemas.microsoft.com/office/drawing/2014/main" id="{050EE2FA-B657-8B4F-A3E4-62D210D8AC19}"/>
              </a:ext>
            </a:extLst>
          </p:cNvPr>
          <p:cNvSpPr txBox="1"/>
          <p:nvPr/>
        </p:nvSpPr>
        <p:spPr>
          <a:xfrm>
            <a:off x="-515815" y="-3048000"/>
            <a:ext cx="184731" cy="369332"/>
          </a:xfrm>
          <a:prstGeom prst="rect">
            <a:avLst/>
          </a:prstGeom>
          <a:noFill/>
          <a:ln>
            <a:solidFill>
              <a:srgbClr val="0D3E56"/>
            </a:solidFill>
          </a:ln>
        </p:spPr>
        <p:txBody>
          <a:bodyPr wrap="none" rtlCol="0">
            <a:spAutoFit/>
          </a:bodyPr>
          <a:lstStyle/>
          <a:p>
            <a:endParaRPr lang="en-US"/>
          </a:p>
        </p:txBody>
      </p:sp>
      <p:sp>
        <p:nvSpPr>
          <p:cNvPr id="9" name="TextBox 8">
            <a:extLst>
              <a:ext uri="{FF2B5EF4-FFF2-40B4-BE49-F238E27FC236}">
                <a16:creationId xmlns:a16="http://schemas.microsoft.com/office/drawing/2014/main" id="{4B9F1CFB-BEA8-7049-AE7A-A8B1BEBC9DB2}"/>
              </a:ext>
            </a:extLst>
          </p:cNvPr>
          <p:cNvSpPr txBox="1"/>
          <p:nvPr/>
        </p:nvSpPr>
        <p:spPr>
          <a:xfrm>
            <a:off x="2681990" y="280860"/>
            <a:ext cx="9753517" cy="646331"/>
          </a:xfrm>
          <a:prstGeom prst="rect">
            <a:avLst/>
          </a:prstGeom>
          <a:noFill/>
        </p:spPr>
        <p:txBody>
          <a:bodyPr wrap="square" rtlCol="0">
            <a:spAutoFit/>
          </a:bodyPr>
          <a:lstStyle/>
          <a:p>
            <a:r>
              <a:rPr lang="en-GB" sz="3600" b="1">
                <a:solidFill>
                  <a:srgbClr val="4286A0"/>
                </a:solidFill>
                <a:latin typeface="Franklin Gothic Medium" panose="020B0603020102020204" pitchFamily="34" charset="0"/>
              </a:rPr>
              <a:t>Exercise 5: </a:t>
            </a:r>
            <a:r>
              <a:rPr lang="en-GB" sz="3600" b="1">
                <a:solidFill>
                  <a:srgbClr val="0F3D56"/>
                </a:solidFill>
                <a:latin typeface="Franklin Gothic Medium" panose="020B0603020102020204" pitchFamily="34" charset="0"/>
              </a:rPr>
              <a:t>Coaching back to high performance</a:t>
            </a:r>
            <a:endParaRPr lang="en-GB" sz="2800" b="1">
              <a:solidFill>
                <a:srgbClr val="4286A0"/>
              </a:solidFill>
            </a:endParaRPr>
          </a:p>
        </p:txBody>
      </p:sp>
      <p:sp>
        <p:nvSpPr>
          <p:cNvPr id="11"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3" name="Picture 12" descr="Text&#10;&#10;Description automatically generated">
            <a:extLst>
              <a:ext uri="{FF2B5EF4-FFF2-40B4-BE49-F238E27FC236}">
                <a16:creationId xmlns:a16="http://schemas.microsoft.com/office/drawing/2014/main" id="{883244CB-4FF7-C84E-9B00-F26083958B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
        <p:nvSpPr>
          <p:cNvPr id="4" name="TextBox 3">
            <a:extLst>
              <a:ext uri="{FF2B5EF4-FFF2-40B4-BE49-F238E27FC236}">
                <a16:creationId xmlns:a16="http://schemas.microsoft.com/office/drawing/2014/main" id="{CEC18D27-6D09-4C35-8557-B5B69E8CF8DA}"/>
              </a:ext>
            </a:extLst>
          </p:cNvPr>
          <p:cNvSpPr txBox="1"/>
          <p:nvPr/>
        </p:nvSpPr>
        <p:spPr>
          <a:xfrm>
            <a:off x="6418547" y="4828457"/>
            <a:ext cx="1521448" cy="276999"/>
          </a:xfrm>
          <a:prstGeom prst="rect">
            <a:avLst/>
          </a:prstGeom>
          <a:noFill/>
        </p:spPr>
        <p:txBody>
          <a:bodyPr wrap="square" lIns="91440" tIns="45720" rIns="91440" bIns="45720" rtlCol="0" anchor="t">
            <a:spAutoFit/>
          </a:bodyPr>
          <a:lstStyle/>
          <a:p>
            <a:pPr algn="ctr">
              <a:spcAft>
                <a:spcPts val="600"/>
              </a:spcAft>
            </a:pPr>
            <a:r>
              <a:rPr lang="en-US" sz="1200" b="1" dirty="0">
                <a:solidFill>
                  <a:srgbClr val="0D3E56"/>
                </a:solidFill>
                <a:latin typeface="Franklin Gothic Medium"/>
                <a:cs typeface="Calibri"/>
              </a:rPr>
              <a:t>Adapted </a:t>
            </a:r>
            <a:r>
              <a:rPr lang="en-US" sz="1200" b="1" dirty="0" err="1">
                <a:solidFill>
                  <a:srgbClr val="0D3E56"/>
                </a:solidFill>
                <a:latin typeface="Franklin Gothic Medium"/>
                <a:cs typeface="Calibri"/>
              </a:rPr>
              <a:t>Behaviour</a:t>
            </a:r>
            <a:endParaRPr lang="en-US" sz="1200" b="1" dirty="0" err="1">
              <a:cs typeface="Calibri" panose="020F0502020204030204"/>
            </a:endParaRPr>
          </a:p>
        </p:txBody>
      </p:sp>
      <p:sp>
        <p:nvSpPr>
          <p:cNvPr id="5" name="TextBox 4">
            <a:extLst>
              <a:ext uri="{FF2B5EF4-FFF2-40B4-BE49-F238E27FC236}">
                <a16:creationId xmlns:a16="http://schemas.microsoft.com/office/drawing/2014/main" id="{AB92EEAD-036D-4FD7-A467-480F5C1EC0A4}"/>
              </a:ext>
            </a:extLst>
          </p:cNvPr>
          <p:cNvSpPr txBox="1"/>
          <p:nvPr/>
        </p:nvSpPr>
        <p:spPr>
          <a:xfrm>
            <a:off x="9393975" y="4828457"/>
            <a:ext cx="1521448" cy="276999"/>
          </a:xfrm>
          <a:prstGeom prst="rect">
            <a:avLst/>
          </a:prstGeom>
          <a:noFill/>
        </p:spPr>
        <p:txBody>
          <a:bodyPr wrap="square" lIns="91440" tIns="45720" rIns="91440" bIns="45720" rtlCol="0" anchor="t">
            <a:spAutoFit/>
          </a:bodyPr>
          <a:lstStyle/>
          <a:p>
            <a:pPr algn="ctr">
              <a:spcAft>
                <a:spcPts val="600"/>
              </a:spcAft>
            </a:pPr>
            <a:r>
              <a:rPr lang="en-US" sz="1200" b="1" dirty="0">
                <a:solidFill>
                  <a:srgbClr val="0D3E56"/>
                </a:solidFill>
                <a:latin typeface="Franklin Gothic Medium"/>
                <a:cs typeface="Calibri"/>
              </a:rPr>
              <a:t>Natural </a:t>
            </a:r>
            <a:r>
              <a:rPr lang="en-US" sz="1200" b="1" dirty="0" err="1">
                <a:solidFill>
                  <a:srgbClr val="0D3E56"/>
                </a:solidFill>
                <a:latin typeface="Franklin Gothic Medium"/>
                <a:cs typeface="Calibri"/>
              </a:rPr>
              <a:t>Behaviour</a:t>
            </a:r>
            <a:endParaRPr lang="en-US" sz="1200" b="1" dirty="0" err="1">
              <a:cs typeface="Calibri" panose="020F0502020204030204"/>
            </a:endParaRPr>
          </a:p>
        </p:txBody>
      </p:sp>
    </p:spTree>
    <p:extLst>
      <p:ext uri="{BB962C8B-B14F-4D97-AF65-F5344CB8AC3E}">
        <p14:creationId xmlns:p14="http://schemas.microsoft.com/office/powerpoint/2010/main" val="54090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2762AF-2110-C144-9483-0785D0210709}"/>
              </a:ext>
            </a:extLst>
          </p:cNvPr>
          <p:cNvSpPr/>
          <p:nvPr/>
        </p:nvSpPr>
        <p:spPr>
          <a:xfrm>
            <a:off x="2561126" y="2426538"/>
            <a:ext cx="1028268" cy="360937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859804BF-4395-A244-9B6D-7247BE1A4C30}"/>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11" name="TextBox 10">
            <a:extLst>
              <a:ext uri="{FF2B5EF4-FFF2-40B4-BE49-F238E27FC236}">
                <a16:creationId xmlns:a16="http://schemas.microsoft.com/office/drawing/2014/main" id="{D4161FA3-200C-9C43-9281-796D20A64483}"/>
              </a:ext>
            </a:extLst>
          </p:cNvPr>
          <p:cNvSpPr txBox="1"/>
          <p:nvPr/>
        </p:nvSpPr>
        <p:spPr>
          <a:xfrm>
            <a:off x="4122984" y="280860"/>
            <a:ext cx="4988931" cy="646331"/>
          </a:xfrm>
          <a:prstGeom prst="rect">
            <a:avLst/>
          </a:prstGeom>
          <a:noFill/>
        </p:spPr>
        <p:txBody>
          <a:bodyPr wrap="square" rtlCol="0">
            <a:spAutoFit/>
          </a:bodyPr>
          <a:lstStyle/>
          <a:p>
            <a:pPr algn="ctr"/>
            <a:r>
              <a:rPr lang="en-US" sz="3600" b="1">
                <a:solidFill>
                  <a:srgbClr val="0D3E56"/>
                </a:solidFill>
                <a:latin typeface="Franklin Gothic Medium" panose="020B0603020102020204" pitchFamily="34" charset="0"/>
                <a:cs typeface="Calibri" panose="020F0502020204030204" pitchFamily="34" charset="0"/>
              </a:rPr>
              <a:t>Coaching out of stress</a:t>
            </a:r>
          </a:p>
        </p:txBody>
      </p:sp>
      <p:graphicFrame>
        <p:nvGraphicFramePr>
          <p:cNvPr id="3" name="Table 3">
            <a:extLst>
              <a:ext uri="{FF2B5EF4-FFF2-40B4-BE49-F238E27FC236}">
                <a16:creationId xmlns:a16="http://schemas.microsoft.com/office/drawing/2014/main" id="{8294F1E4-FDDD-48F2-BDA2-28A544BBAAF6}"/>
              </a:ext>
            </a:extLst>
          </p:cNvPr>
          <p:cNvGraphicFramePr>
            <a:graphicFrameLocks noGrp="1"/>
          </p:cNvGraphicFramePr>
          <p:nvPr>
            <p:extLst>
              <p:ext uri="{D42A27DB-BD31-4B8C-83A1-F6EECF244321}">
                <p14:modId xmlns:p14="http://schemas.microsoft.com/office/powerpoint/2010/main" val="1625899443"/>
              </p:ext>
            </p:extLst>
          </p:nvPr>
        </p:nvGraphicFramePr>
        <p:xfrm>
          <a:off x="1106421" y="1602823"/>
          <a:ext cx="9979158" cy="4433092"/>
        </p:xfrm>
        <a:graphic>
          <a:graphicData uri="http://schemas.openxmlformats.org/drawingml/2006/table">
            <a:tbl>
              <a:tblPr firstRow="1" bandRow="1">
                <a:tableStyleId>{5C22544A-7EE6-4342-B048-85BDC9FD1C3A}</a:tableStyleId>
              </a:tblPr>
              <a:tblGrid>
                <a:gridCol w="1471812">
                  <a:extLst>
                    <a:ext uri="{9D8B030D-6E8A-4147-A177-3AD203B41FA5}">
                      <a16:colId xmlns:a16="http://schemas.microsoft.com/office/drawing/2014/main" val="1198920294"/>
                    </a:ext>
                  </a:extLst>
                </a:gridCol>
                <a:gridCol w="1049948">
                  <a:extLst>
                    <a:ext uri="{9D8B030D-6E8A-4147-A177-3AD203B41FA5}">
                      <a16:colId xmlns:a16="http://schemas.microsoft.com/office/drawing/2014/main" val="2291753312"/>
                    </a:ext>
                  </a:extLst>
                </a:gridCol>
                <a:gridCol w="3389733">
                  <a:extLst>
                    <a:ext uri="{9D8B030D-6E8A-4147-A177-3AD203B41FA5}">
                      <a16:colId xmlns:a16="http://schemas.microsoft.com/office/drawing/2014/main" val="4044823302"/>
                    </a:ext>
                  </a:extLst>
                </a:gridCol>
                <a:gridCol w="4067665">
                  <a:extLst>
                    <a:ext uri="{9D8B030D-6E8A-4147-A177-3AD203B41FA5}">
                      <a16:colId xmlns:a16="http://schemas.microsoft.com/office/drawing/2014/main" val="1897417386"/>
                    </a:ext>
                  </a:extLst>
                </a:gridCol>
              </a:tblGrid>
              <a:tr h="823285">
                <a:tc>
                  <a:txBody>
                    <a:bodyPr/>
                    <a:lstStyle/>
                    <a:p>
                      <a:r>
                        <a:rPr lang="en-GB" sz="2400"/>
                        <a:t>Name</a:t>
                      </a:r>
                    </a:p>
                  </a:txBody>
                  <a:tcPr marL="117872" marR="117872" marT="58936" marB="58936">
                    <a:lnL w="12700" cap="flat" cmpd="sng" algn="ctr">
                      <a:solidFill>
                        <a:srgbClr val="0E3D56"/>
                      </a:solidFill>
                      <a:prstDash val="solid"/>
                      <a:round/>
                      <a:headEnd type="none" w="med" len="med"/>
                      <a:tailEnd type="none" w="med" len="med"/>
                    </a:lnL>
                    <a:lnR w="12700" cap="flat" cmpd="sng" algn="ctr">
                      <a:solidFill>
                        <a:srgbClr val="0E3D56"/>
                      </a:solidFill>
                      <a:prstDash val="solid"/>
                      <a:round/>
                      <a:headEnd type="none" w="med" len="med"/>
                      <a:tailEnd type="none" w="med" len="med"/>
                    </a:lnR>
                    <a:lnT w="12700" cap="flat" cmpd="sng" algn="ctr">
                      <a:solidFill>
                        <a:srgbClr val="0E3D56"/>
                      </a:solidFill>
                      <a:prstDash val="solid"/>
                      <a:round/>
                      <a:headEnd type="none" w="med" len="med"/>
                      <a:tailEnd type="none" w="med" len="med"/>
                    </a:lnT>
                    <a:lnB w="12700" cap="flat" cmpd="sng" algn="ctr">
                      <a:solidFill>
                        <a:srgbClr val="0E3D56"/>
                      </a:solidFill>
                      <a:prstDash val="solid"/>
                      <a:round/>
                      <a:headEnd type="none" w="med" len="med"/>
                      <a:tailEnd type="none" w="med" len="med"/>
                    </a:lnB>
                    <a:lnTlToBr w="12700" cmpd="sng">
                      <a:noFill/>
                      <a:prstDash val="solid"/>
                    </a:lnTlToBr>
                    <a:lnBlToTr w="12700" cmpd="sng">
                      <a:noFill/>
                      <a:prstDash val="solid"/>
                    </a:lnBlToTr>
                    <a:solidFill>
                      <a:srgbClr val="0E3D56"/>
                    </a:solidFill>
                  </a:tcPr>
                </a:tc>
                <a:tc>
                  <a:txBody>
                    <a:bodyPr/>
                    <a:lstStyle/>
                    <a:p>
                      <a:pPr algn="ctr"/>
                      <a:r>
                        <a:rPr lang="en-GB" sz="2400"/>
                        <a:t>C’s</a:t>
                      </a:r>
                    </a:p>
                  </a:txBody>
                  <a:tcPr marL="117872" marR="117872" marT="58936" marB="58936">
                    <a:lnL w="12700" cap="flat" cmpd="sng" algn="ctr">
                      <a:solidFill>
                        <a:srgbClr val="0E3D56"/>
                      </a:solidFill>
                      <a:prstDash val="solid"/>
                      <a:round/>
                      <a:headEnd type="none" w="med" len="med"/>
                      <a:tailEnd type="none" w="med" len="med"/>
                    </a:lnL>
                    <a:lnR w="12700" cap="flat" cmpd="sng" algn="ctr">
                      <a:solidFill>
                        <a:srgbClr val="0E3D56"/>
                      </a:solidFill>
                      <a:prstDash val="solid"/>
                      <a:round/>
                      <a:headEnd type="none" w="med" len="med"/>
                      <a:tailEnd type="none" w="med" len="med"/>
                    </a:lnR>
                    <a:lnT w="12700" cap="flat" cmpd="sng" algn="ctr">
                      <a:solidFill>
                        <a:srgbClr val="0E3D56"/>
                      </a:solidFill>
                      <a:prstDash val="solid"/>
                      <a:round/>
                      <a:headEnd type="none" w="med" len="med"/>
                      <a:tailEnd type="none" w="med" len="med"/>
                    </a:lnT>
                    <a:lnB w="12700" cap="flat" cmpd="sng" algn="ctr">
                      <a:solidFill>
                        <a:srgbClr val="0E3D56"/>
                      </a:solidFill>
                      <a:prstDash val="solid"/>
                      <a:round/>
                      <a:headEnd type="none" w="med" len="med"/>
                      <a:tailEnd type="none" w="med" len="med"/>
                    </a:lnB>
                    <a:lnTlToBr w="12700" cmpd="sng">
                      <a:noFill/>
                      <a:prstDash val="solid"/>
                    </a:lnTlToBr>
                    <a:lnBlToTr w="12700" cmpd="sng">
                      <a:noFill/>
                      <a:prstDash val="solid"/>
                    </a:lnBlToTr>
                    <a:solidFill>
                      <a:srgbClr val="0E3D56"/>
                    </a:solidFill>
                  </a:tcPr>
                </a:tc>
                <a:tc>
                  <a:txBody>
                    <a:bodyPr/>
                    <a:lstStyle/>
                    <a:p>
                      <a:pPr algn="ctr"/>
                      <a:r>
                        <a:rPr lang="en-GB" sz="2400"/>
                        <a:t>Do</a:t>
                      </a:r>
                    </a:p>
                  </a:txBody>
                  <a:tcPr marL="117872" marR="117872" marT="58936" marB="58936">
                    <a:lnL w="12700" cap="flat" cmpd="sng" algn="ctr">
                      <a:solidFill>
                        <a:srgbClr val="0E3D56"/>
                      </a:solidFill>
                      <a:prstDash val="solid"/>
                      <a:round/>
                      <a:headEnd type="none" w="med" len="med"/>
                      <a:tailEnd type="none" w="med" len="med"/>
                    </a:lnL>
                    <a:lnR w="12700" cap="flat" cmpd="sng" algn="ctr">
                      <a:solidFill>
                        <a:srgbClr val="0E3D56"/>
                      </a:solidFill>
                      <a:prstDash val="solid"/>
                      <a:round/>
                      <a:headEnd type="none" w="med" len="med"/>
                      <a:tailEnd type="none" w="med" len="med"/>
                    </a:lnR>
                    <a:lnT w="12700" cap="flat" cmpd="sng" algn="ctr">
                      <a:solidFill>
                        <a:srgbClr val="0E3D56"/>
                      </a:solidFill>
                      <a:prstDash val="solid"/>
                      <a:round/>
                      <a:headEnd type="none" w="med" len="med"/>
                      <a:tailEnd type="none" w="med" len="med"/>
                    </a:lnT>
                    <a:lnB w="12700" cap="flat" cmpd="sng" algn="ctr">
                      <a:solidFill>
                        <a:srgbClr val="0E3D56"/>
                      </a:solidFill>
                      <a:prstDash val="solid"/>
                      <a:round/>
                      <a:headEnd type="none" w="med" len="med"/>
                      <a:tailEnd type="none" w="med" len="med"/>
                    </a:lnB>
                    <a:lnTlToBr w="12700" cmpd="sng">
                      <a:noFill/>
                      <a:prstDash val="solid"/>
                    </a:lnTlToBr>
                    <a:lnBlToTr w="12700" cmpd="sng">
                      <a:noFill/>
                      <a:prstDash val="solid"/>
                    </a:lnBlToTr>
                    <a:solidFill>
                      <a:srgbClr val="0E3D56"/>
                    </a:solidFill>
                  </a:tcPr>
                </a:tc>
                <a:tc>
                  <a:txBody>
                    <a:bodyPr/>
                    <a:lstStyle/>
                    <a:p>
                      <a:pPr algn="ctr"/>
                      <a:r>
                        <a:rPr lang="en-GB" sz="2400"/>
                        <a:t>Don’t</a:t>
                      </a:r>
                    </a:p>
                  </a:txBody>
                  <a:tcPr marL="117872" marR="117872" marT="58936" marB="58936">
                    <a:lnL w="12700" cap="flat" cmpd="sng" algn="ctr">
                      <a:solidFill>
                        <a:srgbClr val="0E3D56"/>
                      </a:solidFill>
                      <a:prstDash val="solid"/>
                      <a:round/>
                      <a:headEnd type="none" w="med" len="med"/>
                      <a:tailEnd type="none" w="med" len="med"/>
                    </a:lnL>
                    <a:lnR w="12700" cap="flat" cmpd="sng" algn="ctr">
                      <a:solidFill>
                        <a:srgbClr val="0E3D56"/>
                      </a:solidFill>
                      <a:prstDash val="solid"/>
                      <a:round/>
                      <a:headEnd type="none" w="med" len="med"/>
                      <a:tailEnd type="none" w="med" len="med"/>
                    </a:lnR>
                    <a:lnT w="12700" cap="flat" cmpd="sng" algn="ctr">
                      <a:solidFill>
                        <a:srgbClr val="0E3D56"/>
                      </a:solidFill>
                      <a:prstDash val="solid"/>
                      <a:round/>
                      <a:headEnd type="none" w="med" len="med"/>
                      <a:tailEnd type="none" w="med" len="med"/>
                    </a:lnT>
                    <a:lnB w="12700" cap="flat" cmpd="sng" algn="ctr">
                      <a:solidFill>
                        <a:srgbClr val="0E3D56"/>
                      </a:solidFill>
                      <a:prstDash val="solid"/>
                      <a:round/>
                      <a:headEnd type="none" w="med" len="med"/>
                      <a:tailEnd type="none" w="med" len="med"/>
                    </a:lnB>
                    <a:lnTlToBr w="12700" cmpd="sng">
                      <a:noFill/>
                      <a:prstDash val="solid"/>
                    </a:lnTlToBr>
                    <a:lnBlToTr w="12700" cmpd="sng">
                      <a:noFill/>
                      <a:prstDash val="solid"/>
                    </a:lnBlToTr>
                    <a:solidFill>
                      <a:srgbClr val="0E3D56"/>
                    </a:solidFill>
                  </a:tcPr>
                </a:tc>
                <a:extLst>
                  <a:ext uri="{0D108BD9-81ED-4DB2-BD59-A6C34878D82A}">
                    <a16:rowId xmlns:a16="http://schemas.microsoft.com/office/drawing/2014/main" val="1159843846"/>
                  </a:ext>
                </a:extLst>
              </a:tr>
              <a:tr h="1203269">
                <a:tc>
                  <a:txBody>
                    <a:bodyPr/>
                    <a:lstStyle/>
                    <a:p>
                      <a:r>
                        <a:rPr lang="en-GB" sz="2400">
                          <a:solidFill>
                            <a:srgbClr val="0E3D56"/>
                          </a:solidFill>
                        </a:rPr>
                        <a:t>Jonny</a:t>
                      </a:r>
                    </a:p>
                  </a:txBody>
                  <a:tcPr marL="117872" marR="117872" marT="58936" marB="58936">
                    <a:lnL w="12700" cap="flat" cmpd="sng" algn="ctr">
                      <a:solidFill>
                        <a:srgbClr val="0E3D56"/>
                      </a:solidFill>
                      <a:prstDash val="solid"/>
                      <a:round/>
                      <a:headEnd type="none" w="med" len="med"/>
                      <a:tailEnd type="none" w="med" len="med"/>
                    </a:lnL>
                    <a:lnR w="12700" cap="flat" cmpd="sng" algn="ctr">
                      <a:solidFill>
                        <a:srgbClr val="0E3D56"/>
                      </a:solidFill>
                      <a:prstDash val="solid"/>
                      <a:round/>
                      <a:headEnd type="none" w="med" len="med"/>
                      <a:tailEnd type="none" w="med" len="med"/>
                    </a:lnR>
                    <a:lnT w="12700" cap="flat" cmpd="sng" algn="ctr">
                      <a:solidFill>
                        <a:srgbClr val="0E3D56"/>
                      </a:solidFill>
                      <a:prstDash val="solid"/>
                      <a:round/>
                      <a:headEnd type="none" w="med" len="med"/>
                      <a:tailEnd type="none" w="med" len="med"/>
                    </a:lnT>
                    <a:lnB w="12700" cap="flat" cmpd="sng" algn="ctr">
                      <a:solidFill>
                        <a:srgbClr val="0E3D56"/>
                      </a:solidFill>
                      <a:prstDash val="solid"/>
                      <a:round/>
                      <a:headEnd type="none" w="med" len="med"/>
                      <a:tailEnd type="none" w="med" len="med"/>
                    </a:lnB>
                    <a:lnTlToBr w="12700" cmpd="sng">
                      <a:noFill/>
                      <a:prstDash val="solid"/>
                    </a:lnTlToBr>
                    <a:lnBlToTr w="12700" cmpd="sng">
                      <a:noFill/>
                      <a:prstDash val="solid"/>
                    </a:lnBlToTr>
                    <a:solidFill>
                      <a:srgbClr val="CEE3E8"/>
                    </a:solidFill>
                  </a:tcPr>
                </a:tc>
                <a:tc>
                  <a:txBody>
                    <a:bodyPr/>
                    <a:lstStyle/>
                    <a:p>
                      <a:endParaRPr lang="en-GB" sz="2400"/>
                    </a:p>
                  </a:txBody>
                  <a:tcPr marL="117872" marR="117872" marT="58936" marB="58936">
                    <a:lnL w="12700" cap="flat" cmpd="sng" algn="ctr">
                      <a:solidFill>
                        <a:srgbClr val="0E3D56"/>
                      </a:solidFill>
                      <a:prstDash val="solid"/>
                      <a:round/>
                      <a:headEnd type="none" w="med" len="med"/>
                      <a:tailEnd type="none" w="med" len="med"/>
                    </a:lnL>
                    <a:lnR w="12700" cap="flat" cmpd="sng" algn="ctr">
                      <a:solidFill>
                        <a:srgbClr val="0E3D56"/>
                      </a:solidFill>
                      <a:prstDash val="solid"/>
                      <a:round/>
                      <a:headEnd type="none" w="med" len="med"/>
                      <a:tailEnd type="none" w="med" len="med"/>
                    </a:lnR>
                    <a:lnT w="12700" cap="flat" cmpd="sng" algn="ctr">
                      <a:solidFill>
                        <a:srgbClr val="0E3D56"/>
                      </a:solidFill>
                      <a:prstDash val="solid"/>
                      <a:round/>
                      <a:headEnd type="none" w="med" len="med"/>
                      <a:tailEnd type="none" w="med" len="med"/>
                    </a:lnT>
                    <a:lnB w="12700" cap="flat" cmpd="sng" algn="ctr">
                      <a:solidFill>
                        <a:srgbClr val="0E3D5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GB" sz="2400"/>
                    </a:p>
                  </a:txBody>
                  <a:tcPr marL="117872" marR="117872" marT="58936" marB="58936">
                    <a:lnL w="12700" cap="flat" cmpd="sng" algn="ctr">
                      <a:solidFill>
                        <a:srgbClr val="0E3D56"/>
                      </a:solidFill>
                      <a:prstDash val="solid"/>
                      <a:round/>
                      <a:headEnd type="none" w="med" len="med"/>
                      <a:tailEnd type="none" w="med" len="med"/>
                    </a:lnL>
                    <a:lnR w="12700" cap="flat" cmpd="sng" algn="ctr">
                      <a:solidFill>
                        <a:srgbClr val="0E3D56"/>
                      </a:solidFill>
                      <a:prstDash val="solid"/>
                      <a:round/>
                      <a:headEnd type="none" w="med" len="med"/>
                      <a:tailEnd type="none" w="med" len="med"/>
                    </a:lnR>
                    <a:lnT w="12700" cap="flat" cmpd="sng" algn="ctr">
                      <a:solidFill>
                        <a:srgbClr val="0E3D56"/>
                      </a:solidFill>
                      <a:prstDash val="solid"/>
                      <a:round/>
                      <a:headEnd type="none" w="med" len="med"/>
                      <a:tailEnd type="none" w="med" len="med"/>
                    </a:lnT>
                    <a:lnB w="12700" cap="flat" cmpd="sng" algn="ctr">
                      <a:solidFill>
                        <a:srgbClr val="0E3D56"/>
                      </a:solidFill>
                      <a:prstDash val="solid"/>
                      <a:round/>
                      <a:headEnd type="none" w="med" len="med"/>
                      <a:tailEnd type="none" w="med" len="med"/>
                    </a:lnB>
                    <a:lnTlToBr w="12700" cmpd="sng">
                      <a:noFill/>
                      <a:prstDash val="solid"/>
                    </a:lnTlToBr>
                    <a:lnBlToTr w="12700" cmpd="sng">
                      <a:noFill/>
                      <a:prstDash val="solid"/>
                    </a:lnBlToTr>
                    <a:solidFill>
                      <a:srgbClr val="CEE3E8"/>
                    </a:solidFill>
                  </a:tcPr>
                </a:tc>
                <a:tc>
                  <a:txBody>
                    <a:bodyPr/>
                    <a:lstStyle/>
                    <a:p>
                      <a:pPr marL="285750" indent="-285750">
                        <a:buFont typeface="Arial" panose="020B0604020202020204" pitchFamily="34" charset="0"/>
                        <a:buChar char="•"/>
                      </a:pPr>
                      <a:endParaRPr lang="en-GB" sz="2400"/>
                    </a:p>
                  </a:txBody>
                  <a:tcPr marL="117872" marR="117872" marT="58936" marB="58936">
                    <a:lnL w="12700" cap="flat" cmpd="sng" algn="ctr">
                      <a:solidFill>
                        <a:srgbClr val="0E3D56"/>
                      </a:solidFill>
                      <a:prstDash val="solid"/>
                      <a:round/>
                      <a:headEnd type="none" w="med" len="med"/>
                      <a:tailEnd type="none" w="med" len="med"/>
                    </a:lnL>
                    <a:lnR w="12700" cap="flat" cmpd="sng" algn="ctr">
                      <a:solidFill>
                        <a:srgbClr val="0E3D56"/>
                      </a:solidFill>
                      <a:prstDash val="solid"/>
                      <a:round/>
                      <a:headEnd type="none" w="med" len="med"/>
                      <a:tailEnd type="none" w="med" len="med"/>
                    </a:lnR>
                    <a:lnT w="12700" cap="flat" cmpd="sng" algn="ctr">
                      <a:solidFill>
                        <a:srgbClr val="0E3D56"/>
                      </a:solidFill>
                      <a:prstDash val="solid"/>
                      <a:round/>
                      <a:headEnd type="none" w="med" len="med"/>
                      <a:tailEnd type="none" w="med" len="med"/>
                    </a:lnT>
                    <a:lnB w="12700" cap="flat" cmpd="sng" algn="ctr">
                      <a:solidFill>
                        <a:srgbClr val="0E3D56"/>
                      </a:solidFill>
                      <a:prstDash val="solid"/>
                      <a:round/>
                      <a:headEnd type="none" w="med" len="med"/>
                      <a:tailEnd type="none" w="med" len="med"/>
                    </a:lnB>
                    <a:lnTlToBr w="12700" cmpd="sng">
                      <a:noFill/>
                      <a:prstDash val="solid"/>
                    </a:lnTlToBr>
                    <a:lnBlToTr w="12700" cmpd="sng">
                      <a:noFill/>
                      <a:prstDash val="solid"/>
                    </a:lnBlToTr>
                    <a:solidFill>
                      <a:srgbClr val="CEE3E8"/>
                    </a:solidFill>
                  </a:tcPr>
                </a:tc>
                <a:extLst>
                  <a:ext uri="{0D108BD9-81ED-4DB2-BD59-A6C34878D82A}">
                    <a16:rowId xmlns:a16="http://schemas.microsoft.com/office/drawing/2014/main" val="152205540"/>
                  </a:ext>
                </a:extLst>
              </a:tr>
              <a:tr h="1203269">
                <a:tc>
                  <a:txBody>
                    <a:bodyPr/>
                    <a:lstStyle/>
                    <a:p>
                      <a:r>
                        <a:rPr lang="en-GB" sz="2400">
                          <a:solidFill>
                            <a:srgbClr val="0E3D56"/>
                          </a:solidFill>
                        </a:rPr>
                        <a:t>Sally</a:t>
                      </a:r>
                    </a:p>
                  </a:txBody>
                  <a:tcPr marL="117872" marR="117872" marT="58936" marB="58936">
                    <a:lnL w="12700" cap="flat" cmpd="sng" algn="ctr">
                      <a:solidFill>
                        <a:srgbClr val="0E3D56"/>
                      </a:solidFill>
                      <a:prstDash val="solid"/>
                      <a:round/>
                      <a:headEnd type="none" w="med" len="med"/>
                      <a:tailEnd type="none" w="med" len="med"/>
                    </a:lnL>
                    <a:lnR w="12700" cap="flat" cmpd="sng" algn="ctr">
                      <a:solidFill>
                        <a:srgbClr val="0E3D56"/>
                      </a:solidFill>
                      <a:prstDash val="solid"/>
                      <a:round/>
                      <a:headEnd type="none" w="med" len="med"/>
                      <a:tailEnd type="none" w="med" len="med"/>
                    </a:lnR>
                    <a:lnT w="12700" cap="flat" cmpd="sng" algn="ctr">
                      <a:solidFill>
                        <a:srgbClr val="0E3D56"/>
                      </a:solidFill>
                      <a:prstDash val="solid"/>
                      <a:round/>
                      <a:headEnd type="none" w="med" len="med"/>
                      <a:tailEnd type="none" w="med" len="med"/>
                    </a:lnT>
                    <a:lnB w="12700" cap="flat" cmpd="sng" algn="ctr">
                      <a:solidFill>
                        <a:srgbClr val="0E3D56"/>
                      </a:solidFill>
                      <a:prstDash val="solid"/>
                      <a:round/>
                      <a:headEnd type="none" w="med" len="med"/>
                      <a:tailEnd type="none" w="med" len="med"/>
                    </a:lnB>
                    <a:lnTlToBr w="12700" cmpd="sng">
                      <a:noFill/>
                      <a:prstDash val="solid"/>
                    </a:lnTlToBr>
                    <a:lnBlToTr w="12700" cmpd="sng">
                      <a:noFill/>
                      <a:prstDash val="solid"/>
                    </a:lnBlToTr>
                    <a:solidFill>
                      <a:srgbClr val="CEE3E8"/>
                    </a:solidFill>
                  </a:tcPr>
                </a:tc>
                <a:tc>
                  <a:txBody>
                    <a:bodyPr/>
                    <a:lstStyle/>
                    <a:p>
                      <a:endParaRPr lang="en-GB" sz="2400"/>
                    </a:p>
                  </a:txBody>
                  <a:tcPr marL="117872" marR="117872" marT="58936" marB="58936">
                    <a:lnL w="12700" cap="flat" cmpd="sng" algn="ctr">
                      <a:solidFill>
                        <a:srgbClr val="0E3D56"/>
                      </a:solidFill>
                      <a:prstDash val="solid"/>
                      <a:round/>
                      <a:headEnd type="none" w="med" len="med"/>
                      <a:tailEnd type="none" w="med" len="med"/>
                    </a:lnL>
                    <a:lnR w="12700" cap="flat" cmpd="sng" algn="ctr">
                      <a:solidFill>
                        <a:srgbClr val="0E3D56"/>
                      </a:solidFill>
                      <a:prstDash val="solid"/>
                      <a:round/>
                      <a:headEnd type="none" w="med" len="med"/>
                      <a:tailEnd type="none" w="med" len="med"/>
                    </a:lnR>
                    <a:lnT w="12700" cap="flat" cmpd="sng" algn="ctr">
                      <a:solidFill>
                        <a:srgbClr val="0E3D56"/>
                      </a:solidFill>
                      <a:prstDash val="solid"/>
                      <a:round/>
                      <a:headEnd type="none" w="med" len="med"/>
                      <a:tailEnd type="none" w="med" len="med"/>
                    </a:lnT>
                    <a:lnB w="12700" cap="flat" cmpd="sng" algn="ctr">
                      <a:solidFill>
                        <a:srgbClr val="0E3D5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GB" sz="2400"/>
                    </a:p>
                  </a:txBody>
                  <a:tcPr marL="117872" marR="117872" marT="58936" marB="58936">
                    <a:lnL w="12700" cap="flat" cmpd="sng" algn="ctr">
                      <a:solidFill>
                        <a:srgbClr val="0E3D56"/>
                      </a:solidFill>
                      <a:prstDash val="solid"/>
                      <a:round/>
                      <a:headEnd type="none" w="med" len="med"/>
                      <a:tailEnd type="none" w="med" len="med"/>
                    </a:lnL>
                    <a:lnR w="12700" cap="flat" cmpd="sng" algn="ctr">
                      <a:solidFill>
                        <a:srgbClr val="0E3D56"/>
                      </a:solidFill>
                      <a:prstDash val="solid"/>
                      <a:round/>
                      <a:headEnd type="none" w="med" len="med"/>
                      <a:tailEnd type="none" w="med" len="med"/>
                    </a:lnR>
                    <a:lnT w="12700" cap="flat" cmpd="sng" algn="ctr">
                      <a:solidFill>
                        <a:srgbClr val="0E3D56"/>
                      </a:solidFill>
                      <a:prstDash val="solid"/>
                      <a:round/>
                      <a:headEnd type="none" w="med" len="med"/>
                      <a:tailEnd type="none" w="med" len="med"/>
                    </a:lnT>
                    <a:lnB w="12700" cap="flat" cmpd="sng" algn="ctr">
                      <a:solidFill>
                        <a:srgbClr val="0E3D56"/>
                      </a:solidFill>
                      <a:prstDash val="solid"/>
                      <a:round/>
                      <a:headEnd type="none" w="med" len="med"/>
                      <a:tailEnd type="none" w="med" len="med"/>
                    </a:lnB>
                    <a:lnTlToBr w="12700" cmpd="sng">
                      <a:noFill/>
                      <a:prstDash val="solid"/>
                    </a:lnTlToBr>
                    <a:lnBlToTr w="12700" cmpd="sng">
                      <a:noFill/>
                      <a:prstDash val="solid"/>
                    </a:lnBlToTr>
                    <a:solidFill>
                      <a:srgbClr val="CEE3E8"/>
                    </a:solidFill>
                  </a:tcPr>
                </a:tc>
                <a:tc>
                  <a:txBody>
                    <a:bodyPr/>
                    <a:lstStyle/>
                    <a:p>
                      <a:pPr marL="285750" indent="-285750">
                        <a:buFont typeface="Arial" panose="020B0604020202020204" pitchFamily="34" charset="0"/>
                        <a:buChar char="•"/>
                      </a:pPr>
                      <a:endParaRPr lang="en-GB" sz="2400"/>
                    </a:p>
                  </a:txBody>
                  <a:tcPr marL="117872" marR="117872" marT="58936" marB="58936">
                    <a:lnL w="12700" cap="flat" cmpd="sng" algn="ctr">
                      <a:solidFill>
                        <a:srgbClr val="0E3D56"/>
                      </a:solidFill>
                      <a:prstDash val="solid"/>
                      <a:round/>
                      <a:headEnd type="none" w="med" len="med"/>
                      <a:tailEnd type="none" w="med" len="med"/>
                    </a:lnL>
                    <a:lnR w="12700" cap="flat" cmpd="sng" algn="ctr">
                      <a:solidFill>
                        <a:srgbClr val="0E3D56"/>
                      </a:solidFill>
                      <a:prstDash val="solid"/>
                      <a:round/>
                      <a:headEnd type="none" w="med" len="med"/>
                      <a:tailEnd type="none" w="med" len="med"/>
                    </a:lnR>
                    <a:lnT w="12700" cap="flat" cmpd="sng" algn="ctr">
                      <a:solidFill>
                        <a:srgbClr val="0E3D56"/>
                      </a:solidFill>
                      <a:prstDash val="solid"/>
                      <a:round/>
                      <a:headEnd type="none" w="med" len="med"/>
                      <a:tailEnd type="none" w="med" len="med"/>
                    </a:lnT>
                    <a:lnB w="12700" cap="flat" cmpd="sng" algn="ctr">
                      <a:solidFill>
                        <a:srgbClr val="0E3D56"/>
                      </a:solidFill>
                      <a:prstDash val="solid"/>
                      <a:round/>
                      <a:headEnd type="none" w="med" len="med"/>
                      <a:tailEnd type="none" w="med" len="med"/>
                    </a:lnB>
                    <a:lnTlToBr w="12700" cmpd="sng">
                      <a:noFill/>
                      <a:prstDash val="solid"/>
                    </a:lnTlToBr>
                    <a:lnBlToTr w="12700" cmpd="sng">
                      <a:noFill/>
                      <a:prstDash val="solid"/>
                    </a:lnBlToTr>
                    <a:solidFill>
                      <a:srgbClr val="CEE3E8"/>
                    </a:solidFill>
                  </a:tcPr>
                </a:tc>
                <a:extLst>
                  <a:ext uri="{0D108BD9-81ED-4DB2-BD59-A6C34878D82A}">
                    <a16:rowId xmlns:a16="http://schemas.microsoft.com/office/drawing/2014/main" val="3321876531"/>
                  </a:ext>
                </a:extLst>
              </a:tr>
              <a:tr h="1203269">
                <a:tc>
                  <a:txBody>
                    <a:bodyPr/>
                    <a:lstStyle/>
                    <a:p>
                      <a:r>
                        <a:rPr lang="en-GB" sz="2400">
                          <a:solidFill>
                            <a:srgbClr val="0E3D56"/>
                          </a:solidFill>
                        </a:rPr>
                        <a:t>Fred</a:t>
                      </a:r>
                    </a:p>
                  </a:txBody>
                  <a:tcPr marL="117872" marR="117872" marT="58936" marB="58936">
                    <a:lnL w="12700" cap="flat" cmpd="sng" algn="ctr">
                      <a:solidFill>
                        <a:srgbClr val="0E3D56"/>
                      </a:solidFill>
                      <a:prstDash val="solid"/>
                      <a:round/>
                      <a:headEnd type="none" w="med" len="med"/>
                      <a:tailEnd type="none" w="med" len="med"/>
                    </a:lnL>
                    <a:lnR w="12700" cap="flat" cmpd="sng" algn="ctr">
                      <a:solidFill>
                        <a:srgbClr val="0E3D56"/>
                      </a:solidFill>
                      <a:prstDash val="solid"/>
                      <a:round/>
                      <a:headEnd type="none" w="med" len="med"/>
                      <a:tailEnd type="none" w="med" len="med"/>
                    </a:lnR>
                    <a:lnT w="12700" cap="flat" cmpd="sng" algn="ctr">
                      <a:solidFill>
                        <a:srgbClr val="0E3D56"/>
                      </a:solidFill>
                      <a:prstDash val="solid"/>
                      <a:round/>
                      <a:headEnd type="none" w="med" len="med"/>
                      <a:tailEnd type="none" w="med" len="med"/>
                    </a:lnT>
                    <a:lnB w="12700" cap="flat" cmpd="sng" algn="ctr">
                      <a:solidFill>
                        <a:srgbClr val="0E3D56"/>
                      </a:solidFill>
                      <a:prstDash val="solid"/>
                      <a:round/>
                      <a:headEnd type="none" w="med" len="med"/>
                      <a:tailEnd type="none" w="med" len="med"/>
                    </a:lnB>
                    <a:lnTlToBr w="12700" cmpd="sng">
                      <a:noFill/>
                      <a:prstDash val="solid"/>
                    </a:lnTlToBr>
                    <a:lnBlToTr w="12700" cmpd="sng">
                      <a:noFill/>
                      <a:prstDash val="solid"/>
                    </a:lnBlToTr>
                    <a:solidFill>
                      <a:srgbClr val="CEE3E8"/>
                    </a:solidFill>
                  </a:tcPr>
                </a:tc>
                <a:tc>
                  <a:txBody>
                    <a:bodyPr/>
                    <a:lstStyle/>
                    <a:p>
                      <a:endParaRPr lang="en-GB" sz="2400"/>
                    </a:p>
                  </a:txBody>
                  <a:tcPr marL="117872" marR="117872" marT="58936" marB="58936">
                    <a:lnL w="12700" cap="flat" cmpd="sng" algn="ctr">
                      <a:solidFill>
                        <a:srgbClr val="0E3D56"/>
                      </a:solidFill>
                      <a:prstDash val="solid"/>
                      <a:round/>
                      <a:headEnd type="none" w="med" len="med"/>
                      <a:tailEnd type="none" w="med" len="med"/>
                    </a:lnL>
                    <a:lnR w="12700" cap="flat" cmpd="sng" algn="ctr">
                      <a:solidFill>
                        <a:srgbClr val="0E3D56"/>
                      </a:solidFill>
                      <a:prstDash val="solid"/>
                      <a:round/>
                      <a:headEnd type="none" w="med" len="med"/>
                      <a:tailEnd type="none" w="med" len="med"/>
                    </a:lnR>
                    <a:lnT w="12700" cap="flat" cmpd="sng" algn="ctr">
                      <a:solidFill>
                        <a:srgbClr val="0E3D56"/>
                      </a:solidFill>
                      <a:prstDash val="solid"/>
                      <a:round/>
                      <a:headEnd type="none" w="med" len="med"/>
                      <a:tailEnd type="none" w="med" len="med"/>
                    </a:lnT>
                    <a:lnB w="12700" cap="flat" cmpd="sng" algn="ctr">
                      <a:solidFill>
                        <a:srgbClr val="0E3D5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GB" sz="2400"/>
                    </a:p>
                  </a:txBody>
                  <a:tcPr marL="117872" marR="117872" marT="58936" marB="58936">
                    <a:lnL w="12700" cap="flat" cmpd="sng" algn="ctr">
                      <a:solidFill>
                        <a:srgbClr val="0E3D56"/>
                      </a:solidFill>
                      <a:prstDash val="solid"/>
                      <a:round/>
                      <a:headEnd type="none" w="med" len="med"/>
                      <a:tailEnd type="none" w="med" len="med"/>
                    </a:lnL>
                    <a:lnR w="12700" cap="flat" cmpd="sng" algn="ctr">
                      <a:solidFill>
                        <a:srgbClr val="0E3D56"/>
                      </a:solidFill>
                      <a:prstDash val="solid"/>
                      <a:round/>
                      <a:headEnd type="none" w="med" len="med"/>
                      <a:tailEnd type="none" w="med" len="med"/>
                    </a:lnR>
                    <a:lnT w="12700" cap="flat" cmpd="sng" algn="ctr">
                      <a:solidFill>
                        <a:srgbClr val="0E3D56"/>
                      </a:solidFill>
                      <a:prstDash val="solid"/>
                      <a:round/>
                      <a:headEnd type="none" w="med" len="med"/>
                      <a:tailEnd type="none" w="med" len="med"/>
                    </a:lnT>
                    <a:lnB w="12700" cap="flat" cmpd="sng" algn="ctr">
                      <a:solidFill>
                        <a:srgbClr val="0E3D56"/>
                      </a:solidFill>
                      <a:prstDash val="solid"/>
                      <a:round/>
                      <a:headEnd type="none" w="med" len="med"/>
                      <a:tailEnd type="none" w="med" len="med"/>
                    </a:lnB>
                    <a:lnTlToBr w="12700" cmpd="sng">
                      <a:noFill/>
                      <a:prstDash val="solid"/>
                    </a:lnTlToBr>
                    <a:lnBlToTr w="12700" cmpd="sng">
                      <a:noFill/>
                      <a:prstDash val="solid"/>
                    </a:lnBlToTr>
                    <a:solidFill>
                      <a:srgbClr val="CEE3E8"/>
                    </a:solidFill>
                  </a:tcPr>
                </a:tc>
                <a:tc>
                  <a:txBody>
                    <a:bodyPr/>
                    <a:lstStyle/>
                    <a:p>
                      <a:pPr marL="285750" indent="-285750">
                        <a:buFont typeface="Arial" panose="020B0604020202020204" pitchFamily="34" charset="0"/>
                        <a:buChar char="•"/>
                      </a:pPr>
                      <a:endParaRPr lang="en-GB" sz="2400"/>
                    </a:p>
                  </a:txBody>
                  <a:tcPr marL="117872" marR="117872" marT="58936" marB="58936">
                    <a:lnL w="12700" cap="flat" cmpd="sng" algn="ctr">
                      <a:solidFill>
                        <a:srgbClr val="0E3D56"/>
                      </a:solidFill>
                      <a:prstDash val="solid"/>
                      <a:round/>
                      <a:headEnd type="none" w="med" len="med"/>
                      <a:tailEnd type="none" w="med" len="med"/>
                    </a:lnL>
                    <a:lnR w="12700" cap="flat" cmpd="sng" algn="ctr">
                      <a:solidFill>
                        <a:srgbClr val="0E3D56"/>
                      </a:solidFill>
                      <a:prstDash val="solid"/>
                      <a:round/>
                      <a:headEnd type="none" w="med" len="med"/>
                      <a:tailEnd type="none" w="med" len="med"/>
                    </a:lnR>
                    <a:lnT w="12700" cap="flat" cmpd="sng" algn="ctr">
                      <a:solidFill>
                        <a:srgbClr val="0E3D56"/>
                      </a:solidFill>
                      <a:prstDash val="solid"/>
                      <a:round/>
                      <a:headEnd type="none" w="med" len="med"/>
                      <a:tailEnd type="none" w="med" len="med"/>
                    </a:lnT>
                    <a:lnB w="12700" cap="flat" cmpd="sng" algn="ctr">
                      <a:solidFill>
                        <a:srgbClr val="0E3D56"/>
                      </a:solidFill>
                      <a:prstDash val="solid"/>
                      <a:round/>
                      <a:headEnd type="none" w="med" len="med"/>
                      <a:tailEnd type="none" w="med" len="med"/>
                    </a:lnB>
                    <a:lnTlToBr w="12700" cmpd="sng">
                      <a:noFill/>
                      <a:prstDash val="solid"/>
                    </a:lnTlToBr>
                    <a:lnBlToTr w="12700" cmpd="sng">
                      <a:noFill/>
                      <a:prstDash val="solid"/>
                    </a:lnBlToTr>
                    <a:solidFill>
                      <a:srgbClr val="CEE3E8"/>
                    </a:solidFill>
                  </a:tcPr>
                </a:tc>
                <a:extLst>
                  <a:ext uri="{0D108BD9-81ED-4DB2-BD59-A6C34878D82A}">
                    <a16:rowId xmlns:a16="http://schemas.microsoft.com/office/drawing/2014/main" val="2933724620"/>
                  </a:ext>
                </a:extLst>
              </a:tr>
            </a:tbl>
          </a:graphicData>
        </a:graphic>
      </p:graphicFrame>
      <p:pic>
        <p:nvPicPr>
          <p:cNvPr id="10" name="Picture 9" descr="Screen Shot 2017-11-30 at 15.49.09.png">
            <a:extLst>
              <a:ext uri="{FF2B5EF4-FFF2-40B4-BE49-F238E27FC236}">
                <a16:creationId xmlns:a16="http://schemas.microsoft.com/office/drawing/2014/main" id="{73F1AE0A-D71A-44D4-9EAD-596A22231A15}"/>
              </a:ext>
            </a:extLst>
          </p:cNvPr>
          <p:cNvPicPr>
            <a:picLocks noChangeAspect="1"/>
          </p:cNvPicPr>
          <p:nvPr/>
        </p:nvPicPr>
        <p:blipFill rotWithShape="1">
          <a:blip r:embed="rId4">
            <a:extLst>
              <a:ext uri="{28A0092B-C50C-407E-A947-70E740481C1C}">
                <a14:useLocalDpi xmlns:a14="http://schemas.microsoft.com/office/drawing/2010/main" val="0"/>
              </a:ext>
            </a:extLst>
          </a:blip>
          <a:srcRect l="15889" r="23995"/>
          <a:stretch/>
        </p:blipFill>
        <p:spPr>
          <a:xfrm>
            <a:off x="2725479" y="3742270"/>
            <a:ext cx="744907" cy="967291"/>
          </a:xfrm>
          <a:prstGeom prst="rect">
            <a:avLst/>
          </a:prstGeom>
        </p:spPr>
      </p:pic>
      <p:pic>
        <p:nvPicPr>
          <p:cNvPr id="14" name="Picture 13" descr="Screen Shot 2017-11-30 at 15.50.18.png">
            <a:extLst>
              <a:ext uri="{FF2B5EF4-FFF2-40B4-BE49-F238E27FC236}">
                <a16:creationId xmlns:a16="http://schemas.microsoft.com/office/drawing/2014/main" id="{0A0AABEB-7B18-4DDC-B9F6-8F10267EFC02}"/>
              </a:ext>
            </a:extLst>
          </p:cNvPr>
          <p:cNvPicPr>
            <a:picLocks noChangeAspect="1"/>
          </p:cNvPicPr>
          <p:nvPr/>
        </p:nvPicPr>
        <p:blipFill rotWithShape="1">
          <a:blip r:embed="rId5">
            <a:extLst>
              <a:ext uri="{28A0092B-C50C-407E-A947-70E740481C1C}">
                <a14:useLocalDpi xmlns:a14="http://schemas.microsoft.com/office/drawing/2010/main" val="0"/>
              </a:ext>
            </a:extLst>
          </a:blip>
          <a:srcRect l="8477" r="23995"/>
          <a:stretch/>
        </p:blipFill>
        <p:spPr>
          <a:xfrm>
            <a:off x="2680133" y="5022831"/>
            <a:ext cx="790254" cy="967292"/>
          </a:xfrm>
          <a:prstGeom prst="rect">
            <a:avLst/>
          </a:prstGeom>
        </p:spPr>
      </p:pic>
      <p:pic>
        <p:nvPicPr>
          <p:cNvPr id="15" name="Picture 14" descr="Screen Shot 2017-11-30 at 16.01.46.png">
            <a:extLst>
              <a:ext uri="{FF2B5EF4-FFF2-40B4-BE49-F238E27FC236}">
                <a16:creationId xmlns:a16="http://schemas.microsoft.com/office/drawing/2014/main" id="{57AC165B-1C64-4091-8C48-A0AEC5739C3F}"/>
              </a:ext>
            </a:extLst>
          </p:cNvPr>
          <p:cNvPicPr>
            <a:picLocks noChangeAspect="1"/>
          </p:cNvPicPr>
          <p:nvPr/>
        </p:nvPicPr>
        <p:blipFill rotWithShape="1">
          <a:blip r:embed="rId6">
            <a:extLst>
              <a:ext uri="{28A0092B-C50C-407E-A947-70E740481C1C}">
                <a14:useLocalDpi xmlns:a14="http://schemas.microsoft.com/office/drawing/2010/main" val="0"/>
              </a:ext>
            </a:extLst>
          </a:blip>
          <a:srcRect l="9007" r="27116"/>
          <a:stretch/>
        </p:blipFill>
        <p:spPr>
          <a:xfrm>
            <a:off x="2723500" y="2567260"/>
            <a:ext cx="703520" cy="869727"/>
          </a:xfrm>
          <a:prstGeom prst="rect">
            <a:avLst/>
          </a:prstGeom>
        </p:spPr>
      </p:pic>
      <p:sp>
        <p:nvSpPr>
          <p:cNvPr id="13"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7" name="Picture 16" descr="Text&#10;&#10;Description automatically generated">
            <a:extLst>
              <a:ext uri="{FF2B5EF4-FFF2-40B4-BE49-F238E27FC236}">
                <a16:creationId xmlns:a16="http://schemas.microsoft.com/office/drawing/2014/main" id="{E721E1C0-8D6A-3144-B47F-4A13CFDF54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1784027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698105-F2AD-2649-9364-2A50873EF525}"/>
              </a:ext>
            </a:extLst>
          </p:cNvPr>
          <p:cNvPicPr>
            <a:picLocks noChangeAspect="1"/>
          </p:cNvPicPr>
          <p:nvPr/>
        </p:nvPicPr>
        <p:blipFill rotWithShape="1">
          <a:blip r:embed="rId3"/>
          <a:srcRect l="15895" t="670" r="10374"/>
          <a:stretch/>
        </p:blipFill>
        <p:spPr>
          <a:xfrm>
            <a:off x="0" y="-50884"/>
            <a:ext cx="12192000" cy="6908885"/>
          </a:xfrm>
          <a:prstGeom prst="rect">
            <a:avLst/>
          </a:prstGeom>
        </p:spPr>
      </p:pic>
      <p:grpSp>
        <p:nvGrpSpPr>
          <p:cNvPr id="3" name="Group 2">
            <a:extLst>
              <a:ext uri="{FF2B5EF4-FFF2-40B4-BE49-F238E27FC236}">
                <a16:creationId xmlns:a16="http://schemas.microsoft.com/office/drawing/2014/main" id="{466630F6-9931-9E41-B84E-BFD54DF7E4E2}"/>
              </a:ext>
            </a:extLst>
          </p:cNvPr>
          <p:cNvGrpSpPr/>
          <p:nvPr/>
        </p:nvGrpSpPr>
        <p:grpSpPr>
          <a:xfrm>
            <a:off x="483312" y="1975616"/>
            <a:ext cx="11225375" cy="4167701"/>
            <a:chOff x="483312" y="1975616"/>
            <a:chExt cx="11225375" cy="4167701"/>
          </a:xfrm>
        </p:grpSpPr>
        <p:pic>
          <p:nvPicPr>
            <p:cNvPr id="10" name="Picture 5" descr="Picture 5">
              <a:extLst>
                <a:ext uri="{FF2B5EF4-FFF2-40B4-BE49-F238E27FC236}">
                  <a16:creationId xmlns:a16="http://schemas.microsoft.com/office/drawing/2014/main" id="{B98AA6C2-D372-4048-84BE-9EFE459A0F3C}"/>
                </a:ext>
              </a:extLst>
            </p:cNvPr>
            <p:cNvPicPr>
              <a:picLocks noChangeAspect="1"/>
            </p:cNvPicPr>
            <p:nvPr/>
          </p:nvPicPr>
          <p:blipFill>
            <a:blip r:embed="rId4"/>
            <a:srcRect l="994" t="999" r="952" b="999"/>
            <a:stretch>
              <a:fillRect/>
            </a:stretch>
          </p:blipFill>
          <p:spPr>
            <a:xfrm>
              <a:off x="4112461" y="2060891"/>
              <a:ext cx="3967077" cy="3964944"/>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7" name="Text Box 29"/>
            <p:cNvSpPr txBox="1">
              <a:spLocks noChangeArrowheads="1"/>
            </p:cNvSpPr>
            <p:nvPr/>
          </p:nvSpPr>
          <p:spPr bwMode="auto">
            <a:xfrm>
              <a:off x="483312" y="4729078"/>
              <a:ext cx="4291084" cy="1414239"/>
            </a:xfrm>
            <a:prstGeom prst="roundRect">
              <a:avLst/>
            </a:prstGeom>
            <a:solidFill>
              <a:srgbClr val="FFFFFF">
                <a:alpha val="70000"/>
              </a:srgbClr>
            </a:solidFill>
            <a:ln w="50800">
              <a:solidFill>
                <a:srgbClr val="92D050"/>
              </a:solidFill>
              <a:miter lim="800000"/>
              <a:headEnd/>
              <a:tailEnd/>
            </a:ln>
          </p:spPr>
          <p:txBody>
            <a:bodyPr rot="0" vert="horz" wrap="none" lIns="91440" tIns="324000" rIns="91440" bIns="45720" anchor="ctr" anchorCtr="0" upright="1">
              <a:noAutofit/>
            </a:bodyPr>
            <a:lstStyle/>
            <a:p>
              <a:pPr marL="285750" indent="-285750">
                <a:buFont typeface="Arial" panose="020B0604020202020204" pitchFamily="34" charset="0"/>
                <a:buChar char="•"/>
              </a:pPr>
              <a:endParaRPr lang="en-GB" sz="2100">
                <a:solidFill>
                  <a:srgbClr val="0E3D56"/>
                </a:solidFill>
                <a:latin typeface="Franklin Gothic Medium" panose="020B0603020102020204" pitchFamily="34" charset="0"/>
                <a:ea typeface="ＭＳ 明朝"/>
                <a:cs typeface="Arial"/>
              </a:endParaRPr>
            </a:p>
            <a:p>
              <a:pPr marL="285750" indent="-285750">
                <a:buFont typeface="Arial" panose="020B0604020202020204" pitchFamily="34" charset="0"/>
                <a:buChar char="•"/>
              </a:pPr>
              <a:r>
                <a:rPr lang="en-GB" sz="2100">
                  <a:solidFill>
                    <a:srgbClr val="0E3D56"/>
                  </a:solidFill>
                  <a:latin typeface="Franklin Gothic Medium" panose="020B0603020102020204" pitchFamily="34" charset="0"/>
                  <a:ea typeface="ＭＳ 明朝"/>
                  <a:cs typeface="Arial"/>
                </a:rPr>
                <a:t>Can feel overwhelmed</a:t>
              </a:r>
            </a:p>
            <a:p>
              <a:pPr marL="285750" indent="-285750">
                <a:buFont typeface="Arial" panose="020B0604020202020204" pitchFamily="34" charset="0"/>
                <a:buChar char="•"/>
              </a:pPr>
              <a:r>
                <a:rPr lang="en-GB" sz="2100">
                  <a:solidFill>
                    <a:srgbClr val="0E3D56"/>
                  </a:solidFill>
                  <a:latin typeface="Franklin Gothic Medium" panose="020B0603020102020204" pitchFamily="34" charset="0"/>
                  <a:ea typeface="ＭＳ 明朝"/>
                  <a:cs typeface="Arial"/>
                </a:rPr>
                <a:t>Concerned for others first</a:t>
              </a:r>
            </a:p>
            <a:p>
              <a:pPr marL="285750" indent="-285750">
                <a:buFont typeface="Arial" panose="020B0604020202020204" pitchFamily="34" charset="0"/>
                <a:buChar char="•"/>
              </a:pPr>
              <a:r>
                <a:rPr lang="en-GB" sz="2100">
                  <a:solidFill>
                    <a:srgbClr val="0E3D56"/>
                  </a:solidFill>
                  <a:latin typeface="Franklin Gothic Medium" panose="020B0603020102020204" pitchFamily="34" charset="0"/>
                  <a:ea typeface="ＭＳ 明朝"/>
                  <a:cs typeface="Arial"/>
                </a:rPr>
                <a:t>Reluctant to respond quickly  </a:t>
              </a:r>
            </a:p>
            <a:p>
              <a:endParaRPr lang="en-GB" sz="2100">
                <a:solidFill>
                  <a:srgbClr val="0E3D56"/>
                </a:solidFill>
                <a:latin typeface="Franklin Gothic Medium" panose="020B0603020102020204" pitchFamily="34" charset="0"/>
                <a:ea typeface="ＭＳ 明朝"/>
                <a:cs typeface="Arial"/>
              </a:endParaRPr>
            </a:p>
            <a:p>
              <a:pPr marL="285750" indent="-285750">
                <a:spcAft>
                  <a:spcPts val="0"/>
                </a:spcAft>
                <a:buFont typeface="Arial" panose="020B0604020202020204" pitchFamily="34" charset="0"/>
                <a:buChar char="•"/>
              </a:pPr>
              <a:endParaRPr lang="en-GB" sz="2100">
                <a:solidFill>
                  <a:srgbClr val="0D3E56"/>
                </a:solidFill>
                <a:effectLst/>
                <a:latin typeface="Franklin Gothic Medium" panose="020B0603020102020204" pitchFamily="34" charset="0"/>
                <a:ea typeface="Times New Roman"/>
              </a:endParaRPr>
            </a:p>
          </p:txBody>
        </p:sp>
        <p:sp>
          <p:nvSpPr>
            <p:cNvPr id="9" name="Text Box 30"/>
            <p:cNvSpPr txBox="1">
              <a:spLocks noChangeArrowheads="1"/>
            </p:cNvSpPr>
            <p:nvPr/>
          </p:nvSpPr>
          <p:spPr bwMode="auto">
            <a:xfrm>
              <a:off x="7417603" y="4729078"/>
              <a:ext cx="4291084" cy="1414239"/>
            </a:xfrm>
            <a:prstGeom prst="roundRect">
              <a:avLst/>
            </a:prstGeom>
            <a:solidFill>
              <a:srgbClr val="FFFFFF">
                <a:alpha val="70000"/>
              </a:srgbClr>
            </a:solidFill>
            <a:ln w="50800">
              <a:solidFill>
                <a:srgbClr val="FFD300"/>
              </a:solidFill>
              <a:miter lim="800000"/>
              <a:headEnd/>
              <a:tailEnd/>
            </a:ln>
          </p:spPr>
          <p:txBody>
            <a:bodyPr rot="0" vert="horz" wrap="square" lIns="91440" tIns="45720" rIns="91440" bIns="45720" anchor="ctr" anchorCtr="0" upright="1">
              <a:noAutofit/>
            </a:bodyPr>
            <a:lstStyle/>
            <a:p>
              <a:pPr marL="285750" indent="-285750">
                <a:buFont typeface="Arial" panose="020B0604020202020204" pitchFamily="34" charset="0"/>
                <a:buChar char="•"/>
              </a:pPr>
              <a:endParaRPr lang="en-GB" sz="2100">
                <a:solidFill>
                  <a:srgbClr val="0E3D56"/>
                </a:solidFill>
                <a:latin typeface="Franklin Gothic Medium" panose="020B0603020102020204" pitchFamily="34" charset="0"/>
                <a:ea typeface="ＭＳ 明朝"/>
                <a:cs typeface="Arial"/>
              </a:endParaRPr>
            </a:p>
            <a:p>
              <a:pPr marL="285750" indent="-285750">
                <a:buFont typeface="Arial" panose="020B0604020202020204" pitchFamily="34" charset="0"/>
                <a:buChar char="•"/>
              </a:pPr>
              <a:endParaRPr lang="en-GB" sz="2100">
                <a:solidFill>
                  <a:srgbClr val="0E3D56"/>
                </a:solidFill>
                <a:latin typeface="Franklin Gothic Medium" panose="020B0603020102020204" pitchFamily="34" charset="0"/>
                <a:ea typeface="ＭＳ 明朝"/>
                <a:cs typeface="Arial"/>
              </a:endParaRPr>
            </a:p>
            <a:p>
              <a:pPr marL="285750" indent="-285750">
                <a:buFont typeface="Arial" panose="020B0604020202020204" pitchFamily="34" charset="0"/>
                <a:buChar char="•"/>
              </a:pPr>
              <a:r>
                <a:rPr lang="en-GB" sz="2100">
                  <a:solidFill>
                    <a:srgbClr val="0E3D56"/>
                  </a:solidFill>
                  <a:latin typeface="Franklin Gothic Medium" panose="020B0603020102020204" pitchFamily="34" charset="0"/>
                  <a:ea typeface="ＭＳ 明朝"/>
                  <a:cs typeface="Arial"/>
                </a:rPr>
                <a:t>Will see the opportunities </a:t>
              </a:r>
            </a:p>
            <a:p>
              <a:pPr marL="285750" indent="-285750">
                <a:buFont typeface="Arial" panose="020B0604020202020204" pitchFamily="34" charset="0"/>
                <a:buChar char="•"/>
              </a:pPr>
              <a:r>
                <a:rPr lang="en-GB" sz="2100">
                  <a:solidFill>
                    <a:srgbClr val="0E3D56"/>
                  </a:solidFill>
                  <a:latin typeface="Franklin Gothic Medium" panose="020B0603020102020204" pitchFamily="34" charset="0"/>
                  <a:ea typeface="ＭＳ 明朝"/>
                  <a:cs typeface="Arial"/>
                </a:rPr>
                <a:t>Keen to work collaboratively</a:t>
              </a:r>
            </a:p>
            <a:p>
              <a:pPr marL="285750" indent="-285750">
                <a:buFont typeface="Arial" panose="020B0604020202020204" pitchFamily="34" charset="0"/>
                <a:buChar char="•"/>
              </a:pPr>
              <a:r>
                <a:rPr lang="en-GB" sz="2100">
                  <a:solidFill>
                    <a:srgbClr val="0E3D56"/>
                  </a:solidFill>
                  <a:latin typeface="Franklin Gothic Medium" panose="020B0603020102020204" pitchFamily="34" charset="0"/>
                  <a:ea typeface="ＭＳ 明朝"/>
                  <a:cs typeface="Arial"/>
                </a:rPr>
                <a:t>Can miss details</a:t>
              </a:r>
            </a:p>
            <a:p>
              <a:pPr marL="285750" indent="-285750">
                <a:buFont typeface="Arial" panose="020B0604020202020204" pitchFamily="34" charset="0"/>
                <a:buChar char="•"/>
              </a:pPr>
              <a:endParaRPr lang="en-GB" sz="2100">
                <a:solidFill>
                  <a:srgbClr val="0E3D56"/>
                </a:solidFill>
                <a:latin typeface="Franklin Gothic Medium" panose="020B0603020102020204" pitchFamily="34" charset="0"/>
                <a:ea typeface="ＭＳ 明朝"/>
                <a:cs typeface="Arial"/>
              </a:endParaRPr>
            </a:p>
            <a:p>
              <a:pPr marL="285750" indent="-285750">
                <a:spcAft>
                  <a:spcPts val="0"/>
                </a:spcAft>
                <a:buFont typeface="Arial" panose="020B0604020202020204" pitchFamily="34" charset="0"/>
                <a:buChar char="•"/>
              </a:pPr>
              <a:endParaRPr lang="en-GB" sz="2100">
                <a:solidFill>
                  <a:schemeClr val="bg1">
                    <a:lumMod val="50000"/>
                  </a:schemeClr>
                </a:solidFill>
                <a:effectLst/>
                <a:latin typeface="Franklin Gothic Medium" panose="020B0603020102020204" pitchFamily="34" charset="0"/>
                <a:ea typeface="Times New Roman"/>
              </a:endParaRPr>
            </a:p>
          </p:txBody>
        </p:sp>
        <p:sp>
          <p:nvSpPr>
            <p:cNvPr id="12" name="Text Box 31"/>
            <p:cNvSpPr txBox="1">
              <a:spLocks noChangeArrowheads="1"/>
            </p:cNvSpPr>
            <p:nvPr/>
          </p:nvSpPr>
          <p:spPr bwMode="auto">
            <a:xfrm>
              <a:off x="483313" y="1976000"/>
              <a:ext cx="4291082" cy="1414239"/>
            </a:xfrm>
            <a:prstGeom prst="roundRect">
              <a:avLst/>
            </a:prstGeom>
            <a:solidFill>
              <a:srgbClr val="FFFFFF">
                <a:alpha val="81176"/>
              </a:srgbClr>
            </a:solidFill>
            <a:ln w="50800" cap="flat" cmpd="sng" algn="ctr">
              <a:solidFill>
                <a:srgbClr val="3FA5E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vert="horz" wrap="square" lIns="91440" tIns="0" rIns="91440" bIns="45720" anchor="ctr" anchorCtr="0" upright="1">
              <a:noAutofit/>
            </a:bodyPr>
            <a:lstStyle/>
            <a:p>
              <a:pPr marL="285750" indent="-285750">
                <a:buFont typeface="Arial" panose="020B0604020202020204" pitchFamily="34" charset="0"/>
                <a:buChar char="•"/>
              </a:pPr>
              <a:endParaRPr lang="en-GB" sz="2100">
                <a:solidFill>
                  <a:srgbClr val="0E3D56"/>
                </a:solidFill>
                <a:latin typeface="Franklin Gothic Medium" panose="020B0603020102020204" pitchFamily="34" charset="0"/>
                <a:ea typeface="ＭＳ 明朝"/>
                <a:cs typeface="Arial"/>
              </a:endParaRPr>
            </a:p>
            <a:p>
              <a:pPr marL="285750" indent="-285750">
                <a:buFont typeface="Arial" panose="020B0604020202020204" pitchFamily="34" charset="0"/>
                <a:buChar char="•"/>
              </a:pPr>
              <a:r>
                <a:rPr lang="en-GB" sz="2100">
                  <a:solidFill>
                    <a:srgbClr val="0E3D56"/>
                  </a:solidFill>
                  <a:latin typeface="Franklin Gothic Medium" panose="020B0603020102020204" pitchFamily="34" charset="0"/>
                  <a:ea typeface="ＭＳ 明朝"/>
                  <a:cs typeface="Arial"/>
                </a:rPr>
                <a:t>Looks for facts</a:t>
              </a:r>
            </a:p>
            <a:p>
              <a:pPr marL="285750" indent="-285750">
                <a:buFont typeface="Arial" panose="020B0604020202020204" pitchFamily="34" charset="0"/>
                <a:buChar char="•"/>
              </a:pPr>
              <a:r>
                <a:rPr lang="en-GB" sz="2100">
                  <a:solidFill>
                    <a:srgbClr val="0E3D56"/>
                  </a:solidFill>
                  <a:latin typeface="Franklin Gothic Medium" panose="020B0603020102020204" pitchFamily="34" charset="0"/>
                  <a:ea typeface="ＭＳ 明朝"/>
                  <a:cs typeface="Arial"/>
                </a:rPr>
                <a:t>Will look for a logical solution</a:t>
              </a:r>
            </a:p>
            <a:p>
              <a:pPr marL="285750" indent="-285750">
                <a:buFont typeface="Arial" panose="020B0604020202020204" pitchFamily="34" charset="0"/>
                <a:buChar char="•"/>
              </a:pPr>
              <a:r>
                <a:rPr lang="en-GB" sz="2100">
                  <a:solidFill>
                    <a:srgbClr val="0E3D56"/>
                  </a:solidFill>
                  <a:latin typeface="Franklin Gothic Medium" panose="020B0603020102020204" pitchFamily="34" charset="0"/>
                  <a:ea typeface="ＭＳ 明朝"/>
                  <a:cs typeface="Arial"/>
                </a:rPr>
                <a:t>May see worst in a situation</a:t>
              </a:r>
            </a:p>
            <a:p>
              <a:pPr marL="285750" indent="-285750">
                <a:spcAft>
                  <a:spcPts val="0"/>
                </a:spcAft>
                <a:buFont typeface="Arial" panose="020B0604020202020204" pitchFamily="34" charset="0"/>
                <a:buChar char="•"/>
              </a:pPr>
              <a:endParaRPr lang="en-GB" sz="2100">
                <a:solidFill>
                  <a:srgbClr val="0D3E56"/>
                </a:solidFill>
                <a:effectLst/>
                <a:latin typeface="Franklin Gothic Medium" panose="020B0603020102020204" pitchFamily="34" charset="0"/>
                <a:ea typeface="Times New Roman"/>
              </a:endParaRPr>
            </a:p>
          </p:txBody>
        </p:sp>
        <p:sp>
          <p:nvSpPr>
            <p:cNvPr id="13" name="Text Box 28"/>
            <p:cNvSpPr txBox="1">
              <a:spLocks noChangeArrowheads="1"/>
            </p:cNvSpPr>
            <p:nvPr/>
          </p:nvSpPr>
          <p:spPr bwMode="auto">
            <a:xfrm>
              <a:off x="7417604" y="1975616"/>
              <a:ext cx="4291082" cy="1414238"/>
            </a:xfrm>
            <a:prstGeom prst="roundRect">
              <a:avLst/>
            </a:prstGeom>
            <a:solidFill>
              <a:srgbClr val="FFFFFF">
                <a:alpha val="70000"/>
              </a:srgbClr>
            </a:solidFill>
            <a:ln w="50800">
              <a:solidFill>
                <a:srgbClr val="FF0000"/>
              </a:solidFill>
              <a:miter lim="800000"/>
              <a:headEnd/>
              <a:tailEnd/>
            </a:ln>
          </p:spPr>
          <p:txBody>
            <a:bodyPr rot="0" vert="horz" wrap="square" lIns="91440" tIns="360000" rIns="91440" bIns="45720" anchor="ctr" anchorCtr="0" upright="1">
              <a:noAutofit/>
            </a:bodyPr>
            <a:lstStyle/>
            <a:p>
              <a:pPr marL="285750" indent="-285750">
                <a:buFont typeface="Arial" panose="020B0604020202020204" pitchFamily="34" charset="0"/>
                <a:buChar char="•"/>
              </a:pPr>
              <a:r>
                <a:rPr lang="en-GB" sz="2100">
                  <a:solidFill>
                    <a:srgbClr val="0E3D56"/>
                  </a:solidFill>
                  <a:latin typeface="Franklin Gothic Medium" panose="020B0603020102020204" pitchFamily="34" charset="0"/>
                  <a:ea typeface="ＭＳ 明朝"/>
                  <a:cs typeface="Arial"/>
                </a:rPr>
                <a:t>Looks to sort it quickly </a:t>
              </a:r>
            </a:p>
            <a:p>
              <a:pPr marL="285750" indent="-285750">
                <a:buFont typeface="Arial" panose="020B0604020202020204" pitchFamily="34" charset="0"/>
                <a:buChar char="•"/>
              </a:pPr>
              <a:r>
                <a:rPr lang="en-GB" sz="2100">
                  <a:solidFill>
                    <a:srgbClr val="0E3D56"/>
                  </a:solidFill>
                  <a:latin typeface="Franklin Gothic Medium" panose="020B0603020102020204" pitchFamily="34" charset="0"/>
                  <a:ea typeface="ＭＳ 明朝"/>
                  <a:cs typeface="Arial"/>
                </a:rPr>
                <a:t>Decisive</a:t>
              </a:r>
            </a:p>
            <a:p>
              <a:pPr marL="285750" indent="-285750">
                <a:buFont typeface="Arial" panose="020B0604020202020204" pitchFamily="34" charset="0"/>
                <a:buChar char="•"/>
              </a:pPr>
              <a:r>
                <a:rPr lang="en-GB" sz="2100">
                  <a:solidFill>
                    <a:srgbClr val="0E3D56"/>
                  </a:solidFill>
                  <a:latin typeface="Franklin Gothic Medium" panose="020B0603020102020204" pitchFamily="34" charset="0"/>
                  <a:ea typeface="ＭＳ 明朝"/>
                  <a:cs typeface="Arial"/>
                </a:rPr>
                <a:t>Can appear rushed</a:t>
              </a:r>
            </a:p>
            <a:p>
              <a:endParaRPr lang="en-GB" sz="2100">
                <a:solidFill>
                  <a:srgbClr val="0E3D56"/>
                </a:solidFill>
                <a:latin typeface="Franklin Gothic Medium" panose="020B0603020102020204" pitchFamily="34" charset="0"/>
                <a:ea typeface="ＭＳ 明朝"/>
                <a:cs typeface="Arial"/>
              </a:endParaRPr>
            </a:p>
          </p:txBody>
        </p:sp>
      </p:grpSp>
      <p:sp>
        <p:nvSpPr>
          <p:cNvPr id="14" name="TextBox 13">
            <a:extLst>
              <a:ext uri="{FF2B5EF4-FFF2-40B4-BE49-F238E27FC236}">
                <a16:creationId xmlns:a16="http://schemas.microsoft.com/office/drawing/2014/main" id="{81C93BC1-3FA8-F745-81BF-93E36DCDDAC0}"/>
              </a:ext>
            </a:extLst>
          </p:cNvPr>
          <p:cNvSpPr txBox="1"/>
          <p:nvPr/>
        </p:nvSpPr>
        <p:spPr>
          <a:xfrm>
            <a:off x="788194" y="246037"/>
            <a:ext cx="10615612" cy="1015663"/>
          </a:xfrm>
          <a:prstGeom prst="rect">
            <a:avLst/>
          </a:prstGeom>
          <a:noFill/>
        </p:spPr>
        <p:txBody>
          <a:bodyPr wrap="square" rtlCol="0">
            <a:spAutoFit/>
          </a:bodyPr>
          <a:lstStyle/>
          <a:p>
            <a:pPr algn="ctr"/>
            <a:r>
              <a:rPr lang="en-GB" sz="3600" b="1">
                <a:solidFill>
                  <a:srgbClr val="0F3E56"/>
                </a:solidFill>
                <a:latin typeface="Franklin Gothic Medium" panose="020B0603020102020204" pitchFamily="34" charset="0"/>
              </a:rPr>
              <a:t>Response to setbacks </a:t>
            </a:r>
          </a:p>
          <a:p>
            <a:pPr algn="ctr"/>
            <a:r>
              <a:rPr lang="en-US" sz="2400">
                <a:solidFill>
                  <a:srgbClr val="4186A2"/>
                </a:solidFill>
                <a:latin typeface="Franklin Gothic Medium" panose="020B0603020102020204" pitchFamily="34" charset="0"/>
                <a:cs typeface="Calibri" panose="020F0502020204030204" pitchFamily="34" charset="0"/>
              </a:rPr>
              <a:t>How each </a:t>
            </a:r>
            <a:r>
              <a:rPr lang="en-US" sz="2400" err="1">
                <a:solidFill>
                  <a:srgbClr val="4186A2"/>
                </a:solidFill>
                <a:latin typeface="Franklin Gothic Medium" panose="020B0603020102020204" pitchFamily="34" charset="0"/>
                <a:cs typeface="Calibri" panose="020F0502020204030204" pitchFamily="34" charset="0"/>
              </a:rPr>
              <a:t>colour</a:t>
            </a:r>
            <a:r>
              <a:rPr lang="en-US" sz="2400">
                <a:solidFill>
                  <a:srgbClr val="4186A2"/>
                </a:solidFill>
                <a:latin typeface="Franklin Gothic Medium" panose="020B0603020102020204" pitchFamily="34" charset="0"/>
                <a:cs typeface="Calibri" panose="020F0502020204030204" pitchFamily="34" charset="0"/>
              </a:rPr>
              <a:t> preference is likely to respond</a:t>
            </a:r>
          </a:p>
        </p:txBody>
      </p:sp>
      <p:sp>
        <p:nvSpPr>
          <p:cNvPr id="15"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6" name="Picture 15" descr="Text&#10;&#10;Description automatically generated">
            <a:extLst>
              <a:ext uri="{FF2B5EF4-FFF2-40B4-BE49-F238E27FC236}">
                <a16:creationId xmlns:a16="http://schemas.microsoft.com/office/drawing/2014/main" id="{D55D674A-F566-E845-9E5C-77A1C6275F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1639752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D4CD00-535B-8741-9430-FDCB03FC7F2B}"/>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2" name="TextBox 1">
            <a:extLst>
              <a:ext uri="{FF2B5EF4-FFF2-40B4-BE49-F238E27FC236}">
                <a16:creationId xmlns:a16="http://schemas.microsoft.com/office/drawing/2014/main" id="{576B1C0F-E199-4BBA-9E54-046630BD22B2}"/>
              </a:ext>
            </a:extLst>
          </p:cNvPr>
          <p:cNvSpPr txBox="1"/>
          <p:nvPr/>
        </p:nvSpPr>
        <p:spPr>
          <a:xfrm>
            <a:off x="3955143" y="308362"/>
            <a:ext cx="4281713" cy="646331"/>
          </a:xfrm>
          <a:prstGeom prst="rect">
            <a:avLst/>
          </a:prstGeom>
          <a:noFill/>
        </p:spPr>
        <p:txBody>
          <a:bodyPr wrap="square" rtlCol="0">
            <a:spAutoFit/>
          </a:bodyPr>
          <a:lstStyle/>
          <a:p>
            <a:pPr algn="ctr"/>
            <a:r>
              <a:rPr lang="en-GB" sz="3600" b="1">
                <a:solidFill>
                  <a:srgbClr val="0E3D56"/>
                </a:solidFill>
                <a:latin typeface="Franklin Gothic Medium" panose="020B0603020102020204" pitchFamily="34" charset="0"/>
              </a:rPr>
              <a:t>Handling setbacks</a:t>
            </a:r>
          </a:p>
        </p:txBody>
      </p:sp>
      <p:sp>
        <p:nvSpPr>
          <p:cNvPr id="10" name="TextBox 9">
            <a:extLst>
              <a:ext uri="{FF2B5EF4-FFF2-40B4-BE49-F238E27FC236}">
                <a16:creationId xmlns:a16="http://schemas.microsoft.com/office/drawing/2014/main" id="{BA3FDBC8-31F3-2442-949C-4DDB4DFB9C8D}"/>
              </a:ext>
            </a:extLst>
          </p:cNvPr>
          <p:cNvSpPr txBox="1"/>
          <p:nvPr/>
        </p:nvSpPr>
        <p:spPr>
          <a:xfrm>
            <a:off x="455574" y="1108682"/>
            <a:ext cx="5222590" cy="4708981"/>
          </a:xfrm>
          <a:prstGeom prst="rect">
            <a:avLst/>
          </a:prstGeom>
          <a:noFill/>
        </p:spPr>
        <p:txBody>
          <a:bodyPr wrap="square" lIns="91440" tIns="45720" rIns="91440" bIns="45720" rtlCol="0" anchor="t">
            <a:spAutoFit/>
          </a:bodyPr>
          <a:lstStyle/>
          <a:p>
            <a:r>
              <a:rPr lang="en-US" sz="3600" b="1" dirty="0">
                <a:solidFill>
                  <a:srgbClr val="4286A0"/>
                </a:solidFill>
                <a:latin typeface="Franklin Gothic Medium"/>
                <a:cs typeface="Calibri"/>
              </a:rPr>
              <a:t>Exercise 5</a:t>
            </a:r>
          </a:p>
          <a:p>
            <a:pPr marL="457200" indent="-457200">
              <a:buFont typeface="Arial" panose="020B0604020202020204" pitchFamily="34" charset="0"/>
              <a:buChar char="•"/>
            </a:pPr>
            <a:endParaRPr lang="en-GB" sz="2400" dirty="0">
              <a:solidFill>
                <a:srgbClr val="0D3E56"/>
              </a:solidFill>
              <a:latin typeface="Franklin Gothic Medium"/>
            </a:endParaRPr>
          </a:p>
          <a:p>
            <a:pPr marL="457200" indent="-457200">
              <a:buFont typeface="Arial" panose="020B0604020202020204" pitchFamily="34" charset="0"/>
              <a:buChar char="•"/>
            </a:pPr>
            <a:r>
              <a:rPr lang="en-GB" sz="2400" dirty="0">
                <a:solidFill>
                  <a:srgbClr val="0D3E56"/>
                </a:solidFill>
                <a:latin typeface="Franklin Gothic Medium"/>
              </a:rPr>
              <a:t>Look at the Handling Setbacks section of your report </a:t>
            </a:r>
            <a:r>
              <a:rPr lang="en-GB" sz="2400" dirty="0">
                <a:solidFill>
                  <a:srgbClr val="0D3E56"/>
                </a:solidFill>
                <a:highlight>
                  <a:srgbClr val="FFFF00"/>
                </a:highlight>
                <a:latin typeface="Franklin Gothic Medium"/>
              </a:rPr>
              <a:t>– page ?</a:t>
            </a:r>
            <a:endParaRPr lang="en-GB" dirty="0">
              <a:solidFill>
                <a:srgbClr val="000000"/>
              </a:solidFill>
              <a:highlight>
                <a:srgbClr val="FFFF00"/>
              </a:highlight>
              <a:latin typeface="Franklin Gothic Medium"/>
            </a:endParaRPr>
          </a:p>
          <a:p>
            <a:pPr marL="457200" indent="-457200">
              <a:buFont typeface="Arial" panose="020B0604020202020204" pitchFamily="34" charset="0"/>
              <a:buChar char="•"/>
            </a:pPr>
            <a:endParaRPr lang="en-GB" sz="2400" dirty="0">
              <a:solidFill>
                <a:srgbClr val="0D3E56"/>
              </a:solidFill>
              <a:latin typeface="Franklin Gothic Medium"/>
            </a:endParaRPr>
          </a:p>
          <a:p>
            <a:pPr marL="457200" indent="-457200">
              <a:buFont typeface="Arial" panose="020B0604020202020204" pitchFamily="34" charset="0"/>
              <a:buChar char="•"/>
            </a:pPr>
            <a:r>
              <a:rPr lang="en-GB" sz="2400" dirty="0">
                <a:solidFill>
                  <a:srgbClr val="0D3E56"/>
                </a:solidFill>
                <a:latin typeface="Franklin Gothic Medium"/>
              </a:rPr>
              <a:t>Pick two statements from each column that most resonate with you.</a:t>
            </a:r>
            <a:endParaRPr lang="en-GB">
              <a:latin typeface="Franklin Gothic Medium"/>
            </a:endParaRPr>
          </a:p>
          <a:p>
            <a:endParaRPr lang="en-GB" sz="2400" dirty="0">
              <a:solidFill>
                <a:srgbClr val="0D3E56"/>
              </a:solidFill>
              <a:latin typeface="Franklin Gothic Medium" panose="020B0603020102020204" pitchFamily="34" charset="0"/>
            </a:endParaRPr>
          </a:p>
          <a:p>
            <a:pPr marL="457200" indent="-457200">
              <a:buFont typeface="Arial" panose="020B0604020202020204" pitchFamily="34" charset="0"/>
              <a:buChar char="•"/>
            </a:pPr>
            <a:r>
              <a:rPr lang="en-GB" sz="2400" dirty="0">
                <a:solidFill>
                  <a:srgbClr val="0D3E56"/>
                </a:solidFill>
                <a:latin typeface="Franklin Gothic Medium"/>
              </a:rPr>
              <a:t>Share in pairs how an awareness of these things will help you better handle setbacks in the future.</a:t>
            </a:r>
          </a:p>
        </p:txBody>
      </p:sp>
      <p:sp>
        <p:nvSpPr>
          <p:cNvPr id="8"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1" name="Picture 10" descr="Text&#10;&#10;Description automatically generated">
            <a:extLst>
              <a:ext uri="{FF2B5EF4-FFF2-40B4-BE49-F238E27FC236}">
                <a16:creationId xmlns:a16="http://schemas.microsoft.com/office/drawing/2014/main" id="{2E7F37CE-5AEB-AB49-A35F-BBA4A5B88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pic>
        <p:nvPicPr>
          <p:cNvPr id="3" name="Picture 3" descr="Text&#10;&#10;Description automatically generated">
            <a:extLst>
              <a:ext uri="{FF2B5EF4-FFF2-40B4-BE49-F238E27FC236}">
                <a16:creationId xmlns:a16="http://schemas.microsoft.com/office/drawing/2014/main" id="{123D3474-00E7-4828-B40A-A4479594EB9A}"/>
              </a:ext>
            </a:extLst>
          </p:cNvPr>
          <p:cNvPicPr>
            <a:picLocks noChangeAspect="1"/>
          </p:cNvPicPr>
          <p:nvPr/>
        </p:nvPicPr>
        <p:blipFill>
          <a:blip r:embed="rId5"/>
          <a:stretch>
            <a:fillRect/>
          </a:stretch>
        </p:blipFill>
        <p:spPr>
          <a:xfrm>
            <a:off x="5903345" y="1844556"/>
            <a:ext cx="6078746" cy="3513944"/>
          </a:xfrm>
          <a:prstGeom prst="rect">
            <a:avLst/>
          </a:prstGeom>
          <a:ln>
            <a:solidFill>
              <a:srgbClr val="77B2C4"/>
            </a:solidFill>
          </a:ln>
        </p:spPr>
      </p:pic>
    </p:spTree>
    <p:extLst>
      <p:ext uri="{BB962C8B-B14F-4D97-AF65-F5344CB8AC3E}">
        <p14:creationId xmlns:p14="http://schemas.microsoft.com/office/powerpoint/2010/main" val="2439093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515EC2F-874F-CB40-B46A-02C28E7CEE6B}"/>
              </a:ext>
            </a:extLst>
          </p:cNvPr>
          <p:cNvPicPr>
            <a:picLocks noChangeAspect="1"/>
          </p:cNvPicPr>
          <p:nvPr/>
        </p:nvPicPr>
        <p:blipFill rotWithShape="1">
          <a:blip r:embed="rId3"/>
          <a:srcRect l="15895" t="670" r="10374"/>
          <a:stretch/>
        </p:blipFill>
        <p:spPr>
          <a:xfrm>
            <a:off x="0" y="-50884"/>
            <a:ext cx="12192000" cy="6908885"/>
          </a:xfrm>
          <a:prstGeom prst="rect">
            <a:avLst/>
          </a:prstGeom>
        </p:spPr>
      </p:pic>
      <p:grpSp>
        <p:nvGrpSpPr>
          <p:cNvPr id="4" name="Group 3">
            <a:extLst>
              <a:ext uri="{FF2B5EF4-FFF2-40B4-BE49-F238E27FC236}">
                <a16:creationId xmlns:a16="http://schemas.microsoft.com/office/drawing/2014/main" id="{F4749EFF-B3AC-3648-8756-29ACEEF6C00C}"/>
              </a:ext>
            </a:extLst>
          </p:cNvPr>
          <p:cNvGrpSpPr/>
          <p:nvPr/>
        </p:nvGrpSpPr>
        <p:grpSpPr>
          <a:xfrm>
            <a:off x="588851" y="983608"/>
            <a:ext cx="11014298" cy="5395752"/>
            <a:chOff x="43685" y="980845"/>
            <a:chExt cx="11101655" cy="5395752"/>
          </a:xfrm>
        </p:grpSpPr>
        <p:sp>
          <p:nvSpPr>
            <p:cNvPr id="3" name="TextBox 2"/>
            <p:cNvSpPr txBox="1"/>
            <p:nvPr/>
          </p:nvSpPr>
          <p:spPr>
            <a:xfrm>
              <a:off x="7244126" y="1538630"/>
              <a:ext cx="2996493" cy="830997"/>
            </a:xfrm>
            <a:prstGeom prst="rect">
              <a:avLst/>
            </a:prstGeom>
            <a:noFill/>
          </p:spPr>
          <p:txBody>
            <a:bodyPr wrap="square" rtlCol="0">
              <a:spAutoFit/>
            </a:bodyPr>
            <a:lstStyle/>
            <a:p>
              <a:pPr algn="ctr"/>
              <a:r>
                <a:rPr lang="en-US" sz="2400">
                  <a:solidFill>
                    <a:srgbClr val="0E3D56"/>
                  </a:solidFill>
                  <a:latin typeface="Franklin Gothic Medium" panose="020B0603020102020204" pitchFamily="34" charset="0"/>
                </a:rPr>
                <a:t>Value other perspectives</a:t>
              </a:r>
            </a:p>
          </p:txBody>
        </p:sp>
        <p:sp>
          <p:nvSpPr>
            <p:cNvPr id="13" name="TextBox 12"/>
            <p:cNvSpPr txBox="1"/>
            <p:nvPr/>
          </p:nvSpPr>
          <p:spPr>
            <a:xfrm>
              <a:off x="8148847" y="3178491"/>
              <a:ext cx="2996493" cy="830997"/>
            </a:xfrm>
            <a:prstGeom prst="rect">
              <a:avLst/>
            </a:prstGeom>
            <a:noFill/>
          </p:spPr>
          <p:txBody>
            <a:bodyPr wrap="square" rtlCol="0">
              <a:spAutoFit/>
            </a:bodyPr>
            <a:lstStyle/>
            <a:p>
              <a:pPr algn="ctr"/>
              <a:r>
                <a:rPr lang="en-US" sz="2400">
                  <a:solidFill>
                    <a:srgbClr val="0E3D56"/>
                  </a:solidFill>
                  <a:latin typeface="Franklin Gothic Medium" panose="020B0603020102020204" pitchFamily="34" charset="0"/>
                </a:rPr>
                <a:t>Take on tasks which </a:t>
              </a:r>
            </a:p>
            <a:p>
              <a:pPr algn="ctr"/>
              <a:r>
                <a:rPr lang="en-US" sz="2400">
                  <a:solidFill>
                    <a:srgbClr val="0E3D56"/>
                  </a:solidFill>
                  <a:latin typeface="Franklin Gothic Medium" panose="020B0603020102020204" pitchFamily="34" charset="0"/>
                </a:rPr>
                <a:t>require attention</a:t>
              </a:r>
            </a:p>
          </p:txBody>
        </p:sp>
        <p:sp>
          <p:nvSpPr>
            <p:cNvPr id="16" name="TextBox 15"/>
            <p:cNvSpPr txBox="1"/>
            <p:nvPr/>
          </p:nvSpPr>
          <p:spPr>
            <a:xfrm>
              <a:off x="869543" y="4826656"/>
              <a:ext cx="2996493" cy="830997"/>
            </a:xfrm>
            <a:prstGeom prst="rect">
              <a:avLst/>
            </a:prstGeom>
            <a:noFill/>
          </p:spPr>
          <p:txBody>
            <a:bodyPr wrap="square" rtlCol="0">
              <a:spAutoFit/>
            </a:bodyPr>
            <a:lstStyle/>
            <a:p>
              <a:pPr algn="ctr"/>
              <a:r>
                <a:rPr lang="en-US" sz="2400">
                  <a:solidFill>
                    <a:srgbClr val="0E3D56"/>
                  </a:solidFill>
                  <a:latin typeface="Franklin Gothic Medium" panose="020B0603020102020204" pitchFamily="34" charset="0"/>
                </a:rPr>
                <a:t>Commit to a task or decision</a:t>
              </a:r>
            </a:p>
          </p:txBody>
        </p:sp>
        <p:sp>
          <p:nvSpPr>
            <p:cNvPr id="17" name="TextBox 16"/>
            <p:cNvSpPr txBox="1"/>
            <p:nvPr/>
          </p:nvSpPr>
          <p:spPr>
            <a:xfrm>
              <a:off x="4005267" y="5914932"/>
              <a:ext cx="3698457" cy="461665"/>
            </a:xfrm>
            <a:prstGeom prst="rect">
              <a:avLst/>
            </a:prstGeom>
            <a:noFill/>
          </p:spPr>
          <p:txBody>
            <a:bodyPr wrap="square" lIns="91440" tIns="45720" rIns="91440" bIns="45720" rtlCol="0" anchor="t">
              <a:spAutoFit/>
            </a:bodyPr>
            <a:lstStyle/>
            <a:p>
              <a:pPr algn="ctr"/>
              <a:r>
                <a:rPr lang="en-US" sz="2400" dirty="0" err="1">
                  <a:solidFill>
                    <a:srgbClr val="0E3D56"/>
                  </a:solidFill>
                  <a:latin typeface="Franklin Gothic Medium"/>
                </a:rPr>
                <a:t>Utilise</a:t>
              </a:r>
              <a:r>
                <a:rPr lang="en-US" sz="2400" dirty="0">
                  <a:solidFill>
                    <a:srgbClr val="0E3D56"/>
                  </a:solidFill>
                  <a:latin typeface="Franklin Gothic Medium"/>
                </a:rPr>
                <a:t> analysis and </a:t>
              </a:r>
              <a:r>
                <a:rPr lang="en-US" sz="2400" dirty="0" err="1">
                  <a:solidFill>
                    <a:srgbClr val="0E3D56"/>
                  </a:solidFill>
                  <a:latin typeface="Franklin Gothic Medium"/>
                </a:rPr>
                <a:t>rigour</a:t>
              </a:r>
              <a:endParaRPr lang="en-US" sz="2400" dirty="0" err="1">
                <a:solidFill>
                  <a:srgbClr val="0E3D56"/>
                </a:solidFill>
                <a:latin typeface="Franklin Gothic Medium" panose="020B0603020102020204" pitchFamily="34" charset="0"/>
              </a:endParaRPr>
            </a:p>
          </p:txBody>
        </p:sp>
        <p:sp>
          <p:nvSpPr>
            <p:cNvPr id="18" name="TextBox 17"/>
            <p:cNvSpPr txBox="1"/>
            <p:nvPr/>
          </p:nvSpPr>
          <p:spPr>
            <a:xfrm>
              <a:off x="7650835" y="4777544"/>
              <a:ext cx="3000408" cy="830997"/>
            </a:xfrm>
            <a:prstGeom prst="rect">
              <a:avLst/>
            </a:prstGeom>
            <a:noFill/>
          </p:spPr>
          <p:txBody>
            <a:bodyPr wrap="square" rtlCol="0">
              <a:spAutoFit/>
            </a:bodyPr>
            <a:lstStyle/>
            <a:p>
              <a:pPr algn="ctr"/>
              <a:r>
                <a:rPr lang="en-US" sz="2400">
                  <a:solidFill>
                    <a:srgbClr val="0E3D56"/>
                  </a:solidFill>
                  <a:latin typeface="Franklin Gothic Medium" panose="020B0603020102020204" pitchFamily="34" charset="0"/>
                </a:rPr>
                <a:t>Stick to deadlines</a:t>
              </a:r>
            </a:p>
            <a:p>
              <a:pPr algn="ctr"/>
              <a:r>
                <a:rPr lang="en-US" sz="2400">
                  <a:solidFill>
                    <a:srgbClr val="0E3D56"/>
                  </a:solidFill>
                  <a:latin typeface="Franklin Gothic Medium" panose="020B0603020102020204" pitchFamily="34" charset="0"/>
                </a:rPr>
                <a:t>&amp; healthy routines</a:t>
              </a:r>
            </a:p>
          </p:txBody>
        </p:sp>
        <p:sp>
          <p:nvSpPr>
            <p:cNvPr id="19" name="TextBox 18"/>
            <p:cNvSpPr txBox="1"/>
            <p:nvPr/>
          </p:nvSpPr>
          <p:spPr>
            <a:xfrm>
              <a:off x="43685" y="3214497"/>
              <a:ext cx="3425322" cy="830997"/>
            </a:xfrm>
            <a:prstGeom prst="rect">
              <a:avLst/>
            </a:prstGeom>
            <a:noFill/>
          </p:spPr>
          <p:txBody>
            <a:bodyPr wrap="square" rtlCol="0">
              <a:spAutoFit/>
            </a:bodyPr>
            <a:lstStyle/>
            <a:p>
              <a:pPr algn="ctr"/>
              <a:r>
                <a:rPr lang="en-US" sz="2400">
                  <a:solidFill>
                    <a:srgbClr val="0E3D56"/>
                  </a:solidFill>
                  <a:latin typeface="Franklin Gothic Medium" panose="020B0603020102020204" pitchFamily="34" charset="0"/>
                </a:rPr>
                <a:t>Stay connected to </a:t>
              </a:r>
            </a:p>
            <a:p>
              <a:pPr algn="ctr"/>
              <a:r>
                <a:rPr lang="en-US" sz="2400">
                  <a:solidFill>
                    <a:srgbClr val="0E3D56"/>
                  </a:solidFill>
                  <a:latin typeface="Franklin Gothic Medium" panose="020B0603020102020204" pitchFamily="34" charset="0"/>
                </a:rPr>
                <a:t>purpose and life dreams</a:t>
              </a:r>
            </a:p>
          </p:txBody>
        </p:sp>
        <p:sp>
          <p:nvSpPr>
            <p:cNvPr id="20" name="TextBox 19"/>
            <p:cNvSpPr txBox="1"/>
            <p:nvPr/>
          </p:nvSpPr>
          <p:spPr>
            <a:xfrm>
              <a:off x="1468372" y="1538631"/>
              <a:ext cx="3074186" cy="830997"/>
            </a:xfrm>
            <a:prstGeom prst="rect">
              <a:avLst/>
            </a:prstGeom>
            <a:noFill/>
          </p:spPr>
          <p:txBody>
            <a:bodyPr wrap="square" rtlCol="0">
              <a:spAutoFit/>
            </a:bodyPr>
            <a:lstStyle/>
            <a:p>
              <a:pPr algn="ctr"/>
              <a:r>
                <a:rPr lang="en-US" sz="2400">
                  <a:solidFill>
                    <a:srgbClr val="0E3D56"/>
                  </a:solidFill>
                  <a:latin typeface="Franklin Gothic Medium" panose="020B0603020102020204" pitchFamily="34" charset="0"/>
                </a:rPr>
                <a:t>Find the fun in challenges</a:t>
              </a:r>
            </a:p>
          </p:txBody>
        </p:sp>
        <p:sp>
          <p:nvSpPr>
            <p:cNvPr id="21" name="TextBox 20"/>
            <p:cNvSpPr txBox="1"/>
            <p:nvPr/>
          </p:nvSpPr>
          <p:spPr>
            <a:xfrm>
              <a:off x="4356249" y="980845"/>
              <a:ext cx="2996493" cy="461665"/>
            </a:xfrm>
            <a:prstGeom prst="rect">
              <a:avLst/>
            </a:prstGeom>
            <a:noFill/>
          </p:spPr>
          <p:txBody>
            <a:bodyPr wrap="square" rtlCol="0">
              <a:spAutoFit/>
            </a:bodyPr>
            <a:lstStyle/>
            <a:p>
              <a:pPr algn="ctr"/>
              <a:r>
                <a:rPr lang="en-US" sz="2400">
                  <a:solidFill>
                    <a:srgbClr val="0E3D56"/>
                  </a:solidFill>
                  <a:latin typeface="Franklin Gothic Medium" panose="020B0603020102020204" pitchFamily="34" charset="0"/>
                </a:rPr>
                <a:t>Explore feelings</a:t>
              </a:r>
            </a:p>
          </p:txBody>
        </p:sp>
      </p:grpSp>
      <p:sp>
        <p:nvSpPr>
          <p:cNvPr id="35" name="TextBox 34">
            <a:extLst>
              <a:ext uri="{FF2B5EF4-FFF2-40B4-BE49-F238E27FC236}">
                <a16:creationId xmlns:a16="http://schemas.microsoft.com/office/drawing/2014/main" id="{6BA73D42-2AA8-0349-B158-06A3378ABD03}"/>
              </a:ext>
            </a:extLst>
          </p:cNvPr>
          <p:cNvSpPr txBox="1"/>
          <p:nvPr/>
        </p:nvSpPr>
        <p:spPr>
          <a:xfrm>
            <a:off x="3012540" y="197403"/>
            <a:ext cx="7139735" cy="615553"/>
          </a:xfrm>
          <a:prstGeom prst="rect">
            <a:avLst/>
          </a:prstGeom>
          <a:noFill/>
        </p:spPr>
        <p:txBody>
          <a:bodyPr wrap="square" rtlCol="0">
            <a:spAutoFit/>
          </a:bodyPr>
          <a:lstStyle/>
          <a:p>
            <a:pPr algn="ctr"/>
            <a:r>
              <a:rPr lang="en-US" sz="3400" b="1">
                <a:solidFill>
                  <a:srgbClr val="0D3E56"/>
                </a:solidFill>
                <a:latin typeface="Franklin Gothic Medium" panose="020B0603020102020204" pitchFamily="34" charset="0"/>
                <a:cs typeface="Calibri" panose="020F0502020204030204" pitchFamily="34" charset="0"/>
              </a:rPr>
              <a:t>Flexing behaviours to build resilience</a:t>
            </a:r>
            <a:endParaRPr lang="en-US" sz="3400" b="1">
              <a:solidFill>
                <a:srgbClr val="4186A2"/>
              </a:solidFill>
              <a:latin typeface="Franklin Gothic Medium" panose="020B0603020102020204" pitchFamily="34" charset="0"/>
              <a:cs typeface="Calibri" panose="020F0502020204030204" pitchFamily="34" charset="0"/>
            </a:endParaRPr>
          </a:p>
        </p:txBody>
      </p:sp>
      <p:pic>
        <p:nvPicPr>
          <p:cNvPr id="36" name="Picture 5" descr="Picture 5">
            <a:extLst>
              <a:ext uri="{FF2B5EF4-FFF2-40B4-BE49-F238E27FC236}">
                <a16:creationId xmlns:a16="http://schemas.microsoft.com/office/drawing/2014/main" id="{D4249FB8-1859-574F-832B-94500CB24F6C}"/>
              </a:ext>
            </a:extLst>
          </p:cNvPr>
          <p:cNvPicPr>
            <a:picLocks noChangeAspect="1"/>
          </p:cNvPicPr>
          <p:nvPr/>
        </p:nvPicPr>
        <p:blipFill>
          <a:blip r:embed="rId4"/>
          <a:srcRect l="994" t="999" r="952" b="999"/>
          <a:stretch>
            <a:fillRect/>
          </a:stretch>
        </p:blipFill>
        <p:spPr>
          <a:xfrm>
            <a:off x="4264046" y="1592345"/>
            <a:ext cx="4179782" cy="4177534"/>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15"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23" name="Picture 22" descr="Text&#10;&#10;Description automatically generated">
            <a:extLst>
              <a:ext uri="{FF2B5EF4-FFF2-40B4-BE49-F238E27FC236}">
                <a16:creationId xmlns:a16="http://schemas.microsoft.com/office/drawing/2014/main" id="{FB3E0FD8-6859-0C45-9692-733170C1C1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42555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87B8BD-77B5-5D40-84C8-CECA02A94AD5}"/>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2" name="Rectangle 1">
            <a:extLst>
              <a:ext uri="{FF2B5EF4-FFF2-40B4-BE49-F238E27FC236}">
                <a16:creationId xmlns:a16="http://schemas.microsoft.com/office/drawing/2014/main" id="{A60AC6AA-9938-DC4E-AC69-CDB3EA455A8D}"/>
              </a:ext>
            </a:extLst>
          </p:cNvPr>
          <p:cNvSpPr/>
          <p:nvPr/>
        </p:nvSpPr>
        <p:spPr>
          <a:xfrm>
            <a:off x="434008" y="1678135"/>
            <a:ext cx="4042742" cy="4524315"/>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400">
                <a:solidFill>
                  <a:srgbClr val="0E3D56"/>
                </a:solidFill>
                <a:latin typeface="Franklin Gothic Medium"/>
                <a:cs typeface="Calibri"/>
              </a:rPr>
              <a:t>Reviewing last year and key projects, what have the stress points been for you as a team?</a:t>
            </a:r>
          </a:p>
          <a:p>
            <a:endParaRPr lang="en-GB" sz="2400">
              <a:solidFill>
                <a:srgbClr val="0E3D56"/>
              </a:solidFill>
              <a:latin typeface="Franklin Gothic Medium"/>
              <a:cs typeface="Calibri"/>
            </a:endParaRPr>
          </a:p>
          <a:p>
            <a:pPr marL="342900" indent="-342900">
              <a:buFont typeface="Arial" panose="020B0604020202020204" pitchFamily="34" charset="0"/>
              <a:buChar char="•"/>
            </a:pPr>
            <a:r>
              <a:rPr lang="en-GB" sz="2400">
                <a:solidFill>
                  <a:srgbClr val="0E3D56"/>
                </a:solidFill>
                <a:latin typeface="Franklin Gothic Medium"/>
                <a:cs typeface="Calibri"/>
              </a:rPr>
              <a:t>How does this relate to your team wheel?</a:t>
            </a:r>
          </a:p>
          <a:p>
            <a:pPr marL="342900" indent="-342900">
              <a:buFont typeface="Arial" panose="020B0604020202020204" pitchFamily="34" charset="0"/>
              <a:buChar char="•"/>
            </a:pPr>
            <a:endParaRPr lang="en-GB" sz="2400">
              <a:solidFill>
                <a:srgbClr val="0E3D56"/>
              </a:solidFill>
              <a:latin typeface="Franklin Gothic Medium"/>
              <a:cs typeface="Calibri"/>
            </a:endParaRPr>
          </a:p>
          <a:p>
            <a:pPr marL="342900" indent="-342900">
              <a:buFont typeface="Arial" panose="020B0604020202020204" pitchFamily="34" charset="0"/>
              <a:buChar char="•"/>
            </a:pPr>
            <a:r>
              <a:rPr lang="en-GB" sz="2400">
                <a:solidFill>
                  <a:srgbClr val="0E3D56"/>
                </a:solidFill>
                <a:latin typeface="Franklin Gothic Medium"/>
                <a:cs typeface="Calibri"/>
              </a:rPr>
              <a:t>What changes could you make to handle these stress points better as a team in the future?</a:t>
            </a:r>
          </a:p>
        </p:txBody>
      </p:sp>
      <p:sp>
        <p:nvSpPr>
          <p:cNvPr id="5" name="Rectangle 4">
            <a:extLst>
              <a:ext uri="{FF2B5EF4-FFF2-40B4-BE49-F238E27FC236}">
                <a16:creationId xmlns:a16="http://schemas.microsoft.com/office/drawing/2014/main" id="{B5F5BC14-EA55-B14D-8257-65B7041EAD2E}"/>
              </a:ext>
            </a:extLst>
          </p:cNvPr>
          <p:cNvSpPr/>
          <p:nvPr/>
        </p:nvSpPr>
        <p:spPr>
          <a:xfrm>
            <a:off x="6656995" y="2644170"/>
            <a:ext cx="3577652" cy="461665"/>
          </a:xfrm>
          <a:prstGeom prst="rect">
            <a:avLst/>
          </a:prstGeom>
        </p:spPr>
        <p:txBody>
          <a:bodyPr wrap="square">
            <a:spAutoFit/>
          </a:bodyPr>
          <a:lstStyle/>
          <a:p>
            <a:pPr algn="ctr"/>
            <a:r>
              <a:rPr lang="en-GB" sz="2400">
                <a:solidFill>
                  <a:srgbClr val="0E3D56"/>
                </a:solidFill>
                <a:highlight>
                  <a:srgbClr val="FFFF00"/>
                </a:highlight>
                <a:latin typeface="Franklin Gothic Medium" panose="020B0603020102020204" pitchFamily="34" charset="0"/>
                <a:cs typeface="Calibri" panose="020F0502020204030204" pitchFamily="34" charset="0"/>
              </a:rPr>
              <a:t>Insert team wheel</a:t>
            </a:r>
          </a:p>
        </p:txBody>
      </p:sp>
      <p:sp>
        <p:nvSpPr>
          <p:cNvPr id="8" name="TextBox 7">
            <a:extLst>
              <a:ext uri="{FF2B5EF4-FFF2-40B4-BE49-F238E27FC236}">
                <a16:creationId xmlns:a16="http://schemas.microsoft.com/office/drawing/2014/main" id="{BB2CAC46-3EA1-104E-A7B8-F6277A60105C}"/>
              </a:ext>
            </a:extLst>
          </p:cNvPr>
          <p:cNvSpPr txBox="1"/>
          <p:nvPr/>
        </p:nvSpPr>
        <p:spPr>
          <a:xfrm>
            <a:off x="3012540" y="291977"/>
            <a:ext cx="7139735" cy="1046440"/>
          </a:xfrm>
          <a:prstGeom prst="rect">
            <a:avLst/>
          </a:prstGeom>
          <a:noFill/>
        </p:spPr>
        <p:txBody>
          <a:bodyPr wrap="square" rtlCol="0">
            <a:spAutoFit/>
          </a:bodyPr>
          <a:lstStyle/>
          <a:p>
            <a:pPr algn="ctr"/>
            <a:r>
              <a:rPr lang="en-US" sz="3400" b="1">
                <a:solidFill>
                  <a:srgbClr val="0D3E56"/>
                </a:solidFill>
                <a:latin typeface="Franklin Gothic Medium" panose="020B0603020102020204" pitchFamily="34" charset="0"/>
                <a:cs typeface="Calibri" panose="020F0502020204030204" pitchFamily="34" charset="0"/>
              </a:rPr>
              <a:t>Reflecting on stress as a team</a:t>
            </a:r>
          </a:p>
          <a:p>
            <a:pPr algn="ctr"/>
            <a:r>
              <a:rPr lang="en-US" sz="2800" b="1">
                <a:solidFill>
                  <a:srgbClr val="4186A2"/>
                </a:solidFill>
                <a:latin typeface="Franklin Gothic Medium" panose="020B0603020102020204" pitchFamily="34" charset="0"/>
                <a:cs typeface="Calibri" panose="020F0502020204030204" pitchFamily="34" charset="0"/>
              </a:rPr>
              <a:t>Team wheel</a:t>
            </a:r>
          </a:p>
        </p:txBody>
      </p:sp>
      <p:sp>
        <p:nvSpPr>
          <p:cNvPr id="10" name="TextBox 8">
            <a:extLst>
              <a:ext uri="{FF2B5EF4-FFF2-40B4-BE49-F238E27FC236}">
                <a16:creationId xmlns:a16="http://schemas.microsoft.com/office/drawing/2014/main" id="{CED12BC2-A776-4E96-9B1A-3A8C61CE48BF}"/>
              </a:ext>
            </a:extLst>
          </p:cNvPr>
          <p:cNvSpPr txBox="1"/>
          <p:nvPr/>
        </p:nvSpPr>
        <p:spPr>
          <a:xfrm>
            <a:off x="5356934" y="4149978"/>
            <a:ext cx="422133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a:p>
          <a:p>
            <a:endParaRPr lang="en-GB" sz="1400"/>
          </a:p>
        </p:txBody>
      </p:sp>
      <p:sp>
        <p:nvSpPr>
          <p:cNvPr id="9"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2" name="Picture 11" descr="Text&#10;&#10;Description automatically generated">
            <a:extLst>
              <a:ext uri="{FF2B5EF4-FFF2-40B4-BE49-F238E27FC236}">
                <a16:creationId xmlns:a16="http://schemas.microsoft.com/office/drawing/2014/main" id="{26619EC6-CC6B-AE4B-825F-E23BB2232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1720957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B3373F-4A3E-1840-BC78-8AB9630AE558}"/>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4" name="Rectangle 3">
            <a:extLst>
              <a:ext uri="{FF2B5EF4-FFF2-40B4-BE49-F238E27FC236}">
                <a16:creationId xmlns:a16="http://schemas.microsoft.com/office/drawing/2014/main" id="{5E2AB19A-38B8-854B-B076-B45C99BAF4CD}"/>
              </a:ext>
            </a:extLst>
          </p:cNvPr>
          <p:cNvSpPr/>
          <p:nvPr/>
        </p:nvSpPr>
        <p:spPr>
          <a:xfrm>
            <a:off x="6582407" y="2967335"/>
            <a:ext cx="3577652" cy="461665"/>
          </a:xfrm>
          <a:prstGeom prst="rect">
            <a:avLst/>
          </a:prstGeom>
        </p:spPr>
        <p:txBody>
          <a:bodyPr wrap="square">
            <a:spAutoFit/>
          </a:bodyPr>
          <a:lstStyle/>
          <a:p>
            <a:pPr algn="ctr"/>
            <a:r>
              <a:rPr lang="en-GB" sz="2400">
                <a:solidFill>
                  <a:srgbClr val="0E3D56"/>
                </a:solidFill>
                <a:highlight>
                  <a:srgbClr val="FFFF00"/>
                </a:highlight>
                <a:latin typeface="Franklin Gothic Medium" panose="020B0603020102020204" pitchFamily="34" charset="0"/>
                <a:cs typeface="Calibri" panose="020F0502020204030204" pitchFamily="34" charset="0"/>
              </a:rPr>
              <a:t>Insert team graphs</a:t>
            </a:r>
          </a:p>
        </p:txBody>
      </p:sp>
      <p:sp>
        <p:nvSpPr>
          <p:cNvPr id="7" name="Rectangle 6">
            <a:extLst>
              <a:ext uri="{FF2B5EF4-FFF2-40B4-BE49-F238E27FC236}">
                <a16:creationId xmlns:a16="http://schemas.microsoft.com/office/drawing/2014/main" id="{1CAA1C82-6B7B-1542-8905-4D9BCF9D4854}"/>
              </a:ext>
            </a:extLst>
          </p:cNvPr>
          <p:cNvSpPr/>
          <p:nvPr/>
        </p:nvSpPr>
        <p:spPr>
          <a:xfrm>
            <a:off x="434008" y="1720840"/>
            <a:ext cx="3577652" cy="3416320"/>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400">
                <a:solidFill>
                  <a:srgbClr val="0E3D56"/>
                </a:solidFill>
                <a:latin typeface="Franklin Gothic Medium"/>
                <a:cs typeface="Calibri"/>
              </a:rPr>
              <a:t>What are the most likely triggers of stress for this team collectively?</a:t>
            </a:r>
          </a:p>
          <a:p>
            <a:pPr marL="342900" indent="-342900">
              <a:buFont typeface="Arial" panose="020B0604020202020204" pitchFamily="34" charset="0"/>
              <a:buChar char="•"/>
            </a:pPr>
            <a:endParaRPr lang="en-GB" sz="2400">
              <a:solidFill>
                <a:srgbClr val="0E3D56"/>
              </a:solidFill>
              <a:latin typeface="Franklin Gothic Medium"/>
              <a:cs typeface="Calibri"/>
            </a:endParaRPr>
          </a:p>
          <a:p>
            <a:pPr marL="342900" indent="-342900">
              <a:buFont typeface="Arial" panose="020B0604020202020204" pitchFamily="34" charset="0"/>
              <a:buChar char="•"/>
            </a:pPr>
            <a:r>
              <a:rPr lang="en-GB" sz="2400">
                <a:solidFill>
                  <a:srgbClr val="0E3D56"/>
                </a:solidFill>
                <a:latin typeface="Franklin Gothic Medium"/>
                <a:cs typeface="Calibri"/>
              </a:rPr>
              <a:t>What do you need to commit to intentionally as a team in order to overcome this?</a:t>
            </a:r>
          </a:p>
        </p:txBody>
      </p:sp>
      <p:sp>
        <p:nvSpPr>
          <p:cNvPr id="10" name="TextBox 9">
            <a:extLst>
              <a:ext uri="{FF2B5EF4-FFF2-40B4-BE49-F238E27FC236}">
                <a16:creationId xmlns:a16="http://schemas.microsoft.com/office/drawing/2014/main" id="{417F8A03-5E4E-46D2-A633-054C2375B817}"/>
              </a:ext>
            </a:extLst>
          </p:cNvPr>
          <p:cNvSpPr txBox="1"/>
          <p:nvPr/>
        </p:nvSpPr>
        <p:spPr>
          <a:xfrm>
            <a:off x="3012540" y="291977"/>
            <a:ext cx="7139735" cy="1046440"/>
          </a:xfrm>
          <a:prstGeom prst="rect">
            <a:avLst/>
          </a:prstGeom>
          <a:noFill/>
        </p:spPr>
        <p:txBody>
          <a:bodyPr wrap="square" rtlCol="0">
            <a:spAutoFit/>
          </a:bodyPr>
          <a:lstStyle/>
          <a:p>
            <a:pPr algn="ctr"/>
            <a:r>
              <a:rPr lang="en-US" sz="3400" b="1">
                <a:solidFill>
                  <a:srgbClr val="0D3E56"/>
                </a:solidFill>
                <a:latin typeface="Franklin Gothic Medium" panose="020B0603020102020204" pitchFamily="34" charset="0"/>
                <a:cs typeface="Calibri" panose="020F0502020204030204" pitchFamily="34" charset="0"/>
              </a:rPr>
              <a:t>Reflecting on stress as a team</a:t>
            </a:r>
          </a:p>
          <a:p>
            <a:pPr algn="ctr"/>
            <a:r>
              <a:rPr lang="en-US" sz="2800" b="1">
                <a:solidFill>
                  <a:srgbClr val="4186A2"/>
                </a:solidFill>
                <a:latin typeface="Franklin Gothic Medium" panose="020B0603020102020204" pitchFamily="34" charset="0"/>
                <a:cs typeface="Calibri" panose="020F0502020204030204" pitchFamily="34" charset="0"/>
              </a:rPr>
              <a:t>Team graphs</a:t>
            </a:r>
          </a:p>
        </p:txBody>
      </p:sp>
      <p:sp>
        <p:nvSpPr>
          <p:cNvPr id="8"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1" name="Picture 10" descr="Text&#10;&#10;Description automatically generated">
            <a:extLst>
              <a:ext uri="{FF2B5EF4-FFF2-40B4-BE49-F238E27FC236}">
                <a16:creationId xmlns:a16="http://schemas.microsoft.com/office/drawing/2014/main" id="{023AD41C-1DFD-C340-9842-D49782AAF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487046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42B3262-3224-C54A-9208-B71E25D90595}"/>
              </a:ext>
            </a:extLst>
          </p:cNvPr>
          <p:cNvPicPr>
            <a:picLocks noChangeAspect="1"/>
          </p:cNvPicPr>
          <p:nvPr/>
        </p:nvPicPr>
        <p:blipFill rotWithShape="1">
          <a:blip r:embed="rId3"/>
          <a:srcRect l="15895" t="670" r="10374"/>
          <a:stretch/>
        </p:blipFill>
        <p:spPr>
          <a:xfrm>
            <a:off x="0" y="-25443"/>
            <a:ext cx="12192000" cy="6908885"/>
          </a:xfrm>
          <a:prstGeom prst="rect">
            <a:avLst/>
          </a:prstGeom>
        </p:spPr>
      </p:pic>
      <p:sp>
        <p:nvSpPr>
          <p:cNvPr id="24" name="TextBox 23">
            <a:extLst>
              <a:ext uri="{FF2B5EF4-FFF2-40B4-BE49-F238E27FC236}">
                <a16:creationId xmlns:a16="http://schemas.microsoft.com/office/drawing/2014/main" id="{82C1A0C8-11C1-4940-A73D-3B3537091F33}"/>
              </a:ext>
            </a:extLst>
          </p:cNvPr>
          <p:cNvSpPr txBox="1"/>
          <p:nvPr/>
        </p:nvSpPr>
        <p:spPr>
          <a:xfrm>
            <a:off x="433336" y="1419812"/>
            <a:ext cx="4833358" cy="646331"/>
          </a:xfrm>
          <a:prstGeom prst="rect">
            <a:avLst/>
          </a:prstGeom>
          <a:noFill/>
        </p:spPr>
        <p:txBody>
          <a:bodyPr wrap="square" lIns="91440" tIns="45720" rIns="91440" bIns="45720" rtlCol="0" anchor="t">
            <a:spAutoFit/>
          </a:bodyPr>
          <a:lstStyle/>
          <a:p>
            <a:r>
              <a:rPr lang="en-US" sz="3600" b="1">
                <a:solidFill>
                  <a:srgbClr val="4186A2"/>
                </a:solidFill>
                <a:latin typeface="Franklin Gothic Medium"/>
                <a:cs typeface="Calibri"/>
              </a:rPr>
              <a:t>Final Reflection</a:t>
            </a:r>
          </a:p>
        </p:txBody>
      </p:sp>
      <p:sp>
        <p:nvSpPr>
          <p:cNvPr id="17" name="Rectangle 16">
            <a:extLst>
              <a:ext uri="{FF2B5EF4-FFF2-40B4-BE49-F238E27FC236}">
                <a16:creationId xmlns:a16="http://schemas.microsoft.com/office/drawing/2014/main" id="{F2467BE8-1381-4CDC-A957-C28A30F96C33}"/>
              </a:ext>
            </a:extLst>
          </p:cNvPr>
          <p:cNvSpPr/>
          <p:nvPr/>
        </p:nvSpPr>
        <p:spPr>
          <a:xfrm>
            <a:off x="433336" y="2074135"/>
            <a:ext cx="4833358" cy="4154984"/>
          </a:xfrm>
          <a:prstGeom prst="rect">
            <a:avLst/>
          </a:prstGeom>
        </p:spPr>
        <p:txBody>
          <a:bodyPr wrap="square">
            <a:spAutoFit/>
          </a:bodyPr>
          <a:lstStyle/>
          <a:p>
            <a:r>
              <a:rPr lang="en-US" sz="2400">
                <a:solidFill>
                  <a:srgbClr val="0D3E56"/>
                </a:solidFill>
                <a:latin typeface="Franklin Gothic Medium" panose="020B0603020102020204" pitchFamily="34" charset="0"/>
              </a:rPr>
              <a:t>Each </a:t>
            </a:r>
            <a:r>
              <a:rPr lang="en-US" sz="2400" err="1">
                <a:solidFill>
                  <a:srgbClr val="0D3E56"/>
                </a:solidFill>
                <a:latin typeface="Franklin Gothic Medium" panose="020B0603020102020204" pitchFamily="34" charset="0"/>
              </a:rPr>
              <a:t>colour</a:t>
            </a:r>
            <a:r>
              <a:rPr lang="en-US" sz="2400">
                <a:solidFill>
                  <a:srgbClr val="0D3E56"/>
                </a:solidFill>
                <a:latin typeface="Franklin Gothic Medium" panose="020B0603020102020204" pitchFamily="34" charset="0"/>
              </a:rPr>
              <a:t> has a different perspective on the focus for action. Consider all 4 colours to reflect on what you have learnt today. </a:t>
            </a:r>
          </a:p>
          <a:p>
            <a:endParaRPr lang="en-US" sz="2400">
              <a:solidFill>
                <a:srgbClr val="0D3E56"/>
              </a:solidFill>
              <a:latin typeface="Franklin Gothic Medium" panose="020B0603020102020204" pitchFamily="34" charset="0"/>
            </a:endParaRPr>
          </a:p>
          <a:p>
            <a:r>
              <a:rPr lang="en-US" sz="2400">
                <a:solidFill>
                  <a:srgbClr val="0D3E56"/>
                </a:solidFill>
                <a:latin typeface="Franklin Gothic Medium" panose="020B0603020102020204" pitchFamily="34" charset="0"/>
              </a:rPr>
              <a:t>What do you want to commit to Stop, Start and Continue</a:t>
            </a:r>
          </a:p>
          <a:p>
            <a:endParaRPr lang="en-US" sz="2400">
              <a:solidFill>
                <a:srgbClr val="0D3E56"/>
              </a:solidFill>
              <a:latin typeface="Franklin Gothic Medium" panose="020B0603020102020204" pitchFamily="34" charset="0"/>
            </a:endParaRPr>
          </a:p>
          <a:p>
            <a:pPr marL="1085850" lvl="4" indent="-457200">
              <a:buFont typeface="Arial" panose="020B0604020202020204" pitchFamily="34" charset="0"/>
              <a:buChar char="•"/>
            </a:pPr>
            <a:r>
              <a:rPr lang="en-US" sz="2400">
                <a:solidFill>
                  <a:srgbClr val="0D3E56"/>
                </a:solidFill>
                <a:latin typeface="Franklin Gothic Medium" panose="020B0603020102020204" pitchFamily="34" charset="0"/>
              </a:rPr>
              <a:t>Personally?</a:t>
            </a:r>
          </a:p>
          <a:p>
            <a:pPr marL="1085850" lvl="4" indent="-457200"/>
            <a:endParaRPr lang="en-US" sz="2400">
              <a:solidFill>
                <a:srgbClr val="0D3E56"/>
              </a:solidFill>
              <a:latin typeface="Franklin Gothic Medium" panose="020B0603020102020204" pitchFamily="34" charset="0"/>
            </a:endParaRPr>
          </a:p>
          <a:p>
            <a:pPr marL="1085850" lvl="4" indent="-457200">
              <a:buFont typeface="Arial" panose="020B0604020202020204" pitchFamily="34" charset="0"/>
              <a:buChar char="•"/>
            </a:pPr>
            <a:r>
              <a:rPr lang="en-US" sz="2400">
                <a:solidFill>
                  <a:srgbClr val="0D3E56"/>
                </a:solidFill>
                <a:latin typeface="Franklin Gothic Medium" panose="020B0603020102020204" pitchFamily="34" charset="0"/>
              </a:rPr>
              <a:t>As a Team?</a:t>
            </a:r>
            <a:endParaRPr lang="en-US" sz="4000">
              <a:solidFill>
                <a:srgbClr val="0D3E56"/>
              </a:solidFill>
              <a:latin typeface="Franklin Gothic Medium" panose="020B0603020102020204" pitchFamily="34" charset="0"/>
            </a:endParaRPr>
          </a:p>
        </p:txBody>
      </p:sp>
      <p:sp>
        <p:nvSpPr>
          <p:cNvPr id="7"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9" name="Picture 8" descr="Text&#10;&#10;Description automatically generated">
            <a:extLst>
              <a:ext uri="{FF2B5EF4-FFF2-40B4-BE49-F238E27FC236}">
                <a16:creationId xmlns:a16="http://schemas.microsoft.com/office/drawing/2014/main" id="{40B7E84D-12FA-D942-8087-2F016DE2A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pic>
        <p:nvPicPr>
          <p:cNvPr id="2" name="Picture 3" descr="Diagram&#10;&#10;Description automatically generated">
            <a:extLst>
              <a:ext uri="{FF2B5EF4-FFF2-40B4-BE49-F238E27FC236}">
                <a16:creationId xmlns:a16="http://schemas.microsoft.com/office/drawing/2014/main" id="{1A335CF9-2FF9-4CA7-AADF-D9B91AACB1F8}"/>
              </a:ext>
            </a:extLst>
          </p:cNvPr>
          <p:cNvPicPr>
            <a:picLocks noChangeAspect="1"/>
          </p:cNvPicPr>
          <p:nvPr/>
        </p:nvPicPr>
        <p:blipFill>
          <a:blip r:embed="rId5"/>
          <a:stretch>
            <a:fillRect/>
          </a:stretch>
        </p:blipFill>
        <p:spPr>
          <a:xfrm>
            <a:off x="5658929" y="832359"/>
            <a:ext cx="6107500" cy="5293924"/>
          </a:xfrm>
          <a:prstGeom prst="rect">
            <a:avLst/>
          </a:prstGeom>
          <a:ln>
            <a:solidFill>
              <a:srgbClr val="77B2C4"/>
            </a:solidFill>
          </a:ln>
        </p:spPr>
      </p:pic>
    </p:spTree>
    <p:extLst>
      <p:ext uri="{BB962C8B-B14F-4D97-AF65-F5344CB8AC3E}">
        <p14:creationId xmlns:p14="http://schemas.microsoft.com/office/powerpoint/2010/main" val="93563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D53889-0B2E-4267-A263-A4149F362625}"/>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6" name="TextBox 5">
            <a:extLst>
              <a:ext uri="{FF2B5EF4-FFF2-40B4-BE49-F238E27FC236}">
                <a16:creationId xmlns:a16="http://schemas.microsoft.com/office/drawing/2014/main" id="{C41A4ACA-164D-1D45-BE9D-20D2D3F76C14}"/>
              </a:ext>
            </a:extLst>
          </p:cNvPr>
          <p:cNvSpPr txBox="1"/>
          <p:nvPr/>
        </p:nvSpPr>
        <p:spPr>
          <a:xfrm>
            <a:off x="3941982" y="466854"/>
            <a:ext cx="7655520" cy="1200329"/>
          </a:xfrm>
          <a:prstGeom prst="rect">
            <a:avLst/>
          </a:prstGeom>
          <a:noFill/>
        </p:spPr>
        <p:txBody>
          <a:bodyPr wrap="square" lIns="91440" tIns="45720" rIns="91440" bIns="45720" rtlCol="0" anchor="t">
            <a:spAutoFit/>
          </a:bodyPr>
          <a:lstStyle/>
          <a:p>
            <a:pPr algn="r"/>
            <a:r>
              <a:rPr lang="en-US" sz="3600" b="1" dirty="0">
                <a:solidFill>
                  <a:srgbClr val="0D3E56"/>
                </a:solidFill>
                <a:latin typeface="Franklin Gothic Medium"/>
                <a:cs typeface="Calibri"/>
              </a:rPr>
              <a:t>Welcome to your C-me </a:t>
            </a:r>
          </a:p>
          <a:p>
            <a:pPr algn="r"/>
            <a:r>
              <a:rPr lang="en-US" sz="3600" b="1" dirty="0">
                <a:solidFill>
                  <a:srgbClr val="0D3E56"/>
                </a:solidFill>
                <a:latin typeface="Franklin Gothic Medium"/>
                <a:cs typeface="Calibri"/>
              </a:rPr>
              <a:t>Stress </a:t>
            </a:r>
            <a:r>
              <a:rPr lang="en-US" sz="3600" b="1">
                <a:solidFill>
                  <a:srgbClr val="0D3E56"/>
                </a:solidFill>
                <a:latin typeface="Franklin Gothic Medium"/>
                <a:cs typeface="Calibri"/>
              </a:rPr>
              <a:t>&amp; Resilience </a:t>
            </a:r>
            <a:r>
              <a:rPr lang="en-US" sz="3600" b="1" dirty="0">
                <a:solidFill>
                  <a:srgbClr val="0D3E56"/>
                </a:solidFill>
                <a:latin typeface="Franklin Gothic Medium"/>
                <a:cs typeface="Calibri"/>
              </a:rPr>
              <a:t>Workshop </a:t>
            </a:r>
            <a:endParaRPr lang="en-US" sz="3600" b="1" dirty="0">
              <a:solidFill>
                <a:srgbClr val="0D3E56"/>
              </a:solidFill>
              <a:latin typeface="Franklin Gothic Medium" panose="020B0603020102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F36D061-AE11-46BC-BA24-4EDD59F0CF18}"/>
              </a:ext>
            </a:extLst>
          </p:cNvPr>
          <p:cNvSpPr txBox="1"/>
          <p:nvPr/>
        </p:nvSpPr>
        <p:spPr>
          <a:xfrm>
            <a:off x="7787568" y="2179759"/>
            <a:ext cx="3808379" cy="307777"/>
          </a:xfrm>
          <a:prstGeom prst="rect">
            <a:avLst/>
          </a:prstGeom>
          <a:noFill/>
        </p:spPr>
        <p:txBody>
          <a:bodyPr wrap="square" rtlCol="0">
            <a:spAutoFit/>
          </a:bodyPr>
          <a:lstStyle/>
          <a:p>
            <a:r>
              <a:rPr lang="en-GB" sz="1400">
                <a:solidFill>
                  <a:srgbClr val="0D3E56"/>
                </a:solidFill>
                <a:latin typeface="Franklin Gothic Medium" panose="020B0603020102020204" pitchFamily="34" charset="0"/>
              </a:rPr>
              <a:t>Helping you and others to perform at their best</a:t>
            </a:r>
          </a:p>
        </p:txBody>
      </p:sp>
      <p:pic>
        <p:nvPicPr>
          <p:cNvPr id="4" name="Picture 10">
            <a:extLst>
              <a:ext uri="{FF2B5EF4-FFF2-40B4-BE49-F238E27FC236}">
                <a16:creationId xmlns:a16="http://schemas.microsoft.com/office/drawing/2014/main" id="{BF1DF9B8-7380-41F0-B080-6E792260F2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59547"/>
            <a:ext cx="6121982" cy="4717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15850E3-D760-334D-83CA-7E57245646E4}"/>
              </a:ext>
            </a:extLst>
          </p:cNvPr>
          <p:cNvSpPr txBox="1"/>
          <p:nvPr/>
        </p:nvSpPr>
        <p:spPr>
          <a:xfrm>
            <a:off x="7272649" y="3295357"/>
            <a:ext cx="2842442" cy="369332"/>
          </a:xfrm>
          <a:prstGeom prst="rect">
            <a:avLst/>
          </a:prstGeom>
          <a:noFill/>
        </p:spPr>
        <p:txBody>
          <a:bodyPr wrap="square" lIns="91440" tIns="45720" rIns="91440" bIns="45720" rtlCol="0" anchor="t">
            <a:spAutoFit/>
          </a:bodyPr>
          <a:lstStyle/>
          <a:p>
            <a:pPr algn="ctr"/>
            <a:r>
              <a:rPr lang="en-US" dirty="0">
                <a:highlight>
                  <a:srgbClr val="FFFF00"/>
                </a:highlight>
              </a:rPr>
              <a:t>Insert bespoke logo here</a:t>
            </a:r>
          </a:p>
        </p:txBody>
      </p:sp>
      <p:sp>
        <p:nvSpPr>
          <p:cNvPr id="8"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0" name="Picture 9" descr="Text&#10;&#10;Description automatically generated">
            <a:extLst>
              <a:ext uri="{FF2B5EF4-FFF2-40B4-BE49-F238E27FC236}">
                <a16:creationId xmlns:a16="http://schemas.microsoft.com/office/drawing/2014/main" id="{5B9E703D-BD07-AD4B-98C4-360A0D84A0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18121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7EEF7AC-8669-D14A-A899-99672492978A}"/>
              </a:ext>
            </a:extLst>
          </p:cNvPr>
          <p:cNvPicPr>
            <a:picLocks noChangeAspect="1"/>
          </p:cNvPicPr>
          <p:nvPr/>
        </p:nvPicPr>
        <p:blipFill rotWithShape="1">
          <a:blip r:embed="rId3"/>
          <a:srcRect l="15895" t="670" r="10374"/>
          <a:stretch/>
        </p:blipFill>
        <p:spPr>
          <a:xfrm>
            <a:off x="0" y="-50884"/>
            <a:ext cx="12192000" cy="6908885"/>
          </a:xfrm>
          <a:prstGeom prst="rect">
            <a:avLst/>
          </a:prstGeom>
        </p:spPr>
      </p:pic>
      <p:pic>
        <p:nvPicPr>
          <p:cNvPr id="12" name="Picture 11">
            <a:extLst>
              <a:ext uri="{FF2B5EF4-FFF2-40B4-BE49-F238E27FC236}">
                <a16:creationId xmlns:a16="http://schemas.microsoft.com/office/drawing/2014/main" id="{A2FE34D9-A2AA-B641-96AC-F97E8CFB349D}"/>
              </a:ext>
            </a:extLst>
          </p:cNvPr>
          <p:cNvPicPr>
            <a:picLocks noChangeAspect="1"/>
          </p:cNvPicPr>
          <p:nvPr/>
        </p:nvPicPr>
        <p:blipFill>
          <a:blip r:embed="rId4"/>
          <a:stretch>
            <a:fillRect/>
          </a:stretch>
        </p:blipFill>
        <p:spPr>
          <a:xfrm>
            <a:off x="0" y="4615706"/>
            <a:ext cx="4950894" cy="1862516"/>
          </a:xfrm>
          <a:prstGeom prst="rect">
            <a:avLst/>
          </a:prstGeom>
        </p:spPr>
      </p:pic>
      <p:grpSp>
        <p:nvGrpSpPr>
          <p:cNvPr id="3" name="Group 2">
            <a:extLst>
              <a:ext uri="{FF2B5EF4-FFF2-40B4-BE49-F238E27FC236}">
                <a16:creationId xmlns:a16="http://schemas.microsoft.com/office/drawing/2014/main" id="{D39ADB07-AC85-9B49-9111-18C5D5E125C1}"/>
              </a:ext>
            </a:extLst>
          </p:cNvPr>
          <p:cNvGrpSpPr/>
          <p:nvPr/>
        </p:nvGrpSpPr>
        <p:grpSpPr>
          <a:xfrm>
            <a:off x="6638983" y="1273209"/>
            <a:ext cx="4353139" cy="3930342"/>
            <a:chOff x="4950894" y="1114660"/>
            <a:chExt cx="4353139" cy="3930342"/>
          </a:xfrm>
        </p:grpSpPr>
        <p:pic>
          <p:nvPicPr>
            <p:cNvPr id="10" name="Picture 9" descr="A picture containing text, dark&#10;&#10;Description automatically generated">
              <a:extLst>
                <a:ext uri="{FF2B5EF4-FFF2-40B4-BE49-F238E27FC236}">
                  <a16:creationId xmlns:a16="http://schemas.microsoft.com/office/drawing/2014/main" id="{47EF0657-F7F9-6F47-978E-93ED9B6108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8153" y="2726084"/>
              <a:ext cx="677984" cy="677984"/>
            </a:xfrm>
            <a:prstGeom prst="rect">
              <a:avLst/>
            </a:prstGeom>
          </p:spPr>
        </p:pic>
        <p:pic>
          <p:nvPicPr>
            <p:cNvPr id="14" name="Picture 13" descr="Icon&#10;&#10;Description automatically generated">
              <a:extLst>
                <a:ext uri="{FF2B5EF4-FFF2-40B4-BE49-F238E27FC236}">
                  <a16:creationId xmlns:a16="http://schemas.microsoft.com/office/drawing/2014/main" id="{C49944B0-15D8-4A46-9996-949FAAF488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0894" y="1905617"/>
              <a:ext cx="677984" cy="677984"/>
            </a:xfrm>
            <a:prstGeom prst="rect">
              <a:avLst/>
            </a:prstGeom>
          </p:spPr>
        </p:pic>
        <p:pic>
          <p:nvPicPr>
            <p:cNvPr id="16" name="Picture 15" descr="Icon&#10;&#10;Description automatically generated">
              <a:extLst>
                <a:ext uri="{FF2B5EF4-FFF2-40B4-BE49-F238E27FC236}">
                  <a16:creationId xmlns:a16="http://schemas.microsoft.com/office/drawing/2014/main" id="{35196C52-6AB0-F346-B92B-92F8630E83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8153" y="4367018"/>
              <a:ext cx="677984" cy="677984"/>
            </a:xfrm>
            <a:prstGeom prst="rect">
              <a:avLst/>
            </a:prstGeom>
          </p:spPr>
        </p:pic>
        <p:pic>
          <p:nvPicPr>
            <p:cNvPr id="18" name="Picture 17" descr="A picture containing text, sign&#10;&#10;Description automatically generated">
              <a:extLst>
                <a:ext uri="{FF2B5EF4-FFF2-40B4-BE49-F238E27FC236}">
                  <a16:creationId xmlns:a16="http://schemas.microsoft.com/office/drawing/2014/main" id="{BFE998AF-9876-DD4F-98B9-1526CB8AFA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68153" y="3546551"/>
              <a:ext cx="677984" cy="677984"/>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7E357006-3EDC-5B4E-9F99-C1F0B0DC12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68153" y="1114660"/>
              <a:ext cx="644912" cy="653180"/>
            </a:xfrm>
            <a:prstGeom prst="rect">
              <a:avLst/>
            </a:prstGeom>
          </p:spPr>
        </p:pic>
        <p:sp>
          <p:nvSpPr>
            <p:cNvPr id="21" name="Rectangle 20">
              <a:extLst>
                <a:ext uri="{FF2B5EF4-FFF2-40B4-BE49-F238E27FC236}">
                  <a16:creationId xmlns:a16="http://schemas.microsoft.com/office/drawing/2014/main" id="{A4E34F98-794A-6947-BCE5-0D05997B5798}"/>
                </a:ext>
              </a:extLst>
            </p:cNvPr>
            <p:cNvSpPr/>
            <p:nvPr/>
          </p:nvSpPr>
          <p:spPr>
            <a:xfrm>
              <a:off x="6122760" y="1210417"/>
              <a:ext cx="2832442" cy="461665"/>
            </a:xfrm>
            <a:prstGeom prst="rect">
              <a:avLst/>
            </a:prstGeom>
          </p:spPr>
          <p:txBody>
            <a:bodyPr wrap="none">
              <a:spAutoFit/>
            </a:bodyPr>
            <a:lstStyle/>
            <a:p>
              <a:r>
                <a:rPr lang="en-US" sz="2400" err="1">
                  <a:solidFill>
                    <a:srgbClr val="0D3E56"/>
                  </a:solidFill>
                  <a:latin typeface="Franklin Gothic Medium" panose="020B0603020102020204" pitchFamily="34" charset="0"/>
                  <a:cs typeface="Calibri" panose="020F0502020204030204" pitchFamily="34" charset="0"/>
                </a:rPr>
                <a:t>Colour-profiling.com</a:t>
              </a:r>
              <a:endParaRPr lang="en-US" sz="2400">
                <a:solidFill>
                  <a:srgbClr val="0D3E56"/>
                </a:solidFill>
                <a:latin typeface="Franklin Gothic Medium" panose="020B060302010202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1685A3A9-BBC5-444F-9910-380C0D21EB27}"/>
                </a:ext>
              </a:extLst>
            </p:cNvPr>
            <p:cNvSpPr/>
            <p:nvPr/>
          </p:nvSpPr>
          <p:spPr>
            <a:xfrm>
              <a:off x="6117327" y="2013776"/>
              <a:ext cx="2295565" cy="461665"/>
            </a:xfrm>
            <a:prstGeom prst="rect">
              <a:avLst/>
            </a:prstGeom>
          </p:spPr>
          <p:txBody>
            <a:bodyPr wrap="none">
              <a:spAutoFit/>
            </a:bodyPr>
            <a:lstStyle/>
            <a:p>
              <a:r>
                <a:rPr lang="en-US" sz="2400">
                  <a:solidFill>
                    <a:srgbClr val="0D3E56"/>
                  </a:solidFill>
                  <a:latin typeface="Franklin Gothic Medium" panose="020B0603020102020204" pitchFamily="34" charset="0"/>
                  <a:cs typeface="Calibri" panose="020F0502020204030204" pitchFamily="34" charset="0"/>
                </a:rPr>
                <a:t>@</a:t>
              </a:r>
              <a:r>
                <a:rPr lang="en-US" sz="2400" err="1">
                  <a:solidFill>
                    <a:srgbClr val="0D3E56"/>
                  </a:solidFill>
                  <a:latin typeface="Franklin Gothic Medium" panose="020B0603020102020204" pitchFamily="34" charset="0"/>
                  <a:cs typeface="Calibri" panose="020F0502020204030204" pitchFamily="34" charset="0"/>
                </a:rPr>
                <a:t>colourprofiling</a:t>
              </a:r>
              <a:endParaRPr lang="en-US" sz="2400">
                <a:solidFill>
                  <a:srgbClr val="0D3E56"/>
                </a:solidFill>
                <a:latin typeface="Franklin Gothic Medium" panose="020B060302010202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716036C-3FE0-314B-9B24-E04F06F76A9C}"/>
                </a:ext>
              </a:extLst>
            </p:cNvPr>
            <p:cNvSpPr/>
            <p:nvPr/>
          </p:nvSpPr>
          <p:spPr>
            <a:xfrm>
              <a:off x="6117327" y="2834243"/>
              <a:ext cx="2054986" cy="461665"/>
            </a:xfrm>
            <a:prstGeom prst="rect">
              <a:avLst/>
            </a:prstGeom>
          </p:spPr>
          <p:txBody>
            <a:bodyPr wrap="none">
              <a:spAutoFit/>
            </a:bodyPr>
            <a:lstStyle/>
            <a:p>
              <a:r>
                <a:rPr lang="en-US" sz="2400">
                  <a:solidFill>
                    <a:srgbClr val="0D3E56"/>
                  </a:solidFill>
                  <a:latin typeface="Franklin Gothic Medium" panose="020B0603020102020204" pitchFamily="34" charset="0"/>
                  <a:cs typeface="Calibri" panose="020F0502020204030204" pitchFamily="34" charset="0"/>
                </a:rPr>
                <a:t>@</a:t>
              </a:r>
              <a:r>
                <a:rPr lang="en-US" sz="2400" err="1">
                  <a:solidFill>
                    <a:srgbClr val="0D3E56"/>
                  </a:solidFill>
                  <a:latin typeface="Franklin Gothic Medium" panose="020B0603020102020204" pitchFamily="34" charset="0"/>
                  <a:cs typeface="Calibri" panose="020F0502020204030204" pitchFamily="34" charset="0"/>
                </a:rPr>
                <a:t>cmeprofiling</a:t>
              </a:r>
              <a:endParaRPr lang="en-US" sz="2400">
                <a:solidFill>
                  <a:srgbClr val="0D3E56"/>
                </a:solidFill>
                <a:latin typeface="Franklin Gothic Medium" panose="020B060302010202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DBE3AC4E-87AB-284B-94A5-67CB87B79470}"/>
                </a:ext>
              </a:extLst>
            </p:cNvPr>
            <p:cNvSpPr/>
            <p:nvPr/>
          </p:nvSpPr>
          <p:spPr>
            <a:xfrm>
              <a:off x="6117327" y="4475177"/>
              <a:ext cx="3186706" cy="461665"/>
            </a:xfrm>
            <a:prstGeom prst="rect">
              <a:avLst/>
            </a:prstGeom>
          </p:spPr>
          <p:txBody>
            <a:bodyPr wrap="none">
              <a:spAutoFit/>
            </a:bodyPr>
            <a:lstStyle/>
            <a:p>
              <a:r>
                <a:rPr lang="en-US" sz="2400">
                  <a:solidFill>
                    <a:srgbClr val="0D3E56"/>
                  </a:solidFill>
                  <a:latin typeface="Franklin Gothic Medium" panose="020B0603020102020204" pitchFamily="34" charset="0"/>
                  <a:cs typeface="Calibri" panose="020F0502020204030204" pitchFamily="34" charset="0"/>
                </a:rPr>
                <a:t>@C-me Colour Profiling</a:t>
              </a:r>
              <a:endParaRPr lang="en-US" sz="2400"/>
            </a:p>
          </p:txBody>
        </p:sp>
        <p:sp>
          <p:nvSpPr>
            <p:cNvPr id="25" name="Rectangle 24">
              <a:extLst>
                <a:ext uri="{FF2B5EF4-FFF2-40B4-BE49-F238E27FC236}">
                  <a16:creationId xmlns:a16="http://schemas.microsoft.com/office/drawing/2014/main" id="{7F4C850B-602F-9D4C-82C2-F2C97E6CEC0E}"/>
                </a:ext>
              </a:extLst>
            </p:cNvPr>
            <p:cNvSpPr/>
            <p:nvPr/>
          </p:nvSpPr>
          <p:spPr>
            <a:xfrm>
              <a:off x="6122760" y="3665378"/>
              <a:ext cx="2681888" cy="461665"/>
            </a:xfrm>
            <a:prstGeom prst="rect">
              <a:avLst/>
            </a:prstGeom>
          </p:spPr>
          <p:txBody>
            <a:bodyPr wrap="none">
              <a:spAutoFit/>
            </a:bodyPr>
            <a:lstStyle/>
            <a:p>
              <a:r>
                <a:rPr lang="en-US" sz="2400" err="1">
                  <a:solidFill>
                    <a:srgbClr val="0D3E56"/>
                  </a:solidFill>
                  <a:latin typeface="Franklin Gothic Medium" panose="020B0603020102020204" pitchFamily="34" charset="0"/>
                </a:rPr>
                <a:t>Cmecolourprofiling</a:t>
              </a:r>
              <a:endParaRPr lang="en-US" sz="2400">
                <a:solidFill>
                  <a:srgbClr val="0D3E56"/>
                </a:solidFill>
                <a:latin typeface="Franklin Gothic Medium" panose="020B0603020102020204" pitchFamily="34" charset="0"/>
              </a:endParaRPr>
            </a:p>
          </p:txBody>
        </p:sp>
      </p:grpSp>
      <p:sp>
        <p:nvSpPr>
          <p:cNvPr id="30" name="TextBox 29">
            <a:extLst>
              <a:ext uri="{FF2B5EF4-FFF2-40B4-BE49-F238E27FC236}">
                <a16:creationId xmlns:a16="http://schemas.microsoft.com/office/drawing/2014/main" id="{8E419E5C-6C2E-3D40-8CB2-81EA00CB8264}"/>
              </a:ext>
            </a:extLst>
          </p:cNvPr>
          <p:cNvSpPr txBox="1"/>
          <p:nvPr/>
        </p:nvSpPr>
        <p:spPr>
          <a:xfrm>
            <a:off x="636558" y="1433661"/>
            <a:ext cx="5077839" cy="1200329"/>
          </a:xfrm>
          <a:prstGeom prst="rect">
            <a:avLst/>
          </a:prstGeom>
          <a:noFill/>
        </p:spPr>
        <p:txBody>
          <a:bodyPr wrap="square" rtlCol="0">
            <a:spAutoFit/>
          </a:bodyPr>
          <a:lstStyle/>
          <a:p>
            <a:r>
              <a:rPr lang="en-US" sz="3600" b="1">
                <a:solidFill>
                  <a:srgbClr val="0D3E56"/>
                </a:solidFill>
                <a:latin typeface="Franklin Gothic Medium" panose="020B0603020102020204" pitchFamily="34" charset="0"/>
                <a:cs typeface="Calibri" panose="020F0502020204030204" pitchFamily="34" charset="0"/>
              </a:rPr>
              <a:t>Thank you and please stay in touch! </a:t>
            </a:r>
          </a:p>
        </p:txBody>
      </p:sp>
      <p:sp>
        <p:nvSpPr>
          <p:cNvPr id="19"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26" name="Picture 25" descr="Text&#10;&#10;Description automatically generated">
            <a:extLst>
              <a:ext uri="{FF2B5EF4-FFF2-40B4-BE49-F238E27FC236}">
                <a16:creationId xmlns:a16="http://schemas.microsoft.com/office/drawing/2014/main" id="{22A963B4-72A6-7C49-863F-C197F2A04B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3301908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8CFACD-CEDA-114A-880F-C589340BC08E}"/>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3" name="TextBox 10">
            <a:extLst>
              <a:ext uri="{FF2B5EF4-FFF2-40B4-BE49-F238E27FC236}">
                <a16:creationId xmlns:a16="http://schemas.microsoft.com/office/drawing/2014/main" id="{E992A3F3-D8E7-6D49-AACA-EDE230592294}"/>
              </a:ext>
            </a:extLst>
          </p:cNvPr>
          <p:cNvSpPr txBox="1"/>
          <p:nvPr/>
        </p:nvSpPr>
        <p:spPr>
          <a:xfrm>
            <a:off x="825894" y="1080012"/>
            <a:ext cx="8628657" cy="3949759"/>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3600" dirty="0"/>
              <a:t>Session Aims</a:t>
            </a:r>
          </a:p>
          <a:p>
            <a:endParaRPr lang="en-US" sz="2700" dirty="0"/>
          </a:p>
          <a:p>
            <a:pPr marL="514350" indent="-514350">
              <a:buAutoNum type="arabicPeriod"/>
            </a:pPr>
            <a:r>
              <a:rPr lang="en-US" sz="2400" b="0" dirty="0"/>
              <a:t>Better understand </a:t>
            </a:r>
            <a:r>
              <a:rPr lang="en-US" sz="2400" dirty="0"/>
              <a:t>resilience</a:t>
            </a:r>
            <a:r>
              <a:rPr lang="en-US" sz="2400" b="0" dirty="0"/>
              <a:t> in the context of C-me</a:t>
            </a:r>
            <a:endParaRPr lang="en-US" sz="2400" dirty="0"/>
          </a:p>
          <a:p>
            <a:pPr marL="514350" indent="-514350">
              <a:buAutoNum type="arabicPeriod"/>
            </a:pPr>
            <a:endParaRPr lang="en-US" sz="2400" b="0" dirty="0"/>
          </a:p>
          <a:p>
            <a:pPr marL="514350" indent="-514350">
              <a:buFontTx/>
              <a:buAutoNum type="arabicPeriod"/>
            </a:pPr>
            <a:r>
              <a:rPr lang="en-US" sz="2400" b="0" dirty="0"/>
              <a:t>Learn how to spot the </a:t>
            </a:r>
            <a:r>
              <a:rPr lang="en-US" sz="2400" dirty="0"/>
              <a:t>signs of stress </a:t>
            </a:r>
            <a:r>
              <a:rPr lang="en-US" sz="2400" b="0" dirty="0"/>
              <a:t>in self and others</a:t>
            </a:r>
          </a:p>
          <a:p>
            <a:pPr marL="514350" indent="-514350">
              <a:buAutoNum type="arabicPeriod"/>
            </a:pPr>
            <a:endParaRPr lang="en-US" sz="2400" b="0" dirty="0"/>
          </a:p>
          <a:p>
            <a:pPr marL="514350" indent="-514350">
              <a:buAutoNum type="arabicPeriod"/>
            </a:pPr>
            <a:r>
              <a:rPr lang="en-US" sz="2400" b="0" dirty="0"/>
              <a:t>Reflect on the </a:t>
            </a:r>
            <a:r>
              <a:rPr lang="en-US" sz="2400" dirty="0"/>
              <a:t>impact of stress </a:t>
            </a:r>
            <a:r>
              <a:rPr lang="en-US" sz="2400" b="0" dirty="0"/>
              <a:t>on our </a:t>
            </a:r>
            <a:r>
              <a:rPr lang="en-US" sz="2400" b="0" dirty="0" err="1"/>
              <a:t>behaviours</a:t>
            </a:r>
            <a:endParaRPr lang="en-US" sz="2400" b="0" dirty="0"/>
          </a:p>
          <a:p>
            <a:pPr marL="514350" indent="-514350">
              <a:buAutoNum type="arabicPeriod"/>
            </a:pPr>
            <a:endParaRPr lang="en-US" sz="2400" b="0" dirty="0"/>
          </a:p>
          <a:p>
            <a:pPr marL="514350" indent="-514350">
              <a:buAutoNum type="arabicPeriod"/>
            </a:pPr>
            <a:r>
              <a:rPr lang="en-US" sz="2400" b="0" dirty="0"/>
              <a:t>Grow in ability to adapt behavior in order to </a:t>
            </a:r>
            <a:r>
              <a:rPr lang="en-US" sz="2400" dirty="0"/>
              <a:t>build resilience</a:t>
            </a:r>
          </a:p>
          <a:p>
            <a:endParaRPr lang="en-US" sz="2250" u="sng" dirty="0"/>
          </a:p>
        </p:txBody>
      </p:sp>
      <p:pic>
        <p:nvPicPr>
          <p:cNvPr id="6" name="Picture 5" descr="A picture containing transport, aircraft, balloon&#10;&#10;Description automatically generated">
            <a:extLst>
              <a:ext uri="{FF2B5EF4-FFF2-40B4-BE49-F238E27FC236}">
                <a16:creationId xmlns:a16="http://schemas.microsoft.com/office/drawing/2014/main" id="{BE6E837A-E523-CF45-9169-5512C37E7693}"/>
              </a:ext>
            </a:extLst>
          </p:cNvPr>
          <p:cNvPicPr>
            <a:picLocks noChangeAspect="1"/>
          </p:cNvPicPr>
          <p:nvPr/>
        </p:nvPicPr>
        <p:blipFill rotWithShape="1">
          <a:blip r:embed="rId4"/>
          <a:srcRect l="27499" t="2500" r="33413" b="-2500"/>
          <a:stretch/>
        </p:blipFill>
        <p:spPr>
          <a:xfrm>
            <a:off x="8649095" y="-293298"/>
            <a:ext cx="3470122" cy="6858000"/>
          </a:xfrm>
          <a:prstGeom prst="rect">
            <a:avLst/>
          </a:prstGeom>
        </p:spPr>
      </p:pic>
      <p:sp>
        <p:nvSpPr>
          <p:cNvPr id="7" name="TextBox 10">
            <a:extLst>
              <a:ext uri="{FF2B5EF4-FFF2-40B4-BE49-F238E27FC236}">
                <a16:creationId xmlns:a16="http://schemas.microsoft.com/office/drawing/2014/main" id="{5ED65A5C-E91F-CB49-A34D-417E99191428}"/>
              </a:ext>
            </a:extLst>
          </p:cNvPr>
          <p:cNvSpPr txBox="1"/>
          <p:nvPr/>
        </p:nvSpPr>
        <p:spPr>
          <a:xfrm>
            <a:off x="825894" y="5519320"/>
            <a:ext cx="6997307" cy="825827"/>
          </a:xfrm>
          <a:prstGeom prst="rect">
            <a:avLst/>
          </a:prstGeom>
          <a:ln w="12700">
            <a:miter lim="400000"/>
          </a:ln>
          <a:extLst>
            <a:ext uri="{C572A759-6A51-4108-AA02-DFA0A04FC94B}">
              <ma14:wrappingTextBoxFlag xmlns:ma14="http://schemas.microsoft.com/office/mac/drawingml/2011/main" xmlns=""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2800">
                <a:solidFill>
                  <a:srgbClr val="4286A0"/>
                </a:solidFill>
              </a:rPr>
              <a:t>What are your specific aims for this session? </a:t>
            </a:r>
            <a:endParaRPr lang="en-US" sz="2800" b="0">
              <a:solidFill>
                <a:srgbClr val="4286A0"/>
              </a:solidFill>
            </a:endParaRPr>
          </a:p>
          <a:p>
            <a:endParaRPr lang="en-US" sz="2250" u="sng"/>
          </a:p>
        </p:txBody>
      </p:sp>
      <p:sp>
        <p:nvSpPr>
          <p:cNvPr id="9"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0" name="Picture 9" descr="Text&#10;&#10;Description automatically generated">
            <a:extLst>
              <a:ext uri="{FF2B5EF4-FFF2-40B4-BE49-F238E27FC236}">
                <a16:creationId xmlns:a16="http://schemas.microsoft.com/office/drawing/2014/main" id="{F46B2F1D-3B52-3045-9062-8BE47AF62A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18237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482B202-34C8-5141-8F6C-4D9EB657BDAE}"/>
              </a:ext>
            </a:extLst>
          </p:cNvPr>
          <p:cNvPicPr>
            <a:picLocks noChangeAspect="1"/>
          </p:cNvPicPr>
          <p:nvPr/>
        </p:nvPicPr>
        <p:blipFill rotWithShape="1">
          <a:blip r:embed="rId3"/>
          <a:srcRect l="15895" t="670" r="10374"/>
          <a:stretch/>
        </p:blipFill>
        <p:spPr>
          <a:xfrm>
            <a:off x="0" y="0"/>
            <a:ext cx="12192000" cy="6908885"/>
          </a:xfrm>
          <a:prstGeom prst="rect">
            <a:avLst/>
          </a:prstGeom>
        </p:spPr>
      </p:pic>
      <p:sp>
        <p:nvSpPr>
          <p:cNvPr id="11" name="Oval 10"/>
          <p:cNvSpPr/>
          <p:nvPr/>
        </p:nvSpPr>
        <p:spPr>
          <a:xfrm>
            <a:off x="3707036" y="1616650"/>
            <a:ext cx="4470400" cy="4381500"/>
          </a:xfrm>
          <a:prstGeom prst="ellips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916711" y="2863298"/>
            <a:ext cx="2051050" cy="2032000"/>
          </a:xfrm>
          <a:prstGeom prst="ellips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935312" y="1970260"/>
            <a:ext cx="2076450" cy="523220"/>
          </a:xfrm>
          <a:prstGeom prst="rect">
            <a:avLst/>
          </a:prstGeom>
          <a:noFill/>
        </p:spPr>
        <p:txBody>
          <a:bodyPr wrap="square" rtlCol="0">
            <a:spAutoFit/>
          </a:bodyPr>
          <a:lstStyle/>
          <a:p>
            <a:pPr algn="ctr"/>
            <a:r>
              <a:rPr lang="en-GB" sz="2800" b="1">
                <a:solidFill>
                  <a:srgbClr val="16AFE5"/>
                </a:solidFill>
              </a:rPr>
              <a:t>Behaviours</a:t>
            </a:r>
          </a:p>
        </p:txBody>
      </p:sp>
      <p:sp>
        <p:nvSpPr>
          <p:cNvPr id="14" name="TextBox 13"/>
          <p:cNvSpPr txBox="1"/>
          <p:nvPr/>
        </p:nvSpPr>
        <p:spPr>
          <a:xfrm>
            <a:off x="4881824" y="3391902"/>
            <a:ext cx="2114551" cy="830997"/>
          </a:xfrm>
          <a:prstGeom prst="rect">
            <a:avLst/>
          </a:prstGeom>
          <a:noFill/>
          <a:ln>
            <a:noFill/>
          </a:ln>
        </p:spPr>
        <p:txBody>
          <a:bodyPr wrap="square" rtlCol="0">
            <a:spAutoFit/>
          </a:bodyPr>
          <a:lstStyle/>
          <a:p>
            <a:pPr algn="ctr"/>
            <a:r>
              <a:rPr lang="en-GB" sz="2800" b="1">
                <a:solidFill>
                  <a:schemeClr val="bg1">
                    <a:lumMod val="65000"/>
                  </a:schemeClr>
                </a:solidFill>
              </a:rPr>
              <a:t>Personality</a:t>
            </a:r>
          </a:p>
          <a:p>
            <a:pPr algn="ctr"/>
            <a:r>
              <a:rPr lang="en-GB" sz="2000">
                <a:solidFill>
                  <a:schemeClr val="bg1">
                    <a:lumMod val="65000"/>
                  </a:schemeClr>
                </a:solidFill>
              </a:rPr>
              <a:t>(values, beliefs)</a:t>
            </a:r>
          </a:p>
        </p:txBody>
      </p:sp>
      <p:sp>
        <p:nvSpPr>
          <p:cNvPr id="15" name="TextBox 14"/>
          <p:cNvSpPr txBox="1"/>
          <p:nvPr/>
        </p:nvSpPr>
        <p:spPr>
          <a:xfrm>
            <a:off x="4567498" y="611326"/>
            <a:ext cx="2743200" cy="800219"/>
          </a:xfrm>
          <a:prstGeom prst="rect">
            <a:avLst/>
          </a:prstGeom>
          <a:noFill/>
        </p:spPr>
        <p:txBody>
          <a:bodyPr wrap="square" rtlCol="0">
            <a:spAutoFit/>
          </a:bodyPr>
          <a:lstStyle/>
          <a:p>
            <a:r>
              <a:rPr lang="en-GB" sz="2800" b="1">
                <a:solidFill>
                  <a:srgbClr val="FF0000"/>
                </a:solidFill>
              </a:rPr>
              <a:t>Impact on others</a:t>
            </a:r>
          </a:p>
          <a:p>
            <a:endParaRPr lang="en-GB"/>
          </a:p>
        </p:txBody>
      </p:sp>
      <p:cxnSp>
        <p:nvCxnSpPr>
          <p:cNvPr id="17" name="Straight Arrow Connector 16"/>
          <p:cNvCxnSpPr/>
          <p:nvPr/>
        </p:nvCxnSpPr>
        <p:spPr>
          <a:xfrm flipH="1">
            <a:off x="7064552" y="2282993"/>
            <a:ext cx="1376129" cy="30584"/>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941080" y="2505895"/>
            <a:ext cx="1156" cy="742391"/>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941080" y="1134482"/>
            <a:ext cx="1156" cy="742391"/>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22" name="Picture 21" descr="Text&#10;&#10;Description automatically generated">
            <a:extLst>
              <a:ext uri="{FF2B5EF4-FFF2-40B4-BE49-F238E27FC236}">
                <a16:creationId xmlns:a16="http://schemas.microsoft.com/office/drawing/2014/main" id="{17015401-DB5D-1243-9043-4249EC1FCA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pic>
        <p:nvPicPr>
          <p:cNvPr id="16" name="Picture 6" descr="Icon&#10;&#10;Description automatically generated">
            <a:extLst>
              <a:ext uri="{FF2B5EF4-FFF2-40B4-BE49-F238E27FC236}">
                <a16:creationId xmlns:a16="http://schemas.microsoft.com/office/drawing/2014/main" id="{538522AA-D0B9-5B45-91BF-BD7B4778F6BD}"/>
              </a:ext>
            </a:extLst>
          </p:cNvPr>
          <p:cNvPicPr>
            <a:picLocks noChangeAspect="1"/>
          </p:cNvPicPr>
          <p:nvPr/>
        </p:nvPicPr>
        <p:blipFill>
          <a:blip r:embed="rId5"/>
          <a:stretch>
            <a:fillRect/>
          </a:stretch>
        </p:blipFill>
        <p:spPr>
          <a:xfrm>
            <a:off x="8616933" y="1820432"/>
            <a:ext cx="1132938" cy="925122"/>
          </a:xfrm>
          <a:prstGeom prst="rect">
            <a:avLst/>
          </a:prstGeom>
        </p:spPr>
      </p:pic>
    </p:spTree>
    <p:extLst>
      <p:ext uri="{BB962C8B-B14F-4D97-AF65-F5344CB8AC3E}">
        <p14:creationId xmlns:p14="http://schemas.microsoft.com/office/powerpoint/2010/main" val="209908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55D2084-6DCA-2246-91D7-247097D3C50F}"/>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17" name="TextBox 16">
            <a:extLst>
              <a:ext uri="{FF2B5EF4-FFF2-40B4-BE49-F238E27FC236}">
                <a16:creationId xmlns:a16="http://schemas.microsoft.com/office/drawing/2014/main" id="{C41A4ACA-164D-1D45-BE9D-20D2D3F76C14}"/>
              </a:ext>
            </a:extLst>
          </p:cNvPr>
          <p:cNvSpPr txBox="1"/>
          <p:nvPr/>
        </p:nvSpPr>
        <p:spPr>
          <a:xfrm>
            <a:off x="3610154" y="230825"/>
            <a:ext cx="5805737" cy="646331"/>
          </a:xfrm>
          <a:prstGeom prst="rect">
            <a:avLst/>
          </a:prstGeom>
          <a:noFill/>
        </p:spPr>
        <p:txBody>
          <a:bodyPr wrap="square" rtlCol="0">
            <a:spAutoFit/>
          </a:bodyPr>
          <a:lstStyle/>
          <a:p>
            <a:pPr algn="ctr"/>
            <a:r>
              <a:rPr lang="en-US" sz="3600" b="1" dirty="0">
                <a:solidFill>
                  <a:srgbClr val="0D3E56"/>
                </a:solidFill>
                <a:latin typeface="Franklin Gothic Medium" panose="020B0603020102020204" pitchFamily="34" charset="0"/>
                <a:cs typeface="Calibri" panose="020F0502020204030204" pitchFamily="34" charset="0"/>
              </a:rPr>
              <a:t>Understanding Resilience</a:t>
            </a:r>
          </a:p>
        </p:txBody>
      </p:sp>
      <p:grpSp>
        <p:nvGrpSpPr>
          <p:cNvPr id="9" name="Group 8">
            <a:extLst>
              <a:ext uri="{FF2B5EF4-FFF2-40B4-BE49-F238E27FC236}">
                <a16:creationId xmlns:a16="http://schemas.microsoft.com/office/drawing/2014/main" id="{B55C0DA5-0956-8848-9BB6-AEC1732A6F81}"/>
              </a:ext>
            </a:extLst>
          </p:cNvPr>
          <p:cNvGrpSpPr/>
          <p:nvPr/>
        </p:nvGrpSpPr>
        <p:grpSpPr>
          <a:xfrm>
            <a:off x="777223" y="937431"/>
            <a:ext cx="12640103" cy="2551831"/>
            <a:chOff x="777223" y="937431"/>
            <a:chExt cx="12640103" cy="2551831"/>
          </a:xfrm>
        </p:grpSpPr>
        <p:pic>
          <p:nvPicPr>
            <p:cNvPr id="3" name="Picture 2"/>
            <p:cNvPicPr>
              <a:picLocks noChangeAspect="1"/>
            </p:cNvPicPr>
            <p:nvPr/>
          </p:nvPicPr>
          <p:blipFill rotWithShape="1">
            <a:blip r:embed="rId4"/>
            <a:srcRect l="14688" t="25267" r="10798" b="24862"/>
            <a:stretch/>
          </p:blipFill>
          <p:spPr>
            <a:xfrm>
              <a:off x="7592841" y="1736086"/>
              <a:ext cx="3492708" cy="1753176"/>
            </a:xfrm>
            <a:prstGeom prst="rect">
              <a:avLst/>
            </a:prstGeom>
          </p:spPr>
        </p:pic>
        <p:sp>
          <p:nvSpPr>
            <p:cNvPr id="15" name="TextBox 14">
              <a:extLst>
                <a:ext uri="{FF2B5EF4-FFF2-40B4-BE49-F238E27FC236}">
                  <a16:creationId xmlns:a16="http://schemas.microsoft.com/office/drawing/2014/main" id="{5609B307-DABB-A74C-8DE3-E14C43AD4D4F}"/>
                </a:ext>
              </a:extLst>
            </p:cNvPr>
            <p:cNvSpPr txBox="1"/>
            <p:nvPr/>
          </p:nvSpPr>
          <p:spPr>
            <a:xfrm>
              <a:off x="7592841" y="937431"/>
              <a:ext cx="5824485" cy="830997"/>
            </a:xfrm>
            <a:prstGeom prst="rect">
              <a:avLst/>
            </a:prstGeom>
            <a:noFill/>
          </p:spPr>
          <p:txBody>
            <a:bodyPr wrap="square" rtlCol="0">
              <a:spAutoFit/>
            </a:bodyPr>
            <a:lstStyle/>
            <a:p>
              <a:r>
                <a:rPr lang="en-GB" sz="2400">
                  <a:solidFill>
                    <a:srgbClr val="0F3D56"/>
                  </a:solidFill>
                  <a:latin typeface="Franklin Gothic Medium" panose="020B0603020102020204" pitchFamily="34" charset="0"/>
                  <a:cs typeface="Calibri" panose="020F0502020204030204" pitchFamily="34" charset="0"/>
                </a:rPr>
                <a:t>From the Latin ‘</a:t>
              </a:r>
              <a:r>
                <a:rPr lang="en-GB" sz="2400" i="1" err="1">
                  <a:solidFill>
                    <a:srgbClr val="0F3D56"/>
                  </a:solidFill>
                  <a:latin typeface="Franklin Gothic Medium" panose="020B0603020102020204" pitchFamily="34" charset="0"/>
                  <a:cs typeface="Calibri" panose="020F0502020204030204" pitchFamily="34" charset="0"/>
                </a:rPr>
                <a:t>resiliens</a:t>
              </a:r>
              <a:r>
                <a:rPr lang="en-GB" sz="2400" i="1">
                  <a:solidFill>
                    <a:srgbClr val="0F3D56"/>
                  </a:solidFill>
                  <a:latin typeface="Franklin Gothic Medium" panose="020B0603020102020204" pitchFamily="34" charset="0"/>
                  <a:cs typeface="Calibri" panose="020F0502020204030204" pitchFamily="34" charset="0"/>
                </a:rPr>
                <a:t>’</a:t>
              </a:r>
              <a:endParaRPr lang="en-GB" sz="2400">
                <a:solidFill>
                  <a:srgbClr val="0F3D56"/>
                </a:solidFill>
                <a:latin typeface="Franklin Gothic Medium" panose="020B0603020102020204" pitchFamily="34" charset="0"/>
                <a:cs typeface="Calibri" panose="020F0502020204030204" pitchFamily="34" charset="0"/>
              </a:endParaRPr>
            </a:p>
            <a:p>
              <a:r>
                <a:rPr lang="en-GB" sz="2400">
                  <a:solidFill>
                    <a:srgbClr val="4186A2"/>
                  </a:solidFill>
                  <a:latin typeface="Franklin Gothic Medium" panose="020B0603020102020204" pitchFamily="34" charset="0"/>
                  <a:cs typeface="Calibri" panose="020F0502020204030204" pitchFamily="34" charset="0"/>
                </a:rPr>
                <a:t>- ‘to rebound’, to ‘bounce back’</a:t>
              </a:r>
              <a:endParaRPr lang="en-US" sz="2400">
                <a:solidFill>
                  <a:srgbClr val="4186A2"/>
                </a:solidFill>
                <a:latin typeface="Franklin Gothic Medium" panose="020B060302010202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609B307-DABB-A74C-8DE3-E14C43AD4D4F}"/>
                </a:ext>
              </a:extLst>
            </p:cNvPr>
            <p:cNvSpPr txBox="1"/>
            <p:nvPr/>
          </p:nvSpPr>
          <p:spPr>
            <a:xfrm>
              <a:off x="777223" y="1345968"/>
              <a:ext cx="6391020" cy="1200329"/>
            </a:xfrm>
            <a:prstGeom prst="rect">
              <a:avLst/>
            </a:prstGeom>
            <a:noFill/>
          </p:spPr>
          <p:txBody>
            <a:bodyPr wrap="square" rtlCol="0">
              <a:spAutoFit/>
            </a:bodyPr>
            <a:lstStyle/>
            <a:p>
              <a:r>
                <a:rPr lang="en-GB" sz="2400">
                  <a:solidFill>
                    <a:srgbClr val="4186A2"/>
                  </a:solidFill>
                  <a:latin typeface="Franklin Gothic Medium" panose="020B0603020102020204" pitchFamily="34" charset="0"/>
                  <a:cs typeface="Calibri" panose="020F0502020204030204" pitchFamily="34" charset="0"/>
                </a:rPr>
                <a:t>“</a:t>
              </a:r>
              <a:r>
                <a:rPr lang="en-GB" sz="2400" i="1">
                  <a:solidFill>
                    <a:srgbClr val="4186A2"/>
                  </a:solidFill>
                  <a:latin typeface="Franklin Gothic Medium" panose="020B0603020102020204" pitchFamily="34" charset="0"/>
                  <a:cs typeface="Calibri" panose="020F0502020204030204" pitchFamily="34" charset="0"/>
                </a:rPr>
                <a:t>The process of adapting well in the face of adversity, threats or significant stress</a:t>
              </a:r>
              <a:r>
                <a:rPr lang="en-GB" sz="2400">
                  <a:solidFill>
                    <a:srgbClr val="4186A2"/>
                  </a:solidFill>
                  <a:latin typeface="Franklin Gothic Medium" panose="020B0603020102020204" pitchFamily="34" charset="0"/>
                  <a:cs typeface="Calibri" panose="020F0502020204030204" pitchFamily="34" charset="0"/>
                </a:rPr>
                <a:t>”</a:t>
              </a:r>
            </a:p>
            <a:p>
              <a:r>
                <a:rPr lang="en-GB" sz="2400" i="1">
                  <a:solidFill>
                    <a:srgbClr val="4186A2"/>
                  </a:solidFill>
                  <a:latin typeface="Franklin Gothic Medium" panose="020B0603020102020204" pitchFamily="34" charset="0"/>
                  <a:cs typeface="Calibri" panose="020F0502020204030204" pitchFamily="34" charset="0"/>
                </a:rPr>
                <a:t>		</a:t>
              </a:r>
              <a:r>
                <a:rPr lang="en-GB" sz="2000" i="1">
                  <a:solidFill>
                    <a:srgbClr val="4186A2"/>
                  </a:solidFill>
                  <a:latin typeface="Franklin Gothic Medium" panose="020B0603020102020204" pitchFamily="34" charset="0"/>
                  <a:cs typeface="Calibri" panose="020F0502020204030204" pitchFamily="34" charset="0"/>
                </a:rPr>
                <a:t>American Psychological Association</a:t>
              </a:r>
              <a:endParaRPr lang="en-US" sz="2000" i="1">
                <a:solidFill>
                  <a:srgbClr val="4186A2"/>
                </a:solidFill>
                <a:latin typeface="Franklin Gothic Medium" panose="020B060302010202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EBDFE1F4-2228-2C40-A118-06EC002301A0}"/>
              </a:ext>
            </a:extLst>
          </p:cNvPr>
          <p:cNvGrpSpPr/>
          <p:nvPr/>
        </p:nvGrpSpPr>
        <p:grpSpPr>
          <a:xfrm>
            <a:off x="671695" y="2965074"/>
            <a:ext cx="10775793" cy="1646479"/>
            <a:chOff x="671695" y="2965074"/>
            <a:chExt cx="10775793" cy="1646479"/>
          </a:xfrm>
        </p:grpSpPr>
        <p:sp>
          <p:nvSpPr>
            <p:cNvPr id="7" name="TextBox 6">
              <a:extLst>
                <a:ext uri="{FF2B5EF4-FFF2-40B4-BE49-F238E27FC236}">
                  <a16:creationId xmlns:a16="http://schemas.microsoft.com/office/drawing/2014/main" id="{3B74EA84-C95D-44D9-9FEB-85E4962639E8}"/>
                </a:ext>
              </a:extLst>
            </p:cNvPr>
            <p:cNvSpPr txBox="1"/>
            <p:nvPr/>
          </p:nvSpPr>
          <p:spPr>
            <a:xfrm>
              <a:off x="744511" y="3780556"/>
              <a:ext cx="10702977" cy="830997"/>
            </a:xfrm>
            <a:prstGeom prst="rect">
              <a:avLst/>
            </a:prstGeom>
            <a:noFill/>
          </p:spPr>
          <p:txBody>
            <a:bodyPr wrap="square" rtlCol="0">
              <a:spAutoFit/>
            </a:bodyPr>
            <a:lstStyle/>
            <a:p>
              <a:pPr marL="457200" indent="-457200">
                <a:buAutoNum type="arabicPeriod"/>
              </a:pPr>
              <a:r>
                <a:rPr lang="en-US" sz="2400">
                  <a:solidFill>
                    <a:srgbClr val="0F3D56"/>
                  </a:solidFill>
                  <a:latin typeface="Franklin Gothic Medium" panose="020B0603020102020204" pitchFamily="34" charset="0"/>
                </a:rPr>
                <a:t>How resilient do you feel you are as: </a:t>
              </a:r>
            </a:p>
            <a:p>
              <a:r>
                <a:rPr lang="en-US" sz="2400">
                  <a:solidFill>
                    <a:srgbClr val="0F3D56"/>
                  </a:solidFill>
                  <a:latin typeface="Franklin Gothic Medium" panose="020B0603020102020204" pitchFamily="34" charset="0"/>
                </a:rPr>
                <a:t>				</a:t>
              </a:r>
              <a:r>
                <a:rPr lang="en-US" sz="2400" err="1">
                  <a:solidFill>
                    <a:srgbClr val="0F3D56"/>
                  </a:solidFill>
                  <a:latin typeface="Franklin Gothic Medium" panose="020B0603020102020204" pitchFamily="34" charset="0"/>
                </a:rPr>
                <a:t>i</a:t>
              </a:r>
              <a:r>
                <a:rPr lang="en-US" sz="2400">
                  <a:solidFill>
                    <a:srgbClr val="0F3D56"/>
                  </a:solidFill>
                  <a:latin typeface="Franklin Gothic Medium" panose="020B0603020102020204" pitchFamily="34" charset="0"/>
                </a:rPr>
                <a:t>) an individual  ii) a team   iii) an organization? </a:t>
              </a:r>
            </a:p>
          </p:txBody>
        </p:sp>
        <p:sp>
          <p:nvSpPr>
            <p:cNvPr id="4" name="Rectangle 3">
              <a:extLst>
                <a:ext uri="{FF2B5EF4-FFF2-40B4-BE49-F238E27FC236}">
                  <a16:creationId xmlns:a16="http://schemas.microsoft.com/office/drawing/2014/main" id="{D8E168C9-39FF-214C-BCF7-77B46514B612}"/>
                </a:ext>
              </a:extLst>
            </p:cNvPr>
            <p:cNvSpPr/>
            <p:nvPr/>
          </p:nvSpPr>
          <p:spPr>
            <a:xfrm>
              <a:off x="671695" y="2965074"/>
              <a:ext cx="3813673" cy="646331"/>
            </a:xfrm>
            <a:prstGeom prst="rect">
              <a:avLst/>
            </a:prstGeom>
          </p:spPr>
          <p:txBody>
            <a:bodyPr wrap="none">
              <a:spAutoFit/>
            </a:bodyPr>
            <a:lstStyle/>
            <a:p>
              <a:pPr algn="ctr"/>
              <a:r>
                <a:rPr lang="en-US" sz="3600" b="1" dirty="0">
                  <a:solidFill>
                    <a:srgbClr val="4286A0"/>
                  </a:solidFill>
                  <a:latin typeface="Franklin Gothic Medium" panose="020B0603020102020204" pitchFamily="34" charset="0"/>
                  <a:cs typeface="Calibri" panose="020F0502020204030204" pitchFamily="34" charset="0"/>
                </a:rPr>
                <a:t>Exercise 1:</a:t>
              </a:r>
              <a:r>
                <a:rPr lang="en-US" sz="3600" b="1" dirty="0">
                  <a:solidFill>
                    <a:srgbClr val="0D3E56"/>
                  </a:solidFill>
                  <a:latin typeface="Franklin Gothic Medium" panose="020B0603020102020204" pitchFamily="34" charset="0"/>
                  <a:cs typeface="Calibri" panose="020F0502020204030204" pitchFamily="34" charset="0"/>
                </a:rPr>
                <a:t> Reflect</a:t>
              </a:r>
            </a:p>
          </p:txBody>
        </p:sp>
      </p:grpSp>
      <p:sp>
        <p:nvSpPr>
          <p:cNvPr id="2" name="Rectangle 1">
            <a:extLst>
              <a:ext uri="{FF2B5EF4-FFF2-40B4-BE49-F238E27FC236}">
                <a16:creationId xmlns:a16="http://schemas.microsoft.com/office/drawing/2014/main" id="{52C2ADFF-B6DC-C946-B402-5658C609E2A3}"/>
              </a:ext>
            </a:extLst>
          </p:cNvPr>
          <p:cNvSpPr/>
          <p:nvPr/>
        </p:nvSpPr>
        <p:spPr>
          <a:xfrm>
            <a:off x="731314" y="4885537"/>
            <a:ext cx="10160816" cy="461665"/>
          </a:xfrm>
          <a:prstGeom prst="rect">
            <a:avLst/>
          </a:prstGeom>
        </p:spPr>
        <p:txBody>
          <a:bodyPr wrap="square">
            <a:spAutoFit/>
          </a:bodyPr>
          <a:lstStyle/>
          <a:p>
            <a:r>
              <a:rPr lang="en-US" sz="2400">
                <a:solidFill>
                  <a:srgbClr val="0F3D56"/>
                </a:solidFill>
                <a:latin typeface="Franklin Gothic Medium" panose="020B0603020102020204" pitchFamily="34" charset="0"/>
              </a:rPr>
              <a:t>2.   What has happened recently that has tested your resilience? </a:t>
            </a:r>
          </a:p>
        </p:txBody>
      </p:sp>
      <p:sp>
        <p:nvSpPr>
          <p:cNvPr id="5" name="Rectangle 4">
            <a:extLst>
              <a:ext uri="{FF2B5EF4-FFF2-40B4-BE49-F238E27FC236}">
                <a16:creationId xmlns:a16="http://schemas.microsoft.com/office/drawing/2014/main" id="{1EAB43AA-53C6-9C4B-B41E-6D90A1FC7929}"/>
              </a:ext>
            </a:extLst>
          </p:cNvPr>
          <p:cNvSpPr/>
          <p:nvPr/>
        </p:nvSpPr>
        <p:spPr>
          <a:xfrm>
            <a:off x="731314" y="5755739"/>
            <a:ext cx="7692683" cy="461665"/>
          </a:xfrm>
          <a:prstGeom prst="rect">
            <a:avLst/>
          </a:prstGeom>
        </p:spPr>
        <p:txBody>
          <a:bodyPr wrap="none">
            <a:spAutoFit/>
          </a:bodyPr>
          <a:lstStyle/>
          <a:p>
            <a:r>
              <a:rPr lang="en-US" sz="2400">
                <a:solidFill>
                  <a:srgbClr val="0F3D56"/>
                </a:solidFill>
                <a:latin typeface="Franklin Gothic Medium" panose="020B0603020102020204" pitchFamily="34" charset="0"/>
              </a:rPr>
              <a:t>3.   Where have you seen colleagues respond effectively?</a:t>
            </a:r>
          </a:p>
        </p:txBody>
      </p:sp>
      <p:sp>
        <p:nvSpPr>
          <p:cNvPr id="16"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8" name="Picture 17" descr="Text&#10;&#10;Description automatically generated">
            <a:extLst>
              <a:ext uri="{FF2B5EF4-FFF2-40B4-BE49-F238E27FC236}">
                <a16:creationId xmlns:a16="http://schemas.microsoft.com/office/drawing/2014/main" id="{A45ACEA8-45C1-B848-8F35-2F933C725E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384309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E963A30-BF57-BA4C-880C-CF2C454DDFA6}"/>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178" name="TextBox 10"/>
          <p:cNvSpPr txBox="1"/>
          <p:nvPr/>
        </p:nvSpPr>
        <p:spPr>
          <a:xfrm>
            <a:off x="4523692" y="300880"/>
            <a:ext cx="3833655" cy="618918"/>
          </a:xfrm>
          <a:prstGeom prst="rect">
            <a:avLst/>
          </a:prstGeom>
          <a:ln w="12700">
            <a:miter lim="400000"/>
          </a:ln>
          <a:extLst>
            <a:ext uri="{C572A759-6A51-4108-AA02-DFA0A04FC94B}">
              <ma14:wrappingTextBoxFlag xmlns:ma14="http://schemas.microsoft.com/office/mac/drawingml/2011/main" xmlns="" val="1"/>
            </a:ext>
          </a:extLst>
        </p:spPr>
        <p:txBody>
          <a:bodyPr wrap="square" lIns="32146" tIns="32146" rIns="32146" bIns="32146">
            <a:spAutoFit/>
          </a:bodyPr>
          <a:lstStyle>
            <a:lvl1pPr defTabSz="321468">
              <a:defRPr sz="2400" b="1">
                <a:solidFill>
                  <a:srgbClr val="0D3E56"/>
                </a:solidFill>
                <a:latin typeface="Franklin Gothic Medium"/>
                <a:ea typeface="Franklin Gothic Medium"/>
                <a:cs typeface="Franklin Gothic Medium"/>
                <a:sym typeface="Franklin Gothic Medium"/>
              </a:defRPr>
            </a:lvl1pPr>
          </a:lstStyle>
          <a:p>
            <a:r>
              <a:rPr lang="en-GB" sz="3600"/>
              <a:t>Resilient</a:t>
            </a:r>
            <a:r>
              <a:rPr sz="3600"/>
              <a:t> Strengths</a:t>
            </a:r>
          </a:p>
        </p:txBody>
      </p:sp>
      <p:sp>
        <p:nvSpPr>
          <p:cNvPr id="183" name="Oval"/>
          <p:cNvSpPr/>
          <p:nvPr/>
        </p:nvSpPr>
        <p:spPr>
          <a:xfrm>
            <a:off x="5159080" y="2882628"/>
            <a:ext cx="1873840" cy="1855031"/>
          </a:xfrm>
          <a:prstGeom prst="ellipse">
            <a:avLst/>
          </a:prstGeom>
          <a:solidFill>
            <a:srgbClr val="FFFFFF"/>
          </a:solidFill>
          <a:ln w="3175">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400"/>
          </a:p>
        </p:txBody>
      </p:sp>
      <p:pic>
        <p:nvPicPr>
          <p:cNvPr id="184" name="Picture 5" descr="Picture 5"/>
          <p:cNvPicPr>
            <a:picLocks noChangeAspect="1"/>
          </p:cNvPicPr>
          <p:nvPr/>
        </p:nvPicPr>
        <p:blipFill>
          <a:blip r:embed="rId4"/>
          <a:srcRect l="994" t="999" r="952" b="999"/>
          <a:stretch>
            <a:fillRect/>
          </a:stretch>
        </p:blipFill>
        <p:spPr>
          <a:xfrm>
            <a:off x="4227981" y="1943150"/>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189" name="TextBox 6"/>
          <p:cNvSpPr txBox="1"/>
          <p:nvPr/>
        </p:nvSpPr>
        <p:spPr>
          <a:xfrm>
            <a:off x="7812493" y="-407739"/>
            <a:ext cx="4542418" cy="388085"/>
          </a:xfrm>
          <a:prstGeom prst="rect">
            <a:avLst/>
          </a:prstGeom>
          <a:ln w="12700">
            <a:miter lim="400000"/>
          </a:ln>
          <a:extLst>
            <a:ext uri="{C572A759-6A51-4108-AA02-DFA0A04FC94B}">
              <ma14:wrappingTextBoxFlag xmlns:ma14="http://schemas.microsoft.com/office/mac/drawingml/2011/main" xmlns="" val="1"/>
            </a:ext>
          </a:extLst>
        </p:spPr>
        <p:txBody>
          <a:bodyPr wrap="square" lIns="32146" tIns="32146" rIns="32146" bIns="32146">
            <a:spAutoFit/>
          </a:bodyP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endParaRPr lang="en-GB" sz="2100">
              <a:latin typeface="Franklin Gothic Medium" panose="020B0603020102020204" pitchFamily="34" charset="0"/>
            </a:endParaRPr>
          </a:p>
        </p:txBody>
      </p:sp>
      <p:sp>
        <p:nvSpPr>
          <p:cNvPr id="182" name="Rounded Rectangle"/>
          <p:cNvSpPr/>
          <p:nvPr/>
        </p:nvSpPr>
        <p:spPr>
          <a:xfrm>
            <a:off x="544085" y="4006498"/>
            <a:ext cx="4869659" cy="2117187"/>
          </a:xfrm>
          <a:prstGeom prst="roundRect">
            <a:avLst>
              <a:gd name="adj" fmla="val 14520"/>
            </a:avLst>
          </a:prstGeom>
          <a:solidFill>
            <a:schemeClr val="bg1">
              <a:alpha val="35000"/>
            </a:schemeClr>
          </a:solidFill>
          <a:ln w="38100">
            <a:solidFill>
              <a:srgbClr val="6AB050"/>
            </a:solidFill>
            <a:miter lim="400000"/>
          </a:ln>
        </p:spPr>
        <p:txBody>
          <a:bodyPr lIns="35718" tIns="35718" rIns="35718" bIns="35718" anchor="ct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Tactful, diplomatic and open minded</a:t>
            </a:r>
          </a:p>
          <a:p>
            <a:pPr marL="273050" indent="-2730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endParaRPr lang="en-GB" sz="2100">
              <a:latin typeface="Franklin Gothic Medium" panose="020B0603020102020204" pitchFamily="34" charset="0"/>
            </a:endParaRP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Strong, reliable and conscientious </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endParaRPr lang="en-GB" sz="2100">
              <a:latin typeface="Franklin Gothic Medium" panose="020B0603020102020204" pitchFamily="34" charset="0"/>
            </a:endParaRP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Kind, considerate &amp; dedicated to team</a:t>
            </a:r>
          </a:p>
        </p:txBody>
      </p:sp>
      <p:sp>
        <p:nvSpPr>
          <p:cNvPr id="176" name="Rounded Rectangle"/>
          <p:cNvSpPr/>
          <p:nvPr/>
        </p:nvSpPr>
        <p:spPr>
          <a:xfrm>
            <a:off x="586758" y="1504377"/>
            <a:ext cx="4869659" cy="2117186"/>
          </a:xfrm>
          <a:prstGeom prst="roundRect">
            <a:avLst>
              <a:gd name="adj" fmla="val 14520"/>
            </a:avLst>
          </a:prstGeom>
          <a:solidFill>
            <a:schemeClr val="bg1">
              <a:alpha val="35000"/>
            </a:schemeClr>
          </a:solidFill>
          <a:ln w="38100">
            <a:solidFill>
              <a:srgbClr val="16AFE5"/>
            </a:solidFill>
            <a:miter lim="400000"/>
          </a:ln>
        </p:spPr>
        <p:txBody>
          <a:bodyPr lIns="35718" tIns="35718" rIns="35718" bIns="35718" anchor="ct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Realistic &amp; considers all the facts</a:t>
            </a:r>
          </a:p>
          <a:p>
            <a:pPr marL="273050" indent="-273050"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endParaRPr lang="en-GB" sz="2100">
              <a:latin typeface="Franklin Gothic Medium" panose="020B0603020102020204" pitchFamily="34" charset="0"/>
            </a:endParaRP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Focuses on details &amp; brings clarity</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endParaRPr lang="en-GB" sz="2100">
              <a:latin typeface="Franklin Gothic Medium" panose="020B0603020102020204" pitchFamily="34" charset="0"/>
            </a:endParaRP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a:rPr>
              <a:t>Strong work ethic &amp; sticks to principles</a:t>
            </a:r>
          </a:p>
        </p:txBody>
      </p:sp>
      <p:sp>
        <p:nvSpPr>
          <p:cNvPr id="180" name="Rounded Rectangle"/>
          <p:cNvSpPr/>
          <p:nvPr/>
        </p:nvSpPr>
        <p:spPr>
          <a:xfrm>
            <a:off x="6736764" y="1484792"/>
            <a:ext cx="4871046" cy="2117186"/>
          </a:xfrm>
          <a:prstGeom prst="roundRect">
            <a:avLst>
              <a:gd name="adj" fmla="val 14520"/>
            </a:avLst>
          </a:prstGeom>
          <a:solidFill>
            <a:schemeClr val="bg1">
              <a:alpha val="35000"/>
            </a:schemeClr>
          </a:solidFill>
          <a:ln w="38100">
            <a:solidFill>
              <a:srgbClr val="FF0000"/>
            </a:solidFill>
            <a:miter lim="400000"/>
          </a:ln>
        </p:spPr>
        <p:txBody>
          <a:bodyPr lIns="35718" tIns="35718" rIns="35718" bIns="35718" anchor="ct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Decisive, bold and determined</a:t>
            </a:r>
          </a:p>
          <a:p>
            <a:pPr marL="136525" indent="-136525" defTabSz="321468">
              <a:buSzPct val="100000"/>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 </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Drives hard to deliver results</a:t>
            </a:r>
          </a:p>
          <a:p>
            <a:pPr marL="136525" indent="-136525" defTabSz="321468">
              <a:buSzPct val="100000"/>
              <a:defRPr sz="1400">
                <a:solidFill>
                  <a:srgbClr val="0D3E56"/>
                </a:solidFill>
                <a:latin typeface="Franklin Gothic Medium"/>
                <a:ea typeface="Franklin Gothic Medium"/>
                <a:cs typeface="Franklin Gothic Medium"/>
                <a:sym typeface="Franklin Gothic Medium"/>
              </a:defRPr>
            </a:pPr>
            <a:endParaRPr lang="en-GB" sz="2100">
              <a:latin typeface="Franklin Gothic Medium" panose="020B0603020102020204" pitchFamily="34" charset="0"/>
            </a:endParaRP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Enjoys a challenge</a:t>
            </a:r>
          </a:p>
        </p:txBody>
      </p:sp>
      <p:sp>
        <p:nvSpPr>
          <p:cNvPr id="181" name="Rounded Rectangle"/>
          <p:cNvSpPr/>
          <p:nvPr/>
        </p:nvSpPr>
        <p:spPr>
          <a:xfrm>
            <a:off x="6759370" y="4006498"/>
            <a:ext cx="4848440" cy="2117187"/>
          </a:xfrm>
          <a:prstGeom prst="roundRect">
            <a:avLst>
              <a:gd name="adj" fmla="val 14520"/>
            </a:avLst>
          </a:prstGeom>
          <a:solidFill>
            <a:schemeClr val="bg1">
              <a:alpha val="35000"/>
            </a:schemeClr>
          </a:solidFill>
          <a:ln w="38100">
            <a:solidFill>
              <a:srgbClr val="FFD300"/>
            </a:solidFill>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sz="1400"/>
          </a:p>
        </p:txBody>
      </p:sp>
      <p:sp>
        <p:nvSpPr>
          <p:cNvPr id="24" name="TextBox 6">
            <a:extLst>
              <a:ext uri="{FF2B5EF4-FFF2-40B4-BE49-F238E27FC236}">
                <a16:creationId xmlns:a16="http://schemas.microsoft.com/office/drawing/2014/main" id="{6A3E2E6B-33BA-6745-BC86-8B398E528A09}"/>
              </a:ext>
            </a:extLst>
          </p:cNvPr>
          <p:cNvSpPr txBox="1"/>
          <p:nvPr/>
        </p:nvSpPr>
        <p:spPr>
          <a:xfrm>
            <a:off x="6917300" y="4218730"/>
            <a:ext cx="4542418" cy="1680747"/>
          </a:xfrm>
          <a:prstGeom prst="rect">
            <a:avLst/>
          </a:prstGeom>
          <a:ln w="12700">
            <a:miter lim="400000"/>
          </a:ln>
          <a:extLst>
            <a:ext uri="{C572A759-6A51-4108-AA02-DFA0A04FC94B}">
              <ma14:wrappingTextBoxFlag xmlns:ma14="http://schemas.microsoft.com/office/mac/drawingml/2011/main" xmlns="" val="1"/>
            </a:ext>
          </a:extLst>
        </p:spPr>
        <p:txBody>
          <a:bodyPr wrap="square" lIns="32146" tIns="32146" rIns="32146" bIns="32146">
            <a:spAutoFit/>
          </a:bodyPr>
          <a:lstStyle/>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Sociable, enthusiastic &amp; outgoing</a:t>
            </a:r>
          </a:p>
          <a:p>
            <a:pPr marL="136525" indent="-136525" defTabSz="321468">
              <a:buSzPct val="100000"/>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 </a:t>
            </a: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Positive, generous &amp; open minded</a:t>
            </a:r>
          </a:p>
          <a:p>
            <a:pPr marL="136525" indent="-136525" defTabSz="321468">
              <a:buSzPct val="100000"/>
              <a:defRPr sz="1400">
                <a:solidFill>
                  <a:srgbClr val="0D3E56"/>
                </a:solidFill>
                <a:latin typeface="Franklin Gothic Medium"/>
                <a:ea typeface="Franklin Gothic Medium"/>
                <a:cs typeface="Franklin Gothic Medium"/>
                <a:sym typeface="Franklin Gothic Medium"/>
              </a:defRPr>
            </a:pPr>
            <a:endParaRPr lang="en-GB" sz="2100">
              <a:latin typeface="Franklin Gothic Medium" panose="020B0603020102020204" pitchFamily="34" charset="0"/>
            </a:endParaRPr>
          </a:p>
          <a:p>
            <a:pPr marL="136525" indent="-136525" defTabSz="321468">
              <a:buSzPct val="100000"/>
              <a:buFont typeface="Arial" panose="020B0604020202020204" pitchFamily="34" charset="0"/>
              <a:buChar char="•"/>
              <a:defRPr sz="1400">
                <a:solidFill>
                  <a:srgbClr val="0D3E56"/>
                </a:solidFill>
                <a:latin typeface="Franklin Gothic Medium"/>
                <a:ea typeface="Franklin Gothic Medium"/>
                <a:cs typeface="Franklin Gothic Medium"/>
                <a:sym typeface="Franklin Gothic Medium"/>
              </a:defRPr>
            </a:pPr>
            <a:r>
              <a:rPr lang="en-GB" sz="2100">
                <a:latin typeface="Franklin Gothic Medium" panose="020B0603020102020204" pitchFamily="34" charset="0"/>
              </a:rPr>
              <a:t>Creative &amp; embraces change</a:t>
            </a:r>
          </a:p>
        </p:txBody>
      </p:sp>
      <p:sp>
        <p:nvSpPr>
          <p:cNvPr id="13"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4" name="Picture 13" descr="Text&#10;&#10;Description automatically generated">
            <a:extLst>
              <a:ext uri="{FF2B5EF4-FFF2-40B4-BE49-F238E27FC236}">
                <a16:creationId xmlns:a16="http://schemas.microsoft.com/office/drawing/2014/main" id="{D6E83FB1-FE98-704E-B5BF-73904F1951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176631731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431DD8-2533-844C-82E5-4A9AEDA9E4EA}"/>
              </a:ext>
            </a:extLst>
          </p:cNvPr>
          <p:cNvPicPr>
            <a:picLocks noChangeAspect="1"/>
          </p:cNvPicPr>
          <p:nvPr/>
        </p:nvPicPr>
        <p:blipFill rotWithShape="1">
          <a:blip r:embed="rId3"/>
          <a:srcRect l="15895" t="670" r="10374"/>
          <a:stretch/>
        </p:blipFill>
        <p:spPr>
          <a:xfrm>
            <a:off x="0" y="-50884"/>
            <a:ext cx="12192000" cy="6908885"/>
          </a:xfrm>
          <a:prstGeom prst="rect">
            <a:avLst/>
          </a:prstGeom>
        </p:spPr>
      </p:pic>
      <p:sp>
        <p:nvSpPr>
          <p:cNvPr id="14" name="TextBox 13">
            <a:extLst>
              <a:ext uri="{FF2B5EF4-FFF2-40B4-BE49-F238E27FC236}">
                <a16:creationId xmlns:a16="http://schemas.microsoft.com/office/drawing/2014/main" id="{E93A68B6-C560-5B43-8B7B-6B0785FD4F1B}"/>
              </a:ext>
            </a:extLst>
          </p:cNvPr>
          <p:cNvSpPr txBox="1"/>
          <p:nvPr/>
        </p:nvSpPr>
        <p:spPr>
          <a:xfrm>
            <a:off x="3889369" y="231377"/>
            <a:ext cx="4413262" cy="646331"/>
          </a:xfrm>
          <a:prstGeom prst="rect">
            <a:avLst/>
          </a:prstGeom>
          <a:noFill/>
        </p:spPr>
        <p:txBody>
          <a:bodyPr wrap="square" rtlCol="0">
            <a:spAutoFit/>
          </a:bodyPr>
          <a:lstStyle/>
          <a:p>
            <a:pPr algn="ctr"/>
            <a:r>
              <a:rPr lang="en-US" sz="3600" b="1" dirty="0">
                <a:solidFill>
                  <a:srgbClr val="0D3E56"/>
                </a:solidFill>
                <a:latin typeface="Franklin Gothic Medium" panose="020B0603020102020204" pitchFamily="34" charset="0"/>
                <a:cs typeface="Calibri" panose="020F0502020204030204" pitchFamily="34" charset="0"/>
              </a:rPr>
              <a:t>Understanding Stress</a:t>
            </a:r>
          </a:p>
        </p:txBody>
      </p:sp>
      <p:grpSp>
        <p:nvGrpSpPr>
          <p:cNvPr id="19" name="Group 18">
            <a:extLst>
              <a:ext uri="{FF2B5EF4-FFF2-40B4-BE49-F238E27FC236}">
                <a16:creationId xmlns:a16="http://schemas.microsoft.com/office/drawing/2014/main" id="{81E8E24C-D7C1-6C48-A223-164A27CF86FF}"/>
              </a:ext>
            </a:extLst>
          </p:cNvPr>
          <p:cNvGrpSpPr/>
          <p:nvPr/>
        </p:nvGrpSpPr>
        <p:grpSpPr>
          <a:xfrm>
            <a:off x="529517" y="3632222"/>
            <a:ext cx="10775793" cy="2015811"/>
            <a:chOff x="671695" y="2965074"/>
            <a:chExt cx="10775793" cy="2015811"/>
          </a:xfrm>
        </p:grpSpPr>
        <p:sp>
          <p:nvSpPr>
            <p:cNvPr id="20" name="TextBox 19">
              <a:extLst>
                <a:ext uri="{FF2B5EF4-FFF2-40B4-BE49-F238E27FC236}">
                  <a16:creationId xmlns:a16="http://schemas.microsoft.com/office/drawing/2014/main" id="{DB7682D6-1891-CB47-91D6-2D9153BE1A7C}"/>
                </a:ext>
              </a:extLst>
            </p:cNvPr>
            <p:cNvSpPr txBox="1"/>
            <p:nvPr/>
          </p:nvSpPr>
          <p:spPr>
            <a:xfrm>
              <a:off x="744511" y="3780556"/>
              <a:ext cx="10702977" cy="1200329"/>
            </a:xfrm>
            <a:prstGeom prst="rect">
              <a:avLst/>
            </a:prstGeom>
            <a:noFill/>
          </p:spPr>
          <p:txBody>
            <a:bodyPr wrap="square" rtlCol="0">
              <a:spAutoFit/>
            </a:bodyPr>
            <a:lstStyle/>
            <a:p>
              <a:pPr marL="457200" indent="-457200">
                <a:buAutoNum type="arabicPeriod"/>
              </a:pPr>
              <a:r>
                <a:rPr lang="en-US" sz="2400">
                  <a:solidFill>
                    <a:srgbClr val="0F3D56"/>
                  </a:solidFill>
                  <a:latin typeface="Franklin Gothic Medium" panose="020B0603020102020204" pitchFamily="34" charset="0"/>
                </a:rPr>
                <a:t>How does stress impact</a:t>
              </a:r>
            </a:p>
            <a:p>
              <a:pPr lvl="1"/>
              <a:r>
                <a:rPr lang="en-US" sz="2400">
                  <a:solidFill>
                    <a:srgbClr val="0F3D56"/>
                  </a:solidFill>
                  <a:latin typeface="Franklin Gothic Medium" panose="020B0603020102020204" pitchFamily="34" charset="0"/>
                </a:rPr>
                <a:t>			</a:t>
              </a:r>
            </a:p>
            <a:p>
              <a:pPr lvl="1"/>
              <a:r>
                <a:rPr lang="en-US" sz="2400">
                  <a:solidFill>
                    <a:srgbClr val="0F3D56"/>
                  </a:solidFill>
                  <a:latin typeface="Franklin Gothic Medium" panose="020B0603020102020204" pitchFamily="34" charset="0"/>
                </a:rPr>
                <a:t>	</a:t>
              </a:r>
              <a:r>
                <a:rPr lang="en-US" sz="2400" err="1">
                  <a:solidFill>
                    <a:srgbClr val="0F3D56"/>
                  </a:solidFill>
                  <a:latin typeface="Franklin Gothic Medium" panose="020B0603020102020204" pitchFamily="34" charset="0"/>
                </a:rPr>
                <a:t>i</a:t>
              </a:r>
              <a:r>
                <a:rPr lang="en-US" sz="2400">
                  <a:solidFill>
                    <a:srgbClr val="0F3D56"/>
                  </a:solidFill>
                  <a:latin typeface="Franklin Gothic Medium" panose="020B0603020102020204" pitchFamily="34" charset="0"/>
                </a:rPr>
                <a:t>) you?			ii) your team?			iii) your </a:t>
              </a:r>
              <a:r>
                <a:rPr lang="en-US" sz="2400" err="1">
                  <a:solidFill>
                    <a:srgbClr val="0F3D56"/>
                  </a:solidFill>
                  <a:latin typeface="Franklin Gothic Medium" panose="020B0603020102020204" pitchFamily="34" charset="0"/>
                </a:rPr>
                <a:t>organisation</a:t>
              </a:r>
              <a:r>
                <a:rPr lang="en-US" sz="2400">
                  <a:solidFill>
                    <a:srgbClr val="0F3D56"/>
                  </a:solidFill>
                  <a:latin typeface="Franklin Gothic Medium" panose="020B0603020102020204" pitchFamily="34" charset="0"/>
                </a:rPr>
                <a:t>?</a:t>
              </a:r>
            </a:p>
          </p:txBody>
        </p:sp>
        <p:sp>
          <p:nvSpPr>
            <p:cNvPr id="21" name="Rectangle 20">
              <a:extLst>
                <a:ext uri="{FF2B5EF4-FFF2-40B4-BE49-F238E27FC236}">
                  <a16:creationId xmlns:a16="http://schemas.microsoft.com/office/drawing/2014/main" id="{C74BD1FE-80BF-AD44-B3E3-3789353D3A6F}"/>
                </a:ext>
              </a:extLst>
            </p:cNvPr>
            <p:cNvSpPr/>
            <p:nvPr/>
          </p:nvSpPr>
          <p:spPr>
            <a:xfrm>
              <a:off x="671695" y="2965074"/>
              <a:ext cx="3813673" cy="646331"/>
            </a:xfrm>
            <a:prstGeom prst="rect">
              <a:avLst/>
            </a:prstGeom>
          </p:spPr>
          <p:txBody>
            <a:bodyPr wrap="none">
              <a:spAutoFit/>
            </a:bodyPr>
            <a:lstStyle/>
            <a:p>
              <a:pPr algn="ctr"/>
              <a:r>
                <a:rPr lang="en-US" sz="3600" b="1">
                  <a:solidFill>
                    <a:srgbClr val="4286A0"/>
                  </a:solidFill>
                  <a:latin typeface="Franklin Gothic Medium" panose="020B0603020102020204" pitchFamily="34" charset="0"/>
                  <a:cs typeface="Calibri" panose="020F0502020204030204" pitchFamily="34" charset="0"/>
                </a:rPr>
                <a:t>Exercise 2:</a:t>
              </a:r>
              <a:r>
                <a:rPr lang="en-US" sz="3600" b="1">
                  <a:solidFill>
                    <a:srgbClr val="0D3E56"/>
                  </a:solidFill>
                  <a:latin typeface="Franklin Gothic Medium" panose="020B0603020102020204" pitchFamily="34" charset="0"/>
                  <a:cs typeface="Calibri" panose="020F0502020204030204" pitchFamily="34" charset="0"/>
                </a:rPr>
                <a:t> Reflect</a:t>
              </a:r>
            </a:p>
          </p:txBody>
        </p:sp>
      </p:grpSp>
      <p:grpSp>
        <p:nvGrpSpPr>
          <p:cNvPr id="2" name="Group 1">
            <a:extLst>
              <a:ext uri="{FF2B5EF4-FFF2-40B4-BE49-F238E27FC236}">
                <a16:creationId xmlns:a16="http://schemas.microsoft.com/office/drawing/2014/main" id="{7D24800F-F37B-574A-8A2C-84A91115989E}"/>
              </a:ext>
            </a:extLst>
          </p:cNvPr>
          <p:cNvGrpSpPr/>
          <p:nvPr/>
        </p:nvGrpSpPr>
        <p:grpSpPr>
          <a:xfrm>
            <a:off x="434008" y="919996"/>
            <a:ext cx="11425108" cy="3443132"/>
            <a:chOff x="434008" y="919996"/>
            <a:chExt cx="11425108" cy="3443132"/>
          </a:xfrm>
        </p:grpSpPr>
        <p:grpSp>
          <p:nvGrpSpPr>
            <p:cNvPr id="15" name="Group 14">
              <a:extLst>
                <a:ext uri="{FF2B5EF4-FFF2-40B4-BE49-F238E27FC236}">
                  <a16:creationId xmlns:a16="http://schemas.microsoft.com/office/drawing/2014/main" id="{3675C055-95A0-E446-9694-DE5E7AC4E353}"/>
                </a:ext>
              </a:extLst>
            </p:cNvPr>
            <p:cNvGrpSpPr/>
            <p:nvPr/>
          </p:nvGrpSpPr>
          <p:grpSpPr>
            <a:xfrm>
              <a:off x="434008" y="919996"/>
              <a:ext cx="11425108" cy="1995632"/>
              <a:chOff x="777223" y="919996"/>
              <a:chExt cx="11064409" cy="1995632"/>
            </a:xfrm>
          </p:grpSpPr>
          <p:sp>
            <p:nvSpPr>
              <p:cNvPr id="17" name="TextBox 16">
                <a:extLst>
                  <a:ext uri="{FF2B5EF4-FFF2-40B4-BE49-F238E27FC236}">
                    <a16:creationId xmlns:a16="http://schemas.microsoft.com/office/drawing/2014/main" id="{EE7C2520-FE65-D449-9635-91AF1EC56627}"/>
                  </a:ext>
                </a:extLst>
              </p:cNvPr>
              <p:cNvSpPr txBox="1"/>
              <p:nvPr/>
            </p:nvSpPr>
            <p:spPr>
              <a:xfrm>
                <a:off x="8129164" y="919996"/>
                <a:ext cx="3712468" cy="830997"/>
              </a:xfrm>
              <a:prstGeom prst="rect">
                <a:avLst/>
              </a:prstGeom>
              <a:noFill/>
            </p:spPr>
            <p:txBody>
              <a:bodyPr wrap="square" rtlCol="0">
                <a:spAutoFit/>
              </a:bodyPr>
              <a:lstStyle/>
              <a:p>
                <a:r>
                  <a:rPr lang="en-GB" sz="2400">
                    <a:solidFill>
                      <a:srgbClr val="0F3D56"/>
                    </a:solidFill>
                    <a:latin typeface="Franklin Gothic Medium" panose="020B0603020102020204" pitchFamily="34" charset="0"/>
                    <a:cs typeface="Calibri" panose="020F0502020204030204" pitchFamily="34" charset="0"/>
                  </a:rPr>
                  <a:t>From the Latin ‘</a:t>
                </a:r>
                <a:r>
                  <a:rPr lang="en-GB" sz="2400" i="1" err="1">
                    <a:solidFill>
                      <a:srgbClr val="0F3D56"/>
                    </a:solidFill>
                    <a:latin typeface="Franklin Gothic Medium" panose="020B0603020102020204" pitchFamily="34" charset="0"/>
                    <a:cs typeface="Calibri" panose="020F0502020204030204" pitchFamily="34" charset="0"/>
                  </a:rPr>
                  <a:t>stringere</a:t>
                </a:r>
                <a:r>
                  <a:rPr lang="en-GB" sz="2400" i="1">
                    <a:solidFill>
                      <a:srgbClr val="0F3D56"/>
                    </a:solidFill>
                    <a:latin typeface="Franklin Gothic Medium" panose="020B0603020102020204" pitchFamily="34" charset="0"/>
                    <a:cs typeface="Calibri" panose="020F0502020204030204" pitchFamily="34" charset="0"/>
                  </a:rPr>
                  <a:t>’</a:t>
                </a:r>
                <a:endParaRPr lang="en-GB" sz="2400">
                  <a:solidFill>
                    <a:srgbClr val="0F3D56"/>
                  </a:solidFill>
                  <a:latin typeface="Franklin Gothic Medium" panose="020B0603020102020204" pitchFamily="34" charset="0"/>
                  <a:cs typeface="Calibri" panose="020F0502020204030204" pitchFamily="34" charset="0"/>
                </a:endParaRPr>
              </a:p>
              <a:p>
                <a:r>
                  <a:rPr lang="en-GB" sz="2400">
                    <a:solidFill>
                      <a:srgbClr val="4186A2"/>
                    </a:solidFill>
                    <a:latin typeface="Franklin Gothic Medium" panose="020B0603020102020204" pitchFamily="34" charset="0"/>
                    <a:cs typeface="Calibri" panose="020F0502020204030204" pitchFamily="34" charset="0"/>
                  </a:rPr>
                  <a:t>- ‘to draw tight’</a:t>
                </a:r>
                <a:endParaRPr lang="en-US" sz="2400">
                  <a:solidFill>
                    <a:srgbClr val="4186A2"/>
                  </a:solidFill>
                  <a:latin typeface="Franklin Gothic Medium" panose="020B060302010202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686738E7-50C9-B546-9BEB-0B7A66DA069E}"/>
                  </a:ext>
                </a:extLst>
              </p:cNvPr>
              <p:cNvSpPr txBox="1"/>
              <p:nvPr/>
            </p:nvSpPr>
            <p:spPr>
              <a:xfrm>
                <a:off x="777223" y="1345968"/>
                <a:ext cx="6391020" cy="1569660"/>
              </a:xfrm>
              <a:prstGeom prst="rect">
                <a:avLst/>
              </a:prstGeom>
              <a:noFill/>
            </p:spPr>
            <p:txBody>
              <a:bodyPr wrap="square" rtlCol="0">
                <a:spAutoFit/>
              </a:bodyPr>
              <a:lstStyle/>
              <a:p>
                <a:r>
                  <a:rPr lang="en-GB" sz="2400" dirty="0">
                    <a:solidFill>
                      <a:srgbClr val="0E3D56"/>
                    </a:solidFill>
                    <a:latin typeface="Franklin Gothic Medium" panose="020B0603020102020204" pitchFamily="34" charset="0"/>
                    <a:cs typeface="Calibri" panose="020F0502020204030204" pitchFamily="34" charset="0"/>
                  </a:rPr>
                  <a:t>‘</a:t>
                </a:r>
                <a:r>
                  <a:rPr lang="en-GB" sz="2400" i="1" dirty="0">
                    <a:solidFill>
                      <a:srgbClr val="0E3D56"/>
                    </a:solidFill>
                    <a:latin typeface="Franklin Gothic Medium" panose="020B0603020102020204" pitchFamily="34" charset="0"/>
                  </a:rPr>
                  <a:t>A state of mental or emotional strain or tension, resulting from adverse or demanding circumstances</a:t>
                </a:r>
                <a:r>
                  <a:rPr lang="en-US" sz="2400" dirty="0">
                    <a:solidFill>
                      <a:srgbClr val="0E3D56"/>
                    </a:solidFill>
                    <a:latin typeface="Franklin Gothic Medium" panose="020B0603020102020204" pitchFamily="34" charset="0"/>
                  </a:rPr>
                  <a:t>’</a:t>
                </a:r>
                <a:endParaRPr lang="en-GB" sz="2400" dirty="0">
                  <a:solidFill>
                    <a:srgbClr val="4186A2"/>
                  </a:solidFill>
                  <a:latin typeface="Franklin Gothic Medium" panose="020B0603020102020204" pitchFamily="34" charset="0"/>
                  <a:cs typeface="Calibri" panose="020F0502020204030204" pitchFamily="34" charset="0"/>
                </a:endParaRPr>
              </a:p>
              <a:p>
                <a:r>
                  <a:rPr lang="en-GB" sz="2400" i="1" dirty="0">
                    <a:solidFill>
                      <a:srgbClr val="4186A2"/>
                    </a:solidFill>
                    <a:latin typeface="Franklin Gothic Medium" panose="020B0603020102020204" pitchFamily="34" charset="0"/>
                    <a:cs typeface="Calibri" panose="020F0502020204030204" pitchFamily="34" charset="0"/>
                  </a:rPr>
                  <a:t>		</a:t>
                </a:r>
                <a:endParaRPr lang="en-US" sz="2000" i="1" dirty="0">
                  <a:solidFill>
                    <a:srgbClr val="4186A2"/>
                  </a:solidFill>
                  <a:latin typeface="Franklin Gothic Medium" panose="020B060302010202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00703A01-9109-5C44-96A1-687F63E72A60}"/>
                </a:ext>
              </a:extLst>
            </p:cNvPr>
            <p:cNvPicPr>
              <a:picLocks noChangeAspect="1"/>
            </p:cNvPicPr>
            <p:nvPr/>
          </p:nvPicPr>
          <p:blipFill>
            <a:blip r:embed="rId4"/>
            <a:stretch>
              <a:fillRect/>
            </a:stretch>
          </p:blipFill>
          <p:spPr>
            <a:xfrm rot="16200000">
              <a:off x="8656547" y="1357192"/>
              <a:ext cx="2399801" cy="3612071"/>
            </a:xfrm>
            <a:prstGeom prst="rect">
              <a:avLst/>
            </a:prstGeom>
            <a:ln>
              <a:solidFill>
                <a:srgbClr val="6CA5AF"/>
              </a:solidFill>
            </a:ln>
          </p:spPr>
        </p:pic>
      </p:grpSp>
      <p:sp>
        <p:nvSpPr>
          <p:cNvPr id="13" name="TextBox 1">
            <a:extLst>
              <a:ext uri="{FF2B5EF4-FFF2-40B4-BE49-F238E27FC236}">
                <a16:creationId xmlns:a16="http://schemas.microsoft.com/office/drawing/2014/main" id="{501B6C63-F934-4F81-8033-5AD6EECB163B}"/>
              </a:ext>
            </a:extLst>
          </p:cNvPr>
          <p:cNvSpPr txBox="1"/>
          <p:nvPr/>
        </p:nvSpPr>
        <p:spPr>
          <a:xfrm>
            <a:off x="0" y="6596390"/>
            <a:ext cx="3610154" cy="2616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0" i="0" u="none" strike="noStrike" baseline="0" dirty="0">
                <a:solidFill>
                  <a:schemeClr val="bg1"/>
                </a:solidFill>
                <a:latin typeface="Calibri"/>
                <a:cs typeface="Calibri"/>
              </a:rPr>
              <a:t>©</a:t>
            </a:r>
            <a:r>
              <a:rPr lang="en-GB" sz="1100" dirty="0">
                <a:solidFill>
                  <a:schemeClr val="bg1"/>
                </a:solidFill>
                <a:latin typeface="Calibri"/>
                <a:cs typeface="Calibri"/>
              </a:rPr>
              <a:t>2014</a:t>
            </a:r>
            <a:r>
              <a:rPr lang="en-GB" sz="1100" b="0" i="0" u="none" strike="noStrike" baseline="0" dirty="0">
                <a:solidFill>
                  <a:schemeClr val="bg1"/>
                </a:solidFill>
                <a:latin typeface="Calibri"/>
                <a:cs typeface="Calibri"/>
              </a:rPr>
              <a:t> Colour Preferences Ltd | www.colour-profiling.com</a:t>
            </a:r>
            <a:endParaRPr lang="en-GB" sz="1100" dirty="0">
              <a:solidFill>
                <a:schemeClr val="bg1"/>
              </a:solidFill>
              <a:latin typeface="Calibri"/>
              <a:cs typeface="Calibri"/>
            </a:endParaRPr>
          </a:p>
        </p:txBody>
      </p:sp>
      <p:pic>
        <p:nvPicPr>
          <p:cNvPr id="16" name="Picture 15" descr="Text&#10;&#10;Description automatically generated">
            <a:extLst>
              <a:ext uri="{FF2B5EF4-FFF2-40B4-BE49-F238E27FC236}">
                <a16:creationId xmlns:a16="http://schemas.microsoft.com/office/drawing/2014/main" id="{852A3A8E-C124-074F-AA3A-9D60EDB963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71" y="345500"/>
            <a:ext cx="2144525" cy="422689"/>
          </a:xfrm>
          <a:prstGeom prst="rect">
            <a:avLst/>
          </a:prstGeom>
        </p:spPr>
      </p:pic>
    </p:spTree>
    <p:extLst>
      <p:ext uri="{BB962C8B-B14F-4D97-AF65-F5344CB8AC3E}">
        <p14:creationId xmlns:p14="http://schemas.microsoft.com/office/powerpoint/2010/main" val="274366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4FBA451087214FACFD5ECD779766AF" ma:contentTypeVersion="12" ma:contentTypeDescription="Create a new document." ma:contentTypeScope="" ma:versionID="710f816caffae28df7db6ff80ec4c535">
  <xsd:schema xmlns:xsd="http://www.w3.org/2001/XMLSchema" xmlns:xs="http://www.w3.org/2001/XMLSchema" xmlns:p="http://schemas.microsoft.com/office/2006/metadata/properties" xmlns:ns2="07df4daf-58d6-45cc-bacb-221c7e4144a6" xmlns:ns3="e56a6910-d9b8-4bde-85e3-fc231a43f308" targetNamespace="http://schemas.microsoft.com/office/2006/metadata/properties" ma:root="true" ma:fieldsID="058ad59cfb991ca2d86c26b449bd09fe" ns2:_="" ns3:_="">
    <xsd:import namespace="07df4daf-58d6-45cc-bacb-221c7e4144a6"/>
    <xsd:import namespace="e56a6910-d9b8-4bde-85e3-fc231a43f3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f4daf-58d6-45cc-bacb-221c7e41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6a6910-d9b8-4bde-85e3-fc231a43f30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56a6910-d9b8-4bde-85e3-fc231a43f308">
      <UserInfo>
        <DisplayName>Mark Herbert</DisplayName>
        <AccountId>394</AccountId>
        <AccountType/>
      </UserInfo>
    </SharedWithUsers>
  </documentManagement>
</p:properties>
</file>

<file path=customXml/itemProps1.xml><?xml version="1.0" encoding="utf-8"?>
<ds:datastoreItem xmlns:ds="http://schemas.openxmlformats.org/officeDocument/2006/customXml" ds:itemID="{07024CF8-BD4A-4522-AA19-279E019FDAAE}">
  <ds:schemaRefs>
    <ds:schemaRef ds:uri="http://schemas.microsoft.com/sharepoint/v3/contenttype/forms"/>
  </ds:schemaRefs>
</ds:datastoreItem>
</file>

<file path=customXml/itemProps2.xml><?xml version="1.0" encoding="utf-8"?>
<ds:datastoreItem xmlns:ds="http://schemas.openxmlformats.org/officeDocument/2006/customXml" ds:itemID="{013AE613-DEA9-4A18-A91B-B9065EB533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df4daf-58d6-45cc-bacb-221c7e4144a6"/>
    <ds:schemaRef ds:uri="e56a6910-d9b8-4bde-85e3-fc231a43f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084F7A-71B0-4891-9E9C-323D20A2F241}">
  <ds:schemaRefs>
    <ds:schemaRef ds:uri="07df4daf-58d6-45cc-bacb-221c7e4144a6"/>
    <ds:schemaRef ds:uri="e56a6910-d9b8-4bde-85e3-fc231a43f3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50</TotalTime>
  <Words>3706</Words>
  <Application>Microsoft Office PowerPoint</Application>
  <PresentationFormat>Widescreen</PresentationFormat>
  <Paragraphs>650</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Brooks</dc:creator>
  <cp:lastModifiedBy>Daniel Brooks</cp:lastModifiedBy>
  <cp:revision>202</cp:revision>
  <dcterms:created xsi:type="dcterms:W3CDTF">2020-12-17T14:02:25Z</dcterms:created>
  <dcterms:modified xsi:type="dcterms:W3CDTF">2021-11-04T13:05:53Z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0x0101001E4FBA451087214FACFD5ECD779766AF</vt:lpwstr>
  </property>
</Properties>
</file>