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639" r:id="rId5"/>
    <p:sldId id="640" r:id="rId6"/>
    <p:sldId id="641" r:id="rId7"/>
    <p:sldId id="644" r:id="rId8"/>
    <p:sldId id="611" r:id="rId9"/>
    <p:sldId id="648" r:id="rId10"/>
    <p:sldId id="646" r:id="rId11"/>
    <p:sldId id="649" r:id="rId12"/>
    <p:sldId id="371" r:id="rId13"/>
    <p:sldId id="662" r:id="rId14"/>
    <p:sldId id="663" r:id="rId15"/>
    <p:sldId id="660" r:id="rId16"/>
    <p:sldId id="632" r:id="rId17"/>
    <p:sldId id="668" r:id="rId18"/>
    <p:sldId id="669" r:id="rId19"/>
    <p:sldId id="629" r:id="rId20"/>
    <p:sldId id="677" r:id="rId21"/>
    <p:sldId id="652" r:id="rId22"/>
    <p:sldId id="672" r:id="rId23"/>
    <p:sldId id="674" r:id="rId24"/>
    <p:sldId id="675" r:id="rId25"/>
    <p:sldId id="676" r:id="rId26"/>
    <p:sldId id="658" r:id="rId27"/>
    <p:sldId id="666" r:id="rId28"/>
    <p:sldId id="630" r:id="rId29"/>
    <p:sldId id="645" r:id="rId30"/>
    <p:sldId id="6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6A2"/>
    <a:srgbClr val="1A4960"/>
    <a:srgbClr val="6CA5AF"/>
    <a:srgbClr val="6DA4AD"/>
    <a:srgbClr val="F6D6C8"/>
    <a:srgbClr val="7030A0"/>
    <a:srgbClr val="16DAA1"/>
    <a:srgbClr val="099126"/>
    <a:srgbClr val="D6D90B"/>
    <a:srgbClr val="FCD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648"/>
  </p:normalViewPr>
  <p:slideViewPr>
    <p:cSldViewPr snapToGrid="0">
      <p:cViewPr varScale="1">
        <p:scale>
          <a:sx n="64" d="100"/>
          <a:sy n="64" d="100"/>
        </p:scale>
        <p:origin x="13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Herbert" userId="S::mark@colour-profiling.com::15902831-cc1d-4d1a-b05d-88318b84e529" providerId="AD" clId="Web-{D22B4D37-0557-B2FF-E9B8-5C3C22F2B7F5}"/>
    <pc:docChg chg="addSld modSld sldOrd">
      <pc:chgData name="Mark Herbert" userId="S::mark@colour-profiling.com::15902831-cc1d-4d1a-b05d-88318b84e529" providerId="AD" clId="Web-{D22B4D37-0557-B2FF-E9B8-5C3C22F2B7F5}" dt="2021-07-14T14:54:36.347" v="517" actId="1076"/>
      <pc:docMkLst>
        <pc:docMk/>
      </pc:docMkLst>
      <pc:sldChg chg="ord">
        <pc:chgData name="Mark Herbert" userId="S::mark@colour-profiling.com::15902831-cc1d-4d1a-b05d-88318b84e529" providerId="AD" clId="Web-{D22B4D37-0557-B2FF-E9B8-5C3C22F2B7F5}" dt="2021-07-14T14:42:40.693" v="298"/>
        <pc:sldMkLst>
          <pc:docMk/>
          <pc:sldMk cId="3046338674" sldId="608"/>
        </pc:sldMkLst>
      </pc:sldChg>
      <pc:sldChg chg="modSp">
        <pc:chgData name="Mark Herbert" userId="S::mark@colour-profiling.com::15902831-cc1d-4d1a-b05d-88318b84e529" providerId="AD" clId="Web-{D22B4D37-0557-B2FF-E9B8-5C3C22F2B7F5}" dt="2021-07-14T14:47:29.352" v="370" actId="20577"/>
        <pc:sldMkLst>
          <pc:docMk/>
          <pc:sldMk cId="4073161864" sldId="611"/>
        </pc:sldMkLst>
        <pc:spChg chg="mod">
          <ac:chgData name="Mark Herbert" userId="S::mark@colour-profiling.com::15902831-cc1d-4d1a-b05d-88318b84e529" providerId="AD" clId="Web-{D22B4D37-0557-B2FF-E9B8-5C3C22F2B7F5}" dt="2021-07-14T14:47:29.352" v="370" actId="20577"/>
          <ac:spMkLst>
            <pc:docMk/>
            <pc:sldMk cId="4073161864" sldId="611"/>
            <ac:spMk id="3" creationId="{E992A3F3-D8E7-6D49-AACA-EDE230592294}"/>
          </ac:spMkLst>
        </pc:spChg>
      </pc:sldChg>
      <pc:sldChg chg="delSp">
        <pc:chgData name="Mark Herbert" userId="S::mark@colour-profiling.com::15902831-cc1d-4d1a-b05d-88318b84e529" providerId="AD" clId="Web-{D22B4D37-0557-B2FF-E9B8-5C3C22F2B7F5}" dt="2021-07-14T14:53:23.108" v="496"/>
        <pc:sldMkLst>
          <pc:docMk/>
          <pc:sldMk cId="2513933091" sldId="628"/>
        </pc:sldMkLst>
        <pc:spChg chg="del">
          <ac:chgData name="Mark Herbert" userId="S::mark@colour-profiling.com::15902831-cc1d-4d1a-b05d-88318b84e529" providerId="AD" clId="Web-{D22B4D37-0557-B2FF-E9B8-5C3C22F2B7F5}" dt="2021-07-14T14:53:23.108" v="496"/>
          <ac:spMkLst>
            <pc:docMk/>
            <pc:sldMk cId="2513933091" sldId="628"/>
            <ac:spMk id="19" creationId="{3123399E-AF02-4946-ACBB-EEBB8E30E9B8}"/>
          </ac:spMkLst>
        </pc:spChg>
      </pc:sldChg>
      <pc:sldChg chg="addSp delSp">
        <pc:chgData name="Mark Herbert" userId="S::mark@colour-profiling.com::15902831-cc1d-4d1a-b05d-88318b84e529" providerId="AD" clId="Web-{D22B4D37-0557-B2FF-E9B8-5C3C22F2B7F5}" dt="2021-07-14T14:50:36.614" v="483"/>
        <pc:sldMkLst>
          <pc:docMk/>
          <pc:sldMk cId="4242330238" sldId="629"/>
        </pc:sldMkLst>
        <pc:spChg chg="add">
          <ac:chgData name="Mark Herbert" userId="S::mark@colour-profiling.com::15902831-cc1d-4d1a-b05d-88318b84e529" providerId="AD" clId="Web-{D22B4D37-0557-B2FF-E9B8-5C3C22F2B7F5}" dt="2021-07-14T14:50:36.614" v="483"/>
          <ac:spMkLst>
            <pc:docMk/>
            <pc:sldMk cId="4242330238" sldId="629"/>
            <ac:spMk id="18" creationId="{28AD3316-E0D0-4F00-9D8C-C355FC39E064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0:35.567" v="482"/>
          <ac:spMkLst>
            <pc:docMk/>
            <pc:sldMk cId="4242330238" sldId="629"/>
            <ac:spMk id="28" creationId="{2D11BD99-B502-9F4A-B08F-0DF5A209CA4F}"/>
          </ac:spMkLst>
        </pc:spChg>
      </pc:sldChg>
      <pc:sldChg chg="addSp delSp modSp">
        <pc:chgData name="Mark Herbert" userId="S::mark@colour-profiling.com::15902831-cc1d-4d1a-b05d-88318b84e529" providerId="AD" clId="Web-{D22B4D37-0557-B2FF-E9B8-5C3C22F2B7F5}" dt="2021-07-14T14:54:36.347" v="517" actId="1076"/>
        <pc:sldMkLst>
          <pc:docMk/>
          <pc:sldMk cId="1927672138" sldId="632"/>
        </pc:sldMkLst>
        <pc:spChg chg="mod">
          <ac:chgData name="Mark Herbert" userId="S::mark@colour-profiling.com::15902831-cc1d-4d1a-b05d-88318b84e529" providerId="AD" clId="Web-{D22B4D37-0557-B2FF-E9B8-5C3C22F2B7F5}" dt="2021-07-14T14:48:00.979" v="381" actId="20577"/>
          <ac:spMkLst>
            <pc:docMk/>
            <pc:sldMk cId="1927672138" sldId="632"/>
            <ac:spMk id="4" creationId="{81EB0182-1C29-744C-B28C-EB769D201E73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46:34.130" v="350" actId="20577"/>
          <ac:spMkLst>
            <pc:docMk/>
            <pc:sldMk cId="1927672138" sldId="632"/>
            <ac:spMk id="7" creationId="{CCB5C382-998D-904B-894E-957131CEC2A0}"/>
          </ac:spMkLst>
        </pc:spChg>
        <pc:spChg chg="add del mod">
          <ac:chgData name="Mark Herbert" userId="S::mark@colour-profiling.com::15902831-cc1d-4d1a-b05d-88318b84e529" providerId="AD" clId="Web-{D22B4D37-0557-B2FF-E9B8-5C3C22F2B7F5}" dt="2021-07-14T14:48:40.622" v="423"/>
          <ac:spMkLst>
            <pc:docMk/>
            <pc:sldMk cId="1927672138" sldId="632"/>
            <ac:spMk id="9" creationId="{8D07C998-1EC5-410B-8D5F-F5234A33DF08}"/>
          </ac:spMkLst>
        </pc:spChg>
        <pc:spChg chg="add mod">
          <ac:chgData name="Mark Herbert" userId="S::mark@colour-profiling.com::15902831-cc1d-4d1a-b05d-88318b84e529" providerId="AD" clId="Web-{D22B4D37-0557-B2FF-E9B8-5C3C22F2B7F5}" dt="2021-07-14T14:54:36.347" v="517" actId="1076"/>
          <ac:spMkLst>
            <pc:docMk/>
            <pc:sldMk cId="1927672138" sldId="632"/>
            <ac:spMk id="12" creationId="{2B739320-2EFC-41D3-AFAB-08999A662E2A}"/>
          </ac:spMkLst>
        </pc:spChg>
      </pc:sldChg>
      <pc:sldChg chg="modSp">
        <pc:chgData name="Mark Herbert" userId="S::mark@colour-profiling.com::15902831-cc1d-4d1a-b05d-88318b84e529" providerId="AD" clId="Web-{D22B4D37-0557-B2FF-E9B8-5C3C22F2B7F5}" dt="2021-07-14T14:23:07.010" v="157" actId="20577"/>
        <pc:sldMkLst>
          <pc:docMk/>
          <pc:sldMk cId="3614979240" sldId="646"/>
        </pc:sldMkLst>
        <pc:spChg chg="mod">
          <ac:chgData name="Mark Herbert" userId="S::mark@colour-profiling.com::15902831-cc1d-4d1a-b05d-88318b84e529" providerId="AD" clId="Web-{D22B4D37-0557-B2FF-E9B8-5C3C22F2B7F5}" dt="2021-07-14T14:21:00.502" v="155" actId="20577"/>
          <ac:spMkLst>
            <pc:docMk/>
            <pc:sldMk cId="3614979240" sldId="646"/>
            <ac:spMk id="4" creationId="{F2EBB3C3-832F-4BB8-8A7B-C65DC7B20A2F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23:07.010" v="157" actId="20577"/>
          <ac:spMkLst>
            <pc:docMk/>
            <pc:sldMk cId="3614979240" sldId="646"/>
            <ac:spMk id="6" creationId="{AD6D3D36-478C-4447-B83F-73D7F9F9673B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17:20.238" v="76" actId="14100"/>
          <ac:spMkLst>
            <pc:docMk/>
            <pc:sldMk cId="3614979240" sldId="646"/>
            <ac:spMk id="7" creationId="{DC405F47-F3C9-564B-8A28-A362F3B5E734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20:15.874" v="130" actId="14100"/>
          <ac:spMkLst>
            <pc:docMk/>
            <pc:sldMk cId="3614979240" sldId="646"/>
            <ac:spMk id="12" creationId="{92B204B9-8ED0-684A-902A-A1CE2DDDC3A2}"/>
          </ac:spMkLst>
        </pc:spChg>
      </pc:sldChg>
      <pc:sldChg chg="addSp delSp modSp modNotes">
        <pc:chgData name="Mark Herbert" userId="S::mark@colour-profiling.com::15902831-cc1d-4d1a-b05d-88318b84e529" providerId="AD" clId="Web-{D22B4D37-0557-B2FF-E9B8-5C3C22F2B7F5}" dt="2021-07-14T14:41:58.909" v="295" actId="20577"/>
        <pc:sldMkLst>
          <pc:docMk/>
          <pc:sldMk cId="1559353175" sldId="660"/>
        </pc:sldMkLst>
        <pc:spChg chg="add mod">
          <ac:chgData name="Mark Herbert" userId="S::mark@colour-profiling.com::15902831-cc1d-4d1a-b05d-88318b84e529" providerId="AD" clId="Web-{D22B4D37-0557-B2FF-E9B8-5C3C22F2B7F5}" dt="2021-07-14T14:41:58.909" v="295" actId="20577"/>
          <ac:spMkLst>
            <pc:docMk/>
            <pc:sldMk cId="1559353175" sldId="660"/>
            <ac:spMk id="2" creationId="{43E88B92-4630-4DA3-9E56-59AF2D7F561B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30:21.443" v="195" actId="1076"/>
          <ac:spMkLst>
            <pc:docMk/>
            <pc:sldMk cId="1559353175" sldId="660"/>
            <ac:spMk id="4" creationId="{EB3311F6-DE34-F24C-A881-1D68E1A0C5BB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28:27.577" v="173" actId="20577"/>
          <ac:spMkLst>
            <pc:docMk/>
            <pc:sldMk cId="1559353175" sldId="660"/>
            <ac:spMk id="22" creationId="{19E5A5F2-A863-7947-B3D4-20EC94E39F9F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28:52.922" v="180"/>
          <ac:spMkLst>
            <pc:docMk/>
            <pc:sldMk cId="1559353175" sldId="660"/>
            <ac:spMk id="23" creationId="{7F1206A1-9EEA-E64C-AA16-FF03E9D68212}"/>
          </ac:spMkLst>
        </pc:spChg>
        <pc:picChg chg="del mod">
          <ac:chgData name="Mark Herbert" userId="S::mark@colour-profiling.com::15902831-cc1d-4d1a-b05d-88318b84e529" providerId="AD" clId="Web-{D22B4D37-0557-B2FF-E9B8-5C3C22F2B7F5}" dt="2021-07-14T14:28:15.623" v="168"/>
          <ac:picMkLst>
            <pc:docMk/>
            <pc:sldMk cId="1559353175" sldId="660"/>
            <ac:picMk id="8" creationId="{0AB45F26-983D-8A4E-93C3-B58E466E7161}"/>
          </ac:picMkLst>
        </pc:picChg>
        <pc:picChg chg="del">
          <ac:chgData name="Mark Herbert" userId="S::mark@colour-profiling.com::15902831-cc1d-4d1a-b05d-88318b84e529" providerId="AD" clId="Web-{D22B4D37-0557-B2FF-E9B8-5C3C22F2B7F5}" dt="2021-07-14T14:28:14.185" v="167"/>
          <ac:picMkLst>
            <pc:docMk/>
            <pc:sldMk cId="1559353175" sldId="660"/>
            <ac:picMk id="12" creationId="{9BF9B654-E5F8-4245-9B4B-D1511FB4F9A4}"/>
          </ac:picMkLst>
        </pc:picChg>
      </pc:sldChg>
      <pc:sldChg chg="modSp">
        <pc:chgData name="Mark Herbert" userId="S::mark@colour-profiling.com::15902831-cc1d-4d1a-b05d-88318b84e529" providerId="AD" clId="Web-{D22B4D37-0557-B2FF-E9B8-5C3C22F2B7F5}" dt="2021-07-14T14:24:30.296" v="159" actId="20577"/>
        <pc:sldMkLst>
          <pc:docMk/>
          <pc:sldMk cId="54815107" sldId="662"/>
        </pc:sldMkLst>
        <pc:spChg chg="mod">
          <ac:chgData name="Mark Herbert" userId="S::mark@colour-profiling.com::15902831-cc1d-4d1a-b05d-88318b84e529" providerId="AD" clId="Web-{D22B4D37-0557-B2FF-E9B8-5C3C22F2B7F5}" dt="2021-07-14T14:24:30.296" v="159" actId="20577"/>
          <ac:spMkLst>
            <pc:docMk/>
            <pc:sldMk cId="54815107" sldId="662"/>
            <ac:spMk id="4" creationId="{B1DB20B1-411A-42FA-B515-657762253486}"/>
          </ac:spMkLst>
        </pc:spChg>
      </pc:sldChg>
      <pc:sldChg chg="modSp">
        <pc:chgData name="Mark Herbert" userId="S::mark@colour-profiling.com::15902831-cc1d-4d1a-b05d-88318b84e529" providerId="AD" clId="Web-{D22B4D37-0557-B2FF-E9B8-5C3C22F2B7F5}" dt="2021-07-14T14:25:57.786" v="164" actId="1076"/>
        <pc:sldMkLst>
          <pc:docMk/>
          <pc:sldMk cId="1007006204" sldId="663"/>
        </pc:sldMkLst>
        <pc:spChg chg="mod">
          <ac:chgData name="Mark Herbert" userId="S::mark@colour-profiling.com::15902831-cc1d-4d1a-b05d-88318b84e529" providerId="AD" clId="Web-{D22B4D37-0557-B2FF-E9B8-5C3C22F2B7F5}" dt="2021-07-14T14:24:37.078" v="161" actId="20577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25:57.786" v="164" actId="1076"/>
          <ac:spMkLst>
            <pc:docMk/>
            <pc:sldMk cId="1007006204" sldId="663"/>
            <ac:spMk id="6" creationId="{1954D640-A50A-4C68-8FD3-919BBE8F5318}"/>
          </ac:spMkLst>
        </pc:spChg>
      </pc:sldChg>
      <pc:sldChg chg="addSp delSp modSp add replId">
        <pc:chgData name="Mark Herbert" userId="S::mark@colour-profiling.com::15902831-cc1d-4d1a-b05d-88318b84e529" providerId="AD" clId="Web-{D22B4D37-0557-B2FF-E9B8-5C3C22F2B7F5}" dt="2021-07-14T14:51:50.962" v="495" actId="20577"/>
        <pc:sldMkLst>
          <pc:docMk/>
          <pc:sldMk cId="440356972" sldId="667"/>
        </pc:sldMkLst>
        <pc:spChg chg="add">
          <ac:chgData name="Mark Herbert" userId="S::mark@colour-profiling.com::15902831-cc1d-4d1a-b05d-88318b84e529" providerId="AD" clId="Web-{D22B4D37-0557-B2FF-E9B8-5C3C22F2B7F5}" dt="2021-07-14T14:50:44.036" v="485"/>
          <ac:spMkLst>
            <pc:docMk/>
            <pc:sldMk cId="440356972" sldId="667"/>
            <ac:spMk id="2" creationId="{E546A84E-6835-43C0-9B17-DB723F4B6717}"/>
          </ac:spMkLst>
        </pc:spChg>
        <pc:spChg chg="add">
          <ac:chgData name="Mark Herbert" userId="S::mark@colour-profiling.com::15902831-cc1d-4d1a-b05d-88318b84e529" providerId="AD" clId="Web-{D22B4D37-0557-B2FF-E9B8-5C3C22F2B7F5}" dt="2021-07-14T14:50:51.833" v="487"/>
          <ac:spMkLst>
            <pc:docMk/>
            <pc:sldMk cId="440356972" sldId="667"/>
            <ac:spMk id="3" creationId="{76C870E3-7134-42F2-9CDD-2876ED2065ED}"/>
          </ac:spMkLst>
        </pc:spChg>
        <pc:spChg chg="add">
          <ac:chgData name="Mark Herbert" userId="S::mark@colour-profiling.com::15902831-cc1d-4d1a-b05d-88318b84e529" providerId="AD" clId="Web-{D22B4D37-0557-B2FF-E9B8-5C3C22F2B7F5}" dt="2021-07-14T14:51:00.724" v="489"/>
          <ac:spMkLst>
            <pc:docMk/>
            <pc:sldMk cId="440356972" sldId="667"/>
            <ac:spMk id="5" creationId="{3B543722-73C0-4C1A-83AE-155ED37563D3}"/>
          </ac:spMkLst>
        </pc:spChg>
        <pc:spChg chg="add mod">
          <ac:chgData name="Mark Herbert" userId="S::mark@colour-profiling.com::15902831-cc1d-4d1a-b05d-88318b84e529" providerId="AD" clId="Web-{D22B4D37-0557-B2FF-E9B8-5C3C22F2B7F5}" dt="2021-07-14T14:51:50.962" v="495" actId="20577"/>
          <ac:spMkLst>
            <pc:docMk/>
            <pc:sldMk cId="440356972" sldId="667"/>
            <ac:spMk id="6" creationId="{0EC9CFB6-9D6C-47A1-AA76-A18792D7BD6F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0:43.661" v="484"/>
          <ac:spMkLst>
            <pc:docMk/>
            <pc:sldMk cId="440356972" sldId="667"/>
            <ac:spMk id="28" creationId="{2D11BD99-B502-9F4A-B08F-0DF5A209CA4F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0:51.443" v="486"/>
          <ac:spMkLst>
            <pc:docMk/>
            <pc:sldMk cId="440356972" sldId="667"/>
            <ac:spMk id="29" creationId="{A5AFB873-377C-624D-A340-E8E3DAA7418D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1:09.741" v="490"/>
          <ac:spMkLst>
            <pc:docMk/>
            <pc:sldMk cId="440356972" sldId="667"/>
            <ac:spMk id="30" creationId="{6684160A-E194-8044-ADD6-449711424E82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1:00.178" v="488"/>
          <ac:spMkLst>
            <pc:docMk/>
            <pc:sldMk cId="440356972" sldId="667"/>
            <ac:spMk id="31" creationId="{1780B556-1151-5B47-A554-B631CB9195AE}"/>
          </ac:spMkLst>
        </pc:spChg>
      </pc:sldChg>
      <pc:sldChg chg="delSp modSp add ord replId">
        <pc:chgData name="Mark Herbert" userId="S::mark@colour-profiling.com::15902831-cc1d-4d1a-b05d-88318b84e529" providerId="AD" clId="Web-{D22B4D37-0557-B2FF-E9B8-5C3C22F2B7F5}" dt="2021-07-14T14:54:22.081" v="514" actId="20577"/>
        <pc:sldMkLst>
          <pc:docMk/>
          <pc:sldMk cId="2361002624" sldId="668"/>
        </pc:sldMkLst>
        <pc:spChg chg="mod">
          <ac:chgData name="Mark Herbert" userId="S::mark@colour-profiling.com::15902831-cc1d-4d1a-b05d-88318b84e529" providerId="AD" clId="Web-{D22B4D37-0557-B2FF-E9B8-5C3C22F2B7F5}" dt="2021-07-14T14:54:22.081" v="514" actId="20577"/>
          <ac:spMkLst>
            <pc:docMk/>
            <pc:sldMk cId="2361002624" sldId="668"/>
            <ac:spMk id="4" creationId="{EB3311F6-DE34-F24C-A881-1D68E1A0C5BB}"/>
          </ac:spMkLst>
        </pc:spChg>
        <pc:spChg chg="del mod">
          <ac:chgData name="Mark Herbert" userId="S::mark@colour-profiling.com::15902831-cc1d-4d1a-b05d-88318b84e529" providerId="AD" clId="Web-{D22B4D37-0557-B2FF-E9B8-5C3C22F2B7F5}" dt="2021-07-14T14:53:43.563" v="500"/>
          <ac:spMkLst>
            <pc:docMk/>
            <pc:sldMk cId="2361002624" sldId="668"/>
            <ac:spMk id="17" creationId="{CED0D6B5-1560-5947-AE56-3DD087BE15F0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3.173" v="505"/>
          <ac:spMkLst>
            <pc:docMk/>
            <pc:sldMk cId="2361002624" sldId="668"/>
            <ac:spMk id="20" creationId="{8A20C4F2-92A6-6A44-84A8-D3745E322530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4:00.970" v="509"/>
          <ac:spMkLst>
            <pc:docMk/>
            <pc:sldMk cId="2361002624" sldId="668"/>
            <ac:spMk id="21" creationId="{F3F4BCD6-D0AE-8045-8C8D-1B0832FBB811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8.986" v="508"/>
          <ac:spMkLst>
            <pc:docMk/>
            <pc:sldMk cId="2361002624" sldId="668"/>
            <ac:spMk id="22" creationId="{FA9377E9-049B-7C4B-B5BD-48EFABC642EE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4:03.236" v="510"/>
          <ac:spMkLst>
            <pc:docMk/>
            <pc:sldMk cId="2361002624" sldId="668"/>
            <ac:spMk id="23" creationId="{3A8293CC-AC03-5B42-9026-02658512C2F5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4.923" v="506"/>
          <ac:spMkLst>
            <pc:docMk/>
            <pc:sldMk cId="2361002624" sldId="668"/>
            <ac:spMk id="24" creationId="{6E7F643E-0E1E-1442-9C06-6ECD1B4523FF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6.845" v="507"/>
          <ac:spMkLst>
            <pc:docMk/>
            <pc:sldMk cId="2361002624" sldId="668"/>
            <ac:spMk id="25" creationId="{DECF9948-E1D7-DD44-8961-461DF4A7DCBC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1.141" v="504"/>
          <ac:spMkLst>
            <pc:docMk/>
            <pc:sldMk cId="2361002624" sldId="668"/>
            <ac:spMk id="26" creationId="{00404675-6027-E042-9319-92E1AB646BA6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49.297" v="503"/>
          <ac:spMkLst>
            <pc:docMk/>
            <pc:sldMk cId="2361002624" sldId="668"/>
            <ac:spMk id="27" creationId="{27EE5129-E641-614A-84AE-DAB01914D9EF}"/>
          </ac:spMkLst>
        </pc:spChg>
        <pc:spChg chg="del mod">
          <ac:chgData name="Mark Herbert" userId="S::mark@colour-profiling.com::15902831-cc1d-4d1a-b05d-88318b84e529" providerId="AD" clId="Web-{D22B4D37-0557-B2FF-E9B8-5C3C22F2B7F5}" dt="2021-07-14T14:53:47.876" v="502"/>
          <ac:spMkLst>
            <pc:docMk/>
            <pc:sldMk cId="2361002624" sldId="668"/>
            <ac:spMk id="32" creationId="{7C4E6CC2-2048-5945-A97C-2DB3DFEDDA14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39.203" v="498"/>
          <ac:spMkLst>
            <pc:docMk/>
            <pc:sldMk cId="2361002624" sldId="668"/>
            <ac:spMk id="33" creationId="{CD88B14A-E481-5042-BF76-10960DD7F555}"/>
          </ac:spMkLst>
        </pc:spChg>
      </pc:sldChg>
    </pc:docChg>
  </pc:docChgLst>
  <pc:docChgLst>
    <pc:chgData name="Mark Herbert" userId="S::mark@colour-profiling.com::15902831-cc1d-4d1a-b05d-88318b84e529" providerId="AD" clId="Web-{DC9DDEBC-7903-AC2B-136B-5E71573713CF}"/>
    <pc:docChg chg="addSld delSld modSld sldOrd">
      <pc:chgData name="Mark Herbert" userId="S::mark@colour-profiling.com::15902831-cc1d-4d1a-b05d-88318b84e529" providerId="AD" clId="Web-{DC9DDEBC-7903-AC2B-136B-5E71573713CF}" dt="2021-06-03T13:28:14.714" v="348" actId="1076"/>
      <pc:docMkLst>
        <pc:docMk/>
      </pc:docMkLst>
      <pc:sldChg chg="modSp">
        <pc:chgData name="Mark Herbert" userId="S::mark@colour-profiling.com::15902831-cc1d-4d1a-b05d-88318b84e529" providerId="AD" clId="Web-{DC9DDEBC-7903-AC2B-136B-5E71573713CF}" dt="2021-06-03T13:20:00.293" v="345" actId="20577"/>
        <pc:sldMkLst>
          <pc:docMk/>
          <pc:sldMk cId="4073161864" sldId="611"/>
        </pc:sldMkLst>
        <pc:spChg chg="mod">
          <ac:chgData name="Mark Herbert" userId="S::mark@colour-profiling.com::15902831-cc1d-4d1a-b05d-88318b84e529" providerId="AD" clId="Web-{DC9DDEBC-7903-AC2B-136B-5E71573713CF}" dt="2021-06-03T13:20:00.293" v="345" actId="20577"/>
          <ac:spMkLst>
            <pc:docMk/>
            <pc:sldMk cId="4073161864" sldId="611"/>
            <ac:spMk id="3" creationId="{E992A3F3-D8E7-6D49-AACA-EDE230592294}"/>
          </ac:spMkLst>
        </pc:spChg>
        <pc:spChg chg="mod">
          <ac:chgData name="Mark Herbert" userId="S::mark@colour-profiling.com::15902831-cc1d-4d1a-b05d-88318b84e529" providerId="AD" clId="Web-{DC9DDEBC-7903-AC2B-136B-5E71573713CF}" dt="2021-06-03T13:19:49.746" v="343" actId="1076"/>
          <ac:spMkLst>
            <pc:docMk/>
            <pc:sldMk cId="4073161864" sldId="611"/>
            <ac:spMk id="7" creationId="{5ED65A5C-E91F-CB49-A34D-417E99191428}"/>
          </ac:spMkLst>
        </pc:spChg>
      </pc:sldChg>
      <pc:sldChg chg="ord">
        <pc:chgData name="Mark Herbert" userId="S::mark@colour-profiling.com::15902831-cc1d-4d1a-b05d-88318b84e529" providerId="AD" clId="Web-{DC9DDEBC-7903-AC2B-136B-5E71573713CF}" dt="2021-06-03T13:11:10.450" v="7"/>
        <pc:sldMkLst>
          <pc:docMk/>
          <pc:sldMk cId="3171067781" sldId="612"/>
        </pc:sldMkLst>
      </pc:sldChg>
      <pc:sldChg chg="ord">
        <pc:chgData name="Mark Herbert" userId="S::mark@colour-profiling.com::15902831-cc1d-4d1a-b05d-88318b84e529" providerId="AD" clId="Web-{DC9DDEBC-7903-AC2B-136B-5E71573713CF}" dt="2021-06-03T13:11:10.450" v="4"/>
        <pc:sldMkLst>
          <pc:docMk/>
          <pc:sldMk cId="607743501" sldId="615"/>
        </pc:sldMkLst>
      </pc:sldChg>
      <pc:sldChg chg="modSp">
        <pc:chgData name="Mark Herbert" userId="S::mark@colour-profiling.com::15902831-cc1d-4d1a-b05d-88318b84e529" providerId="AD" clId="Web-{DC9DDEBC-7903-AC2B-136B-5E71573713CF}" dt="2021-06-03T13:28:14.714" v="348" actId="1076"/>
        <pc:sldMkLst>
          <pc:docMk/>
          <pc:sldMk cId="4018422158" sldId="640"/>
        </pc:sldMkLst>
        <pc:spChg chg="mod">
          <ac:chgData name="Mark Herbert" userId="S::mark@colour-profiling.com::15902831-cc1d-4d1a-b05d-88318b84e529" providerId="AD" clId="Web-{DC9DDEBC-7903-AC2B-136B-5E71573713CF}" dt="2021-06-03T13:24:48.864" v="347" actId="20577"/>
          <ac:spMkLst>
            <pc:docMk/>
            <pc:sldMk cId="4018422158" sldId="640"/>
            <ac:spMk id="4" creationId="{5323FFED-6210-7543-9B9C-63892E9D1470}"/>
          </ac:spMkLst>
        </pc:spChg>
        <pc:spChg chg="mod">
          <ac:chgData name="Mark Herbert" userId="S::mark@colour-profiling.com::15902831-cc1d-4d1a-b05d-88318b84e529" providerId="AD" clId="Web-{DC9DDEBC-7903-AC2B-136B-5E71573713CF}" dt="2021-06-03T13:28:14.714" v="348" actId="1076"/>
          <ac:spMkLst>
            <pc:docMk/>
            <pc:sldMk cId="4018422158" sldId="640"/>
            <ac:spMk id="5" creationId="{540C2F52-C418-8542-85C4-838CC7624AE0}"/>
          </ac:spMkLst>
        </pc:spChg>
      </pc:sldChg>
      <pc:sldChg chg="ord">
        <pc:chgData name="Mark Herbert" userId="S::mark@colour-profiling.com::15902831-cc1d-4d1a-b05d-88318b84e529" providerId="AD" clId="Web-{DC9DDEBC-7903-AC2B-136B-5E71573713CF}" dt="2021-06-03T13:11:10.450" v="5"/>
        <pc:sldMkLst>
          <pc:docMk/>
          <pc:sldMk cId="2179330267" sldId="651"/>
        </pc:sldMkLst>
      </pc:sldChg>
      <pc:sldChg chg="ord">
        <pc:chgData name="Mark Herbert" userId="S::mark@colour-profiling.com::15902831-cc1d-4d1a-b05d-88318b84e529" providerId="AD" clId="Web-{DC9DDEBC-7903-AC2B-136B-5E71573713CF}" dt="2021-06-03T13:11:10.450" v="6"/>
        <pc:sldMkLst>
          <pc:docMk/>
          <pc:sldMk cId="2236447133" sldId="655"/>
        </pc:sldMkLst>
      </pc:sldChg>
      <pc:sldChg chg="add">
        <pc:chgData name="Mark Herbert" userId="S::mark@colour-profiling.com::15902831-cc1d-4d1a-b05d-88318b84e529" providerId="AD" clId="Web-{DC9DDEBC-7903-AC2B-136B-5E71573713CF}" dt="2021-06-03T13:09:42.275" v="0"/>
        <pc:sldMkLst>
          <pc:docMk/>
          <pc:sldMk cId="1559353175" sldId="660"/>
        </pc:sldMkLst>
      </pc:sldChg>
      <pc:sldChg chg="add">
        <pc:chgData name="Mark Herbert" userId="S::mark@colour-profiling.com::15902831-cc1d-4d1a-b05d-88318b84e529" providerId="AD" clId="Web-{DC9DDEBC-7903-AC2B-136B-5E71573713CF}" dt="2021-06-03T13:10:17.839" v="1"/>
        <pc:sldMkLst>
          <pc:docMk/>
          <pc:sldMk cId="1260631929" sldId="661"/>
        </pc:sldMkLst>
      </pc:sldChg>
      <pc:sldChg chg="add del">
        <pc:chgData name="Mark Herbert" userId="S::mark@colour-profiling.com::15902831-cc1d-4d1a-b05d-88318b84e529" providerId="AD" clId="Web-{DC9DDEBC-7903-AC2B-136B-5E71573713CF}" dt="2021-06-03T13:10:48.590" v="3"/>
        <pc:sldMkLst>
          <pc:docMk/>
          <pc:sldMk cId="2913569743" sldId="662"/>
        </pc:sldMkLst>
      </pc:sldChg>
    </pc:docChg>
  </pc:docChgLst>
  <pc:docChgLst>
    <pc:chgData name="Daniel Brooks" userId="ff9cde6f-c1b3-47fc-ac58-e71bedd0b91c" providerId="ADAL" clId="{D33EE51A-77E3-483D-ACAD-5B6B0A10125A}"/>
    <pc:docChg chg="modSld">
      <pc:chgData name="Daniel Brooks" userId="ff9cde6f-c1b3-47fc-ac58-e71bedd0b91c" providerId="ADAL" clId="{D33EE51A-77E3-483D-ACAD-5B6B0A10125A}" dt="2021-10-04T08:59:57.346" v="82" actId="14100"/>
      <pc:docMkLst>
        <pc:docMk/>
      </pc:docMkLst>
      <pc:sldChg chg="modSp mod">
        <pc:chgData name="Daniel Brooks" userId="ff9cde6f-c1b3-47fc-ac58-e71bedd0b91c" providerId="ADAL" clId="{D33EE51A-77E3-483D-ACAD-5B6B0A10125A}" dt="2021-10-04T08:59:57.346" v="82" actId="14100"/>
        <pc:sldMkLst>
          <pc:docMk/>
          <pc:sldMk cId="4018422158" sldId="640"/>
        </pc:sldMkLst>
        <pc:spChg chg="mod">
          <ac:chgData name="Daniel Brooks" userId="ff9cde6f-c1b3-47fc-ac58-e71bedd0b91c" providerId="ADAL" clId="{D33EE51A-77E3-483D-ACAD-5B6B0A10125A}" dt="2021-10-04T08:59:54.153" v="81" actId="1076"/>
          <ac:spMkLst>
            <pc:docMk/>
            <pc:sldMk cId="4018422158" sldId="640"/>
            <ac:spMk id="4" creationId="{5323FFED-6210-7543-9B9C-63892E9D1470}"/>
          </ac:spMkLst>
        </pc:spChg>
        <pc:spChg chg="mod">
          <ac:chgData name="Daniel Brooks" userId="ff9cde6f-c1b3-47fc-ac58-e71bedd0b91c" providerId="ADAL" clId="{D33EE51A-77E3-483D-ACAD-5B6B0A10125A}" dt="2021-10-04T08:59:57.346" v="82" actId="14100"/>
          <ac:spMkLst>
            <pc:docMk/>
            <pc:sldMk cId="4018422158" sldId="640"/>
            <ac:spMk id="5" creationId="{540C2F52-C418-8542-85C4-838CC7624AE0}"/>
          </ac:spMkLst>
        </pc:spChg>
      </pc:sldChg>
    </pc:docChg>
  </pc:docChgLst>
  <pc:docChgLst>
    <pc:chgData name="Daniel Brooks" userId="S::daniel@colour-profiling.com::ff9cde6f-c1b3-47fc-ac58-e71bedd0b91c" providerId="AD" clId="Web-{D4AB5EF7-69F8-BFBA-DBFA-F16DA9C43146}"/>
    <pc:docChg chg="modSld">
      <pc:chgData name="Daniel Brooks" userId="S::daniel@colour-profiling.com::ff9cde6f-c1b3-47fc-ac58-e71bedd0b91c" providerId="AD" clId="Web-{D4AB5EF7-69F8-BFBA-DBFA-F16DA9C43146}" dt="2021-08-03T12:43:25.949" v="1" actId="20577"/>
      <pc:docMkLst>
        <pc:docMk/>
      </pc:docMkLst>
      <pc:sldChg chg="modSp">
        <pc:chgData name="Daniel Brooks" userId="S::daniel@colour-profiling.com::ff9cde6f-c1b3-47fc-ac58-e71bedd0b91c" providerId="AD" clId="Web-{D4AB5EF7-69F8-BFBA-DBFA-F16DA9C43146}" dt="2021-08-03T12:43:25.949" v="1" actId="20577"/>
        <pc:sldMkLst>
          <pc:docMk/>
          <pc:sldMk cId="4057260757" sldId="648"/>
        </pc:sldMkLst>
        <pc:spChg chg="mod">
          <ac:chgData name="Daniel Brooks" userId="S::daniel@colour-profiling.com::ff9cde6f-c1b3-47fc-ac58-e71bedd0b91c" providerId="AD" clId="Web-{D4AB5EF7-69F8-BFBA-DBFA-F16DA9C43146}" dt="2021-08-03T12:43:25.949" v="1" actId="20577"/>
          <ac:spMkLst>
            <pc:docMk/>
            <pc:sldMk cId="4057260757" sldId="648"/>
            <ac:spMk id="3" creationId="{E992A3F3-D8E7-6D49-AACA-EDE230592294}"/>
          </ac:spMkLst>
        </pc:spChg>
      </pc:sldChg>
    </pc:docChg>
  </pc:docChgLst>
  <pc:docChgLst>
    <pc:chgData name="Mark Herbert" userId="2018b251-adfe-4d54-a02d-dfee7d4f908f" providerId="ADAL" clId="{6FCD83DE-B791-6841-A522-469A0D18E1C8}"/>
    <pc:docChg chg="addSld modSld">
      <pc:chgData name="Mark Herbert" userId="2018b251-adfe-4d54-a02d-dfee7d4f908f" providerId="ADAL" clId="{6FCD83DE-B791-6841-A522-469A0D18E1C8}" dt="2021-04-20T16:17:30.034" v="0"/>
      <pc:docMkLst>
        <pc:docMk/>
      </pc:docMkLst>
      <pc:sldChg chg="add">
        <pc:chgData name="Mark Herbert" userId="2018b251-adfe-4d54-a02d-dfee7d4f908f" providerId="ADAL" clId="{6FCD83DE-B791-6841-A522-469A0D18E1C8}" dt="2021-04-20T16:17:30.034" v="0"/>
        <pc:sldMkLst>
          <pc:docMk/>
          <pc:sldMk cId="1258444455" sldId="638"/>
        </pc:sldMkLst>
      </pc:sldChg>
    </pc:docChg>
  </pc:docChgLst>
  <pc:docChgLst>
    <pc:chgData name="Mark Herbert" userId="S::mark@colour-profiling.com::15902831-cc1d-4d1a-b05d-88318b84e529" providerId="AD" clId="Web-{EA698F0A-61EF-A0E3-D5E9-26E0E39BE9C1}"/>
    <pc:docChg chg="modSld">
      <pc:chgData name="Mark Herbert" userId="S::mark@colour-profiling.com::15902831-cc1d-4d1a-b05d-88318b84e529" providerId="AD" clId="Web-{EA698F0A-61EF-A0E3-D5E9-26E0E39BE9C1}" dt="2021-06-03T13:08:43.382" v="12" actId="20577"/>
      <pc:docMkLst>
        <pc:docMk/>
      </pc:docMkLst>
      <pc:sldChg chg="modSp">
        <pc:chgData name="Mark Herbert" userId="S::mark@colour-profiling.com::15902831-cc1d-4d1a-b05d-88318b84e529" providerId="AD" clId="Web-{EA698F0A-61EF-A0E3-D5E9-26E0E39BE9C1}" dt="2021-06-03T13:06:51.379" v="7" actId="20577"/>
        <pc:sldMkLst>
          <pc:docMk/>
          <pc:sldMk cId="4073161864" sldId="611"/>
        </pc:sldMkLst>
        <pc:spChg chg="mod">
          <ac:chgData name="Mark Herbert" userId="S::mark@colour-profiling.com::15902831-cc1d-4d1a-b05d-88318b84e529" providerId="AD" clId="Web-{EA698F0A-61EF-A0E3-D5E9-26E0E39BE9C1}" dt="2021-06-03T13:06:51.379" v="7" actId="20577"/>
          <ac:spMkLst>
            <pc:docMk/>
            <pc:sldMk cId="4073161864" sldId="611"/>
            <ac:spMk id="3" creationId="{E992A3F3-D8E7-6D49-AACA-EDE230592294}"/>
          </ac:spMkLst>
        </pc:spChg>
      </pc:sldChg>
      <pc:sldChg chg="modSp">
        <pc:chgData name="Mark Herbert" userId="S::mark@colour-profiling.com::15902831-cc1d-4d1a-b05d-88318b84e529" providerId="AD" clId="Web-{EA698F0A-61EF-A0E3-D5E9-26E0E39BE9C1}" dt="2021-06-03T13:08:43.382" v="12" actId="20577"/>
        <pc:sldMkLst>
          <pc:docMk/>
          <pc:sldMk cId="803799080" sldId="644"/>
        </pc:sldMkLst>
        <pc:spChg chg="mod">
          <ac:chgData name="Mark Herbert" userId="S::mark@colour-profiling.com::15902831-cc1d-4d1a-b05d-88318b84e529" providerId="AD" clId="Web-{EA698F0A-61EF-A0E3-D5E9-26E0E39BE9C1}" dt="2021-06-03T13:08:43.382" v="12" actId="20577"/>
          <ac:spMkLst>
            <pc:docMk/>
            <pc:sldMk cId="803799080" sldId="644"/>
            <ac:spMk id="6" creationId="{C41A4ACA-164D-1D45-BE9D-20D2D3F76C14}"/>
          </ac:spMkLst>
        </pc:spChg>
      </pc:sldChg>
    </pc:docChg>
  </pc:docChgLst>
  <pc:docChgLst>
    <pc:chgData name="Mark Herbert" userId="S::mark@colour-profiling.com::15902831-cc1d-4d1a-b05d-88318b84e529" providerId="AD" clId="Web-{02759507-BF91-304A-5354-2565C04B015B}"/>
    <pc:docChg chg="addSld delSld modSld">
      <pc:chgData name="Mark Herbert" userId="S::mark@colour-profiling.com::15902831-cc1d-4d1a-b05d-88318b84e529" providerId="AD" clId="Web-{02759507-BF91-304A-5354-2565C04B015B}" dt="2021-07-28T15:32:41.696" v="96"/>
      <pc:docMkLst>
        <pc:docMk/>
      </pc:docMkLst>
      <pc:sldChg chg="del">
        <pc:chgData name="Mark Herbert" userId="S::mark@colour-profiling.com::15902831-cc1d-4d1a-b05d-88318b84e529" providerId="AD" clId="Web-{02759507-BF91-304A-5354-2565C04B015B}" dt="2021-07-28T15:28:12.626" v="77"/>
        <pc:sldMkLst>
          <pc:docMk/>
          <pc:sldMk cId="487046051" sldId="372"/>
        </pc:sldMkLst>
      </pc:sldChg>
      <pc:sldChg chg="modNotes">
        <pc:chgData name="Mark Herbert" userId="S::mark@colour-profiling.com::15902831-cc1d-4d1a-b05d-88318b84e529" providerId="AD" clId="Web-{02759507-BF91-304A-5354-2565C04B015B}" dt="2021-07-28T15:31:41.710" v="89"/>
        <pc:sldMkLst>
          <pc:docMk/>
          <pc:sldMk cId="2196014967" sldId="394"/>
        </pc:sldMkLst>
      </pc:sldChg>
      <pc:sldChg chg="del">
        <pc:chgData name="Mark Herbert" userId="S::mark@colour-profiling.com::15902831-cc1d-4d1a-b05d-88318b84e529" providerId="AD" clId="Web-{02759507-BF91-304A-5354-2565C04B015B}" dt="2021-07-28T15:32:38.602" v="93"/>
        <pc:sldMkLst>
          <pc:docMk/>
          <pc:sldMk cId="3171067781" sldId="612"/>
        </pc:sldMkLst>
      </pc:sldChg>
      <pc:sldChg chg="del">
        <pc:chgData name="Mark Herbert" userId="S::mark@colour-profiling.com::15902831-cc1d-4d1a-b05d-88318b84e529" providerId="AD" clId="Web-{02759507-BF91-304A-5354-2565C04B015B}" dt="2021-07-28T15:32:41.696" v="96"/>
        <pc:sldMkLst>
          <pc:docMk/>
          <pc:sldMk cId="607743501" sldId="615"/>
        </pc:sldMkLst>
      </pc:sldChg>
      <pc:sldChg chg="del">
        <pc:chgData name="Mark Herbert" userId="S::mark@colour-profiling.com::15902831-cc1d-4d1a-b05d-88318b84e529" providerId="AD" clId="Web-{02759507-BF91-304A-5354-2565C04B015B}" dt="2021-07-28T15:32:23.758" v="92"/>
        <pc:sldMkLst>
          <pc:docMk/>
          <pc:sldMk cId="1258444455" sldId="638"/>
        </pc:sldMkLst>
      </pc:sldChg>
      <pc:sldChg chg="add del">
        <pc:chgData name="Mark Herbert" userId="S::mark@colour-profiling.com::15902831-cc1d-4d1a-b05d-88318b84e529" providerId="AD" clId="Web-{02759507-BF91-304A-5354-2565C04B015B}" dt="2021-07-28T15:32:18.008" v="91"/>
        <pc:sldMkLst>
          <pc:docMk/>
          <pc:sldMk cId="363581858" sldId="645"/>
        </pc:sldMkLst>
      </pc:sldChg>
      <pc:sldChg chg="del">
        <pc:chgData name="Mark Herbert" userId="S::mark@colour-profiling.com::15902831-cc1d-4d1a-b05d-88318b84e529" providerId="AD" clId="Web-{02759507-BF91-304A-5354-2565C04B015B}" dt="2021-07-28T15:32:40.633" v="95"/>
        <pc:sldMkLst>
          <pc:docMk/>
          <pc:sldMk cId="2179330267" sldId="651"/>
        </pc:sldMkLst>
      </pc:sldChg>
      <pc:sldChg chg="del">
        <pc:chgData name="Mark Herbert" userId="S::mark@colour-profiling.com::15902831-cc1d-4d1a-b05d-88318b84e529" providerId="AD" clId="Web-{02759507-BF91-304A-5354-2565C04B015B}" dt="2021-07-28T15:32:39.883" v="94"/>
        <pc:sldMkLst>
          <pc:docMk/>
          <pc:sldMk cId="2236447133" sldId="655"/>
        </pc:sldMkLst>
      </pc:sldChg>
    </pc:docChg>
  </pc:docChgLst>
  <pc:docChgLst>
    <pc:chgData name="Mark Herbert" userId="2018b251-adfe-4d54-a02d-dfee7d4f908f" providerId="ADAL" clId="{9C43FFFA-D050-E046-8E1D-DB0E92CD7E3B}"/>
    <pc:docChg chg="undo custSel addSld delSld modSld">
      <pc:chgData name="Mark Herbert" userId="2018b251-adfe-4d54-a02d-dfee7d4f908f" providerId="ADAL" clId="{9C43FFFA-D050-E046-8E1D-DB0E92CD7E3B}" dt="2021-04-15T14:05:03.962" v="1319"/>
      <pc:docMkLst>
        <pc:docMk/>
      </pc:docMkLst>
      <pc:sldChg chg="addSp delSp modSp add mod">
        <pc:chgData name="Mark Herbert" userId="2018b251-adfe-4d54-a02d-dfee7d4f908f" providerId="ADAL" clId="{9C43FFFA-D050-E046-8E1D-DB0E92CD7E3B}" dt="2021-04-15T13:33:55.650" v="607" actId="1076"/>
        <pc:sldMkLst>
          <pc:docMk/>
          <pc:sldMk cId="3539193389" sldId="371"/>
        </pc:sldMkLst>
        <pc:spChg chg="mod">
          <ac:chgData name="Mark Herbert" userId="2018b251-adfe-4d54-a02d-dfee7d4f908f" providerId="ADAL" clId="{9C43FFFA-D050-E046-8E1D-DB0E92CD7E3B}" dt="2021-04-15T13:33:55.650" v="607" actId="1076"/>
          <ac:spMkLst>
            <pc:docMk/>
            <pc:sldMk cId="3539193389" sldId="371"/>
            <ac:spMk id="5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7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8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9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0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1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2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3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4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5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6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7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8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9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3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4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5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6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7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8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9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30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31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32" creationId="{86871956-C17A-0F46-8252-A4C29685FD7A}"/>
          </ac:spMkLst>
        </pc:spChg>
        <pc:spChg chg="del">
          <ac:chgData name="Mark Herbert" userId="2018b251-adfe-4d54-a02d-dfee7d4f908f" providerId="ADAL" clId="{9C43FFFA-D050-E046-8E1D-DB0E92CD7E3B}" dt="2021-04-15T13:27:43.971" v="475" actId="478"/>
          <ac:spMkLst>
            <pc:docMk/>
            <pc:sldMk cId="3539193389" sldId="371"/>
            <ac:spMk id="33" creationId="{12BC06A9-8034-1548-AFD5-3C64785FF342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37" creationId="{8922EB60-E004-6D47-A097-4A70E49A1B76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38" creationId="{3EAA3711-C32A-C147-9C56-193AE2D12C02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39" creationId="{C6A4E2D0-5BE3-2E45-842B-E7FA4E453A2C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0" creationId="{AA0174FD-6FF3-A345-A4A3-AC7EE261DF60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1" creationId="{4E74AF16-58E6-274D-AB7F-630B4E4292A5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2" creationId="{7B0AAD85-044F-B14E-895F-53C8006EB241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3" creationId="{0E72C723-8779-1149-AFA6-A8AB6458FF71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4" creationId="{FA0AC7AC-4F8F-2F49-B7C4-BC05708735C7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5" creationId="{A1C55466-CAB8-7749-9D7D-BE9DFEF63F08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6" creationId="{6BC72EE3-A6ED-3D43-873C-0074811A627A}"/>
          </ac:spMkLst>
        </pc:spChg>
        <pc:grpChg chg="del">
          <ac:chgData name="Mark Herbert" userId="2018b251-adfe-4d54-a02d-dfee7d4f908f" providerId="ADAL" clId="{9C43FFFA-D050-E046-8E1D-DB0E92CD7E3B}" dt="2021-04-15T13:32:58.710" v="605" actId="478"/>
          <ac:grpSpMkLst>
            <pc:docMk/>
            <pc:sldMk cId="3539193389" sldId="371"/>
            <ac:grpSpMk id="2" creationId="{4AE7C65B-7FAE-B346-943F-F2D12AFC134E}"/>
          </ac:grpSpMkLst>
        </pc:grpChg>
        <pc:picChg chg="del">
          <ac:chgData name="Mark Herbert" userId="2018b251-adfe-4d54-a02d-dfee7d4f908f" providerId="ADAL" clId="{9C43FFFA-D050-E046-8E1D-DB0E92CD7E3B}" dt="2021-04-15T13:29:49.920" v="536" actId="478"/>
          <ac:picMkLst>
            <pc:docMk/>
            <pc:sldMk cId="3539193389" sldId="371"/>
            <ac:picMk id="34" creationId="{AB8775FF-CF8F-8C40-A126-721A9BA6622E}"/>
          </ac:picMkLst>
        </pc:picChg>
        <pc:picChg chg="add mod">
          <ac:chgData name="Mark Herbert" userId="2018b251-adfe-4d54-a02d-dfee7d4f908f" providerId="ADAL" clId="{9C43FFFA-D050-E046-8E1D-DB0E92CD7E3B}" dt="2021-04-15T13:27:49.551" v="479" actId="1035"/>
          <ac:picMkLst>
            <pc:docMk/>
            <pc:sldMk cId="3539193389" sldId="371"/>
            <ac:picMk id="35" creationId="{D641F23D-FC8A-6D49-B736-8BEB2AA2DD88}"/>
          </ac:picMkLst>
        </pc:picChg>
        <pc:picChg chg="add mod">
          <ac:chgData name="Mark Herbert" userId="2018b251-adfe-4d54-a02d-dfee7d4f908f" providerId="ADAL" clId="{9C43FFFA-D050-E046-8E1D-DB0E92CD7E3B}" dt="2021-04-15T13:29:50.783" v="537"/>
          <ac:picMkLst>
            <pc:docMk/>
            <pc:sldMk cId="3539193389" sldId="371"/>
            <ac:picMk id="36" creationId="{64D171FA-CB10-C045-AE6D-120141BC6C37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29:20.733" v="525" actId="167"/>
        <pc:sldMkLst>
          <pc:docMk/>
          <pc:sldMk cId="487046051" sldId="372"/>
        </pc:sldMkLst>
        <pc:picChg chg="add mod">
          <ac:chgData name="Mark Herbert" userId="2018b251-adfe-4d54-a02d-dfee7d4f908f" providerId="ADAL" clId="{9C43FFFA-D050-E046-8E1D-DB0E92CD7E3B}" dt="2021-04-15T13:29:20.733" v="525" actId="167"/>
          <ac:picMkLst>
            <pc:docMk/>
            <pc:sldMk cId="487046051" sldId="372"/>
            <ac:picMk id="7" creationId="{86F3E36E-69E4-3045-BD6E-ECE7F713A3C3}"/>
          </ac:picMkLst>
        </pc:picChg>
        <pc:picChg chg="del">
          <ac:chgData name="Mark Herbert" userId="2018b251-adfe-4d54-a02d-dfee7d4f908f" providerId="ADAL" clId="{9C43FFFA-D050-E046-8E1D-DB0E92CD7E3B}" dt="2021-04-15T13:29:19.743" v="523" actId="478"/>
          <ac:picMkLst>
            <pc:docMk/>
            <pc:sldMk cId="487046051" sldId="372"/>
            <ac:picMk id="477" creationId="{00000000-0000-0000-0000-00000000000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29:17.512" v="522" actId="167"/>
        <pc:sldMkLst>
          <pc:docMk/>
          <pc:sldMk cId="2196014967" sldId="394"/>
        </pc:sldMkLst>
        <pc:picChg chg="add mod">
          <ac:chgData name="Mark Herbert" userId="2018b251-adfe-4d54-a02d-dfee7d4f908f" providerId="ADAL" clId="{9C43FFFA-D050-E046-8E1D-DB0E92CD7E3B}" dt="2021-04-15T13:29:17.512" v="522" actId="167"/>
          <ac:picMkLst>
            <pc:docMk/>
            <pc:sldMk cId="2196014967" sldId="394"/>
            <ac:picMk id="7" creationId="{4E5CA05D-4179-8645-86DD-EA3B3A6304D8}"/>
          </ac:picMkLst>
        </pc:picChg>
        <pc:picChg chg="del">
          <ac:chgData name="Mark Herbert" userId="2018b251-adfe-4d54-a02d-dfee7d4f908f" providerId="ADAL" clId="{9C43FFFA-D050-E046-8E1D-DB0E92CD7E3B}" dt="2021-04-15T13:29:16.538" v="520" actId="478"/>
          <ac:picMkLst>
            <pc:docMk/>
            <pc:sldMk cId="2196014967" sldId="394"/>
            <ac:picMk id="471" creationId="{00000000-0000-0000-0000-00000000000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58:15.790" v="1053" actId="1076"/>
        <pc:sldMkLst>
          <pc:docMk/>
          <pc:sldMk cId="3046338674" sldId="608"/>
        </pc:sldMkLst>
        <pc:spChg chg="mod topLvl">
          <ac:chgData name="Mark Herbert" userId="2018b251-adfe-4d54-a02d-dfee7d4f908f" providerId="ADAL" clId="{9C43FFFA-D050-E046-8E1D-DB0E92CD7E3B}" dt="2021-04-15T13:57:45.394" v="1047" actId="1076"/>
          <ac:spMkLst>
            <pc:docMk/>
            <pc:sldMk cId="3046338674" sldId="608"/>
            <ac:spMk id="7" creationId="{337698DB-FCCB-8D41-BBD8-3F42AFD4CD6D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8" creationId="{BBDA1A57-3FA1-1E48-9EB3-1760BA871880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9" creationId="{34AC72B6-B024-144D-B640-8B039458D03D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0" creationId="{9C6E36D9-374C-6B4E-A6B2-521883C2C2E9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1" creationId="{07C0BBA2-4414-CA4A-846D-C4B84B8915A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2" creationId="{0606DD3D-AF07-8045-84A5-4CF6C865E280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3" creationId="{50FF2880-688D-A645-94D6-84C06FC87241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4" creationId="{9151D471-C5BE-AD42-AA3F-FE54F51508A1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5" creationId="{5B26642C-14C4-F448-9616-10CEB3F551F2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6" creationId="{0C05C4CE-942C-1E4C-8155-9AA27B24D36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7" creationId="{1E5C23B9-F1B0-254E-952F-652BE62C343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8" creationId="{501DA807-067C-1A49-B4CA-D308CBEA823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9" creationId="{5CBF3C6C-BC36-894B-8F0C-32B8560DEDA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20" creationId="{AFB54904-1CA7-E840-91DD-3EDA0338EC65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21" creationId="{0792A385-3C3B-3346-B4B8-6D02F8E08052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22" creationId="{8DBA2513-40AC-5742-A1F1-8D732FBA394A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23" creationId="{5771EB4D-EC13-2F4A-B269-7F012E3C25C2}"/>
          </ac:spMkLst>
        </pc:spChg>
        <pc:spChg chg="mod topLvl">
          <ac:chgData name="Mark Herbert" userId="2018b251-adfe-4d54-a02d-dfee7d4f908f" providerId="ADAL" clId="{9C43FFFA-D050-E046-8E1D-DB0E92CD7E3B}" dt="2021-04-15T13:58:15.790" v="1053" actId="1076"/>
          <ac:spMkLst>
            <pc:docMk/>
            <pc:sldMk cId="3046338674" sldId="608"/>
            <ac:spMk id="24" creationId="{BAE1E52D-8A56-8E4D-B341-13C3494EF639}"/>
          </ac:spMkLst>
        </pc:spChg>
        <pc:spChg chg="mod topLvl">
          <ac:chgData name="Mark Herbert" userId="2018b251-adfe-4d54-a02d-dfee7d4f908f" providerId="ADAL" clId="{9C43FFFA-D050-E046-8E1D-DB0E92CD7E3B}" dt="2021-04-15T13:58:11.906" v="1052" actId="1076"/>
          <ac:spMkLst>
            <pc:docMk/>
            <pc:sldMk cId="3046338674" sldId="608"/>
            <ac:spMk id="25" creationId="{4EF2E2C4-A4EC-C349-AFBF-AC16FB8A09ED}"/>
          </ac:spMkLst>
        </pc:spChg>
        <pc:spChg chg="mod topLvl">
          <ac:chgData name="Mark Herbert" userId="2018b251-adfe-4d54-a02d-dfee7d4f908f" providerId="ADAL" clId="{9C43FFFA-D050-E046-8E1D-DB0E92CD7E3B}" dt="2021-04-15T13:57:49.370" v="1048" actId="1076"/>
          <ac:spMkLst>
            <pc:docMk/>
            <pc:sldMk cId="3046338674" sldId="608"/>
            <ac:spMk id="26" creationId="{7DB923BB-2BAD-AE42-B29A-7459B6C3D4DC}"/>
          </ac:spMkLst>
        </pc:spChg>
        <pc:spChg chg="mod topLvl">
          <ac:chgData name="Mark Herbert" userId="2018b251-adfe-4d54-a02d-dfee7d4f908f" providerId="ADAL" clId="{9C43FFFA-D050-E046-8E1D-DB0E92CD7E3B}" dt="2021-04-15T13:57:55.198" v="1049" actId="1076"/>
          <ac:spMkLst>
            <pc:docMk/>
            <pc:sldMk cId="3046338674" sldId="608"/>
            <ac:spMk id="27" creationId="{4529B168-D947-CA4F-AEB7-259B46D36D17}"/>
          </ac:spMkLst>
        </pc:spChg>
        <pc:spChg chg="del mod topLvl">
          <ac:chgData name="Mark Herbert" userId="2018b251-adfe-4d54-a02d-dfee7d4f908f" providerId="ADAL" clId="{9C43FFFA-D050-E046-8E1D-DB0E92CD7E3B}" dt="2021-04-15T13:57:18.710" v="1043" actId="478"/>
          <ac:spMkLst>
            <pc:docMk/>
            <pc:sldMk cId="3046338674" sldId="608"/>
            <ac:spMk id="32" creationId="{A09DA0FB-D751-4847-818B-D30E746579C6}"/>
          </ac:spMkLst>
        </pc:spChg>
        <pc:spChg chg="del mod">
          <ac:chgData name="Mark Herbert" userId="2018b251-adfe-4d54-a02d-dfee7d4f908f" providerId="ADAL" clId="{9C43FFFA-D050-E046-8E1D-DB0E92CD7E3B}" dt="2021-04-15T13:57:18.710" v="1043" actId="478"/>
          <ac:spMkLst>
            <pc:docMk/>
            <pc:sldMk cId="3046338674" sldId="608"/>
            <ac:spMk id="33" creationId="{F83A160C-0CCC-804B-B886-0AEC9D53AB12}"/>
          </ac:spMkLst>
        </pc:spChg>
        <pc:spChg chg="del mod">
          <ac:chgData name="Mark Herbert" userId="2018b251-adfe-4d54-a02d-dfee7d4f908f" providerId="ADAL" clId="{9C43FFFA-D050-E046-8E1D-DB0E92CD7E3B}" dt="2021-04-15T13:57:18.710" v="1043" actId="478"/>
          <ac:spMkLst>
            <pc:docMk/>
            <pc:sldMk cId="3046338674" sldId="608"/>
            <ac:spMk id="34" creationId="{468D6EED-2285-0F40-858D-5A95A54B0A8C}"/>
          </ac:spMkLst>
        </pc:spChg>
        <pc:spChg chg="del mod">
          <ac:chgData name="Mark Herbert" userId="2018b251-adfe-4d54-a02d-dfee7d4f908f" providerId="ADAL" clId="{9C43FFFA-D050-E046-8E1D-DB0E92CD7E3B}" dt="2021-04-15T13:57:18.710" v="1043" actId="478"/>
          <ac:spMkLst>
            <pc:docMk/>
            <pc:sldMk cId="3046338674" sldId="608"/>
            <ac:spMk id="35" creationId="{F6965518-02B1-9D4E-8927-26443ADB2266}"/>
          </ac:spMkLst>
        </pc:spChg>
        <pc:grpChg chg="del">
          <ac:chgData name="Mark Herbert" userId="2018b251-adfe-4d54-a02d-dfee7d4f908f" providerId="ADAL" clId="{9C43FFFA-D050-E046-8E1D-DB0E92CD7E3B}" dt="2021-04-15T13:56:47.540" v="1037" actId="165"/>
          <ac:grpSpMkLst>
            <pc:docMk/>
            <pc:sldMk cId="3046338674" sldId="608"/>
            <ac:grpSpMk id="5" creationId="{1C8C6E85-795D-5A4D-B9ED-0462CB807529}"/>
          </ac:grpSpMkLst>
        </pc:grpChg>
        <pc:grpChg chg="add del mod">
          <ac:chgData name="Mark Herbert" userId="2018b251-adfe-4d54-a02d-dfee7d4f908f" providerId="ADAL" clId="{9C43FFFA-D050-E046-8E1D-DB0E92CD7E3B}" dt="2021-04-15T13:57:18.710" v="1043" actId="478"/>
          <ac:grpSpMkLst>
            <pc:docMk/>
            <pc:sldMk cId="3046338674" sldId="608"/>
            <ac:grpSpMk id="30" creationId="{C9CF9099-FBBF-AC4D-93B4-E316BF983C76}"/>
          </ac:grpSpMkLst>
        </pc:grpChg>
        <pc:picChg chg="del">
          <ac:chgData name="Mark Herbert" userId="2018b251-adfe-4d54-a02d-dfee7d4f908f" providerId="ADAL" clId="{9C43FFFA-D050-E046-8E1D-DB0E92CD7E3B}" dt="2021-04-15T13:28:56.145" v="505" actId="478"/>
          <ac:picMkLst>
            <pc:docMk/>
            <pc:sldMk cId="3046338674" sldId="608"/>
            <ac:picMk id="2" creationId="{FE5701B8-AFF8-5245-9CE7-83D74ECC4144}"/>
          </ac:picMkLst>
        </pc:picChg>
        <pc:picChg chg="del mod topLvl">
          <ac:chgData name="Mark Herbert" userId="2018b251-adfe-4d54-a02d-dfee7d4f908f" providerId="ADAL" clId="{9C43FFFA-D050-E046-8E1D-DB0E92CD7E3B}" dt="2021-04-15T13:56:54.974" v="1038" actId="478"/>
          <ac:picMkLst>
            <pc:docMk/>
            <pc:sldMk cId="3046338674" sldId="608"/>
            <ac:picMk id="6" creationId="{E6750D9B-BC05-454C-8A11-D3237EA5C19B}"/>
          </ac:picMkLst>
        </pc:picChg>
        <pc:picChg chg="add mod">
          <ac:chgData name="Mark Herbert" userId="2018b251-adfe-4d54-a02d-dfee7d4f908f" providerId="ADAL" clId="{9C43FFFA-D050-E046-8E1D-DB0E92CD7E3B}" dt="2021-04-15T13:57:04.674" v="1040" actId="1076"/>
          <ac:picMkLst>
            <pc:docMk/>
            <pc:sldMk cId="3046338674" sldId="608"/>
            <ac:picMk id="29" creationId="{5D8D87AE-701A-3A41-AFE0-F8CABE530542}"/>
          </ac:picMkLst>
        </pc:picChg>
        <pc:picChg chg="mod topLvl">
          <ac:chgData name="Mark Herbert" userId="2018b251-adfe-4d54-a02d-dfee7d4f908f" providerId="ADAL" clId="{9C43FFFA-D050-E046-8E1D-DB0E92CD7E3B}" dt="2021-04-15T13:57:26.444" v="1044" actId="1076"/>
          <ac:picMkLst>
            <pc:docMk/>
            <pc:sldMk cId="3046338674" sldId="608"/>
            <ac:picMk id="31" creationId="{9FD27413-73D2-844F-8E01-CB61BCF216EF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30:27.342" v="543"/>
        <pc:sldMkLst>
          <pc:docMk/>
          <pc:sldMk cId="3301908370" sldId="610"/>
        </pc:sldMkLst>
        <pc:picChg chg="del">
          <ac:chgData name="Mark Herbert" userId="2018b251-adfe-4d54-a02d-dfee7d4f908f" providerId="ADAL" clId="{9C43FFFA-D050-E046-8E1D-DB0E92CD7E3B}" dt="2021-04-15T13:29:28.096" v="529" actId="478"/>
          <ac:picMkLst>
            <pc:docMk/>
            <pc:sldMk cId="3301908370" sldId="610"/>
            <ac:picMk id="2" creationId="{3227186A-0C55-4DAE-B8B1-78E78441CE5D}"/>
          </ac:picMkLst>
        </pc:picChg>
        <pc:picChg chg="del">
          <ac:chgData name="Mark Herbert" userId="2018b251-adfe-4d54-a02d-dfee7d4f908f" providerId="ADAL" clId="{9C43FFFA-D050-E046-8E1D-DB0E92CD7E3B}" dt="2021-04-15T13:30:26.794" v="542" actId="478"/>
          <ac:picMkLst>
            <pc:docMk/>
            <pc:sldMk cId="3301908370" sldId="610"/>
            <ac:picMk id="9" creationId="{1C55485B-56F5-EA4B-A66F-F50AA937654A}"/>
          </ac:picMkLst>
        </pc:picChg>
        <pc:picChg chg="add mod">
          <ac:chgData name="Mark Herbert" userId="2018b251-adfe-4d54-a02d-dfee7d4f908f" providerId="ADAL" clId="{9C43FFFA-D050-E046-8E1D-DB0E92CD7E3B}" dt="2021-04-15T13:29:29.181" v="531" actId="167"/>
          <ac:picMkLst>
            <pc:docMk/>
            <pc:sldMk cId="3301908370" sldId="610"/>
            <ac:picMk id="17" creationId="{A5F3741D-5642-A04A-BD29-27C2EA87C6B1}"/>
          </ac:picMkLst>
        </pc:picChg>
        <pc:picChg chg="add mod">
          <ac:chgData name="Mark Herbert" userId="2018b251-adfe-4d54-a02d-dfee7d4f908f" providerId="ADAL" clId="{9C43FFFA-D050-E046-8E1D-DB0E92CD7E3B}" dt="2021-04-15T13:30:27.342" v="543"/>
          <ac:picMkLst>
            <pc:docMk/>
            <pc:sldMk cId="3301908370" sldId="610"/>
            <ac:picMk id="19" creationId="{73581AD4-B45D-6C4E-A211-334DEC67B1CE}"/>
          </ac:picMkLst>
        </pc:picChg>
      </pc:sldChg>
      <pc:sldChg chg="modSp mod">
        <pc:chgData name="Mark Herbert" userId="2018b251-adfe-4d54-a02d-dfee7d4f908f" providerId="ADAL" clId="{9C43FFFA-D050-E046-8E1D-DB0E92CD7E3B}" dt="2021-03-30T14:09:00.011" v="287" actId="1076"/>
        <pc:sldMkLst>
          <pc:docMk/>
          <pc:sldMk cId="4073161864" sldId="611"/>
        </pc:sldMkLst>
        <pc:spChg chg="mod">
          <ac:chgData name="Mark Herbert" userId="2018b251-adfe-4d54-a02d-dfee7d4f908f" providerId="ADAL" clId="{9C43FFFA-D050-E046-8E1D-DB0E92CD7E3B}" dt="2021-03-30T14:08:55.429" v="286" actId="20577"/>
          <ac:spMkLst>
            <pc:docMk/>
            <pc:sldMk cId="4073161864" sldId="611"/>
            <ac:spMk id="3" creationId="{E992A3F3-D8E7-6D49-AACA-EDE230592294}"/>
          </ac:spMkLst>
        </pc:spChg>
        <pc:spChg chg="mod">
          <ac:chgData name="Mark Herbert" userId="2018b251-adfe-4d54-a02d-dfee7d4f908f" providerId="ADAL" clId="{9C43FFFA-D050-E046-8E1D-DB0E92CD7E3B}" dt="2021-03-30T14:09:00.011" v="287" actId="1076"/>
          <ac:spMkLst>
            <pc:docMk/>
            <pc:sldMk cId="4073161864" sldId="611"/>
            <ac:spMk id="7" creationId="{5ED65A5C-E91F-CB49-A34D-417E99191428}"/>
          </ac:spMkLst>
        </pc:spChg>
      </pc:sldChg>
      <pc:sldChg chg="modSp mod">
        <pc:chgData name="Mark Herbert" userId="2018b251-adfe-4d54-a02d-dfee7d4f908f" providerId="ADAL" clId="{9C43FFFA-D050-E046-8E1D-DB0E92CD7E3B}" dt="2021-04-15T13:37:02.724" v="645" actId="179"/>
        <pc:sldMkLst>
          <pc:docMk/>
          <pc:sldMk cId="3171067781" sldId="612"/>
        </pc:sldMkLst>
        <pc:spChg chg="mod">
          <ac:chgData name="Mark Herbert" userId="2018b251-adfe-4d54-a02d-dfee7d4f908f" providerId="ADAL" clId="{9C43FFFA-D050-E046-8E1D-DB0E92CD7E3B}" dt="2021-04-15T13:37:02.724" v="645" actId="179"/>
          <ac:spMkLst>
            <pc:docMk/>
            <pc:sldMk cId="3171067781" sldId="612"/>
            <ac:spMk id="11" creationId="{EB9AFC0E-4553-2C4C-986A-1ACE72A9960B}"/>
          </ac:spMkLst>
        </pc:spChg>
        <pc:picChg chg="mod">
          <ac:chgData name="Mark Herbert" userId="2018b251-adfe-4d54-a02d-dfee7d4f908f" providerId="ADAL" clId="{9C43FFFA-D050-E046-8E1D-DB0E92CD7E3B}" dt="2021-04-15T13:36:43.656" v="641" actId="1076"/>
          <ac:picMkLst>
            <pc:docMk/>
            <pc:sldMk cId="3171067781" sldId="612"/>
            <ac:picMk id="6" creationId="{76ADB8D1-45B0-B243-A61E-F17CECE6A43D}"/>
          </ac:picMkLst>
        </pc:picChg>
      </pc:sldChg>
      <pc:sldChg chg="addSp delSp modSp mod delAnim">
        <pc:chgData name="Mark Herbert" userId="2018b251-adfe-4d54-a02d-dfee7d4f908f" providerId="ADAL" clId="{9C43FFFA-D050-E046-8E1D-DB0E92CD7E3B}" dt="2021-04-15T13:45:58.193" v="839" actId="113"/>
        <pc:sldMkLst>
          <pc:docMk/>
          <pc:sldMk cId="607743501" sldId="615"/>
        </pc:sldMkLst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6" creationId="{53099CAD-FD54-C948-B37C-1F883D19B3D7}"/>
          </ac:spMkLst>
        </pc:spChg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8" creationId="{081DC842-1F4B-014A-A4D2-58F577712A4D}"/>
          </ac:spMkLst>
        </pc:spChg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9" creationId="{8D313CC6-3400-AD4D-88A5-1CE2B9336030}"/>
          </ac:spMkLst>
        </pc:spChg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10" creationId="{38AA9856-2B84-0341-8F2F-4BEB34B9B011}"/>
          </ac:spMkLst>
        </pc:spChg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11" creationId="{D516BDBC-0463-1746-8675-BB49D370081E}"/>
          </ac:spMkLst>
        </pc:spChg>
        <pc:spChg chg="del topLvl">
          <ac:chgData name="Mark Herbert" userId="2018b251-adfe-4d54-a02d-dfee7d4f908f" providerId="ADAL" clId="{9C43FFFA-D050-E046-8E1D-DB0E92CD7E3B}" dt="2021-04-15T13:43:45.066" v="822" actId="21"/>
          <ac:spMkLst>
            <pc:docMk/>
            <pc:sldMk cId="607743501" sldId="615"/>
            <ac:spMk id="17" creationId="{96D2380E-55C6-DF4D-9C53-AE2699614A4F}"/>
          </ac:spMkLst>
        </pc:spChg>
        <pc:spChg chg="del topLvl">
          <ac:chgData name="Mark Herbert" userId="2018b251-adfe-4d54-a02d-dfee7d4f908f" providerId="ADAL" clId="{9C43FFFA-D050-E046-8E1D-DB0E92CD7E3B}" dt="2021-04-15T13:43:45.066" v="822" actId="21"/>
          <ac:spMkLst>
            <pc:docMk/>
            <pc:sldMk cId="607743501" sldId="615"/>
            <ac:spMk id="18" creationId="{111ABCB7-16B6-AB4C-BED5-5C1F89D8062C}"/>
          </ac:spMkLst>
        </pc:spChg>
        <pc:spChg chg="del">
          <ac:chgData name="Mark Herbert" userId="2018b251-adfe-4d54-a02d-dfee7d4f908f" providerId="ADAL" clId="{9C43FFFA-D050-E046-8E1D-DB0E92CD7E3B}" dt="2021-04-15T13:43:45.066" v="822" actId="21"/>
          <ac:spMkLst>
            <pc:docMk/>
            <pc:sldMk cId="607743501" sldId="615"/>
            <ac:spMk id="19" creationId="{4D2F7C9B-CC61-4A4E-8E58-7A658486E5C1}"/>
          </ac:spMkLst>
        </pc:spChg>
        <pc:spChg chg="del">
          <ac:chgData name="Mark Herbert" userId="2018b251-adfe-4d54-a02d-dfee7d4f908f" providerId="ADAL" clId="{9C43FFFA-D050-E046-8E1D-DB0E92CD7E3B}" dt="2021-04-15T13:43:45.066" v="822" actId="21"/>
          <ac:spMkLst>
            <pc:docMk/>
            <pc:sldMk cId="607743501" sldId="615"/>
            <ac:spMk id="20" creationId="{738D7003-5221-3E43-BF8E-DC4B5A95C0F9}"/>
          </ac:spMkLst>
        </pc:spChg>
        <pc:spChg chg="mod">
          <ac:chgData name="Mark Herbert" userId="2018b251-adfe-4d54-a02d-dfee7d4f908f" providerId="ADAL" clId="{9C43FFFA-D050-E046-8E1D-DB0E92CD7E3B}" dt="2021-04-15T13:45:58.193" v="839" actId="113"/>
          <ac:spMkLst>
            <pc:docMk/>
            <pc:sldMk cId="607743501" sldId="615"/>
            <ac:spMk id="22" creationId="{B547D42F-199A-0144-B0C1-1946E4C4E33A}"/>
          </ac:spMkLst>
        </pc:spChg>
        <pc:spChg chg="add del mod topLvl">
          <ac:chgData name="Mark Herbert" userId="2018b251-adfe-4d54-a02d-dfee7d4f908f" providerId="ADAL" clId="{9C43FFFA-D050-E046-8E1D-DB0E92CD7E3B}" dt="2021-04-15T13:45:30.411" v="834" actId="478"/>
          <ac:spMkLst>
            <pc:docMk/>
            <pc:sldMk cId="607743501" sldId="615"/>
            <ac:spMk id="25" creationId="{7499E830-6B44-134C-AE82-68B5BE08B653}"/>
          </ac:spMkLst>
        </pc:spChg>
        <pc:spChg chg="add del mod">
          <ac:chgData name="Mark Herbert" userId="2018b251-adfe-4d54-a02d-dfee7d4f908f" providerId="ADAL" clId="{9C43FFFA-D050-E046-8E1D-DB0E92CD7E3B}" dt="2021-04-15T13:45:30.411" v="834" actId="478"/>
          <ac:spMkLst>
            <pc:docMk/>
            <pc:sldMk cId="607743501" sldId="615"/>
            <ac:spMk id="26" creationId="{07E6C2B7-D29B-C847-921E-C66117434213}"/>
          </ac:spMkLst>
        </pc:spChg>
        <pc:spChg chg="add del mod">
          <ac:chgData name="Mark Herbert" userId="2018b251-adfe-4d54-a02d-dfee7d4f908f" providerId="ADAL" clId="{9C43FFFA-D050-E046-8E1D-DB0E92CD7E3B}" dt="2021-04-15T13:45:30.411" v="834" actId="478"/>
          <ac:spMkLst>
            <pc:docMk/>
            <pc:sldMk cId="607743501" sldId="615"/>
            <ac:spMk id="27" creationId="{62B6AB98-25C1-F145-996D-D0523F65250A}"/>
          </ac:spMkLst>
        </pc:spChg>
        <pc:spChg chg="add del mod">
          <ac:chgData name="Mark Herbert" userId="2018b251-adfe-4d54-a02d-dfee7d4f908f" providerId="ADAL" clId="{9C43FFFA-D050-E046-8E1D-DB0E92CD7E3B}" dt="2021-04-15T13:45:30.411" v="834" actId="478"/>
          <ac:spMkLst>
            <pc:docMk/>
            <pc:sldMk cId="607743501" sldId="615"/>
            <ac:spMk id="28" creationId="{52740289-5A24-4A4C-B15C-11C516696D9C}"/>
          </ac:spMkLst>
        </pc:spChg>
        <pc:grpChg chg="add del mod">
          <ac:chgData name="Mark Herbert" userId="2018b251-adfe-4d54-a02d-dfee7d4f908f" providerId="ADAL" clId="{9C43FFFA-D050-E046-8E1D-DB0E92CD7E3B}" dt="2021-04-15T13:45:30.411" v="834" actId="478"/>
          <ac:grpSpMkLst>
            <pc:docMk/>
            <pc:sldMk cId="607743501" sldId="615"/>
            <ac:grpSpMk id="3" creationId="{E97EFD59-440D-8B49-B208-12B0A0AF766B}"/>
          </ac:grpSpMkLst>
        </pc:grpChg>
        <pc:grpChg chg="del">
          <ac:chgData name="Mark Herbert" userId="2018b251-adfe-4d54-a02d-dfee7d4f908f" providerId="ADAL" clId="{9C43FFFA-D050-E046-8E1D-DB0E92CD7E3B}" dt="2021-04-15T13:43:45.066" v="822" actId="21"/>
          <ac:grpSpMkLst>
            <pc:docMk/>
            <pc:sldMk cId="607743501" sldId="615"/>
            <ac:grpSpMk id="7" creationId="{048C237D-BD9B-4846-84DE-E20150448E86}"/>
          </ac:grpSpMkLst>
        </pc:grpChg>
        <pc:picChg chg="del">
          <ac:chgData name="Mark Herbert" userId="2018b251-adfe-4d54-a02d-dfee7d4f908f" providerId="ADAL" clId="{9C43FFFA-D050-E046-8E1D-DB0E92CD7E3B}" dt="2021-04-15T13:28:14.815" v="480" actId="478"/>
          <ac:picMkLst>
            <pc:docMk/>
            <pc:sldMk cId="607743501" sldId="615"/>
            <ac:picMk id="2" creationId="{6BCE91B4-31D0-084B-9330-044169491E3E}"/>
          </ac:picMkLst>
        </pc:picChg>
        <pc:picChg chg="del">
          <ac:chgData name="Mark Herbert" userId="2018b251-adfe-4d54-a02d-dfee7d4f908f" providerId="ADAL" clId="{9C43FFFA-D050-E046-8E1D-DB0E92CD7E3B}" dt="2021-04-15T13:43:47.117" v="823" actId="478"/>
          <ac:picMkLst>
            <pc:docMk/>
            <pc:sldMk cId="607743501" sldId="615"/>
            <ac:picMk id="5" creationId="{8E2930C7-21E1-0344-94F5-62E458FA83DB}"/>
          </ac:picMkLst>
        </pc:picChg>
        <pc:picChg chg="add mod">
          <ac:chgData name="Mark Herbert" userId="2018b251-adfe-4d54-a02d-dfee7d4f908f" providerId="ADAL" clId="{9C43FFFA-D050-E046-8E1D-DB0E92CD7E3B}" dt="2021-04-15T13:28:22.219" v="486" actId="1035"/>
          <ac:picMkLst>
            <pc:docMk/>
            <pc:sldMk cId="607743501" sldId="615"/>
            <ac:picMk id="23" creationId="{48E2D6DF-3DE8-2840-B775-3F1FA0DE2FDF}"/>
          </ac:picMkLst>
        </pc:picChg>
        <pc:picChg chg="add mod topLvl">
          <ac:chgData name="Mark Herbert" userId="2018b251-adfe-4d54-a02d-dfee7d4f908f" providerId="ADAL" clId="{9C43FFFA-D050-E046-8E1D-DB0E92CD7E3B}" dt="2021-04-15T13:45:30.411" v="834" actId="478"/>
          <ac:picMkLst>
            <pc:docMk/>
            <pc:sldMk cId="607743501" sldId="615"/>
            <ac:picMk id="24" creationId="{793656A2-256C-7D4B-9FA2-8F7B8F76A714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47:54.572" v="869" actId="2711"/>
        <pc:sldMkLst>
          <pc:docMk/>
          <pc:sldMk cId="985921267" sldId="623"/>
        </pc:sldMkLst>
        <pc:spChg chg="del">
          <ac:chgData name="Mark Herbert" userId="2018b251-adfe-4d54-a02d-dfee7d4f908f" providerId="ADAL" clId="{9C43FFFA-D050-E046-8E1D-DB0E92CD7E3B}" dt="2021-04-15T13:46:39.765" v="845" actId="21"/>
          <ac:spMkLst>
            <pc:docMk/>
            <pc:sldMk cId="985921267" sldId="623"/>
            <ac:spMk id="6" creationId="{E0DB774A-E39C-1547-8405-068D2EE1CCFD}"/>
          </ac:spMkLst>
        </pc:spChg>
        <pc:spChg chg="del">
          <ac:chgData name="Mark Herbert" userId="2018b251-adfe-4d54-a02d-dfee7d4f908f" providerId="ADAL" clId="{9C43FFFA-D050-E046-8E1D-DB0E92CD7E3B}" dt="2021-04-15T13:46:39.765" v="845" actId="21"/>
          <ac:spMkLst>
            <pc:docMk/>
            <pc:sldMk cId="985921267" sldId="623"/>
            <ac:spMk id="7" creationId="{1640E114-47FD-5742-85B9-AD82E3DF33BE}"/>
          </ac:spMkLst>
        </pc:spChg>
        <pc:spChg chg="del">
          <ac:chgData name="Mark Herbert" userId="2018b251-adfe-4d54-a02d-dfee7d4f908f" providerId="ADAL" clId="{9C43FFFA-D050-E046-8E1D-DB0E92CD7E3B}" dt="2021-04-15T13:46:39.765" v="845" actId="21"/>
          <ac:spMkLst>
            <pc:docMk/>
            <pc:sldMk cId="985921267" sldId="623"/>
            <ac:spMk id="8" creationId="{7D87AF36-1AAA-6B43-9E69-AB3F80D45216}"/>
          </ac:spMkLst>
        </pc:spChg>
        <pc:spChg chg="del">
          <ac:chgData name="Mark Herbert" userId="2018b251-adfe-4d54-a02d-dfee7d4f908f" providerId="ADAL" clId="{9C43FFFA-D050-E046-8E1D-DB0E92CD7E3B}" dt="2021-04-15T13:46:39.765" v="845" actId="21"/>
          <ac:spMkLst>
            <pc:docMk/>
            <pc:sldMk cId="985921267" sldId="623"/>
            <ac:spMk id="9" creationId="{30ABAC2D-CA40-C94E-86E5-AEC30C3CAEFB}"/>
          </ac:spMkLst>
        </pc:spChg>
        <pc:spChg chg="mod">
          <ac:chgData name="Mark Herbert" userId="2018b251-adfe-4d54-a02d-dfee7d4f908f" providerId="ADAL" clId="{9C43FFFA-D050-E046-8E1D-DB0E92CD7E3B}" dt="2021-04-15T13:47:54.572" v="869" actId="2711"/>
          <ac:spMkLst>
            <pc:docMk/>
            <pc:sldMk cId="985921267" sldId="623"/>
            <ac:spMk id="11" creationId="{B2BA01EC-D5AA-7D43-B1E1-29C4E6B0ECB7}"/>
          </ac:spMkLst>
        </pc:spChg>
        <pc:spChg chg="mod">
          <ac:chgData name="Mark Herbert" userId="2018b251-adfe-4d54-a02d-dfee7d4f908f" providerId="ADAL" clId="{9C43FFFA-D050-E046-8E1D-DB0E92CD7E3B}" dt="2021-04-15T13:47:35.030" v="867" actId="207"/>
          <ac:spMkLst>
            <pc:docMk/>
            <pc:sldMk cId="985921267" sldId="623"/>
            <ac:spMk id="15" creationId="{E3984C13-3D08-6347-BD31-8C359DD4637D}"/>
          </ac:spMkLst>
        </pc:spChg>
        <pc:spChg chg="mod">
          <ac:chgData name="Mark Herbert" userId="2018b251-adfe-4d54-a02d-dfee7d4f908f" providerId="ADAL" clId="{9C43FFFA-D050-E046-8E1D-DB0E92CD7E3B}" dt="2021-04-15T13:47:28.270" v="865" actId="207"/>
          <ac:spMkLst>
            <pc:docMk/>
            <pc:sldMk cId="985921267" sldId="623"/>
            <ac:spMk id="18" creationId="{BA88440F-603F-884D-B56C-F5A7793D5845}"/>
          </ac:spMkLst>
        </pc:spChg>
        <pc:spChg chg="mod">
          <ac:chgData name="Mark Herbert" userId="2018b251-adfe-4d54-a02d-dfee7d4f908f" providerId="ADAL" clId="{9C43FFFA-D050-E046-8E1D-DB0E92CD7E3B}" dt="2021-04-15T13:47:32.002" v="866" actId="207"/>
          <ac:spMkLst>
            <pc:docMk/>
            <pc:sldMk cId="985921267" sldId="623"/>
            <ac:spMk id="19" creationId="{378B245E-6543-F748-AF22-31FA8BEF6D66}"/>
          </ac:spMkLst>
        </pc:spChg>
        <pc:spChg chg="add mod">
          <ac:chgData name="Mark Herbert" userId="2018b251-adfe-4d54-a02d-dfee7d4f908f" providerId="ADAL" clId="{9C43FFFA-D050-E046-8E1D-DB0E92CD7E3B}" dt="2021-04-15T13:47:07.123" v="850" actId="164"/>
          <ac:spMkLst>
            <pc:docMk/>
            <pc:sldMk cId="985921267" sldId="623"/>
            <ac:spMk id="29" creationId="{472B5E6D-7A0F-3241-AE51-D3331C37F6B1}"/>
          </ac:spMkLst>
        </pc:spChg>
        <pc:spChg chg="add mod">
          <ac:chgData name="Mark Herbert" userId="2018b251-adfe-4d54-a02d-dfee7d4f908f" providerId="ADAL" clId="{9C43FFFA-D050-E046-8E1D-DB0E92CD7E3B}" dt="2021-04-15T13:47:07.123" v="850" actId="164"/>
          <ac:spMkLst>
            <pc:docMk/>
            <pc:sldMk cId="985921267" sldId="623"/>
            <ac:spMk id="32" creationId="{91C128A5-4D0E-1440-90E4-DE9BA970B95A}"/>
          </ac:spMkLst>
        </pc:spChg>
        <pc:spChg chg="add mod">
          <ac:chgData name="Mark Herbert" userId="2018b251-adfe-4d54-a02d-dfee7d4f908f" providerId="ADAL" clId="{9C43FFFA-D050-E046-8E1D-DB0E92CD7E3B}" dt="2021-04-15T13:47:07.123" v="850" actId="164"/>
          <ac:spMkLst>
            <pc:docMk/>
            <pc:sldMk cId="985921267" sldId="623"/>
            <ac:spMk id="33" creationId="{612C5C99-4A3B-394C-9B9D-05A5E4BDBFA7}"/>
          </ac:spMkLst>
        </pc:spChg>
        <pc:spChg chg="add mod">
          <ac:chgData name="Mark Herbert" userId="2018b251-adfe-4d54-a02d-dfee7d4f908f" providerId="ADAL" clId="{9C43FFFA-D050-E046-8E1D-DB0E92CD7E3B}" dt="2021-04-15T13:47:07.123" v="850" actId="164"/>
          <ac:spMkLst>
            <pc:docMk/>
            <pc:sldMk cId="985921267" sldId="623"/>
            <ac:spMk id="34" creationId="{C67D0B68-55E0-0D43-8887-C2271C0CD186}"/>
          </ac:spMkLst>
        </pc:spChg>
        <pc:grpChg chg="add mod">
          <ac:chgData name="Mark Herbert" userId="2018b251-adfe-4d54-a02d-dfee7d4f908f" providerId="ADAL" clId="{9C43FFFA-D050-E046-8E1D-DB0E92CD7E3B}" dt="2021-04-15T13:47:07.123" v="850" actId="164"/>
          <ac:grpSpMkLst>
            <pc:docMk/>
            <pc:sldMk cId="985921267" sldId="623"/>
            <ac:grpSpMk id="3" creationId="{EF2F7893-710C-9144-BF81-708109DBD124}"/>
          </ac:grpSpMkLst>
        </pc:grpChg>
        <pc:picChg chg="del">
          <ac:chgData name="Mark Herbert" userId="2018b251-adfe-4d54-a02d-dfee7d4f908f" providerId="ADAL" clId="{9C43FFFA-D050-E046-8E1D-DB0E92CD7E3B}" dt="2021-04-15T13:28:27.442" v="487" actId="478"/>
          <ac:picMkLst>
            <pc:docMk/>
            <pc:sldMk cId="985921267" sldId="623"/>
            <ac:picMk id="2" creationId="{6BCE91B4-31D0-084B-9330-044169491E3E}"/>
          </ac:picMkLst>
        </pc:picChg>
        <pc:picChg chg="del">
          <ac:chgData name="Mark Herbert" userId="2018b251-adfe-4d54-a02d-dfee7d4f908f" providerId="ADAL" clId="{9C43FFFA-D050-E046-8E1D-DB0E92CD7E3B}" dt="2021-04-15T13:46:41.582" v="846" actId="478"/>
          <ac:picMkLst>
            <pc:docMk/>
            <pc:sldMk cId="985921267" sldId="623"/>
            <ac:picMk id="5" creationId="{8E2930C7-21E1-0344-94F5-62E458FA83DB}"/>
          </ac:picMkLst>
        </pc:picChg>
        <pc:picChg chg="add mod">
          <ac:chgData name="Mark Herbert" userId="2018b251-adfe-4d54-a02d-dfee7d4f908f" providerId="ADAL" clId="{9C43FFFA-D050-E046-8E1D-DB0E92CD7E3B}" dt="2021-04-15T13:28:28.286" v="489" actId="167"/>
          <ac:picMkLst>
            <pc:docMk/>
            <pc:sldMk cId="985921267" sldId="623"/>
            <ac:picMk id="27" creationId="{09F78A02-03AF-794F-9AB2-4843E7C92978}"/>
          </ac:picMkLst>
        </pc:picChg>
        <pc:picChg chg="add mod">
          <ac:chgData name="Mark Herbert" userId="2018b251-adfe-4d54-a02d-dfee7d4f908f" providerId="ADAL" clId="{9C43FFFA-D050-E046-8E1D-DB0E92CD7E3B}" dt="2021-04-15T13:47:07.123" v="850" actId="164"/>
          <ac:picMkLst>
            <pc:docMk/>
            <pc:sldMk cId="985921267" sldId="623"/>
            <ac:picMk id="28" creationId="{530EC91A-1CFE-3D4A-9060-09680565CC98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56:11.450" v="1033"/>
        <pc:sldMkLst>
          <pc:docMk/>
          <pc:sldMk cId="3352678555" sldId="627"/>
        </pc:sldMkLst>
        <pc:spChg chg="del mod">
          <ac:chgData name="Mark Herbert" userId="2018b251-adfe-4d54-a02d-dfee7d4f908f" providerId="ADAL" clId="{9C43FFFA-D050-E046-8E1D-DB0E92CD7E3B}" dt="2021-04-15T13:54:54.597" v="984" actId="21"/>
          <ac:spMkLst>
            <pc:docMk/>
            <pc:sldMk cId="3352678555" sldId="627"/>
            <ac:spMk id="17" creationId="{29299780-6F93-C74E-88C8-482AC481B764}"/>
          </ac:spMkLst>
        </pc:spChg>
        <pc:spChg chg="del mod">
          <ac:chgData name="Mark Herbert" userId="2018b251-adfe-4d54-a02d-dfee7d4f908f" providerId="ADAL" clId="{9C43FFFA-D050-E046-8E1D-DB0E92CD7E3B}" dt="2021-04-15T13:54:54.597" v="984" actId="21"/>
          <ac:spMkLst>
            <pc:docMk/>
            <pc:sldMk cId="3352678555" sldId="627"/>
            <ac:spMk id="18" creationId="{C3AD00A1-0ADC-A14F-B3B5-BAB308B409F1}"/>
          </ac:spMkLst>
        </pc:spChg>
        <pc:spChg chg="del mod">
          <ac:chgData name="Mark Herbert" userId="2018b251-adfe-4d54-a02d-dfee7d4f908f" providerId="ADAL" clId="{9C43FFFA-D050-E046-8E1D-DB0E92CD7E3B}" dt="2021-04-15T13:54:54.597" v="984" actId="21"/>
          <ac:spMkLst>
            <pc:docMk/>
            <pc:sldMk cId="3352678555" sldId="627"/>
            <ac:spMk id="19" creationId="{E95123BB-3445-4249-BDAC-531BC6F3A537}"/>
          </ac:spMkLst>
        </pc:spChg>
        <pc:spChg chg="del mod">
          <ac:chgData name="Mark Herbert" userId="2018b251-adfe-4d54-a02d-dfee7d4f908f" providerId="ADAL" clId="{9C43FFFA-D050-E046-8E1D-DB0E92CD7E3B}" dt="2021-04-15T13:54:54.597" v="984" actId="21"/>
          <ac:spMkLst>
            <pc:docMk/>
            <pc:sldMk cId="3352678555" sldId="627"/>
            <ac:spMk id="20" creationId="{DA6E4724-EE5B-874A-BCC2-694DE5DF0C3F}"/>
          </ac:spMkLst>
        </pc:spChg>
        <pc:spChg chg="mod">
          <ac:chgData name="Mark Herbert" userId="2018b251-adfe-4d54-a02d-dfee7d4f908f" providerId="ADAL" clId="{9C43FFFA-D050-E046-8E1D-DB0E92CD7E3B}" dt="2021-04-15T13:56:11.450" v="1033"/>
          <ac:spMkLst>
            <pc:docMk/>
            <pc:sldMk cId="3352678555" sldId="627"/>
            <ac:spMk id="23" creationId="{28C4296C-8194-5B46-92F7-596EF018DFDB}"/>
          </ac:spMkLst>
        </pc:spChg>
        <pc:spChg chg="mod">
          <ac:chgData name="Mark Herbert" userId="2018b251-adfe-4d54-a02d-dfee7d4f908f" providerId="ADAL" clId="{9C43FFFA-D050-E046-8E1D-DB0E92CD7E3B}" dt="2021-04-15T13:56:11.450" v="1033"/>
          <ac:spMkLst>
            <pc:docMk/>
            <pc:sldMk cId="3352678555" sldId="627"/>
            <ac:spMk id="24" creationId="{FC3FD42E-BD2F-AB42-B839-B7F34252D92C}"/>
          </ac:spMkLst>
        </pc:spChg>
        <pc:spChg chg="mod">
          <ac:chgData name="Mark Herbert" userId="2018b251-adfe-4d54-a02d-dfee7d4f908f" providerId="ADAL" clId="{9C43FFFA-D050-E046-8E1D-DB0E92CD7E3B}" dt="2021-04-15T13:56:11.450" v="1033"/>
          <ac:spMkLst>
            <pc:docMk/>
            <pc:sldMk cId="3352678555" sldId="627"/>
            <ac:spMk id="25" creationId="{6D0F5B5A-0BFF-6E4E-ABA5-C03C12AAE8B6}"/>
          </ac:spMkLst>
        </pc:spChg>
        <pc:spChg chg="mod">
          <ac:chgData name="Mark Herbert" userId="2018b251-adfe-4d54-a02d-dfee7d4f908f" providerId="ADAL" clId="{9C43FFFA-D050-E046-8E1D-DB0E92CD7E3B}" dt="2021-04-15T13:56:11.450" v="1033"/>
          <ac:spMkLst>
            <pc:docMk/>
            <pc:sldMk cId="3352678555" sldId="627"/>
            <ac:spMk id="26" creationId="{B6F9594A-9B8B-704C-AAB6-A5548EAFF64F}"/>
          </ac:spMkLst>
        </pc:spChg>
        <pc:grpChg chg="del">
          <ac:chgData name="Mark Herbert" userId="2018b251-adfe-4d54-a02d-dfee7d4f908f" providerId="ADAL" clId="{9C43FFFA-D050-E046-8E1D-DB0E92CD7E3B}" dt="2021-04-15T13:55:57.978" v="1032" actId="478"/>
          <ac:grpSpMkLst>
            <pc:docMk/>
            <pc:sldMk cId="3352678555" sldId="627"/>
            <ac:grpSpMk id="11" creationId="{47F55731-F43C-5A4E-BD43-BDC6398247F7}"/>
          </ac:grpSpMkLst>
        </pc:grpChg>
        <pc:grpChg chg="add mod">
          <ac:chgData name="Mark Herbert" userId="2018b251-adfe-4d54-a02d-dfee7d4f908f" providerId="ADAL" clId="{9C43FFFA-D050-E046-8E1D-DB0E92CD7E3B}" dt="2021-04-15T13:56:11.450" v="1033"/>
          <ac:grpSpMkLst>
            <pc:docMk/>
            <pc:sldMk cId="3352678555" sldId="627"/>
            <ac:grpSpMk id="21" creationId="{18B3B882-86D5-914A-912B-454CF151C402}"/>
          </ac:grpSpMkLst>
        </pc:grpChg>
        <pc:picChg chg="del">
          <ac:chgData name="Mark Herbert" userId="2018b251-adfe-4d54-a02d-dfee7d4f908f" providerId="ADAL" clId="{9C43FFFA-D050-E046-8E1D-DB0E92CD7E3B}" dt="2021-04-15T13:28:47.801" v="499" actId="478"/>
          <ac:picMkLst>
            <pc:docMk/>
            <pc:sldMk cId="3352678555" sldId="627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8:48.682" v="501" actId="167"/>
          <ac:picMkLst>
            <pc:docMk/>
            <pc:sldMk cId="3352678555" sldId="627"/>
            <ac:picMk id="15" creationId="{27FCDD4A-7015-2C4B-BE48-1AEEE18BD5BD}"/>
          </ac:picMkLst>
        </pc:picChg>
        <pc:picChg chg="mod">
          <ac:chgData name="Mark Herbert" userId="2018b251-adfe-4d54-a02d-dfee7d4f908f" providerId="ADAL" clId="{9C43FFFA-D050-E046-8E1D-DB0E92CD7E3B}" dt="2021-04-15T13:56:11.450" v="1033"/>
          <ac:picMkLst>
            <pc:docMk/>
            <pc:sldMk cId="3352678555" sldId="627"/>
            <ac:picMk id="22" creationId="{060E0140-7F8B-F74B-875D-C40DF83E9C81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4:02:38.146" v="1245" actId="255"/>
        <pc:sldMkLst>
          <pc:docMk/>
          <pc:sldMk cId="2513933091" sldId="628"/>
        </pc:sldMkLst>
        <pc:spChg chg="mod">
          <ac:chgData name="Mark Herbert" userId="2018b251-adfe-4d54-a02d-dfee7d4f908f" providerId="ADAL" clId="{9C43FFFA-D050-E046-8E1D-DB0E92CD7E3B}" dt="2021-04-15T14:02:38.146" v="1245" actId="255"/>
          <ac:spMkLst>
            <pc:docMk/>
            <pc:sldMk cId="2513933091" sldId="628"/>
            <ac:spMk id="4" creationId="{EB3311F6-DE34-F24C-A881-1D68E1A0C5BB}"/>
          </ac:spMkLst>
        </pc:spChg>
        <pc:picChg chg="del">
          <ac:chgData name="Mark Herbert" userId="2018b251-adfe-4d54-a02d-dfee7d4f908f" providerId="ADAL" clId="{9C43FFFA-D050-E046-8E1D-DB0E92CD7E3B}" dt="2021-04-15T13:28:59.769" v="508" actId="478"/>
          <ac:picMkLst>
            <pc:docMk/>
            <pc:sldMk cId="2513933091" sldId="628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9:00.688" v="510" actId="167"/>
          <ac:picMkLst>
            <pc:docMk/>
            <pc:sldMk cId="2513933091" sldId="628"/>
            <ac:picMk id="14" creationId="{E8A9DE52-D44B-8846-9848-3C0A4044759C}"/>
          </ac:picMkLst>
        </pc:picChg>
        <pc:picChg chg="add del mod">
          <ac:chgData name="Mark Herbert" userId="2018b251-adfe-4d54-a02d-dfee7d4f908f" providerId="ADAL" clId="{9C43FFFA-D050-E046-8E1D-DB0E92CD7E3B}" dt="2021-04-15T14:02:26.955" v="1243" actId="478"/>
          <ac:picMkLst>
            <pc:docMk/>
            <pc:sldMk cId="2513933091" sldId="628"/>
            <ac:picMk id="15" creationId="{7687202E-89DB-AD48-84D0-2648BCBC66C3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4:02:22.777" v="1242" actId="478"/>
        <pc:sldMkLst>
          <pc:docMk/>
          <pc:sldMk cId="4242330238" sldId="629"/>
        </pc:sldMkLst>
        <pc:spChg chg="mod">
          <ac:chgData name="Mark Herbert" userId="2018b251-adfe-4d54-a02d-dfee7d4f908f" providerId="ADAL" clId="{9C43FFFA-D050-E046-8E1D-DB0E92CD7E3B}" dt="2021-04-15T14:00:25.435" v="1091" actId="207"/>
          <ac:spMkLst>
            <pc:docMk/>
            <pc:sldMk cId="4242330238" sldId="629"/>
            <ac:spMk id="4" creationId="{EB3311F6-DE34-F24C-A881-1D68E1A0C5BB}"/>
          </ac:spMkLst>
        </pc:spChg>
        <pc:spChg chg="mod">
          <ac:chgData name="Mark Herbert" userId="2018b251-adfe-4d54-a02d-dfee7d4f908f" providerId="ADAL" clId="{9C43FFFA-D050-E046-8E1D-DB0E92CD7E3B}" dt="2021-04-15T14:00:10.526" v="1090" actId="3064"/>
          <ac:spMkLst>
            <pc:docMk/>
            <pc:sldMk cId="4242330238" sldId="629"/>
            <ac:spMk id="24" creationId="{6E7F643E-0E1E-1442-9C06-6ECD1B4523FF}"/>
          </ac:spMkLst>
        </pc:spChg>
        <pc:spChg chg="mod">
          <ac:chgData name="Mark Herbert" userId="2018b251-adfe-4d54-a02d-dfee7d4f908f" providerId="ADAL" clId="{9C43FFFA-D050-E046-8E1D-DB0E92CD7E3B}" dt="2021-04-15T14:02:07.147" v="1221" actId="20577"/>
          <ac:spMkLst>
            <pc:docMk/>
            <pc:sldMk cId="4242330238" sldId="629"/>
            <ac:spMk id="25" creationId="{DECF9948-E1D7-DD44-8961-461DF4A7DCBC}"/>
          </ac:spMkLst>
        </pc:spChg>
        <pc:spChg chg="mod">
          <ac:chgData name="Mark Herbert" userId="2018b251-adfe-4d54-a02d-dfee7d4f908f" providerId="ADAL" clId="{9C43FFFA-D050-E046-8E1D-DB0E92CD7E3B}" dt="2021-04-15T14:00:10.526" v="1090" actId="3064"/>
          <ac:spMkLst>
            <pc:docMk/>
            <pc:sldMk cId="4242330238" sldId="629"/>
            <ac:spMk id="26" creationId="{00404675-6027-E042-9319-92E1AB646BA6}"/>
          </ac:spMkLst>
        </pc:spChg>
        <pc:spChg chg="mod">
          <ac:chgData name="Mark Herbert" userId="2018b251-adfe-4d54-a02d-dfee7d4f908f" providerId="ADAL" clId="{9C43FFFA-D050-E046-8E1D-DB0E92CD7E3B}" dt="2021-04-15T14:01:14.821" v="1163" actId="5793"/>
          <ac:spMkLst>
            <pc:docMk/>
            <pc:sldMk cId="4242330238" sldId="629"/>
            <ac:spMk id="27" creationId="{27EE5129-E641-614A-84AE-DAB01914D9EF}"/>
          </ac:spMkLst>
        </pc:spChg>
        <pc:spChg chg="mod">
          <ac:chgData name="Mark Herbert" userId="2018b251-adfe-4d54-a02d-dfee7d4f908f" providerId="ADAL" clId="{9C43FFFA-D050-E046-8E1D-DB0E92CD7E3B}" dt="2021-04-15T14:00:10.526" v="1090" actId="3064"/>
          <ac:spMkLst>
            <pc:docMk/>
            <pc:sldMk cId="4242330238" sldId="629"/>
            <ac:spMk id="28" creationId="{2D11BD99-B502-9F4A-B08F-0DF5A209CA4F}"/>
          </ac:spMkLst>
        </pc:spChg>
        <pc:spChg chg="mod">
          <ac:chgData name="Mark Herbert" userId="2018b251-adfe-4d54-a02d-dfee7d4f908f" providerId="ADAL" clId="{9C43FFFA-D050-E046-8E1D-DB0E92CD7E3B}" dt="2021-04-15T14:02:16.703" v="1241" actId="20577"/>
          <ac:spMkLst>
            <pc:docMk/>
            <pc:sldMk cId="4242330238" sldId="629"/>
            <ac:spMk id="29" creationId="{A5AFB873-377C-624D-A340-E8E3DAA7418D}"/>
          </ac:spMkLst>
        </pc:spChg>
        <pc:spChg chg="mod">
          <ac:chgData name="Mark Herbert" userId="2018b251-adfe-4d54-a02d-dfee7d4f908f" providerId="ADAL" clId="{9C43FFFA-D050-E046-8E1D-DB0E92CD7E3B}" dt="2021-04-15T14:00:48.873" v="1127" actId="20577"/>
          <ac:spMkLst>
            <pc:docMk/>
            <pc:sldMk cId="4242330238" sldId="629"/>
            <ac:spMk id="30" creationId="{6684160A-E194-8044-ADD6-449711424E82}"/>
          </ac:spMkLst>
        </pc:spChg>
        <pc:spChg chg="mod">
          <ac:chgData name="Mark Herbert" userId="2018b251-adfe-4d54-a02d-dfee7d4f908f" providerId="ADAL" clId="{9C43FFFA-D050-E046-8E1D-DB0E92CD7E3B}" dt="2021-04-15T14:01:27.299" v="1188" actId="20577"/>
          <ac:spMkLst>
            <pc:docMk/>
            <pc:sldMk cId="4242330238" sldId="629"/>
            <ac:spMk id="31" creationId="{1780B556-1151-5B47-A554-B631CB9195AE}"/>
          </ac:spMkLst>
        </pc:spChg>
        <pc:picChg chg="del">
          <ac:chgData name="Mark Herbert" userId="2018b251-adfe-4d54-a02d-dfee7d4f908f" providerId="ADAL" clId="{9C43FFFA-D050-E046-8E1D-DB0E92CD7E3B}" dt="2021-04-15T13:29:04.369" v="511" actId="478"/>
          <ac:picMkLst>
            <pc:docMk/>
            <pc:sldMk cId="4242330238" sldId="629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9:05.723" v="513" actId="167"/>
          <ac:picMkLst>
            <pc:docMk/>
            <pc:sldMk cId="4242330238" sldId="629"/>
            <ac:picMk id="14" creationId="{141F73C3-C8F8-8345-A379-958AF19D321B}"/>
          </ac:picMkLst>
        </pc:picChg>
        <pc:picChg chg="add del mod">
          <ac:chgData name="Mark Herbert" userId="2018b251-adfe-4d54-a02d-dfee7d4f908f" providerId="ADAL" clId="{9C43FFFA-D050-E046-8E1D-DB0E92CD7E3B}" dt="2021-04-15T14:02:22.777" v="1242" actId="478"/>
          <ac:picMkLst>
            <pc:docMk/>
            <pc:sldMk cId="4242330238" sldId="629"/>
            <ac:picMk id="15" creationId="{E5DACCF7-6247-BF4D-B68D-0A34E1C98AF6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29:25.095" v="528" actId="167"/>
        <pc:sldMkLst>
          <pc:docMk/>
          <pc:sldMk cId="47794785" sldId="630"/>
        </pc:sldMkLst>
        <pc:picChg chg="add mod">
          <ac:chgData name="Mark Herbert" userId="2018b251-adfe-4d54-a02d-dfee7d4f908f" providerId="ADAL" clId="{9C43FFFA-D050-E046-8E1D-DB0E92CD7E3B}" dt="2021-04-15T13:29:25.095" v="528" actId="167"/>
          <ac:picMkLst>
            <pc:docMk/>
            <pc:sldMk cId="47794785" sldId="630"/>
            <ac:picMk id="9" creationId="{D9CCFF48-CB6A-5847-B471-61C83D86E04A}"/>
          </ac:picMkLst>
        </pc:picChg>
        <pc:picChg chg="del">
          <ac:chgData name="Mark Herbert" userId="2018b251-adfe-4d54-a02d-dfee7d4f908f" providerId="ADAL" clId="{9C43FFFA-D050-E046-8E1D-DB0E92CD7E3B}" dt="2021-04-15T13:29:24.228" v="526" actId="478"/>
          <ac:picMkLst>
            <pc:docMk/>
            <pc:sldMk cId="47794785" sldId="630"/>
            <ac:picMk id="21" creationId="{09036855-59CF-46ED-8924-76B37BBFC81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56:29.751" v="1036" actId="20577"/>
        <pc:sldMkLst>
          <pc:docMk/>
          <pc:sldMk cId="1927672138" sldId="632"/>
        </pc:sldMkLst>
        <pc:spChg chg="mod">
          <ac:chgData name="Mark Herbert" userId="2018b251-adfe-4d54-a02d-dfee7d4f908f" providerId="ADAL" clId="{9C43FFFA-D050-E046-8E1D-DB0E92CD7E3B}" dt="2021-04-15T13:56:29.751" v="1036" actId="20577"/>
          <ac:spMkLst>
            <pc:docMk/>
            <pc:sldMk cId="1927672138" sldId="632"/>
            <ac:spMk id="7" creationId="{CCB5C382-998D-904B-894E-957131CEC2A0}"/>
          </ac:spMkLst>
        </pc:spChg>
        <pc:picChg chg="del">
          <ac:chgData name="Mark Herbert" userId="2018b251-adfe-4d54-a02d-dfee7d4f908f" providerId="ADAL" clId="{9C43FFFA-D050-E046-8E1D-DB0E92CD7E3B}" dt="2021-04-15T13:28:51.576" v="502" actId="478"/>
          <ac:picMkLst>
            <pc:docMk/>
            <pc:sldMk cId="1927672138" sldId="632"/>
            <ac:picMk id="2" creationId="{11C49E1E-D41D-C842-B0A1-E06D9A2F72E2}"/>
          </ac:picMkLst>
        </pc:picChg>
        <pc:picChg chg="add mod">
          <ac:chgData name="Mark Herbert" userId="2018b251-adfe-4d54-a02d-dfee7d4f908f" providerId="ADAL" clId="{9C43FFFA-D050-E046-8E1D-DB0E92CD7E3B}" dt="2021-04-15T13:28:52.485" v="504" actId="167"/>
          <ac:picMkLst>
            <pc:docMk/>
            <pc:sldMk cId="1927672138" sldId="632"/>
            <ac:picMk id="8" creationId="{CB0DB3D5-458D-DB49-832A-7041EDD51DAF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4:05:03.962" v="1319"/>
        <pc:sldMkLst>
          <pc:docMk/>
          <pc:sldMk cId="728243206" sldId="633"/>
        </pc:sldMkLst>
        <pc:spChg chg="del">
          <ac:chgData name="Mark Herbert" userId="2018b251-adfe-4d54-a02d-dfee7d4f908f" providerId="ADAL" clId="{9C43FFFA-D050-E046-8E1D-DB0E92CD7E3B}" dt="2021-04-15T14:04:27.349" v="1270" actId="478"/>
          <ac:spMkLst>
            <pc:docMk/>
            <pc:sldMk cId="728243206" sldId="633"/>
            <ac:spMk id="4" creationId="{EB3311F6-DE34-F24C-A881-1D68E1A0C5BB}"/>
          </ac:spMkLst>
        </pc:spChg>
        <pc:spChg chg="del">
          <ac:chgData name="Mark Herbert" userId="2018b251-adfe-4d54-a02d-dfee7d4f908f" providerId="ADAL" clId="{9C43FFFA-D050-E046-8E1D-DB0E92CD7E3B}" dt="2021-04-15T14:03:37.286" v="1247" actId="478"/>
          <ac:spMkLst>
            <pc:docMk/>
            <pc:sldMk cId="728243206" sldId="633"/>
            <ac:spMk id="6" creationId="{E0DB774A-E39C-1547-8405-068D2EE1CCFD}"/>
          </ac:spMkLst>
        </pc:spChg>
        <pc:spChg chg="del">
          <ac:chgData name="Mark Herbert" userId="2018b251-adfe-4d54-a02d-dfee7d4f908f" providerId="ADAL" clId="{9C43FFFA-D050-E046-8E1D-DB0E92CD7E3B}" dt="2021-04-15T14:03:37.286" v="1247" actId="478"/>
          <ac:spMkLst>
            <pc:docMk/>
            <pc:sldMk cId="728243206" sldId="633"/>
            <ac:spMk id="7" creationId="{1640E114-47FD-5742-85B9-AD82E3DF33BE}"/>
          </ac:spMkLst>
        </pc:spChg>
        <pc:spChg chg="del">
          <ac:chgData name="Mark Herbert" userId="2018b251-adfe-4d54-a02d-dfee7d4f908f" providerId="ADAL" clId="{9C43FFFA-D050-E046-8E1D-DB0E92CD7E3B}" dt="2021-04-15T14:03:37.286" v="1247" actId="478"/>
          <ac:spMkLst>
            <pc:docMk/>
            <pc:sldMk cId="728243206" sldId="633"/>
            <ac:spMk id="8" creationId="{7D87AF36-1AAA-6B43-9E69-AB3F80D45216}"/>
          </ac:spMkLst>
        </pc:spChg>
        <pc:spChg chg="del">
          <ac:chgData name="Mark Herbert" userId="2018b251-adfe-4d54-a02d-dfee7d4f908f" providerId="ADAL" clId="{9C43FFFA-D050-E046-8E1D-DB0E92CD7E3B}" dt="2021-04-15T14:03:37.286" v="1247" actId="478"/>
          <ac:spMkLst>
            <pc:docMk/>
            <pc:sldMk cId="728243206" sldId="633"/>
            <ac:spMk id="9" creationId="{30ABAC2D-CA40-C94E-86E5-AEC30C3CAEFB}"/>
          </ac:spMkLst>
        </pc:spChg>
        <pc:spChg chg="mod">
          <ac:chgData name="Mark Herbert" userId="2018b251-adfe-4d54-a02d-dfee7d4f908f" providerId="ADAL" clId="{9C43FFFA-D050-E046-8E1D-DB0E92CD7E3B}" dt="2021-04-15T14:04:11.409" v="1269" actId="113"/>
          <ac:spMkLst>
            <pc:docMk/>
            <pc:sldMk cId="728243206" sldId="633"/>
            <ac:spMk id="11" creationId="{B2BA01EC-D5AA-7D43-B1E1-29C4E6B0ECB7}"/>
          </ac:spMkLst>
        </pc:spChg>
        <pc:spChg chg="mod">
          <ac:chgData name="Mark Herbert" userId="2018b251-adfe-4d54-a02d-dfee7d4f908f" providerId="ADAL" clId="{9C43FFFA-D050-E046-8E1D-DB0E92CD7E3B}" dt="2021-04-15T14:03:59.975" v="1263" actId="207"/>
          <ac:spMkLst>
            <pc:docMk/>
            <pc:sldMk cId="728243206" sldId="633"/>
            <ac:spMk id="15" creationId="{E3984C13-3D08-6347-BD31-8C359DD4637D}"/>
          </ac:spMkLst>
        </pc:spChg>
        <pc:spChg chg="mod">
          <ac:chgData name="Mark Herbert" userId="2018b251-adfe-4d54-a02d-dfee7d4f908f" providerId="ADAL" clId="{9C43FFFA-D050-E046-8E1D-DB0E92CD7E3B}" dt="2021-04-15T14:03:47.357" v="1253" actId="207"/>
          <ac:spMkLst>
            <pc:docMk/>
            <pc:sldMk cId="728243206" sldId="633"/>
            <ac:spMk id="18" creationId="{BA88440F-603F-884D-B56C-F5A7793D5845}"/>
          </ac:spMkLst>
        </pc:spChg>
        <pc:spChg chg="mod">
          <ac:chgData name="Mark Herbert" userId="2018b251-adfe-4d54-a02d-dfee7d4f908f" providerId="ADAL" clId="{9C43FFFA-D050-E046-8E1D-DB0E92CD7E3B}" dt="2021-04-15T14:03:53.288" v="1258" actId="207"/>
          <ac:spMkLst>
            <pc:docMk/>
            <pc:sldMk cId="728243206" sldId="633"/>
            <ac:spMk id="19" creationId="{378B245E-6543-F748-AF22-31FA8BEF6D66}"/>
          </ac:spMkLst>
        </pc:spChg>
        <pc:spChg chg="mod">
          <ac:chgData name="Mark Herbert" userId="2018b251-adfe-4d54-a02d-dfee7d4f908f" providerId="ADAL" clId="{9C43FFFA-D050-E046-8E1D-DB0E92CD7E3B}" dt="2021-04-15T14:03:38.202" v="1248"/>
          <ac:spMkLst>
            <pc:docMk/>
            <pc:sldMk cId="728243206" sldId="633"/>
            <ac:spMk id="26" creationId="{FDF05752-E00A-A543-83A2-B2DDD094B561}"/>
          </ac:spMkLst>
        </pc:spChg>
        <pc:spChg chg="mod">
          <ac:chgData name="Mark Herbert" userId="2018b251-adfe-4d54-a02d-dfee7d4f908f" providerId="ADAL" clId="{9C43FFFA-D050-E046-8E1D-DB0E92CD7E3B}" dt="2021-04-15T14:03:38.202" v="1248"/>
          <ac:spMkLst>
            <pc:docMk/>
            <pc:sldMk cId="728243206" sldId="633"/>
            <ac:spMk id="27" creationId="{C7410F1F-F6CC-F642-96DE-C3811651015A}"/>
          </ac:spMkLst>
        </pc:spChg>
        <pc:spChg chg="mod">
          <ac:chgData name="Mark Herbert" userId="2018b251-adfe-4d54-a02d-dfee7d4f908f" providerId="ADAL" clId="{9C43FFFA-D050-E046-8E1D-DB0E92CD7E3B}" dt="2021-04-15T14:03:38.202" v="1248"/>
          <ac:spMkLst>
            <pc:docMk/>
            <pc:sldMk cId="728243206" sldId="633"/>
            <ac:spMk id="28" creationId="{98E74CE3-5E01-5D4F-BDB3-19ED14EFF860}"/>
          </ac:spMkLst>
        </pc:spChg>
        <pc:spChg chg="mod">
          <ac:chgData name="Mark Herbert" userId="2018b251-adfe-4d54-a02d-dfee7d4f908f" providerId="ADAL" clId="{9C43FFFA-D050-E046-8E1D-DB0E92CD7E3B}" dt="2021-04-15T14:03:38.202" v="1248"/>
          <ac:spMkLst>
            <pc:docMk/>
            <pc:sldMk cId="728243206" sldId="633"/>
            <ac:spMk id="29" creationId="{3CED8DD0-FC90-B846-BA02-D53AF3CEDE7E}"/>
          </ac:spMkLst>
        </pc:spChg>
        <pc:spChg chg="add mod">
          <ac:chgData name="Mark Herbert" userId="2018b251-adfe-4d54-a02d-dfee7d4f908f" providerId="ADAL" clId="{9C43FFFA-D050-E046-8E1D-DB0E92CD7E3B}" dt="2021-04-15T14:04:42.372" v="1314" actId="20577"/>
          <ac:spMkLst>
            <pc:docMk/>
            <pc:sldMk cId="728243206" sldId="633"/>
            <ac:spMk id="30" creationId="{E9D050BB-1C09-3D4A-9F2A-90FF1671A463}"/>
          </ac:spMkLst>
        </pc:spChg>
        <pc:grpChg chg="add mod">
          <ac:chgData name="Mark Herbert" userId="2018b251-adfe-4d54-a02d-dfee7d4f908f" providerId="ADAL" clId="{9C43FFFA-D050-E046-8E1D-DB0E92CD7E3B}" dt="2021-04-15T14:03:38.202" v="1248"/>
          <ac:grpSpMkLst>
            <pc:docMk/>
            <pc:sldMk cId="728243206" sldId="633"/>
            <ac:grpSpMk id="24" creationId="{C8127FCC-4CA0-2C4C-BA18-18AC0360F12F}"/>
          </ac:grpSpMkLst>
        </pc:grpChg>
        <pc:picChg chg="del">
          <ac:chgData name="Mark Herbert" userId="2018b251-adfe-4d54-a02d-dfee7d4f908f" providerId="ADAL" clId="{9C43FFFA-D050-E046-8E1D-DB0E92CD7E3B}" dt="2021-04-15T13:29:08.558" v="514" actId="478"/>
          <ac:picMkLst>
            <pc:docMk/>
            <pc:sldMk cId="728243206" sldId="633"/>
            <ac:picMk id="2" creationId="{6BCE91B4-31D0-084B-9330-044169491E3E}"/>
          </ac:picMkLst>
        </pc:picChg>
        <pc:picChg chg="del">
          <ac:chgData name="Mark Herbert" userId="2018b251-adfe-4d54-a02d-dfee7d4f908f" providerId="ADAL" clId="{9C43FFFA-D050-E046-8E1D-DB0E92CD7E3B}" dt="2021-04-15T14:03:21.426" v="1246" actId="478"/>
          <ac:picMkLst>
            <pc:docMk/>
            <pc:sldMk cId="728243206" sldId="633"/>
            <ac:picMk id="5" creationId="{8E2930C7-21E1-0344-94F5-62E458FA83DB}"/>
          </ac:picMkLst>
        </pc:picChg>
        <pc:picChg chg="del">
          <ac:chgData name="Mark Herbert" userId="2018b251-adfe-4d54-a02d-dfee7d4f908f" providerId="ADAL" clId="{9C43FFFA-D050-E046-8E1D-DB0E92CD7E3B}" dt="2021-04-15T14:04:44.929" v="1315" actId="21"/>
          <ac:picMkLst>
            <pc:docMk/>
            <pc:sldMk cId="728243206" sldId="633"/>
            <ac:picMk id="22" creationId="{EC420327-9F6F-9847-8D45-881742D84EAC}"/>
          </ac:picMkLst>
        </pc:picChg>
        <pc:picChg chg="add mod">
          <ac:chgData name="Mark Herbert" userId="2018b251-adfe-4d54-a02d-dfee7d4f908f" providerId="ADAL" clId="{9C43FFFA-D050-E046-8E1D-DB0E92CD7E3B}" dt="2021-04-15T13:29:09.453" v="516" actId="167"/>
          <ac:picMkLst>
            <pc:docMk/>
            <pc:sldMk cId="728243206" sldId="633"/>
            <ac:picMk id="23" creationId="{B77AFE4A-F756-FE45-909A-AA654C0EDF11}"/>
          </ac:picMkLst>
        </pc:picChg>
        <pc:picChg chg="mod">
          <ac:chgData name="Mark Herbert" userId="2018b251-adfe-4d54-a02d-dfee7d4f908f" providerId="ADAL" clId="{9C43FFFA-D050-E046-8E1D-DB0E92CD7E3B}" dt="2021-04-15T14:03:38.202" v="1248"/>
          <ac:picMkLst>
            <pc:docMk/>
            <pc:sldMk cId="728243206" sldId="633"/>
            <ac:picMk id="25" creationId="{4094C741-CCCD-B548-AA39-BD08A41C31C8}"/>
          </ac:picMkLst>
        </pc:picChg>
        <pc:picChg chg="add del mod">
          <ac:chgData name="Mark Herbert" userId="2018b251-adfe-4d54-a02d-dfee7d4f908f" providerId="ADAL" clId="{9C43FFFA-D050-E046-8E1D-DB0E92CD7E3B}" dt="2021-04-15T14:05:02.856" v="1318" actId="478"/>
          <ac:picMkLst>
            <pc:docMk/>
            <pc:sldMk cId="728243206" sldId="633"/>
            <ac:picMk id="31" creationId="{B99CD749-7C77-2342-83CE-711D1E1807B5}"/>
          </ac:picMkLst>
        </pc:picChg>
        <pc:picChg chg="add mod">
          <ac:chgData name="Mark Herbert" userId="2018b251-adfe-4d54-a02d-dfee7d4f908f" providerId="ADAL" clId="{9C43FFFA-D050-E046-8E1D-DB0E92CD7E3B}" dt="2021-04-15T14:05:03.962" v="1319"/>
          <ac:picMkLst>
            <pc:docMk/>
            <pc:sldMk cId="728243206" sldId="633"/>
            <ac:picMk id="32" creationId="{F203B5A5-E36B-5744-AF62-F214A87C66EF}"/>
          </ac:picMkLst>
        </pc:picChg>
      </pc:sldChg>
      <pc:sldChg chg="modSp mod">
        <pc:chgData name="Mark Herbert" userId="2018b251-adfe-4d54-a02d-dfee7d4f908f" providerId="ADAL" clId="{9C43FFFA-D050-E046-8E1D-DB0E92CD7E3B}" dt="2021-03-30T14:12:13.692" v="467" actId="1076"/>
        <pc:sldMkLst>
          <pc:docMk/>
          <pc:sldMk cId="4018422158" sldId="640"/>
        </pc:sldMkLst>
        <pc:spChg chg="mod">
          <ac:chgData name="Mark Herbert" userId="2018b251-adfe-4d54-a02d-dfee7d4f908f" providerId="ADAL" clId="{9C43FFFA-D050-E046-8E1D-DB0E92CD7E3B}" dt="2021-03-30T14:12:13.692" v="467" actId="1076"/>
          <ac:spMkLst>
            <pc:docMk/>
            <pc:sldMk cId="4018422158" sldId="640"/>
            <ac:spMk id="5" creationId="{540C2F52-C418-8542-85C4-838CC7624AE0}"/>
          </ac:spMkLst>
        </pc:spChg>
      </pc:sldChg>
      <pc:sldChg chg="addSp delSp modSp mod">
        <pc:chgData name="Mark Herbert" userId="2018b251-adfe-4d54-a02d-dfee7d4f908f" providerId="ADAL" clId="{9C43FFFA-D050-E046-8E1D-DB0E92CD7E3B}" dt="2021-04-15T13:29:40.109" v="535" actId="1035"/>
        <pc:sldMkLst>
          <pc:docMk/>
          <pc:sldMk cId="2436521290" sldId="642"/>
        </pc:sldMkLst>
        <pc:picChg chg="add del mod">
          <ac:chgData name="Mark Herbert" userId="2018b251-adfe-4d54-a02d-dfee7d4f908f" providerId="ADAL" clId="{9C43FFFA-D050-E046-8E1D-DB0E92CD7E3B}" dt="2021-04-15T13:29:36.519" v="533"/>
          <ac:picMkLst>
            <pc:docMk/>
            <pc:sldMk cId="2436521290" sldId="642"/>
            <ac:picMk id="5" creationId="{CD3A8C54-4495-A243-81DD-793343647597}"/>
          </ac:picMkLst>
        </pc:picChg>
        <pc:picChg chg="mod">
          <ac:chgData name="Mark Herbert" userId="2018b251-adfe-4d54-a02d-dfee7d4f908f" providerId="ADAL" clId="{9C43FFFA-D050-E046-8E1D-DB0E92CD7E3B}" dt="2021-04-15T13:29:40.109" v="535" actId="1035"/>
          <ac:picMkLst>
            <pc:docMk/>
            <pc:sldMk cId="2436521290" sldId="642"/>
            <ac:picMk id="9" creationId="{1C55485B-56F5-EA4B-A66F-F50AA937654A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29:14.125" v="519" actId="167"/>
        <pc:sldMkLst>
          <pc:docMk/>
          <pc:sldMk cId="363581858" sldId="645"/>
        </pc:sldMkLst>
        <pc:picChg chg="add mod">
          <ac:chgData name="Mark Herbert" userId="2018b251-adfe-4d54-a02d-dfee7d4f908f" providerId="ADAL" clId="{9C43FFFA-D050-E046-8E1D-DB0E92CD7E3B}" dt="2021-04-15T13:29:14.125" v="519" actId="167"/>
          <ac:picMkLst>
            <pc:docMk/>
            <pc:sldMk cId="363581858" sldId="645"/>
            <ac:picMk id="9" creationId="{7A1D4233-D2AB-8243-926C-1E9710FFFC25}"/>
          </ac:picMkLst>
        </pc:picChg>
        <pc:picChg chg="del">
          <ac:chgData name="Mark Herbert" userId="2018b251-adfe-4d54-a02d-dfee7d4f908f" providerId="ADAL" clId="{9C43FFFA-D050-E046-8E1D-DB0E92CD7E3B}" dt="2021-04-15T13:29:13.139" v="517" actId="478"/>
          <ac:picMkLst>
            <pc:docMk/>
            <pc:sldMk cId="363581858" sldId="645"/>
            <ac:picMk id="21" creationId="{09036855-59CF-46ED-8924-76B37BBFC81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31:58.507" v="545" actId="207"/>
        <pc:sldMkLst>
          <pc:docMk/>
          <pc:sldMk cId="3614979240" sldId="646"/>
        </pc:sldMkLst>
        <pc:spChg chg="mod">
          <ac:chgData name="Mark Herbert" userId="2018b251-adfe-4d54-a02d-dfee7d4f908f" providerId="ADAL" clId="{9C43FFFA-D050-E046-8E1D-DB0E92CD7E3B}" dt="2021-04-15T13:31:58.507" v="545" actId="207"/>
          <ac:spMkLst>
            <pc:docMk/>
            <pc:sldMk cId="3614979240" sldId="646"/>
            <ac:spMk id="7" creationId="{DC405F47-F3C9-564B-8A28-A362F3B5E734}"/>
          </ac:spMkLst>
        </pc:spChg>
        <pc:picChg chg="add mod">
          <ac:chgData name="Mark Herbert" userId="2018b251-adfe-4d54-a02d-dfee7d4f908f" providerId="ADAL" clId="{9C43FFFA-D050-E046-8E1D-DB0E92CD7E3B}" dt="2021-04-15T13:27:29.618" v="469" actId="167"/>
          <ac:picMkLst>
            <pc:docMk/>
            <pc:sldMk cId="3614979240" sldId="646"/>
            <ac:picMk id="8" creationId="{EA83E529-D40C-8F45-B4F4-B16E645EF96D}"/>
          </ac:picMkLst>
        </pc:picChg>
        <pc:picChg chg="del">
          <ac:chgData name="Mark Herbert" userId="2018b251-adfe-4d54-a02d-dfee7d4f908f" providerId="ADAL" clId="{9C43FFFA-D050-E046-8E1D-DB0E92CD7E3B}" dt="2021-04-15T13:27:32.370" v="470" actId="478"/>
          <ac:picMkLst>
            <pc:docMk/>
            <pc:sldMk cId="3614979240" sldId="646"/>
            <ac:picMk id="471" creationId="{00000000-0000-0000-0000-00000000000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32:46.887" v="604" actId="20577"/>
        <pc:sldMkLst>
          <pc:docMk/>
          <pc:sldMk cId="1066145683" sldId="647"/>
        </pc:sldMkLst>
        <pc:spChg chg="del">
          <ac:chgData name="Mark Herbert" userId="2018b251-adfe-4d54-a02d-dfee7d4f908f" providerId="ADAL" clId="{9C43FFFA-D050-E046-8E1D-DB0E92CD7E3B}" dt="2021-04-15T13:32:32.656" v="546" actId="478"/>
          <ac:spMkLst>
            <pc:docMk/>
            <pc:sldMk cId="1066145683" sldId="647"/>
            <ac:spMk id="7" creationId="{43F085CE-B445-1B48-84E4-77C975CBA0B6}"/>
          </ac:spMkLst>
        </pc:spChg>
        <pc:spChg chg="add mod">
          <ac:chgData name="Mark Herbert" userId="2018b251-adfe-4d54-a02d-dfee7d4f908f" providerId="ADAL" clId="{9C43FFFA-D050-E046-8E1D-DB0E92CD7E3B}" dt="2021-04-15T13:32:46.887" v="604" actId="20577"/>
          <ac:spMkLst>
            <pc:docMk/>
            <pc:sldMk cId="1066145683" sldId="647"/>
            <ac:spMk id="9" creationId="{3D24BE45-0BE4-B340-9118-3CB062274549}"/>
          </ac:spMkLst>
        </pc:spChg>
        <pc:picChg chg="add mod">
          <ac:chgData name="Mark Herbert" userId="2018b251-adfe-4d54-a02d-dfee7d4f908f" providerId="ADAL" clId="{9C43FFFA-D050-E046-8E1D-DB0E92CD7E3B}" dt="2021-04-15T13:27:40.015" v="474" actId="1036"/>
          <ac:picMkLst>
            <pc:docMk/>
            <pc:sldMk cId="1066145683" sldId="647"/>
            <ac:picMk id="8" creationId="{2655E67B-4BF0-F947-BDE7-3223ED59F391}"/>
          </ac:picMkLst>
        </pc:picChg>
        <pc:picChg chg="del">
          <ac:chgData name="Mark Herbert" userId="2018b251-adfe-4d54-a02d-dfee7d4f908f" providerId="ADAL" clId="{9C43FFFA-D050-E046-8E1D-DB0E92CD7E3B}" dt="2021-04-15T13:27:36.048" v="471" actId="478"/>
          <ac:picMkLst>
            <pc:docMk/>
            <pc:sldMk cId="1066145683" sldId="647"/>
            <ac:picMk id="477" creationId="{00000000-0000-0000-0000-000000000000}"/>
          </ac:picMkLst>
        </pc:picChg>
      </pc:sldChg>
      <pc:sldChg chg="modSp mod">
        <pc:chgData name="Mark Herbert" userId="2018b251-adfe-4d54-a02d-dfee7d4f908f" providerId="ADAL" clId="{9C43FFFA-D050-E046-8E1D-DB0E92CD7E3B}" dt="2021-04-15T13:34:17.316" v="618" actId="5793"/>
        <pc:sldMkLst>
          <pc:docMk/>
          <pc:sldMk cId="4057260757" sldId="648"/>
        </pc:sldMkLst>
        <pc:spChg chg="mod">
          <ac:chgData name="Mark Herbert" userId="2018b251-adfe-4d54-a02d-dfee7d4f908f" providerId="ADAL" clId="{9C43FFFA-D050-E046-8E1D-DB0E92CD7E3B}" dt="2021-04-15T13:34:17.316" v="618" actId="5793"/>
          <ac:spMkLst>
            <pc:docMk/>
            <pc:sldMk cId="4057260757" sldId="648"/>
            <ac:spMk id="3" creationId="{E992A3F3-D8E7-6D49-AACA-EDE230592294}"/>
          </ac:spMkLst>
        </pc:spChg>
      </pc:sldChg>
      <pc:sldChg chg="addSp modSp mod modAnim">
        <pc:chgData name="Mark Herbert" userId="2018b251-adfe-4d54-a02d-dfee7d4f908f" providerId="ADAL" clId="{9C43FFFA-D050-E046-8E1D-DB0E92CD7E3B}" dt="2021-04-15T13:36:07.212" v="636" actId="14100"/>
        <pc:sldMkLst>
          <pc:docMk/>
          <pc:sldMk cId="935371941" sldId="649"/>
        </pc:sldMkLst>
        <pc:spChg chg="mod">
          <ac:chgData name="Mark Herbert" userId="2018b251-adfe-4d54-a02d-dfee7d4f908f" providerId="ADAL" clId="{9C43FFFA-D050-E046-8E1D-DB0E92CD7E3B}" dt="2021-04-15T13:35:19.212" v="629" actId="164"/>
          <ac:spMkLst>
            <pc:docMk/>
            <pc:sldMk cId="935371941" sldId="649"/>
            <ac:spMk id="3" creationId="{E992A3F3-D8E7-6D49-AACA-EDE230592294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6" creationId="{B6C86654-D97B-8843-BB46-34DB2C97D16A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7" creationId="{84927826-1AAC-4848-85BF-75D8D56D3AEB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9" creationId="{8EFA879D-9EFC-2B48-AD33-646990DAD04A}"/>
          </ac:spMkLst>
        </pc:spChg>
        <pc:spChg chg="mod">
          <ac:chgData name="Mark Herbert" userId="2018b251-adfe-4d54-a02d-dfee7d4f908f" providerId="ADAL" clId="{9C43FFFA-D050-E046-8E1D-DB0E92CD7E3B}" dt="2021-04-15T13:34:33.007" v="619" actId="207"/>
          <ac:spMkLst>
            <pc:docMk/>
            <pc:sldMk cId="935371941" sldId="649"/>
            <ac:spMk id="10" creationId="{D92BB549-827D-934A-BA7D-6203F038F2EB}"/>
          </ac:spMkLst>
        </pc:spChg>
        <pc:spChg chg="mod">
          <ac:chgData name="Mark Herbert" userId="2018b251-adfe-4d54-a02d-dfee7d4f908f" providerId="ADAL" clId="{9C43FFFA-D050-E046-8E1D-DB0E92CD7E3B}" dt="2021-04-15T13:34:33.007" v="619" actId="207"/>
          <ac:spMkLst>
            <pc:docMk/>
            <pc:sldMk cId="935371941" sldId="649"/>
            <ac:spMk id="11" creationId="{905F28C5-DA3F-B24A-A987-0802AE9602DC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13" creationId="{2C4D0D78-35D0-994F-B561-C349BA6B805D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14" creationId="{AF9A11E0-0B53-2642-B7D4-2078A989399E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15" creationId="{6B81B540-491F-BF4E-B362-BED8BE8B9286}"/>
          </ac:spMkLst>
        </pc:spChg>
        <pc:spChg chg="mod">
          <ac:chgData name="Mark Herbert" userId="2018b251-adfe-4d54-a02d-dfee7d4f908f" providerId="ADAL" clId="{9C43FFFA-D050-E046-8E1D-DB0E92CD7E3B}" dt="2021-04-15T13:36:07.212" v="636" actId="14100"/>
          <ac:spMkLst>
            <pc:docMk/>
            <pc:sldMk cId="935371941" sldId="649"/>
            <ac:spMk id="35" creationId="{E9B338EC-DB88-F041-95AF-DAEFA7C4B598}"/>
          </ac:spMkLst>
        </pc:spChg>
        <pc:grpChg chg="add mod">
          <ac:chgData name="Mark Herbert" userId="2018b251-adfe-4d54-a02d-dfee7d4f908f" providerId="ADAL" clId="{9C43FFFA-D050-E046-8E1D-DB0E92CD7E3B}" dt="2021-04-15T13:35:21.407" v="630" actId="1076"/>
          <ac:grpSpMkLst>
            <pc:docMk/>
            <pc:sldMk cId="935371941" sldId="649"/>
            <ac:grpSpMk id="2" creationId="{BCF3CAA3-C80C-F945-9DD1-2AAFA36DAE0A}"/>
          </ac:grpSpMkLst>
        </pc:grpChg>
        <pc:grpChg chg="mod">
          <ac:chgData name="Mark Herbert" userId="2018b251-adfe-4d54-a02d-dfee7d4f908f" providerId="ADAL" clId="{9C43FFFA-D050-E046-8E1D-DB0E92CD7E3B}" dt="2021-04-15T13:35:19.212" v="629" actId="164"/>
          <ac:grpSpMkLst>
            <pc:docMk/>
            <pc:sldMk cId="935371941" sldId="649"/>
            <ac:grpSpMk id="29" creationId="{65371ECD-2DB7-8F42-B2EE-749468884A87}"/>
          </ac:grpSpMkLst>
        </pc:grpChg>
        <pc:grpChg chg="mod">
          <ac:chgData name="Mark Herbert" userId="2018b251-adfe-4d54-a02d-dfee7d4f908f" providerId="ADAL" clId="{9C43FFFA-D050-E046-8E1D-DB0E92CD7E3B}" dt="2021-04-15T13:35:19.212" v="629" actId="164"/>
          <ac:grpSpMkLst>
            <pc:docMk/>
            <pc:sldMk cId="935371941" sldId="649"/>
            <ac:grpSpMk id="31" creationId="{9439FA94-6282-AD45-82B8-AFD7BF60FB6C}"/>
          </ac:grpSpMkLst>
        </pc:grpChg>
        <pc:grpChg chg="mod">
          <ac:chgData name="Mark Herbert" userId="2018b251-adfe-4d54-a02d-dfee7d4f908f" providerId="ADAL" clId="{9C43FFFA-D050-E046-8E1D-DB0E92CD7E3B}" dt="2021-04-15T13:35:19.212" v="629" actId="164"/>
          <ac:grpSpMkLst>
            <pc:docMk/>
            <pc:sldMk cId="935371941" sldId="649"/>
            <ac:grpSpMk id="32" creationId="{5ED2A9BD-8AEB-DB42-816E-C81C8F7A134B}"/>
          </ac:grpSpMkLst>
        </pc:grpChg>
        <pc:grpChg chg="mod">
          <ac:chgData name="Mark Herbert" userId="2018b251-adfe-4d54-a02d-dfee7d4f908f" providerId="ADAL" clId="{9C43FFFA-D050-E046-8E1D-DB0E92CD7E3B}" dt="2021-04-15T13:36:02.452" v="635" actId="14100"/>
          <ac:grpSpMkLst>
            <pc:docMk/>
            <pc:sldMk cId="935371941" sldId="649"/>
            <ac:grpSpMk id="36" creationId="{6C3453D7-F1A7-3D40-AA56-8681AA2221B5}"/>
          </ac:grpSpMkLst>
        </pc:grpChg>
      </pc:sldChg>
      <pc:sldChg chg="delSp modSp del mod delAnim">
        <pc:chgData name="Mark Herbert" userId="2018b251-adfe-4d54-a02d-dfee7d4f908f" providerId="ADAL" clId="{9C43FFFA-D050-E046-8E1D-DB0E92CD7E3B}" dt="2021-04-15T13:39:49.401" v="692" actId="2696"/>
        <pc:sldMkLst>
          <pc:docMk/>
          <pc:sldMk cId="3017897658" sldId="650"/>
        </pc:sldMkLst>
        <pc:spChg chg="del">
          <ac:chgData name="Mark Herbert" userId="2018b251-adfe-4d54-a02d-dfee7d4f908f" providerId="ADAL" clId="{9C43FFFA-D050-E046-8E1D-DB0E92CD7E3B}" dt="2021-04-15T13:37:38.655" v="648" actId="21"/>
          <ac:spMkLst>
            <pc:docMk/>
            <pc:sldMk cId="3017897658" sldId="650"/>
            <ac:spMk id="6" creationId="{460A5157-701B-BA40-B8C0-F90D687C960B}"/>
          </ac:spMkLst>
        </pc:spChg>
        <pc:spChg chg="mod">
          <ac:chgData name="Mark Herbert" userId="2018b251-adfe-4d54-a02d-dfee7d4f908f" providerId="ADAL" clId="{9C43FFFA-D050-E046-8E1D-DB0E92CD7E3B}" dt="2021-04-15T13:39:29.602" v="684" actId="21"/>
          <ac:spMkLst>
            <pc:docMk/>
            <pc:sldMk cId="3017897658" sldId="650"/>
            <ac:spMk id="11" creationId="{EB9AFC0E-4553-2C4C-986A-1ACE72A9960B}"/>
          </ac:spMkLst>
        </pc:spChg>
      </pc:sldChg>
      <pc:sldChg chg="modSp mod modNotesTx">
        <pc:chgData name="Mark Herbert" userId="2018b251-adfe-4d54-a02d-dfee7d4f908f" providerId="ADAL" clId="{9C43FFFA-D050-E046-8E1D-DB0E92CD7E3B}" dt="2021-04-15T13:43:13.978" v="817" actId="207"/>
        <pc:sldMkLst>
          <pc:docMk/>
          <pc:sldMk cId="2179330267" sldId="651"/>
        </pc:sldMkLst>
        <pc:spChg chg="mod">
          <ac:chgData name="Mark Herbert" userId="2018b251-adfe-4d54-a02d-dfee7d4f908f" providerId="ADAL" clId="{9C43FFFA-D050-E046-8E1D-DB0E92CD7E3B}" dt="2021-04-15T13:42:33.169" v="710" actId="207"/>
          <ac:spMkLst>
            <pc:docMk/>
            <pc:sldMk cId="2179330267" sldId="651"/>
            <ac:spMk id="10" creationId="{184C32D8-905C-C048-94C4-93CD931A2F22}"/>
          </ac:spMkLst>
        </pc:spChg>
        <pc:spChg chg="mod">
          <ac:chgData name="Mark Herbert" userId="2018b251-adfe-4d54-a02d-dfee7d4f908f" providerId="ADAL" clId="{9C43FFFA-D050-E046-8E1D-DB0E92CD7E3B}" dt="2021-04-15T13:41:32.954" v="708" actId="20577"/>
          <ac:spMkLst>
            <pc:docMk/>
            <pc:sldMk cId="2179330267" sldId="651"/>
            <ac:spMk id="11" creationId="{EB9AFC0E-4553-2C4C-986A-1ACE72A9960B}"/>
          </ac:spMkLst>
        </pc:spChg>
        <pc:spChg chg="mod">
          <ac:chgData name="Mark Herbert" userId="2018b251-adfe-4d54-a02d-dfee7d4f908f" providerId="ADAL" clId="{9C43FFFA-D050-E046-8E1D-DB0E92CD7E3B}" dt="2021-04-15T13:42:36.151" v="711" actId="207"/>
          <ac:spMkLst>
            <pc:docMk/>
            <pc:sldMk cId="2179330267" sldId="651"/>
            <ac:spMk id="14" creationId="{D420B03C-B041-9E44-B2DC-B76568FB0B25}"/>
          </ac:spMkLst>
        </pc:spChg>
        <pc:spChg chg="mod">
          <ac:chgData name="Mark Herbert" userId="2018b251-adfe-4d54-a02d-dfee7d4f908f" providerId="ADAL" clId="{9C43FFFA-D050-E046-8E1D-DB0E92CD7E3B}" dt="2021-04-15T13:42:40.019" v="712" actId="207"/>
          <ac:spMkLst>
            <pc:docMk/>
            <pc:sldMk cId="2179330267" sldId="651"/>
            <ac:spMk id="15" creationId="{71C33B98-4835-C546-955A-6BD0D18F33D1}"/>
          </ac:spMkLst>
        </pc:spChg>
        <pc:spChg chg="mod">
          <ac:chgData name="Mark Herbert" userId="2018b251-adfe-4d54-a02d-dfee7d4f908f" providerId="ADAL" clId="{9C43FFFA-D050-E046-8E1D-DB0E92CD7E3B}" dt="2021-04-15T13:43:10.680" v="816" actId="207"/>
          <ac:spMkLst>
            <pc:docMk/>
            <pc:sldMk cId="2179330267" sldId="651"/>
            <ac:spMk id="16" creationId="{37BBDF8E-4A1B-E244-9431-22F907F9E84B}"/>
          </ac:spMkLst>
        </pc:spChg>
        <pc:spChg chg="mod">
          <ac:chgData name="Mark Herbert" userId="2018b251-adfe-4d54-a02d-dfee7d4f908f" providerId="ADAL" clId="{9C43FFFA-D050-E046-8E1D-DB0E92CD7E3B}" dt="2021-04-15T13:43:13.978" v="817" actId="207"/>
          <ac:spMkLst>
            <pc:docMk/>
            <pc:sldMk cId="2179330267" sldId="651"/>
            <ac:spMk id="17" creationId="{6CE0121B-4CFC-C54D-B80A-E3BAEC703057}"/>
          </ac:spMkLst>
        </pc:spChg>
        <pc:picChg chg="mod">
          <ac:chgData name="Mark Herbert" userId="2018b251-adfe-4d54-a02d-dfee7d4f908f" providerId="ADAL" clId="{9C43FFFA-D050-E046-8E1D-DB0E92CD7E3B}" dt="2021-04-15T13:41:50.774" v="709" actId="1076"/>
          <ac:picMkLst>
            <pc:docMk/>
            <pc:sldMk cId="2179330267" sldId="651"/>
            <ac:picMk id="12" creationId="{27E49F18-9F79-7446-8FB4-CC2FDE168DFC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52:09.211" v="964" actId="1076"/>
        <pc:sldMkLst>
          <pc:docMk/>
          <pc:sldMk cId="799699537" sldId="652"/>
        </pc:sldMkLst>
        <pc:spChg chg="del">
          <ac:chgData name="Mark Herbert" userId="2018b251-adfe-4d54-a02d-dfee7d4f908f" providerId="ADAL" clId="{9C43FFFA-D050-E046-8E1D-DB0E92CD7E3B}" dt="2021-04-15T13:48:14.360" v="873" actId="478"/>
          <ac:spMkLst>
            <pc:docMk/>
            <pc:sldMk cId="799699537" sldId="652"/>
            <ac:spMk id="6" creationId="{E0DB774A-E39C-1547-8405-068D2EE1CCFD}"/>
          </ac:spMkLst>
        </pc:spChg>
        <pc:spChg chg="del">
          <ac:chgData name="Mark Herbert" userId="2018b251-adfe-4d54-a02d-dfee7d4f908f" providerId="ADAL" clId="{9C43FFFA-D050-E046-8E1D-DB0E92CD7E3B}" dt="2021-04-15T13:48:14.360" v="873" actId="478"/>
          <ac:spMkLst>
            <pc:docMk/>
            <pc:sldMk cId="799699537" sldId="652"/>
            <ac:spMk id="7" creationId="{1640E114-47FD-5742-85B9-AD82E3DF33BE}"/>
          </ac:spMkLst>
        </pc:spChg>
        <pc:spChg chg="mod">
          <ac:chgData name="Mark Herbert" userId="2018b251-adfe-4d54-a02d-dfee7d4f908f" providerId="ADAL" clId="{9C43FFFA-D050-E046-8E1D-DB0E92CD7E3B}" dt="2021-04-15T13:48:08.795" v="871"/>
          <ac:spMkLst>
            <pc:docMk/>
            <pc:sldMk cId="799699537" sldId="652"/>
            <ac:spMk id="17" creationId="{4737ED99-1615-C147-A98E-03676E04C700}"/>
          </ac:spMkLst>
        </pc:spChg>
        <pc:spChg chg="mod">
          <ac:chgData name="Mark Herbert" userId="2018b251-adfe-4d54-a02d-dfee7d4f908f" providerId="ADAL" clId="{9C43FFFA-D050-E046-8E1D-DB0E92CD7E3B}" dt="2021-04-15T13:48:08.795" v="871"/>
          <ac:spMkLst>
            <pc:docMk/>
            <pc:sldMk cId="799699537" sldId="652"/>
            <ac:spMk id="18" creationId="{21C9F08D-CD59-BA41-A801-510ACC5CB355}"/>
          </ac:spMkLst>
        </pc:spChg>
        <pc:spChg chg="mod">
          <ac:chgData name="Mark Herbert" userId="2018b251-adfe-4d54-a02d-dfee7d4f908f" providerId="ADAL" clId="{9C43FFFA-D050-E046-8E1D-DB0E92CD7E3B}" dt="2021-04-15T13:48:08.795" v="871"/>
          <ac:spMkLst>
            <pc:docMk/>
            <pc:sldMk cId="799699537" sldId="652"/>
            <ac:spMk id="19" creationId="{78CF9F19-876E-2D43-AF2F-03ADA7A72519}"/>
          </ac:spMkLst>
        </pc:spChg>
        <pc:spChg chg="mod">
          <ac:chgData name="Mark Herbert" userId="2018b251-adfe-4d54-a02d-dfee7d4f908f" providerId="ADAL" clId="{9C43FFFA-D050-E046-8E1D-DB0E92CD7E3B}" dt="2021-04-15T13:48:08.795" v="871"/>
          <ac:spMkLst>
            <pc:docMk/>
            <pc:sldMk cId="799699537" sldId="652"/>
            <ac:spMk id="20" creationId="{A4CB7CBA-4499-D74E-841E-44B3646E8426}"/>
          </ac:spMkLst>
        </pc:spChg>
        <pc:spChg chg="mod">
          <ac:chgData name="Mark Herbert" userId="2018b251-adfe-4d54-a02d-dfee7d4f908f" providerId="ADAL" clId="{9C43FFFA-D050-E046-8E1D-DB0E92CD7E3B}" dt="2021-04-15T13:48:15.255" v="874"/>
          <ac:spMkLst>
            <pc:docMk/>
            <pc:sldMk cId="799699537" sldId="652"/>
            <ac:spMk id="25" creationId="{29CD1B93-54C6-1C42-85E9-C5B4DF12CD70}"/>
          </ac:spMkLst>
        </pc:spChg>
        <pc:spChg chg="mod">
          <ac:chgData name="Mark Herbert" userId="2018b251-adfe-4d54-a02d-dfee7d4f908f" providerId="ADAL" clId="{9C43FFFA-D050-E046-8E1D-DB0E92CD7E3B}" dt="2021-04-15T13:48:15.255" v="874"/>
          <ac:spMkLst>
            <pc:docMk/>
            <pc:sldMk cId="799699537" sldId="652"/>
            <ac:spMk id="26" creationId="{E3DD7AE8-F4B5-884D-84F3-0E5E637D944C}"/>
          </ac:spMkLst>
        </pc:spChg>
        <pc:spChg chg="mod">
          <ac:chgData name="Mark Herbert" userId="2018b251-adfe-4d54-a02d-dfee7d4f908f" providerId="ADAL" clId="{9C43FFFA-D050-E046-8E1D-DB0E92CD7E3B}" dt="2021-04-15T13:51:54.101" v="962" actId="166"/>
          <ac:spMkLst>
            <pc:docMk/>
            <pc:sldMk cId="799699537" sldId="652"/>
            <ac:spMk id="27" creationId="{E926F5E8-AA61-D54F-A67B-A6CD6E6B4254}"/>
          </ac:spMkLst>
        </pc:spChg>
        <pc:spChg chg="mod">
          <ac:chgData name="Mark Herbert" userId="2018b251-adfe-4d54-a02d-dfee7d4f908f" providerId="ADAL" clId="{9C43FFFA-D050-E046-8E1D-DB0E92CD7E3B}" dt="2021-04-15T13:51:54.101" v="962" actId="166"/>
          <ac:spMkLst>
            <pc:docMk/>
            <pc:sldMk cId="799699537" sldId="652"/>
            <ac:spMk id="28" creationId="{7A40CF09-890A-784D-A026-7E776D5979A0}"/>
          </ac:spMkLst>
        </pc:spChg>
        <pc:spChg chg="mod">
          <ac:chgData name="Mark Herbert" userId="2018b251-adfe-4d54-a02d-dfee7d4f908f" providerId="ADAL" clId="{9C43FFFA-D050-E046-8E1D-DB0E92CD7E3B}" dt="2021-04-15T13:48:15.255" v="874"/>
          <ac:spMkLst>
            <pc:docMk/>
            <pc:sldMk cId="799699537" sldId="652"/>
            <ac:spMk id="29" creationId="{D2256214-BD20-C342-B484-B271834E2E90}"/>
          </ac:spMkLst>
        </pc:spChg>
        <pc:spChg chg="mod">
          <ac:chgData name="Mark Herbert" userId="2018b251-adfe-4d54-a02d-dfee7d4f908f" providerId="ADAL" clId="{9C43FFFA-D050-E046-8E1D-DB0E92CD7E3B}" dt="2021-04-15T13:48:15.255" v="874"/>
          <ac:spMkLst>
            <pc:docMk/>
            <pc:sldMk cId="799699537" sldId="652"/>
            <ac:spMk id="30" creationId="{3C02CB7E-8B02-CC45-80DB-0A5971897E9C}"/>
          </ac:spMkLst>
        </pc:spChg>
        <pc:spChg chg="mod">
          <ac:chgData name="Mark Herbert" userId="2018b251-adfe-4d54-a02d-dfee7d4f908f" providerId="ADAL" clId="{9C43FFFA-D050-E046-8E1D-DB0E92CD7E3B}" dt="2021-04-15T13:52:09.211" v="964" actId="1076"/>
          <ac:spMkLst>
            <pc:docMk/>
            <pc:sldMk cId="799699537" sldId="652"/>
            <ac:spMk id="32" creationId="{3F567581-289C-A94F-B2B8-BD2B4FADDADA}"/>
          </ac:spMkLst>
        </pc:spChg>
        <pc:spChg chg="mod">
          <ac:chgData name="Mark Herbert" userId="2018b251-adfe-4d54-a02d-dfee7d4f908f" providerId="ADAL" clId="{9C43FFFA-D050-E046-8E1D-DB0E92CD7E3B}" dt="2021-04-15T13:51:54.101" v="962" actId="166"/>
          <ac:spMkLst>
            <pc:docMk/>
            <pc:sldMk cId="799699537" sldId="652"/>
            <ac:spMk id="33" creationId="{41C4D4C8-30ED-BD46-BD13-3CB1958C9BD4}"/>
          </ac:spMkLst>
        </pc:spChg>
        <pc:grpChg chg="add del mod">
          <ac:chgData name="Mark Herbert" userId="2018b251-adfe-4d54-a02d-dfee7d4f908f" providerId="ADAL" clId="{9C43FFFA-D050-E046-8E1D-DB0E92CD7E3B}" dt="2021-04-15T13:48:11.370" v="872" actId="21"/>
          <ac:grpSpMkLst>
            <pc:docMk/>
            <pc:sldMk cId="799699537" sldId="652"/>
            <ac:grpSpMk id="15" creationId="{6770CED3-0FDB-C541-9FB7-5BD48B922683}"/>
          </ac:grpSpMkLst>
        </pc:grpChg>
        <pc:grpChg chg="add mod">
          <ac:chgData name="Mark Herbert" userId="2018b251-adfe-4d54-a02d-dfee7d4f908f" providerId="ADAL" clId="{9C43FFFA-D050-E046-8E1D-DB0E92CD7E3B}" dt="2021-04-15T13:48:15.255" v="874"/>
          <ac:grpSpMkLst>
            <pc:docMk/>
            <pc:sldMk cId="799699537" sldId="652"/>
            <ac:grpSpMk id="21" creationId="{1449C70C-C3FE-FF42-855B-A4DCF3A9283C}"/>
          </ac:grpSpMkLst>
        </pc:grpChg>
        <pc:picChg chg="del">
          <ac:chgData name="Mark Herbert" userId="2018b251-adfe-4d54-a02d-dfee7d4f908f" providerId="ADAL" clId="{9C43FFFA-D050-E046-8E1D-DB0E92CD7E3B}" dt="2021-04-15T13:28:34.182" v="490" actId="478"/>
          <ac:picMkLst>
            <pc:docMk/>
            <pc:sldMk cId="799699537" sldId="652"/>
            <ac:picMk id="2" creationId="{6BCE91B4-31D0-084B-9330-044169491E3E}"/>
          </ac:picMkLst>
        </pc:picChg>
        <pc:picChg chg="del">
          <ac:chgData name="Mark Herbert" userId="2018b251-adfe-4d54-a02d-dfee7d4f908f" providerId="ADAL" clId="{9C43FFFA-D050-E046-8E1D-DB0E92CD7E3B}" dt="2021-04-15T13:48:07.878" v="870" actId="478"/>
          <ac:picMkLst>
            <pc:docMk/>
            <pc:sldMk cId="799699537" sldId="652"/>
            <ac:picMk id="5" creationId="{8E2930C7-21E1-0344-94F5-62E458FA83DB}"/>
          </ac:picMkLst>
        </pc:picChg>
        <pc:picChg chg="add mod">
          <ac:chgData name="Mark Herbert" userId="2018b251-adfe-4d54-a02d-dfee7d4f908f" providerId="ADAL" clId="{9C43FFFA-D050-E046-8E1D-DB0E92CD7E3B}" dt="2021-04-15T13:28:35.287" v="492" actId="167"/>
          <ac:picMkLst>
            <pc:docMk/>
            <pc:sldMk cId="799699537" sldId="652"/>
            <ac:picMk id="14" creationId="{CB3A9EF2-937E-E944-9F37-22A0C2CED5DB}"/>
          </ac:picMkLst>
        </pc:picChg>
        <pc:picChg chg="mod">
          <ac:chgData name="Mark Herbert" userId="2018b251-adfe-4d54-a02d-dfee7d4f908f" providerId="ADAL" clId="{9C43FFFA-D050-E046-8E1D-DB0E92CD7E3B}" dt="2021-04-15T13:48:08.795" v="871"/>
          <ac:picMkLst>
            <pc:docMk/>
            <pc:sldMk cId="799699537" sldId="652"/>
            <ac:picMk id="16" creationId="{FECF6F64-B586-1345-89C4-81FDF73D3EEB}"/>
          </ac:picMkLst>
        </pc:picChg>
        <pc:picChg chg="mod">
          <ac:chgData name="Mark Herbert" userId="2018b251-adfe-4d54-a02d-dfee7d4f908f" providerId="ADAL" clId="{9C43FFFA-D050-E046-8E1D-DB0E92CD7E3B}" dt="2021-04-15T13:48:15.255" v="874"/>
          <ac:picMkLst>
            <pc:docMk/>
            <pc:sldMk cId="799699537" sldId="652"/>
            <ac:picMk id="24" creationId="{3CD2DD56-7D3A-1743-979D-EAE3110583F8}"/>
          </ac:picMkLst>
        </pc:picChg>
      </pc:sldChg>
      <pc:sldChg chg="addSp delSp modSp del mod">
        <pc:chgData name="Mark Herbert" userId="2018b251-adfe-4d54-a02d-dfee7d4f908f" providerId="ADAL" clId="{9C43FFFA-D050-E046-8E1D-DB0E92CD7E3B}" dt="2021-04-15T13:53:14.678" v="969" actId="2696"/>
        <pc:sldMkLst>
          <pc:docMk/>
          <pc:sldMk cId="3947913512" sldId="653"/>
        </pc:sldMkLst>
        <pc:spChg chg="del">
          <ac:chgData name="Mark Herbert" userId="2018b251-adfe-4d54-a02d-dfee7d4f908f" providerId="ADAL" clId="{9C43FFFA-D050-E046-8E1D-DB0E92CD7E3B}" dt="2021-04-15T13:52:53.302" v="966" actId="21"/>
          <ac:spMkLst>
            <pc:docMk/>
            <pc:sldMk cId="3947913512" sldId="653"/>
            <ac:spMk id="14" creationId="{6A96CAB9-5905-484B-AD15-D86CE7D41223}"/>
          </ac:spMkLst>
        </pc:spChg>
        <pc:picChg chg="del">
          <ac:chgData name="Mark Herbert" userId="2018b251-adfe-4d54-a02d-dfee7d4f908f" providerId="ADAL" clId="{9C43FFFA-D050-E046-8E1D-DB0E92CD7E3B}" dt="2021-04-15T13:28:38.655" v="493" actId="478"/>
          <ac:picMkLst>
            <pc:docMk/>
            <pc:sldMk cId="3947913512" sldId="653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8:39.492" v="495" actId="167"/>
          <ac:picMkLst>
            <pc:docMk/>
            <pc:sldMk cId="3947913512" sldId="653"/>
            <ac:picMk id="15" creationId="{DF3AFCC9-74C7-3F46-A20A-CF9E9B6002F9}"/>
          </ac:picMkLst>
        </pc:picChg>
      </pc:sldChg>
      <pc:sldChg chg="addSp delSp modSp del mod">
        <pc:chgData name="Mark Herbert" userId="2018b251-adfe-4d54-a02d-dfee7d4f908f" providerId="ADAL" clId="{9C43FFFA-D050-E046-8E1D-DB0E92CD7E3B}" dt="2021-04-15T13:54:23.240" v="977" actId="2696"/>
        <pc:sldMkLst>
          <pc:docMk/>
          <pc:sldMk cId="1598947887" sldId="654"/>
        </pc:sldMkLst>
        <pc:spChg chg="del">
          <ac:chgData name="Mark Herbert" userId="2018b251-adfe-4d54-a02d-dfee7d4f908f" providerId="ADAL" clId="{9C43FFFA-D050-E046-8E1D-DB0E92CD7E3B}" dt="2021-04-15T13:53:24.924" v="971" actId="21"/>
          <ac:spMkLst>
            <pc:docMk/>
            <pc:sldMk cId="1598947887" sldId="654"/>
            <ac:spMk id="14" creationId="{6A96CAB9-5905-484B-AD15-D86CE7D41223}"/>
          </ac:spMkLst>
        </pc:spChg>
        <pc:picChg chg="del">
          <ac:chgData name="Mark Herbert" userId="2018b251-adfe-4d54-a02d-dfee7d4f908f" providerId="ADAL" clId="{9C43FFFA-D050-E046-8E1D-DB0E92CD7E3B}" dt="2021-04-15T13:28:42.976" v="496" actId="478"/>
          <ac:picMkLst>
            <pc:docMk/>
            <pc:sldMk cId="1598947887" sldId="654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8:44.202" v="498" actId="167"/>
          <ac:picMkLst>
            <pc:docMk/>
            <pc:sldMk cId="1598947887" sldId="654"/>
            <ac:picMk id="15" creationId="{5E07053F-51BF-8C43-BE29-0EAB51DCDE06}"/>
          </ac:picMkLst>
        </pc:picChg>
      </pc:sldChg>
      <pc:sldChg chg="addSp delSp modSp add mod modAnim">
        <pc:chgData name="Mark Herbert" userId="2018b251-adfe-4d54-a02d-dfee7d4f908f" providerId="ADAL" clId="{9C43FFFA-D050-E046-8E1D-DB0E92CD7E3B}" dt="2021-04-15T13:39:44.409" v="691" actId="20577"/>
        <pc:sldMkLst>
          <pc:docMk/>
          <pc:sldMk cId="2236447133" sldId="655"/>
        </pc:sldMkLst>
        <pc:spChg chg="add mod">
          <ac:chgData name="Mark Herbert" userId="2018b251-adfe-4d54-a02d-dfee7d4f908f" providerId="ADAL" clId="{9C43FFFA-D050-E046-8E1D-DB0E92CD7E3B}" dt="2021-04-15T13:39:39.744" v="689" actId="1076"/>
          <ac:spMkLst>
            <pc:docMk/>
            <pc:sldMk cId="2236447133" sldId="655"/>
            <ac:spMk id="7" creationId="{7BC9F5B3-6B40-3F44-BCCC-9C0981A5A40B}"/>
          </ac:spMkLst>
        </pc:spChg>
        <pc:spChg chg="mod">
          <ac:chgData name="Mark Herbert" userId="2018b251-adfe-4d54-a02d-dfee7d4f908f" providerId="ADAL" clId="{9C43FFFA-D050-E046-8E1D-DB0E92CD7E3B}" dt="2021-04-15T13:39:44.409" v="691" actId="20577"/>
          <ac:spMkLst>
            <pc:docMk/>
            <pc:sldMk cId="2236447133" sldId="655"/>
            <ac:spMk id="11" creationId="{EB9AFC0E-4553-2C4C-986A-1ACE72A9960B}"/>
          </ac:spMkLst>
        </pc:spChg>
        <pc:picChg chg="del">
          <ac:chgData name="Mark Herbert" userId="2018b251-adfe-4d54-a02d-dfee7d4f908f" providerId="ADAL" clId="{9C43FFFA-D050-E046-8E1D-DB0E92CD7E3B}" dt="2021-04-15T13:37:34.239" v="647" actId="478"/>
          <ac:picMkLst>
            <pc:docMk/>
            <pc:sldMk cId="2236447133" sldId="655"/>
            <ac:picMk id="6" creationId="{76ADB8D1-45B0-B243-A61E-F17CECE6A43D}"/>
          </ac:picMkLst>
        </pc:picChg>
      </pc:sldChg>
      <pc:sldChg chg="addSp modSp add mod">
        <pc:chgData name="Mark Herbert" userId="2018b251-adfe-4d54-a02d-dfee7d4f908f" providerId="ADAL" clId="{9C43FFFA-D050-E046-8E1D-DB0E92CD7E3B}" dt="2021-04-15T13:53:07.096" v="968" actId="1076"/>
        <pc:sldMkLst>
          <pc:docMk/>
          <pc:sldMk cId="2027262151" sldId="656"/>
        </pc:sldMkLst>
        <pc:spChg chg="add mod">
          <ac:chgData name="Mark Herbert" userId="2018b251-adfe-4d54-a02d-dfee7d4f908f" providerId="ADAL" clId="{9C43FFFA-D050-E046-8E1D-DB0E92CD7E3B}" dt="2021-04-15T13:53:07.096" v="968" actId="1076"/>
          <ac:spMkLst>
            <pc:docMk/>
            <pc:sldMk cId="2027262151" sldId="656"/>
            <ac:spMk id="17" creationId="{178EB6BD-8A89-FD4C-9649-41E23B0362FB}"/>
          </ac:spMkLst>
        </pc:spChg>
      </pc:sldChg>
      <pc:sldChg chg="addSp delSp modSp add mod">
        <pc:chgData name="Mark Herbert" userId="2018b251-adfe-4d54-a02d-dfee7d4f908f" providerId="ADAL" clId="{9C43FFFA-D050-E046-8E1D-DB0E92CD7E3B}" dt="2021-04-15T13:53:49.727" v="976" actId="1076"/>
        <pc:sldMkLst>
          <pc:docMk/>
          <pc:sldMk cId="3535625951" sldId="657"/>
        </pc:sldMkLst>
        <pc:spChg chg="del mod">
          <ac:chgData name="Mark Herbert" userId="2018b251-adfe-4d54-a02d-dfee7d4f908f" providerId="ADAL" clId="{9C43FFFA-D050-E046-8E1D-DB0E92CD7E3B}" dt="2021-04-15T13:53:32.358" v="974" actId="478"/>
          <ac:spMkLst>
            <pc:docMk/>
            <pc:sldMk cId="3535625951" sldId="657"/>
            <ac:spMk id="17" creationId="{178EB6BD-8A89-FD4C-9649-41E23B0362FB}"/>
          </ac:spMkLst>
        </pc:spChg>
        <pc:spChg chg="add mod">
          <ac:chgData name="Mark Herbert" userId="2018b251-adfe-4d54-a02d-dfee7d4f908f" providerId="ADAL" clId="{9C43FFFA-D050-E046-8E1D-DB0E92CD7E3B}" dt="2021-04-15T13:53:49.727" v="976" actId="1076"/>
          <ac:spMkLst>
            <pc:docMk/>
            <pc:sldMk cId="3535625951" sldId="657"/>
            <ac:spMk id="18" creationId="{89E345BE-C84A-6648-AEE6-1757837B5A6B}"/>
          </ac:spMkLst>
        </pc:spChg>
      </pc:sldChg>
      <pc:sldChg chg="addSp delSp modSp add mod delAnim">
        <pc:chgData name="Mark Herbert" userId="2018b251-adfe-4d54-a02d-dfee7d4f908f" providerId="ADAL" clId="{9C43FFFA-D050-E046-8E1D-DB0E92CD7E3B}" dt="2021-04-15T13:55:44.636" v="1031" actId="3064"/>
        <pc:sldMkLst>
          <pc:docMk/>
          <pc:sldMk cId="3849184909" sldId="658"/>
        </pc:sldMkLst>
        <pc:spChg chg="add mod">
          <ac:chgData name="Mark Herbert" userId="2018b251-adfe-4d54-a02d-dfee7d4f908f" providerId="ADAL" clId="{9C43FFFA-D050-E046-8E1D-DB0E92CD7E3B}" dt="2021-04-15T13:55:03.044" v="986"/>
          <ac:spMkLst>
            <pc:docMk/>
            <pc:sldMk cId="3849184909" sldId="658"/>
            <ac:spMk id="19" creationId="{63ED77E7-832C-D442-A9A9-EB82375DC9D5}"/>
          </ac:spMkLst>
        </pc:spChg>
        <pc:spChg chg="add mod">
          <ac:chgData name="Mark Herbert" userId="2018b251-adfe-4d54-a02d-dfee7d4f908f" providerId="ADAL" clId="{9C43FFFA-D050-E046-8E1D-DB0E92CD7E3B}" dt="2021-04-15T13:55:44.636" v="1031" actId="3064"/>
          <ac:spMkLst>
            <pc:docMk/>
            <pc:sldMk cId="3849184909" sldId="658"/>
            <ac:spMk id="20" creationId="{F42A932D-9FD5-BE46-B335-2430BE8D5F63}"/>
          </ac:spMkLst>
        </pc:spChg>
        <pc:spChg chg="del mod">
          <ac:chgData name="Mark Herbert" userId="2018b251-adfe-4d54-a02d-dfee7d4f908f" providerId="ADAL" clId="{9C43FFFA-D050-E046-8E1D-DB0E92CD7E3B}" dt="2021-04-15T13:55:02.046" v="985" actId="478"/>
          <ac:spMkLst>
            <pc:docMk/>
            <pc:sldMk cId="3849184909" sldId="658"/>
            <ac:spMk id="27" creationId="{E926F5E8-AA61-D54F-A67B-A6CD6E6B4254}"/>
          </ac:spMkLst>
        </pc:spChg>
        <pc:spChg chg="del mod">
          <ac:chgData name="Mark Herbert" userId="2018b251-adfe-4d54-a02d-dfee7d4f908f" providerId="ADAL" clId="{9C43FFFA-D050-E046-8E1D-DB0E92CD7E3B}" dt="2021-04-15T13:55:02.046" v="985" actId="478"/>
          <ac:spMkLst>
            <pc:docMk/>
            <pc:sldMk cId="3849184909" sldId="658"/>
            <ac:spMk id="28" creationId="{7A40CF09-890A-784D-A026-7E776D5979A0}"/>
          </ac:spMkLst>
        </pc:spChg>
        <pc:spChg chg="add mod">
          <ac:chgData name="Mark Herbert" userId="2018b251-adfe-4d54-a02d-dfee7d4f908f" providerId="ADAL" clId="{9C43FFFA-D050-E046-8E1D-DB0E92CD7E3B}" dt="2021-04-15T13:55:26.906" v="1007" actId="3064"/>
          <ac:spMkLst>
            <pc:docMk/>
            <pc:sldMk cId="3849184909" sldId="658"/>
            <ac:spMk id="31" creationId="{B7D78783-97A6-9D49-AE4F-8B71E7946096}"/>
          </ac:spMkLst>
        </pc:spChg>
        <pc:spChg chg="del mod">
          <ac:chgData name="Mark Herbert" userId="2018b251-adfe-4d54-a02d-dfee7d4f908f" providerId="ADAL" clId="{9C43FFFA-D050-E046-8E1D-DB0E92CD7E3B}" dt="2021-04-15T13:55:02.046" v="985" actId="478"/>
          <ac:spMkLst>
            <pc:docMk/>
            <pc:sldMk cId="3849184909" sldId="658"/>
            <ac:spMk id="32" creationId="{3F567581-289C-A94F-B2B8-BD2B4FADDADA}"/>
          </ac:spMkLst>
        </pc:spChg>
        <pc:spChg chg="del mod">
          <ac:chgData name="Mark Herbert" userId="2018b251-adfe-4d54-a02d-dfee7d4f908f" providerId="ADAL" clId="{9C43FFFA-D050-E046-8E1D-DB0E92CD7E3B}" dt="2021-04-15T13:55:02.046" v="985" actId="478"/>
          <ac:spMkLst>
            <pc:docMk/>
            <pc:sldMk cId="3849184909" sldId="658"/>
            <ac:spMk id="33" creationId="{41C4D4C8-30ED-BD46-BD13-3CB1958C9BD4}"/>
          </ac:spMkLst>
        </pc:spChg>
        <pc:spChg chg="add mod">
          <ac:chgData name="Mark Herbert" userId="2018b251-adfe-4d54-a02d-dfee7d4f908f" providerId="ADAL" clId="{9C43FFFA-D050-E046-8E1D-DB0E92CD7E3B}" dt="2021-04-15T13:55:38.189" v="1024" actId="3064"/>
          <ac:spMkLst>
            <pc:docMk/>
            <pc:sldMk cId="3849184909" sldId="658"/>
            <ac:spMk id="34" creationId="{36DB991B-E345-E74E-8B73-5397A73CD9BE}"/>
          </ac:spMkLst>
        </pc:spChg>
      </pc:sldChg>
    </pc:docChg>
  </pc:docChgLst>
  <pc:docChgLst>
    <pc:chgData name="Jayne Holloway" userId="S::jayne@colour-profiling.com::acd824e0-849b-439c-b4c6-53770188c5fe" providerId="AD" clId="Web-{A35B206B-7F0F-7663-3F51-3CDBFCAB3C38}"/>
    <pc:docChg chg="modSld">
      <pc:chgData name="Jayne Holloway" userId="S::jayne@colour-profiling.com::acd824e0-849b-439c-b4c6-53770188c5fe" providerId="AD" clId="Web-{A35B206B-7F0F-7663-3F51-3CDBFCAB3C38}" dt="2021-09-09T14:36:14.514" v="84"/>
      <pc:docMkLst>
        <pc:docMk/>
      </pc:docMkLst>
      <pc:sldChg chg="modSp">
        <pc:chgData name="Jayne Holloway" userId="S::jayne@colour-profiling.com::acd824e0-849b-439c-b4c6-53770188c5fe" providerId="AD" clId="Web-{A35B206B-7F0F-7663-3F51-3CDBFCAB3C38}" dt="2021-09-09T14:26:11.376" v="12" actId="20577"/>
        <pc:sldMkLst>
          <pc:docMk/>
          <pc:sldMk cId="3539193389" sldId="371"/>
        </pc:sldMkLst>
        <pc:spChg chg="mod">
          <ac:chgData name="Jayne Holloway" userId="S::jayne@colour-profiling.com::acd824e0-849b-439c-b4c6-53770188c5fe" providerId="AD" clId="Web-{A35B206B-7F0F-7663-3F51-3CDBFCAB3C38}" dt="2021-09-09T14:26:11.376" v="12" actId="20577"/>
          <ac:spMkLst>
            <pc:docMk/>
            <pc:sldMk cId="3539193389" sldId="371"/>
            <ac:spMk id="38" creationId="{3EAA3711-C32A-C147-9C56-193AE2D12C02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0:59.398" v="56" actId="20577"/>
        <pc:sldMkLst>
          <pc:docMk/>
          <pc:sldMk cId="4242330238" sldId="629"/>
        </pc:sldMkLst>
        <pc:spChg chg="mod">
          <ac:chgData name="Jayne Holloway" userId="S::jayne@colour-profiling.com::acd824e0-849b-439c-b4c6-53770188c5fe" providerId="AD" clId="Web-{A35B206B-7F0F-7663-3F51-3CDBFCAB3C38}" dt="2021-09-09T14:29:57.694" v="42" actId="1076"/>
          <ac:spMkLst>
            <pc:docMk/>
            <pc:sldMk cId="4242330238" sldId="629"/>
            <ac:spMk id="2" creationId="{F55B6D7A-27F8-4702-96DE-E11977C784F3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30:27.116" v="46" actId="20577"/>
          <ac:spMkLst>
            <pc:docMk/>
            <pc:sldMk cId="4242330238" sldId="629"/>
            <ac:spMk id="18" creationId="{28AD3316-E0D0-4F00-9D8C-C355FC39E064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30:59.398" v="56" actId="20577"/>
          <ac:spMkLst>
            <pc:docMk/>
            <pc:sldMk cId="4242330238" sldId="629"/>
            <ac:spMk id="26" creationId="{00404675-6027-E042-9319-92E1AB646BA6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30:42.319" v="51" actId="20577"/>
          <ac:spMkLst>
            <pc:docMk/>
            <pc:sldMk cId="4242330238" sldId="629"/>
            <ac:spMk id="29" creationId="{A5AFB873-377C-624D-A340-E8E3DAA7418D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7:57.691" v="25" actId="1076"/>
        <pc:sldMkLst>
          <pc:docMk/>
          <pc:sldMk cId="1927672138" sldId="632"/>
        </pc:sldMkLst>
        <pc:spChg chg="mod">
          <ac:chgData name="Jayne Holloway" userId="S::jayne@colour-profiling.com::acd824e0-849b-439c-b4c6-53770188c5fe" providerId="AD" clId="Web-{A35B206B-7F0F-7663-3F51-3CDBFCAB3C38}" dt="2021-09-09T14:27:57.691" v="25" actId="1076"/>
          <ac:spMkLst>
            <pc:docMk/>
            <pc:sldMk cId="1927672138" sldId="632"/>
            <ac:spMk id="4" creationId="{81EB0182-1C29-744C-B28C-EB769D201E73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7:54.441" v="24" actId="1076"/>
          <ac:spMkLst>
            <pc:docMk/>
            <pc:sldMk cId="1927672138" sldId="632"/>
            <ac:spMk id="12" creationId="{2B739320-2EFC-41D3-AFAB-08999A662E2A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4:04.452" v="3" actId="14100"/>
        <pc:sldMkLst>
          <pc:docMk/>
          <pc:sldMk cId="4018422158" sldId="640"/>
        </pc:sldMkLst>
        <pc:spChg chg="mod">
          <ac:chgData name="Jayne Holloway" userId="S::jayne@colour-profiling.com::acd824e0-849b-439c-b4c6-53770188c5fe" providerId="AD" clId="Web-{A35B206B-7F0F-7663-3F51-3CDBFCAB3C38}" dt="2021-09-09T14:24:04.452" v="3" actId="14100"/>
          <ac:spMkLst>
            <pc:docMk/>
            <pc:sldMk cId="4018422158" sldId="640"/>
            <ac:spMk id="5" creationId="{540C2F52-C418-8542-85C4-838CC7624AE0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5:22.813" v="6" actId="1076"/>
        <pc:sldMkLst>
          <pc:docMk/>
          <pc:sldMk cId="3614979240" sldId="646"/>
        </pc:sldMkLst>
        <pc:spChg chg="mod">
          <ac:chgData name="Jayne Holloway" userId="S::jayne@colour-profiling.com::acd824e0-849b-439c-b4c6-53770188c5fe" providerId="AD" clId="Web-{A35B206B-7F0F-7663-3F51-3CDBFCAB3C38}" dt="2021-09-09T14:25:22.813" v="6" actId="1076"/>
          <ac:spMkLst>
            <pc:docMk/>
            <pc:sldMk cId="3614979240" sldId="646"/>
            <ac:spMk id="2" creationId="{1288199D-34AB-4E2C-BA22-143640F5F0C9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5:07.984" v="5" actId="1076"/>
        <pc:sldMkLst>
          <pc:docMk/>
          <pc:sldMk cId="4057260757" sldId="648"/>
        </pc:sldMkLst>
        <pc:spChg chg="mod">
          <ac:chgData name="Jayne Holloway" userId="S::jayne@colour-profiling.com::acd824e0-849b-439c-b4c6-53770188c5fe" providerId="AD" clId="Web-{A35B206B-7F0F-7663-3F51-3CDBFCAB3C38}" dt="2021-09-09T14:25:05.031" v="4" actId="1076"/>
          <ac:spMkLst>
            <pc:docMk/>
            <pc:sldMk cId="4057260757" sldId="648"/>
            <ac:spMk id="2" creationId="{76753ACB-1346-FF4E-8584-2D903DC22693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5:07.984" v="5" actId="1076"/>
          <ac:spMkLst>
            <pc:docMk/>
            <pc:sldMk cId="4057260757" sldId="648"/>
            <ac:spMk id="3" creationId="{E992A3F3-D8E7-6D49-AACA-EDE230592294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2:06.774" v="61" actId="20577"/>
        <pc:sldMkLst>
          <pc:docMk/>
          <pc:sldMk cId="799699537" sldId="652"/>
        </pc:sldMkLst>
        <pc:spChg chg="mod">
          <ac:chgData name="Jayne Holloway" userId="S::jayne@colour-profiling.com::acd824e0-849b-439c-b4c6-53770188c5fe" providerId="AD" clId="Web-{A35B206B-7F0F-7663-3F51-3CDBFCAB3C38}" dt="2021-09-09T14:31:46.243" v="58" actId="1076"/>
          <ac:spMkLst>
            <pc:docMk/>
            <pc:sldMk cId="799699537" sldId="652"/>
            <ac:spMk id="23" creationId="{7A1B5634-2A7C-A841-8B92-9616DC89BD11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32:06.774" v="61" actId="20577"/>
          <ac:spMkLst>
            <pc:docMk/>
            <pc:sldMk cId="799699537" sldId="652"/>
            <ac:spMk id="28" creationId="{7A40CF09-890A-784D-A026-7E776D5979A0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4:54.856" v="78" actId="1076"/>
        <pc:sldMkLst>
          <pc:docMk/>
          <pc:sldMk cId="3849184909" sldId="658"/>
        </pc:sldMkLst>
        <pc:spChg chg="mod">
          <ac:chgData name="Jayne Holloway" userId="S::jayne@colour-profiling.com::acd824e0-849b-439c-b4c6-53770188c5fe" providerId="AD" clId="Web-{A35B206B-7F0F-7663-3F51-3CDBFCAB3C38}" dt="2021-09-09T14:34:54.856" v="78" actId="1076"/>
          <ac:spMkLst>
            <pc:docMk/>
            <pc:sldMk cId="3849184909" sldId="658"/>
            <ac:spMk id="18" creationId="{00A9D73A-2505-6A44-AAAF-C7CE316847E0}"/>
          </ac:spMkLst>
        </pc:spChg>
      </pc:sldChg>
      <pc:sldChg chg="modSp modNotes">
        <pc:chgData name="Jayne Holloway" userId="S::jayne@colour-profiling.com::acd824e0-849b-439c-b4c6-53770188c5fe" providerId="AD" clId="Web-{A35B206B-7F0F-7663-3F51-3CDBFCAB3C38}" dt="2021-09-09T14:27:50.300" v="23"/>
        <pc:sldMkLst>
          <pc:docMk/>
          <pc:sldMk cId="1559353175" sldId="660"/>
        </pc:sldMkLst>
        <pc:spChg chg="mod">
          <ac:chgData name="Jayne Holloway" userId="S::jayne@colour-profiling.com::acd824e0-849b-439c-b4c6-53770188c5fe" providerId="AD" clId="Web-{A35B206B-7F0F-7663-3F51-3CDBFCAB3C38}" dt="2021-09-09T14:27:32.800" v="21" actId="1076"/>
          <ac:spMkLst>
            <pc:docMk/>
            <pc:sldMk cId="1559353175" sldId="660"/>
            <ac:spMk id="4" creationId="{EB3311F6-DE34-F24C-A881-1D68E1A0C5BB}"/>
          </ac:spMkLst>
        </pc:spChg>
      </pc:sldChg>
      <pc:sldChg chg="modSp modNotes">
        <pc:chgData name="Jayne Holloway" userId="S::jayne@colour-profiling.com::acd824e0-849b-439c-b4c6-53770188c5fe" providerId="AD" clId="Web-{A35B206B-7F0F-7663-3F51-3CDBFCAB3C38}" dt="2021-09-09T14:26:49.158" v="17"/>
        <pc:sldMkLst>
          <pc:docMk/>
          <pc:sldMk cId="54815107" sldId="662"/>
        </pc:sldMkLst>
        <pc:spChg chg="mod">
          <ac:chgData name="Jayne Holloway" userId="S::jayne@colour-profiling.com::acd824e0-849b-439c-b4c6-53770188c5fe" providerId="AD" clId="Web-{A35B206B-7F0F-7663-3F51-3CDBFCAB3C38}" dt="2021-09-09T14:26:18.376" v="13" actId="1076"/>
          <ac:spMkLst>
            <pc:docMk/>
            <pc:sldMk cId="54815107" sldId="662"/>
            <ac:spMk id="4" creationId="{B1DB20B1-411A-42FA-B515-657762253486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7:03.987" v="20" actId="1076"/>
        <pc:sldMkLst>
          <pc:docMk/>
          <pc:sldMk cId="1007006204" sldId="663"/>
        </pc:sldMkLst>
        <pc:spChg chg="mod">
          <ac:chgData name="Jayne Holloway" userId="S::jayne@colour-profiling.com::acd824e0-849b-439c-b4c6-53770188c5fe" providerId="AD" clId="Web-{A35B206B-7F0F-7663-3F51-3CDBFCAB3C38}" dt="2021-09-09T14:27:03.987" v="20" actId="1076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7:01.409" v="19" actId="1076"/>
          <ac:spMkLst>
            <pc:docMk/>
            <pc:sldMk cId="1007006204" sldId="663"/>
            <ac:spMk id="6" creationId="{1954D640-A50A-4C68-8FD3-919BBE8F5318}"/>
          </ac:spMkLst>
        </pc:spChg>
      </pc:sldChg>
      <pc:sldChg chg="modSp modNotes">
        <pc:chgData name="Jayne Holloway" userId="S::jayne@colour-profiling.com::acd824e0-849b-439c-b4c6-53770188c5fe" providerId="AD" clId="Web-{A35B206B-7F0F-7663-3F51-3CDBFCAB3C38}" dt="2021-09-09T14:36:14.514" v="84"/>
        <pc:sldMkLst>
          <pc:docMk/>
          <pc:sldMk cId="2021806652" sldId="666"/>
        </pc:sldMkLst>
        <pc:spChg chg="mod">
          <ac:chgData name="Jayne Holloway" userId="S::jayne@colour-profiling.com::acd824e0-849b-439c-b4c6-53770188c5fe" providerId="AD" clId="Web-{A35B206B-7F0F-7663-3F51-3CDBFCAB3C38}" dt="2021-09-09T14:35:23.622" v="79" actId="1076"/>
          <ac:spMkLst>
            <pc:docMk/>
            <pc:sldMk cId="2021806652" sldId="666"/>
            <ac:spMk id="18" creationId="{C522433C-7A4C-8847-82C6-3F2A258656A6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8:15.723" v="27" actId="1076"/>
        <pc:sldMkLst>
          <pc:docMk/>
          <pc:sldMk cId="2361002624" sldId="668"/>
        </pc:sldMkLst>
        <pc:spChg chg="mod">
          <ac:chgData name="Jayne Holloway" userId="S::jayne@colour-profiling.com::acd824e0-849b-439c-b4c6-53770188c5fe" providerId="AD" clId="Web-{A35B206B-7F0F-7663-3F51-3CDBFCAB3C38}" dt="2021-09-09T14:28:15.723" v="27" actId="1076"/>
          <ac:spMkLst>
            <pc:docMk/>
            <pc:sldMk cId="2361002624" sldId="668"/>
            <ac:spMk id="4" creationId="{EB3311F6-DE34-F24C-A881-1D68E1A0C5BB}"/>
          </ac:spMkLst>
        </pc:spChg>
      </pc:sldChg>
      <pc:sldChg chg="modSp modNotes">
        <pc:chgData name="Jayne Holloway" userId="S::jayne@colour-profiling.com::acd824e0-849b-439c-b4c6-53770188c5fe" providerId="AD" clId="Web-{A35B206B-7F0F-7663-3F51-3CDBFCAB3C38}" dt="2021-09-09T14:29:52.381" v="41" actId="20577"/>
        <pc:sldMkLst>
          <pc:docMk/>
          <pc:sldMk cId="2119081055" sldId="669"/>
        </pc:sldMkLst>
        <pc:spChg chg="mod">
          <ac:chgData name="Jayne Holloway" userId="S::jayne@colour-profiling.com::acd824e0-849b-439c-b4c6-53770188c5fe" providerId="AD" clId="Web-{A35B206B-7F0F-7663-3F51-3CDBFCAB3C38}" dt="2021-09-09T14:28:33.770" v="28" actId="1076"/>
          <ac:spMkLst>
            <pc:docMk/>
            <pc:sldMk cId="2119081055" sldId="669"/>
            <ac:spMk id="3" creationId="{854CC245-22D5-4973-BF0D-065966A92134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9:11.052" v="34" actId="20577"/>
          <ac:spMkLst>
            <pc:docMk/>
            <pc:sldMk cId="2119081055" sldId="669"/>
            <ac:spMk id="18" creationId="{28AD3316-E0D0-4F00-9D8C-C355FC39E064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9:52.381" v="41" actId="20577"/>
          <ac:spMkLst>
            <pc:docMk/>
            <pc:sldMk cId="2119081055" sldId="669"/>
            <ac:spMk id="29" creationId="{A5AFB873-377C-624D-A340-E8E3DAA7418D}"/>
          </ac:spMkLst>
        </pc:spChg>
        <pc:picChg chg="mod">
          <ac:chgData name="Jayne Holloway" userId="S::jayne@colour-profiling.com::acd824e0-849b-439c-b4c6-53770188c5fe" providerId="AD" clId="Web-{A35B206B-7F0F-7663-3F51-3CDBFCAB3C38}" dt="2021-09-09T14:28:39.254" v="29" actId="1076"/>
          <ac:picMkLst>
            <pc:docMk/>
            <pc:sldMk cId="2119081055" sldId="669"/>
            <ac:picMk id="16" creationId="{6898241D-4C76-1A43-8A2A-F0F52C29F89E}"/>
          </ac:picMkLst>
        </pc:picChg>
      </pc:sldChg>
      <pc:sldChg chg="modSp modNotes">
        <pc:chgData name="Jayne Holloway" userId="S::jayne@colour-profiling.com::acd824e0-849b-439c-b4c6-53770188c5fe" providerId="AD" clId="Web-{A35B206B-7F0F-7663-3F51-3CDBFCAB3C38}" dt="2021-09-09T14:33:48.933" v="74"/>
        <pc:sldMkLst>
          <pc:docMk/>
          <pc:sldMk cId="3803648285" sldId="672"/>
        </pc:sldMkLst>
        <pc:spChg chg="mod">
          <ac:chgData name="Jayne Holloway" userId="S::jayne@colour-profiling.com::acd824e0-849b-439c-b4c6-53770188c5fe" providerId="AD" clId="Web-{A35B206B-7F0F-7663-3F51-3CDBFCAB3C38}" dt="2021-09-09T14:32:33.900" v="62" actId="1076"/>
          <ac:spMkLst>
            <pc:docMk/>
            <pc:sldMk cId="3803648285" sldId="672"/>
            <ac:spMk id="41" creationId="{2ABEEAAF-CDED-7641-A491-1CB3DF278591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3:53.948" v="75" actId="1076"/>
        <pc:sldMkLst>
          <pc:docMk/>
          <pc:sldMk cId="1019213676" sldId="674"/>
        </pc:sldMkLst>
        <pc:spChg chg="mod">
          <ac:chgData name="Jayne Holloway" userId="S::jayne@colour-profiling.com::acd824e0-849b-439c-b4c6-53770188c5fe" providerId="AD" clId="Web-{A35B206B-7F0F-7663-3F51-3CDBFCAB3C38}" dt="2021-09-09T14:33:53.948" v="75" actId="1076"/>
          <ac:spMkLst>
            <pc:docMk/>
            <pc:sldMk cId="1019213676" sldId="674"/>
            <ac:spMk id="2" creationId="{49BB84AA-72BD-4FD0-BB41-CE1C9F84362A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4:12.668" v="76" actId="1076"/>
        <pc:sldMkLst>
          <pc:docMk/>
          <pc:sldMk cId="2650682862" sldId="675"/>
        </pc:sldMkLst>
        <pc:spChg chg="mod">
          <ac:chgData name="Jayne Holloway" userId="S::jayne@colour-profiling.com::acd824e0-849b-439c-b4c6-53770188c5fe" providerId="AD" clId="Web-{A35B206B-7F0F-7663-3F51-3CDBFCAB3C38}" dt="2021-09-09T14:34:12.668" v="76" actId="1076"/>
          <ac:spMkLst>
            <pc:docMk/>
            <pc:sldMk cId="2650682862" sldId="675"/>
            <ac:spMk id="2" creationId="{4FA618AA-FBF6-4079-95E8-381F2A409363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4:29.496" v="77" actId="1076"/>
        <pc:sldMkLst>
          <pc:docMk/>
          <pc:sldMk cId="2275607102" sldId="676"/>
        </pc:sldMkLst>
        <pc:spChg chg="mod">
          <ac:chgData name="Jayne Holloway" userId="S::jayne@colour-profiling.com::acd824e0-849b-439c-b4c6-53770188c5fe" providerId="AD" clId="Web-{A35B206B-7F0F-7663-3F51-3CDBFCAB3C38}" dt="2021-09-09T14:34:29.496" v="77" actId="1076"/>
          <ac:spMkLst>
            <pc:docMk/>
            <pc:sldMk cId="2275607102" sldId="676"/>
            <ac:spMk id="31" creationId="{90E067DB-220D-4E69-BA6E-488A509A0793}"/>
          </ac:spMkLst>
        </pc:spChg>
      </pc:sldChg>
      <pc:sldChg chg="modNotes">
        <pc:chgData name="Jayne Holloway" userId="S::jayne@colour-profiling.com::acd824e0-849b-439c-b4c6-53770188c5fe" providerId="AD" clId="Web-{A35B206B-7F0F-7663-3F51-3CDBFCAB3C38}" dt="2021-09-09T14:31:38.883" v="57"/>
        <pc:sldMkLst>
          <pc:docMk/>
          <pc:sldMk cId="2345848092" sldId="677"/>
        </pc:sldMkLst>
      </pc:sldChg>
    </pc:docChg>
  </pc:docChgLst>
  <pc:docChgLst>
    <pc:chgData name="Daniel Brooks" userId="ff9cde6f-c1b3-47fc-ac58-e71bedd0b91c" providerId="ADAL" clId="{44D43402-F836-4BA3-9443-3DFAB1FAB8EE}"/>
    <pc:docChg chg="undo custSel addSld delSld modSld sldOrd">
      <pc:chgData name="Daniel Brooks" userId="ff9cde6f-c1b3-47fc-ac58-e71bedd0b91c" providerId="ADAL" clId="{44D43402-F836-4BA3-9443-3DFAB1FAB8EE}" dt="2021-07-28T15:01:39.433" v="1058" actId="20577"/>
      <pc:docMkLst>
        <pc:docMk/>
      </pc:docMkLst>
      <pc:sldChg chg="modSp mod">
        <pc:chgData name="Daniel Brooks" userId="ff9cde6f-c1b3-47fc-ac58-e71bedd0b91c" providerId="ADAL" clId="{44D43402-F836-4BA3-9443-3DFAB1FAB8EE}" dt="2021-07-27T12:13:51.712" v="18" actId="1076"/>
        <pc:sldMkLst>
          <pc:docMk/>
          <pc:sldMk cId="985921267" sldId="623"/>
        </pc:sldMkLst>
        <pc:spChg chg="mod">
          <ac:chgData name="Daniel Brooks" userId="ff9cde6f-c1b3-47fc-ac58-e71bedd0b91c" providerId="ADAL" clId="{44D43402-F836-4BA3-9443-3DFAB1FAB8EE}" dt="2021-07-27T12:13:51.712" v="18" actId="1076"/>
          <ac:spMkLst>
            <pc:docMk/>
            <pc:sldMk cId="985921267" sldId="623"/>
            <ac:spMk id="23" creationId="{7A1B5634-2A7C-A841-8B92-9616DC89BD11}"/>
          </ac:spMkLst>
        </pc:spChg>
      </pc:sldChg>
      <pc:sldChg chg="addSp delSp modSp mod">
        <pc:chgData name="Daniel Brooks" userId="ff9cde6f-c1b3-47fc-ac58-e71bedd0b91c" providerId="ADAL" clId="{44D43402-F836-4BA3-9443-3DFAB1FAB8EE}" dt="2021-07-28T12:40:45.995" v="71" actId="1076"/>
        <pc:sldMkLst>
          <pc:docMk/>
          <pc:sldMk cId="728243206" sldId="633"/>
        </pc:sldMkLst>
        <pc:spChg chg="add del mod">
          <ac:chgData name="Daniel Brooks" userId="ff9cde6f-c1b3-47fc-ac58-e71bedd0b91c" providerId="ADAL" clId="{44D43402-F836-4BA3-9443-3DFAB1FAB8EE}" dt="2021-07-28T12:39:01.720" v="61" actId="21"/>
          <ac:spMkLst>
            <pc:docMk/>
            <pc:sldMk cId="728243206" sldId="633"/>
            <ac:spMk id="2" creationId="{9AE78733-AFC8-47D6-86CB-724CB53C9A13}"/>
          </ac:spMkLst>
        </pc:spChg>
        <pc:spChg chg="mod">
          <ac:chgData name="Daniel Brooks" userId="ff9cde6f-c1b3-47fc-ac58-e71bedd0b91c" providerId="ADAL" clId="{44D43402-F836-4BA3-9443-3DFAB1FAB8EE}" dt="2021-07-28T12:40:45.995" v="71" actId="1076"/>
          <ac:spMkLst>
            <pc:docMk/>
            <pc:sldMk cId="728243206" sldId="633"/>
            <ac:spMk id="11" creationId="{B2BA01EC-D5AA-7D43-B1E1-29C4E6B0ECB7}"/>
          </ac:spMkLst>
        </pc:spChg>
        <pc:picChg chg="mod">
          <ac:chgData name="Daniel Brooks" userId="ff9cde6f-c1b3-47fc-ac58-e71bedd0b91c" providerId="ADAL" clId="{44D43402-F836-4BA3-9443-3DFAB1FAB8EE}" dt="2021-07-28T12:38:19.728" v="54" actId="1076"/>
          <ac:picMkLst>
            <pc:docMk/>
            <pc:sldMk cId="728243206" sldId="633"/>
            <ac:picMk id="23" creationId="{B77AFE4A-F756-FE45-909A-AA654C0EDF11}"/>
          </ac:picMkLst>
        </pc:picChg>
        <pc:cxnChg chg="del mod">
          <ac:chgData name="Daniel Brooks" userId="ff9cde6f-c1b3-47fc-ac58-e71bedd0b91c" providerId="ADAL" clId="{44D43402-F836-4BA3-9443-3DFAB1FAB8EE}" dt="2021-07-28T12:38:50.431" v="60" actId="478"/>
          <ac:cxnSpMkLst>
            <pc:docMk/>
            <pc:sldMk cId="728243206" sldId="633"/>
            <ac:cxnSpMk id="13" creationId="{7A21F6BF-17FC-9444-868E-ABE5E754B512}"/>
          </ac:cxnSpMkLst>
        </pc:cxnChg>
        <pc:cxnChg chg="add del mod">
          <ac:chgData name="Daniel Brooks" userId="ff9cde6f-c1b3-47fc-ac58-e71bedd0b91c" providerId="ADAL" clId="{44D43402-F836-4BA3-9443-3DFAB1FAB8EE}" dt="2021-07-28T12:37:15.495" v="36" actId="478"/>
          <ac:cxnSpMkLst>
            <pc:docMk/>
            <pc:sldMk cId="728243206" sldId="633"/>
            <ac:cxnSpMk id="32" creationId="{3FABE08B-1619-4AA0-B8DA-A71674BE8133}"/>
          </ac:cxnSpMkLst>
        </pc:cxnChg>
      </pc:sldChg>
      <pc:sldChg chg="ord">
        <pc:chgData name="Daniel Brooks" userId="ff9cde6f-c1b3-47fc-ac58-e71bedd0b91c" providerId="ADAL" clId="{44D43402-F836-4BA3-9443-3DFAB1FAB8EE}" dt="2021-07-28T14:12:29.855" v="923"/>
        <pc:sldMkLst>
          <pc:docMk/>
          <pc:sldMk cId="363581858" sldId="645"/>
        </pc:sldMkLst>
      </pc:sldChg>
      <pc:sldChg chg="addSp delSp modSp mod modAnim">
        <pc:chgData name="Daniel Brooks" userId="ff9cde6f-c1b3-47fc-ac58-e71bedd0b91c" providerId="ADAL" clId="{44D43402-F836-4BA3-9443-3DFAB1FAB8EE}" dt="2021-07-28T14:32:26.396" v="931"/>
        <pc:sldMkLst>
          <pc:docMk/>
          <pc:sldMk cId="799699537" sldId="652"/>
        </pc:sldMkLst>
        <pc:spChg chg="add del mod">
          <ac:chgData name="Daniel Brooks" userId="ff9cde6f-c1b3-47fc-ac58-e71bedd0b91c" providerId="ADAL" clId="{44D43402-F836-4BA3-9443-3DFAB1FAB8EE}" dt="2021-07-27T12:14:36.634" v="20"/>
          <ac:spMkLst>
            <pc:docMk/>
            <pc:sldMk cId="799699537" sldId="652"/>
            <ac:spMk id="19" creationId="{13F9F7AF-BF33-4A0C-9327-8E1190532FBD}"/>
          </ac:spMkLst>
        </pc:spChg>
        <pc:spChg chg="add del mod">
          <ac:chgData name="Daniel Brooks" userId="ff9cde6f-c1b3-47fc-ac58-e71bedd0b91c" providerId="ADAL" clId="{44D43402-F836-4BA3-9443-3DFAB1FAB8EE}" dt="2021-07-27T12:14:36.634" v="20"/>
          <ac:spMkLst>
            <pc:docMk/>
            <pc:sldMk cId="799699537" sldId="652"/>
            <ac:spMk id="20" creationId="{2F8597EB-0FE4-40D9-8604-8DBD027E3F2C}"/>
          </ac:spMkLst>
        </pc:spChg>
        <pc:spChg chg="add del mod">
          <ac:chgData name="Daniel Brooks" userId="ff9cde6f-c1b3-47fc-ac58-e71bedd0b91c" providerId="ADAL" clId="{44D43402-F836-4BA3-9443-3DFAB1FAB8EE}" dt="2021-07-27T12:14:36.634" v="20"/>
          <ac:spMkLst>
            <pc:docMk/>
            <pc:sldMk cId="799699537" sldId="652"/>
            <ac:spMk id="22" creationId="{E0D15D67-1547-407A-874B-F1AC52C492E8}"/>
          </ac:spMkLst>
        </pc:spChg>
        <pc:spChg chg="mod">
          <ac:chgData name="Daniel Brooks" userId="ff9cde6f-c1b3-47fc-ac58-e71bedd0b91c" providerId="ADAL" clId="{44D43402-F836-4BA3-9443-3DFAB1FAB8EE}" dt="2021-07-27T12:13:45.817" v="17" actId="20577"/>
          <ac:spMkLst>
            <pc:docMk/>
            <pc:sldMk cId="799699537" sldId="652"/>
            <ac:spMk id="23" creationId="{7A1B5634-2A7C-A841-8B92-9616DC89BD11}"/>
          </ac:spMkLst>
        </pc:spChg>
        <pc:spChg chg="add del mod">
          <ac:chgData name="Daniel Brooks" userId="ff9cde6f-c1b3-47fc-ac58-e71bedd0b91c" providerId="ADAL" clId="{44D43402-F836-4BA3-9443-3DFAB1FAB8EE}" dt="2021-07-27T12:14:36.634" v="20"/>
          <ac:spMkLst>
            <pc:docMk/>
            <pc:sldMk cId="799699537" sldId="652"/>
            <ac:spMk id="31" creationId="{79B0B1F2-B6C7-44B9-B9EE-B38A0643435B}"/>
          </ac:spMkLst>
        </pc:spChg>
      </pc:sldChg>
      <pc:sldChg chg="modSp mod">
        <pc:chgData name="Daniel Brooks" userId="ff9cde6f-c1b3-47fc-ac58-e71bedd0b91c" providerId="ADAL" clId="{44D43402-F836-4BA3-9443-3DFAB1FAB8EE}" dt="2021-07-28T13:49:50.897" v="433" actId="20577"/>
        <pc:sldMkLst>
          <pc:docMk/>
          <pc:sldMk cId="3849184909" sldId="658"/>
        </pc:sldMkLst>
        <pc:spChg chg="mod">
          <ac:chgData name="Daniel Brooks" userId="ff9cde6f-c1b3-47fc-ac58-e71bedd0b91c" providerId="ADAL" clId="{44D43402-F836-4BA3-9443-3DFAB1FAB8EE}" dt="2021-07-28T13:45:48.228" v="243" actId="20577"/>
          <ac:spMkLst>
            <pc:docMk/>
            <pc:sldMk cId="3849184909" sldId="658"/>
            <ac:spMk id="19" creationId="{63ED77E7-832C-D442-A9A9-EB82375DC9D5}"/>
          </ac:spMkLst>
        </pc:spChg>
        <pc:spChg chg="mod">
          <ac:chgData name="Daniel Brooks" userId="ff9cde6f-c1b3-47fc-ac58-e71bedd0b91c" providerId="ADAL" clId="{44D43402-F836-4BA3-9443-3DFAB1FAB8EE}" dt="2021-07-28T13:49:50.897" v="433" actId="20577"/>
          <ac:spMkLst>
            <pc:docMk/>
            <pc:sldMk cId="3849184909" sldId="658"/>
            <ac:spMk id="20" creationId="{F42A932D-9FD5-BE46-B335-2430BE8D5F63}"/>
          </ac:spMkLst>
        </pc:spChg>
        <pc:spChg chg="mod">
          <ac:chgData name="Daniel Brooks" userId="ff9cde6f-c1b3-47fc-ac58-e71bedd0b91c" providerId="ADAL" clId="{44D43402-F836-4BA3-9443-3DFAB1FAB8EE}" dt="2021-07-28T13:44:09.014" v="212" actId="20577"/>
          <ac:spMkLst>
            <pc:docMk/>
            <pc:sldMk cId="3849184909" sldId="658"/>
            <ac:spMk id="31" creationId="{B7D78783-97A6-9D49-AE4F-8B71E7946096}"/>
          </ac:spMkLst>
        </pc:spChg>
      </pc:sldChg>
      <pc:sldChg chg="addSp delSp modSp mod">
        <pc:chgData name="Daniel Brooks" userId="ff9cde6f-c1b3-47fc-ac58-e71bedd0b91c" providerId="ADAL" clId="{44D43402-F836-4BA3-9443-3DFAB1FAB8EE}" dt="2021-07-27T12:15:35.463" v="22"/>
        <pc:sldMkLst>
          <pc:docMk/>
          <pc:sldMk cId="802541855" sldId="664"/>
        </pc:sldMkLst>
        <pc:spChg chg="add mod">
          <ac:chgData name="Daniel Brooks" userId="ff9cde6f-c1b3-47fc-ac58-e71bedd0b91c" providerId="ADAL" clId="{44D43402-F836-4BA3-9443-3DFAB1FAB8EE}" dt="2021-07-27T12:15:35.463" v="22"/>
          <ac:spMkLst>
            <pc:docMk/>
            <pc:sldMk cId="802541855" sldId="664"/>
            <ac:spMk id="20" creationId="{622783EE-2075-4C2B-98C2-A184B4BA972A}"/>
          </ac:spMkLst>
        </pc:spChg>
        <pc:spChg chg="del">
          <ac:chgData name="Daniel Brooks" userId="ff9cde6f-c1b3-47fc-ac58-e71bedd0b91c" providerId="ADAL" clId="{44D43402-F836-4BA3-9443-3DFAB1FAB8EE}" dt="2021-07-27T12:15:35.190" v="21" actId="478"/>
          <ac:spMkLst>
            <pc:docMk/>
            <pc:sldMk cId="802541855" sldId="664"/>
            <ac:spMk id="23" creationId="{7A1B5634-2A7C-A841-8B92-9616DC89BD11}"/>
          </ac:spMkLst>
        </pc:spChg>
      </pc:sldChg>
      <pc:sldChg chg="addSp delSp modSp mod">
        <pc:chgData name="Daniel Brooks" userId="ff9cde6f-c1b3-47fc-ac58-e71bedd0b91c" providerId="ADAL" clId="{44D43402-F836-4BA3-9443-3DFAB1FAB8EE}" dt="2021-07-27T12:15:42.803" v="24"/>
        <pc:sldMkLst>
          <pc:docMk/>
          <pc:sldMk cId="1176339799" sldId="665"/>
        </pc:sldMkLst>
        <pc:spChg chg="add mod">
          <ac:chgData name="Daniel Brooks" userId="ff9cde6f-c1b3-47fc-ac58-e71bedd0b91c" providerId="ADAL" clId="{44D43402-F836-4BA3-9443-3DFAB1FAB8EE}" dt="2021-07-27T12:15:42.803" v="24"/>
          <ac:spMkLst>
            <pc:docMk/>
            <pc:sldMk cId="1176339799" sldId="665"/>
            <ac:spMk id="20" creationId="{FABB4274-95C7-4221-A3C1-9871111C46F6}"/>
          </ac:spMkLst>
        </pc:spChg>
        <pc:spChg chg="del">
          <ac:chgData name="Daniel Brooks" userId="ff9cde6f-c1b3-47fc-ac58-e71bedd0b91c" providerId="ADAL" clId="{44D43402-F836-4BA3-9443-3DFAB1FAB8EE}" dt="2021-07-27T12:15:42.608" v="23" actId="478"/>
          <ac:spMkLst>
            <pc:docMk/>
            <pc:sldMk cId="1176339799" sldId="665"/>
            <ac:spMk id="23" creationId="{7A1B5634-2A7C-A841-8B92-9616DC89BD11}"/>
          </ac:spMkLst>
        </pc:spChg>
      </pc:sldChg>
      <pc:sldChg chg="addSp delSp modSp mod">
        <pc:chgData name="Daniel Brooks" userId="ff9cde6f-c1b3-47fc-ac58-e71bedd0b91c" providerId="ADAL" clId="{44D43402-F836-4BA3-9443-3DFAB1FAB8EE}" dt="2021-07-27T12:16:12.142" v="29"/>
        <pc:sldMkLst>
          <pc:docMk/>
          <pc:sldMk cId="198411802" sldId="671"/>
        </pc:sldMkLst>
        <pc:spChg chg="del mod">
          <ac:chgData name="Daniel Brooks" userId="ff9cde6f-c1b3-47fc-ac58-e71bedd0b91c" providerId="ADAL" clId="{44D43402-F836-4BA3-9443-3DFAB1FAB8EE}" dt="2021-07-27T12:16:11.984" v="28" actId="478"/>
          <ac:spMkLst>
            <pc:docMk/>
            <pc:sldMk cId="198411802" sldId="671"/>
            <ac:spMk id="2" creationId="{F55B6D7A-27F8-4702-96DE-E11977C784F3}"/>
          </ac:spMkLst>
        </pc:spChg>
        <pc:spChg chg="add del mod">
          <ac:chgData name="Daniel Brooks" userId="ff9cde6f-c1b3-47fc-ac58-e71bedd0b91c" providerId="ADAL" clId="{44D43402-F836-4BA3-9443-3DFAB1FAB8EE}" dt="2021-07-27T12:16:10.505" v="27"/>
          <ac:spMkLst>
            <pc:docMk/>
            <pc:sldMk cId="198411802" sldId="671"/>
            <ac:spMk id="11" creationId="{0213CA61-77DB-4963-8D6A-A7E947305606}"/>
          </ac:spMkLst>
        </pc:spChg>
        <pc:spChg chg="add mod">
          <ac:chgData name="Daniel Brooks" userId="ff9cde6f-c1b3-47fc-ac58-e71bedd0b91c" providerId="ADAL" clId="{44D43402-F836-4BA3-9443-3DFAB1FAB8EE}" dt="2021-07-27T12:16:12.142" v="29"/>
          <ac:spMkLst>
            <pc:docMk/>
            <pc:sldMk cId="198411802" sldId="671"/>
            <ac:spMk id="12" creationId="{EAD2EF6C-8A49-4E69-BBA2-A97459FAFE25}"/>
          </ac:spMkLst>
        </pc:spChg>
      </pc:sldChg>
      <pc:sldChg chg="addSp delSp modSp mod modAnim modNotesTx">
        <pc:chgData name="Daniel Brooks" userId="ff9cde6f-c1b3-47fc-ac58-e71bedd0b91c" providerId="ADAL" clId="{44D43402-F836-4BA3-9443-3DFAB1FAB8EE}" dt="2021-07-28T15:01:39.433" v="1058" actId="20577"/>
        <pc:sldMkLst>
          <pc:docMk/>
          <pc:sldMk cId="3803648285" sldId="672"/>
        </pc:sldMkLst>
        <pc:spChg chg="del">
          <ac:chgData name="Daniel Brooks" userId="ff9cde6f-c1b3-47fc-ac58-e71bedd0b91c" providerId="ADAL" clId="{44D43402-F836-4BA3-9443-3DFAB1FAB8EE}" dt="2021-07-28T13:56:33.385" v="472" actId="478"/>
          <ac:spMkLst>
            <pc:docMk/>
            <pc:sldMk cId="3803648285" sldId="672"/>
            <ac:spMk id="2" creationId="{C7C36798-2AA6-4A31-A3A5-8A1435BD43E1}"/>
          </ac:spMkLst>
        </pc:spChg>
        <pc:spChg chg="add del mod">
          <ac:chgData name="Daniel Brooks" userId="ff9cde6f-c1b3-47fc-ac58-e71bedd0b91c" providerId="ADAL" clId="{44D43402-F836-4BA3-9443-3DFAB1FAB8EE}" dt="2021-07-28T14:22:11.267" v="928" actId="478"/>
          <ac:spMkLst>
            <pc:docMk/>
            <pc:sldMk cId="3803648285" sldId="672"/>
            <ac:spMk id="22" creationId="{624014C4-50F6-4680-93BE-8DE97EEF7389}"/>
          </ac:spMkLst>
        </pc:spChg>
        <pc:spChg chg="add del mod">
          <ac:chgData name="Daniel Brooks" userId="ff9cde6f-c1b3-47fc-ac58-e71bedd0b91c" providerId="ADAL" clId="{44D43402-F836-4BA3-9443-3DFAB1FAB8EE}" dt="2021-07-28T12:39:56.877" v="70" actId="478"/>
          <ac:spMkLst>
            <pc:docMk/>
            <pc:sldMk cId="3803648285" sldId="672"/>
            <ac:spMk id="23" creationId="{1B17EF58-D90D-4728-A696-6054BE478D9F}"/>
          </ac:spMkLst>
        </pc:spChg>
        <pc:spChg chg="mod">
          <ac:chgData name="Daniel Brooks" userId="ff9cde6f-c1b3-47fc-ac58-e71bedd0b91c" providerId="ADAL" clId="{44D43402-F836-4BA3-9443-3DFAB1FAB8EE}" dt="2021-07-28T13:36:21.322" v="187" actId="20577"/>
          <ac:spMkLst>
            <pc:docMk/>
            <pc:sldMk cId="3803648285" sldId="672"/>
            <ac:spMk id="41" creationId="{2ABEEAAF-CDED-7641-A491-1CB3DF278591}"/>
          </ac:spMkLst>
        </pc:spChg>
        <pc:spChg chg="mod">
          <ac:chgData name="Daniel Brooks" userId="ff9cde6f-c1b3-47fc-ac58-e71bedd0b91c" providerId="ADAL" clId="{44D43402-F836-4BA3-9443-3DFAB1FAB8EE}" dt="2021-07-28T14:46:07.448" v="945" actId="20577"/>
          <ac:spMkLst>
            <pc:docMk/>
            <pc:sldMk cId="3803648285" sldId="672"/>
            <ac:spMk id="42" creationId="{D53D507C-58CA-E54A-8F6A-203DDD9C0A6F}"/>
          </ac:spMkLst>
        </pc:spChg>
        <pc:spChg chg="mod">
          <ac:chgData name="Daniel Brooks" userId="ff9cde6f-c1b3-47fc-ac58-e71bedd0b91c" providerId="ADAL" clId="{44D43402-F836-4BA3-9443-3DFAB1FAB8EE}" dt="2021-07-28T14:46:21.390" v="953" actId="20577"/>
          <ac:spMkLst>
            <pc:docMk/>
            <pc:sldMk cId="3803648285" sldId="672"/>
            <ac:spMk id="43" creationId="{EBC3BBD3-8ED1-244D-B20C-08CE51863443}"/>
          </ac:spMkLst>
        </pc:spChg>
        <pc:spChg chg="mod">
          <ac:chgData name="Daniel Brooks" userId="ff9cde6f-c1b3-47fc-ac58-e71bedd0b91c" providerId="ADAL" clId="{44D43402-F836-4BA3-9443-3DFAB1FAB8EE}" dt="2021-07-28T15:01:39.433" v="1058" actId="20577"/>
          <ac:spMkLst>
            <pc:docMk/>
            <pc:sldMk cId="3803648285" sldId="672"/>
            <ac:spMk id="44" creationId="{43D7CA0E-D8FA-0541-BB7D-BB90491DDA3B}"/>
          </ac:spMkLst>
        </pc:spChg>
        <pc:spChg chg="mod">
          <ac:chgData name="Daniel Brooks" userId="ff9cde6f-c1b3-47fc-ac58-e71bedd0b91c" providerId="ADAL" clId="{44D43402-F836-4BA3-9443-3DFAB1FAB8EE}" dt="2021-07-28T14:46:13.181" v="949" actId="20577"/>
          <ac:spMkLst>
            <pc:docMk/>
            <pc:sldMk cId="3803648285" sldId="672"/>
            <ac:spMk id="45" creationId="{76652993-188C-EE46-84BB-AC8B945C3CD6}"/>
          </ac:spMkLst>
        </pc:spChg>
        <pc:grpChg chg="add del mod">
          <ac:chgData name="Daniel Brooks" userId="ff9cde6f-c1b3-47fc-ac58-e71bedd0b91c" providerId="ADAL" clId="{44D43402-F836-4BA3-9443-3DFAB1FAB8EE}" dt="2021-07-28T13:59:16.655" v="495" actId="1076"/>
          <ac:grpSpMkLst>
            <pc:docMk/>
            <pc:sldMk cId="3803648285" sldId="672"/>
            <ac:grpSpMk id="21" creationId="{1449C70C-C3FE-FF42-855B-A4DCF3A9283C}"/>
          </ac:grpSpMkLst>
        </pc:grpChg>
      </pc:sldChg>
      <pc:sldChg chg="addSp delSp modSp mod">
        <pc:chgData name="Daniel Brooks" userId="ff9cde6f-c1b3-47fc-ac58-e71bedd0b91c" providerId="ADAL" clId="{44D43402-F836-4BA3-9443-3DFAB1FAB8EE}" dt="2021-07-28T14:47:06.172" v="1053" actId="20577"/>
        <pc:sldMkLst>
          <pc:docMk/>
          <pc:sldMk cId="1019213676" sldId="674"/>
        </pc:sldMkLst>
        <pc:spChg chg="del">
          <ac:chgData name="Daniel Brooks" userId="ff9cde6f-c1b3-47fc-ac58-e71bedd0b91c" providerId="ADAL" clId="{44D43402-F836-4BA3-9443-3DFAB1FAB8EE}" dt="2021-07-28T13:36:39.835" v="188" actId="478"/>
          <ac:spMkLst>
            <pc:docMk/>
            <pc:sldMk cId="1019213676" sldId="674"/>
            <ac:spMk id="4" creationId="{084A1BBD-8830-478A-B141-760CD9F2E48B}"/>
          </ac:spMkLst>
        </pc:spChg>
        <pc:spChg chg="del">
          <ac:chgData name="Daniel Brooks" userId="ff9cde6f-c1b3-47fc-ac58-e71bedd0b91c" providerId="ADAL" clId="{44D43402-F836-4BA3-9443-3DFAB1FAB8EE}" dt="2021-07-28T14:34:30.456" v="933" actId="478"/>
          <ac:spMkLst>
            <pc:docMk/>
            <pc:sldMk cId="1019213676" sldId="674"/>
            <ac:spMk id="27" creationId="{E926F5E8-AA61-D54F-A67B-A6CD6E6B4254}"/>
          </ac:spMkLst>
        </pc:spChg>
        <pc:spChg chg="del">
          <ac:chgData name="Daniel Brooks" userId="ff9cde6f-c1b3-47fc-ac58-e71bedd0b91c" providerId="ADAL" clId="{44D43402-F836-4BA3-9443-3DFAB1FAB8EE}" dt="2021-07-28T13:56:21.291" v="467" actId="478"/>
          <ac:spMkLst>
            <pc:docMk/>
            <pc:sldMk cId="1019213676" sldId="674"/>
            <ac:spMk id="31" creationId="{8955AFAE-8B41-9641-87D6-E2E8FDEDB518}"/>
          </ac:spMkLst>
        </pc:spChg>
        <pc:spChg chg="add mod">
          <ac:chgData name="Daniel Brooks" userId="ff9cde6f-c1b3-47fc-ac58-e71bedd0b91c" providerId="ADAL" clId="{44D43402-F836-4BA3-9443-3DFAB1FAB8EE}" dt="2021-07-28T13:36:40.089" v="189"/>
          <ac:spMkLst>
            <pc:docMk/>
            <pc:sldMk cId="1019213676" sldId="674"/>
            <ac:spMk id="35" creationId="{46D77ED3-BB86-4DB0-AFF0-1B22101790F2}"/>
          </ac:spMkLst>
        </pc:spChg>
        <pc:spChg chg="add mod">
          <ac:chgData name="Daniel Brooks" userId="ff9cde6f-c1b3-47fc-ac58-e71bedd0b91c" providerId="ADAL" clId="{44D43402-F836-4BA3-9443-3DFAB1FAB8EE}" dt="2021-07-28T14:46:56.471" v="1032" actId="20577"/>
          <ac:spMkLst>
            <pc:docMk/>
            <pc:sldMk cId="1019213676" sldId="674"/>
            <ac:spMk id="37" creationId="{44B1457F-9511-4BC0-A551-E15706771AE4}"/>
          </ac:spMkLst>
        </pc:spChg>
        <pc:spChg chg="add mod">
          <ac:chgData name="Daniel Brooks" userId="ff9cde6f-c1b3-47fc-ac58-e71bedd0b91c" providerId="ADAL" clId="{44D43402-F836-4BA3-9443-3DFAB1FAB8EE}" dt="2021-07-28T14:47:06.172" v="1053" actId="20577"/>
          <ac:spMkLst>
            <pc:docMk/>
            <pc:sldMk cId="1019213676" sldId="674"/>
            <ac:spMk id="38" creationId="{10E7F073-0A4F-4DBA-8FC5-5E5FB6620FBD}"/>
          </ac:spMkLst>
        </pc:spChg>
        <pc:spChg chg="add mod">
          <ac:chgData name="Daniel Brooks" userId="ff9cde6f-c1b3-47fc-ac58-e71bedd0b91c" providerId="ADAL" clId="{44D43402-F836-4BA3-9443-3DFAB1FAB8EE}" dt="2021-07-28T14:34:30.687" v="934"/>
          <ac:spMkLst>
            <pc:docMk/>
            <pc:sldMk cId="1019213676" sldId="674"/>
            <ac:spMk id="39" creationId="{C5957705-8D53-4BE5-90AD-4E017C5B7D9D}"/>
          </ac:spMkLst>
        </pc:spChg>
        <pc:spChg chg="del">
          <ac:chgData name="Daniel Brooks" userId="ff9cde6f-c1b3-47fc-ac58-e71bedd0b91c" providerId="ADAL" clId="{44D43402-F836-4BA3-9443-3DFAB1FAB8EE}" dt="2021-07-28T13:24:40.575" v="72" actId="478"/>
          <ac:spMkLst>
            <pc:docMk/>
            <pc:sldMk cId="1019213676" sldId="674"/>
            <ac:spMk id="42" creationId="{D53D507C-58CA-E54A-8F6A-203DDD9C0A6F}"/>
          </ac:spMkLst>
        </pc:spChg>
        <pc:spChg chg="del">
          <ac:chgData name="Daniel Brooks" userId="ff9cde6f-c1b3-47fc-ac58-e71bedd0b91c" providerId="ADAL" clId="{44D43402-F836-4BA3-9443-3DFAB1FAB8EE}" dt="2021-07-28T13:24:44.382" v="74" actId="478"/>
          <ac:spMkLst>
            <pc:docMk/>
            <pc:sldMk cId="1019213676" sldId="674"/>
            <ac:spMk id="43" creationId="{EBC3BBD3-8ED1-244D-B20C-08CE51863443}"/>
          </ac:spMkLst>
        </pc:spChg>
        <pc:spChg chg="del">
          <ac:chgData name="Daniel Brooks" userId="ff9cde6f-c1b3-47fc-ac58-e71bedd0b91c" providerId="ADAL" clId="{44D43402-F836-4BA3-9443-3DFAB1FAB8EE}" dt="2021-07-28T13:24:42.095" v="73" actId="478"/>
          <ac:spMkLst>
            <pc:docMk/>
            <pc:sldMk cId="1019213676" sldId="674"/>
            <ac:spMk id="44" creationId="{43D7CA0E-D8FA-0541-BB7D-BB90491DDA3B}"/>
          </ac:spMkLst>
        </pc:spChg>
        <pc:cxnChg chg="add mod">
          <ac:chgData name="Daniel Brooks" userId="ff9cde6f-c1b3-47fc-ac58-e71bedd0b91c" providerId="ADAL" clId="{44D43402-F836-4BA3-9443-3DFAB1FAB8EE}" dt="2021-07-28T13:56:46.530" v="473" actId="1582"/>
          <ac:cxnSpMkLst>
            <pc:docMk/>
            <pc:sldMk cId="1019213676" sldId="674"/>
            <ac:cxnSpMk id="36" creationId="{CABBD212-EF3A-4F80-B921-442968DE6D8E}"/>
          </ac:cxnSpMkLst>
        </pc:cxnChg>
      </pc:sldChg>
      <pc:sldChg chg="addSp delSp modSp mod modNotesTx">
        <pc:chgData name="Daniel Brooks" userId="ff9cde6f-c1b3-47fc-ac58-e71bedd0b91c" providerId="ADAL" clId="{44D43402-F836-4BA3-9443-3DFAB1FAB8EE}" dt="2021-07-28T14:46:43.316" v="1010" actId="20577"/>
        <pc:sldMkLst>
          <pc:docMk/>
          <pc:sldMk cId="2650682862" sldId="675"/>
        </pc:sldMkLst>
        <pc:spChg chg="del">
          <ac:chgData name="Daniel Brooks" userId="ff9cde6f-c1b3-47fc-ac58-e71bedd0b91c" providerId="ADAL" clId="{44D43402-F836-4BA3-9443-3DFAB1FAB8EE}" dt="2021-07-28T13:36:43.785" v="190" actId="478"/>
          <ac:spMkLst>
            <pc:docMk/>
            <pc:sldMk cId="2650682862" sldId="675"/>
            <ac:spMk id="2" creationId="{A20543DE-9F01-4747-A40F-A04C8FF50462}"/>
          </ac:spMkLst>
        </pc:spChg>
        <pc:spChg chg="del mod">
          <ac:chgData name="Daniel Brooks" userId="ff9cde6f-c1b3-47fc-ac58-e71bedd0b91c" providerId="ADAL" clId="{44D43402-F836-4BA3-9443-3DFAB1FAB8EE}" dt="2021-07-28T13:52:05.832" v="435" actId="478"/>
          <ac:spMkLst>
            <pc:docMk/>
            <pc:sldMk cId="2650682862" sldId="675"/>
            <ac:spMk id="23" creationId="{55613539-4B1A-564C-A867-E9E8180B89AA}"/>
          </ac:spMkLst>
        </pc:spChg>
        <pc:spChg chg="del mod">
          <ac:chgData name="Daniel Brooks" userId="ff9cde6f-c1b3-47fc-ac58-e71bedd0b91c" providerId="ADAL" clId="{44D43402-F836-4BA3-9443-3DFAB1FAB8EE}" dt="2021-07-28T14:34:38.219" v="935" actId="478"/>
          <ac:spMkLst>
            <pc:docMk/>
            <pc:sldMk cId="2650682862" sldId="675"/>
            <ac:spMk id="27" creationId="{E926F5E8-AA61-D54F-A67B-A6CD6E6B4254}"/>
          </ac:spMkLst>
        </pc:spChg>
        <pc:spChg chg="add mod">
          <ac:chgData name="Daniel Brooks" userId="ff9cde6f-c1b3-47fc-ac58-e71bedd0b91c" providerId="ADAL" clId="{44D43402-F836-4BA3-9443-3DFAB1FAB8EE}" dt="2021-07-28T13:36:43.985" v="191"/>
          <ac:spMkLst>
            <pc:docMk/>
            <pc:sldMk cId="2650682862" sldId="675"/>
            <ac:spMk id="31" creationId="{90E067DB-220D-4E69-BA6E-488A509A0793}"/>
          </ac:spMkLst>
        </pc:spChg>
        <pc:spChg chg="add mod">
          <ac:chgData name="Daniel Brooks" userId="ff9cde6f-c1b3-47fc-ac58-e71bedd0b91c" providerId="ADAL" clId="{44D43402-F836-4BA3-9443-3DFAB1FAB8EE}" dt="2021-07-28T14:46:32.852" v="980" actId="20577"/>
          <ac:spMkLst>
            <pc:docMk/>
            <pc:sldMk cId="2650682862" sldId="675"/>
            <ac:spMk id="35" creationId="{297A2F5D-ECAD-46DE-8818-5BD07835A062}"/>
          </ac:spMkLst>
        </pc:spChg>
        <pc:spChg chg="add mod">
          <ac:chgData name="Daniel Brooks" userId="ff9cde6f-c1b3-47fc-ac58-e71bedd0b91c" providerId="ADAL" clId="{44D43402-F836-4BA3-9443-3DFAB1FAB8EE}" dt="2021-07-28T14:46:43.316" v="1010" actId="20577"/>
          <ac:spMkLst>
            <pc:docMk/>
            <pc:sldMk cId="2650682862" sldId="675"/>
            <ac:spMk id="36" creationId="{1CE73048-548D-4AE2-BC89-42E3F07E548B}"/>
          </ac:spMkLst>
        </pc:spChg>
        <pc:spChg chg="add mod">
          <ac:chgData name="Daniel Brooks" userId="ff9cde6f-c1b3-47fc-ac58-e71bedd0b91c" providerId="ADAL" clId="{44D43402-F836-4BA3-9443-3DFAB1FAB8EE}" dt="2021-07-28T14:34:38.509" v="936"/>
          <ac:spMkLst>
            <pc:docMk/>
            <pc:sldMk cId="2650682862" sldId="675"/>
            <ac:spMk id="37" creationId="{EFBEF387-2751-4BAA-BF3C-A81258359635}"/>
          </ac:spMkLst>
        </pc:spChg>
        <pc:spChg chg="del">
          <ac:chgData name="Daniel Brooks" userId="ff9cde6f-c1b3-47fc-ac58-e71bedd0b91c" providerId="ADAL" clId="{44D43402-F836-4BA3-9443-3DFAB1FAB8EE}" dt="2021-07-28T13:30:24.831" v="77" actId="478"/>
          <ac:spMkLst>
            <pc:docMk/>
            <pc:sldMk cId="2650682862" sldId="675"/>
            <ac:spMk id="42" creationId="{D53D507C-58CA-E54A-8F6A-203DDD9C0A6F}"/>
          </ac:spMkLst>
        </pc:spChg>
        <pc:spChg chg="del">
          <ac:chgData name="Daniel Brooks" userId="ff9cde6f-c1b3-47fc-ac58-e71bedd0b91c" providerId="ADAL" clId="{44D43402-F836-4BA3-9443-3DFAB1FAB8EE}" dt="2021-07-28T13:30:23.095" v="76" actId="478"/>
          <ac:spMkLst>
            <pc:docMk/>
            <pc:sldMk cId="2650682862" sldId="675"/>
            <ac:spMk id="43" creationId="{EBC3BBD3-8ED1-244D-B20C-08CE51863443}"/>
          </ac:spMkLst>
        </pc:spChg>
        <pc:spChg chg="del">
          <ac:chgData name="Daniel Brooks" userId="ff9cde6f-c1b3-47fc-ac58-e71bedd0b91c" providerId="ADAL" clId="{44D43402-F836-4BA3-9443-3DFAB1FAB8EE}" dt="2021-07-28T13:30:27.171" v="78" actId="478"/>
          <ac:spMkLst>
            <pc:docMk/>
            <pc:sldMk cId="2650682862" sldId="675"/>
            <ac:spMk id="44" creationId="{43D7CA0E-D8FA-0541-BB7D-BB90491DDA3B}"/>
          </ac:spMkLst>
        </pc:spChg>
        <pc:spChg chg="del">
          <ac:chgData name="Daniel Brooks" userId="ff9cde6f-c1b3-47fc-ac58-e71bedd0b91c" providerId="ADAL" clId="{44D43402-F836-4BA3-9443-3DFAB1FAB8EE}" dt="2021-07-28T13:30:20.591" v="75" actId="478"/>
          <ac:spMkLst>
            <pc:docMk/>
            <pc:sldMk cId="2650682862" sldId="675"/>
            <ac:spMk id="45" creationId="{76652993-188C-EE46-84BB-AC8B945C3CD6}"/>
          </ac:spMkLst>
        </pc:spChg>
        <pc:cxnChg chg="add mod">
          <ac:chgData name="Daniel Brooks" userId="ff9cde6f-c1b3-47fc-ac58-e71bedd0b91c" providerId="ADAL" clId="{44D43402-F836-4BA3-9443-3DFAB1FAB8EE}" dt="2021-07-28T13:56:57.663" v="474" actId="1582"/>
          <ac:cxnSpMkLst>
            <pc:docMk/>
            <pc:sldMk cId="2650682862" sldId="675"/>
            <ac:cxnSpMk id="6" creationId="{6FD74E39-30A0-48A4-B798-0EDC30EC0D21}"/>
          </ac:cxnSpMkLst>
        </pc:cxnChg>
      </pc:sldChg>
      <pc:sldChg chg="delSp modSp add mod modAnim">
        <pc:chgData name="Daniel Brooks" userId="ff9cde6f-c1b3-47fc-ac58-e71bedd0b91c" providerId="ADAL" clId="{44D43402-F836-4BA3-9443-3DFAB1FAB8EE}" dt="2021-07-28T14:19:52.256" v="925"/>
        <pc:sldMkLst>
          <pc:docMk/>
          <pc:sldMk cId="2275607102" sldId="676"/>
        </pc:sldMkLst>
        <pc:spChg chg="del">
          <ac:chgData name="Daniel Brooks" userId="ff9cde6f-c1b3-47fc-ac58-e71bedd0b91c" providerId="ADAL" clId="{44D43402-F836-4BA3-9443-3DFAB1FAB8EE}" dt="2021-07-28T13:59:37.109" v="500" actId="478"/>
          <ac:spMkLst>
            <pc:docMk/>
            <pc:sldMk cId="2275607102" sldId="676"/>
            <ac:spMk id="27" creationId="{E926F5E8-AA61-D54F-A67B-A6CD6E6B4254}"/>
          </ac:spMkLst>
        </pc:spChg>
        <pc:spChg chg="del">
          <ac:chgData name="Daniel Brooks" userId="ff9cde6f-c1b3-47fc-ac58-e71bedd0b91c" providerId="ADAL" clId="{44D43402-F836-4BA3-9443-3DFAB1FAB8EE}" dt="2021-07-28T13:59:38.730" v="501" actId="478"/>
          <ac:spMkLst>
            <pc:docMk/>
            <pc:sldMk cId="2275607102" sldId="676"/>
            <ac:spMk id="28" creationId="{7A40CF09-890A-784D-A026-7E776D5979A0}"/>
          </ac:spMkLst>
        </pc:spChg>
        <pc:spChg chg="mod">
          <ac:chgData name="Daniel Brooks" userId="ff9cde6f-c1b3-47fc-ac58-e71bedd0b91c" providerId="ADAL" clId="{44D43402-F836-4BA3-9443-3DFAB1FAB8EE}" dt="2021-07-28T14:02:46.373" v="711" actId="1076"/>
          <ac:spMkLst>
            <pc:docMk/>
            <pc:sldMk cId="2275607102" sldId="676"/>
            <ac:spMk id="31" creationId="{90E067DB-220D-4E69-BA6E-488A509A0793}"/>
          </ac:spMkLst>
        </pc:spChg>
        <pc:spChg chg="del">
          <ac:chgData name="Daniel Brooks" userId="ff9cde6f-c1b3-47fc-ac58-e71bedd0b91c" providerId="ADAL" clId="{44D43402-F836-4BA3-9443-3DFAB1FAB8EE}" dt="2021-07-28T13:59:47.212" v="505" actId="478"/>
          <ac:spMkLst>
            <pc:docMk/>
            <pc:sldMk cId="2275607102" sldId="676"/>
            <ac:spMk id="32" creationId="{3F567581-289C-A94F-B2B8-BD2B4FADDADA}"/>
          </ac:spMkLst>
        </pc:spChg>
        <pc:spChg chg="del">
          <ac:chgData name="Daniel Brooks" userId="ff9cde6f-c1b3-47fc-ac58-e71bedd0b91c" providerId="ADAL" clId="{44D43402-F836-4BA3-9443-3DFAB1FAB8EE}" dt="2021-07-28T13:59:42.567" v="502" actId="478"/>
          <ac:spMkLst>
            <pc:docMk/>
            <pc:sldMk cId="2275607102" sldId="676"/>
            <ac:spMk id="33" creationId="{41C4D4C8-30ED-BD46-BD13-3CB1958C9BD4}"/>
          </ac:spMkLst>
        </pc:spChg>
        <pc:spChg chg="mod">
          <ac:chgData name="Daniel Brooks" userId="ff9cde6f-c1b3-47fc-ac58-e71bedd0b91c" providerId="ADAL" clId="{44D43402-F836-4BA3-9443-3DFAB1FAB8EE}" dt="2021-07-28T14:10:50.319" v="921" actId="20577"/>
          <ac:spMkLst>
            <pc:docMk/>
            <pc:sldMk cId="2275607102" sldId="676"/>
            <ac:spMk id="35" creationId="{297A2F5D-ECAD-46DE-8818-5BD07835A062}"/>
          </ac:spMkLst>
        </pc:spChg>
        <pc:spChg chg="del">
          <ac:chgData name="Daniel Brooks" userId="ff9cde6f-c1b3-47fc-ac58-e71bedd0b91c" providerId="ADAL" clId="{44D43402-F836-4BA3-9443-3DFAB1FAB8EE}" dt="2021-07-28T13:59:43.799" v="503" actId="478"/>
          <ac:spMkLst>
            <pc:docMk/>
            <pc:sldMk cId="2275607102" sldId="676"/>
            <ac:spMk id="36" creationId="{1CE73048-548D-4AE2-BC89-42E3F07E548B}"/>
          </ac:spMkLst>
        </pc:spChg>
        <pc:grpChg chg="mod">
          <ac:chgData name="Daniel Brooks" userId="ff9cde6f-c1b3-47fc-ac58-e71bedd0b91c" providerId="ADAL" clId="{44D43402-F836-4BA3-9443-3DFAB1FAB8EE}" dt="2021-07-28T13:59:48.784" v="506" actId="1076"/>
          <ac:grpSpMkLst>
            <pc:docMk/>
            <pc:sldMk cId="2275607102" sldId="676"/>
            <ac:grpSpMk id="21" creationId="{1449C70C-C3FE-FF42-855B-A4DCF3A9283C}"/>
          </ac:grpSpMkLst>
        </pc:grpChg>
        <pc:picChg chg="mod">
          <ac:chgData name="Daniel Brooks" userId="ff9cde6f-c1b3-47fc-ac58-e71bedd0b91c" providerId="ADAL" clId="{44D43402-F836-4BA3-9443-3DFAB1FAB8EE}" dt="2021-07-28T14:00:04.128" v="533" actId="1076"/>
          <ac:picMkLst>
            <pc:docMk/>
            <pc:sldMk cId="2275607102" sldId="676"/>
            <ac:picMk id="14" creationId="{CB3A9EF2-937E-E944-9F37-22A0C2CED5DB}"/>
          </ac:picMkLst>
        </pc:picChg>
        <pc:cxnChg chg="del">
          <ac:chgData name="Daniel Brooks" userId="ff9cde6f-c1b3-47fc-ac58-e71bedd0b91c" providerId="ADAL" clId="{44D43402-F836-4BA3-9443-3DFAB1FAB8EE}" dt="2021-07-28T13:59:44.933" v="504" actId="478"/>
          <ac:cxnSpMkLst>
            <pc:docMk/>
            <pc:sldMk cId="2275607102" sldId="676"/>
            <ac:cxnSpMk id="6" creationId="{6FD74E39-30A0-48A4-B798-0EDC30EC0D21}"/>
          </ac:cxnSpMkLst>
        </pc:cxnChg>
      </pc:sldChg>
      <pc:sldChg chg="addSp delSp add del mod">
        <pc:chgData name="Daniel Brooks" userId="ff9cde6f-c1b3-47fc-ac58-e71bedd0b91c" providerId="ADAL" clId="{44D43402-F836-4BA3-9443-3DFAB1FAB8EE}" dt="2021-07-28T13:59:20.303" v="497"/>
        <pc:sldMkLst>
          <pc:docMk/>
          <pc:sldMk cId="2685228400" sldId="676"/>
        </pc:sldMkLst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18" creationId="{28AD3316-E0D0-4F00-9D8C-C355FC39E064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4" creationId="{6E7F643E-0E1E-1442-9C06-6ECD1B4523FF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5" creationId="{DECF9948-E1D7-DD44-8961-461DF4A7DCBC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6" creationId="{00404675-6027-E042-9319-92E1AB646BA6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7" creationId="{27EE5129-E641-614A-84AE-DAB01914D9EF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9" creationId="{A5AFB873-377C-624D-A340-E8E3DAA7418D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30" creationId="{6684160A-E194-8044-ADD6-449711424E82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31" creationId="{1780B556-1151-5B47-A554-B631CB9195AE}"/>
          </ac:spMkLst>
        </pc:spChg>
        <pc:picChg chg="add del">
          <ac:chgData name="Daniel Brooks" userId="ff9cde6f-c1b3-47fc-ac58-e71bedd0b91c" providerId="ADAL" clId="{44D43402-F836-4BA3-9443-3DFAB1FAB8EE}" dt="2021-07-28T13:59:18.075" v="496" actId="478"/>
          <ac:picMkLst>
            <pc:docMk/>
            <pc:sldMk cId="2685228400" sldId="676"/>
            <ac:picMk id="17" creationId="{975CB38B-5167-9047-8EA7-1D48F47F70D0}"/>
          </ac:picMkLst>
        </pc:picChg>
      </pc:sldChg>
    </pc:docChg>
  </pc:docChgLst>
  <pc:docChgLst>
    <pc:chgData name="Sian Dumas" userId="S::sian@colour-profiling.com::d0c18d62-381c-41a5-b8b8-aca3ffbb5dac" providerId="AD" clId="Web-{82971F3C-3FD3-DF56-CE7F-A2B328C58204}"/>
    <pc:docChg chg="modSld">
      <pc:chgData name="Sian Dumas" userId="S::sian@colour-profiling.com::d0c18d62-381c-41a5-b8b8-aca3ffbb5dac" providerId="AD" clId="Web-{82971F3C-3FD3-DF56-CE7F-A2B328C58204}" dt="2021-06-03T13:10:14.951" v="8" actId="20577"/>
      <pc:docMkLst>
        <pc:docMk/>
      </pc:docMkLst>
      <pc:sldChg chg="modSp">
        <pc:chgData name="Sian Dumas" userId="S::sian@colour-profiling.com::d0c18d62-381c-41a5-b8b8-aca3ffbb5dac" providerId="AD" clId="Web-{82971F3C-3FD3-DF56-CE7F-A2B328C58204}" dt="2021-06-03T13:10:14.951" v="8" actId="20577"/>
        <pc:sldMkLst>
          <pc:docMk/>
          <pc:sldMk cId="4073161864" sldId="611"/>
        </pc:sldMkLst>
        <pc:spChg chg="mod">
          <ac:chgData name="Sian Dumas" userId="S::sian@colour-profiling.com::d0c18d62-381c-41a5-b8b8-aca3ffbb5dac" providerId="AD" clId="Web-{82971F3C-3FD3-DF56-CE7F-A2B328C58204}" dt="2021-06-03T13:10:14.951" v="8" actId="20577"/>
          <ac:spMkLst>
            <pc:docMk/>
            <pc:sldMk cId="4073161864" sldId="611"/>
            <ac:spMk id="3" creationId="{E992A3F3-D8E7-6D49-AACA-EDE230592294}"/>
          </ac:spMkLst>
        </pc:spChg>
      </pc:sldChg>
    </pc:docChg>
  </pc:docChgLst>
  <pc:docChgLst>
    <pc:chgData name="Mark Herbert" userId="S::mark@colour-profiling.com::15902831-cc1d-4d1a-b05d-88318b84e529" providerId="AD" clId="Web-{4F451452-B411-6A09-EF47-80347B2697BC}"/>
    <pc:docChg chg="modSld">
      <pc:chgData name="Mark Herbert" userId="S::mark@colour-profiling.com::15902831-cc1d-4d1a-b05d-88318b84e529" providerId="AD" clId="Web-{4F451452-B411-6A09-EF47-80347B2697BC}" dt="2021-06-02T11:34:48.151" v="36"/>
      <pc:docMkLst>
        <pc:docMk/>
      </pc:docMkLst>
      <pc:sldChg chg="addSp">
        <pc:chgData name="Mark Herbert" userId="S::mark@colour-profiling.com::15902831-cc1d-4d1a-b05d-88318b84e529" providerId="AD" clId="Web-{4F451452-B411-6A09-EF47-80347B2697BC}" dt="2021-06-02T11:33:42.085" v="12"/>
        <pc:sldMkLst>
          <pc:docMk/>
          <pc:sldMk cId="3539193389" sldId="371"/>
        </pc:sldMkLst>
        <pc:spChg chg="add">
          <ac:chgData name="Mark Herbert" userId="S::mark@colour-profiling.com::15902831-cc1d-4d1a-b05d-88318b84e529" providerId="AD" clId="Web-{4F451452-B411-6A09-EF47-80347B2697BC}" dt="2021-06-02T11:33:42.085" v="12"/>
          <ac:spMkLst>
            <pc:docMk/>
            <pc:sldMk cId="3539193389" sldId="371"/>
            <ac:spMk id="1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3.026" v="33"/>
        <pc:sldMkLst>
          <pc:docMk/>
          <pc:sldMk cId="487046051" sldId="372"/>
        </pc:sldMkLst>
        <pc:spChg chg="add">
          <ac:chgData name="Mark Herbert" userId="S::mark@colour-profiling.com::15902831-cc1d-4d1a-b05d-88318b84e529" providerId="AD" clId="Web-{4F451452-B411-6A09-EF47-80347B2697BC}" dt="2021-06-02T11:34:43.026" v="33"/>
          <ac:spMkLst>
            <pc:docMk/>
            <pc:sldMk cId="487046051" sldId="372"/>
            <ac:spMk id="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1.385" v="32"/>
        <pc:sldMkLst>
          <pc:docMk/>
          <pc:sldMk cId="2196014967" sldId="394"/>
        </pc:sldMkLst>
        <pc:spChg chg="add">
          <ac:chgData name="Mark Herbert" userId="S::mark@colour-profiling.com::15902831-cc1d-4d1a-b05d-88318b84e529" providerId="AD" clId="Web-{4F451452-B411-6A09-EF47-80347B2697BC}" dt="2021-06-02T11:34:41.385" v="32"/>
          <ac:spMkLst>
            <pc:docMk/>
            <pc:sldMk cId="2196014967" sldId="394"/>
            <ac:spMk id="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1.885" v="27"/>
        <pc:sldMkLst>
          <pc:docMk/>
          <pc:sldMk cId="3046338674" sldId="608"/>
        </pc:sldMkLst>
        <pc:spChg chg="add">
          <ac:chgData name="Mark Herbert" userId="S::mark@colour-profiling.com::15902831-cc1d-4d1a-b05d-88318b84e529" providerId="AD" clId="Web-{4F451452-B411-6A09-EF47-80347B2697BC}" dt="2021-06-02T11:34:31.885" v="27"/>
          <ac:spMkLst>
            <pc:docMk/>
            <pc:sldMk cId="3046338674" sldId="608"/>
            <ac:spMk id="30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8.151" v="36"/>
        <pc:sldMkLst>
          <pc:docMk/>
          <pc:sldMk cId="3301908370" sldId="610"/>
        </pc:sldMkLst>
        <pc:spChg chg="add">
          <ac:chgData name="Mark Herbert" userId="S::mark@colour-profiling.com::15902831-cc1d-4d1a-b05d-88318b84e529" providerId="AD" clId="Web-{4F451452-B411-6A09-EF47-80347B2697BC}" dt="2021-06-02T11:34:48.151" v="36"/>
          <ac:spMkLst>
            <pc:docMk/>
            <pc:sldMk cId="3301908370" sldId="610"/>
            <ac:spMk id="26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34.694" v="9"/>
        <pc:sldMkLst>
          <pc:docMk/>
          <pc:sldMk cId="4073161864" sldId="611"/>
        </pc:sldMkLst>
        <pc:spChg chg="add">
          <ac:chgData name="Mark Herbert" userId="S::mark@colour-profiling.com::15902831-cc1d-4d1a-b05d-88318b84e529" providerId="AD" clId="Web-{4F451452-B411-6A09-EF47-80347B2697BC}" dt="2021-06-02T11:33:34.694" v="9"/>
          <ac:spMkLst>
            <pc:docMk/>
            <pc:sldMk cId="4073161864" sldId="611"/>
            <ac:spMk id="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9.117" v="16"/>
        <pc:sldMkLst>
          <pc:docMk/>
          <pc:sldMk cId="3171067781" sldId="612"/>
        </pc:sldMkLst>
        <pc:spChg chg="add">
          <ac:chgData name="Mark Herbert" userId="S::mark@colour-profiling.com::15902831-cc1d-4d1a-b05d-88318b84e529" providerId="AD" clId="Web-{4F451452-B411-6A09-EF47-80347B2697BC}" dt="2021-06-02T11:33:49.117" v="16"/>
          <ac:spMkLst>
            <pc:docMk/>
            <pc:sldMk cId="3171067781" sldId="612"/>
            <ac:spMk id="7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5.101" v="19"/>
        <pc:sldMkLst>
          <pc:docMk/>
          <pc:sldMk cId="607743501" sldId="615"/>
        </pc:sldMkLst>
        <pc:spChg chg="add">
          <ac:chgData name="Mark Herbert" userId="S::mark@colour-profiling.com::15902831-cc1d-4d1a-b05d-88318b84e529" providerId="AD" clId="Web-{4F451452-B411-6A09-EF47-80347B2697BC}" dt="2021-06-02T11:33:55.101" v="19"/>
          <ac:spMkLst>
            <pc:docMk/>
            <pc:sldMk cId="607743501" sldId="615"/>
            <ac:spMk id="12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6.773" v="20"/>
        <pc:sldMkLst>
          <pc:docMk/>
          <pc:sldMk cId="985921267" sldId="623"/>
        </pc:sldMkLst>
        <pc:spChg chg="add">
          <ac:chgData name="Mark Herbert" userId="S::mark@colour-profiling.com::15902831-cc1d-4d1a-b05d-88318b84e529" providerId="AD" clId="Web-{4F451452-B411-6A09-EF47-80347B2697BC}" dt="2021-06-02T11:33:56.773" v="20"/>
          <ac:spMkLst>
            <pc:docMk/>
            <pc:sldMk cId="985921267" sldId="623"/>
            <ac:spMk id="3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24.978" v="25"/>
        <pc:sldMkLst>
          <pc:docMk/>
          <pc:sldMk cId="3352678555" sldId="627"/>
        </pc:sldMkLst>
        <pc:spChg chg="add">
          <ac:chgData name="Mark Herbert" userId="S::mark@colour-profiling.com::15902831-cc1d-4d1a-b05d-88318b84e529" providerId="AD" clId="Web-{4F451452-B411-6A09-EF47-80347B2697BC}" dt="2021-06-02T11:34:24.978" v="25"/>
          <ac:spMkLst>
            <pc:docMk/>
            <pc:sldMk cId="3352678555" sldId="627"/>
            <ac:spMk id="11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3.588" v="28"/>
        <pc:sldMkLst>
          <pc:docMk/>
          <pc:sldMk cId="2513933091" sldId="628"/>
        </pc:sldMkLst>
        <pc:spChg chg="add">
          <ac:chgData name="Mark Herbert" userId="S::mark@colour-profiling.com::15902831-cc1d-4d1a-b05d-88318b84e529" providerId="AD" clId="Web-{4F451452-B411-6A09-EF47-80347B2697BC}" dt="2021-06-02T11:34:33.588" v="28"/>
          <ac:spMkLst>
            <pc:docMk/>
            <pc:sldMk cId="2513933091" sldId="628"/>
            <ac:spMk id="1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5.307" v="29"/>
        <pc:sldMkLst>
          <pc:docMk/>
          <pc:sldMk cId="4242330238" sldId="629"/>
        </pc:sldMkLst>
        <pc:spChg chg="add">
          <ac:chgData name="Mark Herbert" userId="S::mark@colour-profiling.com::15902831-cc1d-4d1a-b05d-88318b84e529" providerId="AD" clId="Web-{4F451452-B411-6A09-EF47-80347B2697BC}" dt="2021-06-02T11:34:35.307" v="29"/>
          <ac:spMkLst>
            <pc:docMk/>
            <pc:sldMk cId="4242330238" sldId="629"/>
            <ac:spMk id="1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5.542" v="34"/>
        <pc:sldMkLst>
          <pc:docMk/>
          <pc:sldMk cId="47794785" sldId="630"/>
        </pc:sldMkLst>
        <pc:spChg chg="add">
          <ac:chgData name="Mark Herbert" userId="S::mark@colour-profiling.com::15902831-cc1d-4d1a-b05d-88318b84e529" providerId="AD" clId="Web-{4F451452-B411-6A09-EF47-80347B2697BC}" dt="2021-06-02T11:34:45.542" v="34"/>
          <ac:spMkLst>
            <pc:docMk/>
            <pc:sldMk cId="47794785" sldId="630"/>
            <ac:spMk id="11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26.884" v="26"/>
        <pc:sldMkLst>
          <pc:docMk/>
          <pc:sldMk cId="1927672138" sldId="632"/>
        </pc:sldMkLst>
        <pc:spChg chg="add">
          <ac:chgData name="Mark Herbert" userId="S::mark@colour-profiling.com::15902831-cc1d-4d1a-b05d-88318b84e529" providerId="AD" clId="Web-{4F451452-B411-6A09-EF47-80347B2697BC}" dt="2021-06-02T11:34:26.884" v="26"/>
          <ac:spMkLst>
            <pc:docMk/>
            <pc:sldMk cId="1927672138" sldId="632"/>
            <ac:spMk id="10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8.104" v="30"/>
        <pc:sldMkLst>
          <pc:docMk/>
          <pc:sldMk cId="728243206" sldId="633"/>
        </pc:sldMkLst>
        <pc:spChg chg="add">
          <ac:chgData name="Mark Herbert" userId="S::mark@colour-profiling.com::15902831-cc1d-4d1a-b05d-88318b84e529" providerId="AD" clId="Web-{4F451452-B411-6A09-EF47-80347B2697BC}" dt="2021-06-02T11:34:38.104" v="30"/>
          <ac:spMkLst>
            <pc:docMk/>
            <pc:sldMk cId="728243206" sldId="633"/>
            <ac:spMk id="31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6.807" v="35"/>
        <pc:sldMkLst>
          <pc:docMk/>
          <pc:sldMk cId="1258444455" sldId="638"/>
        </pc:sldMkLst>
        <pc:spChg chg="add">
          <ac:chgData name="Mark Herbert" userId="S::mark@colour-profiling.com::15902831-cc1d-4d1a-b05d-88318b84e529" providerId="AD" clId="Web-{4F451452-B411-6A09-EF47-80347B2697BC}" dt="2021-06-02T11:34:46.807" v="35"/>
          <ac:spMkLst>
            <pc:docMk/>
            <pc:sldMk cId="1258444455" sldId="638"/>
            <ac:spMk id="7" creationId="{501B6C63-F934-4F81-8033-5AD6EECB163B}"/>
          </ac:spMkLst>
        </pc:spChg>
      </pc:sldChg>
      <pc:sldChg chg="addSp modSp">
        <pc:chgData name="Mark Herbert" userId="S::mark@colour-profiling.com::15902831-cc1d-4d1a-b05d-88318b84e529" providerId="AD" clId="Web-{4F451452-B411-6A09-EF47-80347B2697BC}" dt="2021-06-02T11:33:20.146" v="1" actId="20577"/>
        <pc:sldMkLst>
          <pc:docMk/>
          <pc:sldMk cId="901374916" sldId="639"/>
        </pc:sldMkLst>
        <pc:spChg chg="add mod">
          <ac:chgData name="Mark Herbert" userId="S::mark@colour-profiling.com::15902831-cc1d-4d1a-b05d-88318b84e529" providerId="AD" clId="Web-{4F451452-B411-6A09-EF47-80347B2697BC}" dt="2021-06-02T11:33:20.146" v="1" actId="20577"/>
          <ac:spMkLst>
            <pc:docMk/>
            <pc:sldMk cId="901374916" sldId="639"/>
            <ac:spMk id="25" creationId="{501B6C63-F934-4F81-8033-5AD6EECB163B}"/>
          </ac:spMkLst>
        </pc:spChg>
      </pc:sldChg>
      <pc:sldChg chg="addSp modSp">
        <pc:chgData name="Mark Herbert" userId="S::mark@colour-profiling.com::15902831-cc1d-4d1a-b05d-88318b84e529" providerId="AD" clId="Web-{4F451452-B411-6A09-EF47-80347B2697BC}" dt="2021-06-02T11:33:23.334" v="3" actId="20577"/>
        <pc:sldMkLst>
          <pc:docMk/>
          <pc:sldMk cId="4018422158" sldId="640"/>
        </pc:sldMkLst>
        <pc:spChg chg="add mod">
          <ac:chgData name="Mark Herbert" userId="S::mark@colour-profiling.com::15902831-cc1d-4d1a-b05d-88318b84e529" providerId="AD" clId="Web-{4F451452-B411-6A09-EF47-80347B2697BC}" dt="2021-06-02T11:33:23.334" v="3" actId="20577"/>
          <ac:spMkLst>
            <pc:docMk/>
            <pc:sldMk cId="4018422158" sldId="640"/>
            <ac:spMk id="6" creationId="{501B6C63-F934-4F81-8033-5AD6EECB163B}"/>
          </ac:spMkLst>
        </pc:spChg>
      </pc:sldChg>
      <pc:sldChg chg="addSp modSp">
        <pc:chgData name="Mark Herbert" userId="S::mark@colour-profiling.com::15902831-cc1d-4d1a-b05d-88318b84e529" providerId="AD" clId="Web-{4F451452-B411-6A09-EF47-80347B2697BC}" dt="2021-06-02T11:33:26.037" v="5" actId="20577"/>
        <pc:sldMkLst>
          <pc:docMk/>
          <pc:sldMk cId="2557649422" sldId="641"/>
        </pc:sldMkLst>
        <pc:spChg chg="add mod">
          <ac:chgData name="Mark Herbert" userId="S::mark@colour-profiling.com::15902831-cc1d-4d1a-b05d-88318b84e529" providerId="AD" clId="Web-{4F451452-B411-6A09-EF47-80347B2697BC}" dt="2021-06-02T11:33:26.037" v="5" actId="20577"/>
          <ac:spMkLst>
            <pc:docMk/>
            <pc:sldMk cId="2557649422" sldId="641"/>
            <ac:spMk id="6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27.647" v="6"/>
        <pc:sldMkLst>
          <pc:docMk/>
          <pc:sldMk cId="2436521290" sldId="642"/>
        </pc:sldMkLst>
        <pc:spChg chg="add">
          <ac:chgData name="Mark Herbert" userId="S::mark@colour-profiling.com::15902831-cc1d-4d1a-b05d-88318b84e529" providerId="AD" clId="Web-{4F451452-B411-6A09-EF47-80347B2697BC}" dt="2021-06-02T11:33:27.647" v="6"/>
          <ac:spMkLst>
            <pc:docMk/>
            <pc:sldMk cId="2436521290" sldId="642"/>
            <ac:spMk id="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29.959" v="7"/>
        <pc:sldMkLst>
          <pc:docMk/>
          <pc:sldMk cId="730845481" sldId="643"/>
        </pc:sldMkLst>
        <pc:spChg chg="add">
          <ac:chgData name="Mark Herbert" userId="S::mark@colour-profiling.com::15902831-cc1d-4d1a-b05d-88318b84e529" providerId="AD" clId="Web-{4F451452-B411-6A09-EF47-80347B2697BC}" dt="2021-06-02T11:33:29.959" v="7"/>
          <ac:spMkLst>
            <pc:docMk/>
            <pc:sldMk cId="730845481" sldId="643"/>
            <ac:spMk id="6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33.709" v="8"/>
        <pc:sldMkLst>
          <pc:docMk/>
          <pc:sldMk cId="803799080" sldId="644"/>
        </pc:sldMkLst>
        <pc:spChg chg="add">
          <ac:chgData name="Mark Herbert" userId="S::mark@colour-profiling.com::15902831-cc1d-4d1a-b05d-88318b84e529" providerId="AD" clId="Web-{4F451452-B411-6A09-EF47-80347B2697BC}" dt="2021-06-02T11:33:33.709" v="8"/>
          <ac:spMkLst>
            <pc:docMk/>
            <pc:sldMk cId="803799080" sldId="644"/>
            <ac:spMk id="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9.713" v="31"/>
        <pc:sldMkLst>
          <pc:docMk/>
          <pc:sldMk cId="363581858" sldId="645"/>
        </pc:sldMkLst>
        <pc:spChg chg="add">
          <ac:chgData name="Mark Herbert" userId="S::mark@colour-profiling.com::15902831-cc1d-4d1a-b05d-88318b84e529" providerId="AD" clId="Web-{4F451452-B411-6A09-EF47-80347B2697BC}" dt="2021-06-02T11:34:39.713" v="31"/>
          <ac:spMkLst>
            <pc:docMk/>
            <pc:sldMk cId="363581858" sldId="645"/>
            <ac:spMk id="11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35.850" v="10"/>
        <pc:sldMkLst>
          <pc:docMk/>
          <pc:sldMk cId="3614979240" sldId="646"/>
        </pc:sldMkLst>
        <pc:spChg chg="add">
          <ac:chgData name="Mark Herbert" userId="S::mark@colour-profiling.com::15902831-cc1d-4d1a-b05d-88318b84e529" providerId="AD" clId="Web-{4F451452-B411-6A09-EF47-80347B2697BC}" dt="2021-06-02T11:33:35.850" v="10"/>
          <ac:spMkLst>
            <pc:docMk/>
            <pc:sldMk cId="3614979240" sldId="646"/>
            <ac:spMk id="9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0.007" v="11"/>
        <pc:sldMkLst>
          <pc:docMk/>
          <pc:sldMk cId="1066145683" sldId="647"/>
        </pc:sldMkLst>
        <pc:spChg chg="add">
          <ac:chgData name="Mark Herbert" userId="S::mark@colour-profiling.com::15902831-cc1d-4d1a-b05d-88318b84e529" providerId="AD" clId="Web-{4F451452-B411-6A09-EF47-80347B2697BC}" dt="2021-06-02T11:33:40.007" v="11"/>
          <ac:spMkLst>
            <pc:docMk/>
            <pc:sldMk cId="1066145683" sldId="647"/>
            <ac:spMk id="7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3.882" v="13"/>
        <pc:sldMkLst>
          <pc:docMk/>
          <pc:sldMk cId="4057260757" sldId="648"/>
        </pc:sldMkLst>
        <pc:spChg chg="add">
          <ac:chgData name="Mark Herbert" userId="S::mark@colour-profiling.com::15902831-cc1d-4d1a-b05d-88318b84e529" providerId="AD" clId="Web-{4F451452-B411-6A09-EF47-80347B2697BC}" dt="2021-06-02T11:33:43.882" v="13"/>
          <ac:spMkLst>
            <pc:docMk/>
            <pc:sldMk cId="4057260757" sldId="648"/>
            <ac:spMk id="10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7.726" v="15"/>
        <pc:sldMkLst>
          <pc:docMk/>
          <pc:sldMk cId="935371941" sldId="649"/>
        </pc:sldMkLst>
        <pc:spChg chg="add">
          <ac:chgData name="Mark Herbert" userId="S::mark@colour-profiling.com::15902831-cc1d-4d1a-b05d-88318b84e529" providerId="AD" clId="Web-{4F451452-B411-6A09-EF47-80347B2697BC}" dt="2021-06-02T11:33:47.726" v="15"/>
          <ac:spMkLst>
            <pc:docMk/>
            <pc:sldMk cId="935371941" sldId="649"/>
            <ac:spMk id="33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2.539" v="18"/>
        <pc:sldMkLst>
          <pc:docMk/>
          <pc:sldMk cId="2179330267" sldId="651"/>
        </pc:sldMkLst>
        <pc:spChg chg="add">
          <ac:chgData name="Mark Herbert" userId="S::mark@colour-profiling.com::15902831-cc1d-4d1a-b05d-88318b84e529" providerId="AD" clId="Web-{4F451452-B411-6A09-EF47-80347B2697BC}" dt="2021-06-02T11:33:52.539" v="18"/>
          <ac:spMkLst>
            <pc:docMk/>
            <pc:sldMk cId="2179330267" sldId="651"/>
            <ac:spMk id="13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9.055" v="21"/>
        <pc:sldMkLst>
          <pc:docMk/>
          <pc:sldMk cId="799699537" sldId="652"/>
        </pc:sldMkLst>
        <pc:spChg chg="add">
          <ac:chgData name="Mark Herbert" userId="S::mark@colour-profiling.com::15902831-cc1d-4d1a-b05d-88318b84e529" providerId="AD" clId="Web-{4F451452-B411-6A09-EF47-80347B2697BC}" dt="2021-06-02T11:33:59.055" v="21"/>
          <ac:spMkLst>
            <pc:docMk/>
            <pc:sldMk cId="799699537" sldId="652"/>
            <ac:spMk id="17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0.679" v="17"/>
        <pc:sldMkLst>
          <pc:docMk/>
          <pc:sldMk cId="2236447133" sldId="655"/>
        </pc:sldMkLst>
        <pc:spChg chg="add">
          <ac:chgData name="Mark Herbert" userId="S::mark@colour-profiling.com::15902831-cc1d-4d1a-b05d-88318b84e529" providerId="AD" clId="Web-{4F451452-B411-6A09-EF47-80347B2697BC}" dt="2021-06-02T11:33:50.679" v="17"/>
          <ac:spMkLst>
            <pc:docMk/>
            <pc:sldMk cId="2236447133" sldId="655"/>
            <ac:spMk id="6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00.930" v="22"/>
        <pc:sldMkLst>
          <pc:docMk/>
          <pc:sldMk cId="2027262151" sldId="656"/>
        </pc:sldMkLst>
        <pc:spChg chg="add">
          <ac:chgData name="Mark Herbert" userId="S::mark@colour-profiling.com::15902831-cc1d-4d1a-b05d-88318b84e529" providerId="AD" clId="Web-{4F451452-B411-6A09-EF47-80347B2697BC}" dt="2021-06-02T11:34:00.930" v="22"/>
          <ac:spMkLst>
            <pc:docMk/>
            <pc:sldMk cId="2027262151" sldId="656"/>
            <ac:spMk id="1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03.664" v="23"/>
        <pc:sldMkLst>
          <pc:docMk/>
          <pc:sldMk cId="3535625951" sldId="657"/>
        </pc:sldMkLst>
        <pc:spChg chg="add">
          <ac:chgData name="Mark Herbert" userId="S::mark@colour-profiling.com::15902831-cc1d-4d1a-b05d-88318b84e529" providerId="AD" clId="Web-{4F451452-B411-6A09-EF47-80347B2697BC}" dt="2021-06-02T11:34:03.664" v="23"/>
          <ac:spMkLst>
            <pc:docMk/>
            <pc:sldMk cId="3535625951" sldId="657"/>
            <ac:spMk id="19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05.211" v="24"/>
        <pc:sldMkLst>
          <pc:docMk/>
          <pc:sldMk cId="3849184909" sldId="658"/>
        </pc:sldMkLst>
        <pc:spChg chg="add">
          <ac:chgData name="Mark Herbert" userId="S::mark@colour-profiling.com::15902831-cc1d-4d1a-b05d-88318b84e529" providerId="AD" clId="Web-{4F451452-B411-6A09-EF47-80347B2697BC}" dt="2021-06-02T11:34:05.211" v="24"/>
          <ac:spMkLst>
            <pc:docMk/>
            <pc:sldMk cId="3849184909" sldId="658"/>
            <ac:spMk id="27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4.976" v="14"/>
        <pc:sldMkLst>
          <pc:docMk/>
          <pc:sldMk cId="4115325782" sldId="659"/>
        </pc:sldMkLst>
        <pc:spChg chg="add">
          <ac:chgData name="Mark Herbert" userId="S::mark@colour-profiling.com::15902831-cc1d-4d1a-b05d-88318b84e529" providerId="AD" clId="Web-{4F451452-B411-6A09-EF47-80347B2697BC}" dt="2021-06-02T11:33:44.976" v="14"/>
          <ac:spMkLst>
            <pc:docMk/>
            <pc:sldMk cId="4115325782" sldId="659"/>
            <ac:spMk id="10" creationId="{501B6C63-F934-4F81-8033-5AD6EECB163B}"/>
          </ac:spMkLst>
        </pc:spChg>
      </pc:sldChg>
    </pc:docChg>
  </pc:docChgLst>
  <pc:docChgLst>
    <pc:chgData name="Sian Dumas" userId="S::sian@colour-profiling.com::d0c18d62-381c-41a5-b8b8-aca3ffbb5dac" providerId="AD" clId="Web-{454CAFCC-2B12-31D6-AB53-A3C7C777FE0B}"/>
    <pc:docChg chg="modSld">
      <pc:chgData name="Sian Dumas" userId="S::sian@colour-profiling.com::d0c18d62-381c-41a5-b8b8-aca3ffbb5dac" providerId="AD" clId="Web-{454CAFCC-2B12-31D6-AB53-A3C7C777FE0B}" dt="2021-07-28T14:32:05.306" v="0"/>
      <pc:docMkLst>
        <pc:docMk/>
      </pc:docMkLst>
      <pc:sldChg chg="modNotes">
        <pc:chgData name="Sian Dumas" userId="S::sian@colour-profiling.com::d0c18d62-381c-41a5-b8b8-aca3ffbb5dac" providerId="AD" clId="Web-{454CAFCC-2B12-31D6-AB53-A3C7C777FE0B}" dt="2021-07-28T14:32:05.306" v="0"/>
        <pc:sldMkLst>
          <pc:docMk/>
          <pc:sldMk cId="3803648285" sldId="672"/>
        </pc:sldMkLst>
      </pc:sldChg>
    </pc:docChg>
  </pc:docChgLst>
  <pc:docChgLst>
    <pc:chgData name="Mark Herbert" userId="S::mark@colour-profiling.com::15902831-cc1d-4d1a-b05d-88318b84e529" providerId="AD" clId="Web-{3AF78A13-1F90-C10D-BC0A-04603A58F44D}"/>
    <pc:docChg chg="addSld delSld modSld sldOrd">
      <pc:chgData name="Mark Herbert" userId="S::mark@colour-profiling.com::15902831-cc1d-4d1a-b05d-88318b84e529" providerId="AD" clId="Web-{3AF78A13-1F90-C10D-BC0A-04603A58F44D}" dt="2021-07-27T11:51:11.069" v="47"/>
      <pc:docMkLst>
        <pc:docMk/>
      </pc:docMkLst>
      <pc:sldChg chg="del">
        <pc:chgData name="Mark Herbert" userId="S::mark@colour-profiling.com::15902831-cc1d-4d1a-b05d-88318b84e529" providerId="AD" clId="Web-{3AF78A13-1F90-C10D-BC0A-04603A58F44D}" dt="2021-07-27T11:44:12.434" v="1"/>
        <pc:sldMkLst>
          <pc:docMk/>
          <pc:sldMk cId="2513933091" sldId="628"/>
        </pc:sldMkLst>
      </pc:sldChg>
      <pc:sldChg chg="addAnim modAnim modNotes">
        <pc:chgData name="Mark Herbert" userId="S::mark@colour-profiling.com::15902831-cc1d-4d1a-b05d-88318b84e529" providerId="AD" clId="Web-{3AF78A13-1F90-C10D-BC0A-04603A58F44D}" dt="2021-07-27T11:51:11.069" v="47"/>
        <pc:sldMkLst>
          <pc:docMk/>
          <pc:sldMk cId="4242330238" sldId="629"/>
        </pc:sldMkLst>
      </pc:sldChg>
      <pc:sldChg chg="modSp del ord">
        <pc:chgData name="Mark Herbert" userId="S::mark@colour-profiling.com::15902831-cc1d-4d1a-b05d-88318b84e529" providerId="AD" clId="Web-{3AF78A13-1F90-C10D-BC0A-04603A58F44D}" dt="2021-07-27T11:46:14.234" v="29"/>
        <pc:sldMkLst>
          <pc:docMk/>
          <pc:sldMk cId="440356972" sldId="667"/>
        </pc:sldMkLst>
        <pc:spChg chg="mod">
          <ac:chgData name="Mark Herbert" userId="S::mark@colour-profiling.com::15902831-cc1d-4d1a-b05d-88318b84e529" providerId="AD" clId="Web-{3AF78A13-1F90-C10D-BC0A-04603A58F44D}" dt="2021-07-27T11:44:44.544" v="26" actId="20577"/>
          <ac:spMkLst>
            <pc:docMk/>
            <pc:sldMk cId="440356972" sldId="667"/>
            <ac:spMk id="6" creationId="{0EC9CFB6-9D6C-47A1-AA76-A18792D7BD6F}"/>
          </ac:spMkLst>
        </pc:spChg>
      </pc:sldChg>
      <pc:sldChg chg="modSp add ord replId modNotes">
        <pc:chgData name="Mark Herbert" userId="S::mark@colour-profiling.com::15902831-cc1d-4d1a-b05d-88318b84e529" providerId="AD" clId="Web-{3AF78A13-1F90-C10D-BC0A-04603A58F44D}" dt="2021-07-27T11:50:23.271" v="39"/>
        <pc:sldMkLst>
          <pc:docMk/>
          <pc:sldMk cId="2119081055" sldId="669"/>
        </pc:sldMkLst>
        <pc:spChg chg="mod">
          <ac:chgData name="Mark Herbert" userId="S::mark@colour-profiling.com::15902831-cc1d-4d1a-b05d-88318b84e529" providerId="AD" clId="Web-{3AF78A13-1F90-C10D-BC0A-04603A58F44D}" dt="2021-07-27T11:46:42.016" v="32" actId="20577"/>
          <ac:spMkLst>
            <pc:docMk/>
            <pc:sldMk cId="2119081055" sldId="669"/>
            <ac:spMk id="24" creationId="{6E7F643E-0E1E-1442-9C06-6ECD1B4523FF}"/>
          </ac:spMkLst>
        </pc:spChg>
        <pc:spChg chg="mod">
          <ac:chgData name="Mark Herbert" userId="S::mark@colour-profiling.com::15902831-cc1d-4d1a-b05d-88318b84e529" providerId="AD" clId="Web-{3AF78A13-1F90-C10D-BC0A-04603A58F44D}" dt="2021-07-27T11:46:45.156" v="33" actId="20577"/>
          <ac:spMkLst>
            <pc:docMk/>
            <pc:sldMk cId="2119081055" sldId="669"/>
            <ac:spMk id="25" creationId="{DECF9948-E1D7-DD44-8961-461DF4A7DCBC}"/>
          </ac:spMkLst>
        </pc:spChg>
        <pc:spChg chg="mod">
          <ac:chgData name="Mark Herbert" userId="S::mark@colour-profiling.com::15902831-cc1d-4d1a-b05d-88318b84e529" providerId="AD" clId="Web-{3AF78A13-1F90-C10D-BC0A-04603A58F44D}" dt="2021-07-27T11:46:48.110" v="34" actId="20577"/>
          <ac:spMkLst>
            <pc:docMk/>
            <pc:sldMk cId="2119081055" sldId="669"/>
            <ac:spMk id="26" creationId="{00404675-6027-E042-9319-92E1AB646BA6}"/>
          </ac:spMkLst>
        </pc:spChg>
        <pc:spChg chg="mod">
          <ac:chgData name="Mark Herbert" userId="S::mark@colour-profiling.com::15902831-cc1d-4d1a-b05d-88318b84e529" providerId="AD" clId="Web-{3AF78A13-1F90-C10D-BC0A-04603A58F44D}" dt="2021-07-27T11:46:51.031" v="35" actId="20577"/>
          <ac:spMkLst>
            <pc:docMk/>
            <pc:sldMk cId="2119081055" sldId="669"/>
            <ac:spMk id="27" creationId="{27EE5129-E641-614A-84AE-DAB01914D9EF}"/>
          </ac:spMkLst>
        </pc:spChg>
        <pc:spChg chg="mod">
          <ac:chgData name="Mark Herbert" userId="S::mark@colour-profiling.com::15902831-cc1d-4d1a-b05d-88318b84e529" providerId="AD" clId="Web-{3AF78A13-1F90-C10D-BC0A-04603A58F44D}" dt="2021-07-27T11:46:34.453" v="31" actId="20577"/>
          <ac:spMkLst>
            <pc:docMk/>
            <pc:sldMk cId="2119081055" sldId="669"/>
            <ac:spMk id="30" creationId="{6684160A-E194-8044-ADD6-449711424E82}"/>
          </ac:spMkLst>
        </pc:spChg>
      </pc:sldChg>
    </pc:docChg>
  </pc:docChgLst>
  <pc:docChgLst>
    <pc:chgData name="Mark Herbert" userId="S::mark@colour-profiling.com::15902831-cc1d-4d1a-b05d-88318b84e529" providerId="AD" clId="Web-{F8454ADF-CF75-B786-7E2A-D243E15A1B2F}"/>
    <pc:docChg chg="addSld delSld modSld sldOrd">
      <pc:chgData name="Mark Herbert" userId="S::mark@colour-profiling.com::15902831-cc1d-4d1a-b05d-88318b84e529" providerId="AD" clId="Web-{F8454ADF-CF75-B786-7E2A-D243E15A1B2F}" dt="2021-06-03T14:38:11.841" v="1245" actId="20577"/>
      <pc:docMkLst>
        <pc:docMk/>
      </pc:docMkLst>
      <pc:sldChg chg="modSp ord modNotes">
        <pc:chgData name="Mark Herbert" userId="S::mark@colour-profiling.com::15902831-cc1d-4d1a-b05d-88318b84e529" providerId="AD" clId="Web-{F8454ADF-CF75-B786-7E2A-D243E15A1B2F}" dt="2021-06-03T14:12:06.220" v="773"/>
        <pc:sldMkLst>
          <pc:docMk/>
          <pc:sldMk cId="3539193389" sldId="371"/>
        </pc:sldMkLst>
        <pc:spChg chg="mod">
          <ac:chgData name="Mark Herbert" userId="S::mark@colour-profiling.com::15902831-cc1d-4d1a-b05d-88318b84e529" providerId="AD" clId="Web-{F8454ADF-CF75-B786-7E2A-D243E15A1B2F}" dt="2021-06-03T14:09:24.045" v="758" actId="20577"/>
          <ac:spMkLst>
            <pc:docMk/>
            <pc:sldMk cId="3539193389" sldId="371"/>
            <ac:spMk id="44" creationId="{FA0AC7AC-4F8F-2F49-B7C4-BC05708735C7}"/>
          </ac:spMkLst>
        </pc:spChg>
      </pc:sldChg>
      <pc:sldChg chg="addSp delSp modSp">
        <pc:chgData name="Mark Herbert" userId="S::mark@colour-profiling.com::15902831-cc1d-4d1a-b05d-88318b84e529" providerId="AD" clId="Web-{F8454ADF-CF75-B786-7E2A-D243E15A1B2F}" dt="2021-06-03T14:06:32.589" v="723" actId="20577"/>
        <pc:sldMkLst>
          <pc:docMk/>
          <pc:sldMk cId="3614979240" sldId="646"/>
        </pc:sldMkLst>
        <pc:spChg chg="add mod">
          <ac:chgData name="Mark Herbert" userId="S::mark@colour-profiling.com::15902831-cc1d-4d1a-b05d-88318b84e529" providerId="AD" clId="Web-{F8454ADF-CF75-B786-7E2A-D243E15A1B2F}" dt="2021-06-03T13:51:24.651" v="160" actId="20577"/>
          <ac:spMkLst>
            <pc:docMk/>
            <pc:sldMk cId="3614979240" sldId="646"/>
            <ac:spMk id="2" creationId="{1288199D-34AB-4E2C-BA22-143640F5F0C9}"/>
          </ac:spMkLst>
        </pc:spChg>
        <pc:spChg chg="add del mod">
          <ac:chgData name="Mark Herbert" userId="S::mark@colour-profiling.com::15902831-cc1d-4d1a-b05d-88318b84e529" providerId="AD" clId="Web-{F8454ADF-CF75-B786-7E2A-D243E15A1B2F}" dt="2021-06-03T14:01:59.209" v="469"/>
          <ac:spMkLst>
            <pc:docMk/>
            <pc:sldMk cId="3614979240" sldId="646"/>
            <ac:spMk id="3" creationId="{9A853AB6-C002-4EFD-AB25-ADF7B8BBB80E}"/>
          </ac:spMkLst>
        </pc:spChg>
        <pc:spChg chg="add mod">
          <ac:chgData name="Mark Herbert" userId="S::mark@colour-profiling.com::15902831-cc1d-4d1a-b05d-88318b84e529" providerId="AD" clId="Web-{F8454ADF-CF75-B786-7E2A-D243E15A1B2F}" dt="2021-06-03T14:06:32.589" v="723" actId="20577"/>
          <ac:spMkLst>
            <pc:docMk/>
            <pc:sldMk cId="3614979240" sldId="646"/>
            <ac:spMk id="4" creationId="{F2EBB3C3-832F-4BB8-8A7B-C65DC7B20A2F}"/>
          </ac:spMkLst>
        </pc:spChg>
        <pc:spChg chg="mod">
          <ac:chgData name="Mark Herbert" userId="S::mark@colour-profiling.com::15902831-cc1d-4d1a-b05d-88318b84e529" providerId="AD" clId="Web-{F8454ADF-CF75-B786-7E2A-D243E15A1B2F}" dt="2021-06-03T13:57:18.798" v="346" actId="1076"/>
          <ac:spMkLst>
            <pc:docMk/>
            <pc:sldMk cId="3614979240" sldId="646"/>
            <ac:spMk id="6" creationId="{AD6D3D36-478C-4447-B83F-73D7F9F9673B}"/>
          </ac:spMkLst>
        </pc:spChg>
        <pc:spChg chg="mod">
          <ac:chgData name="Mark Herbert" userId="S::mark@colour-profiling.com::15902831-cc1d-4d1a-b05d-88318b84e529" providerId="AD" clId="Web-{F8454ADF-CF75-B786-7E2A-D243E15A1B2F}" dt="2021-06-03T14:06:32.573" v="721" actId="20577"/>
          <ac:spMkLst>
            <pc:docMk/>
            <pc:sldMk cId="3614979240" sldId="646"/>
            <ac:spMk id="7" creationId="{DC405F47-F3C9-564B-8A28-A362F3B5E734}"/>
          </ac:spMkLst>
        </pc:spChg>
        <pc:spChg chg="add mod">
          <ac:chgData name="Mark Herbert" userId="S::mark@colour-profiling.com::15902831-cc1d-4d1a-b05d-88318b84e529" providerId="AD" clId="Web-{F8454ADF-CF75-B786-7E2A-D243E15A1B2F}" dt="2021-06-03T14:05:19.541" v="611" actId="20577"/>
          <ac:spMkLst>
            <pc:docMk/>
            <pc:sldMk cId="3614979240" sldId="646"/>
            <ac:spMk id="10" creationId="{FE69FD3A-5F1E-4662-8F65-8911928E17B6}"/>
          </ac:spMkLst>
        </pc:spChg>
        <pc:picChg chg="mod">
          <ac:chgData name="Mark Herbert" userId="S::mark@colour-profiling.com::15902831-cc1d-4d1a-b05d-88318b84e529" providerId="AD" clId="Web-{F8454ADF-CF75-B786-7E2A-D243E15A1B2F}" dt="2021-06-03T13:48:09.976" v="9" actId="1076"/>
          <ac:picMkLst>
            <pc:docMk/>
            <pc:sldMk cId="3614979240" sldId="646"/>
            <ac:picMk id="8" creationId="{EA83E529-D40C-8F45-B4F4-B16E645EF96D}"/>
          </ac:picMkLst>
        </pc:picChg>
      </pc:sldChg>
      <pc:sldChg chg="del">
        <pc:chgData name="Mark Herbert" userId="S::mark@colour-profiling.com::15902831-cc1d-4d1a-b05d-88318b84e529" providerId="AD" clId="Web-{F8454ADF-CF75-B786-7E2A-D243E15A1B2F}" dt="2021-06-03T14:07:06.418" v="724"/>
        <pc:sldMkLst>
          <pc:docMk/>
          <pc:sldMk cId="1066145683" sldId="647"/>
        </pc:sldMkLst>
      </pc:sldChg>
      <pc:sldChg chg="modSp">
        <pc:chgData name="Mark Herbert" userId="S::mark@colour-profiling.com::15902831-cc1d-4d1a-b05d-88318b84e529" providerId="AD" clId="Web-{F8454ADF-CF75-B786-7E2A-D243E15A1B2F}" dt="2021-06-03T13:48:04.272" v="8" actId="14100"/>
        <pc:sldMkLst>
          <pc:docMk/>
          <pc:sldMk cId="4057260757" sldId="648"/>
        </pc:sldMkLst>
        <pc:spChg chg="mod">
          <ac:chgData name="Mark Herbert" userId="S::mark@colour-profiling.com::15902831-cc1d-4d1a-b05d-88318b84e529" providerId="AD" clId="Web-{F8454ADF-CF75-B786-7E2A-D243E15A1B2F}" dt="2021-06-03T13:48:04.272" v="8" actId="14100"/>
          <ac:spMkLst>
            <pc:docMk/>
            <pc:sldMk cId="4057260757" sldId="648"/>
            <ac:spMk id="3" creationId="{E992A3F3-D8E7-6D49-AACA-EDE230592294}"/>
          </ac:spMkLst>
        </pc:spChg>
      </pc:sldChg>
      <pc:sldChg chg="del">
        <pc:chgData name="Mark Herbert" userId="S::mark@colour-profiling.com::15902831-cc1d-4d1a-b05d-88318b84e529" providerId="AD" clId="Web-{F8454ADF-CF75-B786-7E2A-D243E15A1B2F}" dt="2021-06-03T14:31:48.694" v="1004"/>
        <pc:sldMkLst>
          <pc:docMk/>
          <pc:sldMk cId="4115325782" sldId="659"/>
        </pc:sldMkLst>
      </pc:sldChg>
      <pc:sldChg chg="modSp">
        <pc:chgData name="Mark Herbert" userId="S::mark@colour-profiling.com::15902831-cc1d-4d1a-b05d-88318b84e529" providerId="AD" clId="Web-{F8454ADF-CF75-B786-7E2A-D243E15A1B2F}" dt="2021-06-03T14:32:12.882" v="1006" actId="20577"/>
        <pc:sldMkLst>
          <pc:docMk/>
          <pc:sldMk cId="1559353175" sldId="660"/>
        </pc:sldMkLst>
        <pc:spChg chg="mod">
          <ac:chgData name="Mark Herbert" userId="S::mark@colour-profiling.com::15902831-cc1d-4d1a-b05d-88318b84e529" providerId="AD" clId="Web-{F8454ADF-CF75-B786-7E2A-D243E15A1B2F}" dt="2021-06-03T14:32:12.882" v="1006" actId="20577"/>
          <ac:spMkLst>
            <pc:docMk/>
            <pc:sldMk cId="1559353175" sldId="660"/>
            <ac:spMk id="22" creationId="{19E5A5F2-A863-7947-B3D4-20EC94E39F9F}"/>
          </ac:spMkLst>
        </pc:spChg>
      </pc:sldChg>
      <pc:sldChg chg="addSp delSp modSp add replId modNotes">
        <pc:chgData name="Mark Herbert" userId="S::mark@colour-profiling.com::15902831-cc1d-4d1a-b05d-88318b84e529" providerId="AD" clId="Web-{F8454ADF-CF75-B786-7E2A-D243E15A1B2F}" dt="2021-06-03T14:34:51.166" v="1092" actId="1076"/>
        <pc:sldMkLst>
          <pc:docMk/>
          <pc:sldMk cId="54815107" sldId="662"/>
        </pc:sldMkLst>
        <pc:spChg chg="add del mod">
          <ac:chgData name="Mark Herbert" userId="S::mark@colour-profiling.com::15902831-cc1d-4d1a-b05d-88318b84e529" providerId="AD" clId="Web-{F8454ADF-CF75-B786-7E2A-D243E15A1B2F}" dt="2021-06-03T14:12:36.424" v="809"/>
          <ac:spMkLst>
            <pc:docMk/>
            <pc:sldMk cId="54815107" sldId="662"/>
            <ac:spMk id="3" creationId="{3CBC857C-E337-4C18-9B8C-77AAF12C9A1B}"/>
          </ac:spMkLst>
        </pc:spChg>
        <pc:spChg chg="add mod">
          <ac:chgData name="Mark Herbert" userId="S::mark@colour-profiling.com::15902831-cc1d-4d1a-b05d-88318b84e529" providerId="AD" clId="Web-{F8454ADF-CF75-B786-7E2A-D243E15A1B2F}" dt="2021-06-03T14:13:01.143" v="832" actId="20577"/>
          <ac:spMkLst>
            <pc:docMk/>
            <pc:sldMk cId="54815107" sldId="662"/>
            <ac:spMk id="4" creationId="{B1DB20B1-411A-42FA-B515-657762253486}"/>
          </ac:spMkLst>
        </pc:spChg>
        <pc:spChg chg="del">
          <ac:chgData name="Mark Herbert" userId="S::mark@colour-profiling.com::15902831-cc1d-4d1a-b05d-88318b84e529" providerId="AD" clId="Web-{F8454ADF-CF75-B786-7E2A-D243E15A1B2F}" dt="2021-06-03T14:12:16.267" v="775"/>
          <ac:spMkLst>
            <pc:docMk/>
            <pc:sldMk cId="54815107" sldId="662"/>
            <ac:spMk id="5" creationId="{00000000-0000-0000-0000-000000000000}"/>
          </ac:spMkLst>
        </pc:spChg>
        <pc:spChg chg="add mod">
          <ac:chgData name="Mark Herbert" userId="S::mark@colour-profiling.com::15902831-cc1d-4d1a-b05d-88318b84e529" providerId="AD" clId="Web-{F8454ADF-CF75-B786-7E2A-D243E15A1B2F}" dt="2021-06-03T14:34:51.166" v="1092" actId="1076"/>
          <ac:spMkLst>
            <pc:docMk/>
            <pc:sldMk cId="54815107" sldId="662"/>
            <ac:spMk id="6" creationId="{1954D640-A50A-4C68-8FD3-919BBE8F5318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4"/>
          <ac:spMkLst>
            <pc:docMk/>
            <pc:sldMk cId="54815107" sldId="662"/>
            <ac:spMk id="15" creationId="{501B6C63-F934-4F81-8033-5AD6EECB163B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43" v="840"/>
          <ac:spMkLst>
            <pc:docMk/>
            <pc:sldMk cId="54815107" sldId="662"/>
            <ac:spMk id="37" creationId="{8922EB60-E004-6D47-A097-4A70E49A1B76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9"/>
          <ac:spMkLst>
            <pc:docMk/>
            <pc:sldMk cId="54815107" sldId="662"/>
            <ac:spMk id="38" creationId="{3EAA3711-C32A-C147-9C56-193AE2D12C02}"/>
          </ac:spMkLst>
        </pc:spChg>
        <pc:spChg chg="mod">
          <ac:chgData name="Mark Herbert" userId="S::mark@colour-profiling.com::15902831-cc1d-4d1a-b05d-88318b84e529" providerId="AD" clId="Web-{F8454ADF-CF75-B786-7E2A-D243E15A1B2F}" dt="2021-06-03T14:15:34.067" v="979" actId="1076"/>
          <ac:spMkLst>
            <pc:docMk/>
            <pc:sldMk cId="54815107" sldId="662"/>
            <ac:spMk id="39" creationId="{C6A4E2D0-5BE3-2E45-842B-E7FA4E453A2C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8"/>
          <ac:spMkLst>
            <pc:docMk/>
            <pc:sldMk cId="54815107" sldId="662"/>
            <ac:spMk id="40" creationId="{AA0174FD-6FF3-A345-A4A3-AC7EE261DF60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7"/>
          <ac:spMkLst>
            <pc:docMk/>
            <pc:sldMk cId="54815107" sldId="662"/>
            <ac:spMk id="41" creationId="{4E74AF16-58E6-274D-AB7F-630B4E4292A5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4.190" v="843"/>
          <ac:spMkLst>
            <pc:docMk/>
            <pc:sldMk cId="54815107" sldId="662"/>
            <ac:spMk id="42" creationId="{7B0AAD85-044F-B14E-895F-53C8006EB241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4.190" v="842"/>
          <ac:spMkLst>
            <pc:docMk/>
            <pc:sldMk cId="54815107" sldId="662"/>
            <ac:spMk id="43" creationId="{0E72C723-8779-1149-AFA6-A8AB6458FF71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4.190" v="841"/>
          <ac:spMkLst>
            <pc:docMk/>
            <pc:sldMk cId="54815107" sldId="662"/>
            <ac:spMk id="44" creationId="{FA0AC7AC-4F8F-2F49-B7C4-BC05708735C7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6"/>
          <ac:spMkLst>
            <pc:docMk/>
            <pc:sldMk cId="54815107" sldId="662"/>
            <ac:spMk id="45" creationId="{A1C55466-CAB8-7749-9D7D-BE9DFEF63F08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5"/>
          <ac:spMkLst>
            <pc:docMk/>
            <pc:sldMk cId="54815107" sldId="662"/>
            <ac:spMk id="46" creationId="{6BC72EE3-A6ED-3D43-873C-0074811A627A}"/>
          </ac:spMkLst>
        </pc:spChg>
      </pc:sldChg>
      <pc:sldChg chg="delSp modSp add replId modNotes">
        <pc:chgData name="Mark Herbert" userId="S::mark@colour-profiling.com::15902831-cc1d-4d1a-b05d-88318b84e529" providerId="AD" clId="Web-{F8454ADF-CF75-B786-7E2A-D243E15A1B2F}" dt="2021-06-03T14:38:11.841" v="1245" actId="20577"/>
        <pc:sldMkLst>
          <pc:docMk/>
          <pc:sldMk cId="1007006204" sldId="663"/>
        </pc:sldMkLst>
        <pc:spChg chg="mod">
          <ac:chgData name="Mark Herbert" userId="S::mark@colour-profiling.com::15902831-cc1d-4d1a-b05d-88318b84e529" providerId="AD" clId="Web-{F8454ADF-CF75-B786-7E2A-D243E15A1B2F}" dt="2021-06-03T14:33:26.368" v="1048" actId="20577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Mark Herbert" userId="S::mark@colour-profiling.com::15902831-cc1d-4d1a-b05d-88318b84e529" providerId="AD" clId="Web-{F8454ADF-CF75-B786-7E2A-D243E15A1B2F}" dt="2021-06-03T14:38:11.841" v="1245" actId="20577"/>
          <ac:spMkLst>
            <pc:docMk/>
            <pc:sldMk cId="1007006204" sldId="663"/>
            <ac:spMk id="6" creationId="{1954D640-A50A-4C68-8FD3-919BBE8F5318}"/>
          </ac:spMkLst>
        </pc:spChg>
        <pc:spChg chg="del">
          <ac:chgData name="Mark Herbert" userId="S::mark@colour-profiling.com::15902831-cc1d-4d1a-b05d-88318b84e529" providerId="AD" clId="Web-{F8454ADF-CF75-B786-7E2A-D243E15A1B2F}" dt="2021-06-03T14:33:34.477" v="1049"/>
          <ac:spMkLst>
            <pc:docMk/>
            <pc:sldMk cId="1007006204" sldId="663"/>
            <ac:spMk id="39" creationId="{C6A4E2D0-5BE3-2E45-842B-E7FA4E453A2C}"/>
          </ac:spMkLst>
        </pc:spChg>
      </pc:sldChg>
    </pc:docChg>
  </pc:docChgLst>
  <pc:docChgLst>
    <pc:chgData name="Sian Dumas" userId="S::sian@colour-profiling.com::d0c18d62-381c-41a5-b8b8-aca3ffbb5dac" providerId="AD" clId="Web-{3C9962A1-FBD3-82E8-2F7F-1A2C3BA674A2}"/>
    <pc:docChg chg="modSld">
      <pc:chgData name="Sian Dumas" userId="S::sian@colour-profiling.com::d0c18d62-381c-41a5-b8b8-aca3ffbb5dac" providerId="AD" clId="Web-{3C9962A1-FBD3-82E8-2F7F-1A2C3BA674A2}" dt="2021-06-22T08:58:05.833" v="10" actId="20577"/>
      <pc:docMkLst>
        <pc:docMk/>
      </pc:docMkLst>
      <pc:sldChg chg="modSp">
        <pc:chgData name="Sian Dumas" userId="S::sian@colour-profiling.com::d0c18d62-381c-41a5-b8b8-aca3ffbb5dac" providerId="AD" clId="Web-{3C9962A1-FBD3-82E8-2F7F-1A2C3BA674A2}" dt="2021-06-22T08:58:05.833" v="10" actId="20577"/>
        <pc:sldMkLst>
          <pc:docMk/>
          <pc:sldMk cId="4073161864" sldId="611"/>
        </pc:sldMkLst>
        <pc:spChg chg="mod">
          <ac:chgData name="Sian Dumas" userId="S::sian@colour-profiling.com::d0c18d62-381c-41a5-b8b8-aca3ffbb5dac" providerId="AD" clId="Web-{3C9962A1-FBD3-82E8-2F7F-1A2C3BA674A2}" dt="2021-06-22T08:58:05.833" v="10" actId="20577"/>
          <ac:spMkLst>
            <pc:docMk/>
            <pc:sldMk cId="4073161864" sldId="611"/>
            <ac:spMk id="3" creationId="{E992A3F3-D8E7-6D49-AACA-EDE230592294}"/>
          </ac:spMkLst>
        </pc:spChg>
      </pc:sldChg>
    </pc:docChg>
  </pc:docChgLst>
  <pc:docChgLst>
    <pc:chgData name="Mark Herbert" userId="S::mark@colour-profiling.com::15902831-cc1d-4d1a-b05d-88318b84e529" providerId="AD" clId="Web-{DCA6265C-3042-71F0-20C5-764C40BD87B0}"/>
    <pc:docChg chg="modSld">
      <pc:chgData name="Mark Herbert" userId="S::mark@colour-profiling.com::15902831-cc1d-4d1a-b05d-88318b84e529" providerId="AD" clId="Web-{DCA6265C-3042-71F0-20C5-764C40BD87B0}" dt="2021-07-28T14:28:19" v="123"/>
      <pc:docMkLst>
        <pc:docMk/>
      </pc:docMkLst>
      <pc:sldChg chg="modSp">
        <pc:chgData name="Mark Herbert" userId="S::mark@colour-profiling.com::15902831-cc1d-4d1a-b05d-88318b84e529" providerId="AD" clId="Web-{DCA6265C-3042-71F0-20C5-764C40BD87B0}" dt="2021-07-28T14:27:06.155" v="117" actId="20577"/>
        <pc:sldMkLst>
          <pc:docMk/>
          <pc:sldMk cId="803799080" sldId="644"/>
        </pc:sldMkLst>
        <pc:spChg chg="mod">
          <ac:chgData name="Mark Herbert" userId="S::mark@colour-profiling.com::15902831-cc1d-4d1a-b05d-88318b84e529" providerId="AD" clId="Web-{DCA6265C-3042-71F0-20C5-764C40BD87B0}" dt="2021-07-28T14:27:06.155" v="117" actId="20577"/>
          <ac:spMkLst>
            <pc:docMk/>
            <pc:sldMk cId="803799080" sldId="644"/>
            <ac:spMk id="6" creationId="{C41A4ACA-164D-1D45-BE9D-20D2D3F76C14}"/>
          </ac:spMkLst>
        </pc:spChg>
      </pc:sldChg>
      <pc:sldChg chg="modSp">
        <pc:chgData name="Mark Herbert" userId="S::mark@colour-profiling.com::15902831-cc1d-4d1a-b05d-88318b84e529" providerId="AD" clId="Web-{DCA6265C-3042-71F0-20C5-764C40BD87B0}" dt="2021-07-28T14:20:46.257" v="61" actId="20577"/>
        <pc:sldMkLst>
          <pc:docMk/>
          <pc:sldMk cId="3849184909" sldId="658"/>
        </pc:sldMkLst>
        <pc:spChg chg="mod">
          <ac:chgData name="Mark Herbert" userId="S::mark@colour-profiling.com::15902831-cc1d-4d1a-b05d-88318b84e529" providerId="AD" clId="Web-{DCA6265C-3042-71F0-20C5-764C40BD87B0}" dt="2021-07-28T14:20:46.257" v="61" actId="20577"/>
          <ac:spMkLst>
            <pc:docMk/>
            <pc:sldMk cId="3849184909" sldId="658"/>
            <ac:spMk id="19" creationId="{63ED77E7-832C-D442-A9A9-EB82375DC9D5}"/>
          </ac:spMkLst>
        </pc:spChg>
      </pc:sldChg>
      <pc:sldChg chg="modSp addAnim modAnim modNotes">
        <pc:chgData name="Mark Herbert" userId="S::mark@colour-profiling.com::15902831-cc1d-4d1a-b05d-88318b84e529" providerId="AD" clId="Web-{DCA6265C-3042-71F0-20C5-764C40BD87B0}" dt="2021-07-28T14:28:19" v="123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DCA6265C-3042-71F0-20C5-764C40BD87B0}" dt="2021-07-28T14:25:13.778" v="79" actId="20577"/>
          <ac:spMkLst>
            <pc:docMk/>
            <pc:sldMk cId="3803648285" sldId="672"/>
            <ac:spMk id="41" creationId="{2ABEEAAF-CDED-7641-A491-1CB3DF278591}"/>
          </ac:spMkLst>
        </pc:spChg>
      </pc:sldChg>
      <pc:sldChg chg="addSp delSp modSp">
        <pc:chgData name="Mark Herbert" userId="S::mark@colour-profiling.com::15902831-cc1d-4d1a-b05d-88318b84e529" providerId="AD" clId="Web-{DCA6265C-3042-71F0-20C5-764C40BD87B0}" dt="2021-07-28T14:25:19.340" v="81"/>
        <pc:sldMkLst>
          <pc:docMk/>
          <pc:sldMk cId="1019213676" sldId="674"/>
        </pc:sldMkLst>
        <pc:spChg chg="add">
          <ac:chgData name="Mark Herbert" userId="S::mark@colour-profiling.com::15902831-cc1d-4d1a-b05d-88318b84e529" providerId="AD" clId="Web-{DCA6265C-3042-71F0-20C5-764C40BD87B0}" dt="2021-07-28T14:25:19.340" v="81"/>
          <ac:spMkLst>
            <pc:docMk/>
            <pc:sldMk cId="1019213676" sldId="674"/>
            <ac:spMk id="2" creationId="{49BB84AA-72BD-4FD0-BB41-CE1C9F84362A}"/>
          </ac:spMkLst>
        </pc:spChg>
        <pc:spChg chg="del">
          <ac:chgData name="Mark Herbert" userId="S::mark@colour-profiling.com::15902831-cc1d-4d1a-b05d-88318b84e529" providerId="AD" clId="Web-{DCA6265C-3042-71F0-20C5-764C40BD87B0}" dt="2021-07-28T14:25:19.074" v="80"/>
          <ac:spMkLst>
            <pc:docMk/>
            <pc:sldMk cId="1019213676" sldId="674"/>
            <ac:spMk id="35" creationId="{46D77ED3-BB86-4DB0-AFF0-1B22101790F2}"/>
          </ac:spMkLst>
        </pc:spChg>
        <pc:cxnChg chg="mod">
          <ac:chgData name="Mark Herbert" userId="S::mark@colour-profiling.com::15902831-cc1d-4d1a-b05d-88318b84e529" providerId="AD" clId="Web-{DCA6265C-3042-71F0-20C5-764C40BD87B0}" dt="2021-07-28T14:22:45.915" v="62" actId="1076"/>
          <ac:cxnSpMkLst>
            <pc:docMk/>
            <pc:sldMk cId="1019213676" sldId="674"/>
            <ac:cxnSpMk id="36" creationId="{CABBD212-EF3A-4F80-B921-442968DE6D8E}"/>
          </ac:cxnSpMkLst>
        </pc:cxnChg>
      </pc:sldChg>
      <pc:sldChg chg="addSp delSp">
        <pc:chgData name="Mark Herbert" userId="S::mark@colour-profiling.com::15902831-cc1d-4d1a-b05d-88318b84e529" providerId="AD" clId="Web-{DCA6265C-3042-71F0-20C5-764C40BD87B0}" dt="2021-07-28T14:25:23.528" v="83"/>
        <pc:sldMkLst>
          <pc:docMk/>
          <pc:sldMk cId="2650682862" sldId="675"/>
        </pc:sldMkLst>
        <pc:spChg chg="add">
          <ac:chgData name="Mark Herbert" userId="S::mark@colour-profiling.com::15902831-cc1d-4d1a-b05d-88318b84e529" providerId="AD" clId="Web-{DCA6265C-3042-71F0-20C5-764C40BD87B0}" dt="2021-07-28T14:25:23.528" v="83"/>
          <ac:spMkLst>
            <pc:docMk/>
            <pc:sldMk cId="2650682862" sldId="675"/>
            <ac:spMk id="2" creationId="{4FA618AA-FBF6-4079-95E8-381F2A409363}"/>
          </ac:spMkLst>
        </pc:spChg>
        <pc:spChg chg="del">
          <ac:chgData name="Mark Herbert" userId="S::mark@colour-profiling.com::15902831-cc1d-4d1a-b05d-88318b84e529" providerId="AD" clId="Web-{DCA6265C-3042-71F0-20C5-764C40BD87B0}" dt="2021-07-28T14:25:23.153" v="82"/>
          <ac:spMkLst>
            <pc:docMk/>
            <pc:sldMk cId="2650682862" sldId="675"/>
            <ac:spMk id="31" creationId="{90E067DB-220D-4E69-BA6E-488A509A0793}"/>
          </ac:spMkLst>
        </pc:spChg>
      </pc:sldChg>
      <pc:sldChg chg="addSp delSp modSp addAnim delAnim">
        <pc:chgData name="Mark Herbert" userId="S::mark@colour-profiling.com::15902831-cc1d-4d1a-b05d-88318b84e529" providerId="AD" clId="Web-{DCA6265C-3042-71F0-20C5-764C40BD87B0}" dt="2021-07-28T14:19:13.739" v="41" actId="20577"/>
        <pc:sldMkLst>
          <pc:docMk/>
          <pc:sldMk cId="2275607102" sldId="676"/>
        </pc:sldMkLst>
        <pc:spChg chg="add del mod">
          <ac:chgData name="Mark Herbert" userId="S::mark@colour-profiling.com::15902831-cc1d-4d1a-b05d-88318b84e529" providerId="AD" clId="Web-{DCA6265C-3042-71F0-20C5-764C40BD87B0}" dt="2021-07-28T14:19:12.567" v="32"/>
          <ac:spMkLst>
            <pc:docMk/>
            <pc:sldMk cId="2275607102" sldId="676"/>
            <ac:spMk id="2" creationId="{8C940766-A149-4A6F-ACE1-E90E4504FFB2}"/>
          </ac:spMkLst>
        </pc:spChg>
        <pc:spChg chg="add del mod">
          <ac:chgData name="Mark Herbert" userId="S::mark@colour-profiling.com::15902831-cc1d-4d1a-b05d-88318b84e529" providerId="AD" clId="Web-{DCA6265C-3042-71F0-20C5-764C40BD87B0}" dt="2021-07-28T14:19:09.021" v="23"/>
          <ac:spMkLst>
            <pc:docMk/>
            <pc:sldMk cId="2275607102" sldId="676"/>
            <ac:spMk id="3" creationId="{E7350F5A-419C-4B72-91F5-EE1F128C4978}"/>
          </ac:spMkLst>
        </pc:spChg>
        <pc:spChg chg="mod">
          <ac:chgData name="Mark Herbert" userId="S::mark@colour-profiling.com::15902831-cc1d-4d1a-b05d-88318b84e529" providerId="AD" clId="Web-{DCA6265C-3042-71F0-20C5-764C40BD87B0}" dt="2021-07-28T14:19:13.739" v="41" actId="20577"/>
          <ac:spMkLst>
            <pc:docMk/>
            <pc:sldMk cId="2275607102" sldId="676"/>
            <ac:spMk id="35" creationId="{297A2F5D-ECAD-46DE-8818-5BD07835A062}"/>
          </ac:spMkLst>
        </pc:spChg>
      </pc:sldChg>
    </pc:docChg>
  </pc:docChgLst>
  <pc:docChgLst>
    <pc:chgData name="Sian Dumas" userId="S::sian@colour-profiling.com::d0c18d62-381c-41a5-b8b8-aca3ffbb5dac" providerId="AD" clId="Web-{56CAE1A9-8153-8C00-8979-1371C1B29CE6}"/>
    <pc:docChg chg="modSld sldOrd">
      <pc:chgData name="Sian Dumas" userId="S::sian@colour-profiling.com::d0c18d62-381c-41a5-b8b8-aca3ffbb5dac" providerId="AD" clId="Web-{56CAE1A9-8153-8C00-8979-1371C1B29CE6}" dt="2021-06-03T13:41:38.736" v="301"/>
      <pc:docMkLst>
        <pc:docMk/>
      </pc:docMkLst>
      <pc:sldChg chg="ord">
        <pc:chgData name="Sian Dumas" userId="S::sian@colour-profiling.com::d0c18d62-381c-41a5-b8b8-aca3ffbb5dac" providerId="AD" clId="Web-{56CAE1A9-8153-8C00-8979-1371C1B29CE6}" dt="2021-06-03T13:32:54.411" v="157"/>
        <pc:sldMkLst>
          <pc:docMk/>
          <pc:sldMk cId="3046338674" sldId="608"/>
        </pc:sldMkLst>
      </pc:sldChg>
      <pc:sldChg chg="ord">
        <pc:chgData name="Sian Dumas" userId="S::sian@colour-profiling.com::d0c18d62-381c-41a5-b8b8-aca3ffbb5dac" providerId="AD" clId="Web-{56CAE1A9-8153-8C00-8979-1371C1B29CE6}" dt="2021-06-03T13:32:54.411" v="156"/>
        <pc:sldMkLst>
          <pc:docMk/>
          <pc:sldMk cId="2513933091" sldId="628"/>
        </pc:sldMkLst>
      </pc:sldChg>
      <pc:sldChg chg="ord">
        <pc:chgData name="Sian Dumas" userId="S::sian@colour-profiling.com::d0c18d62-381c-41a5-b8b8-aca3ffbb5dac" providerId="AD" clId="Web-{56CAE1A9-8153-8C00-8979-1371C1B29CE6}" dt="2021-06-03T13:32:54.411" v="155"/>
        <pc:sldMkLst>
          <pc:docMk/>
          <pc:sldMk cId="4242330238" sldId="629"/>
        </pc:sldMkLst>
      </pc:sldChg>
      <pc:sldChg chg="ord">
        <pc:chgData name="Sian Dumas" userId="S::sian@colour-profiling.com::d0c18d62-381c-41a5-b8b8-aca3ffbb5dac" providerId="AD" clId="Web-{56CAE1A9-8153-8C00-8979-1371C1B29CE6}" dt="2021-06-03T13:32:54.411" v="158"/>
        <pc:sldMkLst>
          <pc:docMk/>
          <pc:sldMk cId="1927672138" sldId="632"/>
        </pc:sldMkLst>
      </pc:sldChg>
      <pc:sldChg chg="modSp">
        <pc:chgData name="Sian Dumas" userId="S::sian@colour-profiling.com::d0c18d62-381c-41a5-b8b8-aca3ffbb5dac" providerId="AD" clId="Web-{56CAE1A9-8153-8C00-8979-1371C1B29CE6}" dt="2021-06-03T13:27:34.326" v="115" actId="20577"/>
        <pc:sldMkLst>
          <pc:docMk/>
          <pc:sldMk cId="4018422158" sldId="640"/>
        </pc:sldMkLst>
        <pc:spChg chg="mod">
          <ac:chgData name="Sian Dumas" userId="S::sian@colour-profiling.com::d0c18d62-381c-41a5-b8b8-aca3ffbb5dac" providerId="AD" clId="Web-{56CAE1A9-8153-8C00-8979-1371C1B29CE6}" dt="2021-06-03T13:27:34.326" v="115" actId="20577"/>
          <ac:spMkLst>
            <pc:docMk/>
            <pc:sldMk cId="4018422158" sldId="640"/>
            <ac:spMk id="4" creationId="{5323FFED-6210-7543-9B9C-63892E9D1470}"/>
          </ac:spMkLst>
        </pc:spChg>
        <pc:spChg chg="mod">
          <ac:chgData name="Sian Dumas" userId="S::sian@colour-profiling.com::d0c18d62-381c-41a5-b8b8-aca3ffbb5dac" providerId="AD" clId="Web-{56CAE1A9-8153-8C00-8979-1371C1B29CE6}" dt="2021-06-03T13:25:37.354" v="12" actId="1076"/>
          <ac:spMkLst>
            <pc:docMk/>
            <pc:sldMk cId="4018422158" sldId="640"/>
            <ac:spMk id="5" creationId="{540C2F52-C418-8542-85C4-838CC7624AE0}"/>
          </ac:spMkLst>
        </pc:spChg>
      </pc:sldChg>
      <pc:sldChg chg="modSp modNotes">
        <pc:chgData name="Sian Dumas" userId="S::sian@colour-profiling.com::d0c18d62-381c-41a5-b8b8-aca3ffbb5dac" providerId="AD" clId="Web-{56CAE1A9-8153-8C00-8979-1371C1B29CE6}" dt="2021-06-03T13:40:05.109" v="300" actId="14100"/>
        <pc:sldMkLst>
          <pc:docMk/>
          <pc:sldMk cId="3614979240" sldId="646"/>
        </pc:sldMkLst>
        <pc:spChg chg="mod">
          <ac:chgData name="Sian Dumas" userId="S::sian@colour-profiling.com::d0c18d62-381c-41a5-b8b8-aca3ffbb5dac" providerId="AD" clId="Web-{56CAE1A9-8153-8C00-8979-1371C1B29CE6}" dt="2021-06-03T13:40:05.109" v="300" actId="14100"/>
          <ac:spMkLst>
            <pc:docMk/>
            <pc:sldMk cId="3614979240" sldId="646"/>
            <ac:spMk id="7" creationId="{DC405F47-F3C9-564B-8A28-A362F3B5E734}"/>
          </ac:spMkLst>
        </pc:spChg>
        <pc:picChg chg="mod">
          <ac:chgData name="Sian Dumas" userId="S::sian@colour-profiling.com::d0c18d62-381c-41a5-b8b8-aca3ffbb5dac" providerId="AD" clId="Web-{56CAE1A9-8153-8C00-8979-1371C1B29CE6}" dt="2021-06-03T13:39:54.734" v="294" actId="1076"/>
          <ac:picMkLst>
            <pc:docMk/>
            <pc:sldMk cId="3614979240" sldId="646"/>
            <ac:picMk id="8" creationId="{EA83E529-D40C-8F45-B4F4-B16E645EF96D}"/>
          </ac:picMkLst>
        </pc:picChg>
      </pc:sldChg>
      <pc:sldChg chg="ord modNotes">
        <pc:chgData name="Sian Dumas" userId="S::sian@colour-profiling.com::d0c18d62-381c-41a5-b8b8-aca3ffbb5dac" providerId="AD" clId="Web-{56CAE1A9-8153-8C00-8979-1371C1B29CE6}" dt="2021-06-03T13:38:50.873" v="288"/>
        <pc:sldMkLst>
          <pc:docMk/>
          <pc:sldMk cId="4057260757" sldId="648"/>
        </pc:sldMkLst>
      </pc:sldChg>
      <pc:sldChg chg="modSp ord modNotes">
        <pc:chgData name="Sian Dumas" userId="S::sian@colour-profiling.com::d0c18d62-381c-41a5-b8b8-aca3ffbb5dac" providerId="AD" clId="Web-{56CAE1A9-8153-8C00-8979-1371C1B29CE6}" dt="2021-06-03T13:41:38.736" v="301"/>
        <pc:sldMkLst>
          <pc:docMk/>
          <pc:sldMk cId="935371941" sldId="649"/>
        </pc:sldMkLst>
        <pc:spChg chg="mod">
          <ac:chgData name="Sian Dumas" userId="S::sian@colour-profiling.com::d0c18d62-381c-41a5-b8b8-aca3ffbb5dac" providerId="AD" clId="Web-{56CAE1A9-8153-8C00-8979-1371C1B29CE6}" dt="2021-06-03T13:39:40.749" v="291" actId="20577"/>
          <ac:spMkLst>
            <pc:docMk/>
            <pc:sldMk cId="935371941" sldId="649"/>
            <ac:spMk id="35" creationId="{E9B338EC-DB88-F041-95AF-DAEFA7C4B598}"/>
          </ac:spMkLst>
        </pc:spChg>
      </pc:sldChg>
    </pc:docChg>
  </pc:docChgLst>
  <pc:docChgLst>
    <pc:chgData name="Mark Herbert" userId="S::mark@colour-profiling.com::15902831-cc1d-4d1a-b05d-88318b84e529" providerId="AD" clId="Web-{6CDE042A-E180-6AB1-6C17-FC58ED695141}"/>
    <pc:docChg chg="modSld">
      <pc:chgData name="Mark Herbert" userId="S::mark@colour-profiling.com::15902831-cc1d-4d1a-b05d-88318b84e529" providerId="AD" clId="Web-{6CDE042A-E180-6AB1-6C17-FC58ED695141}" dt="2021-08-27T10:10:24.588" v="6" actId="20577"/>
      <pc:docMkLst>
        <pc:docMk/>
      </pc:docMkLst>
      <pc:sldChg chg="modSp">
        <pc:chgData name="Mark Herbert" userId="S::mark@colour-profiling.com::15902831-cc1d-4d1a-b05d-88318b84e529" providerId="AD" clId="Web-{6CDE042A-E180-6AB1-6C17-FC58ED695141}" dt="2021-08-27T09:52:14.656" v="5" actId="20577"/>
        <pc:sldMkLst>
          <pc:docMk/>
          <pc:sldMk cId="803799080" sldId="644"/>
        </pc:sldMkLst>
        <pc:spChg chg="mod">
          <ac:chgData name="Mark Herbert" userId="S::mark@colour-profiling.com::15902831-cc1d-4d1a-b05d-88318b84e529" providerId="AD" clId="Web-{6CDE042A-E180-6AB1-6C17-FC58ED695141}" dt="2021-08-27T09:52:14.656" v="5" actId="20577"/>
          <ac:spMkLst>
            <pc:docMk/>
            <pc:sldMk cId="803799080" sldId="644"/>
            <ac:spMk id="6" creationId="{C41A4ACA-164D-1D45-BE9D-20D2D3F76C14}"/>
          </ac:spMkLst>
        </pc:spChg>
      </pc:sldChg>
      <pc:sldChg chg="modSp">
        <pc:chgData name="Mark Herbert" userId="S::mark@colour-profiling.com::15902831-cc1d-4d1a-b05d-88318b84e529" providerId="AD" clId="Web-{6CDE042A-E180-6AB1-6C17-FC58ED695141}" dt="2021-08-27T10:10:24.588" v="6" actId="20577"/>
        <pc:sldMkLst>
          <pc:docMk/>
          <pc:sldMk cId="2021806652" sldId="666"/>
        </pc:sldMkLst>
        <pc:spChg chg="mod">
          <ac:chgData name="Mark Herbert" userId="S::mark@colour-profiling.com::15902831-cc1d-4d1a-b05d-88318b84e529" providerId="AD" clId="Web-{6CDE042A-E180-6AB1-6C17-FC58ED695141}" dt="2021-08-27T10:10:24.588" v="6" actId="20577"/>
          <ac:spMkLst>
            <pc:docMk/>
            <pc:sldMk cId="2021806652" sldId="666"/>
            <ac:spMk id="18" creationId="{C522433C-7A4C-8847-82C6-3F2A258656A6}"/>
          </ac:spMkLst>
        </pc:spChg>
      </pc:sldChg>
    </pc:docChg>
  </pc:docChgLst>
  <pc:docChgLst>
    <pc:chgData name="Daniel Brooks" userId="ff9cde6f-c1b3-47fc-ac58-e71bedd0b91c" providerId="ADAL" clId="{5259296E-016B-4832-981C-99CE7A73E22E}"/>
    <pc:docChg chg="modSld">
      <pc:chgData name="Daniel Brooks" userId="ff9cde6f-c1b3-47fc-ac58-e71bedd0b91c" providerId="ADAL" clId="{5259296E-016B-4832-981C-99CE7A73E22E}" dt="2021-06-01T12:29:17.855" v="0" actId="729"/>
      <pc:docMkLst>
        <pc:docMk/>
      </pc:docMkLst>
      <pc:sldChg chg="mod modShow">
        <pc:chgData name="Daniel Brooks" userId="ff9cde6f-c1b3-47fc-ac58-e71bedd0b91c" providerId="ADAL" clId="{5259296E-016B-4832-981C-99CE7A73E22E}" dt="2021-06-01T12:29:17.855" v="0" actId="729"/>
        <pc:sldMkLst>
          <pc:docMk/>
          <pc:sldMk cId="3171067781" sldId="612"/>
        </pc:sldMkLst>
      </pc:sldChg>
      <pc:sldChg chg="mod modShow">
        <pc:chgData name="Daniel Brooks" userId="ff9cde6f-c1b3-47fc-ac58-e71bedd0b91c" providerId="ADAL" clId="{5259296E-016B-4832-981C-99CE7A73E22E}" dt="2021-06-01T12:29:17.855" v="0" actId="729"/>
        <pc:sldMkLst>
          <pc:docMk/>
          <pc:sldMk cId="2179330267" sldId="651"/>
        </pc:sldMkLst>
      </pc:sldChg>
      <pc:sldChg chg="mod modShow">
        <pc:chgData name="Daniel Brooks" userId="ff9cde6f-c1b3-47fc-ac58-e71bedd0b91c" providerId="ADAL" clId="{5259296E-016B-4832-981C-99CE7A73E22E}" dt="2021-06-01T12:29:17.855" v="0" actId="729"/>
        <pc:sldMkLst>
          <pc:docMk/>
          <pc:sldMk cId="2236447133" sldId="655"/>
        </pc:sldMkLst>
      </pc:sldChg>
    </pc:docChg>
  </pc:docChgLst>
  <pc:docChgLst>
    <pc:chgData name="Sian Dumas" userId="S::sian@colour-profiling.com::d0c18d62-381c-41a5-b8b8-aca3ffbb5dac" providerId="AD" clId="Web-{1C3CBFA3-3986-9005-3AD2-512329609AE1}"/>
    <pc:docChg chg="modSld">
      <pc:chgData name="Sian Dumas" userId="S::sian@colour-profiling.com::d0c18d62-381c-41a5-b8b8-aca3ffbb5dac" providerId="AD" clId="Web-{1C3CBFA3-3986-9005-3AD2-512329609AE1}" dt="2021-07-28T12:54:03.904" v="176"/>
      <pc:docMkLst>
        <pc:docMk/>
      </pc:docMkLst>
      <pc:sldChg chg="modNotes">
        <pc:chgData name="Sian Dumas" userId="S::sian@colour-profiling.com::d0c18d62-381c-41a5-b8b8-aca3ffbb5dac" providerId="AD" clId="Web-{1C3CBFA3-3986-9005-3AD2-512329609AE1}" dt="2021-07-28T12:54:03.904" v="176"/>
        <pc:sldMkLst>
          <pc:docMk/>
          <pc:sldMk cId="3803648285" sldId="672"/>
        </pc:sldMkLst>
      </pc:sldChg>
    </pc:docChg>
  </pc:docChgLst>
  <pc:docChgLst>
    <pc:chgData name="Mark Herbert" userId="S::mark@colour-profiling.com::15902831-cc1d-4d1a-b05d-88318b84e529" providerId="AD" clId="Web-{2EA55BD1-5262-A5A3-7A73-AB0173AD1C04}"/>
    <pc:docChg chg="modSld">
      <pc:chgData name="Mark Herbert" userId="S::mark@colour-profiling.com::15902831-cc1d-4d1a-b05d-88318b84e529" providerId="AD" clId="Web-{2EA55BD1-5262-A5A3-7A73-AB0173AD1C04}" dt="2021-07-28T15:10:55.389" v="33"/>
      <pc:docMkLst>
        <pc:docMk/>
      </pc:docMkLst>
      <pc:sldChg chg="modSp modNotes">
        <pc:chgData name="Mark Herbert" userId="S::mark@colour-profiling.com::15902831-cc1d-4d1a-b05d-88318b84e529" providerId="AD" clId="Web-{2EA55BD1-5262-A5A3-7A73-AB0173AD1C04}" dt="2021-07-28T15:08:56.277" v="30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2EA55BD1-5262-A5A3-7A73-AB0173AD1C04}" dt="2021-07-28T15:01:57.800" v="23" actId="20577"/>
          <ac:spMkLst>
            <pc:docMk/>
            <pc:sldMk cId="3803648285" sldId="672"/>
            <ac:spMk id="44" creationId="{43D7CA0E-D8FA-0541-BB7D-BB90491DDA3B}"/>
          </ac:spMkLst>
        </pc:spChg>
      </pc:sldChg>
      <pc:sldChg chg="modNotes">
        <pc:chgData name="Mark Herbert" userId="S::mark@colour-profiling.com::15902831-cc1d-4d1a-b05d-88318b84e529" providerId="AD" clId="Web-{2EA55BD1-5262-A5A3-7A73-AB0173AD1C04}" dt="2021-07-28T15:10:55.389" v="33"/>
        <pc:sldMkLst>
          <pc:docMk/>
          <pc:sldMk cId="1019213676" sldId="674"/>
        </pc:sldMkLst>
      </pc:sldChg>
    </pc:docChg>
  </pc:docChgLst>
  <pc:docChgLst>
    <pc:chgData name="Mark Herbert" userId="S::mark@colour-profiling.com::15902831-cc1d-4d1a-b05d-88318b84e529" providerId="AD" clId="Web-{6E669314-0AB1-A451-FEAA-5DB5E99BEF72}"/>
    <pc:docChg chg="addSld modSld">
      <pc:chgData name="Mark Herbert" userId="S::mark@colour-profiling.com::15902831-cc1d-4d1a-b05d-88318b84e529" providerId="AD" clId="Web-{6E669314-0AB1-A451-FEAA-5DB5E99BEF72}" dt="2021-06-01T13:41:21.147" v="9" actId="20577"/>
      <pc:docMkLst>
        <pc:docMk/>
      </pc:docMkLst>
      <pc:sldChg chg="modSp add replId">
        <pc:chgData name="Mark Herbert" userId="S::mark@colour-profiling.com::15902831-cc1d-4d1a-b05d-88318b84e529" providerId="AD" clId="Web-{6E669314-0AB1-A451-FEAA-5DB5E99BEF72}" dt="2021-06-01T13:41:21.147" v="9" actId="20577"/>
        <pc:sldMkLst>
          <pc:docMk/>
          <pc:sldMk cId="4115325782" sldId="659"/>
        </pc:sldMkLst>
        <pc:spChg chg="mod">
          <ac:chgData name="Mark Herbert" userId="S::mark@colour-profiling.com::15902831-cc1d-4d1a-b05d-88318b84e529" providerId="AD" clId="Web-{6E669314-0AB1-A451-FEAA-5DB5E99BEF72}" dt="2021-06-01T13:41:21.147" v="9" actId="20577"/>
          <ac:spMkLst>
            <pc:docMk/>
            <pc:sldMk cId="4115325782" sldId="659"/>
            <ac:spMk id="2" creationId="{76753ACB-1346-FF4E-8584-2D903DC22693}"/>
          </ac:spMkLst>
        </pc:spChg>
      </pc:sldChg>
    </pc:docChg>
  </pc:docChgLst>
  <pc:docChgLst>
    <pc:chgData name="Mark Herbert" userId="S::mark@colour-profiling.com::15902831-cc1d-4d1a-b05d-88318b84e529" providerId="AD" clId="Web-{17438C19-9FFC-148E-A6ED-C5541315BC5D}"/>
    <pc:docChg chg="modSld">
      <pc:chgData name="Mark Herbert" userId="S::mark@colour-profiling.com::15902831-cc1d-4d1a-b05d-88318b84e529" providerId="AD" clId="Web-{17438C19-9FFC-148E-A6ED-C5541315BC5D}" dt="2021-06-03T13:45:06.617" v="23" actId="1076"/>
      <pc:docMkLst>
        <pc:docMk/>
      </pc:docMkLst>
      <pc:sldChg chg="delSp modSp delAnim">
        <pc:chgData name="Mark Herbert" userId="S::mark@colour-profiling.com::15902831-cc1d-4d1a-b05d-88318b84e529" providerId="AD" clId="Web-{17438C19-9FFC-148E-A6ED-C5541315BC5D}" dt="2021-06-03T13:45:06.617" v="23" actId="1076"/>
        <pc:sldMkLst>
          <pc:docMk/>
          <pc:sldMk cId="935371941" sldId="649"/>
        </pc:sldMkLst>
        <pc:spChg chg="mod">
          <ac:chgData name="Mark Herbert" userId="S::mark@colour-profiling.com::15902831-cc1d-4d1a-b05d-88318b84e529" providerId="AD" clId="Web-{17438C19-9FFC-148E-A6ED-C5541315BC5D}" dt="2021-06-03T13:45:01.492" v="21" actId="20577"/>
          <ac:spMkLst>
            <pc:docMk/>
            <pc:sldMk cId="935371941" sldId="649"/>
            <ac:spMk id="7" creationId="{84927826-1AAC-4848-85BF-75D8D56D3AEB}"/>
          </ac:spMkLst>
        </pc:spChg>
        <pc:grpChg chg="mod">
          <ac:chgData name="Mark Herbert" userId="S::mark@colour-profiling.com::15902831-cc1d-4d1a-b05d-88318b84e529" providerId="AD" clId="Web-{17438C19-9FFC-148E-A6ED-C5541315BC5D}" dt="2021-06-03T13:45:06.617" v="23" actId="1076"/>
          <ac:grpSpMkLst>
            <pc:docMk/>
            <pc:sldMk cId="935371941" sldId="649"/>
            <ac:grpSpMk id="2" creationId="{BCF3CAA3-C80C-F945-9DD1-2AAFA36DAE0A}"/>
          </ac:grpSpMkLst>
        </pc:grpChg>
        <pc:grpChg chg="del">
          <ac:chgData name="Mark Herbert" userId="S::mark@colour-profiling.com::15902831-cc1d-4d1a-b05d-88318b84e529" providerId="AD" clId="Web-{17438C19-9FFC-148E-A6ED-C5541315BC5D}" dt="2021-06-03T13:42:24.082" v="0"/>
          <ac:grpSpMkLst>
            <pc:docMk/>
            <pc:sldMk cId="935371941" sldId="649"/>
            <ac:grpSpMk id="36" creationId="{6C3453D7-F1A7-3D40-AA56-8681AA2221B5}"/>
          </ac:grpSpMkLst>
        </pc:grpChg>
      </pc:sldChg>
    </pc:docChg>
  </pc:docChgLst>
  <pc:docChgLst>
    <pc:chgData name="Sian Dumas" userId="S::sian@colour-profiling.com::d0c18d62-381c-41a5-b8b8-aca3ffbb5dac" providerId="AD" clId="Web-{6CE8DF0C-8076-45D7-8C95-21F613BD05D2}"/>
    <pc:docChg chg="modSld">
      <pc:chgData name="Sian Dumas" userId="S::sian@colour-profiling.com::d0c18d62-381c-41a5-b8b8-aca3ffbb5dac" providerId="AD" clId="Web-{6CE8DF0C-8076-45D7-8C95-21F613BD05D2}" dt="2021-07-27T12:37:34.515" v="677"/>
      <pc:docMkLst>
        <pc:docMk/>
      </pc:docMkLst>
      <pc:sldChg chg="modNotes">
        <pc:chgData name="Sian Dumas" userId="S::sian@colour-profiling.com::d0c18d62-381c-41a5-b8b8-aca3ffbb5dac" providerId="AD" clId="Web-{6CE8DF0C-8076-45D7-8C95-21F613BD05D2}" dt="2021-07-27T12:30:07.973" v="498"/>
        <pc:sldMkLst>
          <pc:docMk/>
          <pc:sldMk cId="985921267" sldId="623"/>
        </pc:sldMkLst>
      </pc:sldChg>
      <pc:sldChg chg="modNotes">
        <pc:chgData name="Sian Dumas" userId="S::sian@colour-profiling.com::d0c18d62-381c-41a5-b8b8-aca3ffbb5dac" providerId="AD" clId="Web-{6CE8DF0C-8076-45D7-8C95-21F613BD05D2}" dt="2021-07-27T11:49:20.928" v="229"/>
        <pc:sldMkLst>
          <pc:docMk/>
          <pc:sldMk cId="4242330238" sldId="629"/>
        </pc:sldMkLst>
      </pc:sldChg>
      <pc:sldChg chg="modNotes">
        <pc:chgData name="Sian Dumas" userId="S::sian@colour-profiling.com::d0c18d62-381c-41a5-b8b8-aca3ffbb5dac" providerId="AD" clId="Web-{6CE8DF0C-8076-45D7-8C95-21F613BD05D2}" dt="2021-07-27T11:59:47.178" v="267"/>
        <pc:sldMkLst>
          <pc:docMk/>
          <pc:sldMk cId="1927672138" sldId="632"/>
        </pc:sldMkLst>
      </pc:sldChg>
      <pc:sldChg chg="modNotes">
        <pc:chgData name="Sian Dumas" userId="S::sian@colour-profiling.com::d0c18d62-381c-41a5-b8b8-aca3ffbb5dac" providerId="AD" clId="Web-{6CE8DF0C-8076-45D7-8C95-21F613BD05D2}" dt="2021-07-27T12:36:21.826" v="622"/>
        <pc:sldMkLst>
          <pc:docMk/>
          <pc:sldMk cId="799699537" sldId="652"/>
        </pc:sldMkLst>
      </pc:sldChg>
      <pc:sldChg chg="modNotes">
        <pc:chgData name="Sian Dumas" userId="S::sian@colour-profiling.com::d0c18d62-381c-41a5-b8b8-aca3ffbb5dac" providerId="AD" clId="Web-{6CE8DF0C-8076-45D7-8C95-21F613BD05D2}" dt="2021-07-27T12:37:34.515" v="677"/>
        <pc:sldMkLst>
          <pc:docMk/>
          <pc:sldMk cId="1176339799" sldId="665"/>
        </pc:sldMkLst>
      </pc:sldChg>
      <pc:sldChg chg="modNotes">
        <pc:chgData name="Sian Dumas" userId="S::sian@colour-profiling.com::d0c18d62-381c-41a5-b8b8-aca3ffbb5dac" providerId="AD" clId="Web-{6CE8DF0C-8076-45D7-8C95-21F613BD05D2}" dt="2021-07-27T11:44:42.468" v="78"/>
        <pc:sldMkLst>
          <pc:docMk/>
          <pc:sldMk cId="440356972" sldId="667"/>
        </pc:sldMkLst>
      </pc:sldChg>
      <pc:sldChg chg="modNotes">
        <pc:chgData name="Sian Dumas" userId="S::sian@colour-profiling.com::d0c18d62-381c-41a5-b8b8-aca3ffbb5dac" providerId="AD" clId="Web-{6CE8DF0C-8076-45D7-8C95-21F613BD05D2}" dt="2021-07-27T12:03:42.653" v="340"/>
        <pc:sldMkLst>
          <pc:docMk/>
          <pc:sldMk cId="2361002624" sldId="668"/>
        </pc:sldMkLst>
      </pc:sldChg>
      <pc:sldChg chg="modNotes">
        <pc:chgData name="Sian Dumas" userId="S::sian@colour-profiling.com::d0c18d62-381c-41a5-b8b8-aca3ffbb5dac" providerId="AD" clId="Web-{6CE8DF0C-8076-45D7-8C95-21F613BD05D2}" dt="2021-07-27T11:50:24.133" v="266"/>
        <pc:sldMkLst>
          <pc:docMk/>
          <pc:sldMk cId="2119081055" sldId="669"/>
        </pc:sldMkLst>
      </pc:sldChg>
    </pc:docChg>
  </pc:docChgLst>
  <pc:docChgLst>
    <pc:chgData name="Mark Herbert" userId="S::mark@colour-profiling.com::15902831-cc1d-4d1a-b05d-88318b84e529" providerId="AD" clId="Web-{50345111-FB27-65CE-159C-B1F71A7251EA}"/>
    <pc:docChg chg="modSld">
      <pc:chgData name="Mark Herbert" userId="S::mark@colour-profiling.com::15902831-cc1d-4d1a-b05d-88318b84e529" providerId="AD" clId="Web-{50345111-FB27-65CE-159C-B1F71A7251EA}" dt="2021-07-27T13:33:10.724" v="22" actId="14100"/>
      <pc:docMkLst>
        <pc:docMk/>
      </pc:docMkLst>
      <pc:sldChg chg="modSp">
        <pc:chgData name="Mark Herbert" userId="S::mark@colour-profiling.com::15902831-cc1d-4d1a-b05d-88318b84e529" providerId="AD" clId="Web-{50345111-FB27-65CE-159C-B1F71A7251EA}" dt="2021-07-27T13:32:45.036" v="6" actId="14100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50345111-FB27-65CE-159C-B1F71A7251EA}" dt="2021-07-27T13:32:45.036" v="6" actId="14100"/>
          <ac:spMkLst>
            <pc:docMk/>
            <pc:sldMk cId="3803648285" sldId="672"/>
            <ac:spMk id="45" creationId="{76652993-188C-EE46-84BB-AC8B945C3CD6}"/>
          </ac:spMkLst>
        </pc:spChg>
      </pc:sldChg>
      <pc:sldChg chg="modSp">
        <pc:chgData name="Mark Herbert" userId="S::mark@colour-profiling.com::15902831-cc1d-4d1a-b05d-88318b84e529" providerId="AD" clId="Web-{50345111-FB27-65CE-159C-B1F71A7251EA}" dt="2021-07-27T13:33:00.193" v="13" actId="14100"/>
        <pc:sldMkLst>
          <pc:docMk/>
          <pc:sldMk cId="1019213676" sldId="674"/>
        </pc:sldMkLst>
        <pc:spChg chg="mod">
          <ac:chgData name="Mark Herbert" userId="S::mark@colour-profiling.com::15902831-cc1d-4d1a-b05d-88318b84e529" providerId="AD" clId="Web-{50345111-FB27-65CE-159C-B1F71A7251EA}" dt="2021-07-27T13:33:00.193" v="13" actId="14100"/>
          <ac:spMkLst>
            <pc:docMk/>
            <pc:sldMk cId="1019213676" sldId="674"/>
            <ac:spMk id="45" creationId="{76652993-188C-EE46-84BB-AC8B945C3CD6}"/>
          </ac:spMkLst>
        </pc:spChg>
      </pc:sldChg>
      <pc:sldChg chg="modSp">
        <pc:chgData name="Mark Herbert" userId="S::mark@colour-profiling.com::15902831-cc1d-4d1a-b05d-88318b84e529" providerId="AD" clId="Web-{50345111-FB27-65CE-159C-B1F71A7251EA}" dt="2021-07-27T13:33:10.724" v="22" actId="14100"/>
        <pc:sldMkLst>
          <pc:docMk/>
          <pc:sldMk cId="2650682862" sldId="675"/>
        </pc:sldMkLst>
        <pc:spChg chg="mod">
          <ac:chgData name="Mark Herbert" userId="S::mark@colour-profiling.com::15902831-cc1d-4d1a-b05d-88318b84e529" providerId="AD" clId="Web-{50345111-FB27-65CE-159C-B1F71A7251EA}" dt="2021-07-27T13:33:10.724" v="22" actId="14100"/>
          <ac:spMkLst>
            <pc:docMk/>
            <pc:sldMk cId="2650682862" sldId="675"/>
            <ac:spMk id="45" creationId="{76652993-188C-EE46-84BB-AC8B945C3CD6}"/>
          </ac:spMkLst>
        </pc:spChg>
      </pc:sldChg>
    </pc:docChg>
  </pc:docChgLst>
  <pc:docChgLst>
    <pc:chgData name="Mark Herbert" userId="S::mark@colour-profiling.com::15902831-cc1d-4d1a-b05d-88318b84e529" providerId="AD" clId="Web-{2533CC18-F3B1-27D5-DBA1-C70646BF912D}"/>
    <pc:docChg chg="modSld">
      <pc:chgData name="Mark Herbert" userId="S::mark@colour-profiling.com::15902831-cc1d-4d1a-b05d-88318b84e529" providerId="AD" clId="Web-{2533CC18-F3B1-27D5-DBA1-C70646BF912D}" dt="2021-09-14T11:58:39.784" v="6" actId="20577"/>
      <pc:docMkLst>
        <pc:docMk/>
      </pc:docMkLst>
      <pc:sldChg chg="modSp">
        <pc:chgData name="Mark Herbert" userId="S::mark@colour-profiling.com::15902831-cc1d-4d1a-b05d-88318b84e529" providerId="AD" clId="Web-{2533CC18-F3B1-27D5-DBA1-C70646BF912D}" dt="2021-09-14T11:58:39.784" v="6" actId="20577"/>
        <pc:sldMkLst>
          <pc:docMk/>
          <pc:sldMk cId="4018422158" sldId="640"/>
        </pc:sldMkLst>
        <pc:spChg chg="mod">
          <ac:chgData name="Mark Herbert" userId="S::mark@colour-profiling.com::15902831-cc1d-4d1a-b05d-88318b84e529" providerId="AD" clId="Web-{2533CC18-F3B1-27D5-DBA1-C70646BF912D}" dt="2021-09-14T11:58:39.784" v="6" actId="20577"/>
          <ac:spMkLst>
            <pc:docMk/>
            <pc:sldMk cId="4018422158" sldId="640"/>
            <ac:spMk id="5" creationId="{540C2F52-C418-8542-85C4-838CC7624AE0}"/>
          </ac:spMkLst>
        </pc:spChg>
      </pc:sldChg>
      <pc:sldChg chg="modSp">
        <pc:chgData name="Mark Herbert" userId="S::mark@colour-profiling.com::15902831-cc1d-4d1a-b05d-88318b84e529" providerId="AD" clId="Web-{2533CC18-F3B1-27D5-DBA1-C70646BF912D}" dt="2021-09-14T11:58:35.455" v="4" actId="14100"/>
        <pc:sldMkLst>
          <pc:docMk/>
          <pc:sldMk cId="803799080" sldId="644"/>
        </pc:sldMkLst>
        <pc:spChg chg="mod">
          <ac:chgData name="Mark Herbert" userId="S::mark@colour-profiling.com::15902831-cc1d-4d1a-b05d-88318b84e529" providerId="AD" clId="Web-{2533CC18-F3B1-27D5-DBA1-C70646BF912D}" dt="2021-09-14T11:58:35.455" v="4" actId="14100"/>
          <ac:spMkLst>
            <pc:docMk/>
            <pc:sldMk cId="803799080" sldId="644"/>
            <ac:spMk id="5" creationId="{215850E3-D760-334D-83CA-7E57245646E4}"/>
          </ac:spMkLst>
        </pc:spChg>
      </pc:sldChg>
    </pc:docChg>
  </pc:docChgLst>
  <pc:docChgLst>
    <pc:chgData name="Daniel Brooks" userId="S::daniel@colour-profiling.com::ff9cde6f-c1b3-47fc-ac58-e71bedd0b91c" providerId="AD" clId="Web-{F58E8C5A-9F20-CFA0-8C20-86CCBE5B10EE}"/>
    <pc:docChg chg="modSld sldOrd">
      <pc:chgData name="Daniel Brooks" userId="S::daniel@colour-profiling.com::ff9cde6f-c1b3-47fc-ac58-e71bedd0b91c" providerId="AD" clId="Web-{F58E8C5A-9F20-CFA0-8C20-86CCBE5B10EE}" dt="2021-08-03T13:53:08.614" v="36" actId="20577"/>
      <pc:docMkLst>
        <pc:docMk/>
      </pc:docMkLst>
      <pc:sldChg chg="modSp">
        <pc:chgData name="Daniel Brooks" userId="S::daniel@colour-profiling.com::ff9cde6f-c1b3-47fc-ac58-e71bedd0b91c" providerId="AD" clId="Web-{F58E8C5A-9F20-CFA0-8C20-86CCBE5B10EE}" dt="2021-08-03T13:15:51.063" v="16" actId="20577"/>
        <pc:sldMkLst>
          <pc:docMk/>
          <pc:sldMk cId="4073161864" sldId="611"/>
        </pc:sldMkLst>
        <pc:spChg chg="mod">
          <ac:chgData name="Daniel Brooks" userId="S::daniel@colour-profiling.com::ff9cde6f-c1b3-47fc-ac58-e71bedd0b91c" providerId="AD" clId="Web-{F58E8C5A-9F20-CFA0-8C20-86CCBE5B10EE}" dt="2021-08-03T13:15:51.063" v="16" actId="20577"/>
          <ac:spMkLst>
            <pc:docMk/>
            <pc:sldMk cId="4073161864" sldId="611"/>
            <ac:spMk id="3" creationId="{E992A3F3-D8E7-6D49-AACA-EDE230592294}"/>
          </ac:spMkLst>
        </pc:spChg>
      </pc:sldChg>
      <pc:sldChg chg="modSp">
        <pc:chgData name="Daniel Brooks" userId="S::daniel@colour-profiling.com::ff9cde6f-c1b3-47fc-ac58-e71bedd0b91c" providerId="AD" clId="Web-{F58E8C5A-9F20-CFA0-8C20-86CCBE5B10EE}" dt="2021-08-03T13:50:56.971" v="32" actId="20577"/>
        <pc:sldMkLst>
          <pc:docMk/>
          <pc:sldMk cId="47794785" sldId="630"/>
        </pc:sldMkLst>
        <pc:spChg chg="mod">
          <ac:chgData name="Daniel Brooks" userId="S::daniel@colour-profiling.com::ff9cde6f-c1b3-47fc-ac58-e71bedd0b91c" providerId="AD" clId="Web-{F58E8C5A-9F20-CFA0-8C20-86CCBE5B10EE}" dt="2021-08-03T13:50:56.971" v="32" actId="20577"/>
          <ac:spMkLst>
            <pc:docMk/>
            <pc:sldMk cId="47794785" sldId="630"/>
            <ac:spMk id="17" creationId="{F2467BE8-1381-4CDC-A957-C28A30F96C33}"/>
          </ac:spMkLst>
        </pc:spChg>
      </pc:sldChg>
      <pc:sldChg chg="modSp ord">
        <pc:chgData name="Daniel Brooks" userId="S::daniel@colour-profiling.com::ff9cde6f-c1b3-47fc-ac58-e71bedd0b91c" providerId="AD" clId="Web-{F58E8C5A-9F20-CFA0-8C20-86CCBE5B10EE}" dt="2021-08-03T13:08:31.603" v="3" actId="14100"/>
        <pc:sldMkLst>
          <pc:docMk/>
          <pc:sldMk cId="3614979240" sldId="646"/>
        </pc:sldMkLst>
        <pc:spChg chg="mod">
          <ac:chgData name="Daniel Brooks" userId="S::daniel@colour-profiling.com::ff9cde6f-c1b3-47fc-ac58-e71bedd0b91c" providerId="AD" clId="Web-{F58E8C5A-9F20-CFA0-8C20-86CCBE5B10EE}" dt="2021-08-03T13:08:31.603" v="3" actId="14100"/>
          <ac:spMkLst>
            <pc:docMk/>
            <pc:sldMk cId="3614979240" sldId="646"/>
            <ac:spMk id="4" creationId="{F2EBB3C3-832F-4BB8-8A7B-C65DC7B20A2F}"/>
          </ac:spMkLst>
        </pc:spChg>
        <pc:spChg chg="mod">
          <ac:chgData name="Daniel Brooks" userId="S::daniel@colour-profiling.com::ff9cde6f-c1b3-47fc-ac58-e71bedd0b91c" providerId="AD" clId="Web-{F58E8C5A-9F20-CFA0-8C20-86CCBE5B10EE}" dt="2021-08-03T13:08:23.822" v="1" actId="14100"/>
          <ac:spMkLst>
            <pc:docMk/>
            <pc:sldMk cId="3614979240" sldId="646"/>
            <ac:spMk id="12" creationId="{92B204B9-8ED0-684A-902A-A1CE2DDDC3A2}"/>
          </ac:spMkLst>
        </pc:spChg>
      </pc:sldChg>
      <pc:sldChg chg="modSp">
        <pc:chgData name="Daniel Brooks" userId="S::daniel@colour-profiling.com::ff9cde6f-c1b3-47fc-ac58-e71bedd0b91c" providerId="AD" clId="Web-{F58E8C5A-9F20-CFA0-8C20-86CCBE5B10EE}" dt="2021-08-03T13:53:08.614" v="36" actId="20577"/>
        <pc:sldMkLst>
          <pc:docMk/>
          <pc:sldMk cId="2021806652" sldId="666"/>
        </pc:sldMkLst>
        <pc:spChg chg="mod">
          <ac:chgData name="Daniel Brooks" userId="S::daniel@colour-profiling.com::ff9cde6f-c1b3-47fc-ac58-e71bedd0b91c" providerId="AD" clId="Web-{F58E8C5A-9F20-CFA0-8C20-86CCBE5B10EE}" dt="2021-08-03T13:53:08.614" v="36" actId="20577"/>
          <ac:spMkLst>
            <pc:docMk/>
            <pc:sldMk cId="2021806652" sldId="666"/>
            <ac:spMk id="18" creationId="{C522433C-7A4C-8847-82C6-3F2A258656A6}"/>
          </ac:spMkLst>
        </pc:spChg>
      </pc:sldChg>
    </pc:docChg>
  </pc:docChgLst>
  <pc:docChgLst>
    <pc:chgData name="Mark Herbert" userId="S::mark@colour-profiling.com::15902831-cc1d-4d1a-b05d-88318b84e529" providerId="AD" clId="Web-{D091777C-3DC9-5CD5-98FC-EFB353F23D97}"/>
    <pc:docChg chg="modSld">
      <pc:chgData name="Mark Herbert" userId="S::mark@colour-profiling.com::15902831-cc1d-4d1a-b05d-88318b84e529" providerId="AD" clId="Web-{D091777C-3DC9-5CD5-98FC-EFB353F23D97}" dt="2021-07-28T12:58:01.386" v="6"/>
      <pc:docMkLst>
        <pc:docMk/>
      </pc:docMkLst>
      <pc:sldChg chg="delSp addAnim delAnim modAnim">
        <pc:chgData name="Mark Herbert" userId="S::mark@colour-profiling.com::15902831-cc1d-4d1a-b05d-88318b84e529" providerId="AD" clId="Web-{D091777C-3DC9-5CD5-98FC-EFB353F23D97}" dt="2021-07-28T12:58:01.386" v="6"/>
        <pc:sldMkLst>
          <pc:docMk/>
          <pc:sldMk cId="3803648285" sldId="672"/>
        </pc:sldMkLst>
        <pc:spChg chg="topLvl">
          <ac:chgData name="Mark Herbert" userId="S::mark@colour-profiling.com::15902831-cc1d-4d1a-b05d-88318b84e529" providerId="AD" clId="Web-{D091777C-3DC9-5CD5-98FC-EFB353F23D97}" dt="2021-07-28T12:57:10.041" v="2"/>
          <ac:spMkLst>
            <pc:docMk/>
            <pc:sldMk cId="3803648285" sldId="672"/>
            <ac:spMk id="27" creationId="{E926F5E8-AA61-D54F-A67B-A6CD6E6B4254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05.884" v="1"/>
          <ac:spMkLst>
            <pc:docMk/>
            <pc:sldMk cId="3803648285" sldId="672"/>
            <ac:spMk id="32" creationId="{3F567581-289C-A94F-B2B8-BD2B4FADDADA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01.900" v="0"/>
          <ac:spMkLst>
            <pc:docMk/>
            <pc:sldMk cId="3803648285" sldId="672"/>
            <ac:spMk id="33" creationId="{41C4D4C8-30ED-BD46-BD13-3CB1958C9BD4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05.884" v="1"/>
          <ac:spMkLst>
            <pc:docMk/>
            <pc:sldMk cId="3803648285" sldId="672"/>
            <ac:spMk id="42" creationId="{D53D507C-58CA-E54A-8F6A-203DDD9C0A6F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01.900" v="0"/>
          <ac:spMkLst>
            <pc:docMk/>
            <pc:sldMk cId="3803648285" sldId="672"/>
            <ac:spMk id="43" creationId="{EBC3BBD3-8ED1-244D-B20C-08CE51863443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10.041" v="2"/>
          <ac:spMkLst>
            <pc:docMk/>
            <pc:sldMk cId="3803648285" sldId="672"/>
            <ac:spMk id="44" creationId="{43D7CA0E-D8FA-0541-BB7D-BB90491DDA3B}"/>
          </ac:spMkLst>
        </pc:spChg>
        <pc:grpChg chg="del">
          <ac:chgData name="Mark Herbert" userId="S::mark@colour-profiling.com::15902831-cc1d-4d1a-b05d-88318b84e529" providerId="AD" clId="Web-{D091777C-3DC9-5CD5-98FC-EFB353F23D97}" dt="2021-07-28T12:57:01.900" v="0"/>
          <ac:grpSpMkLst>
            <pc:docMk/>
            <pc:sldMk cId="3803648285" sldId="672"/>
            <ac:grpSpMk id="2" creationId="{8C8D16B7-84AB-4D42-A1FC-FF4F5150F298}"/>
          </ac:grpSpMkLst>
        </pc:grpChg>
        <pc:grpChg chg="del">
          <ac:chgData name="Mark Herbert" userId="S::mark@colour-profiling.com::15902831-cc1d-4d1a-b05d-88318b84e529" providerId="AD" clId="Web-{D091777C-3DC9-5CD5-98FC-EFB353F23D97}" dt="2021-07-28T12:57:05.884" v="1"/>
          <ac:grpSpMkLst>
            <pc:docMk/>
            <pc:sldMk cId="3803648285" sldId="672"/>
            <ac:grpSpMk id="3" creationId="{80D174F5-20DE-48E7-A3AE-8E6E93E0196F}"/>
          </ac:grpSpMkLst>
        </pc:grpChg>
        <pc:grpChg chg="del">
          <ac:chgData name="Mark Herbert" userId="S::mark@colour-profiling.com::15902831-cc1d-4d1a-b05d-88318b84e529" providerId="AD" clId="Web-{D091777C-3DC9-5CD5-98FC-EFB353F23D97}" dt="2021-07-28T12:57:10.041" v="2"/>
          <ac:grpSpMkLst>
            <pc:docMk/>
            <pc:sldMk cId="3803648285" sldId="672"/>
            <ac:grpSpMk id="4" creationId="{F4E1B92F-1B22-42BD-812E-C12395AC41B4}"/>
          </ac:grpSpMkLst>
        </pc:grpChg>
      </pc:sldChg>
    </pc:docChg>
  </pc:docChgLst>
  <pc:docChgLst>
    <pc:chgData name="Sian Dumas" userId="S::sian@colour-profiling.com::d0c18d62-381c-41a5-b8b8-aca3ffbb5dac" providerId="AD" clId="Web-{5F406140-8736-B6F0-54EB-4E9D17545574}"/>
    <pc:docChg chg="modSld">
      <pc:chgData name="Sian Dumas" userId="S::sian@colour-profiling.com::d0c18d62-381c-41a5-b8b8-aca3ffbb5dac" providerId="AD" clId="Web-{5F406140-8736-B6F0-54EB-4E9D17545574}" dt="2021-07-28T15:32:00.012" v="2027"/>
      <pc:docMkLst>
        <pc:docMk/>
      </pc:docMkLst>
      <pc:sldChg chg="modNotes">
        <pc:chgData name="Sian Dumas" userId="S::sian@colour-profiling.com::d0c18d62-381c-41a5-b8b8-aca3ffbb5dac" providerId="AD" clId="Web-{5F406140-8736-B6F0-54EB-4E9D17545574}" dt="2021-07-28T15:32:00.012" v="2027"/>
        <pc:sldMkLst>
          <pc:docMk/>
          <pc:sldMk cId="2196014967" sldId="394"/>
        </pc:sldMkLst>
      </pc:sldChg>
      <pc:sldChg chg="modNotes">
        <pc:chgData name="Sian Dumas" userId="S::sian@colour-profiling.com::d0c18d62-381c-41a5-b8b8-aca3ffbb5dac" providerId="AD" clId="Web-{5F406140-8736-B6F0-54EB-4E9D17545574}" dt="2021-07-28T15:27:08.755" v="1745"/>
        <pc:sldMkLst>
          <pc:docMk/>
          <pc:sldMk cId="2021806652" sldId="666"/>
        </pc:sldMkLst>
      </pc:sldChg>
      <pc:sldChg chg="modSp modNotes">
        <pc:chgData name="Sian Dumas" userId="S::sian@colour-profiling.com::d0c18d62-381c-41a5-b8b8-aca3ffbb5dac" providerId="AD" clId="Web-{5F406140-8736-B6F0-54EB-4E9D17545574}" dt="2021-07-28T15:11:15.125" v="1155"/>
        <pc:sldMkLst>
          <pc:docMk/>
          <pc:sldMk cId="3803648285" sldId="672"/>
        </pc:sldMkLst>
        <pc:spChg chg="mod">
          <ac:chgData name="Sian Dumas" userId="S::sian@colour-profiling.com::d0c18d62-381c-41a5-b8b8-aca3ffbb5dac" providerId="AD" clId="Web-{5F406140-8736-B6F0-54EB-4E9D17545574}" dt="2021-07-28T14:57:15.919" v="749" actId="20577"/>
          <ac:spMkLst>
            <pc:docMk/>
            <pc:sldMk cId="3803648285" sldId="672"/>
            <ac:spMk id="44" creationId="{43D7CA0E-D8FA-0541-BB7D-BB90491DDA3B}"/>
          </ac:spMkLst>
        </pc:spChg>
      </pc:sldChg>
      <pc:sldChg chg="modNotes">
        <pc:chgData name="Sian Dumas" userId="S::sian@colour-profiling.com::d0c18d62-381c-41a5-b8b8-aca3ffbb5dac" providerId="AD" clId="Web-{5F406140-8736-B6F0-54EB-4E9D17545574}" dt="2021-07-28T15:16:58.586" v="1322"/>
        <pc:sldMkLst>
          <pc:docMk/>
          <pc:sldMk cId="1019213676" sldId="674"/>
        </pc:sldMkLst>
      </pc:sldChg>
      <pc:sldChg chg="modNotes">
        <pc:chgData name="Sian Dumas" userId="S::sian@colour-profiling.com::d0c18d62-381c-41a5-b8b8-aca3ffbb5dac" providerId="AD" clId="Web-{5F406140-8736-B6F0-54EB-4E9D17545574}" dt="2021-07-28T15:21:10.888" v="1469"/>
        <pc:sldMkLst>
          <pc:docMk/>
          <pc:sldMk cId="2650682862" sldId="675"/>
        </pc:sldMkLst>
      </pc:sldChg>
      <pc:sldChg chg="modNotes">
        <pc:chgData name="Sian Dumas" userId="S::sian@colour-profiling.com::d0c18d62-381c-41a5-b8b8-aca3ffbb5dac" providerId="AD" clId="Web-{5F406140-8736-B6F0-54EB-4E9D17545574}" dt="2021-07-28T15:24:20.798" v="1562"/>
        <pc:sldMkLst>
          <pc:docMk/>
          <pc:sldMk cId="2275607102" sldId="676"/>
        </pc:sldMkLst>
      </pc:sldChg>
    </pc:docChg>
  </pc:docChgLst>
  <pc:docChgLst>
    <pc:chgData name="Sian Dumas" userId="S::sian@colour-profiling.com::d0c18d62-381c-41a5-b8b8-aca3ffbb5dac" providerId="AD" clId="Web-{AE3CEBF8-A996-F48C-3119-8824DD0F8B4B}"/>
    <pc:docChg chg="modSld">
      <pc:chgData name="Sian Dumas" userId="S::sian@colour-profiling.com::d0c18d62-381c-41a5-b8b8-aca3ffbb5dac" providerId="AD" clId="Web-{AE3CEBF8-A996-F48C-3119-8824DD0F8B4B}" dt="2021-08-03T13:52:51.366" v="1222"/>
      <pc:docMkLst>
        <pc:docMk/>
      </pc:docMkLst>
      <pc:sldChg chg="modNotes">
        <pc:chgData name="Sian Dumas" userId="S::sian@colour-profiling.com::d0c18d62-381c-41a5-b8b8-aca3ffbb5dac" providerId="AD" clId="Web-{AE3CEBF8-A996-F48C-3119-8824DD0F8B4B}" dt="2021-08-03T13:01:10.965" v="175"/>
        <pc:sldMkLst>
          <pc:docMk/>
          <pc:sldMk cId="3539193389" sldId="371"/>
        </pc:sldMkLst>
      </pc:sldChg>
      <pc:sldChg chg="modNotes">
        <pc:chgData name="Sian Dumas" userId="S::sian@colour-profiling.com::d0c18d62-381c-41a5-b8b8-aca3ffbb5dac" providerId="AD" clId="Web-{AE3CEBF8-A996-F48C-3119-8824DD0F8B4B}" dt="2021-08-03T13:37:31.438" v="1086"/>
        <pc:sldMkLst>
          <pc:docMk/>
          <pc:sldMk cId="2196014967" sldId="394"/>
        </pc:sldMkLst>
      </pc:sldChg>
      <pc:sldChg chg="modNotes">
        <pc:chgData name="Sian Dumas" userId="S::sian@colour-profiling.com::d0c18d62-381c-41a5-b8b8-aca3ffbb5dac" providerId="AD" clId="Web-{AE3CEBF8-A996-F48C-3119-8824DD0F8B4B}" dt="2021-08-03T13:23:27.934" v="612"/>
        <pc:sldMkLst>
          <pc:docMk/>
          <pc:sldMk cId="4242330238" sldId="629"/>
        </pc:sldMkLst>
      </pc:sldChg>
      <pc:sldChg chg="modNotes">
        <pc:chgData name="Sian Dumas" userId="S::sian@colour-profiling.com::d0c18d62-381c-41a5-b8b8-aca3ffbb5dac" providerId="AD" clId="Web-{AE3CEBF8-A996-F48C-3119-8824DD0F8B4B}" dt="2021-08-03T13:52:09.146" v="1219"/>
        <pc:sldMkLst>
          <pc:docMk/>
          <pc:sldMk cId="47794785" sldId="630"/>
        </pc:sldMkLst>
      </pc:sldChg>
      <pc:sldChg chg="modSp">
        <pc:chgData name="Sian Dumas" userId="S::sian@colour-profiling.com::d0c18d62-381c-41a5-b8b8-aca3ffbb5dac" providerId="AD" clId="Web-{AE3CEBF8-A996-F48C-3119-8824DD0F8B4B}" dt="2021-08-03T13:07:54.771" v="283" actId="20577"/>
        <pc:sldMkLst>
          <pc:docMk/>
          <pc:sldMk cId="4018422158" sldId="640"/>
        </pc:sldMkLst>
        <pc:spChg chg="mod">
          <ac:chgData name="Sian Dumas" userId="S::sian@colour-profiling.com::d0c18d62-381c-41a5-b8b8-aca3ffbb5dac" providerId="AD" clId="Web-{AE3CEBF8-A996-F48C-3119-8824DD0F8B4B}" dt="2021-08-03T13:07:54.771" v="283" actId="20577"/>
          <ac:spMkLst>
            <pc:docMk/>
            <pc:sldMk cId="4018422158" sldId="640"/>
            <ac:spMk id="5" creationId="{540C2F52-C418-8542-85C4-838CC7624AE0}"/>
          </ac:spMkLst>
        </pc:spChg>
      </pc:sldChg>
      <pc:sldChg chg="modNotes">
        <pc:chgData name="Sian Dumas" userId="S::sian@colour-profiling.com::d0c18d62-381c-41a5-b8b8-aca3ffbb5dac" providerId="AD" clId="Web-{AE3CEBF8-A996-F48C-3119-8824DD0F8B4B}" dt="2021-08-03T13:52:51.366" v="1222"/>
        <pc:sldMkLst>
          <pc:docMk/>
          <pc:sldMk cId="363581858" sldId="645"/>
        </pc:sldMkLst>
      </pc:sldChg>
      <pc:sldChg chg="modNotes">
        <pc:chgData name="Sian Dumas" userId="S::sian@colour-profiling.com::d0c18d62-381c-41a5-b8b8-aca3ffbb5dac" providerId="AD" clId="Web-{AE3CEBF8-A996-F48C-3119-8824DD0F8B4B}" dt="2021-08-03T12:55:34.925" v="98"/>
        <pc:sldMkLst>
          <pc:docMk/>
          <pc:sldMk cId="3614979240" sldId="646"/>
        </pc:sldMkLst>
      </pc:sldChg>
      <pc:sldChg chg="modNotes">
        <pc:chgData name="Sian Dumas" userId="S::sian@colour-profiling.com::d0c18d62-381c-41a5-b8b8-aca3ffbb5dac" providerId="AD" clId="Web-{AE3CEBF8-A996-F48C-3119-8824DD0F8B4B}" dt="2021-08-03T12:54:19.549" v="80"/>
        <pc:sldMkLst>
          <pc:docMk/>
          <pc:sldMk cId="4057260757" sldId="648"/>
        </pc:sldMkLst>
      </pc:sldChg>
      <pc:sldChg chg="modNotes">
        <pc:chgData name="Sian Dumas" userId="S::sian@colour-profiling.com::d0c18d62-381c-41a5-b8b8-aca3ffbb5dac" providerId="AD" clId="Web-{AE3CEBF8-A996-F48C-3119-8824DD0F8B4B}" dt="2021-08-03T12:58:59.618" v="151"/>
        <pc:sldMkLst>
          <pc:docMk/>
          <pc:sldMk cId="935371941" sldId="649"/>
        </pc:sldMkLst>
      </pc:sldChg>
      <pc:sldChg chg="modNotes">
        <pc:chgData name="Sian Dumas" userId="S::sian@colour-profiling.com::d0c18d62-381c-41a5-b8b8-aca3ffbb5dac" providerId="AD" clId="Web-{AE3CEBF8-A996-F48C-3119-8824DD0F8B4B}" dt="2021-08-03T13:31:53.290" v="1030"/>
        <pc:sldMkLst>
          <pc:docMk/>
          <pc:sldMk cId="799699537" sldId="652"/>
        </pc:sldMkLst>
      </pc:sldChg>
      <pc:sldChg chg="modSp modNotes">
        <pc:chgData name="Sian Dumas" userId="S::sian@colour-profiling.com::d0c18d62-381c-41a5-b8b8-aca3ffbb5dac" providerId="AD" clId="Web-{AE3CEBF8-A996-F48C-3119-8824DD0F8B4B}" dt="2021-08-03T13:14:34.125" v="396"/>
        <pc:sldMkLst>
          <pc:docMk/>
          <pc:sldMk cId="54815107" sldId="662"/>
        </pc:sldMkLst>
        <pc:spChg chg="mod">
          <ac:chgData name="Sian Dumas" userId="S::sian@colour-profiling.com::d0c18d62-381c-41a5-b8b8-aca3ffbb5dac" providerId="AD" clId="Web-{AE3CEBF8-A996-F48C-3119-8824DD0F8B4B}" dt="2021-08-03T13:10:57.369" v="284" actId="20577"/>
          <ac:spMkLst>
            <pc:docMk/>
            <pc:sldMk cId="54815107" sldId="662"/>
            <ac:spMk id="6" creationId="{1954D640-A50A-4C68-8FD3-919BBE8F5318}"/>
          </ac:spMkLst>
        </pc:spChg>
      </pc:sldChg>
      <pc:sldChg chg="modNotes">
        <pc:chgData name="Sian Dumas" userId="S::sian@colour-profiling.com::d0c18d62-381c-41a5-b8b8-aca3ffbb5dac" providerId="AD" clId="Web-{AE3CEBF8-A996-F48C-3119-8824DD0F8B4B}" dt="2021-08-03T13:34:24.090" v="1033"/>
        <pc:sldMkLst>
          <pc:docMk/>
          <pc:sldMk cId="2275607102" sldId="676"/>
        </pc:sldMkLst>
      </pc:sldChg>
    </pc:docChg>
  </pc:docChgLst>
  <pc:docChgLst>
    <pc:chgData name="Mark Herbert" userId="S::mark@colour-profiling.com::15902831-cc1d-4d1a-b05d-88318b84e529" providerId="AD" clId="Web-{32838DCA-D106-AC90-1399-71F120D93A7C}"/>
    <pc:docChg chg="addSld delSld modSld sldOrd">
      <pc:chgData name="Mark Herbert" userId="S::mark@colour-profiling.com::15902831-cc1d-4d1a-b05d-88318b84e529" providerId="AD" clId="Web-{32838DCA-D106-AC90-1399-71F120D93A7C}" dt="2021-07-27T12:33:55.025" v="682" actId="14100"/>
      <pc:docMkLst>
        <pc:docMk/>
      </pc:docMkLst>
      <pc:sldChg chg="addSp delSp modSp del">
        <pc:chgData name="Mark Herbert" userId="S::mark@colour-profiling.com::15902831-cc1d-4d1a-b05d-88318b84e529" providerId="AD" clId="Web-{32838DCA-D106-AC90-1399-71F120D93A7C}" dt="2021-07-27T12:17:07.015" v="546"/>
        <pc:sldMkLst>
          <pc:docMk/>
          <pc:sldMk cId="3046338674" sldId="608"/>
        </pc:sldMkLst>
        <pc:spChg chg="add mod ord">
          <ac:chgData name="Mark Herbert" userId="S::mark@colour-profiling.com::15902831-cc1d-4d1a-b05d-88318b84e529" providerId="AD" clId="Web-{32838DCA-D106-AC90-1399-71F120D93A7C}" dt="2021-07-27T12:07:24.048" v="255"/>
          <ac:spMkLst>
            <pc:docMk/>
            <pc:sldMk cId="3046338674" sldId="608"/>
            <ac:spMk id="2" creationId="{553B0864-8B94-47CA-9933-C671E6553D91}"/>
          </ac:spMkLst>
        </pc:spChg>
        <pc:spChg chg="del mod">
          <ac:chgData name="Mark Herbert" userId="S::mark@colour-profiling.com::15902831-cc1d-4d1a-b05d-88318b84e529" providerId="AD" clId="Web-{32838DCA-D106-AC90-1399-71F120D93A7C}" dt="2021-07-27T12:07:01.985" v="249"/>
          <ac:spMkLst>
            <pc:docMk/>
            <pc:sldMk cId="3046338674" sldId="608"/>
            <ac:spMk id="7" creationId="{337698DB-FCCB-8D41-BBD8-3F42AFD4CD6D}"/>
          </ac:spMkLst>
        </pc:spChg>
        <pc:picChg chg="ord">
          <ac:chgData name="Mark Herbert" userId="S::mark@colour-profiling.com::15902831-cc1d-4d1a-b05d-88318b84e529" providerId="AD" clId="Web-{32838DCA-D106-AC90-1399-71F120D93A7C}" dt="2021-07-27T12:07:30.641" v="256"/>
          <ac:picMkLst>
            <pc:docMk/>
            <pc:sldMk cId="3046338674" sldId="608"/>
            <ac:picMk id="29" creationId="{5D8D87AE-701A-3A41-AFE0-F8CABE530542}"/>
          </ac:picMkLst>
        </pc:picChg>
      </pc:sldChg>
      <pc:sldChg chg="addSp delSp modSp ord delAnim">
        <pc:chgData name="Mark Herbert" userId="S::mark@colour-profiling.com::15902831-cc1d-4d1a-b05d-88318b84e529" providerId="AD" clId="Web-{32838DCA-D106-AC90-1399-71F120D93A7C}" dt="2021-07-27T12:30:39.270" v="663" actId="1076"/>
        <pc:sldMkLst>
          <pc:docMk/>
          <pc:sldMk cId="985921267" sldId="623"/>
        </pc:sldMkLst>
        <pc:spChg chg="mod">
          <ac:chgData name="Mark Herbert" userId="S::mark@colour-profiling.com::15902831-cc1d-4d1a-b05d-88318b84e529" providerId="AD" clId="Web-{32838DCA-D106-AC90-1399-71F120D93A7C}" dt="2021-07-27T12:30:39.270" v="663" actId="1076"/>
          <ac:spMkLst>
            <pc:docMk/>
            <pc:sldMk cId="985921267" sldId="623"/>
            <ac:spMk id="10" creationId="{5178B61F-D95E-F248-82B2-BB5AF72C4AA9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8:15.642" v="646" actId="1076"/>
          <ac:spMkLst>
            <pc:docMk/>
            <pc:sldMk cId="985921267" sldId="623"/>
            <ac:spMk id="11" creationId="{B2BA01EC-D5AA-7D43-B1E1-29C4E6B0ECB7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9:47.535" v="659" actId="1076"/>
          <ac:spMkLst>
            <pc:docMk/>
            <pc:sldMk cId="985921267" sldId="623"/>
            <ac:spMk id="12" creationId="{70D512CC-ED27-A94A-AEA4-B3D9586FE11F}"/>
          </ac:spMkLst>
        </pc:spChg>
        <pc:spChg chg="topLvl">
          <ac:chgData name="Mark Herbert" userId="S::mark@colour-profiling.com::15902831-cc1d-4d1a-b05d-88318b84e529" providerId="AD" clId="Web-{32838DCA-D106-AC90-1399-71F120D93A7C}" dt="2021-07-27T12:29:08.674" v="652"/>
          <ac:spMkLst>
            <pc:docMk/>
            <pc:sldMk cId="985921267" sldId="623"/>
            <ac:spMk id="15" creationId="{E3984C13-3D08-6347-BD31-8C359DD4637D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9:32.644" v="656" actId="1076"/>
          <ac:spMkLst>
            <pc:docMk/>
            <pc:sldMk cId="985921267" sldId="623"/>
            <ac:spMk id="16" creationId="{E9F2A6EE-F17F-3747-8847-53034EAA43C5}"/>
          </ac:spMkLst>
        </pc:spChg>
        <pc:spChg chg="topLvl">
          <ac:chgData name="Mark Herbert" userId="S::mark@colour-profiling.com::15902831-cc1d-4d1a-b05d-88318b84e529" providerId="AD" clId="Web-{32838DCA-D106-AC90-1399-71F120D93A7C}" dt="2021-07-27T12:28:58.424" v="651"/>
          <ac:spMkLst>
            <pc:docMk/>
            <pc:sldMk cId="985921267" sldId="623"/>
            <ac:spMk id="18" creationId="{BA88440F-603F-884D-B56C-F5A7793D5845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8:15.548" v="640" actId="1076"/>
          <ac:spMkLst>
            <pc:docMk/>
            <pc:sldMk cId="985921267" sldId="623"/>
            <ac:spMk id="19" creationId="{378B245E-6543-F748-AF22-31FA8BEF6D66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8:15.563" v="641" actId="1076"/>
          <ac:spMkLst>
            <pc:docMk/>
            <pc:sldMk cId="985921267" sldId="623"/>
            <ac:spMk id="20" creationId="{AE039305-493B-E34B-AF18-6D919C0631C2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30:13.676" v="662" actId="1076"/>
          <ac:spMkLst>
            <pc:docMk/>
            <pc:sldMk cId="985921267" sldId="623"/>
            <ac:spMk id="23" creationId="{7A1B5634-2A7C-A841-8B92-9616DC89BD11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28:40.361" v="650" actId="1076"/>
          <ac:spMkLst>
            <pc:docMk/>
            <pc:sldMk cId="985921267" sldId="623"/>
            <ac:spMk id="35" creationId="{501B6C63-F934-4F81-8033-5AD6EECB163B}"/>
          </ac:spMkLst>
        </pc:spChg>
        <pc:grpChg chg="mod">
          <ac:chgData name="Mark Herbert" userId="S::mark@colour-profiling.com::15902831-cc1d-4d1a-b05d-88318b84e529" providerId="AD" clId="Web-{32838DCA-D106-AC90-1399-71F120D93A7C}" dt="2021-07-27T12:28:15.626" v="643" actId="1076"/>
          <ac:grpSpMkLst>
            <pc:docMk/>
            <pc:sldMk cId="985921267" sldId="623"/>
            <ac:grpSpMk id="3" creationId="{EF2F7893-710C-9144-BF81-708109DBD124}"/>
          </ac:grpSpMkLst>
        </pc:grpChg>
        <pc:grpChg chg="del">
          <ac:chgData name="Mark Herbert" userId="S::mark@colour-profiling.com::15902831-cc1d-4d1a-b05d-88318b84e529" providerId="AD" clId="Web-{32838DCA-D106-AC90-1399-71F120D93A7C}" dt="2021-07-27T12:26:03.357" v="576"/>
          <ac:grpSpMkLst>
            <pc:docMk/>
            <pc:sldMk cId="985921267" sldId="623"/>
            <ac:grpSpMk id="24" creationId="{68E12FFE-B611-2D4C-9385-811861A7DCCA}"/>
          </ac:grpSpMkLst>
        </pc:grpChg>
        <pc:grpChg chg="del mod">
          <ac:chgData name="Mark Herbert" userId="S::mark@colour-profiling.com::15902831-cc1d-4d1a-b05d-88318b84e529" providerId="AD" clId="Web-{32838DCA-D106-AC90-1399-71F120D93A7C}" dt="2021-07-27T12:29:08.674" v="652"/>
          <ac:grpSpMkLst>
            <pc:docMk/>
            <pc:sldMk cId="985921267" sldId="623"/>
            <ac:grpSpMk id="25" creationId="{4A94B45B-C471-9841-925A-224349F83AB3}"/>
          </ac:grpSpMkLst>
        </pc:grpChg>
        <pc:grpChg chg="del topLvl">
          <ac:chgData name="Mark Herbert" userId="S::mark@colour-profiling.com::15902831-cc1d-4d1a-b05d-88318b84e529" providerId="AD" clId="Web-{32838DCA-D106-AC90-1399-71F120D93A7C}" dt="2021-07-27T12:25:10.090" v="569"/>
          <ac:grpSpMkLst>
            <pc:docMk/>
            <pc:sldMk cId="985921267" sldId="623"/>
            <ac:grpSpMk id="26" creationId="{B6EC86CF-6971-B849-B815-0769C923BE1D}"/>
          </ac:grpSpMkLst>
        </pc:grpChg>
        <pc:grpChg chg="del">
          <ac:chgData name="Mark Herbert" userId="S::mark@colour-profiling.com::15902831-cc1d-4d1a-b05d-88318b84e529" providerId="AD" clId="Web-{32838DCA-D106-AC90-1399-71F120D93A7C}" dt="2021-07-27T12:25:02.949" v="568"/>
          <ac:grpSpMkLst>
            <pc:docMk/>
            <pc:sldMk cId="985921267" sldId="623"/>
            <ac:grpSpMk id="30" creationId="{16641ADB-8FD1-DD47-8D73-E09F87622E2A}"/>
          </ac:grpSpMkLst>
        </pc:grpChg>
        <pc:grpChg chg="del mod">
          <ac:chgData name="Mark Herbert" userId="S::mark@colour-profiling.com::15902831-cc1d-4d1a-b05d-88318b84e529" providerId="AD" clId="Web-{32838DCA-D106-AC90-1399-71F120D93A7C}" dt="2021-07-27T12:28:58.424" v="651"/>
          <ac:grpSpMkLst>
            <pc:docMk/>
            <pc:sldMk cId="985921267" sldId="623"/>
            <ac:grpSpMk id="31" creationId="{D1ADD1B6-480C-854D-BA17-BAE90F9E2CA5}"/>
          </ac:grpSpMkLst>
        </pc:grpChg>
        <pc:picChg chg="mod">
          <ac:chgData name="Mark Herbert" userId="S::mark@colour-profiling.com::15902831-cc1d-4d1a-b05d-88318b84e529" providerId="AD" clId="Web-{32838DCA-D106-AC90-1399-71F120D93A7C}" dt="2021-07-27T12:29:37.112" v="657" actId="1076"/>
          <ac:picMkLst>
            <pc:docMk/>
            <pc:sldMk cId="985921267" sldId="623"/>
            <ac:picMk id="27" creationId="{09F78A02-03AF-794F-9AB2-4843E7C92978}"/>
          </ac:picMkLst>
        </pc:picChg>
        <pc:cxnChg chg="del topLvl">
          <ac:chgData name="Mark Herbert" userId="S::mark@colour-profiling.com::15902831-cc1d-4d1a-b05d-88318b84e529" providerId="AD" clId="Web-{32838DCA-D106-AC90-1399-71F120D93A7C}" dt="2021-07-27T12:26:09.873" v="577"/>
          <ac:cxnSpMkLst>
            <pc:docMk/>
            <pc:sldMk cId="985921267" sldId="623"/>
            <ac:cxnSpMk id="13" creationId="{7A21F6BF-17FC-9444-868E-ABE5E754B512}"/>
          </ac:cxnSpMkLst>
        </pc:cxnChg>
        <pc:cxnChg chg="del mod topLvl">
          <ac:chgData name="Mark Herbert" userId="S::mark@colour-profiling.com::15902831-cc1d-4d1a-b05d-88318b84e529" providerId="AD" clId="Web-{32838DCA-D106-AC90-1399-71F120D93A7C}" dt="2021-07-27T12:29:11.393" v="653"/>
          <ac:cxnSpMkLst>
            <pc:docMk/>
            <pc:sldMk cId="985921267" sldId="623"/>
            <ac:cxnSpMk id="14" creationId="{8C64553C-B67E-FF45-8D0D-4759126268E1}"/>
          </ac:cxnSpMkLst>
        </pc:cxnChg>
        <pc:cxnChg chg="mod topLvl">
          <ac:chgData name="Mark Herbert" userId="S::mark@colour-profiling.com::15902831-cc1d-4d1a-b05d-88318b84e529" providerId="AD" clId="Web-{32838DCA-D106-AC90-1399-71F120D93A7C}" dt="2021-07-27T12:28:15.548" v="639" actId="1076"/>
          <ac:cxnSpMkLst>
            <pc:docMk/>
            <pc:sldMk cId="985921267" sldId="623"/>
            <ac:cxnSpMk id="17" creationId="{A85D9161-C1E7-AE47-BD3B-4F537265F6A7}"/>
          </ac:cxnSpMkLst>
        </pc:cxnChg>
        <pc:cxnChg chg="mod topLvl">
          <ac:chgData name="Mark Herbert" userId="S::mark@colour-profiling.com::15902831-cc1d-4d1a-b05d-88318b84e529" providerId="AD" clId="Web-{32838DCA-D106-AC90-1399-71F120D93A7C}" dt="2021-07-27T12:28:58.424" v="651"/>
          <ac:cxnSpMkLst>
            <pc:docMk/>
            <pc:sldMk cId="985921267" sldId="623"/>
            <ac:cxnSpMk id="21" creationId="{59FF5570-630F-9242-B23E-817F341400E2}"/>
          </ac:cxnSpMkLst>
        </pc:cxnChg>
        <pc:cxnChg chg="add mod">
          <ac:chgData name="Mark Herbert" userId="S::mark@colour-profiling.com::15902831-cc1d-4d1a-b05d-88318b84e529" providerId="AD" clId="Web-{32838DCA-D106-AC90-1399-71F120D93A7C}" dt="2021-07-27T12:28:35.330" v="649" actId="14100"/>
          <ac:cxnSpMkLst>
            <pc:docMk/>
            <pc:sldMk cId="985921267" sldId="623"/>
            <ac:cxnSpMk id="37" creationId="{240528E8-0FA1-43D2-89ED-FF69A7E26FDD}"/>
          </ac:cxnSpMkLst>
        </pc:cxnChg>
        <pc:cxnChg chg="add mod">
          <ac:chgData name="Mark Herbert" userId="S::mark@colour-profiling.com::15902831-cc1d-4d1a-b05d-88318b84e529" providerId="AD" clId="Web-{32838DCA-D106-AC90-1399-71F120D93A7C}" dt="2021-07-27T12:29:54.707" v="660" actId="14100"/>
          <ac:cxnSpMkLst>
            <pc:docMk/>
            <pc:sldMk cId="985921267" sldId="623"/>
            <ac:cxnSpMk id="38" creationId="{3F7BB6C2-4C53-44AB-8FC4-1666BA173E21}"/>
          </ac:cxnSpMkLst>
        </pc:cxnChg>
      </pc:sldChg>
      <pc:sldChg chg="addSp delSp modSp">
        <pc:chgData name="Mark Herbert" userId="S::mark@colour-profiling.com::15902831-cc1d-4d1a-b05d-88318b84e529" providerId="AD" clId="Web-{32838DCA-D106-AC90-1399-71F120D93A7C}" dt="2021-07-27T12:05:00.669" v="205" actId="1076"/>
        <pc:sldMkLst>
          <pc:docMk/>
          <pc:sldMk cId="4242330238" sldId="629"/>
        </pc:sldMkLst>
        <pc:spChg chg="add mod">
          <ac:chgData name="Mark Herbert" userId="S::mark@colour-profiling.com::15902831-cc1d-4d1a-b05d-88318b84e529" providerId="AD" clId="Web-{32838DCA-D106-AC90-1399-71F120D93A7C}" dt="2021-07-27T12:05:00.669" v="205" actId="1076"/>
          <ac:spMkLst>
            <pc:docMk/>
            <pc:sldMk cId="4242330238" sldId="629"/>
            <ac:spMk id="2" creationId="{F55B6D7A-27F8-4702-96DE-E11977C784F3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4:38.809" v="196"/>
          <ac:spMkLst>
            <pc:docMk/>
            <pc:sldMk cId="4242330238" sldId="629"/>
            <ac:spMk id="4" creationId="{EB3311F6-DE34-F24C-A881-1D68E1A0C5BB}"/>
          </ac:spMkLst>
        </pc:spChg>
        <pc:spChg chg="mod">
          <ac:chgData name="Mark Herbert" userId="S::mark@colour-profiling.com::15902831-cc1d-4d1a-b05d-88318b84e529" providerId="AD" clId="Web-{32838DCA-D106-AC90-1399-71F120D93A7C}" dt="2021-07-27T11:59:03.019" v="75" actId="20577"/>
          <ac:spMkLst>
            <pc:docMk/>
            <pc:sldMk cId="4242330238" sldId="629"/>
            <ac:spMk id="30" creationId="{6684160A-E194-8044-ADD6-449711424E82}"/>
          </ac:spMkLst>
        </pc:spChg>
      </pc:sldChg>
      <pc:sldChg chg="modSp">
        <pc:chgData name="Mark Herbert" userId="S::mark@colour-profiling.com::15902831-cc1d-4d1a-b05d-88318b84e529" providerId="AD" clId="Web-{32838DCA-D106-AC90-1399-71F120D93A7C}" dt="2021-07-27T12:00:53.694" v="156" actId="1076"/>
        <pc:sldMkLst>
          <pc:docMk/>
          <pc:sldMk cId="1927672138" sldId="632"/>
        </pc:sldMkLst>
        <pc:spChg chg="mod">
          <ac:chgData name="Mark Herbert" userId="S::mark@colour-profiling.com::15902831-cc1d-4d1a-b05d-88318b84e529" providerId="AD" clId="Web-{32838DCA-D106-AC90-1399-71F120D93A7C}" dt="2021-07-27T11:57:59.940" v="71" actId="1076"/>
          <ac:spMkLst>
            <pc:docMk/>
            <pc:sldMk cId="1927672138" sldId="632"/>
            <ac:spMk id="4" creationId="{81EB0182-1C29-744C-B28C-EB769D201E73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00:53.694" v="156" actId="1076"/>
          <ac:spMkLst>
            <pc:docMk/>
            <pc:sldMk cId="1927672138" sldId="632"/>
            <ac:spMk id="12" creationId="{2B739320-2EFC-41D3-AFAB-08999A662E2A}"/>
          </ac:spMkLst>
        </pc:spChg>
      </pc:sldChg>
      <pc:sldChg chg="ord">
        <pc:chgData name="Mark Herbert" userId="S::mark@colour-profiling.com::15902831-cc1d-4d1a-b05d-88318b84e529" providerId="AD" clId="Web-{32838DCA-D106-AC90-1399-71F120D93A7C}" dt="2021-07-27T12:10:55.850" v="351"/>
        <pc:sldMkLst>
          <pc:docMk/>
          <pc:sldMk cId="799699537" sldId="652"/>
        </pc:sldMkLst>
      </pc:sldChg>
      <pc:sldChg chg="modSp">
        <pc:chgData name="Mark Herbert" userId="S::mark@colour-profiling.com::15902831-cc1d-4d1a-b05d-88318b84e529" providerId="AD" clId="Web-{32838DCA-D106-AC90-1399-71F120D93A7C}" dt="2021-07-27T12:03:25.432" v="188" actId="20577"/>
        <pc:sldMkLst>
          <pc:docMk/>
          <pc:sldMk cId="2361002624" sldId="668"/>
        </pc:sldMkLst>
        <pc:spChg chg="mod">
          <ac:chgData name="Mark Herbert" userId="S::mark@colour-profiling.com::15902831-cc1d-4d1a-b05d-88318b84e529" providerId="AD" clId="Web-{32838DCA-D106-AC90-1399-71F120D93A7C}" dt="2021-07-27T12:03:25.432" v="188" actId="20577"/>
          <ac:spMkLst>
            <pc:docMk/>
            <pc:sldMk cId="2361002624" sldId="668"/>
            <ac:spMk id="4" creationId="{EB3311F6-DE34-F24C-A881-1D68E1A0C5BB}"/>
          </ac:spMkLst>
        </pc:spChg>
      </pc:sldChg>
      <pc:sldChg chg="addSp delSp modSp">
        <pc:chgData name="Mark Herbert" userId="S::mark@colour-profiling.com::15902831-cc1d-4d1a-b05d-88318b84e529" providerId="AD" clId="Web-{32838DCA-D106-AC90-1399-71F120D93A7C}" dt="2021-07-27T12:04:33.371" v="195"/>
        <pc:sldMkLst>
          <pc:docMk/>
          <pc:sldMk cId="2119081055" sldId="669"/>
        </pc:sldMkLst>
        <pc:spChg chg="add del mod">
          <ac:chgData name="Mark Herbert" userId="S::mark@colour-profiling.com::15902831-cc1d-4d1a-b05d-88318b84e529" providerId="AD" clId="Web-{32838DCA-D106-AC90-1399-71F120D93A7C}" dt="2021-07-27T12:04:26.574" v="194"/>
          <ac:spMkLst>
            <pc:docMk/>
            <pc:sldMk cId="2119081055" sldId="669"/>
            <ac:spMk id="2" creationId="{2A5390FD-AE78-45FD-AA65-08162371741E}"/>
          </ac:spMkLst>
        </pc:spChg>
        <pc:spChg chg="add">
          <ac:chgData name="Mark Herbert" userId="S::mark@colour-profiling.com::15902831-cc1d-4d1a-b05d-88318b84e529" providerId="AD" clId="Web-{32838DCA-D106-AC90-1399-71F120D93A7C}" dt="2021-07-27T12:04:33.371" v="195"/>
          <ac:spMkLst>
            <pc:docMk/>
            <pc:sldMk cId="2119081055" sldId="669"/>
            <ac:spMk id="3" creationId="{854CC245-22D5-4973-BF0D-065966A92134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4:20.465" v="191"/>
          <ac:spMkLst>
            <pc:docMk/>
            <pc:sldMk cId="2119081055" sldId="669"/>
            <ac:spMk id="4" creationId="{EB3311F6-DE34-F24C-A881-1D68E1A0C5BB}"/>
          </ac:spMkLst>
        </pc:spChg>
        <pc:spChg chg="mod">
          <ac:chgData name="Mark Herbert" userId="S::mark@colour-profiling.com::15902831-cc1d-4d1a-b05d-88318b84e529" providerId="AD" clId="Web-{32838DCA-D106-AC90-1399-71F120D93A7C}" dt="2021-07-27T11:58:43.034" v="73" actId="20577"/>
          <ac:spMkLst>
            <pc:docMk/>
            <pc:sldMk cId="2119081055" sldId="669"/>
            <ac:spMk id="30" creationId="{6684160A-E194-8044-ADD6-449711424E82}"/>
          </ac:spMkLst>
        </pc:spChg>
      </pc:sldChg>
      <pc:sldChg chg="addSp modSp new ord">
        <pc:chgData name="Mark Herbert" userId="S::mark@colour-profiling.com::15902831-cc1d-4d1a-b05d-88318b84e529" providerId="AD" clId="Web-{32838DCA-D106-AC90-1399-71F120D93A7C}" dt="2021-07-27T12:12:59.869" v="377"/>
        <pc:sldMkLst>
          <pc:docMk/>
          <pc:sldMk cId="4093644627" sldId="670"/>
        </pc:sldMkLst>
        <pc:picChg chg="add mod">
          <ac:chgData name="Mark Herbert" userId="S::mark@colour-profiling.com::15902831-cc1d-4d1a-b05d-88318b84e529" providerId="AD" clId="Web-{32838DCA-D106-AC90-1399-71F120D93A7C}" dt="2021-07-27T12:05:21.435" v="206" actId="1076"/>
          <ac:picMkLst>
            <pc:docMk/>
            <pc:sldMk cId="4093644627" sldId="670"/>
            <ac:picMk id="2" creationId="{8A4D2839-5D49-40B9-8886-61A5E365F478}"/>
          </ac:picMkLst>
        </pc:picChg>
        <pc:picChg chg="add mod">
          <ac:chgData name="Mark Herbert" userId="S::mark@colour-profiling.com::15902831-cc1d-4d1a-b05d-88318b84e529" providerId="AD" clId="Web-{32838DCA-D106-AC90-1399-71F120D93A7C}" dt="2021-07-27T12:05:26.732" v="209" actId="14100"/>
          <ac:picMkLst>
            <pc:docMk/>
            <pc:sldMk cId="4093644627" sldId="670"/>
            <ac:picMk id="3" creationId="{4935AF76-6BD7-492D-A7CD-FAE1603411B9}"/>
          </ac:picMkLst>
        </pc:picChg>
      </pc:sldChg>
      <pc:sldChg chg="delSp modSp add ord replId delAnim">
        <pc:chgData name="Mark Herbert" userId="S::mark@colour-profiling.com::15902831-cc1d-4d1a-b05d-88318b84e529" providerId="AD" clId="Web-{32838DCA-D106-AC90-1399-71F120D93A7C}" dt="2021-07-27T12:19:14.550" v="555" actId="20577"/>
        <pc:sldMkLst>
          <pc:docMk/>
          <pc:sldMk cId="198411802" sldId="671"/>
        </pc:sldMkLst>
        <pc:spChg chg="mod">
          <ac:chgData name="Mark Herbert" userId="S::mark@colour-profiling.com::15902831-cc1d-4d1a-b05d-88318b84e529" providerId="AD" clId="Web-{32838DCA-D106-AC90-1399-71F120D93A7C}" dt="2021-07-27T12:16:12.873" v="503" actId="14100"/>
          <ac:spMkLst>
            <pc:docMk/>
            <pc:sldMk cId="198411802" sldId="671"/>
            <ac:spMk id="18" creationId="{28AD3316-E0D0-4F00-9D8C-C355FC39E064}"/>
          </ac:spMkLst>
        </pc:spChg>
        <pc:spChg chg="del mod">
          <ac:chgData name="Mark Herbert" userId="S::mark@colour-profiling.com::15902831-cc1d-4d1a-b05d-88318b84e529" providerId="AD" clId="Web-{32838DCA-D106-AC90-1399-71F120D93A7C}" dt="2021-07-27T12:09:04.331" v="263"/>
          <ac:spMkLst>
            <pc:docMk/>
            <pc:sldMk cId="198411802" sldId="671"/>
            <ac:spMk id="24" creationId="{6E7F643E-0E1E-1442-9C06-6ECD1B4523FF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9:07.003" v="264"/>
          <ac:spMkLst>
            <pc:docMk/>
            <pc:sldMk cId="198411802" sldId="671"/>
            <ac:spMk id="25" creationId="{DECF9948-E1D7-DD44-8961-461DF4A7DCBC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8:59.691" v="259"/>
          <ac:spMkLst>
            <pc:docMk/>
            <pc:sldMk cId="198411802" sldId="671"/>
            <ac:spMk id="26" creationId="{00404675-6027-E042-9319-92E1AB646BA6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9:01.784" v="260"/>
          <ac:spMkLst>
            <pc:docMk/>
            <pc:sldMk cId="198411802" sldId="671"/>
            <ac:spMk id="27" creationId="{27EE5129-E641-614A-84AE-DAB01914D9EF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16:10.139" v="502" actId="14100"/>
          <ac:spMkLst>
            <pc:docMk/>
            <pc:sldMk cId="198411802" sldId="671"/>
            <ac:spMk id="29" creationId="{A5AFB873-377C-624D-A340-E8E3DAA7418D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17:04.125" v="545" actId="20577"/>
          <ac:spMkLst>
            <pc:docMk/>
            <pc:sldMk cId="198411802" sldId="671"/>
            <ac:spMk id="30" creationId="{6684160A-E194-8044-ADD6-449711424E82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19:14.550" v="555" actId="20577"/>
          <ac:spMkLst>
            <pc:docMk/>
            <pc:sldMk cId="198411802" sldId="671"/>
            <ac:spMk id="31" creationId="{1780B556-1151-5B47-A554-B631CB9195AE}"/>
          </ac:spMkLst>
        </pc:spChg>
      </pc:sldChg>
      <pc:sldChg chg="add del replId">
        <pc:chgData name="Mark Herbert" userId="S::mark@colour-profiling.com::15902831-cc1d-4d1a-b05d-88318b84e529" providerId="AD" clId="Web-{32838DCA-D106-AC90-1399-71F120D93A7C}" dt="2021-07-27T12:03:57.527" v="190"/>
        <pc:sldMkLst>
          <pc:docMk/>
          <pc:sldMk cId="3392542173" sldId="671"/>
        </pc:sldMkLst>
      </pc:sldChg>
      <pc:sldChg chg="add del replId">
        <pc:chgData name="Mark Herbert" userId="S::mark@colour-profiling.com::15902831-cc1d-4d1a-b05d-88318b84e529" providerId="AD" clId="Web-{32838DCA-D106-AC90-1399-71F120D93A7C}" dt="2021-07-27T12:19:26.441" v="557"/>
        <pc:sldMkLst>
          <pc:docMk/>
          <pc:sldMk cId="1098900777" sldId="672"/>
        </pc:sldMkLst>
      </pc:sldChg>
      <pc:sldChg chg="add del replId">
        <pc:chgData name="Mark Herbert" userId="S::mark@colour-profiling.com::15902831-cc1d-4d1a-b05d-88318b84e529" providerId="AD" clId="Web-{32838DCA-D106-AC90-1399-71F120D93A7C}" dt="2021-07-27T12:19:02.128" v="551"/>
        <pc:sldMkLst>
          <pc:docMk/>
          <pc:sldMk cId="3482748318" sldId="672"/>
        </pc:sldMkLst>
      </pc:sldChg>
      <pc:sldChg chg="modSp add replId">
        <pc:chgData name="Mark Herbert" userId="S::mark@colour-profiling.com::15902831-cc1d-4d1a-b05d-88318b84e529" providerId="AD" clId="Web-{32838DCA-D106-AC90-1399-71F120D93A7C}" dt="2021-07-27T12:33:55.025" v="682" actId="14100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32838DCA-D106-AC90-1399-71F120D93A7C}" dt="2021-07-27T12:33:07.071" v="675" actId="14100"/>
          <ac:spMkLst>
            <pc:docMk/>
            <pc:sldMk cId="3803648285" sldId="672"/>
            <ac:spMk id="27" creationId="{E926F5E8-AA61-D54F-A67B-A6CD6E6B4254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33:07.086" v="678" actId="14100"/>
          <ac:spMkLst>
            <pc:docMk/>
            <pc:sldMk cId="3803648285" sldId="672"/>
            <ac:spMk id="28" creationId="{7A40CF09-890A-784D-A026-7E776D5979A0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33:55.025" v="682" actId="14100"/>
          <ac:spMkLst>
            <pc:docMk/>
            <pc:sldMk cId="3803648285" sldId="672"/>
            <ac:spMk id="32" creationId="{3F567581-289C-A94F-B2B8-BD2B4FADDADA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33:07.086" v="677" actId="14100"/>
          <ac:spMkLst>
            <pc:docMk/>
            <pc:sldMk cId="3803648285" sldId="672"/>
            <ac:spMk id="33" creationId="{41C4D4C8-30ED-BD46-BD13-3CB1958C9BD4}"/>
          </ac:spMkLst>
        </pc:spChg>
      </pc:sldChg>
    </pc:docChg>
  </pc:docChgLst>
  <pc:docChgLst>
    <pc:chgData name="Sian Dumas" userId="S::sian@colour-profiling.com::d0c18d62-381c-41a5-b8b8-aca3ffbb5dac" providerId="AD" clId="Web-{2BE67832-5403-C99B-0E32-F53E9DC35284}"/>
    <pc:docChg chg="modSld">
      <pc:chgData name="Sian Dumas" userId="S::sian@colour-profiling.com::d0c18d62-381c-41a5-b8b8-aca3ffbb5dac" providerId="AD" clId="Web-{2BE67832-5403-C99B-0E32-F53E9DC35284}" dt="2021-07-28T13:08:04.686" v="67"/>
      <pc:docMkLst>
        <pc:docMk/>
      </pc:docMkLst>
      <pc:sldChg chg="modNotes">
        <pc:chgData name="Sian Dumas" userId="S::sian@colour-profiling.com::d0c18d62-381c-41a5-b8b8-aca3ffbb5dac" providerId="AD" clId="Web-{2BE67832-5403-C99B-0E32-F53E9DC35284}" dt="2021-07-28T13:05:09.511" v="63"/>
        <pc:sldMkLst>
          <pc:docMk/>
          <pc:sldMk cId="799699537" sldId="652"/>
        </pc:sldMkLst>
      </pc:sldChg>
      <pc:sldChg chg="modNotes">
        <pc:chgData name="Sian Dumas" userId="S::sian@colour-profiling.com::d0c18d62-381c-41a5-b8b8-aca3ffbb5dac" providerId="AD" clId="Web-{2BE67832-5403-C99B-0E32-F53E9DC35284}" dt="2021-07-28T13:01:31.116" v="32"/>
        <pc:sldMkLst>
          <pc:docMk/>
          <pc:sldMk cId="3803648285" sldId="672"/>
        </pc:sldMkLst>
      </pc:sldChg>
      <pc:sldChg chg="modNotes">
        <pc:chgData name="Sian Dumas" userId="S::sian@colour-profiling.com::d0c18d62-381c-41a5-b8b8-aca3ffbb5dac" providerId="AD" clId="Web-{2BE67832-5403-C99B-0E32-F53E9DC35284}" dt="2021-07-28T13:08:04.686" v="67"/>
        <pc:sldMkLst>
          <pc:docMk/>
          <pc:sldMk cId="1019213676" sldId="674"/>
        </pc:sldMkLst>
      </pc:sldChg>
    </pc:docChg>
  </pc:docChgLst>
  <pc:docChgLst>
    <pc:chgData name="Sian Dumas" userId="S::sian@colour-profiling.com::d0c18d62-381c-41a5-b8b8-aca3ffbb5dac" providerId="AD" clId="Web-{3DEF7EFB-6772-400A-A9F3-44BFBD4A39BA}"/>
    <pc:docChg chg="modSld">
      <pc:chgData name="Sian Dumas" userId="S::sian@colour-profiling.com::d0c18d62-381c-41a5-b8b8-aca3ffbb5dac" providerId="AD" clId="Web-{3DEF7EFB-6772-400A-A9F3-44BFBD4A39BA}" dt="2021-07-14T14:57:31.563" v="897"/>
      <pc:docMkLst>
        <pc:docMk/>
      </pc:docMkLst>
      <pc:sldChg chg="modNotes">
        <pc:chgData name="Sian Dumas" userId="S::sian@colour-profiling.com::d0c18d62-381c-41a5-b8b8-aca3ffbb5dac" providerId="AD" clId="Web-{3DEF7EFB-6772-400A-A9F3-44BFBD4A39BA}" dt="2021-07-14T14:09:45.323" v="0"/>
        <pc:sldMkLst>
          <pc:docMk/>
          <pc:sldMk cId="2513933091" sldId="628"/>
        </pc:sldMkLst>
      </pc:sldChg>
      <pc:sldChg chg="modNotes">
        <pc:chgData name="Sian Dumas" userId="S::sian@colour-profiling.com::d0c18d62-381c-41a5-b8b8-aca3ffbb5dac" providerId="AD" clId="Web-{3DEF7EFB-6772-400A-A9F3-44BFBD4A39BA}" dt="2021-07-14T14:47:07.655" v="716"/>
        <pc:sldMkLst>
          <pc:docMk/>
          <pc:sldMk cId="1927672138" sldId="632"/>
        </pc:sldMkLst>
      </pc:sldChg>
      <pc:sldChg chg="modNotes">
        <pc:chgData name="Sian Dumas" userId="S::sian@colour-profiling.com::d0c18d62-381c-41a5-b8b8-aca3ffbb5dac" providerId="AD" clId="Web-{3DEF7EFB-6772-400A-A9F3-44BFBD4A39BA}" dt="2021-07-14T14:23:15.357" v="46"/>
        <pc:sldMkLst>
          <pc:docMk/>
          <pc:sldMk cId="3614979240" sldId="646"/>
        </pc:sldMkLst>
      </pc:sldChg>
      <pc:sldChg chg="modNotes">
        <pc:chgData name="Sian Dumas" userId="S::sian@colour-profiling.com::d0c18d62-381c-41a5-b8b8-aca3ffbb5dac" providerId="AD" clId="Web-{3DEF7EFB-6772-400A-A9F3-44BFBD4A39BA}" dt="2021-07-14T14:41:06.115" v="590"/>
        <pc:sldMkLst>
          <pc:docMk/>
          <pc:sldMk cId="1559353175" sldId="660"/>
        </pc:sldMkLst>
      </pc:sldChg>
      <pc:sldChg chg="modNotes">
        <pc:chgData name="Sian Dumas" userId="S::sian@colour-profiling.com::d0c18d62-381c-41a5-b8b8-aca3ffbb5dac" providerId="AD" clId="Web-{3DEF7EFB-6772-400A-A9F3-44BFBD4A39BA}" dt="2021-07-14T14:25:18.766" v="98"/>
        <pc:sldMkLst>
          <pc:docMk/>
          <pc:sldMk cId="54815107" sldId="662"/>
        </pc:sldMkLst>
      </pc:sldChg>
      <pc:sldChg chg="modNotes">
        <pc:chgData name="Sian Dumas" userId="S::sian@colour-profiling.com::d0c18d62-381c-41a5-b8b8-aca3ffbb5dac" providerId="AD" clId="Web-{3DEF7EFB-6772-400A-A9F3-44BFBD4A39BA}" dt="2021-07-14T14:57:31.563" v="897"/>
        <pc:sldMkLst>
          <pc:docMk/>
          <pc:sldMk cId="2361002624" sldId="668"/>
        </pc:sldMkLst>
      </pc:sldChg>
    </pc:docChg>
  </pc:docChgLst>
  <pc:docChgLst>
    <pc:chgData name="Mark Herbert" userId="S::mark@colour-profiling.com::15902831-cc1d-4d1a-b05d-88318b84e529" providerId="AD" clId="Web-{DDA4CA4D-F873-6BAC-6A4C-C47E0BACA001}"/>
    <pc:docChg chg="modSld">
      <pc:chgData name="Mark Herbert" userId="S::mark@colour-profiling.com::15902831-cc1d-4d1a-b05d-88318b84e529" providerId="AD" clId="Web-{DDA4CA4D-F873-6BAC-6A4C-C47E0BACA001}" dt="2021-07-28T14:33:00.699" v="1"/>
      <pc:docMkLst>
        <pc:docMk/>
      </pc:docMkLst>
      <pc:sldChg chg="modNotes">
        <pc:chgData name="Mark Herbert" userId="S::mark@colour-profiling.com::15902831-cc1d-4d1a-b05d-88318b84e529" providerId="AD" clId="Web-{DDA4CA4D-F873-6BAC-6A4C-C47E0BACA001}" dt="2021-07-28T14:33:00.699" v="1"/>
        <pc:sldMkLst>
          <pc:docMk/>
          <pc:sldMk cId="3803648285" sldId="672"/>
        </pc:sldMkLst>
      </pc:sldChg>
    </pc:docChg>
  </pc:docChgLst>
  <pc:docChgLst>
    <pc:chgData name="Sian Dumas" userId="S::sian@colour-profiling.com::d0c18d62-381c-41a5-b8b8-aca3ffbb5dac" providerId="AD" clId="Web-{79924647-C2EB-6CC0-A3A1-3426A88FB2A3}"/>
    <pc:docChg chg="modSld">
      <pc:chgData name="Sian Dumas" userId="S::sian@colour-profiling.com::d0c18d62-381c-41a5-b8b8-aca3ffbb5dac" providerId="AD" clId="Web-{79924647-C2EB-6CC0-A3A1-3426A88FB2A3}" dt="2021-07-28T14:30:44.296" v="915"/>
      <pc:docMkLst>
        <pc:docMk/>
      </pc:docMkLst>
      <pc:sldChg chg="modSp modNotes">
        <pc:chgData name="Sian Dumas" userId="S::sian@colour-profiling.com::d0c18d62-381c-41a5-b8b8-aca3ffbb5dac" providerId="AD" clId="Web-{79924647-C2EB-6CC0-A3A1-3426A88FB2A3}" dt="2021-07-28T13:50:01.993" v="430"/>
        <pc:sldMkLst>
          <pc:docMk/>
          <pc:sldMk cId="3849184909" sldId="658"/>
        </pc:sldMkLst>
        <pc:spChg chg="mod">
          <ac:chgData name="Sian Dumas" userId="S::sian@colour-profiling.com::d0c18d62-381c-41a5-b8b8-aca3ffbb5dac" providerId="AD" clId="Web-{79924647-C2EB-6CC0-A3A1-3426A88FB2A3}" dt="2021-07-28T13:44:30.062" v="429" actId="20577"/>
          <ac:spMkLst>
            <pc:docMk/>
            <pc:sldMk cId="3849184909" sldId="658"/>
            <ac:spMk id="34" creationId="{36DB991B-E345-E74E-8B73-5397A73CD9BE}"/>
          </ac:spMkLst>
        </pc:spChg>
      </pc:sldChg>
      <pc:sldChg chg="modSp modNotes">
        <pc:chgData name="Sian Dumas" userId="S::sian@colour-profiling.com::d0c18d62-381c-41a5-b8b8-aca3ffbb5dac" providerId="AD" clId="Web-{79924647-C2EB-6CC0-A3A1-3426A88FB2A3}" dt="2021-07-28T14:30:44.296" v="915"/>
        <pc:sldMkLst>
          <pc:docMk/>
          <pc:sldMk cId="3803648285" sldId="672"/>
        </pc:sldMkLst>
        <pc:spChg chg="mod">
          <ac:chgData name="Sian Dumas" userId="S::sian@colour-profiling.com::d0c18d62-381c-41a5-b8b8-aca3ffbb5dac" providerId="AD" clId="Web-{79924647-C2EB-6CC0-A3A1-3426A88FB2A3}" dt="2021-07-28T13:56:15.597" v="445" actId="20577"/>
          <ac:spMkLst>
            <pc:docMk/>
            <pc:sldMk cId="3803648285" sldId="672"/>
            <ac:spMk id="42" creationId="{D53D507C-58CA-E54A-8F6A-203DDD9C0A6F}"/>
          </ac:spMkLst>
        </pc:spChg>
      </pc:sldChg>
      <pc:sldChg chg="modNotes">
        <pc:chgData name="Sian Dumas" userId="S::sian@colour-profiling.com::d0c18d62-381c-41a5-b8b8-aca3ffbb5dac" providerId="AD" clId="Web-{79924647-C2EB-6CC0-A3A1-3426A88FB2A3}" dt="2021-07-28T14:19:39.621" v="655"/>
        <pc:sldMkLst>
          <pc:docMk/>
          <pc:sldMk cId="1019213676" sldId="674"/>
        </pc:sldMkLst>
      </pc:sldChg>
      <pc:sldChg chg="modNotes">
        <pc:chgData name="Sian Dumas" userId="S::sian@colour-profiling.com::d0c18d62-381c-41a5-b8b8-aca3ffbb5dac" providerId="AD" clId="Web-{79924647-C2EB-6CC0-A3A1-3426A88FB2A3}" dt="2021-07-28T14:20:37.138" v="663"/>
        <pc:sldMkLst>
          <pc:docMk/>
          <pc:sldMk cId="2650682862" sldId="675"/>
        </pc:sldMkLst>
      </pc:sldChg>
      <pc:sldChg chg="modNotes">
        <pc:chgData name="Sian Dumas" userId="S::sian@colour-profiling.com::d0c18d62-381c-41a5-b8b8-aca3ffbb5dac" providerId="AD" clId="Web-{79924647-C2EB-6CC0-A3A1-3426A88FB2A3}" dt="2021-07-28T14:18:15.947" v="618"/>
        <pc:sldMkLst>
          <pc:docMk/>
          <pc:sldMk cId="2275607102" sldId="676"/>
        </pc:sldMkLst>
      </pc:sldChg>
    </pc:docChg>
  </pc:docChgLst>
  <pc:docChgLst>
    <pc:chgData name="Mark Herbert" userId="S::mark@colour-profiling.com::15902831-cc1d-4d1a-b05d-88318b84e529" providerId="AD" clId="Web-{C319FF14-E1BE-FF69-4AFC-BCCCB195C921}"/>
    <pc:docChg chg="delSld modSld sldOrd">
      <pc:chgData name="Mark Herbert" userId="S::mark@colour-profiling.com::15902831-cc1d-4d1a-b05d-88318b84e529" providerId="AD" clId="Web-{C319FF14-E1BE-FF69-4AFC-BCCCB195C921}" dt="2021-08-03T13:51:11.323" v="992" actId="1076"/>
      <pc:docMkLst>
        <pc:docMk/>
      </pc:docMkLst>
      <pc:sldChg chg="del">
        <pc:chgData name="Mark Herbert" userId="S::mark@colour-profiling.com::15902831-cc1d-4d1a-b05d-88318b84e529" providerId="AD" clId="Web-{C319FF14-E1BE-FF69-4AFC-BCCCB195C921}" dt="2021-08-03T13:38:53.304" v="798"/>
        <pc:sldMkLst>
          <pc:docMk/>
          <pc:sldMk cId="2196014967" sldId="394"/>
        </pc:sldMkLst>
      </pc:sldChg>
      <pc:sldChg chg="modSp">
        <pc:chgData name="Mark Herbert" userId="S::mark@colour-profiling.com::15902831-cc1d-4d1a-b05d-88318b84e529" providerId="AD" clId="Web-{C319FF14-E1BE-FF69-4AFC-BCCCB195C921}" dt="2021-08-03T13:47:53.615" v="963" actId="20577"/>
        <pc:sldMkLst>
          <pc:docMk/>
          <pc:sldMk cId="4073161864" sldId="611"/>
        </pc:sldMkLst>
        <pc:spChg chg="mod">
          <ac:chgData name="Mark Herbert" userId="S::mark@colour-profiling.com::15902831-cc1d-4d1a-b05d-88318b84e529" providerId="AD" clId="Web-{C319FF14-E1BE-FF69-4AFC-BCCCB195C921}" dt="2021-08-03T13:47:53.615" v="963" actId="20577"/>
          <ac:spMkLst>
            <pc:docMk/>
            <pc:sldMk cId="4073161864" sldId="611"/>
            <ac:spMk id="3" creationId="{E992A3F3-D8E7-6D49-AACA-EDE230592294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47:45.896" v="957" actId="1076"/>
          <ac:spMkLst>
            <pc:docMk/>
            <pc:sldMk cId="4073161864" sldId="611"/>
            <ac:spMk id="7" creationId="{5ED65A5C-E91F-CB49-A34D-417E99191428}"/>
          </ac:spMkLst>
        </pc:spChg>
      </pc:sldChg>
      <pc:sldChg chg="modSp modNotes">
        <pc:chgData name="Mark Herbert" userId="S::mark@colour-profiling.com::15902831-cc1d-4d1a-b05d-88318b84e529" providerId="AD" clId="Web-{C319FF14-E1BE-FF69-4AFC-BCCCB195C921}" dt="2021-08-03T13:23:46.734" v="766"/>
        <pc:sldMkLst>
          <pc:docMk/>
          <pc:sldMk cId="4242330238" sldId="629"/>
        </pc:sldMkLst>
        <pc:spChg chg="mod">
          <ac:chgData name="Mark Herbert" userId="S::mark@colour-profiling.com::15902831-cc1d-4d1a-b05d-88318b84e529" providerId="AD" clId="Web-{C319FF14-E1BE-FF69-4AFC-BCCCB195C921}" dt="2021-08-03T12:46:54.647" v="160" actId="14100"/>
          <ac:spMkLst>
            <pc:docMk/>
            <pc:sldMk cId="4242330238" sldId="629"/>
            <ac:spMk id="2" creationId="{F55B6D7A-27F8-4702-96DE-E11977C784F3}"/>
          </ac:spMkLst>
        </pc:spChg>
      </pc:sldChg>
      <pc:sldChg chg="addSp delSp modSp">
        <pc:chgData name="Mark Herbert" userId="S::mark@colour-profiling.com::15902831-cc1d-4d1a-b05d-88318b84e529" providerId="AD" clId="Web-{C319FF14-E1BE-FF69-4AFC-BCCCB195C921}" dt="2021-08-03T13:51:11.323" v="992" actId="1076"/>
        <pc:sldMkLst>
          <pc:docMk/>
          <pc:sldMk cId="47794785" sldId="630"/>
        </pc:sldMkLst>
        <pc:spChg chg="add mod">
          <ac:chgData name="Mark Herbert" userId="S::mark@colour-profiling.com::15902831-cc1d-4d1a-b05d-88318b84e529" providerId="AD" clId="Web-{C319FF14-E1BE-FF69-4AFC-BCCCB195C921}" dt="2021-08-03T13:46:16.863" v="896" actId="1076"/>
          <ac:spMkLst>
            <pc:docMk/>
            <pc:sldMk cId="47794785" sldId="630"/>
            <ac:spMk id="2" creationId="{CDE1267D-1946-46D4-A9E0-994865E82FFB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51:11.323" v="992" actId="1076"/>
          <ac:spMkLst>
            <pc:docMk/>
            <pc:sldMk cId="47794785" sldId="630"/>
            <ac:spMk id="12" creationId="{E9F0F3CD-BC5E-CA4B-8E15-8B81B4C813B9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51:03.698" v="991" actId="1076"/>
          <ac:spMkLst>
            <pc:docMk/>
            <pc:sldMk cId="47794785" sldId="630"/>
            <ac:spMk id="17" creationId="{F2467BE8-1381-4CDC-A957-C28A30F96C33}"/>
          </ac:spMkLst>
        </pc:spChg>
        <pc:picChg chg="del">
          <ac:chgData name="Mark Herbert" userId="S::mark@colour-profiling.com::15902831-cc1d-4d1a-b05d-88318b84e529" providerId="AD" clId="Web-{C319FF14-E1BE-FF69-4AFC-BCCCB195C921}" dt="2021-08-03T13:38:05.053" v="795"/>
          <ac:picMkLst>
            <pc:docMk/>
            <pc:sldMk cId="47794785" sldId="630"/>
            <ac:picMk id="10" creationId="{EF1D2F29-7DFF-0645-B78A-0F46E80356E7}"/>
          </ac:picMkLst>
        </pc:picChg>
      </pc:sldChg>
      <pc:sldChg chg="modSp">
        <pc:chgData name="Mark Herbert" userId="S::mark@colour-profiling.com::15902831-cc1d-4d1a-b05d-88318b84e529" providerId="AD" clId="Web-{C319FF14-E1BE-FF69-4AFC-BCCCB195C921}" dt="2021-08-03T13:16:44.599" v="736" actId="1076"/>
        <pc:sldMkLst>
          <pc:docMk/>
          <pc:sldMk cId="1927672138" sldId="632"/>
        </pc:sldMkLst>
        <pc:spChg chg="mod">
          <ac:chgData name="Mark Herbert" userId="S::mark@colour-profiling.com::15902831-cc1d-4d1a-b05d-88318b84e529" providerId="AD" clId="Web-{C319FF14-E1BE-FF69-4AFC-BCCCB195C921}" dt="2021-08-03T13:16:44.599" v="736" actId="1076"/>
          <ac:spMkLst>
            <pc:docMk/>
            <pc:sldMk cId="1927672138" sldId="632"/>
            <ac:spMk id="4" creationId="{81EB0182-1C29-744C-B28C-EB769D201E73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3:08:22.805" v="569" actId="20577"/>
        <pc:sldMkLst>
          <pc:docMk/>
          <pc:sldMk cId="4018422158" sldId="640"/>
        </pc:sldMkLst>
        <pc:spChg chg="mod">
          <ac:chgData name="Mark Herbert" userId="S::mark@colour-profiling.com::15902831-cc1d-4d1a-b05d-88318b84e529" providerId="AD" clId="Web-{C319FF14-E1BE-FF69-4AFC-BCCCB195C921}" dt="2021-08-03T13:08:22.805" v="569" actId="20577"/>
          <ac:spMkLst>
            <pc:docMk/>
            <pc:sldMk cId="4018422158" sldId="640"/>
            <ac:spMk id="5" creationId="{540C2F52-C418-8542-85C4-838CC7624AE0}"/>
          </ac:spMkLst>
        </pc:spChg>
      </pc:sldChg>
      <pc:sldChg chg="ord">
        <pc:chgData name="Mark Herbert" userId="S::mark@colour-profiling.com::15902831-cc1d-4d1a-b05d-88318b84e529" providerId="AD" clId="Web-{C319FF14-E1BE-FF69-4AFC-BCCCB195C921}" dt="2021-08-03T13:37:53.928" v="794"/>
        <pc:sldMkLst>
          <pc:docMk/>
          <pc:sldMk cId="363581858" sldId="645"/>
        </pc:sldMkLst>
      </pc:sldChg>
      <pc:sldChg chg="delSp modSp delAnim modAnim">
        <pc:chgData name="Mark Herbert" userId="S::mark@colour-profiling.com::15902831-cc1d-4d1a-b05d-88318b84e529" providerId="AD" clId="Web-{C319FF14-E1BE-FF69-4AFC-BCCCB195C921}" dt="2021-08-03T12:56:24.505" v="287"/>
        <pc:sldMkLst>
          <pc:docMk/>
          <pc:sldMk cId="3614979240" sldId="646"/>
        </pc:sldMkLst>
        <pc:spChg chg="mod">
          <ac:chgData name="Mark Herbert" userId="S::mark@colour-profiling.com::15902831-cc1d-4d1a-b05d-88318b84e529" providerId="AD" clId="Web-{C319FF14-E1BE-FF69-4AFC-BCCCB195C921}" dt="2021-08-03T12:46:07.692" v="149" actId="20577"/>
          <ac:spMkLst>
            <pc:docMk/>
            <pc:sldMk cId="3614979240" sldId="646"/>
            <ac:spMk id="2" creationId="{1288199D-34AB-4E2C-BA22-143640F5F0C9}"/>
          </ac:spMkLst>
        </pc:spChg>
        <pc:spChg chg="mod">
          <ac:chgData name="Mark Herbert" userId="S::mark@colour-profiling.com::15902831-cc1d-4d1a-b05d-88318b84e529" providerId="AD" clId="Web-{C319FF14-E1BE-FF69-4AFC-BCCCB195C921}" dt="2021-08-03T12:54:49.627" v="285" actId="14100"/>
          <ac:spMkLst>
            <pc:docMk/>
            <pc:sldMk cId="3614979240" sldId="646"/>
            <ac:spMk id="4" creationId="{F2EBB3C3-832F-4BB8-8A7B-C65DC7B20A2F}"/>
          </ac:spMkLst>
        </pc:spChg>
        <pc:spChg chg="del mod">
          <ac:chgData name="Mark Herbert" userId="S::mark@colour-profiling.com::15902831-cc1d-4d1a-b05d-88318b84e529" providerId="AD" clId="Web-{C319FF14-E1BE-FF69-4AFC-BCCCB195C921}" dt="2021-08-03T12:52:49.546" v="177"/>
          <ac:spMkLst>
            <pc:docMk/>
            <pc:sldMk cId="3614979240" sldId="646"/>
            <ac:spMk id="7" creationId="{DC405F47-F3C9-564B-8A28-A362F3B5E734}"/>
          </ac:spMkLst>
        </pc:spChg>
        <pc:spChg chg="mod">
          <ac:chgData name="Mark Herbert" userId="S::mark@colour-profiling.com::15902831-cc1d-4d1a-b05d-88318b84e529" providerId="AD" clId="Web-{C319FF14-E1BE-FF69-4AFC-BCCCB195C921}" dt="2021-08-03T12:54:06.673" v="269" actId="20577"/>
          <ac:spMkLst>
            <pc:docMk/>
            <pc:sldMk cId="3614979240" sldId="646"/>
            <ac:spMk id="12" creationId="{92B204B9-8ED0-684A-902A-A1CE2DDDC3A2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52:45.531" v="174" actId="20577"/>
        <pc:sldMkLst>
          <pc:docMk/>
          <pc:sldMk cId="4057260757" sldId="648"/>
        </pc:sldMkLst>
        <pc:spChg chg="mod">
          <ac:chgData name="Mark Herbert" userId="S::mark@colour-profiling.com::15902831-cc1d-4d1a-b05d-88318b84e529" providerId="AD" clId="Web-{C319FF14-E1BE-FF69-4AFC-BCCCB195C921}" dt="2021-08-03T12:45:47.395" v="146" actId="20577"/>
          <ac:spMkLst>
            <pc:docMk/>
            <pc:sldMk cId="4057260757" sldId="648"/>
            <ac:spMk id="2" creationId="{76753ACB-1346-FF4E-8584-2D903DC22693}"/>
          </ac:spMkLst>
        </pc:spChg>
        <pc:spChg chg="mod">
          <ac:chgData name="Mark Herbert" userId="S::mark@colour-profiling.com::15902831-cc1d-4d1a-b05d-88318b84e529" providerId="AD" clId="Web-{C319FF14-E1BE-FF69-4AFC-BCCCB195C921}" dt="2021-08-03T12:52:45.531" v="174" actId="20577"/>
          <ac:spMkLst>
            <pc:docMk/>
            <pc:sldMk cId="4057260757" sldId="648"/>
            <ac:spMk id="3" creationId="{E992A3F3-D8E7-6D49-AACA-EDE230592294}"/>
          </ac:spMkLst>
        </pc:spChg>
      </pc:sldChg>
      <pc:sldChg chg="addSp delSp modSp addAnim delAnim modAnim">
        <pc:chgData name="Mark Herbert" userId="S::mark@colour-profiling.com::15902831-cc1d-4d1a-b05d-88318b84e529" providerId="AD" clId="Web-{C319FF14-E1BE-FF69-4AFC-BCCCB195C921}" dt="2021-08-03T13:15:07.127" v="735"/>
        <pc:sldMkLst>
          <pc:docMk/>
          <pc:sldMk cId="935371941" sldId="649"/>
        </pc:sldMkLst>
        <pc:spChg chg="del mod topLvl">
          <ac:chgData name="Mark Herbert" userId="S::mark@colour-profiling.com::15902831-cc1d-4d1a-b05d-88318b84e529" providerId="AD" clId="Web-{C319FF14-E1BE-FF69-4AFC-BCCCB195C921}" dt="2021-08-03T13:09:40.510" v="580"/>
          <ac:spMkLst>
            <pc:docMk/>
            <pc:sldMk cId="935371941" sldId="649"/>
            <ac:spMk id="2" creationId="{B6C86654-D97B-8843-BB46-34DB2C97D16A}"/>
          </ac:spMkLst>
        </pc:spChg>
        <pc:spChg chg="topLvl">
          <ac:chgData name="Mark Herbert" userId="S::mark@colour-profiling.com::15902831-cc1d-4d1a-b05d-88318b84e529" providerId="AD" clId="Web-{C319FF14-E1BE-FF69-4AFC-BCCCB195C921}" dt="2021-08-03T12:56:54.568" v="288"/>
          <ac:spMkLst>
            <pc:docMk/>
            <pc:sldMk cId="935371941" sldId="649"/>
            <ac:spMk id="3" creationId="{E992A3F3-D8E7-6D49-AACA-EDE230592294}"/>
          </ac:spMkLst>
        </pc:spChg>
        <pc:spChg chg="mod topLvl">
          <ac:chgData name="Mark Herbert" userId="S::mark@colour-profiling.com::15902831-cc1d-4d1a-b05d-88318b84e529" providerId="AD" clId="Web-{C319FF14-E1BE-FF69-4AFC-BCCCB195C921}" dt="2021-08-03T13:14:54.596" v="732" actId="1076"/>
          <ac:spMkLst>
            <pc:docMk/>
            <pc:sldMk cId="935371941" sldId="649"/>
            <ac:spMk id="6" creationId="{B6C86654-D97B-8843-BB46-34DB2C97D16A}"/>
          </ac:spMkLst>
        </pc:spChg>
        <pc:spChg chg="topLvl">
          <ac:chgData name="Mark Herbert" userId="S::mark@colour-profiling.com::15902831-cc1d-4d1a-b05d-88318b84e529" providerId="AD" clId="Web-{C319FF14-E1BE-FF69-4AFC-BCCCB195C921}" dt="2021-08-03T12:57:22.225" v="291"/>
          <ac:spMkLst>
            <pc:docMk/>
            <pc:sldMk cId="935371941" sldId="649"/>
            <ac:spMk id="7" creationId="{84927826-1AAC-4848-85BF-75D8D56D3AEB}"/>
          </ac:spMkLst>
        </pc:spChg>
        <pc:spChg chg="topLvl">
          <ac:chgData name="Mark Herbert" userId="S::mark@colour-profiling.com::15902831-cc1d-4d1a-b05d-88318b84e529" providerId="AD" clId="Web-{C319FF14-E1BE-FF69-4AFC-BCCCB195C921}" dt="2021-08-03T13:00:05.917" v="304"/>
          <ac:spMkLst>
            <pc:docMk/>
            <pc:sldMk cId="935371941" sldId="649"/>
            <ac:spMk id="9" creationId="{8EFA879D-9EFC-2B48-AD33-646990DAD04A}"/>
          </ac:spMkLst>
        </pc:spChg>
        <pc:spChg chg="topLvl">
          <ac:chgData name="Mark Herbert" userId="S::mark@colour-profiling.com::15902831-cc1d-4d1a-b05d-88318b84e529" providerId="AD" clId="Web-{C319FF14-E1BE-FF69-4AFC-BCCCB195C921}" dt="2021-08-03T12:57:22.225" v="291"/>
          <ac:spMkLst>
            <pc:docMk/>
            <pc:sldMk cId="935371941" sldId="649"/>
            <ac:spMk id="13" creationId="{2C4D0D78-35D0-994F-B561-C349BA6B805D}"/>
          </ac:spMkLst>
        </pc:spChg>
        <pc:spChg chg="mod topLvl">
          <ac:chgData name="Mark Herbert" userId="S::mark@colour-profiling.com::15902831-cc1d-4d1a-b05d-88318b84e529" providerId="AD" clId="Web-{C319FF14-E1BE-FF69-4AFC-BCCCB195C921}" dt="2021-08-03T13:14:42.267" v="730" actId="1076"/>
          <ac:spMkLst>
            <pc:docMk/>
            <pc:sldMk cId="935371941" sldId="649"/>
            <ac:spMk id="14" creationId="{AF9A11E0-0B53-2642-B7D4-2078A989399E}"/>
          </ac:spMkLst>
        </pc:spChg>
        <pc:spChg chg="mod topLvl">
          <ac:chgData name="Mark Herbert" userId="S::mark@colour-profiling.com::15902831-cc1d-4d1a-b05d-88318b84e529" providerId="AD" clId="Web-{C319FF14-E1BE-FF69-4AFC-BCCCB195C921}" dt="2021-08-03T13:11:54.826" v="680" actId="1076"/>
          <ac:spMkLst>
            <pc:docMk/>
            <pc:sldMk cId="935371941" sldId="649"/>
            <ac:spMk id="15" creationId="{6B81B540-491F-BF4E-B362-BED8BE8B9286}"/>
          </ac:spMkLst>
        </pc:spChg>
        <pc:grpChg chg="del">
          <ac:chgData name="Mark Herbert" userId="S::mark@colour-profiling.com::15902831-cc1d-4d1a-b05d-88318b84e529" providerId="AD" clId="Web-{C319FF14-E1BE-FF69-4AFC-BCCCB195C921}" dt="2021-08-03T12:56:54.568" v="288"/>
          <ac:grpSpMkLst>
            <pc:docMk/>
            <pc:sldMk cId="935371941" sldId="649"/>
            <ac:grpSpMk id="2" creationId="{BCF3CAA3-C80C-F945-9DD1-2AAFA36DAE0A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2:59:43.010" v="302"/>
          <ac:grpSpMkLst>
            <pc:docMk/>
            <pc:sldMk cId="935371941" sldId="649"/>
            <ac:grpSpMk id="4" creationId="{0052E2F7-E882-41A2-A066-91338FF92C4E}"/>
          </ac:grpSpMkLst>
        </pc:grpChg>
        <pc:grpChg chg="add">
          <ac:chgData name="Mark Herbert" userId="S::mark@colour-profiling.com::15902831-cc1d-4d1a-b05d-88318b84e529" providerId="AD" clId="Web-{C319FF14-E1BE-FF69-4AFC-BCCCB195C921}" dt="2021-08-03T12:59:26.166" v="301"/>
          <ac:grpSpMkLst>
            <pc:docMk/>
            <pc:sldMk cId="935371941" sldId="649"/>
            <ac:grpSpMk id="8" creationId="{2AF6D86F-D01C-4349-82DD-7A89B1F6AAAE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3:01:10.669" v="314"/>
          <ac:grpSpMkLst>
            <pc:docMk/>
            <pc:sldMk cId="935371941" sldId="649"/>
            <ac:grpSpMk id="12" creationId="{95E5B741-9105-4081-8B8C-FBE394CE64B5}"/>
          </ac:grpSpMkLst>
        </pc:grpChg>
        <pc:grpChg chg="add mod">
          <ac:chgData name="Mark Herbert" userId="S::mark@colour-profiling.com::15902831-cc1d-4d1a-b05d-88318b84e529" providerId="AD" clId="Web-{C319FF14-E1BE-FF69-4AFC-BCCCB195C921}" dt="2021-08-03T13:14:49.939" v="731" actId="1076"/>
          <ac:grpSpMkLst>
            <pc:docMk/>
            <pc:sldMk cId="935371941" sldId="649"/>
            <ac:grpSpMk id="16" creationId="{E39AE81F-360A-44F4-8830-0ACCEB3BA976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3:03:49.641" v="324"/>
          <ac:grpSpMkLst>
            <pc:docMk/>
            <pc:sldMk cId="935371941" sldId="649"/>
            <ac:grpSpMk id="17" creationId="{09E55294-60CD-4DAD-8454-E1F37B89D71C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3:07:13.881" v="562"/>
          <ac:grpSpMkLst>
            <pc:docMk/>
            <pc:sldMk cId="935371941" sldId="649"/>
            <ac:grpSpMk id="19" creationId="{CA293934-4F6E-4478-B82D-2CBF9A8DC593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3:09:40.510" v="580"/>
          <ac:grpSpMkLst>
            <pc:docMk/>
            <pc:sldMk cId="935371941" sldId="649"/>
            <ac:grpSpMk id="21" creationId="{D92587D6-399F-4976-82AC-85B0AE4A819A}"/>
          </ac:grpSpMkLst>
        </pc:grpChg>
        <pc:grpChg chg="add del mod">
          <ac:chgData name="Mark Herbert" userId="S::mark@colour-profiling.com::15902831-cc1d-4d1a-b05d-88318b84e529" providerId="AD" clId="Web-{C319FF14-E1BE-FF69-4AFC-BCCCB195C921}" dt="2021-08-03T13:14:21.392" v="727"/>
          <ac:grpSpMkLst>
            <pc:docMk/>
            <pc:sldMk cId="935371941" sldId="649"/>
            <ac:grpSpMk id="23" creationId="{3159BBEF-001D-4344-835C-818319B83A32}"/>
          </ac:grpSpMkLst>
        </pc:grpChg>
        <pc:grpChg chg="del topLvl">
          <ac:chgData name="Mark Herbert" userId="S::mark@colour-profiling.com::15902831-cc1d-4d1a-b05d-88318b84e529" providerId="AD" clId="Web-{C319FF14-E1BE-FF69-4AFC-BCCCB195C921}" dt="2021-08-03T12:57:22.225" v="291"/>
          <ac:grpSpMkLst>
            <pc:docMk/>
            <pc:sldMk cId="935371941" sldId="649"/>
            <ac:grpSpMk id="28" creationId="{E89A65A8-F6F6-554B-A8C5-584ED98FEA5B}"/>
          </ac:grpSpMkLst>
        </pc:grpChg>
        <pc:grpChg chg="topLvl">
          <ac:chgData name="Mark Herbert" userId="S::mark@colour-profiling.com::15902831-cc1d-4d1a-b05d-88318b84e529" providerId="AD" clId="Web-{C319FF14-E1BE-FF69-4AFC-BCCCB195C921}" dt="2021-08-03T12:56:54.568" v="288"/>
          <ac:grpSpMkLst>
            <pc:docMk/>
            <pc:sldMk cId="935371941" sldId="649"/>
            <ac:grpSpMk id="29" creationId="{65371ECD-2DB7-8F42-B2EE-749468884A87}"/>
          </ac:grpSpMkLst>
        </pc:grpChg>
        <pc:grpChg chg="add">
          <ac:chgData name="Mark Herbert" userId="S::mark@colour-profiling.com::15902831-cc1d-4d1a-b05d-88318b84e529" providerId="AD" clId="Web-{C319FF14-E1BE-FF69-4AFC-BCCCB195C921}" dt="2021-08-03T13:15:05.284" v="733"/>
          <ac:grpSpMkLst>
            <pc:docMk/>
            <pc:sldMk cId="935371941" sldId="649"/>
            <ac:grpSpMk id="30" creationId="{78A63AC8-1BFA-41BD-99D2-DF5A8EC87749}"/>
          </ac:grpSpMkLst>
        </pc:grpChg>
        <pc:grpChg chg="del topLvl">
          <ac:chgData name="Mark Herbert" userId="S::mark@colour-profiling.com::15902831-cc1d-4d1a-b05d-88318b84e529" providerId="AD" clId="Web-{C319FF14-E1BE-FF69-4AFC-BCCCB195C921}" dt="2021-08-03T12:57:13.006" v="290"/>
          <ac:grpSpMkLst>
            <pc:docMk/>
            <pc:sldMk cId="935371941" sldId="649"/>
            <ac:grpSpMk id="30" creationId="{EFC0C098-276F-0342-AC94-809AACD1736B}"/>
          </ac:grpSpMkLst>
        </pc:grpChg>
        <pc:grpChg chg="del topLvl">
          <ac:chgData name="Mark Herbert" userId="S::mark@colour-profiling.com::15902831-cc1d-4d1a-b05d-88318b84e529" providerId="AD" clId="Web-{C319FF14-E1BE-FF69-4AFC-BCCCB195C921}" dt="2021-08-03T12:57:00.771" v="289"/>
          <ac:grpSpMkLst>
            <pc:docMk/>
            <pc:sldMk cId="935371941" sldId="649"/>
            <ac:grpSpMk id="31" creationId="{9439FA94-6282-AD45-82B8-AFD7BF60FB6C}"/>
          </ac:grpSpMkLst>
        </pc:grpChg>
        <pc:grpChg chg="del topLvl">
          <ac:chgData name="Mark Herbert" userId="S::mark@colour-profiling.com::15902831-cc1d-4d1a-b05d-88318b84e529" providerId="AD" clId="Web-{C319FF14-E1BE-FF69-4AFC-BCCCB195C921}" dt="2021-08-03T13:00:05.917" v="304"/>
          <ac:grpSpMkLst>
            <pc:docMk/>
            <pc:sldMk cId="935371941" sldId="649"/>
            <ac:grpSpMk id="32" creationId="{5ED2A9BD-8AEB-DB42-816E-C81C8F7A134B}"/>
          </ac:grpSpMkLst>
        </pc:grpChg>
        <pc:picChg chg="del mod">
          <ac:chgData name="Mark Herbert" userId="S::mark@colour-profiling.com::15902831-cc1d-4d1a-b05d-88318b84e529" providerId="AD" clId="Web-{C319FF14-E1BE-FF69-4AFC-BCCCB195C921}" dt="2021-08-03T13:12:23.233" v="693"/>
          <ac:picMkLst>
            <pc:docMk/>
            <pc:sldMk cId="935371941" sldId="649"/>
            <ac:picMk id="5" creationId="{06D7F1AE-21ED-BD40-B3F2-2D00FEFA05A8}"/>
          </ac:picMkLst>
        </pc:picChg>
        <pc:picChg chg="add del mod">
          <ac:chgData name="Mark Herbert" userId="S::mark@colour-profiling.com::15902831-cc1d-4d1a-b05d-88318b84e529" providerId="AD" clId="Web-{C319FF14-E1BE-FF69-4AFC-BCCCB195C921}" dt="2021-08-03T13:12:32.748" v="696"/>
          <ac:picMkLst>
            <pc:docMk/>
            <pc:sldMk cId="935371941" sldId="649"/>
            <ac:picMk id="24" creationId="{11696CE6-7A3F-4DBE-8858-32A931CA4277}"/>
          </ac:picMkLst>
        </pc:picChg>
        <pc:picChg chg="add ord">
          <ac:chgData name="Mark Herbert" userId="S::mark@colour-profiling.com::15902831-cc1d-4d1a-b05d-88318b84e529" providerId="AD" clId="Web-{C319FF14-E1BE-FF69-4AFC-BCCCB195C921}" dt="2021-08-03T13:13:19.593" v="723"/>
          <ac:picMkLst>
            <pc:docMk/>
            <pc:sldMk cId="935371941" sldId="649"/>
            <ac:picMk id="28" creationId="{91E5015F-805B-4613-83FA-FE75FD60418E}"/>
          </ac:picMkLst>
        </pc:picChg>
      </pc:sldChg>
      <pc:sldChg chg="modNotes">
        <pc:chgData name="Mark Herbert" userId="S::mark@colour-profiling.com::15902831-cc1d-4d1a-b05d-88318b84e529" providerId="AD" clId="Web-{C319FF14-E1BE-FF69-4AFC-BCCCB195C921}" dt="2021-08-03T13:32:33.935" v="783"/>
        <pc:sldMkLst>
          <pc:docMk/>
          <pc:sldMk cId="799699537" sldId="652"/>
        </pc:sldMkLst>
      </pc:sldChg>
      <pc:sldChg chg="modSp">
        <pc:chgData name="Mark Herbert" userId="S::mark@colour-profiling.com::15902831-cc1d-4d1a-b05d-88318b84e529" providerId="AD" clId="Web-{C319FF14-E1BE-FF69-4AFC-BCCCB195C921}" dt="2021-08-03T12:47:18.553" v="162" actId="20577"/>
        <pc:sldMkLst>
          <pc:docMk/>
          <pc:sldMk cId="3849184909" sldId="658"/>
        </pc:sldMkLst>
        <pc:spChg chg="mod">
          <ac:chgData name="Mark Herbert" userId="S::mark@colour-profiling.com::15902831-cc1d-4d1a-b05d-88318b84e529" providerId="AD" clId="Web-{C319FF14-E1BE-FF69-4AFC-BCCCB195C921}" dt="2021-08-03T12:47:18.553" v="162" actId="20577"/>
          <ac:spMkLst>
            <pc:docMk/>
            <pc:sldMk cId="3849184909" sldId="658"/>
            <ac:spMk id="18" creationId="{00A9D73A-2505-6A44-AAAF-C7CE316847E0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6:20.052" v="154" actId="20577"/>
        <pc:sldMkLst>
          <pc:docMk/>
          <pc:sldMk cId="1559353175" sldId="660"/>
        </pc:sldMkLst>
        <pc:spChg chg="mod">
          <ac:chgData name="Mark Herbert" userId="S::mark@colour-profiling.com::15902831-cc1d-4d1a-b05d-88318b84e529" providerId="AD" clId="Web-{C319FF14-E1BE-FF69-4AFC-BCCCB195C921}" dt="2021-08-03T12:46:20.052" v="154" actId="20577"/>
          <ac:spMkLst>
            <pc:docMk/>
            <pc:sldMk cId="1559353175" sldId="660"/>
            <ac:spMk id="4" creationId="{EB3311F6-DE34-F24C-A881-1D68E1A0C5BB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3:13:14.265" v="722" actId="1076"/>
        <pc:sldMkLst>
          <pc:docMk/>
          <pc:sldMk cId="54815107" sldId="662"/>
        </pc:sldMkLst>
        <pc:spChg chg="mod">
          <ac:chgData name="Mark Herbert" userId="S::mark@colour-profiling.com::15902831-cc1d-4d1a-b05d-88318b84e529" providerId="AD" clId="Web-{C319FF14-E1BE-FF69-4AFC-BCCCB195C921}" dt="2021-08-03T12:46:08.067" v="150" actId="20577"/>
          <ac:spMkLst>
            <pc:docMk/>
            <pc:sldMk cId="54815107" sldId="662"/>
            <ac:spMk id="4" creationId="{B1DB20B1-411A-42FA-B515-657762253486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13:14.265" v="722" actId="1076"/>
          <ac:spMkLst>
            <pc:docMk/>
            <pc:sldMk cId="54815107" sldId="662"/>
            <ac:spMk id="6" creationId="{1954D640-A50A-4C68-8FD3-919BBE8F5318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09:19.853" v="577" actId="1076"/>
          <ac:spMkLst>
            <pc:docMk/>
            <pc:sldMk cId="54815107" sldId="662"/>
            <ac:spMk id="39" creationId="{C6A4E2D0-5BE3-2E45-842B-E7FA4E453A2C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6:16.911" v="153" actId="20577"/>
        <pc:sldMkLst>
          <pc:docMk/>
          <pc:sldMk cId="1007006204" sldId="663"/>
        </pc:sldMkLst>
        <pc:spChg chg="mod">
          <ac:chgData name="Mark Herbert" userId="S::mark@colour-profiling.com::15902831-cc1d-4d1a-b05d-88318b84e529" providerId="AD" clId="Web-{C319FF14-E1BE-FF69-4AFC-BCCCB195C921}" dt="2021-08-03T12:46:12.536" v="151" actId="20577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Mark Herbert" userId="S::mark@colour-profiling.com::15902831-cc1d-4d1a-b05d-88318b84e529" providerId="AD" clId="Web-{C319FF14-E1BE-FF69-4AFC-BCCCB195C921}" dt="2021-08-03T12:46:16.911" v="153" actId="20577"/>
          <ac:spMkLst>
            <pc:docMk/>
            <pc:sldMk cId="1007006204" sldId="663"/>
            <ac:spMk id="6" creationId="{1954D640-A50A-4C68-8FD3-919BBE8F5318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7:22.897" v="163" actId="20577"/>
        <pc:sldMkLst>
          <pc:docMk/>
          <pc:sldMk cId="2021806652" sldId="666"/>
        </pc:sldMkLst>
        <pc:spChg chg="mod">
          <ac:chgData name="Mark Herbert" userId="S::mark@colour-profiling.com::15902831-cc1d-4d1a-b05d-88318b84e529" providerId="AD" clId="Web-{C319FF14-E1BE-FF69-4AFC-BCCCB195C921}" dt="2021-08-03T12:47:22.897" v="163" actId="20577"/>
          <ac:spMkLst>
            <pc:docMk/>
            <pc:sldMk cId="2021806652" sldId="666"/>
            <ac:spMk id="18" creationId="{C522433C-7A4C-8847-82C6-3F2A258656A6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6:28.412" v="156" actId="20577"/>
        <pc:sldMkLst>
          <pc:docMk/>
          <pc:sldMk cId="2361002624" sldId="668"/>
        </pc:sldMkLst>
        <pc:spChg chg="mod">
          <ac:chgData name="Mark Herbert" userId="S::mark@colour-profiling.com::15902831-cc1d-4d1a-b05d-88318b84e529" providerId="AD" clId="Web-{C319FF14-E1BE-FF69-4AFC-BCCCB195C921}" dt="2021-08-03T12:46:28.412" v="156" actId="20577"/>
          <ac:spMkLst>
            <pc:docMk/>
            <pc:sldMk cId="2361002624" sldId="668"/>
            <ac:spMk id="4" creationId="{EB3311F6-DE34-F24C-A881-1D68E1A0C5BB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6:34.115" v="158" actId="20577"/>
        <pc:sldMkLst>
          <pc:docMk/>
          <pc:sldMk cId="2119081055" sldId="669"/>
        </pc:sldMkLst>
        <pc:spChg chg="mod">
          <ac:chgData name="Mark Herbert" userId="S::mark@colour-profiling.com::15902831-cc1d-4d1a-b05d-88318b84e529" providerId="AD" clId="Web-{C319FF14-E1BE-FF69-4AFC-BCCCB195C921}" dt="2021-08-03T12:46:34.115" v="158" actId="20577"/>
          <ac:spMkLst>
            <pc:docMk/>
            <pc:sldMk cId="2119081055" sldId="669"/>
            <ac:spMk id="3" creationId="{854CC245-22D5-4973-BF0D-065966A92134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3:33:44.312" v="793" actId="14100"/>
        <pc:sldMkLst>
          <pc:docMk/>
          <pc:sldMk cId="2275607102" sldId="676"/>
        </pc:sldMkLst>
        <pc:spChg chg="mod">
          <ac:chgData name="Mark Herbert" userId="S::mark@colour-profiling.com::15902831-cc1d-4d1a-b05d-88318b84e529" providerId="AD" clId="Web-{C319FF14-E1BE-FF69-4AFC-BCCCB195C921}" dt="2021-08-03T13:33:13.186" v="785" actId="1076"/>
          <ac:spMkLst>
            <pc:docMk/>
            <pc:sldMk cId="2275607102" sldId="676"/>
            <ac:spMk id="31" creationId="{90E067DB-220D-4E69-BA6E-488A509A0793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33:44.312" v="793" actId="14100"/>
          <ac:spMkLst>
            <pc:docMk/>
            <pc:sldMk cId="2275607102" sldId="676"/>
            <ac:spMk id="35" creationId="{297A2F5D-ECAD-46DE-8818-5BD07835A062}"/>
          </ac:spMkLst>
        </pc:spChg>
      </pc:sldChg>
    </pc:docChg>
  </pc:docChgLst>
  <pc:docChgLst>
    <pc:chgData name="Mark Herbert" userId="S::mark@colour-profiling.com::15902831-cc1d-4d1a-b05d-88318b84e529" providerId="AD" clId="Web-{DBB07061-CED5-BF9E-3A01-81A4D52231F8}"/>
    <pc:docChg chg="modSld">
      <pc:chgData name="Mark Herbert" userId="S::mark@colour-profiling.com::15902831-cc1d-4d1a-b05d-88318b84e529" providerId="AD" clId="Web-{DBB07061-CED5-BF9E-3A01-81A4D52231F8}" dt="2021-07-28T14:17:27.524" v="228"/>
      <pc:docMkLst>
        <pc:docMk/>
      </pc:docMkLst>
      <pc:sldChg chg="modSp">
        <pc:chgData name="Mark Herbert" userId="S::mark@colour-profiling.com::15902831-cc1d-4d1a-b05d-88318b84e529" providerId="AD" clId="Web-{DBB07061-CED5-BF9E-3A01-81A4D52231F8}" dt="2021-07-28T14:13:42.333" v="104" actId="20577"/>
        <pc:sldMkLst>
          <pc:docMk/>
          <pc:sldMk cId="799699537" sldId="652"/>
        </pc:sldMkLst>
        <pc:spChg chg="mod">
          <ac:chgData name="Mark Herbert" userId="S::mark@colour-profiling.com::15902831-cc1d-4d1a-b05d-88318b84e529" providerId="AD" clId="Web-{DBB07061-CED5-BF9E-3A01-81A4D52231F8}" dt="2021-07-28T14:13:42.333" v="104" actId="20577"/>
          <ac:spMkLst>
            <pc:docMk/>
            <pc:sldMk cId="799699537" sldId="652"/>
            <ac:spMk id="32" creationId="{3F567581-289C-A94F-B2B8-BD2B4FADDADA}"/>
          </ac:spMkLst>
        </pc:spChg>
      </pc:sldChg>
      <pc:sldChg chg="modSp">
        <pc:chgData name="Mark Herbert" userId="S::mark@colour-profiling.com::15902831-cc1d-4d1a-b05d-88318b84e529" providerId="AD" clId="Web-{DBB07061-CED5-BF9E-3A01-81A4D52231F8}" dt="2021-07-28T14:13:04.879" v="100" actId="14100"/>
        <pc:sldMkLst>
          <pc:docMk/>
          <pc:sldMk cId="3849184909" sldId="658"/>
        </pc:sldMkLst>
        <pc:spChg chg="mod">
          <ac:chgData name="Mark Herbert" userId="S::mark@colour-profiling.com::15902831-cc1d-4d1a-b05d-88318b84e529" providerId="AD" clId="Web-{DBB07061-CED5-BF9E-3A01-81A4D52231F8}" dt="2021-07-28T14:13:04.879" v="100" actId="14100"/>
          <ac:spMkLst>
            <pc:docMk/>
            <pc:sldMk cId="3849184909" sldId="658"/>
            <ac:spMk id="18" creationId="{00A9D73A-2505-6A44-AAAF-C7CE316847E0}"/>
          </ac:spMkLst>
        </pc:spChg>
      </pc:sldChg>
      <pc:sldChg chg="modSp">
        <pc:chgData name="Mark Herbert" userId="S::mark@colour-profiling.com::15902831-cc1d-4d1a-b05d-88318b84e529" providerId="AD" clId="Web-{DBB07061-CED5-BF9E-3A01-81A4D52231F8}" dt="2021-07-28T14:13:11.863" v="101" actId="14100"/>
        <pc:sldMkLst>
          <pc:docMk/>
          <pc:sldMk cId="2021806652" sldId="666"/>
        </pc:sldMkLst>
        <pc:spChg chg="mod">
          <ac:chgData name="Mark Herbert" userId="S::mark@colour-profiling.com::15902831-cc1d-4d1a-b05d-88318b84e529" providerId="AD" clId="Web-{DBB07061-CED5-BF9E-3A01-81A4D52231F8}" dt="2021-07-28T14:13:11.863" v="101" actId="14100"/>
          <ac:spMkLst>
            <pc:docMk/>
            <pc:sldMk cId="2021806652" sldId="666"/>
            <ac:spMk id="18" creationId="{C522433C-7A4C-8847-82C6-3F2A258656A6}"/>
          </ac:spMkLst>
        </pc:spChg>
      </pc:sldChg>
      <pc:sldChg chg="addSp modSp addAnim delAnim modAnim">
        <pc:chgData name="Mark Herbert" userId="S::mark@colour-profiling.com::15902831-cc1d-4d1a-b05d-88318b84e529" providerId="AD" clId="Web-{DBB07061-CED5-BF9E-3A01-81A4D52231F8}" dt="2021-07-28T14:11:15.955" v="93" actId="20577"/>
        <pc:sldMkLst>
          <pc:docMk/>
          <pc:sldMk cId="3803648285" sldId="672"/>
        </pc:sldMkLst>
        <pc:spChg chg="add mod">
          <ac:chgData name="Mark Herbert" userId="S::mark@colour-profiling.com::15902831-cc1d-4d1a-b05d-88318b84e529" providerId="AD" clId="Web-{DBB07061-CED5-BF9E-3A01-81A4D52231F8}" dt="2021-07-28T13:15:49.419" v="62" actId="1076"/>
          <ac:spMkLst>
            <pc:docMk/>
            <pc:sldMk cId="3803648285" sldId="672"/>
            <ac:spMk id="2" creationId="{C7C36798-2AA6-4A31-A3A5-8A1435BD43E1}"/>
          </ac:spMkLst>
        </pc:spChg>
        <pc:spChg chg="mod">
          <ac:chgData name="Mark Herbert" userId="S::mark@colour-profiling.com::15902831-cc1d-4d1a-b05d-88318b84e529" providerId="AD" clId="Web-{DBB07061-CED5-BF9E-3A01-81A4D52231F8}" dt="2021-07-28T13:18:06.421" v="63" actId="1076"/>
          <ac:spMkLst>
            <pc:docMk/>
            <pc:sldMk cId="3803648285" sldId="672"/>
            <ac:spMk id="22" creationId="{624014C4-50F6-4680-93BE-8DE97EEF7389}"/>
          </ac:spMkLst>
        </pc:spChg>
        <pc:spChg chg="mod">
          <ac:chgData name="Mark Herbert" userId="S::mark@colour-profiling.com::15902831-cc1d-4d1a-b05d-88318b84e529" providerId="AD" clId="Web-{DBB07061-CED5-BF9E-3A01-81A4D52231F8}" dt="2021-07-28T13:11:53.025" v="39" actId="1076"/>
          <ac:spMkLst>
            <pc:docMk/>
            <pc:sldMk cId="3803648285" sldId="672"/>
            <ac:spMk id="27" creationId="{E926F5E8-AA61-D54F-A67B-A6CD6E6B4254}"/>
          </ac:spMkLst>
        </pc:spChg>
        <pc:spChg chg="mod">
          <ac:chgData name="Mark Herbert" userId="S::mark@colour-profiling.com::15902831-cc1d-4d1a-b05d-88318b84e529" providerId="AD" clId="Web-{DBB07061-CED5-BF9E-3A01-81A4D52231F8}" dt="2021-07-28T13:03:29.908" v="21" actId="1076"/>
          <ac:spMkLst>
            <pc:docMk/>
            <pc:sldMk cId="3803648285" sldId="672"/>
            <ac:spMk id="41" creationId="{2ABEEAAF-CDED-7641-A491-1CB3DF278591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1:15.955" v="93" actId="20577"/>
          <ac:spMkLst>
            <pc:docMk/>
            <pc:sldMk cId="3803648285" sldId="672"/>
            <ac:spMk id="43" creationId="{EBC3BBD3-8ED1-244D-B20C-08CE51863443}"/>
          </ac:spMkLst>
        </pc:spChg>
      </pc:sldChg>
      <pc:sldChg chg="addSp delSp modSp">
        <pc:chgData name="Mark Herbert" userId="S::mark@colour-profiling.com::15902831-cc1d-4d1a-b05d-88318b84e529" providerId="AD" clId="Web-{DBB07061-CED5-BF9E-3A01-81A4D52231F8}" dt="2021-07-28T14:12:35.597" v="99" actId="14100"/>
        <pc:sldMkLst>
          <pc:docMk/>
          <pc:sldMk cId="1019213676" sldId="674"/>
        </pc:sldMkLst>
        <pc:spChg chg="add del mod">
          <ac:chgData name="Mark Herbert" userId="S::mark@colour-profiling.com::15902831-cc1d-4d1a-b05d-88318b84e529" providerId="AD" clId="Web-{DBB07061-CED5-BF9E-3A01-81A4D52231F8}" dt="2021-07-28T13:04:03.127" v="28"/>
          <ac:spMkLst>
            <pc:docMk/>
            <pc:sldMk cId="1019213676" sldId="674"/>
            <ac:spMk id="2" creationId="{F64105B5-9D62-47DC-B188-49E433423B7C}"/>
          </ac:spMkLst>
        </pc:spChg>
        <pc:spChg chg="add del mod">
          <ac:chgData name="Mark Herbert" userId="S::mark@colour-profiling.com::15902831-cc1d-4d1a-b05d-88318b84e529" providerId="AD" clId="Web-{DBB07061-CED5-BF9E-3A01-81A4D52231F8}" dt="2021-07-28T13:06:12.660" v="35"/>
          <ac:spMkLst>
            <pc:docMk/>
            <pc:sldMk cId="1019213676" sldId="674"/>
            <ac:spMk id="3" creationId="{7FAB364D-D451-4041-B1B7-D6815D31D899}"/>
          </ac:spMkLst>
        </pc:spChg>
        <pc:spChg chg="add">
          <ac:chgData name="Mark Herbert" userId="S::mark@colour-profiling.com::15902831-cc1d-4d1a-b05d-88318b84e529" providerId="AD" clId="Web-{DBB07061-CED5-BF9E-3A01-81A4D52231F8}" dt="2021-07-28T13:06:07.363" v="33"/>
          <ac:spMkLst>
            <pc:docMk/>
            <pc:sldMk cId="1019213676" sldId="674"/>
            <ac:spMk id="4" creationId="{084A1BBD-8830-478A-B141-760CD9F2E48B}"/>
          </ac:spMkLst>
        </pc:spChg>
        <pc:spChg chg="mod">
          <ac:chgData name="Mark Herbert" userId="S::mark@colour-profiling.com::15902831-cc1d-4d1a-b05d-88318b84e529" providerId="AD" clId="Web-{DBB07061-CED5-BF9E-3A01-81A4D52231F8}" dt="2021-07-28T13:24:52.162" v="74" actId="20577"/>
          <ac:spMkLst>
            <pc:docMk/>
            <pc:sldMk cId="1019213676" sldId="674"/>
            <ac:spMk id="31" creationId="{8955AFAE-8B41-9641-87D6-E2E8FDEDB518}"/>
          </ac:spMkLst>
        </pc:spChg>
        <pc:spChg chg="del">
          <ac:chgData name="Mark Herbert" userId="S::mark@colour-profiling.com::15902831-cc1d-4d1a-b05d-88318b84e529" providerId="AD" clId="Web-{DBB07061-CED5-BF9E-3A01-81A4D52231F8}" dt="2021-07-28T13:03:37.689" v="22"/>
          <ac:spMkLst>
            <pc:docMk/>
            <pc:sldMk cId="1019213676" sldId="674"/>
            <ac:spMk id="34" creationId="{310D046C-C45A-EF47-9D3E-AD7388CC69CB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2:35.597" v="99" actId="14100"/>
          <ac:spMkLst>
            <pc:docMk/>
            <pc:sldMk cId="1019213676" sldId="674"/>
            <ac:spMk id="37" creationId="{44B1457F-9511-4BC0-A551-E15706771AE4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2:27.238" v="97" actId="1076"/>
          <ac:spMkLst>
            <pc:docMk/>
            <pc:sldMk cId="1019213676" sldId="674"/>
            <ac:spMk id="38" creationId="{10E7F073-0A4F-4DBA-8FC5-5E5FB6620FBD}"/>
          </ac:spMkLst>
        </pc:spChg>
        <pc:spChg chg="del">
          <ac:chgData name="Mark Herbert" userId="S::mark@colour-profiling.com::15902831-cc1d-4d1a-b05d-88318b84e529" providerId="AD" clId="Web-{DBB07061-CED5-BF9E-3A01-81A4D52231F8}" dt="2021-07-28T13:06:06.957" v="32"/>
          <ac:spMkLst>
            <pc:docMk/>
            <pc:sldMk cId="1019213676" sldId="674"/>
            <ac:spMk id="45" creationId="{76652993-188C-EE46-84BB-AC8B945C3CD6}"/>
          </ac:spMkLst>
        </pc:spChg>
      </pc:sldChg>
      <pc:sldChg chg="addSp delSp modSp">
        <pc:chgData name="Mark Herbert" userId="S::mark@colour-profiling.com::15902831-cc1d-4d1a-b05d-88318b84e529" providerId="AD" clId="Web-{DBB07061-CED5-BF9E-3A01-81A4D52231F8}" dt="2021-07-28T14:12:19.378" v="96" actId="1076"/>
        <pc:sldMkLst>
          <pc:docMk/>
          <pc:sldMk cId="2650682862" sldId="675"/>
        </pc:sldMkLst>
        <pc:spChg chg="add">
          <ac:chgData name="Mark Herbert" userId="S::mark@colour-profiling.com::15902831-cc1d-4d1a-b05d-88318b84e529" providerId="AD" clId="Web-{DBB07061-CED5-BF9E-3A01-81A4D52231F8}" dt="2021-07-28T13:04:13.580" v="31"/>
          <ac:spMkLst>
            <pc:docMk/>
            <pc:sldMk cId="2650682862" sldId="675"/>
            <ac:spMk id="2" creationId="{A20543DE-9F01-4747-A40F-A04C8FF50462}"/>
          </ac:spMkLst>
        </pc:spChg>
        <pc:spChg chg="del">
          <ac:chgData name="Mark Herbert" userId="S::mark@colour-profiling.com::15902831-cc1d-4d1a-b05d-88318b84e529" providerId="AD" clId="Web-{DBB07061-CED5-BF9E-3A01-81A4D52231F8}" dt="2021-07-28T13:04:13.127" v="30"/>
          <ac:spMkLst>
            <pc:docMk/>
            <pc:sldMk cId="2650682862" sldId="675"/>
            <ac:spMk id="34" creationId="{8300516F-4504-B04B-BF42-6DCA1AEBBE61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2:19.378" v="96" actId="1076"/>
          <ac:spMkLst>
            <pc:docMk/>
            <pc:sldMk cId="2650682862" sldId="675"/>
            <ac:spMk id="36" creationId="{1CE73048-548D-4AE2-BC89-42E3F07E548B}"/>
          </ac:spMkLst>
        </pc:spChg>
      </pc:sldChg>
      <pc:sldChg chg="modSp addAnim modAnim">
        <pc:chgData name="Mark Herbert" userId="S::mark@colour-profiling.com::15902831-cc1d-4d1a-b05d-88318b84e529" providerId="AD" clId="Web-{DBB07061-CED5-BF9E-3A01-81A4D52231F8}" dt="2021-07-28T14:17:27.524" v="228"/>
        <pc:sldMkLst>
          <pc:docMk/>
          <pc:sldMk cId="2275607102" sldId="676"/>
        </pc:sldMkLst>
        <pc:spChg chg="mod">
          <ac:chgData name="Mark Herbert" userId="S::mark@colour-profiling.com::15902831-cc1d-4d1a-b05d-88318b84e529" providerId="AD" clId="Web-{DBB07061-CED5-BF9E-3A01-81A4D52231F8}" dt="2021-07-28T14:12:07.753" v="95" actId="20577"/>
          <ac:spMkLst>
            <pc:docMk/>
            <pc:sldMk cId="2275607102" sldId="676"/>
            <ac:spMk id="31" creationId="{90E067DB-220D-4E69-BA6E-488A509A0793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7:15.648" v="226" actId="20577"/>
          <ac:spMkLst>
            <pc:docMk/>
            <pc:sldMk cId="2275607102" sldId="676"/>
            <ac:spMk id="35" creationId="{297A2F5D-ECAD-46DE-8818-5BD07835A062}"/>
          </ac:spMkLst>
        </pc:spChg>
      </pc:sldChg>
    </pc:docChg>
  </pc:docChgLst>
  <pc:docChgLst>
    <pc:chgData name="Sian Dumas" userId="S::sian@colour-profiling.com::d0c18d62-381c-41a5-b8b8-aca3ffbb5dac" providerId="AD" clId="Web-{81327D38-BE3B-0BDE-A310-60A6E4CA3992}"/>
    <pc:docChg chg="modSld">
      <pc:chgData name="Sian Dumas" userId="S::sian@colour-profiling.com::d0c18d62-381c-41a5-b8b8-aca3ffbb5dac" providerId="AD" clId="Web-{81327D38-BE3B-0BDE-A310-60A6E4CA3992}" dt="2021-06-03T15:00:28.025" v="1036" actId="20577"/>
      <pc:docMkLst>
        <pc:docMk/>
      </pc:docMkLst>
      <pc:sldChg chg="modNotes">
        <pc:chgData name="Sian Dumas" userId="S::sian@colour-profiling.com::d0c18d62-381c-41a5-b8b8-aca3ffbb5dac" providerId="AD" clId="Web-{81327D38-BE3B-0BDE-A310-60A6E4CA3992}" dt="2021-06-03T14:12:28.783" v="552"/>
        <pc:sldMkLst>
          <pc:docMk/>
          <pc:sldMk cId="3539193389" sldId="371"/>
        </pc:sldMkLst>
      </pc:sldChg>
      <pc:sldChg chg="modNotes">
        <pc:chgData name="Sian Dumas" userId="S::sian@colour-profiling.com::d0c18d62-381c-41a5-b8b8-aca3ffbb5dac" providerId="AD" clId="Web-{81327D38-BE3B-0BDE-A310-60A6E4CA3992}" dt="2021-06-03T14:04:09.557" v="346"/>
        <pc:sldMkLst>
          <pc:docMk/>
          <pc:sldMk cId="3614979240" sldId="646"/>
        </pc:sldMkLst>
      </pc:sldChg>
      <pc:sldChg chg="modNotes">
        <pc:chgData name="Sian Dumas" userId="S::sian@colour-profiling.com::d0c18d62-381c-41a5-b8b8-aca3ffbb5dac" providerId="AD" clId="Web-{81327D38-BE3B-0BDE-A310-60A6E4CA3992}" dt="2021-06-03T13:47:12.778" v="200"/>
        <pc:sldMkLst>
          <pc:docMk/>
          <pc:sldMk cId="935371941" sldId="649"/>
        </pc:sldMkLst>
      </pc:sldChg>
      <pc:sldChg chg="modNotes">
        <pc:chgData name="Sian Dumas" userId="S::sian@colour-profiling.com::d0c18d62-381c-41a5-b8b8-aca3ffbb5dac" providerId="AD" clId="Web-{81327D38-BE3B-0BDE-A310-60A6E4CA3992}" dt="2021-06-03T14:19:37.632" v="900"/>
        <pc:sldMkLst>
          <pc:docMk/>
          <pc:sldMk cId="54815107" sldId="662"/>
        </pc:sldMkLst>
      </pc:sldChg>
      <pc:sldChg chg="modSp">
        <pc:chgData name="Sian Dumas" userId="S::sian@colour-profiling.com::d0c18d62-381c-41a5-b8b8-aca3ffbb5dac" providerId="AD" clId="Web-{81327D38-BE3B-0BDE-A310-60A6E4CA3992}" dt="2021-06-03T15:00:28.025" v="1036" actId="20577"/>
        <pc:sldMkLst>
          <pc:docMk/>
          <pc:sldMk cId="1007006204" sldId="663"/>
        </pc:sldMkLst>
        <pc:spChg chg="mod">
          <ac:chgData name="Sian Dumas" userId="S::sian@colour-profiling.com::d0c18d62-381c-41a5-b8b8-aca3ffbb5dac" providerId="AD" clId="Web-{81327D38-BE3B-0BDE-A310-60A6E4CA3992}" dt="2021-06-03T15:00:28.025" v="1036" actId="20577"/>
          <ac:spMkLst>
            <pc:docMk/>
            <pc:sldMk cId="1007006204" sldId="663"/>
            <ac:spMk id="6" creationId="{1954D640-A50A-4C68-8FD3-919BBE8F5318}"/>
          </ac:spMkLst>
        </pc:spChg>
      </pc:sldChg>
    </pc:docChg>
  </pc:docChgLst>
  <pc:docChgLst>
    <pc:chgData name="Mark Herbert" userId="S::mark@colour-profiling.com::15902831-cc1d-4d1a-b05d-88318b84e529" providerId="AD" clId="Web-{B93EA871-FEAF-4053-239E-7BEB2C93FD39}"/>
    <pc:docChg chg="addSld delSld modSld sldOrd">
      <pc:chgData name="Mark Herbert" userId="S::mark@colour-profiling.com::15902831-cc1d-4d1a-b05d-88318b84e529" providerId="AD" clId="Web-{B93EA871-FEAF-4053-239E-7BEB2C93FD39}" dt="2021-08-25T11:56:47.478" v="122" actId="20577"/>
      <pc:docMkLst>
        <pc:docMk/>
      </pc:docMkLst>
      <pc:sldChg chg="modSp">
        <pc:chgData name="Mark Herbert" userId="S::mark@colour-profiling.com::15902831-cc1d-4d1a-b05d-88318b84e529" providerId="AD" clId="Web-{B93EA871-FEAF-4053-239E-7BEB2C93FD39}" dt="2021-08-25T11:56:47.478" v="122" actId="20577"/>
        <pc:sldMkLst>
          <pc:docMk/>
          <pc:sldMk cId="4018422158" sldId="640"/>
        </pc:sldMkLst>
        <pc:spChg chg="mod">
          <ac:chgData name="Mark Herbert" userId="S::mark@colour-profiling.com::15902831-cc1d-4d1a-b05d-88318b84e529" providerId="AD" clId="Web-{B93EA871-FEAF-4053-239E-7BEB2C93FD39}" dt="2021-08-25T11:56:47.478" v="122" actId="20577"/>
          <ac:spMkLst>
            <pc:docMk/>
            <pc:sldMk cId="4018422158" sldId="640"/>
            <ac:spMk id="5" creationId="{540C2F52-C418-8542-85C4-838CC7624AE0}"/>
          </ac:spMkLst>
        </pc:spChg>
      </pc:sldChg>
      <pc:sldChg chg="modSp">
        <pc:chgData name="Mark Herbert" userId="S::mark@colour-profiling.com::15902831-cc1d-4d1a-b05d-88318b84e529" providerId="AD" clId="Web-{B93EA871-FEAF-4053-239E-7BEB2C93FD39}" dt="2021-08-25T11:54:15.101" v="52" actId="20577"/>
        <pc:sldMkLst>
          <pc:docMk/>
          <pc:sldMk cId="1007006204" sldId="663"/>
        </pc:sldMkLst>
        <pc:spChg chg="mod">
          <ac:chgData name="Mark Herbert" userId="S::mark@colour-profiling.com::15902831-cc1d-4d1a-b05d-88318b84e529" providerId="AD" clId="Web-{B93EA871-FEAF-4053-239E-7BEB2C93FD39}" dt="2021-08-25T11:54:15.101" v="52" actId="20577"/>
          <ac:spMkLst>
            <pc:docMk/>
            <pc:sldMk cId="1007006204" sldId="663"/>
            <ac:spMk id="6" creationId="{1954D640-A50A-4C68-8FD3-919BBE8F5318}"/>
          </ac:spMkLst>
        </pc:spChg>
      </pc:sldChg>
      <pc:sldChg chg="del">
        <pc:chgData name="Mark Herbert" userId="S::mark@colour-profiling.com::15902831-cc1d-4d1a-b05d-88318b84e529" providerId="AD" clId="Web-{B93EA871-FEAF-4053-239E-7BEB2C93FD39}" dt="2021-08-25T11:52:27.881" v="0"/>
        <pc:sldMkLst>
          <pc:docMk/>
          <pc:sldMk cId="2110399779" sldId="673"/>
        </pc:sldMkLst>
      </pc:sldChg>
      <pc:sldChg chg="delSp modSp add ord replId">
        <pc:chgData name="Mark Herbert" userId="S::mark@colour-profiling.com::15902831-cc1d-4d1a-b05d-88318b84e529" providerId="AD" clId="Web-{B93EA871-FEAF-4053-239E-7BEB2C93FD39}" dt="2021-08-25T11:56:25.915" v="120" actId="1076"/>
        <pc:sldMkLst>
          <pc:docMk/>
          <pc:sldMk cId="2345848092" sldId="677"/>
        </pc:sldMkLst>
        <pc:spChg chg="mod">
          <ac:chgData name="Mark Herbert" userId="S::mark@colour-profiling.com::15902831-cc1d-4d1a-b05d-88318b84e529" providerId="AD" clId="Web-{B93EA871-FEAF-4053-239E-7BEB2C93FD39}" dt="2021-08-25T11:56:25.915" v="120" actId="1076"/>
          <ac:spMkLst>
            <pc:docMk/>
            <pc:sldMk cId="2345848092" sldId="677"/>
            <ac:spMk id="4" creationId="{EB3311F6-DE34-F24C-A881-1D68E1A0C5BB}"/>
          </ac:spMkLst>
        </pc:spChg>
        <pc:spChg chg="del">
          <ac:chgData name="Mark Herbert" userId="S::mark@colour-profiling.com::15902831-cc1d-4d1a-b05d-88318b84e529" providerId="AD" clId="Web-{B93EA871-FEAF-4053-239E-7BEB2C93FD39}" dt="2021-08-25T11:56:07.181" v="113"/>
          <ac:spMkLst>
            <pc:docMk/>
            <pc:sldMk cId="2345848092" sldId="677"/>
            <ac:spMk id="28" creationId="{2D11BD99-B502-9F4A-B08F-0DF5A209CA4F}"/>
          </ac:spMkLst>
        </pc:spChg>
        <pc:spChg chg="del">
          <ac:chgData name="Mark Herbert" userId="S::mark@colour-profiling.com::15902831-cc1d-4d1a-b05d-88318b84e529" providerId="AD" clId="Web-{B93EA871-FEAF-4053-239E-7BEB2C93FD39}" dt="2021-08-25T11:56:07.181" v="112"/>
          <ac:spMkLst>
            <pc:docMk/>
            <pc:sldMk cId="2345848092" sldId="677"/>
            <ac:spMk id="29" creationId="{A5AFB873-377C-624D-A340-E8E3DAA7418D}"/>
          </ac:spMkLst>
        </pc:spChg>
        <pc:spChg chg="del">
          <ac:chgData name="Mark Herbert" userId="S::mark@colour-profiling.com::15902831-cc1d-4d1a-b05d-88318b84e529" providerId="AD" clId="Web-{B93EA871-FEAF-4053-239E-7BEB2C93FD39}" dt="2021-08-25T11:56:07.181" v="111"/>
          <ac:spMkLst>
            <pc:docMk/>
            <pc:sldMk cId="2345848092" sldId="677"/>
            <ac:spMk id="30" creationId="{6684160A-E194-8044-ADD6-449711424E82}"/>
          </ac:spMkLst>
        </pc:spChg>
        <pc:spChg chg="del">
          <ac:chgData name="Mark Herbert" userId="S::mark@colour-profiling.com::15902831-cc1d-4d1a-b05d-88318b84e529" providerId="AD" clId="Web-{B93EA871-FEAF-4053-239E-7BEB2C93FD39}" dt="2021-08-25T11:56:07.181" v="110"/>
          <ac:spMkLst>
            <pc:docMk/>
            <pc:sldMk cId="2345848092" sldId="677"/>
            <ac:spMk id="31" creationId="{1780B556-1151-5B47-A554-B631CB9195AE}"/>
          </ac:spMkLst>
        </pc:spChg>
        <pc:picChg chg="del">
          <ac:chgData name="Mark Herbert" userId="S::mark@colour-profiling.com::15902831-cc1d-4d1a-b05d-88318b84e529" providerId="AD" clId="Web-{B93EA871-FEAF-4053-239E-7BEB2C93FD39}" dt="2021-08-25T11:56:07.181" v="114"/>
          <ac:picMkLst>
            <pc:docMk/>
            <pc:sldMk cId="2345848092" sldId="677"/>
            <ac:picMk id="18" creationId="{215A8753-C8FA-C844-B81E-8CA5C0BAF1DA}"/>
          </ac:picMkLst>
        </pc:picChg>
      </pc:sldChg>
    </pc:docChg>
  </pc:docChgLst>
  <pc:docChgLst>
    <pc:chgData name="Mark Herbert" userId="S::mark@colour-profiling.com::15902831-cc1d-4d1a-b05d-88318b84e529" providerId="AD" clId="Web-{F6D41741-5F1A-E516-D648-2395AF46A424}"/>
    <pc:docChg chg="modSld">
      <pc:chgData name="Mark Herbert" userId="S::mark@colour-profiling.com::15902831-cc1d-4d1a-b05d-88318b84e529" providerId="AD" clId="Web-{F6D41741-5F1A-E516-D648-2395AF46A424}" dt="2021-06-03T13:38:18.535" v="165" actId="20577"/>
      <pc:docMkLst>
        <pc:docMk/>
      </pc:docMkLst>
      <pc:sldChg chg="addSp delSp modSp addAnim delAnim modAnim">
        <pc:chgData name="Mark Herbert" userId="S::mark@colour-profiling.com::15902831-cc1d-4d1a-b05d-88318b84e529" providerId="AD" clId="Web-{F6D41741-5F1A-E516-D648-2395AF46A424}" dt="2021-06-03T13:38:18.535" v="165" actId="20577"/>
        <pc:sldMkLst>
          <pc:docMk/>
          <pc:sldMk cId="4057260757" sldId="648"/>
        </pc:sldMkLst>
        <pc:spChg chg="mod">
          <ac:chgData name="Mark Herbert" userId="S::mark@colour-profiling.com::15902831-cc1d-4d1a-b05d-88318b84e529" providerId="AD" clId="Web-{F6D41741-5F1A-E516-D648-2395AF46A424}" dt="2021-06-03T13:38:18.535" v="165" actId="20577"/>
          <ac:spMkLst>
            <pc:docMk/>
            <pc:sldMk cId="4057260757" sldId="648"/>
            <ac:spMk id="2" creationId="{76753ACB-1346-FF4E-8584-2D903DC22693}"/>
          </ac:spMkLst>
        </pc:spChg>
        <pc:spChg chg="mod">
          <ac:chgData name="Mark Herbert" userId="S::mark@colour-profiling.com::15902831-cc1d-4d1a-b05d-88318b84e529" providerId="AD" clId="Web-{F6D41741-5F1A-E516-D648-2395AF46A424}" dt="2021-06-03T13:36:08.814" v="57" actId="20577"/>
          <ac:spMkLst>
            <pc:docMk/>
            <pc:sldMk cId="4057260757" sldId="648"/>
            <ac:spMk id="3" creationId="{E992A3F3-D8E7-6D49-AACA-EDE230592294}"/>
          </ac:spMkLst>
        </pc:spChg>
        <pc:spChg chg="add del mod">
          <ac:chgData name="Mark Herbert" userId="S::mark@colour-profiling.com::15902831-cc1d-4d1a-b05d-88318b84e529" providerId="AD" clId="Web-{F6D41741-5F1A-E516-D648-2395AF46A424}" dt="2021-06-03T13:38:11.066" v="163"/>
          <ac:spMkLst>
            <pc:docMk/>
            <pc:sldMk cId="4057260757" sldId="648"/>
            <ac:spMk id="6" creationId="{675AAA4E-A3F4-4242-8DDB-758A13282AB2}"/>
          </ac:spMkLst>
        </pc:spChg>
        <pc:spChg chg="add mod">
          <ac:chgData name="Mark Herbert" userId="S::mark@colour-profiling.com::15902831-cc1d-4d1a-b05d-88318b84e529" providerId="AD" clId="Web-{F6D41741-5F1A-E516-D648-2395AF46A424}" dt="2021-06-03T13:38:08.769" v="162" actId="20577"/>
          <ac:spMkLst>
            <pc:docMk/>
            <pc:sldMk cId="4057260757" sldId="648"/>
            <ac:spMk id="7" creationId="{743CF9CF-C151-4C5C-B266-C8BEB4003544}"/>
          </ac:spMkLst>
        </pc:spChg>
        <pc:spChg chg="mod">
          <ac:chgData name="Mark Herbert" userId="S::mark@colour-profiling.com::15902831-cc1d-4d1a-b05d-88318b84e529" providerId="AD" clId="Web-{F6D41741-5F1A-E516-D648-2395AF46A424}" dt="2021-06-03T13:37:07.346" v="117" actId="20577"/>
          <ac:spMkLst>
            <pc:docMk/>
            <pc:sldMk cId="4057260757" sldId="648"/>
            <ac:spMk id="9" creationId="{4696EA43-0C97-FE42-B8F4-E71A5A3DF786}"/>
          </ac:spMkLst>
        </pc:spChg>
        <pc:picChg chg="mod">
          <ac:chgData name="Mark Herbert" userId="S::mark@colour-profiling.com::15902831-cc1d-4d1a-b05d-88318b84e529" providerId="AD" clId="Web-{F6D41741-5F1A-E516-D648-2395AF46A424}" dt="2021-06-03T13:35:03.344" v="9" actId="1076"/>
          <ac:picMkLst>
            <pc:docMk/>
            <pc:sldMk cId="4057260757" sldId="648"/>
            <ac:picMk id="5" creationId="{06D7F1AE-21ED-BD40-B3F2-2D00FEFA05A8}"/>
          </ac:picMkLst>
        </pc:picChg>
        <pc:picChg chg="mod">
          <ac:chgData name="Mark Herbert" userId="S::mark@colour-profiling.com::15902831-cc1d-4d1a-b05d-88318b84e529" providerId="AD" clId="Web-{F6D41741-5F1A-E516-D648-2395AF46A424}" dt="2021-06-03T13:37:11.471" v="118" actId="1076"/>
          <ac:picMkLst>
            <pc:docMk/>
            <pc:sldMk cId="4057260757" sldId="648"/>
            <ac:picMk id="8" creationId="{2C571860-1FF7-434A-9692-FC5402947126}"/>
          </ac:picMkLst>
        </pc:picChg>
      </pc:sldChg>
    </pc:docChg>
  </pc:docChgLst>
  <pc:docChgLst>
    <pc:chgData name="Mark Herbert" userId="S::mark@colour-profiling.com::15902831-cc1d-4d1a-b05d-88318b84e529" providerId="AD" clId="Web-{610B9619-98FB-515C-A796-50BB6045C3FB}"/>
    <pc:docChg chg="delSld modSld sldOrd">
      <pc:chgData name="Mark Herbert" userId="S::mark@colour-profiling.com::15902831-cc1d-4d1a-b05d-88318b84e529" providerId="AD" clId="Web-{610B9619-98FB-515C-A796-50BB6045C3FB}" dt="2021-07-28T12:55:28.119" v="301"/>
      <pc:docMkLst>
        <pc:docMk/>
      </pc:docMkLst>
      <pc:sldChg chg="modSp del mod ord modShow">
        <pc:chgData name="Mark Herbert" userId="S::mark@colour-profiling.com::15902831-cc1d-4d1a-b05d-88318b84e529" providerId="AD" clId="Web-{610B9619-98FB-515C-A796-50BB6045C3FB}" dt="2021-07-28T12:54:09.008" v="292"/>
        <pc:sldMkLst>
          <pc:docMk/>
          <pc:sldMk cId="728243206" sldId="633"/>
        </pc:sldMkLst>
        <pc:spChg chg="mod">
          <ac:chgData name="Mark Herbert" userId="S::mark@colour-profiling.com::15902831-cc1d-4d1a-b05d-88318b84e529" providerId="AD" clId="Web-{610B9619-98FB-515C-A796-50BB6045C3FB}" dt="2021-07-28T12:36:28.140" v="11" actId="1076"/>
          <ac:spMkLst>
            <pc:docMk/>
            <pc:sldMk cId="728243206" sldId="633"/>
            <ac:spMk id="15" creationId="{E3984C13-3D08-6347-BD31-8C359DD4637D}"/>
          </ac:spMkLst>
        </pc:spChg>
        <pc:picChg chg="mod">
          <ac:chgData name="Mark Herbert" userId="S::mark@colour-profiling.com::15902831-cc1d-4d1a-b05d-88318b84e529" providerId="AD" clId="Web-{610B9619-98FB-515C-A796-50BB6045C3FB}" dt="2021-07-28T12:38:56.018" v="55" actId="1076"/>
          <ac:picMkLst>
            <pc:docMk/>
            <pc:sldMk cId="728243206" sldId="633"/>
            <ac:picMk id="23" creationId="{B77AFE4A-F756-FE45-909A-AA654C0EDF11}"/>
          </ac:picMkLst>
        </pc:picChg>
      </pc:sldChg>
      <pc:sldChg chg="addSp delSp modSp addAnim delAnim modAnim">
        <pc:chgData name="Mark Herbert" userId="S::mark@colour-profiling.com::15902831-cc1d-4d1a-b05d-88318b84e529" providerId="AD" clId="Web-{610B9619-98FB-515C-A796-50BB6045C3FB}" dt="2021-07-28T12:55:28.119" v="301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610B9619-98FB-515C-A796-50BB6045C3FB}" dt="2021-07-28T12:44:20.995" v="186" actId="1076"/>
          <ac:spMkLst>
            <pc:docMk/>
            <pc:sldMk cId="3803648285" sldId="672"/>
            <ac:spMk id="22" creationId="{624014C4-50F6-4680-93BE-8DE97EEF7389}"/>
          </ac:spMkLst>
        </pc:spChg>
        <pc:spChg chg="add del mod">
          <ac:chgData name="Mark Herbert" userId="S::mark@colour-profiling.com::15902831-cc1d-4d1a-b05d-88318b84e529" providerId="AD" clId="Web-{610B9619-98FB-515C-A796-50BB6045C3FB}" dt="2021-07-28T12:42:42.180" v="116" actId="1076"/>
          <ac:spMkLst>
            <pc:docMk/>
            <pc:sldMk cId="3803648285" sldId="672"/>
            <ac:spMk id="42" creationId="{D53D507C-58CA-E54A-8F6A-203DDD9C0A6F}"/>
          </ac:spMkLst>
        </pc:spChg>
        <pc:spChg chg="mod">
          <ac:chgData name="Mark Herbert" userId="S::mark@colour-profiling.com::15902831-cc1d-4d1a-b05d-88318b84e529" providerId="AD" clId="Web-{610B9619-98FB-515C-A796-50BB6045C3FB}" dt="2021-07-28T12:43:21.571" v="151" actId="20577"/>
          <ac:spMkLst>
            <pc:docMk/>
            <pc:sldMk cId="3803648285" sldId="672"/>
            <ac:spMk id="43" creationId="{EBC3BBD3-8ED1-244D-B20C-08CE51863443}"/>
          </ac:spMkLst>
        </pc:spChg>
        <pc:spChg chg="mod">
          <ac:chgData name="Mark Herbert" userId="S::mark@colour-profiling.com::15902831-cc1d-4d1a-b05d-88318b84e529" providerId="AD" clId="Web-{610B9619-98FB-515C-A796-50BB6045C3FB}" dt="2021-07-28T12:42:36.101" v="115" actId="1076"/>
          <ac:spMkLst>
            <pc:docMk/>
            <pc:sldMk cId="3803648285" sldId="672"/>
            <ac:spMk id="44" creationId="{43D7CA0E-D8FA-0541-BB7D-BB90491DDA3B}"/>
          </ac:spMkLst>
        </pc:spChg>
        <pc:spChg chg="mod">
          <ac:chgData name="Mark Herbert" userId="S::mark@colour-profiling.com::15902831-cc1d-4d1a-b05d-88318b84e529" providerId="AD" clId="Web-{610B9619-98FB-515C-A796-50BB6045C3FB}" dt="2021-07-28T12:53:53.429" v="291" actId="1076"/>
          <ac:spMkLst>
            <pc:docMk/>
            <pc:sldMk cId="3803648285" sldId="672"/>
            <ac:spMk id="45" creationId="{76652993-188C-EE46-84BB-AC8B945C3CD6}"/>
          </ac:spMkLst>
        </pc:spChg>
        <pc:grpChg chg="add">
          <ac:chgData name="Mark Herbert" userId="S::mark@colour-profiling.com::15902831-cc1d-4d1a-b05d-88318b84e529" providerId="AD" clId="Web-{610B9619-98FB-515C-A796-50BB6045C3FB}" dt="2021-07-28T12:54:56.478" v="293"/>
          <ac:grpSpMkLst>
            <pc:docMk/>
            <pc:sldMk cId="3803648285" sldId="672"/>
            <ac:grpSpMk id="2" creationId="{8C8D16B7-84AB-4D42-A1FC-FF4F5150F298}"/>
          </ac:grpSpMkLst>
        </pc:grpChg>
        <pc:grpChg chg="add">
          <ac:chgData name="Mark Herbert" userId="S::mark@colour-profiling.com::15902831-cc1d-4d1a-b05d-88318b84e529" providerId="AD" clId="Web-{610B9619-98FB-515C-A796-50BB6045C3FB}" dt="2021-07-28T12:55:04.853" v="294"/>
          <ac:grpSpMkLst>
            <pc:docMk/>
            <pc:sldMk cId="3803648285" sldId="672"/>
            <ac:grpSpMk id="3" creationId="{80D174F5-20DE-48E7-A3AE-8E6E93E0196F}"/>
          </ac:grpSpMkLst>
        </pc:grpChg>
        <pc:grpChg chg="add">
          <ac:chgData name="Mark Herbert" userId="S::mark@colour-profiling.com::15902831-cc1d-4d1a-b05d-88318b84e529" providerId="AD" clId="Web-{610B9619-98FB-515C-A796-50BB6045C3FB}" dt="2021-07-28T12:55:11.087" v="295"/>
          <ac:grpSpMkLst>
            <pc:docMk/>
            <pc:sldMk cId="3803648285" sldId="672"/>
            <ac:grpSpMk id="4" creationId="{F4E1B92F-1B22-42BD-812E-C12395AC41B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CC4-6B2E-4AA6-995A-73A82D540AF2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16945-A020-4BBC-96FF-FC4011206E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615988" y="58666063"/>
            <a:ext cx="281376438" cy="15827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72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cs typeface="Calibri"/>
              </a:rPr>
              <a:t>Groups can be whole, small or pairs, according to size of team and time allocation for this task.</a:t>
            </a:r>
            <a:endParaRPr lang="en-US" dirty="0">
              <a:cs typeface="Calibri"/>
            </a:endParaRPr>
          </a:p>
          <a:p>
            <a:endParaRPr lang="en-US" i="1">
              <a:cs typeface="Calibri"/>
            </a:endParaRPr>
          </a:p>
          <a:p>
            <a:r>
              <a:rPr lang="en-US" i="1" dirty="0">
                <a:cs typeface="Calibri"/>
              </a:rPr>
              <a:t>Optional activity if appropriate to the team and if time allows</a:t>
            </a:r>
            <a:endParaRPr lang="en-US" dirty="0">
              <a:cs typeface="Calibri"/>
            </a:endParaRPr>
          </a:p>
          <a:p>
            <a:endParaRPr lang="en-US" i="1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Each attendee has enough post-it notes for 1 for each person in the room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Each person uses 1 post-it per person and writes one thing they value about that person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When complete, the post-its can be handed to each other 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Discuss the impact of the exercise as a team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1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Exercise to work through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14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Invite discussion</a:t>
            </a:r>
            <a:endParaRPr lang="en-US" i="1" dirty="0">
              <a:cs typeface="Calibri"/>
            </a:endParaRPr>
          </a:p>
          <a:p>
            <a:r>
              <a:rPr lang="en-US" dirty="0">
                <a:cs typeface="Calibri"/>
              </a:rPr>
              <a:t>Looking at your core and potential flex graph, are their </a:t>
            </a:r>
            <a:r>
              <a:rPr lang="en-US" dirty="0" err="1">
                <a:cs typeface="Calibri"/>
              </a:rPr>
              <a:t>colour</a:t>
            </a:r>
            <a:r>
              <a:rPr lang="en-US" dirty="0">
                <a:cs typeface="Calibri"/>
              </a:rPr>
              <a:t> preferences your team members could flex into that would be of benefit, that are currently not as visible as they could be?</a:t>
            </a:r>
          </a:p>
          <a:p>
            <a:endParaRPr lang="en-US">
              <a:cs typeface="Calibri"/>
            </a:endParaRPr>
          </a:p>
          <a:p>
            <a:r>
              <a:rPr lang="en-US" i="1" dirty="0">
                <a:cs typeface="Calibri"/>
              </a:rPr>
              <a:t>NB. The main team wheel highlights the top two </a:t>
            </a:r>
            <a:r>
              <a:rPr lang="en-US" i="1" dirty="0" err="1">
                <a:cs typeface="Calibri"/>
              </a:rPr>
              <a:t>colours</a:t>
            </a:r>
            <a:r>
              <a:rPr lang="en-US" i="1" dirty="0">
                <a:cs typeface="Calibri"/>
              </a:rPr>
              <a:t> but there are likely to be other </a:t>
            </a:r>
            <a:r>
              <a:rPr lang="en-US" i="1" dirty="0" err="1">
                <a:cs typeface="Calibri"/>
              </a:rPr>
              <a:t>colour</a:t>
            </a:r>
            <a:r>
              <a:rPr lang="en-US" i="1" dirty="0">
                <a:cs typeface="Calibri"/>
              </a:rPr>
              <a:t> strengths to be found in the Team </a:t>
            </a:r>
            <a:r>
              <a:rPr lang="en-US" i="1" dirty="0" err="1">
                <a:cs typeface="Calibri"/>
              </a:rPr>
              <a:t>Colour</a:t>
            </a:r>
            <a:r>
              <a:rPr lang="en-US" i="1" dirty="0">
                <a:cs typeface="Calibri"/>
              </a:rPr>
              <a:t> Balance graph and Core Preference and Potential Flex wheel.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49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individually, with the project in mind, write down questions each </a:t>
            </a:r>
            <a:r>
              <a:rPr lang="en-US" dirty="0" err="1"/>
              <a:t>colour</a:t>
            </a:r>
            <a:r>
              <a:rPr lang="en-US" dirty="0"/>
              <a:t> preference are likely to ask.</a:t>
            </a:r>
            <a:endParaRPr lang="en-US" dirty="0">
              <a:cs typeface="Calibri"/>
            </a:endParaRPr>
          </a:p>
          <a:p>
            <a:endParaRPr lang="en-US" i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36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Reveal C-me version of potential </a:t>
            </a:r>
            <a:r>
              <a:rPr lang="en-US" i="1" dirty="0" err="1"/>
              <a:t>colour</a:t>
            </a:r>
            <a:r>
              <a:rPr lang="en-US" i="1" dirty="0"/>
              <a:t> positioning for each of the 4 principle quadrants</a:t>
            </a:r>
          </a:p>
          <a:p>
            <a:endParaRPr lang="en-US" i="1" dirty="0">
              <a:cs typeface="Calibri"/>
            </a:endParaRPr>
          </a:p>
          <a:p>
            <a:r>
              <a:rPr lang="en-US" i="1" dirty="0"/>
              <a:t>If time invite comments/suggestions on blended </a:t>
            </a:r>
            <a:r>
              <a:rPr lang="en-US" i="1" dirty="0" err="1"/>
              <a:t>colours</a:t>
            </a:r>
            <a:r>
              <a:rPr lang="en-US" i="1" dirty="0"/>
              <a:t> between those quadrants.</a:t>
            </a:r>
            <a:endParaRPr lang="en-US" i="1" dirty="0">
              <a:cs typeface="Calibri"/>
            </a:endParaRPr>
          </a:p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68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Animated with 4 main quadrants first and then each </a:t>
            </a:r>
            <a:r>
              <a:rPr lang="en-US" i="1" err="1"/>
              <a:t>colour</a:t>
            </a:r>
            <a:r>
              <a:rPr lang="en-US" i="1"/>
              <a:t> blend between those.</a:t>
            </a:r>
            <a:endParaRPr lang="en-US" i="1">
              <a:cs typeface="Calibri"/>
            </a:endParaRPr>
          </a:p>
          <a:p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What are the questions YOU tend </a:t>
            </a:r>
            <a:r>
              <a:rPr lang="en-US" u="sng"/>
              <a:t>not</a:t>
            </a:r>
            <a:r>
              <a:rPr lang="en-US"/>
              <a:t> to ask? (related to your lowest </a:t>
            </a:r>
            <a:r>
              <a:rPr lang="en-US" err="1"/>
              <a:t>colours</a:t>
            </a:r>
            <a:r>
              <a:rPr lang="en-US"/>
              <a:t>?) 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Who DOES ask those questions?  How does that help the overall strategy?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Are there any questions you tend to miss as a team?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19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i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57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VVMM model is a helpful and holistic way to view strategy planning through the lens of all 4 </a:t>
            </a:r>
            <a:r>
              <a:rPr lang="en-US" err="1">
                <a:cs typeface="Calibri"/>
              </a:rPr>
              <a:t>colours</a:t>
            </a:r>
            <a:r>
              <a:rPr lang="en-US">
                <a:cs typeface="Calibri"/>
              </a:rPr>
              <a:t>.</a:t>
            </a:r>
          </a:p>
          <a:p>
            <a:endParaRPr lang="en-US"/>
          </a:p>
          <a:p>
            <a:r>
              <a:rPr lang="en-US" i="1"/>
              <a:t>Click through the animations</a:t>
            </a:r>
            <a:endParaRPr lang="en-US"/>
          </a:p>
          <a:p>
            <a:r>
              <a:rPr lang="en-US">
                <a:cs typeface="Calibri"/>
              </a:rPr>
              <a:t>All of the VVMM sections are interconnected and ideally,</a:t>
            </a:r>
            <a:r>
              <a:rPr lang="en-US"/>
              <a:t> when it comes to strategy</a:t>
            </a:r>
            <a:r>
              <a:rPr lang="en-US">
                <a:cs typeface="Calibri"/>
              </a:rPr>
              <a:t>, we have all 4 in balance.</a:t>
            </a:r>
            <a:endParaRPr lang="en-US" i="1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NB.  Each section is not just for individuals' </a:t>
            </a:r>
            <a:r>
              <a:rPr lang="en-US" err="1">
                <a:cs typeface="Calibri"/>
              </a:rPr>
              <a:t>colour</a:t>
            </a:r>
            <a:r>
              <a:rPr lang="en-US">
                <a:cs typeface="Calibri"/>
              </a:rPr>
              <a:t> preference but that </a:t>
            </a:r>
            <a:r>
              <a:rPr lang="en-US" err="1">
                <a:cs typeface="Calibri"/>
              </a:rPr>
              <a:t>colour</a:t>
            </a:r>
            <a:r>
              <a:rPr lang="en-US">
                <a:cs typeface="Calibri"/>
              </a:rPr>
              <a:t> is more likely to make that section of VVMM it's natural focus</a:t>
            </a:r>
          </a:p>
          <a:p>
            <a:endParaRPr lang="en-US"/>
          </a:p>
          <a:p>
            <a:r>
              <a:rPr lang="en-US" i="1"/>
              <a:t>Discussion questions to unpack the 4 elements of the model:</a:t>
            </a:r>
            <a:endParaRPr lang="en-US" i="1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Where is your team clearer?  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Naturally strongest? 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Spending most time?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13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different parts of VVMM impact each other. The correlation between them encourages us not to think in binary terms in terms of strategy.</a:t>
            </a:r>
            <a:endParaRPr lang="en-US" dirty="0"/>
          </a:p>
          <a:p>
            <a:endParaRPr lang="en-US">
              <a:cs typeface="Calibri"/>
            </a:endParaRPr>
          </a:p>
          <a:p>
            <a:r>
              <a:rPr lang="en-US" i="1" dirty="0"/>
              <a:t>Animated with wheel and 4 </a:t>
            </a:r>
            <a:r>
              <a:rPr lang="en-US" i="1" dirty="0" err="1"/>
              <a:t>colour</a:t>
            </a:r>
            <a:r>
              <a:rPr lang="en-US" i="1" dirty="0"/>
              <a:t> boxes on 1st click.  Then bottom statement, top statement, left statement and finally right statement.</a:t>
            </a:r>
            <a:endParaRPr lang="en-US" dirty="0"/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Additional information to aid understanding: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Values shape Vision – Values underpin the Vision and bring tone and sense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Vision affirms Values – Vision is the outworking of the Values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Mission directs Milestones – Mission is the destination for the Milestones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Milestones progress Mission – Milestones are markers of achievement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route to achieving the Mission 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Milestones quantify Values – Milestones can be measurables of less tangible Values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Values qualify Milestones – Values bring purpose and potentially accountability to the actions performed in the Milestones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Mission achieves Vision – Mission is the key strategy(or strategies) or aim(s) that helps fulfill the wider Vision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Vision directs Mission – Vision is the bigger picture that shapes the key elements of the Mission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8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615988" y="58666063"/>
            <a:ext cx="281376438" cy="15827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b="0">
              <a:solidFill>
                <a:srgbClr val="0070C0"/>
              </a:solidFill>
              <a:latin typeface="Franklin Gothic Medium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23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There is correlation between Mission and Values across the wheel too.</a:t>
            </a:r>
            <a:endParaRPr lang="en-US"/>
          </a:p>
          <a:p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Mission delivers Values – Mission brings practical action to the outworking of the Values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Values bring purpose to Mission – Values underpin the Mission and bring accountability for the less measurables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091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correlation between Milestones and Vision across the wheel too</a:t>
            </a:r>
          </a:p>
          <a:p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Milestones measure the Vision – Milestones are the measurable stepping stones to get to the bigger Vision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Vision inspires Milestones – Vision is the bigger picture of possibility and Milestones are the detailed markers of how the Vision is achieved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08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cs typeface="Calibri"/>
              </a:rPr>
              <a:t>Animated 3 questions – 1 for whole team and 2 &amp;3 for individuals</a:t>
            </a:r>
            <a:endParaRPr lang="en-US">
              <a:cs typeface="Calibri"/>
            </a:endParaRPr>
          </a:p>
          <a:p>
            <a:r>
              <a:rPr lang="en-US" i="1">
                <a:cs typeface="Calibri"/>
              </a:rPr>
              <a:t>Allow for open discussion for differences in the team in how they respond to different elements of VVMM</a:t>
            </a:r>
          </a:p>
          <a:p>
            <a:endParaRPr lang="en-US" i="1">
              <a:cs typeface="Calibri"/>
            </a:endParaRPr>
          </a:p>
          <a:p>
            <a:r>
              <a:rPr lang="en-US">
                <a:cs typeface="Calibri"/>
              </a:rPr>
              <a:t>Key message:  All working in harmony brings best cohesion and strategy.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57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Share this example slide</a:t>
            </a:r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095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Give time to the team to work through each of the 4 boxes, outlining some possible responses to each of the 4 boxes for their own situation</a:t>
            </a:r>
          </a:p>
          <a:p>
            <a:endParaRPr lang="en-US" i="1">
              <a:cs typeface="Calibri"/>
            </a:endParaRPr>
          </a:p>
          <a:p>
            <a:r>
              <a:rPr lang="en-US" i="1" dirty="0">
                <a:cs typeface="Calibri"/>
              </a:rPr>
              <a:t>NB.  One section of VVMM may be weaker or less defined than another.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1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58738" y="84916963"/>
            <a:ext cx="407277888" cy="22909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Opportunity for TEAM Reflection – vital to help embed the learning from this workshop in a collective way.</a:t>
            </a:r>
            <a:endParaRPr lang="en-US"/>
          </a:p>
          <a:p>
            <a:endParaRPr lang="en-US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/>
              <a:t>STOP/START/CONTINUE: </a:t>
            </a:r>
            <a:r>
              <a:rPr lang="en-GB"/>
              <a:t>a helpful structure for reflection.</a:t>
            </a:r>
            <a:endParaRPr lang="en-GB">
              <a:cs typeface="Calibri"/>
            </a:endParaRPr>
          </a:p>
          <a:p>
            <a:endParaRPr lang="en-GB" b="1" i="0">
              <a:cs typeface="Calibri"/>
            </a:endParaRPr>
          </a:p>
          <a:p>
            <a:endParaRPr lang="en-GB" b="1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C me Company Overview</a:t>
            </a:r>
          </a:p>
        </p:txBody>
      </p:sp>
    </p:spTree>
    <p:extLst>
      <p:ext uri="{BB962C8B-B14F-4D97-AF65-F5344CB8AC3E}">
        <p14:creationId xmlns:p14="http://schemas.microsoft.com/office/powerpoint/2010/main" val="2043455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58738" y="84916963"/>
            <a:ext cx="407277888" cy="22909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Opportunity for PERSONAL Reflection </a:t>
            </a:r>
            <a:r>
              <a:rPr lang="en-GB" b="0" i="1" dirty="0"/>
              <a:t>– vital to help embed the learning from this workshop</a:t>
            </a:r>
            <a:r>
              <a:rPr lang="en-GB" i="1" dirty="0"/>
              <a:t>.</a:t>
            </a:r>
            <a:endParaRPr lang="en-GB" b="0" i="1" dirty="0">
              <a:cs typeface="Calibri"/>
            </a:endParaRPr>
          </a:p>
          <a:p>
            <a:endParaRPr lang="en-GB" b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>
                <a:cs typeface="Calibri"/>
              </a:rPr>
              <a:t>STOP/START/CONTINUE: </a:t>
            </a:r>
            <a:r>
              <a:rPr lang="en-GB" b="0" dirty="0">
                <a:cs typeface="Calibri"/>
              </a:rPr>
              <a:t>a helpful structure for reflection</a:t>
            </a:r>
            <a:r>
              <a:rPr lang="en-GB" dirty="0">
                <a:cs typeface="Calibri"/>
              </a:rPr>
              <a:t>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The thing you may decide you want to stop may be something that reflects your highest colour preference.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Also the thing you may decide to start may be drawing on another colour other than your top colour preference.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C me Company Overview</a:t>
            </a:r>
          </a:p>
        </p:txBody>
      </p:sp>
    </p:spTree>
    <p:extLst>
      <p:ext uri="{BB962C8B-B14F-4D97-AF65-F5344CB8AC3E}">
        <p14:creationId xmlns:p14="http://schemas.microsoft.com/office/powerpoint/2010/main" val="2969113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110663" y="4216400"/>
            <a:ext cx="20221576" cy="1137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Opportunity to thank your guests!</a:t>
            </a:r>
          </a:p>
          <a:p>
            <a:endParaRPr lang="en-US" i="1">
              <a:cs typeface="Calibri"/>
            </a:endParaRPr>
          </a:p>
          <a:p>
            <a:r>
              <a:rPr lang="en-US" i="1">
                <a:cs typeface="Calibri"/>
              </a:rPr>
              <a:t>Please add in your own contact details if you want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7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615988" y="58666063"/>
            <a:ext cx="281376438" cy="15827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615988" y="58666063"/>
            <a:ext cx="281376438" cy="15827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>
                <a:cs typeface="Calibri"/>
              </a:rPr>
              <a:t>If delivering remotely: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1">
                <a:cs typeface="Calibri"/>
              </a:rPr>
              <a:t>WELCOME everyone on grid view (share slides later</a:t>
            </a:r>
            <a:r>
              <a:rPr lang="en-GB" sz="1100" i="1">
                <a:cs typeface="Calibri"/>
              </a:rPr>
              <a:t>).</a:t>
            </a:r>
            <a:endParaRPr lang="en-GB" i="1">
              <a:cs typeface="Calibri"/>
            </a:endParaRPr>
          </a:p>
          <a:p>
            <a:endParaRPr lang="en-GB">
              <a:cs typeface="Calibri"/>
            </a:endParaRPr>
          </a:p>
          <a:p>
            <a:pPr>
              <a:defRPr/>
            </a:pPr>
            <a:r>
              <a:rPr lang="en-GB" b="1" i="1">
                <a:cs typeface="Calibri"/>
              </a:rPr>
              <a:t>Give a very brief personal introduction</a:t>
            </a:r>
            <a:endParaRPr lang="en-GB" b="0" i="1">
              <a:cs typeface="Calibri"/>
            </a:endParaRPr>
          </a:p>
          <a:p>
            <a:r>
              <a:rPr lang="en-GB" b="1" i="1">
                <a:cs typeface="Calibri"/>
              </a:rPr>
              <a:t>PURPOSE:</a:t>
            </a:r>
            <a:r>
              <a:rPr lang="en-GB" i="1">
                <a:cs typeface="Calibri"/>
              </a:rPr>
              <a:t> </a:t>
            </a:r>
            <a:r>
              <a:rPr lang="en-GB" b="0">
                <a:cs typeface="Calibri"/>
              </a:rPr>
              <a:t>The purpose of this workshop is ……</a:t>
            </a:r>
            <a:endParaRPr lang="en-GB">
              <a:cs typeface="Calibri"/>
            </a:endParaRPr>
          </a:p>
          <a:p>
            <a:r>
              <a:rPr lang="en-GB" b="1" i="1">
                <a:cs typeface="Calibri"/>
              </a:rPr>
              <a:t>PROGRAMME:</a:t>
            </a:r>
            <a:r>
              <a:rPr lang="en-GB" b="1">
                <a:cs typeface="Calibri"/>
              </a:rPr>
              <a:t> </a:t>
            </a:r>
            <a:r>
              <a:rPr lang="en-GB" b="0">
                <a:cs typeface="Calibri"/>
              </a:rPr>
              <a:t>The timeline for today is ….</a:t>
            </a:r>
          </a:p>
          <a:p>
            <a:endParaRPr lang="en-GB">
              <a:cs typeface="Calibri"/>
            </a:endParaRPr>
          </a:p>
          <a:p>
            <a:r>
              <a:rPr lang="en-GB" b="1" i="1">
                <a:cs typeface="Calibri"/>
              </a:rPr>
              <a:t>If RECORDING SESSION: </a:t>
            </a:r>
            <a:r>
              <a:rPr lang="en-GB" b="0" i="1">
                <a:cs typeface="Calibri"/>
              </a:rPr>
              <a:t>L</a:t>
            </a:r>
            <a:r>
              <a:rPr lang="en-GB" i="1">
                <a:cs typeface="Calibri"/>
              </a:rPr>
              <a:t>et the clients know at the start. </a:t>
            </a: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8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these aims are appropriate for your clients and tailor if necessary.</a:t>
            </a:r>
          </a:p>
          <a:p>
            <a:endParaRPr lang="en-US"/>
          </a:p>
          <a:p>
            <a:r>
              <a:rPr lang="en-US"/>
              <a:t>Give space for participants to share their session aims in the chat.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1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cs typeface="Calibri"/>
              </a:rPr>
              <a:t>Aim – Conversation starter about Team values</a:t>
            </a:r>
          </a:p>
          <a:p>
            <a:endParaRPr lang="en-US" i="1">
              <a:cs typeface="Calibri"/>
            </a:endParaRPr>
          </a:p>
          <a:p>
            <a:r>
              <a:rPr lang="en-US" i="1"/>
              <a:t>List team's values on white board or flip chart.</a:t>
            </a:r>
            <a:endParaRPr lang="en-US"/>
          </a:p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5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5995313" y="10999788"/>
            <a:ext cx="52757388" cy="29676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Using the Team Wheel positions for reflection on Team Values, as appropriate. 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9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cs typeface="Calibri"/>
              </a:rPr>
              <a:t>Animated stages </a:t>
            </a:r>
            <a:endParaRPr lang="en-US">
              <a:cs typeface="Calibri"/>
            </a:endParaRPr>
          </a:p>
          <a:p>
            <a:endParaRPr lang="en-US" i="1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Ideally Values need to be owned by the whole team and are kept alive by being reinforced through language and </a:t>
            </a:r>
            <a:r>
              <a:rPr lang="en-US" err="1">
                <a:cs typeface="Calibri"/>
              </a:rPr>
              <a:t>behaviour</a:t>
            </a:r>
            <a:r>
              <a:rPr lang="en-US">
                <a:cs typeface="Calibri"/>
              </a:rPr>
              <a:t>.  If values are not owned, they are only lip service!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This, in turn, shapes team culture, which drives team performance.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Each stage of the process reinforces the next through a feedback loop.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9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ALL have something to bring to the team. 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To </a:t>
            </a:r>
            <a:r>
              <a:rPr lang="en-US" err="1"/>
              <a:t>optimise</a:t>
            </a:r>
            <a:r>
              <a:rPr lang="en-US"/>
              <a:t> team cohesion it is important to value the contributions made by every team member.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i="1">
                <a:cs typeface="Calibri"/>
              </a:rPr>
              <a:t>Key question -</a:t>
            </a:r>
            <a:r>
              <a:rPr lang="en-US">
                <a:cs typeface="Calibri"/>
              </a:rPr>
              <a:t> Are there contributions that might be more readily overlooked because of the current culture of your team?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5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B10A-C2FC-432A-B617-F67E2656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262A-BDBD-46B3-A7D6-BB4FB82F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5CCA-CD94-477B-816C-8038EDD9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FF0A-EFD4-458D-8A16-F593D386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A833-D884-4C09-A2B9-58386473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B6B5-D8F9-4F25-80AC-7E9444B1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7881A-3845-4CC8-A0B8-AC4CBECC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240C-62AC-417E-BDDC-DF90FDAB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88A3-D26F-4C0D-9F47-F6865EB1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31EA2-4841-4131-A10B-D43D342F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7ED3B-DE81-4F6E-B4D7-947A568D7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20DF0-DA33-4252-9BFE-4F38F1AB7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4D4B-66CD-46D3-B9D9-90AACB21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665C-8694-4B62-A184-30FB71AC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14BC-A478-46A1-9D9E-0511C2AC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6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64C-B7CB-42C5-BD10-2BDCF07C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1AB8-2522-4234-8776-AFDF71EC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8DC5-9C66-48BF-AED8-77FC43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249F-FBD9-420A-8DEB-D5152A46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3178-60E4-4B10-B2EA-AA46E648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6663-E580-4D55-A371-8DE323F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C918A-4A22-48D9-A5D1-EB33613F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3F2B-B291-4A80-BF9B-2C115EB9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9DB7-78B5-4F1A-9943-A59D4BE2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90D1-07DB-43E2-9AE5-A0F345E7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D11F-FF32-4D39-B2BB-69617F5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4B45-CAC5-4FBE-A501-DBAB9EE44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081C3-1134-4B83-83AE-A325EF2C0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5E7F2-DB00-4B32-92F5-6DE4EA6C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AE6C-435A-4E8E-80CC-86E40CA1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7F54-144C-4ABB-934C-070947B2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7CBB-BF98-4EEE-84C4-52993D06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88615-C51A-44F5-AA99-03DBC1C0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AADA8-EE67-4FFA-9EA0-7F435EC7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2290-BCE2-4662-A1A6-27F3CBA95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4989A-DD14-429E-A3FC-DCCBEDAF0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18F3C-E216-4C3C-970A-0143001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E42A2-EAE2-44B7-9281-2FBBAC30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C7256-A08C-49C4-AF09-CDFAB36F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481C-48F0-40B3-B467-FCE12CEF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2C056-9CE6-42AC-90FF-4BD477D1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1578-E6D3-4EB9-B716-9BBC9660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BB67-5839-4E03-A547-E5690BC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A1DD1-5602-4950-B492-E1721DCA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28B75-0355-4320-8741-0FDECAF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3AD1-2476-4362-ABBB-C91C6AF0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65C1-51E2-44EC-9506-7DD0096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8A63-8434-43A2-AFA2-583A28F9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E44B-05C6-4455-9373-E69DBA921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CCA0-48F0-4979-A5AC-4E3D0214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774-F9D0-444A-9E33-F126CD7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5D902-A026-498F-8FC9-B8E6E45B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E496-44CA-43F8-A2B1-41C075ED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3CAFE-1842-4A81-9990-E618638F3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0D069-801D-442C-BAEC-150EE7F9B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60E61-91EC-4688-8678-FF8F4A83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D6C7-0B4C-4B0F-AD19-D656F51D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D8BEB-8FA0-4EE7-AC59-8EADE2A9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A24D4-959F-4DA4-AB71-B016C7EC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DF62-DFB1-4212-BF4D-FF8493D8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C7E5-4E26-4441-A0AA-0E8A968A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62BC-2C6D-4541-AA4C-A0B1C09BA4BA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0525-6FDD-41FA-B21E-8BBF00E0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E483-51C4-4617-B6A7-EB989ABAD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2502492" y="330936"/>
            <a:ext cx="7556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4186A2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C-me powerpoint brand sheet</a:t>
            </a:r>
          </a:p>
          <a:p>
            <a:pPr algn="ctr"/>
            <a:r>
              <a:rPr lang="en-US" sz="1800" b="1">
                <a:solidFill>
                  <a:srgbClr val="4186A2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Please stick to these protocols for brand consistency</a:t>
            </a:r>
          </a:p>
          <a:p>
            <a:r>
              <a:rPr lang="en-US" sz="3600" b="1">
                <a:solidFill>
                  <a:srgbClr val="F25C5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2133483" y="1648422"/>
            <a:ext cx="7556024" cy="618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GB" sz="3600"/>
              <a:t>Slide Title: Franklin Gothic Bold 36pt</a:t>
            </a:r>
            <a:endParaRPr sz="3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DD186-110B-0145-9C37-C18E3B97AA97}"/>
              </a:ext>
            </a:extLst>
          </p:cNvPr>
          <p:cNvSpPr/>
          <p:nvPr/>
        </p:nvSpPr>
        <p:spPr>
          <a:xfrm>
            <a:off x="2518098" y="2521568"/>
            <a:ext cx="6786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8" lvl="1" algn="ctr"/>
            <a:r>
              <a:rPr lang="en-US" sz="24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Sub-headings: Franklin Gothic Regular 24pt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F98A7-8531-B742-9004-30B5251C8AEC}"/>
              </a:ext>
            </a:extLst>
          </p:cNvPr>
          <p:cNvSpPr/>
          <p:nvPr/>
        </p:nvSpPr>
        <p:spPr>
          <a:xfrm>
            <a:off x="3242269" y="3289649"/>
            <a:ext cx="5707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813" lvl="2" indent="-901700" algn="ctr"/>
            <a:r>
              <a:rPr lang="en-US" sz="18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Explanatory Text: Franklin Gothic Regular 18pt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19D303-7155-A84D-B058-02F04AB2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00" y="5046940"/>
            <a:ext cx="4384105" cy="10102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9FF589-81C2-DA41-B9E4-90F47B29F0AF}"/>
              </a:ext>
            </a:extLst>
          </p:cNvPr>
          <p:cNvSpPr/>
          <p:nvPr/>
        </p:nvSpPr>
        <p:spPr>
          <a:xfrm>
            <a:off x="948268" y="4527990"/>
            <a:ext cx="438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8" lvl="2"/>
            <a:r>
              <a:rPr lang="en-US" sz="18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Background </a:t>
            </a:r>
            <a:r>
              <a:rPr lang="en-US" sz="1800" err="1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Colour</a:t>
            </a:r>
            <a:r>
              <a:rPr lang="en-US" sz="18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Palette: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800F4-15FF-2245-A2BD-6BAFBF284C85}"/>
              </a:ext>
            </a:extLst>
          </p:cNvPr>
          <p:cNvSpPr/>
          <p:nvPr/>
        </p:nvSpPr>
        <p:spPr>
          <a:xfrm>
            <a:off x="6280505" y="4506168"/>
            <a:ext cx="438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8" lvl="2"/>
            <a:r>
              <a:rPr lang="en-US" sz="18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Text </a:t>
            </a:r>
            <a:r>
              <a:rPr lang="en-US" sz="1800" err="1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Colour</a:t>
            </a:r>
            <a:r>
              <a:rPr lang="en-US" sz="18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 Palette: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E0B3-CE7F-474F-8573-47A76FB00CE4}"/>
              </a:ext>
            </a:extLst>
          </p:cNvPr>
          <p:cNvSpPr/>
          <p:nvPr/>
        </p:nvSpPr>
        <p:spPr>
          <a:xfrm>
            <a:off x="7330369" y="5046940"/>
            <a:ext cx="854074" cy="489787"/>
          </a:xfrm>
          <a:prstGeom prst="rect">
            <a:avLst/>
          </a:prstGeom>
          <a:solidFill>
            <a:srgbClr val="0D3E56"/>
          </a:solidFill>
          <a:ln>
            <a:solidFill>
              <a:srgbClr val="0D3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0BBF35-351E-3F4E-B2A5-FB0EF4A6FE04}"/>
              </a:ext>
            </a:extLst>
          </p:cNvPr>
          <p:cNvSpPr/>
          <p:nvPr/>
        </p:nvSpPr>
        <p:spPr>
          <a:xfrm>
            <a:off x="8472556" y="5046939"/>
            <a:ext cx="854074" cy="489787"/>
          </a:xfrm>
          <a:prstGeom prst="rect">
            <a:avLst/>
          </a:prstGeom>
          <a:solidFill>
            <a:srgbClr val="4186A2"/>
          </a:solidFill>
          <a:ln>
            <a:solidFill>
              <a:srgbClr val="4186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2E8C5-A5C5-7E45-8986-6C53E1A9FEFC}"/>
              </a:ext>
            </a:extLst>
          </p:cNvPr>
          <p:cNvSpPr/>
          <p:nvPr/>
        </p:nvSpPr>
        <p:spPr>
          <a:xfrm>
            <a:off x="9614743" y="5046938"/>
            <a:ext cx="854074" cy="489787"/>
          </a:xfrm>
          <a:prstGeom prst="rect">
            <a:avLst/>
          </a:prstGeom>
          <a:solidFill>
            <a:srgbClr val="75B3C4"/>
          </a:solidFill>
          <a:ln>
            <a:solidFill>
              <a:srgbClr val="75B3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C814B-D6DE-4446-AE9D-0BA444573200}"/>
              </a:ext>
            </a:extLst>
          </p:cNvPr>
          <p:cNvSpPr txBox="1"/>
          <p:nvPr/>
        </p:nvSpPr>
        <p:spPr>
          <a:xfrm>
            <a:off x="7330369" y="5618136"/>
            <a:ext cx="36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+mj-lt"/>
              </a:rPr>
              <a:t>C 91</a:t>
            </a:r>
          </a:p>
          <a:p>
            <a:r>
              <a:rPr lang="en-US" sz="700">
                <a:latin typeface="+mj-lt"/>
              </a:rPr>
              <a:t>M 54</a:t>
            </a:r>
          </a:p>
          <a:p>
            <a:r>
              <a:rPr lang="en-US" sz="700">
                <a:latin typeface="+mj-lt"/>
              </a:rPr>
              <a:t>Y 26</a:t>
            </a:r>
          </a:p>
          <a:p>
            <a:r>
              <a:rPr lang="en-US" sz="700">
                <a:latin typeface="+mj-lt"/>
              </a:rPr>
              <a:t>K 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A3EA54-3950-964A-AA8E-E49F7C254605}"/>
              </a:ext>
            </a:extLst>
          </p:cNvPr>
          <p:cNvSpPr txBox="1"/>
          <p:nvPr/>
        </p:nvSpPr>
        <p:spPr>
          <a:xfrm>
            <a:off x="7700075" y="5618136"/>
            <a:ext cx="369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+mj-lt"/>
              </a:rPr>
              <a:t>R 20</a:t>
            </a:r>
          </a:p>
          <a:p>
            <a:r>
              <a:rPr lang="en-US" sz="700">
                <a:latin typeface="+mj-lt"/>
              </a:rPr>
              <a:t>G 62</a:t>
            </a:r>
          </a:p>
          <a:p>
            <a:r>
              <a:rPr lang="en-US" sz="700">
                <a:latin typeface="+mj-lt"/>
              </a:rPr>
              <a:t>B 86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447D3-DD13-DE43-8AF0-F0C13153C4A6}"/>
              </a:ext>
            </a:extLst>
          </p:cNvPr>
          <p:cNvSpPr txBox="1"/>
          <p:nvPr/>
        </p:nvSpPr>
        <p:spPr>
          <a:xfrm>
            <a:off x="8515223" y="5618136"/>
            <a:ext cx="36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+mj-lt"/>
              </a:rPr>
              <a:t>C 74</a:t>
            </a:r>
          </a:p>
          <a:p>
            <a:r>
              <a:rPr lang="en-US" sz="700">
                <a:latin typeface="+mj-lt"/>
              </a:rPr>
              <a:t>M 28</a:t>
            </a:r>
          </a:p>
          <a:p>
            <a:r>
              <a:rPr lang="en-US" sz="700">
                <a:latin typeface="+mj-lt"/>
              </a:rPr>
              <a:t>Y 16</a:t>
            </a:r>
          </a:p>
          <a:p>
            <a:r>
              <a:rPr lang="en-US" sz="700">
                <a:latin typeface="+mj-lt"/>
              </a:rPr>
              <a:t>K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449BF0-420C-0543-9EC0-259F985E9ECA}"/>
              </a:ext>
            </a:extLst>
          </p:cNvPr>
          <p:cNvSpPr txBox="1"/>
          <p:nvPr/>
        </p:nvSpPr>
        <p:spPr>
          <a:xfrm>
            <a:off x="8884929" y="5618136"/>
            <a:ext cx="4417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+mj-lt"/>
              </a:rPr>
              <a:t>R 65</a:t>
            </a:r>
          </a:p>
          <a:p>
            <a:r>
              <a:rPr lang="en-US" sz="700">
                <a:latin typeface="+mj-lt"/>
              </a:rPr>
              <a:t>G 134</a:t>
            </a:r>
          </a:p>
          <a:p>
            <a:r>
              <a:rPr lang="en-US" sz="700">
                <a:latin typeface="+mj-lt"/>
              </a:rPr>
              <a:t>B 162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85A428-DD21-0142-927A-F56442475250}"/>
              </a:ext>
            </a:extLst>
          </p:cNvPr>
          <p:cNvSpPr txBox="1"/>
          <p:nvPr/>
        </p:nvSpPr>
        <p:spPr>
          <a:xfrm>
            <a:off x="9651329" y="5618136"/>
            <a:ext cx="36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+mj-lt"/>
              </a:rPr>
              <a:t>C 52</a:t>
            </a:r>
          </a:p>
          <a:p>
            <a:r>
              <a:rPr lang="en-US" sz="700">
                <a:latin typeface="+mj-lt"/>
              </a:rPr>
              <a:t>M 10</a:t>
            </a:r>
          </a:p>
          <a:p>
            <a:r>
              <a:rPr lang="en-US" sz="700">
                <a:latin typeface="+mj-lt"/>
              </a:rPr>
              <a:t>Y 11</a:t>
            </a:r>
          </a:p>
          <a:p>
            <a:r>
              <a:rPr lang="en-US" sz="700">
                <a:latin typeface="+mj-lt"/>
              </a:rPr>
              <a:t>K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857D1A-3959-464D-B8ED-BB790C76047E}"/>
              </a:ext>
            </a:extLst>
          </p:cNvPr>
          <p:cNvSpPr txBox="1"/>
          <p:nvPr/>
        </p:nvSpPr>
        <p:spPr>
          <a:xfrm>
            <a:off x="10021035" y="5618136"/>
            <a:ext cx="447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+mj-lt"/>
              </a:rPr>
              <a:t>R 117</a:t>
            </a:r>
          </a:p>
          <a:p>
            <a:r>
              <a:rPr lang="en-US" sz="700">
                <a:latin typeface="+mj-lt"/>
              </a:rPr>
              <a:t>G 179</a:t>
            </a:r>
          </a:p>
          <a:p>
            <a:r>
              <a:rPr lang="en-US" sz="700">
                <a:latin typeface="+mj-lt"/>
              </a:rPr>
              <a:t>B 196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501B6C63-F934-4F81-8033-5AD6EECB163B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rgbClr val="1A4960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rgbClr val="1A4960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rgbClr val="1A49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37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641F23D-FC8A-6D49-B736-8BEB2AA2D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39" name="object 19">
            <a:extLst>
              <a:ext uri="{FF2B5EF4-FFF2-40B4-BE49-F238E27FC236}">
                <a16:creationId xmlns:a16="http://schemas.microsoft.com/office/drawing/2014/main" id="{C6A4E2D0-5BE3-2E45-842B-E7FA4E453A2C}"/>
              </a:ext>
            </a:extLst>
          </p:cNvPr>
          <p:cNvSpPr/>
          <p:nvPr/>
        </p:nvSpPr>
        <p:spPr>
          <a:xfrm>
            <a:off x="686344" y="1650501"/>
            <a:ext cx="4011286" cy="3942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B20B1-411A-42FA-B515-657762253486}"/>
              </a:ext>
            </a:extLst>
          </p:cNvPr>
          <p:cNvSpPr txBox="1"/>
          <p:nvPr/>
        </p:nvSpPr>
        <p:spPr>
          <a:xfrm>
            <a:off x="1802053" y="768230"/>
            <a:ext cx="93392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4186A2"/>
                </a:solidFill>
                <a:latin typeface="Franklin Gothic Medium"/>
              </a:rPr>
              <a:t>Exercise 3: </a:t>
            </a:r>
            <a:r>
              <a:rPr lang="en-US" sz="3600" b="1">
                <a:solidFill>
                  <a:srgbClr val="1A4960"/>
                </a:solidFill>
                <a:latin typeface="Franklin Gothic Medium"/>
              </a:rPr>
              <a:t>​Appreciating other's contributions</a:t>
            </a:r>
            <a:r>
              <a:rPr lang="en-US" sz="3600">
                <a:solidFill>
                  <a:srgbClr val="1A4960"/>
                </a:solidFill>
                <a:latin typeface="Franklin Gothic Medium"/>
              </a:rPr>
              <a:t> </a:t>
            </a:r>
            <a:endParaRPr lang="en-US" sz="3600" b="1">
              <a:solidFill>
                <a:srgbClr val="1A4960"/>
              </a:solidFill>
              <a:latin typeface="Franklin Gothic Medium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4D640-A50A-4C68-8FD3-919BBE8F5318}"/>
              </a:ext>
            </a:extLst>
          </p:cNvPr>
          <p:cNvSpPr/>
          <p:nvPr/>
        </p:nvSpPr>
        <p:spPr>
          <a:xfrm>
            <a:off x="5363750" y="2926176"/>
            <a:ext cx="6311707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>
                <a:solidFill>
                  <a:srgbClr val="1A4960"/>
                </a:solidFill>
                <a:latin typeface="Franklin Gothic Medium"/>
                <a:cs typeface="Calibri"/>
              </a:rPr>
              <a:t>In your groups, </a:t>
            </a:r>
            <a:r>
              <a:rPr lang="en-US" sz="2800" err="1">
                <a:solidFill>
                  <a:srgbClr val="1A4960"/>
                </a:solidFill>
                <a:latin typeface="Franklin Gothic Medium"/>
                <a:cs typeface="Calibri"/>
              </a:rPr>
              <a:t>verbalise</a:t>
            </a:r>
            <a:r>
              <a:rPr lang="en-US" sz="2800">
                <a:solidFill>
                  <a:srgbClr val="1A4960"/>
                </a:solidFill>
                <a:latin typeface="Franklin Gothic Medium"/>
                <a:cs typeface="Calibri"/>
              </a:rPr>
              <a:t> what you most appreciate about each other from one another's Team Contribution statements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7DD5437-AAAA-924F-8A20-FEFCBDE63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0E0A85DD-B199-4D47-A469-9D4C75BF8F00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1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641F23D-FC8A-6D49-B736-8BEB2AA2D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B20B1-411A-42FA-B515-657762253486}"/>
              </a:ext>
            </a:extLst>
          </p:cNvPr>
          <p:cNvSpPr txBox="1"/>
          <p:nvPr/>
        </p:nvSpPr>
        <p:spPr>
          <a:xfrm>
            <a:off x="3052883" y="768231"/>
            <a:ext cx="93392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4186A2"/>
                </a:solidFill>
                <a:latin typeface="Franklin Gothic Medium"/>
              </a:rPr>
              <a:t>Exercise 4:</a:t>
            </a:r>
            <a:r>
              <a:rPr lang="en-US" sz="3600" b="1">
                <a:solidFill>
                  <a:srgbClr val="1A4960"/>
                </a:solidFill>
                <a:latin typeface="Franklin Gothic Medium"/>
              </a:rPr>
              <a:t> ​Self Reflection</a:t>
            </a:r>
            <a:endParaRPr lang="en-US" sz="3600" b="1">
              <a:solidFill>
                <a:srgbClr val="1A4960"/>
              </a:solidFill>
              <a:latin typeface="Franklin Gothic Medium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4D640-A50A-4C68-8FD3-919BBE8F5318}"/>
              </a:ext>
            </a:extLst>
          </p:cNvPr>
          <p:cNvSpPr/>
          <p:nvPr/>
        </p:nvSpPr>
        <p:spPr>
          <a:xfrm>
            <a:off x="777267" y="1712918"/>
            <a:ext cx="10507876" cy="28931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>
                <a:solidFill>
                  <a:srgbClr val="1A4960"/>
                </a:solidFill>
                <a:latin typeface="Franklin Gothic Medium"/>
                <a:cs typeface="Calibri"/>
              </a:rPr>
              <a:t>Working in pairs, </a:t>
            </a:r>
            <a:r>
              <a:rPr lang="en-US" sz="2600" dirty="0">
                <a:solidFill>
                  <a:srgbClr val="1A4960"/>
                </a:solidFill>
                <a:highlight>
                  <a:srgbClr val="FFFF00"/>
                </a:highlight>
                <a:latin typeface="Franklin Gothic Medium"/>
                <a:cs typeface="Calibri"/>
              </a:rPr>
              <a:t>look at p5</a:t>
            </a:r>
            <a:r>
              <a:rPr lang="en-US" sz="2600" dirty="0">
                <a:solidFill>
                  <a:srgbClr val="1A4960"/>
                </a:solidFill>
                <a:latin typeface="Franklin Gothic Medium"/>
                <a:cs typeface="Calibri"/>
              </a:rPr>
              <a:t> in your report </a:t>
            </a:r>
            <a:r>
              <a:rPr lang="en-US" sz="2600" dirty="0">
                <a:solidFill>
                  <a:srgbClr val="4186A2"/>
                </a:solidFill>
                <a:latin typeface="Franklin Gothic Medium"/>
                <a:cs typeface="Calibri"/>
              </a:rPr>
              <a:t>(Team Contribution)</a:t>
            </a:r>
            <a:endParaRPr lang="en-US" dirty="0">
              <a:solidFill>
                <a:srgbClr val="4186A2"/>
              </a:solidFill>
              <a:latin typeface="Calibri" panose="020F0502020204030204"/>
              <a:cs typeface="Calibri"/>
            </a:endParaRPr>
          </a:p>
          <a:p>
            <a:endParaRPr lang="en-US" sz="2600">
              <a:solidFill>
                <a:srgbClr val="1A4960"/>
              </a:solidFill>
              <a:latin typeface="Franklin Gothic Medium"/>
              <a:cs typeface="Calibri"/>
            </a:endParaRPr>
          </a:p>
          <a:p>
            <a:r>
              <a:rPr lang="en-US" sz="2600" dirty="0">
                <a:solidFill>
                  <a:srgbClr val="1A4960"/>
                </a:solidFill>
                <a:latin typeface="Franklin Gothic Medium"/>
                <a:cs typeface="Calibri"/>
              </a:rPr>
              <a:t>1. Select 2 statements you feel you could do more of to contribute better to your team.</a:t>
            </a:r>
          </a:p>
          <a:p>
            <a:endParaRPr lang="en-US" sz="2600">
              <a:solidFill>
                <a:srgbClr val="1A4960"/>
              </a:solidFill>
              <a:latin typeface="Franklin Gothic Medium"/>
              <a:cs typeface="Calibri"/>
            </a:endParaRPr>
          </a:p>
          <a:p>
            <a:r>
              <a:rPr lang="en-US" sz="2600" dirty="0">
                <a:solidFill>
                  <a:srgbClr val="1A4960"/>
                </a:solidFill>
                <a:latin typeface="Franklin Gothic Medium"/>
                <a:cs typeface="Calibri"/>
              </a:rPr>
              <a:t>2. Ask your partner to select 2 statements from your report that they could see you contributing more of.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46DDD7-AB04-9243-81B1-D8270774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75326AB-12FE-684D-9F86-375FF91F8944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00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291A37-96D9-C149-A218-86CCE15E3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3311F6-DE34-F24C-A881-1D68E1A0C5BB}"/>
              </a:ext>
            </a:extLst>
          </p:cNvPr>
          <p:cNvSpPr txBox="1">
            <a:spLocks/>
          </p:cNvSpPr>
          <p:nvPr/>
        </p:nvSpPr>
        <p:spPr>
          <a:xfrm>
            <a:off x="3155400" y="768106"/>
            <a:ext cx="6439612" cy="67015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4186A2"/>
                </a:solidFill>
                <a:latin typeface="Franklin Gothic Medium"/>
                <a:ea typeface="+mj-lt"/>
                <a:cs typeface="+mj-lt"/>
              </a:rPr>
              <a:t>Exercise 5:</a:t>
            </a:r>
            <a:r>
              <a:rPr lang="en-US" sz="3600" b="1">
                <a:solidFill>
                  <a:srgbClr val="6DA4AD"/>
                </a:solidFill>
                <a:ea typeface="+mj-lt"/>
                <a:cs typeface="+mj-lt"/>
              </a:rPr>
              <a:t> </a:t>
            </a:r>
            <a:r>
              <a:rPr lang="en-US" sz="3600" b="1">
                <a:solidFill>
                  <a:srgbClr val="1A4960"/>
                </a:solidFill>
                <a:latin typeface="Franklin Gothic Medium"/>
              </a:rPr>
              <a:t>Flexing </a:t>
            </a:r>
            <a:r>
              <a:rPr lang="en-US" sz="3600" b="1" err="1">
                <a:solidFill>
                  <a:srgbClr val="1A4960"/>
                </a:solidFill>
                <a:latin typeface="Franklin Gothic Medium"/>
              </a:rPr>
              <a:t>Behaviours</a:t>
            </a:r>
            <a:r>
              <a:rPr lang="en-US" sz="3600" b="1">
                <a:solidFill>
                  <a:srgbClr val="1A4960"/>
                </a:solidFill>
                <a:latin typeface="Franklin Gothic Medium"/>
              </a:rPr>
              <a:t> </a:t>
            </a:r>
            <a:endParaRPr lang="en-US">
              <a:cs typeface="Calibri Ligh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9E5A5F2-A863-7947-B3D4-20EC94E39F9F}"/>
              </a:ext>
            </a:extLst>
          </p:cNvPr>
          <p:cNvSpPr txBox="1">
            <a:spLocks/>
          </p:cNvSpPr>
          <p:nvPr/>
        </p:nvSpPr>
        <p:spPr>
          <a:xfrm>
            <a:off x="432717" y="1144822"/>
            <a:ext cx="6354772" cy="5638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>
              <a:solidFill>
                <a:srgbClr val="6DA4AD"/>
              </a:solidFill>
              <a:latin typeface="Franklin Gothic Medium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38E95C3-62A1-4246-B7B9-4442F0EB7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E88B92-4630-4DA3-9E56-59AF2D7F561B}"/>
              </a:ext>
            </a:extLst>
          </p:cNvPr>
          <p:cNvSpPr txBox="1"/>
          <p:nvPr/>
        </p:nvSpPr>
        <p:spPr>
          <a:xfrm>
            <a:off x="1308844" y="1988101"/>
            <a:ext cx="957068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solidFill>
                  <a:srgbClr val="0D3E56"/>
                </a:solidFill>
                <a:highlight>
                  <a:srgbClr val="FFFF00"/>
                </a:highlight>
                <a:latin typeface="Franklin Gothic Medium"/>
                <a:cs typeface="Calibri"/>
              </a:rPr>
              <a:t>Insert Team </a:t>
            </a:r>
            <a:r>
              <a:rPr lang="en-US" sz="3600" b="1" err="1">
                <a:solidFill>
                  <a:srgbClr val="0D3E56"/>
                </a:solidFill>
                <a:highlight>
                  <a:srgbClr val="FFFF00"/>
                </a:highlight>
                <a:latin typeface="Franklin Gothic Medium"/>
                <a:cs typeface="Calibri"/>
              </a:rPr>
              <a:t>Colour</a:t>
            </a:r>
            <a:r>
              <a:rPr lang="en-US" sz="3600" b="1">
                <a:solidFill>
                  <a:srgbClr val="0D3E56"/>
                </a:solidFill>
                <a:highlight>
                  <a:srgbClr val="FFFF00"/>
                </a:highlight>
                <a:latin typeface="Franklin Gothic Medium"/>
                <a:cs typeface="Calibri"/>
              </a:rPr>
              <a:t> Balance Graph and Core Preference v Potential Flex Wheel</a:t>
            </a:r>
            <a:endParaRPr lang="en-US" sz="3600" b="1">
              <a:solidFill>
                <a:srgbClr val="0D3E56"/>
              </a:solidFill>
              <a:highlight>
                <a:srgbClr val="FFFF00"/>
              </a:highlight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3F01C2F-1478-0847-AA3D-692DA5563A28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35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7AD4C2-177C-6D45-BED4-FDF2A922D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0"/>
            <a:ext cx="12192000" cy="69088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EB0182-1C29-744C-B28C-EB769D201E73}"/>
              </a:ext>
            </a:extLst>
          </p:cNvPr>
          <p:cNvSpPr txBox="1">
            <a:spLocks/>
          </p:cNvSpPr>
          <p:nvPr/>
        </p:nvSpPr>
        <p:spPr>
          <a:xfrm>
            <a:off x="3311059" y="835646"/>
            <a:ext cx="5928272" cy="59258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1A4960"/>
                </a:solidFill>
                <a:latin typeface="Franklin Gothic Medium"/>
              </a:rPr>
              <a:t>Strategic planning as a team</a:t>
            </a:r>
            <a:endParaRPr lang="en-US" sz="3600" b="1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A8B57E0-48E5-6840-B0E5-3966A6363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199" y="3718679"/>
            <a:ext cx="4441805" cy="31393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B5C382-998D-904B-894E-957131CEC2A0}"/>
              </a:ext>
            </a:extLst>
          </p:cNvPr>
          <p:cNvSpPr/>
          <p:nvPr/>
        </p:nvSpPr>
        <p:spPr>
          <a:xfrm>
            <a:off x="711827" y="1424347"/>
            <a:ext cx="7454507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200" b="1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Franklin Gothic Medium"/>
            </a:endParaRPr>
          </a:p>
          <a:p>
            <a:endParaRPr lang="en-US" sz="2200">
              <a:highlight>
                <a:srgbClr val="FFFF00"/>
              </a:highlight>
              <a:latin typeface="Franklin Gothic Medium" panose="020B0603020102020204" pitchFamily="34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DF6A3E-9C85-8549-B159-01173CFC0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739320-2EFC-41D3-AFAB-08999A662E2A}"/>
              </a:ext>
            </a:extLst>
          </p:cNvPr>
          <p:cNvSpPr txBox="1">
            <a:spLocks/>
          </p:cNvSpPr>
          <p:nvPr/>
        </p:nvSpPr>
        <p:spPr>
          <a:xfrm>
            <a:off x="2117506" y="2248280"/>
            <a:ext cx="8340836" cy="111317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1A4960"/>
                </a:solidFill>
                <a:latin typeface="Franklin Gothic Medium"/>
              </a:rPr>
              <a:t>Identify a current or forthcoming project being undertaken by your team</a:t>
            </a:r>
            <a:endParaRPr lang="en-US" sz="3200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1058476-1B94-F944-82C8-0EF6A4DA66EE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67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5CEE6E-A2C2-FA45-AB97-14398653C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0"/>
            <a:ext cx="12192000" cy="6908885"/>
          </a:xfrm>
          <a:prstGeom prst="rect">
            <a:avLst/>
          </a:prstGeom>
        </p:spPr>
      </p:pic>
      <p:pic>
        <p:nvPicPr>
          <p:cNvPr id="18" name="Picture 5" descr="Picture 5">
            <a:extLst>
              <a:ext uri="{FF2B5EF4-FFF2-40B4-BE49-F238E27FC236}">
                <a16:creationId xmlns:a16="http://schemas.microsoft.com/office/drawing/2014/main" id="{215A8753-C8FA-C844-B81E-8CA5C0BA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4286382" y="1804235"/>
            <a:ext cx="3619236" cy="361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3311F6-DE34-F24C-A881-1D68E1A0C5BB}"/>
              </a:ext>
            </a:extLst>
          </p:cNvPr>
          <p:cNvSpPr txBox="1">
            <a:spLocks/>
          </p:cNvSpPr>
          <p:nvPr/>
        </p:nvSpPr>
        <p:spPr>
          <a:xfrm>
            <a:off x="2011120" y="640300"/>
            <a:ext cx="8498466" cy="5350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4186A2"/>
                </a:solidFill>
                <a:latin typeface="Franklin Gothic Medium"/>
              </a:rPr>
              <a:t>Exercise 6:</a:t>
            </a:r>
            <a:r>
              <a:rPr lang="en-US" sz="3600" b="1">
                <a:solidFill>
                  <a:srgbClr val="6DA4AD"/>
                </a:solidFill>
                <a:latin typeface="Franklin Gothic Medium"/>
              </a:rPr>
              <a:t> </a:t>
            </a:r>
            <a:r>
              <a:rPr lang="en-US" sz="2800" b="1">
                <a:solidFill>
                  <a:srgbClr val="1A4960"/>
                </a:solidFill>
                <a:latin typeface="Franklin Gothic Medium"/>
              </a:rPr>
              <a:t>Differing perspectives and questions </a:t>
            </a:r>
            <a:endParaRPr lang="en-US" sz="2800" b="1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 Box 71">
            <a:extLst>
              <a:ext uri="{FF2B5EF4-FFF2-40B4-BE49-F238E27FC236}">
                <a16:creationId xmlns:a16="http://schemas.microsoft.com/office/drawing/2014/main" id="{2D11BD99-B502-9F4A-B08F-0DF5A209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152722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9251A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050">
                <a:latin typeface="Calibri"/>
                <a:ea typeface="ＭＳ 明朝"/>
                <a:cs typeface="Times New Roman"/>
              </a:rPr>
              <a:t> </a:t>
            </a:r>
            <a:endParaRPr lang="en-GB" sz="1100">
              <a:latin typeface="Calibri"/>
              <a:ea typeface="ＭＳ 明朝"/>
              <a:cs typeface="Times New Roman"/>
            </a:endParaRPr>
          </a:p>
        </p:txBody>
      </p:sp>
      <p:sp>
        <p:nvSpPr>
          <p:cNvPr id="29" name="Text Box 71">
            <a:extLst>
              <a:ext uri="{FF2B5EF4-FFF2-40B4-BE49-F238E27FC236}">
                <a16:creationId xmlns:a16="http://schemas.microsoft.com/office/drawing/2014/main" id="{A5AFB873-377C-624D-A340-E8E3DAA7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434270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050">
                <a:latin typeface="Calibri"/>
                <a:ea typeface="ＭＳ 明朝"/>
                <a:cs typeface="Times New Roman"/>
              </a:rPr>
              <a:t> </a:t>
            </a:r>
            <a:endParaRPr lang="en-GB" sz="1100">
              <a:latin typeface="Calibri"/>
              <a:ea typeface="ＭＳ 明朝"/>
              <a:cs typeface="Times New Roman"/>
            </a:endParaRP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id="{6684160A-E194-8044-ADD6-44971142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152722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050">
                <a:latin typeface="Calibri"/>
                <a:ea typeface="ＭＳ 明朝"/>
                <a:cs typeface="Times New Roman"/>
              </a:rPr>
              <a:t> </a:t>
            </a:r>
            <a:endParaRPr lang="en-GB" sz="1100">
              <a:latin typeface="Calibri"/>
              <a:ea typeface="ＭＳ 明朝"/>
              <a:cs typeface="Times New Roman"/>
            </a:endParaRP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1780B556-1151-5B47-A554-B631CB91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434270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0B912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050">
                <a:latin typeface="Calibri"/>
                <a:ea typeface="ＭＳ 明朝"/>
                <a:cs typeface="Times New Roman"/>
              </a:rPr>
              <a:t> </a:t>
            </a:r>
            <a:endParaRPr lang="en-GB" sz="1100">
              <a:latin typeface="Calibri"/>
              <a:ea typeface="ＭＳ 明朝"/>
              <a:cs typeface="Times New Roman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4ECFD6B-9AF6-5A49-B280-38449A1A2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4C568EA0-F851-234E-B36C-F5A4FF03266C}"/>
              </a:ext>
            </a:extLst>
          </p:cNvPr>
          <p:cNvSpPr txBox="1"/>
          <p:nvPr/>
        </p:nvSpPr>
        <p:spPr>
          <a:xfrm>
            <a:off x="0" y="6647275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00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1F73C3-C8F8-8345-A379-958AF19D3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0"/>
            <a:ext cx="12192000" cy="6908885"/>
          </a:xfrm>
          <a:prstGeom prst="rect">
            <a:avLst/>
          </a:prstGeom>
        </p:spPr>
      </p:pic>
      <p:pic>
        <p:nvPicPr>
          <p:cNvPr id="17" name="Picture 5" descr="Picture 5">
            <a:extLst>
              <a:ext uri="{FF2B5EF4-FFF2-40B4-BE49-F238E27FC236}">
                <a16:creationId xmlns:a16="http://schemas.microsoft.com/office/drawing/2014/main" id="{975CB38B-5167-9047-8EA7-1D48F47F70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4286382" y="1804235"/>
            <a:ext cx="3619236" cy="361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" name="Text Box 71">
            <a:extLst>
              <a:ext uri="{FF2B5EF4-FFF2-40B4-BE49-F238E27FC236}">
                <a16:creationId xmlns:a16="http://schemas.microsoft.com/office/drawing/2014/main" id="{6E7F643E-0E1E-1442-9C06-6ECD1B45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273" y="990116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ea typeface="ＭＳ 明朝"/>
              <a:cs typeface="Times New Roman"/>
            </a:endParaRPr>
          </a:p>
        </p:txBody>
      </p:sp>
      <p:sp>
        <p:nvSpPr>
          <p:cNvPr id="25" name="Text Box 71">
            <a:extLst>
              <a:ext uri="{FF2B5EF4-FFF2-40B4-BE49-F238E27FC236}">
                <a16:creationId xmlns:a16="http://schemas.microsoft.com/office/drawing/2014/main" id="{DECF9948-E1D7-DD44-8961-461DF4A7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240" y="4856449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5D90A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ea typeface="ＭＳ 明朝"/>
              <a:cs typeface="Arial"/>
            </a:endParaRPr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00404675-6027-E042-9319-92E1AB64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66" y="2934963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ea typeface="ＭＳ 明朝"/>
              <a:cs typeface="Times New Roman"/>
            </a:endParaRPr>
          </a:p>
        </p:txBody>
      </p:sp>
      <p:sp>
        <p:nvSpPr>
          <p:cNvPr id="27" name="Text Box 71">
            <a:extLst>
              <a:ext uri="{FF2B5EF4-FFF2-40B4-BE49-F238E27FC236}">
                <a16:creationId xmlns:a16="http://schemas.microsoft.com/office/drawing/2014/main" id="{27EE5129-E641-614A-84AE-DAB01914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314" y="293496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15D9A1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9" name="Text Box 71">
            <a:extLst>
              <a:ext uri="{FF2B5EF4-FFF2-40B4-BE49-F238E27FC236}">
                <a16:creationId xmlns:a16="http://schemas.microsoft.com/office/drawing/2014/main" id="{A5AFB873-377C-624D-A340-E8E3DAA7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434270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How new/disruptive is the project?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Could we innovate?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Will we be able to get enough people excited?</a:t>
            </a:r>
            <a:endParaRPr lang="en-GB" sz="1600" dirty="0">
              <a:solidFill>
                <a:srgbClr val="1A4960"/>
              </a:solidFill>
              <a:latin typeface="Franklin Gothic Medium"/>
              <a:ea typeface="ＭＳ 明朝"/>
              <a:cs typeface="Times New Roman"/>
            </a:endParaRP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id="{6684160A-E194-8044-ADD6-44971142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152722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Are we clear about plan?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Can we improve it?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ea typeface="ＭＳ 明朝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What have we missed? 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ea typeface="ＭＳ 明朝"/>
              <a:cs typeface="Arial"/>
            </a:endParaRP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1780B556-1151-5B47-A554-B631CB91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434270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0B9126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Is our work meaningful?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Is it good for everyone?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Are values being upheld? </a:t>
            </a:r>
            <a:r>
              <a:rPr lang="en-GB" sz="1600">
                <a:solidFill>
                  <a:srgbClr val="1A4960"/>
                </a:solidFill>
                <a:ea typeface="ＭＳ 明朝"/>
                <a:cs typeface="Times New Roman"/>
              </a:rPr>
              <a:t> </a:t>
            </a:r>
            <a:endParaRPr lang="en-GB" sz="1600">
              <a:solidFill>
                <a:srgbClr val="1A4960"/>
              </a:solidFill>
              <a:latin typeface="Calibri"/>
              <a:ea typeface="ＭＳ 明朝"/>
              <a:cs typeface="Times New Roman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898241D-4C76-1A43-8A2A-F0F52C29F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9" y="187349"/>
            <a:ext cx="2144525" cy="422689"/>
          </a:xfrm>
          <a:prstGeom prst="rect">
            <a:avLst/>
          </a:prstGeom>
        </p:spPr>
      </p:pic>
      <p:sp>
        <p:nvSpPr>
          <p:cNvPr id="18" name="Text Box 71">
            <a:extLst>
              <a:ext uri="{FF2B5EF4-FFF2-40B4-BE49-F238E27FC236}">
                <a16:creationId xmlns:a16="http://schemas.microsoft.com/office/drawing/2014/main" id="{28AD3316-E0D0-4F00-9D8C-C355FC39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152722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9251A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Will we have an impact?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Will we hit targets?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Will we win?</a:t>
            </a:r>
            <a:endParaRPr lang="en-GB" sz="1600" dirty="0">
              <a:solidFill>
                <a:srgbClr val="1A4960"/>
              </a:solidFill>
              <a:ea typeface="ＭＳ 明朝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4CC245-22D5-4973-BF0D-065966A92134}"/>
              </a:ext>
            </a:extLst>
          </p:cNvPr>
          <p:cNvSpPr txBox="1">
            <a:spLocks/>
          </p:cNvSpPr>
          <p:nvPr/>
        </p:nvSpPr>
        <p:spPr>
          <a:xfrm>
            <a:off x="2255535" y="496527"/>
            <a:ext cx="8498466" cy="5350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4186A2"/>
                </a:solidFill>
                <a:latin typeface="Franklin Gothic Medium"/>
              </a:rPr>
              <a:t>Exercise 6:</a:t>
            </a:r>
            <a:r>
              <a:rPr lang="en-US" sz="3600" b="1">
                <a:solidFill>
                  <a:srgbClr val="6DA4AD"/>
                </a:solidFill>
                <a:latin typeface="Franklin Gothic Medium"/>
              </a:rPr>
              <a:t> </a:t>
            </a:r>
            <a:r>
              <a:rPr lang="en-US" sz="2800" b="1">
                <a:solidFill>
                  <a:srgbClr val="1A4960"/>
                </a:solidFill>
                <a:latin typeface="Franklin Gothic Medium"/>
              </a:rPr>
              <a:t>Differing perspectives and questions </a:t>
            </a:r>
            <a:endParaRPr lang="en-US" sz="2800" b="1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9DB6181-08A1-4745-985A-ECC025D6DF86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0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1F73C3-C8F8-8345-A379-958AF19D3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pic>
        <p:nvPicPr>
          <p:cNvPr id="17" name="Picture 5" descr="Picture 5">
            <a:extLst>
              <a:ext uri="{FF2B5EF4-FFF2-40B4-BE49-F238E27FC236}">
                <a16:creationId xmlns:a16="http://schemas.microsoft.com/office/drawing/2014/main" id="{975CB38B-5167-9047-8EA7-1D48F47F70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4286382" y="1804235"/>
            <a:ext cx="3619236" cy="361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" name="Text Box 71">
            <a:extLst>
              <a:ext uri="{FF2B5EF4-FFF2-40B4-BE49-F238E27FC236}">
                <a16:creationId xmlns:a16="http://schemas.microsoft.com/office/drawing/2014/main" id="{6E7F643E-0E1E-1442-9C06-6ECD1B45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273" y="990116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Is the product reliable?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How can we make it better?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How can we lower costs? </a:t>
            </a:r>
          </a:p>
        </p:txBody>
      </p:sp>
      <p:sp>
        <p:nvSpPr>
          <p:cNvPr id="25" name="Text Box 71">
            <a:extLst>
              <a:ext uri="{FF2B5EF4-FFF2-40B4-BE49-F238E27FC236}">
                <a16:creationId xmlns:a16="http://schemas.microsoft.com/office/drawing/2014/main" id="{DECF9948-E1D7-DD44-8961-461DF4A7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240" y="4856449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5D90A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Arial"/>
              </a:rPr>
              <a:t>What will incentivise key stakeholders?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Arial"/>
              </a:rPr>
              <a:t>What are they thinking?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Arial"/>
              </a:rPr>
              <a:t>What first milestone will we celebrate?</a:t>
            </a:r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00404675-6027-E042-9319-92E1AB64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66" y="2934963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Times New Roman"/>
              </a:rPr>
              <a:t>Is the timing right?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Times New Roman"/>
              </a:rPr>
              <a:t>How much currency do </a:t>
            </a:r>
            <a:endParaRPr lang="en-GB" sz="1600" dirty="0">
              <a:solidFill>
                <a:srgbClr val="1A4960"/>
              </a:solidFill>
              <a:latin typeface="Franklin Gothic Medium" panose="020B0603020102020204" pitchFamily="34" charset="0"/>
              <a:ea typeface="ＭＳ 明朝"/>
              <a:cs typeface="Times New Roman"/>
            </a:endParaRPr>
          </a:p>
          <a:p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Times New Roman"/>
              </a:rPr>
              <a:t>   we have in the brand?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Times New Roman"/>
              </a:rPr>
              <a:t>How can inspire others to join us?</a:t>
            </a:r>
          </a:p>
        </p:txBody>
      </p:sp>
      <p:sp>
        <p:nvSpPr>
          <p:cNvPr id="27" name="Text Box 71">
            <a:extLst>
              <a:ext uri="{FF2B5EF4-FFF2-40B4-BE49-F238E27FC236}">
                <a16:creationId xmlns:a16="http://schemas.microsoft.com/office/drawing/2014/main" id="{27EE5129-E641-614A-84AE-DAB01914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314" y="293496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15D9A1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Arial"/>
              </a:rPr>
              <a:t>Does everyone have clear roles?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Arial"/>
              </a:rPr>
              <a:t>Is the plan realistic?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Arial"/>
              </a:rPr>
              <a:t>Have we accounted for the ‘people’ factor?  </a:t>
            </a:r>
          </a:p>
        </p:txBody>
      </p:sp>
      <p:sp>
        <p:nvSpPr>
          <p:cNvPr id="29" name="Text Box 71">
            <a:extLst>
              <a:ext uri="{FF2B5EF4-FFF2-40B4-BE49-F238E27FC236}">
                <a16:creationId xmlns:a16="http://schemas.microsoft.com/office/drawing/2014/main" id="{A5AFB873-377C-624D-A340-E8E3DAA7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434270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How new/disruptive is the project?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Could we innovate?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Will we be able to get enough people excited?</a:t>
            </a:r>
            <a:endParaRPr lang="en-GB" sz="1600" dirty="0">
              <a:solidFill>
                <a:srgbClr val="1A4960"/>
              </a:solidFill>
              <a:latin typeface="Franklin Gothic Medium"/>
              <a:ea typeface="ＭＳ 明朝"/>
              <a:cs typeface="Times New Roman"/>
            </a:endParaRP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id="{6684160A-E194-8044-ADD6-44971142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152722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Are we clear about plan?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Can we improve it?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ea typeface="ＭＳ 明朝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What have we missed? 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ea typeface="ＭＳ 明朝"/>
              <a:cs typeface="Arial"/>
            </a:endParaRP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1780B556-1151-5B47-A554-B631CB91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434270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0B9126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Is our work meaningful?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Is it good for everyone?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A4960"/>
                </a:solidFill>
                <a:latin typeface="Franklin Gothic Medium" panose="020B0603020102020204" pitchFamily="34" charset="0"/>
                <a:ea typeface="ＭＳ 明朝"/>
                <a:cs typeface="Times New Roman"/>
              </a:rPr>
              <a:t>Are values being upheld? </a:t>
            </a:r>
            <a:r>
              <a:rPr lang="en-GB" sz="1600">
                <a:solidFill>
                  <a:srgbClr val="1A4960"/>
                </a:solidFill>
                <a:ea typeface="ＭＳ 明朝"/>
                <a:cs typeface="Times New Roman"/>
              </a:rPr>
              <a:t> </a:t>
            </a:r>
            <a:endParaRPr lang="en-GB" sz="1600">
              <a:solidFill>
                <a:srgbClr val="1A4960"/>
              </a:solidFill>
              <a:latin typeface="Calibri"/>
              <a:ea typeface="ＭＳ 明朝"/>
              <a:cs typeface="Times New Roman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898241D-4C76-1A43-8A2A-F0F52C29F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8" name="Text Box 71">
            <a:extLst>
              <a:ext uri="{FF2B5EF4-FFF2-40B4-BE49-F238E27FC236}">
                <a16:creationId xmlns:a16="http://schemas.microsoft.com/office/drawing/2014/main" id="{28AD3316-E0D0-4F00-9D8C-C355FC39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152722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9251A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Will we have an impact?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Will we hit targets?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A4960"/>
                </a:solidFill>
                <a:latin typeface="Franklin Gothic Medium"/>
                <a:ea typeface="ＭＳ 明朝"/>
                <a:cs typeface="Arial"/>
              </a:rPr>
              <a:t>Will we win?</a:t>
            </a:r>
            <a:endParaRPr lang="en-GB" sz="1600" dirty="0">
              <a:solidFill>
                <a:srgbClr val="1A4960"/>
              </a:solidFill>
              <a:ea typeface="ＭＳ 明朝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B6D7A-27F8-4702-96DE-E11977C784F3}"/>
              </a:ext>
            </a:extLst>
          </p:cNvPr>
          <p:cNvSpPr txBox="1">
            <a:spLocks/>
          </p:cNvSpPr>
          <p:nvPr/>
        </p:nvSpPr>
        <p:spPr>
          <a:xfrm>
            <a:off x="2672479" y="280866"/>
            <a:ext cx="7498175" cy="54213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1A4960"/>
                </a:solidFill>
                <a:latin typeface="Franklin Gothic Medium"/>
              </a:rPr>
              <a:t>Differing perspectives and questions</a:t>
            </a:r>
            <a:r>
              <a:rPr lang="en-US" sz="2800" b="1">
                <a:solidFill>
                  <a:srgbClr val="1A4960"/>
                </a:solidFill>
                <a:latin typeface="Franklin Gothic Medium"/>
              </a:rPr>
              <a:t> </a:t>
            </a:r>
            <a:endParaRPr lang="en-US" sz="2800" b="1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60D10E3-30BD-1049-80DE-F3D609182714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3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8A9DE52-D44B-8846-9848-3C0A40447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0"/>
            <a:ext cx="12192000" cy="69088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3311F6-DE34-F24C-A881-1D68E1A0C5BB}"/>
              </a:ext>
            </a:extLst>
          </p:cNvPr>
          <p:cNvSpPr txBox="1">
            <a:spLocks/>
          </p:cNvSpPr>
          <p:nvPr/>
        </p:nvSpPr>
        <p:spPr>
          <a:xfrm>
            <a:off x="4922535" y="2236187"/>
            <a:ext cx="2344957" cy="5350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1A4960"/>
                </a:solidFill>
                <a:latin typeface="Franklin Gothic Medium"/>
              </a:rPr>
              <a:t>BREAK</a:t>
            </a:r>
            <a:r>
              <a:rPr lang="en-US" sz="2800" b="1" dirty="0">
                <a:solidFill>
                  <a:srgbClr val="1A4960"/>
                </a:solidFill>
                <a:latin typeface="Franklin Gothic Medium"/>
              </a:rPr>
              <a:t> </a:t>
            </a:r>
            <a:endParaRPr lang="en-US" sz="2800" b="1" dirty="0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4ECFD6B-9AF6-5A49-B280-38449A1A2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85773CD-DD72-9D48-8A9F-26B7B91AFECC}"/>
              </a:ext>
            </a:extLst>
          </p:cNvPr>
          <p:cNvSpPr txBox="1"/>
          <p:nvPr/>
        </p:nvSpPr>
        <p:spPr>
          <a:xfrm>
            <a:off x="0" y="6647275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84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3A9EF2-937E-E944-9F37-22A0C2CE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1B5634-2A7C-A841-8B92-9616DC89BD11}"/>
              </a:ext>
            </a:extLst>
          </p:cNvPr>
          <p:cNvSpPr txBox="1">
            <a:spLocks/>
          </p:cNvSpPr>
          <p:nvPr/>
        </p:nvSpPr>
        <p:spPr>
          <a:xfrm>
            <a:off x="3315815" y="757413"/>
            <a:ext cx="5552046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1A4960"/>
                </a:solidFill>
                <a:latin typeface="Franklin Gothic Medium" panose="020B0603020102020204" pitchFamily="34" charset="0"/>
              </a:rPr>
              <a:t>C-me and the VVMM Model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27" name="Text Box 71">
            <a:extLst>
              <a:ext uri="{FF2B5EF4-FFF2-40B4-BE49-F238E27FC236}">
                <a16:creationId xmlns:a16="http://schemas.microsoft.com/office/drawing/2014/main" id="{E926F5E8-AA61-D54F-A67B-A6CD6E6B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1559689"/>
            <a:ext cx="4127184" cy="1634581"/>
          </a:xfrm>
          <a:prstGeom prst="roundRect">
            <a:avLst/>
          </a:prstGeom>
          <a:solidFill>
            <a:schemeClr val="bg1">
              <a:alpha val="70192"/>
            </a:scheme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b="1" dirty="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b="1" dirty="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MILESTONES</a:t>
            </a:r>
            <a:endParaRPr lang="en-GB" dirty="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endParaRPr lang="en-GB" sz="1500" dirty="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 dirty="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CLARIFYING priorities, goals, objectives, roles</a:t>
            </a:r>
          </a:p>
          <a:p>
            <a:pPr algn="ctr" defTabSz="642915">
              <a:defRPr sz="1800">
                <a:uFillTx/>
              </a:defRPr>
            </a:pPr>
            <a:endParaRPr lang="en-GB" sz="1000" dirty="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 dirty="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Specific, time-bound objectives, assessing progress</a:t>
            </a:r>
          </a:p>
          <a:p>
            <a:pPr defTabSz="642915">
              <a:defRPr sz="1800">
                <a:uFillTx/>
              </a:defRPr>
            </a:pPr>
            <a:endParaRPr lang="en-GB" sz="1000" dirty="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8" name="Text Box 71">
            <a:extLst>
              <a:ext uri="{FF2B5EF4-FFF2-40B4-BE49-F238E27FC236}">
                <a16:creationId xmlns:a16="http://schemas.microsoft.com/office/drawing/2014/main" id="{7A40CF09-890A-784D-A026-7E776D5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4553584"/>
            <a:ext cx="4127184" cy="1634582"/>
          </a:xfrm>
          <a:prstGeom prst="roundRect">
            <a:avLst/>
          </a:prstGeom>
          <a:solidFill>
            <a:schemeClr val="bg1">
              <a:alpha val="70192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b="1" dirty="0">
                <a:solidFill>
                  <a:srgbClr val="1A4960"/>
                </a:solidFill>
                <a:uFill>
                  <a:solidFill>
                    <a:srgbClr val="1B8518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VALUES</a:t>
            </a:r>
          </a:p>
          <a:p>
            <a:pPr algn="ctr" defTabSz="642915">
              <a:defRPr sz="1800">
                <a:uFillTx/>
              </a:defRPr>
            </a:pPr>
            <a:endParaRPr lang="en-GB" sz="1000">
              <a:solidFill>
                <a:srgbClr val="1A4960"/>
              </a:solidFill>
              <a:uFill>
                <a:solidFill>
                  <a:srgbClr val="1B8518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 dirty="0">
                <a:solidFill>
                  <a:srgbClr val="1A4960"/>
                </a:solidFill>
                <a:uFill>
                  <a:solidFill>
                    <a:srgbClr val="1B8518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WHAT REALLY MATTERS to the individuals / team/organisation</a:t>
            </a:r>
            <a:endParaRPr lang="en-GB" sz="1500" dirty="0">
              <a:solidFill>
                <a:srgbClr val="1A4960"/>
              </a:solidFill>
              <a:uFill>
                <a:solidFill>
                  <a:srgbClr val="1B8518"/>
                </a:solidFill>
              </a:uFill>
              <a:latin typeface="Franklin Gothic Medium"/>
              <a:ea typeface="Arial"/>
              <a:cs typeface="Arial"/>
            </a:endParaRPr>
          </a:p>
          <a:p>
            <a:pPr defTabSz="642915">
              <a:defRPr sz="1800">
                <a:uFillTx/>
              </a:defRPr>
            </a:pPr>
            <a:endParaRPr lang="en-GB" sz="1000">
              <a:solidFill>
                <a:srgbClr val="1A4960"/>
              </a:solidFill>
              <a:uFill>
                <a:solidFill>
                  <a:srgbClr val="1B8518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 dirty="0">
                <a:solidFill>
                  <a:srgbClr val="1A4960"/>
                </a:solidFill>
                <a:uFill>
                  <a:solidFill>
                    <a:srgbClr val="1B8518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Co-creating culture, team dynamics &amp; learning</a:t>
            </a:r>
            <a:endParaRPr lang="en-GB" sz="1500" dirty="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/>
              <a:ea typeface="Arial"/>
              <a:cs typeface="Arial"/>
              <a:sym typeface="Arial"/>
            </a:endParaRP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3F567581-289C-A94F-B2B8-BD2B4FA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552" y="1559689"/>
            <a:ext cx="4127184" cy="1634580"/>
          </a:xfrm>
          <a:prstGeom prst="roundRect">
            <a:avLst/>
          </a:prstGeom>
          <a:solidFill>
            <a:schemeClr val="bg1">
              <a:alpha val="70192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MISSION</a:t>
            </a:r>
          </a:p>
          <a:p>
            <a:pPr algn="ctr" defTabSz="642915">
              <a:defRPr sz="1800">
                <a:uFillTx/>
              </a:defRPr>
            </a:pPr>
            <a:endParaRPr lang="en-GB" sz="10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  What we DO to realise the vision</a:t>
            </a:r>
            <a:endParaRPr lang="en-GB" sz="1500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/>
              <a:ea typeface="Arial"/>
              <a:cs typeface="Arial"/>
            </a:endParaRPr>
          </a:p>
          <a:p>
            <a:pPr defTabSz="642915">
              <a:defRPr sz="1800">
                <a:uFillTx/>
              </a:defRPr>
            </a:pPr>
            <a:endParaRPr lang="en-GB" sz="1000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  Ensuring clarity and focus within teams     </a:t>
            </a:r>
            <a:endParaRPr lang="en-GB" sz="1500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  to help deliver the mission</a:t>
            </a:r>
            <a:endParaRPr lang="en-GB" sz="150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/>
              <a:ea typeface="Arial"/>
              <a:cs typeface="Arial"/>
            </a:endParaRPr>
          </a:p>
        </p:txBody>
      </p:sp>
      <p:sp>
        <p:nvSpPr>
          <p:cNvPr id="33" name="Text Box 71">
            <a:extLst>
              <a:ext uri="{FF2B5EF4-FFF2-40B4-BE49-F238E27FC236}">
                <a16:creationId xmlns:a16="http://schemas.microsoft.com/office/drawing/2014/main" id="{41C4D4C8-30ED-BD46-BD13-3CB1958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878" y="4553585"/>
            <a:ext cx="4127184" cy="1634581"/>
          </a:xfrm>
          <a:prstGeom prst="roundRect">
            <a:avLst/>
          </a:prstGeom>
          <a:solidFill>
            <a:schemeClr val="bg1">
              <a:alpha val="70192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21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b="1">
                <a:solidFill>
                  <a:srgbClr val="1A4960"/>
                </a:solidFill>
                <a:uFill>
                  <a:solidFill>
                    <a:srgbClr val="EE7D15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VISION</a:t>
            </a:r>
          </a:p>
          <a:p>
            <a:pPr algn="ctr" defTabSz="642915">
              <a:defRPr sz="1800">
                <a:uFillTx/>
              </a:defRPr>
            </a:pPr>
            <a:endParaRPr lang="en-GB" sz="1000">
              <a:solidFill>
                <a:srgbClr val="1A4960"/>
              </a:solidFill>
              <a:uFill>
                <a:solidFill>
                  <a:srgbClr val="EE7D15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>
                <a:solidFill>
                  <a:srgbClr val="1A4960"/>
                </a:solidFill>
                <a:uFill>
                  <a:solidFill>
                    <a:srgbClr val="EE7D15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Visualising the IDEAL FUTURE</a:t>
            </a:r>
          </a:p>
          <a:p>
            <a:pPr defTabSz="642915">
              <a:defRPr sz="1800">
                <a:uFillTx/>
              </a:defRPr>
            </a:pPr>
            <a:endParaRPr lang="en-GB" sz="1000">
              <a:solidFill>
                <a:srgbClr val="1A4960"/>
              </a:solidFill>
              <a:uFill>
                <a:solidFill>
                  <a:srgbClr val="EE7D15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>
                <a:solidFill>
                  <a:srgbClr val="1A4960"/>
                </a:solidFill>
                <a:uFill>
                  <a:solidFill>
                    <a:srgbClr val="EE7D15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Connecting and engaging critical stakeholders </a:t>
            </a:r>
            <a:endParaRPr lang="en-GB" sz="150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4B8A33C-1DEA-F447-95E9-3C23395B9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A324EA45-DD96-F44D-A6FE-0BD5C329EF93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6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3A9EF2-937E-E944-9F37-22A0C2CE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0"/>
            <a:ext cx="12192000" cy="6908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28" name="Text Box 71">
            <a:extLst>
              <a:ext uri="{FF2B5EF4-FFF2-40B4-BE49-F238E27FC236}">
                <a16:creationId xmlns:a16="http://schemas.microsoft.com/office/drawing/2014/main" id="{7A40CF09-890A-784D-A026-7E776D5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110" y="4978224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VALUES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4B8A33C-1DEA-F447-95E9-3C23395B9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2ABEEAAF-CDED-7641-A491-1CB3DF278591}"/>
              </a:ext>
            </a:extLst>
          </p:cNvPr>
          <p:cNvSpPr txBox="1">
            <a:spLocks/>
          </p:cNvSpPr>
          <p:nvPr/>
        </p:nvSpPr>
        <p:spPr>
          <a:xfrm>
            <a:off x="2023122" y="671149"/>
            <a:ext cx="8536590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1A4960"/>
                </a:solidFill>
                <a:latin typeface="Franklin Gothic Medium"/>
              </a:rPr>
              <a:t>Building Cohesion and Strategy</a:t>
            </a:r>
            <a:endParaRPr lang="en-US" sz="3600" b="1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3F567581-289C-A94F-B2B8-BD2B4FA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213" y="2193350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/>
              <a:ea typeface="Arial"/>
              <a:cs typeface="Arial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MISSION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  </a:t>
            </a:r>
            <a:endParaRPr lang="en-GB" sz="1500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3D507C-58CA-E54A-8F6A-203DDD9C0A6F}"/>
              </a:ext>
            </a:extLst>
          </p:cNvPr>
          <p:cNvSpPr/>
          <p:nvPr/>
        </p:nvSpPr>
        <p:spPr>
          <a:xfrm>
            <a:off x="7856256" y="3628015"/>
            <a:ext cx="284358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solidFill>
                  <a:srgbClr val="1A4960"/>
                </a:solidFill>
                <a:latin typeface="Franklin Gothic Medium" panose="020B0603020102020204" pitchFamily="34" charset="0"/>
                <a:ea typeface="+mn-lt"/>
                <a:cs typeface="+mn-lt"/>
              </a:rPr>
              <a:t>Mission achieves Vision</a:t>
            </a:r>
          </a:p>
          <a:p>
            <a:pPr algn="ctr"/>
            <a:r>
              <a:rPr lang="en-US">
                <a:solidFill>
                  <a:srgbClr val="1A4960"/>
                </a:solidFill>
                <a:latin typeface="Franklin Gothic Medium" panose="020B0603020102020204" pitchFamily="34" charset="0"/>
              </a:rPr>
              <a:t>Vision directs Mission</a:t>
            </a:r>
            <a:endParaRPr lang="en-US">
              <a:latin typeface="Franklin Gothic Medium" panose="020B0603020102020204" pitchFamily="34" charset="0"/>
              <a:cs typeface="Calibri"/>
            </a:endParaRPr>
          </a:p>
        </p:txBody>
      </p:sp>
      <p:sp>
        <p:nvSpPr>
          <p:cNvPr id="33" name="Text Box 71">
            <a:extLst>
              <a:ext uri="{FF2B5EF4-FFF2-40B4-BE49-F238E27FC236}">
                <a16:creationId xmlns:a16="http://schemas.microsoft.com/office/drawing/2014/main" id="{41C4D4C8-30ED-BD46-BD13-3CB1958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621" y="4978224"/>
            <a:ext cx="2239945" cy="583617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21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6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/>
              <a:ea typeface="Arial"/>
              <a:cs typeface="Arial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VISION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C3BBD3-8ED1-244D-B20C-08CE51863443}"/>
              </a:ext>
            </a:extLst>
          </p:cNvPr>
          <p:cNvSpPr/>
          <p:nvPr/>
        </p:nvSpPr>
        <p:spPr>
          <a:xfrm>
            <a:off x="4967652" y="5871279"/>
            <a:ext cx="2248372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>
                <a:solidFill>
                  <a:srgbClr val="1A4960"/>
                </a:solidFill>
                <a:latin typeface="Franklin Gothic Medium"/>
              </a:rPr>
              <a:t>Values shape Vision</a:t>
            </a:r>
          </a:p>
          <a:p>
            <a:pPr algn="ctr"/>
            <a:r>
              <a:rPr lang="en-US">
                <a:solidFill>
                  <a:srgbClr val="1A4960"/>
                </a:solidFill>
                <a:latin typeface="Franklin Gothic Medium"/>
                <a:ea typeface="+mn-lt"/>
                <a:cs typeface="+mn-lt"/>
              </a:rPr>
              <a:t>Vision affirms Values</a:t>
            </a:r>
          </a:p>
        </p:txBody>
      </p:sp>
      <p:sp>
        <p:nvSpPr>
          <p:cNvPr id="27" name="Text Box 71">
            <a:extLst>
              <a:ext uri="{FF2B5EF4-FFF2-40B4-BE49-F238E27FC236}">
                <a16:creationId xmlns:a16="http://schemas.microsoft.com/office/drawing/2014/main" id="{E926F5E8-AA61-D54F-A67B-A6CD6E6B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509" y="2207461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200" b="1" dirty="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MILESTONES</a:t>
            </a:r>
            <a:endParaRPr lang="en-GB" sz="2200" b="1" dirty="0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D7CA0E-D8FA-0541-BB7D-BB90491DDA3B}"/>
              </a:ext>
            </a:extLst>
          </p:cNvPr>
          <p:cNvSpPr/>
          <p:nvPr/>
        </p:nvSpPr>
        <p:spPr>
          <a:xfrm>
            <a:off x="4487818" y="1275096"/>
            <a:ext cx="319365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solidFill>
                  <a:srgbClr val="1A4960"/>
                </a:solidFill>
                <a:latin typeface="Franklin Gothic Medium"/>
                <a:ea typeface="+mn-lt"/>
                <a:cs typeface="+mn-lt"/>
              </a:rPr>
              <a:t>Mission directs Milestones  </a:t>
            </a:r>
            <a:endParaRPr lang="en-US">
              <a:latin typeface="Franklin Gothic Medium"/>
              <a:ea typeface="+mn-lt"/>
              <a:cs typeface="+mn-lt"/>
            </a:endParaRPr>
          </a:p>
          <a:p>
            <a:pPr algn="ctr"/>
            <a:r>
              <a:rPr lang="en-US">
                <a:solidFill>
                  <a:srgbClr val="1A4960"/>
                </a:solidFill>
                <a:latin typeface="Franklin Gothic Medium"/>
                <a:ea typeface="+mn-lt"/>
                <a:cs typeface="+mn-lt"/>
              </a:rPr>
              <a:t>Milestones progress Mission </a:t>
            </a:r>
            <a:endParaRPr lang="en-US">
              <a:latin typeface="Franklin Gothic Medium"/>
              <a:ea typeface="+mn-lt"/>
              <a:cs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652993-188C-EE46-84BB-AC8B945C3CD6}"/>
              </a:ext>
            </a:extLst>
          </p:cNvPr>
          <p:cNvSpPr/>
          <p:nvPr/>
        </p:nvSpPr>
        <p:spPr>
          <a:xfrm>
            <a:off x="1241968" y="3592211"/>
            <a:ext cx="290214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solidFill>
                  <a:srgbClr val="1A4960"/>
                </a:solidFill>
                <a:latin typeface="Franklin Gothic Medium"/>
              </a:rPr>
              <a:t>Milestones quantify Values,</a:t>
            </a:r>
            <a:endParaRPr lang="en-US">
              <a:solidFill>
                <a:srgbClr val="1A4960"/>
              </a:solidFill>
              <a:latin typeface="Franklin Gothic Medium"/>
              <a:cs typeface="Calibri" panose="020F0502020204030204"/>
            </a:endParaRPr>
          </a:p>
          <a:p>
            <a:pPr algn="ctr"/>
            <a:r>
              <a:rPr lang="en-US">
                <a:solidFill>
                  <a:srgbClr val="1A4960"/>
                </a:solidFill>
                <a:latin typeface="Franklin Gothic Medium"/>
                <a:ea typeface="+mn-lt"/>
                <a:cs typeface="+mn-lt"/>
              </a:rPr>
              <a:t>Values qualify Milestones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B355729E-1E2F-1044-89B7-76AE5D22771F}"/>
              </a:ext>
            </a:extLst>
          </p:cNvPr>
          <p:cNvSpPr txBox="1"/>
          <p:nvPr/>
        </p:nvSpPr>
        <p:spPr>
          <a:xfrm>
            <a:off x="0" y="6660264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6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119546" y="0"/>
            <a:ext cx="12020123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4186A2"/>
                </a:solidFill>
                <a:latin typeface="Franklin Gothic Medium"/>
                <a:cs typeface="Calibri"/>
              </a:rPr>
              <a:t>Preparing for your C-me session</a:t>
            </a:r>
          </a:p>
          <a:p>
            <a:pPr algn="ctr"/>
            <a:endParaRPr lang="en-US" sz="1000" b="1" dirty="0">
              <a:solidFill>
                <a:srgbClr val="4186A2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4186A2"/>
                </a:solidFill>
                <a:latin typeface="Franklin Gothic Medium"/>
                <a:cs typeface="Calibri"/>
              </a:rPr>
              <a:t>N</a:t>
            </a:r>
            <a:r>
              <a:rPr lang="en-US" sz="2000" dirty="0">
                <a:solidFill>
                  <a:srgbClr val="4186A2"/>
                </a:solidFill>
                <a:latin typeface="Franklin Gothic Medium"/>
                <a:cs typeface="Calibri"/>
              </a:rPr>
              <a:t>.B. Certain slides can be hidden (right click ‘Hide Slide’) depending on session needs N.B. Certain slides will need editing for EVERY different delivery (see below)</a:t>
            </a:r>
          </a:p>
          <a:p>
            <a:r>
              <a:rPr lang="en-US" sz="2000" dirty="0">
                <a:solidFill>
                  <a:srgbClr val="4186A2"/>
                </a:solidFill>
                <a:latin typeface="Franklin Gothic Medium"/>
                <a:cs typeface="Calibri"/>
              </a:rPr>
              <a:t>N.B. C-me highly recommends that the group have completed the Communication Workshop before this one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119546" y="1717743"/>
            <a:ext cx="12072454" cy="4989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000" dirty="0">
                <a:solidFill>
                  <a:srgbClr val="6CA5AF"/>
                </a:solidFill>
              </a:rPr>
              <a:t>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CA5A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You will the </a:t>
            </a:r>
            <a:r>
              <a:rPr lang="en-GB" sz="2000" u="sng" dirty="0"/>
              <a:t>High Performance or Core </a:t>
            </a:r>
            <a:r>
              <a:rPr lang="en-GB" sz="2000" b="0" dirty="0"/>
              <a:t>report for this workshop.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Welcome Slide</a:t>
            </a:r>
            <a:r>
              <a:rPr lang="en-GB" sz="2000" b="0" dirty="0"/>
              <a:t>: Option to add Client’s / Team's logo/brand </a:t>
            </a:r>
            <a:r>
              <a:rPr lang="en-GB" sz="2000" b="0" dirty="0">
                <a:solidFill>
                  <a:srgbClr val="6CA5AF"/>
                </a:solidFill>
              </a:rPr>
              <a:t>Slide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6CA5A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Session </a:t>
            </a:r>
            <a:r>
              <a:rPr lang="en-GB" sz="2000" u="sng" dirty="0"/>
              <a:t>Aims</a:t>
            </a:r>
            <a:r>
              <a:rPr lang="en-GB" sz="2000" b="0" dirty="0"/>
              <a:t>: </a:t>
            </a:r>
            <a:r>
              <a:rPr lang="en-GB" sz="2000" b="0" dirty="0">
                <a:solidFill>
                  <a:srgbClr val="6CA5AF"/>
                </a:solidFill>
              </a:rPr>
              <a:t>Slide 5 </a:t>
            </a:r>
            <a:r>
              <a:rPr lang="en-GB" sz="2000" b="0" dirty="0">
                <a:solidFill>
                  <a:srgbClr val="1A4960"/>
                </a:solidFill>
              </a:rPr>
              <a:t>(Remember to adjust if slide deck is modified in anyway)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Insert </a:t>
            </a:r>
            <a:r>
              <a:rPr lang="en-GB" sz="2000" u="sng" dirty="0"/>
              <a:t>Team Wheel</a:t>
            </a:r>
            <a:r>
              <a:rPr lang="en-GB" sz="2000" dirty="0"/>
              <a:t> </a:t>
            </a:r>
            <a:r>
              <a:rPr lang="en-GB" sz="2000" b="0" dirty="0">
                <a:solidFill>
                  <a:srgbClr val="6CA5AF"/>
                </a:solidFill>
              </a:rPr>
              <a:t>Slides 7 &amp; 25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6CA5A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Insert </a:t>
            </a:r>
            <a:r>
              <a:rPr lang="en-GB" sz="2000" u="sng" dirty="0"/>
              <a:t>Colour Balance</a:t>
            </a:r>
            <a:r>
              <a:rPr lang="en-GB" sz="2000" dirty="0"/>
              <a:t> </a:t>
            </a:r>
            <a:r>
              <a:rPr lang="en-GB" sz="2000" b="0" dirty="0"/>
              <a:t>Graphs and </a:t>
            </a:r>
            <a:r>
              <a:rPr lang="en-GB" sz="2000" u="sng" dirty="0"/>
              <a:t>Potential Flex </a:t>
            </a:r>
            <a:r>
              <a:rPr lang="en-GB" sz="2000" b="0" dirty="0"/>
              <a:t>Wheel</a:t>
            </a:r>
            <a:r>
              <a:rPr lang="en-GB" sz="2000" dirty="0"/>
              <a:t> </a:t>
            </a:r>
            <a:r>
              <a:rPr lang="en-GB" sz="2000" b="0" dirty="0">
                <a:solidFill>
                  <a:srgbClr val="6CA5AF"/>
                </a:solidFill>
              </a:rPr>
              <a:t>Slide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6CA5A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1A4960"/>
                </a:solidFill>
              </a:rPr>
              <a:t>Check </a:t>
            </a:r>
            <a:r>
              <a:rPr lang="en-GB" sz="2000" u="sng" dirty="0">
                <a:solidFill>
                  <a:srgbClr val="1A4960"/>
                </a:solidFill>
              </a:rPr>
              <a:t>Report Page</a:t>
            </a:r>
            <a:r>
              <a:rPr lang="en-GB" sz="2000" b="0" dirty="0">
                <a:solidFill>
                  <a:srgbClr val="1A4960"/>
                </a:solidFill>
              </a:rPr>
              <a:t> for Team contributions</a:t>
            </a:r>
            <a:r>
              <a:rPr lang="en-GB" sz="2000" b="0" dirty="0">
                <a:solidFill>
                  <a:srgbClr val="6CA5AF"/>
                </a:solidFill>
              </a:rPr>
              <a:t> Slide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/>
          </a:p>
          <a:p>
            <a:r>
              <a:rPr lang="en-GB" sz="2000" b="0" dirty="0">
                <a:solidFill>
                  <a:srgbClr val="6CA5AF"/>
                </a:solidFill>
              </a:rPr>
              <a:t>N.B. This workshop contains less content, providing more space for reflection, group discussion &amp; application</a:t>
            </a:r>
          </a:p>
          <a:p>
            <a:endParaRPr lang="en-GB" sz="2000" b="0" dirty="0">
              <a:highlight>
                <a:srgbClr val="FFFF00"/>
              </a:highligh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01B6C63-F934-4F81-8033-5AD6EECB163B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rgbClr val="1A4960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rgbClr val="1A4960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rgbClr val="1A49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42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3A9EF2-937E-E944-9F37-22A0C2CE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0"/>
            <a:ext cx="12192000" cy="6908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28" name="Text Box 71">
            <a:extLst>
              <a:ext uri="{FF2B5EF4-FFF2-40B4-BE49-F238E27FC236}">
                <a16:creationId xmlns:a16="http://schemas.microsoft.com/office/drawing/2014/main" id="{7A40CF09-890A-784D-A026-7E776D5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110" y="4978224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VALUES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3F567581-289C-A94F-B2B8-BD2B4FA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213" y="2193350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/>
              <a:ea typeface="Arial"/>
              <a:cs typeface="Arial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MISSION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  </a:t>
            </a:r>
            <a:endParaRPr lang="en-GB" sz="1500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</a:endParaRPr>
          </a:p>
        </p:txBody>
      </p:sp>
      <p:sp>
        <p:nvSpPr>
          <p:cNvPr id="33" name="Text Box 71">
            <a:extLst>
              <a:ext uri="{FF2B5EF4-FFF2-40B4-BE49-F238E27FC236}">
                <a16:creationId xmlns:a16="http://schemas.microsoft.com/office/drawing/2014/main" id="{41C4D4C8-30ED-BD46-BD13-3CB1958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621" y="4978224"/>
            <a:ext cx="2239945" cy="583617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21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6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/>
              <a:ea typeface="Arial"/>
              <a:cs typeface="Arial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VISION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4B8A33C-1DEA-F447-95E9-3C23395B9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BBD212-EF3A-4F80-B921-442968DE6D8E}"/>
              </a:ext>
            </a:extLst>
          </p:cNvPr>
          <p:cNvCxnSpPr>
            <a:cxnSpLocks/>
          </p:cNvCxnSpPr>
          <p:nvPr/>
        </p:nvCxnSpPr>
        <p:spPr>
          <a:xfrm flipV="1">
            <a:off x="5610875" y="3524040"/>
            <a:ext cx="962526" cy="757272"/>
          </a:xfrm>
          <a:prstGeom prst="straightConnector1">
            <a:avLst/>
          </a:prstGeom>
          <a:ln w="57150">
            <a:solidFill>
              <a:srgbClr val="1A49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4B1457F-9511-4BC0-A551-E15706771AE4}"/>
              </a:ext>
            </a:extLst>
          </p:cNvPr>
          <p:cNvSpPr txBox="1"/>
          <p:nvPr/>
        </p:nvSpPr>
        <p:spPr>
          <a:xfrm>
            <a:off x="1530333" y="5666230"/>
            <a:ext cx="361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A4960"/>
                </a:solidFill>
                <a:latin typeface="Franklin Gothic Medium" panose="020B0603020102020204" pitchFamily="34" charset="0"/>
              </a:rPr>
              <a:t>Values bring purpose to Mission </a:t>
            </a:r>
            <a:endParaRPr lang="en-US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E7F073-0A4F-4DBA-8FC5-5E5FB6620FBD}"/>
              </a:ext>
            </a:extLst>
          </p:cNvPr>
          <p:cNvSpPr txBox="1"/>
          <p:nvPr/>
        </p:nvSpPr>
        <p:spPr>
          <a:xfrm>
            <a:off x="8038150" y="2890185"/>
            <a:ext cx="291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Mission delivers Values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B84AA-72BD-4FD0-BB41-CE1C9F84362A}"/>
              </a:ext>
            </a:extLst>
          </p:cNvPr>
          <p:cNvSpPr txBox="1">
            <a:spLocks/>
          </p:cNvSpPr>
          <p:nvPr/>
        </p:nvSpPr>
        <p:spPr>
          <a:xfrm>
            <a:off x="2023122" y="915564"/>
            <a:ext cx="8536590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1A4960"/>
                </a:solidFill>
                <a:latin typeface="Franklin Gothic Medium"/>
              </a:rPr>
              <a:t>Building Cohesion and Strategy</a:t>
            </a:r>
            <a:endParaRPr lang="en-US" sz="3600" b="1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9" name="Text Box 71">
            <a:extLst>
              <a:ext uri="{FF2B5EF4-FFF2-40B4-BE49-F238E27FC236}">
                <a16:creationId xmlns:a16="http://schemas.microsoft.com/office/drawing/2014/main" id="{C5957705-8D53-4BE5-90AD-4E017C5B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509" y="2207461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MILESTONES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6087AF8-A3E2-1349-A829-91FCBA4ACCA8}"/>
              </a:ext>
            </a:extLst>
          </p:cNvPr>
          <p:cNvSpPr txBox="1"/>
          <p:nvPr/>
        </p:nvSpPr>
        <p:spPr>
          <a:xfrm>
            <a:off x="0" y="6660264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213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3A9EF2-937E-E944-9F37-22A0C2CE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5"/>
            <a:ext cx="12192000" cy="6908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28" name="Text Box 71">
            <a:extLst>
              <a:ext uri="{FF2B5EF4-FFF2-40B4-BE49-F238E27FC236}">
                <a16:creationId xmlns:a16="http://schemas.microsoft.com/office/drawing/2014/main" id="{7A40CF09-890A-784D-A026-7E776D5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110" y="4978224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VALUES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3F567581-289C-A94F-B2B8-BD2B4FA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213" y="2193350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/>
              <a:ea typeface="Arial"/>
              <a:cs typeface="Arial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MISSION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50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  </a:t>
            </a:r>
            <a:endParaRPr lang="en-GB" sz="1500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</a:endParaRPr>
          </a:p>
        </p:txBody>
      </p:sp>
      <p:sp>
        <p:nvSpPr>
          <p:cNvPr id="33" name="Text Box 71">
            <a:extLst>
              <a:ext uri="{FF2B5EF4-FFF2-40B4-BE49-F238E27FC236}">
                <a16:creationId xmlns:a16="http://schemas.microsoft.com/office/drawing/2014/main" id="{41C4D4C8-30ED-BD46-BD13-3CB1958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621" y="4978224"/>
            <a:ext cx="2239945" cy="583617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21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6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/>
              <a:ea typeface="Arial"/>
              <a:cs typeface="Arial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200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VISION</a:t>
            </a:r>
            <a:endParaRPr lang="en-GB" sz="2200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4B8A33C-1DEA-F447-95E9-3C23395B9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97A2F5D-ECAD-46DE-8818-5BD07835A062}"/>
              </a:ext>
            </a:extLst>
          </p:cNvPr>
          <p:cNvSpPr txBox="1"/>
          <p:nvPr/>
        </p:nvSpPr>
        <p:spPr>
          <a:xfrm>
            <a:off x="797477" y="2876074"/>
            <a:ext cx="379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Milestones measure the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E73048-548D-4AE2-BC89-42E3F07E548B}"/>
              </a:ext>
            </a:extLst>
          </p:cNvPr>
          <p:cNvSpPr txBox="1"/>
          <p:nvPr/>
        </p:nvSpPr>
        <p:spPr>
          <a:xfrm>
            <a:off x="7194355" y="5661247"/>
            <a:ext cx="336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A4960"/>
                </a:solidFill>
                <a:latin typeface="Franklin Gothic Medium" panose="020B0603020102020204" pitchFamily="34" charset="0"/>
              </a:rPr>
              <a:t>Vision inspires Milestones</a:t>
            </a:r>
            <a:endParaRPr lang="en-US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D74E39-30A0-48A4-B798-0EDC30EC0D21}"/>
              </a:ext>
            </a:extLst>
          </p:cNvPr>
          <p:cNvCxnSpPr>
            <a:cxnSpLocks/>
          </p:cNvCxnSpPr>
          <p:nvPr/>
        </p:nvCxnSpPr>
        <p:spPr>
          <a:xfrm>
            <a:off x="5570586" y="3564259"/>
            <a:ext cx="1042504" cy="688287"/>
          </a:xfrm>
          <a:prstGeom prst="straightConnector1">
            <a:avLst/>
          </a:prstGeom>
          <a:ln w="57150">
            <a:solidFill>
              <a:srgbClr val="1A49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A618AA-FBF6-4079-95E8-381F2A409363}"/>
              </a:ext>
            </a:extLst>
          </p:cNvPr>
          <p:cNvSpPr txBox="1">
            <a:spLocks/>
          </p:cNvSpPr>
          <p:nvPr/>
        </p:nvSpPr>
        <p:spPr>
          <a:xfrm>
            <a:off x="2037500" y="872432"/>
            <a:ext cx="8536590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1A4960"/>
                </a:solidFill>
                <a:latin typeface="Franklin Gothic Medium"/>
              </a:rPr>
              <a:t>Building Cohesion and Strategy</a:t>
            </a:r>
            <a:endParaRPr lang="en-US" sz="3600" b="1">
              <a:solidFill>
                <a:srgbClr val="1A49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7" name="Text Box 71">
            <a:extLst>
              <a:ext uri="{FF2B5EF4-FFF2-40B4-BE49-F238E27FC236}">
                <a16:creationId xmlns:a16="http://schemas.microsoft.com/office/drawing/2014/main" id="{EFBEF387-2751-4BAA-BF3C-A8125835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509" y="2207461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200" b="1" dirty="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MILESTONES</a:t>
            </a:r>
            <a:endParaRPr lang="en-GB" sz="2200" b="1" dirty="0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B0F644B-90F9-CC48-A5A2-A48F87FB3D09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68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3A9EF2-937E-E944-9F37-22A0C2CE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0"/>
            <a:ext cx="12192000" cy="6908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7197424" y="17065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</p:grp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4B8A33C-1DEA-F447-95E9-3C23395B9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0E067DB-220D-4E69-BA6E-488A509A0793}"/>
              </a:ext>
            </a:extLst>
          </p:cNvPr>
          <p:cNvSpPr txBox="1">
            <a:spLocks/>
          </p:cNvSpPr>
          <p:nvPr/>
        </p:nvSpPr>
        <p:spPr>
          <a:xfrm>
            <a:off x="4496770" y="624893"/>
            <a:ext cx="2803824" cy="6141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4186A2"/>
                </a:solidFill>
                <a:latin typeface="Franklin Gothic Medium"/>
              </a:rPr>
              <a:t>Exercise 7</a:t>
            </a:r>
            <a:endParaRPr lang="en-US" sz="3600" b="1">
              <a:solidFill>
                <a:srgbClr val="4186A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7A2F5D-ECAD-46DE-8818-5BD07835A062}"/>
              </a:ext>
            </a:extLst>
          </p:cNvPr>
          <p:cNvSpPr txBox="1"/>
          <p:nvPr/>
        </p:nvSpPr>
        <p:spPr>
          <a:xfrm>
            <a:off x="727373" y="1573602"/>
            <a:ext cx="5886831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600">
                <a:solidFill>
                  <a:srgbClr val="1A4960"/>
                </a:solidFill>
                <a:latin typeface="Franklin Gothic Medium"/>
                <a:cs typeface="Calibri"/>
              </a:rPr>
              <a:t>What are the implications if one area of VVMM is weaker or not considered in your strategy? How might team cohesion be affected?</a:t>
            </a:r>
          </a:p>
          <a:p>
            <a:pPr marL="342900" indent="-342900">
              <a:buFont typeface="+mj-lt"/>
              <a:buAutoNum type="arabicPeriod"/>
            </a:pPr>
            <a:endParaRPr lang="en-US" sz="2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600">
                <a:solidFill>
                  <a:srgbClr val="1A4960"/>
                </a:solidFill>
                <a:latin typeface="Franklin Gothic Medium"/>
                <a:cs typeface="Calibri"/>
              </a:rPr>
              <a:t>Which sections of VVMM bring most purpose and engagement for you?</a:t>
            </a:r>
            <a:endParaRPr lang="en-US" sz="2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  <a:p>
            <a:pPr marL="342900" indent="-342900">
              <a:buAutoNum type="arabicPeriod"/>
            </a:pPr>
            <a:endParaRPr lang="en-US" sz="2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600">
                <a:solidFill>
                  <a:srgbClr val="1A4960"/>
                </a:solidFill>
                <a:latin typeface="Franklin Gothic Medium"/>
                <a:cs typeface="Calibri"/>
              </a:rPr>
              <a:t>Which sections stretch you to improve and bring innovation to your work?</a:t>
            </a:r>
            <a:endParaRPr lang="en-US" sz="2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654A7C0B-70E4-EB4D-9DBF-9B460F3E7053}"/>
              </a:ext>
            </a:extLst>
          </p:cNvPr>
          <p:cNvSpPr txBox="1"/>
          <p:nvPr/>
        </p:nvSpPr>
        <p:spPr>
          <a:xfrm>
            <a:off x="0" y="6647275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6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3A9EF2-937E-E944-9F37-22A0C2CE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19" name="Text Box 71">
            <a:extLst>
              <a:ext uri="{FF2B5EF4-FFF2-40B4-BE49-F238E27FC236}">
                <a16:creationId xmlns:a16="http://schemas.microsoft.com/office/drawing/2014/main" id="{63ED77E7-832C-D442-A9A9-EB82375DC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1559689"/>
            <a:ext cx="4127184" cy="2049781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b="1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MILESTONES</a:t>
            </a:r>
            <a:endParaRPr lang="en-GB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/>
              <a:ea typeface="Arial"/>
              <a:cs typeface="Arial"/>
              <a:sym typeface="Arial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Grow overall turnover by 50% in year 1 (2021)</a:t>
            </a:r>
            <a:endParaRPr lang="en-GB" sz="140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/>
              <a:ea typeface="Arial"/>
              <a:cs typeface="Arial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Complete migration to co-operative model (2022)</a:t>
            </a:r>
            <a:endParaRPr lang="en-GB" sz="140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/>
              <a:ea typeface="Arial"/>
              <a:cs typeface="Arial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Take all employees through the ILM coaching programme by end 2022</a:t>
            </a:r>
            <a:endParaRPr lang="en-GB" sz="140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Have two enterprises self-sufficient by 2023</a:t>
            </a:r>
            <a:endParaRPr lang="en-GB" sz="140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Launch first enterprise hub by end 2023</a:t>
            </a:r>
            <a:endParaRPr lang="en-GB" sz="1400" b="1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 Box 71">
            <a:extLst>
              <a:ext uri="{FF2B5EF4-FFF2-40B4-BE49-F238E27FC236}">
                <a16:creationId xmlns:a16="http://schemas.microsoft.com/office/drawing/2014/main" id="{F42A932D-9FD5-BE46-B335-2430BE8D5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4246822"/>
            <a:ext cx="4127184" cy="2049781"/>
          </a:xfrm>
          <a:prstGeom prst="round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251999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b="1">
                <a:solidFill>
                  <a:srgbClr val="1A4960"/>
                </a:solidFill>
                <a:uFill>
                  <a:solidFill>
                    <a:srgbClr val="1B8518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VALUES</a:t>
            </a:r>
          </a:p>
          <a:p>
            <a:pPr algn="ctr" defTabSz="642915">
              <a:defRPr sz="1800">
                <a:uFillTx/>
              </a:defRPr>
            </a:pPr>
            <a:endParaRPr lang="en-GB">
              <a:solidFill>
                <a:srgbClr val="1A4960"/>
              </a:solidFill>
              <a:uFill>
                <a:solidFill>
                  <a:srgbClr val="1B8518"/>
                </a:solidFill>
              </a:uFill>
              <a:latin typeface="Franklin Gothic Medium" panose="020B0603020102020204" pitchFamily="34" charset="0"/>
              <a:cs typeface="Arial"/>
              <a:sym typeface="Arial"/>
            </a:endParaRP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latin typeface="Franklin Gothic Medium"/>
                <a:cs typeface="Franklin Gothic Medium"/>
              </a:rPr>
              <a:t>People before profit</a:t>
            </a: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latin typeface="Franklin Gothic Medium"/>
                <a:cs typeface="Franklin Gothic Medium"/>
              </a:rPr>
              <a:t>Maximise personal growth opportunities</a:t>
            </a: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latin typeface="Franklin Gothic Medium"/>
                <a:cs typeface="Franklin Gothic Medium"/>
              </a:rPr>
              <a:t>Excellence in everything</a:t>
            </a: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Customer first approach</a:t>
            </a: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Respect and embrace diversity</a:t>
            </a:r>
            <a:endParaRPr lang="en-GB" sz="140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B7D78783-97A6-9D49-AE4F-8B71E79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876" y="1559689"/>
            <a:ext cx="4127184" cy="2049781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0" rIns="91440" bIns="57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MISSION STATEMENT</a:t>
            </a:r>
          </a:p>
          <a:p>
            <a:pPr defTabSz="642915">
              <a:defRPr sz="1800">
                <a:uFillTx/>
              </a:defRPr>
            </a:pPr>
            <a:endParaRPr lang="en-GB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To coach, develop and equip 1,000 social enterprise leaders to impact communities</a:t>
            </a:r>
          </a:p>
        </p:txBody>
      </p:sp>
      <p:sp>
        <p:nvSpPr>
          <p:cNvPr id="34" name="Text Box 71">
            <a:extLst>
              <a:ext uri="{FF2B5EF4-FFF2-40B4-BE49-F238E27FC236}">
                <a16:creationId xmlns:a16="http://schemas.microsoft.com/office/drawing/2014/main" id="{36DB991B-E345-E74E-8B73-5397A73C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876" y="4246822"/>
            <a:ext cx="4127184" cy="2049781"/>
          </a:xfrm>
          <a:prstGeom prst="round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360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b="1">
                <a:solidFill>
                  <a:srgbClr val="1A4960"/>
                </a:solidFill>
                <a:uFill>
                  <a:solidFill>
                    <a:srgbClr val="EE7D15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VISION STATEMENT</a:t>
            </a:r>
          </a:p>
          <a:p>
            <a:pPr defTabSz="642915">
              <a:defRPr sz="1800">
                <a:uFillTx/>
              </a:defRPr>
            </a:pPr>
            <a:endParaRPr lang="en-GB">
              <a:solidFill>
                <a:srgbClr val="1A4960"/>
              </a:solidFill>
              <a:uFill>
                <a:solidFill>
                  <a:srgbClr val="EE7D15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1A4960"/>
                </a:solidFill>
                <a:uFill>
                  <a:solidFill>
                    <a:srgbClr val="EE7D15"/>
                  </a:solidFill>
                </a:uFill>
                <a:latin typeface="Franklin Gothic Medium"/>
                <a:ea typeface="Arial"/>
                <a:cs typeface="Arial"/>
                <a:sym typeface="Arial"/>
              </a:rPr>
              <a:t>To equip people and empower them with skills and opportunities so that they can make a positive contribution to their community.</a:t>
            </a:r>
            <a:endParaRPr lang="en-GB" sz="1400">
              <a:solidFill>
                <a:srgbClr val="1A4960"/>
              </a:solidFill>
              <a:uFill>
                <a:solidFill>
                  <a:srgbClr val="EE7D15"/>
                </a:solidFill>
              </a:uFill>
              <a:latin typeface="Franklin Gothic Medium"/>
              <a:ea typeface="Arial"/>
              <a:cs typeface="Arial"/>
            </a:endParaRP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4490FA5F-7B8A-CC4E-A199-724E0A1BB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0A9D73A-2505-6A44-AAAF-C7CE316847E0}"/>
              </a:ext>
            </a:extLst>
          </p:cNvPr>
          <p:cNvSpPr txBox="1">
            <a:spLocks/>
          </p:cNvSpPr>
          <p:nvPr/>
        </p:nvSpPr>
        <p:spPr>
          <a:xfrm>
            <a:off x="3157664" y="671149"/>
            <a:ext cx="6306905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1A4960"/>
                </a:solidFill>
                <a:latin typeface="Franklin Gothic Medium"/>
              </a:rPr>
              <a:t>The VVMM Model: </a:t>
            </a:r>
            <a:r>
              <a:rPr lang="en-US" sz="3600" b="1">
                <a:solidFill>
                  <a:srgbClr val="4186A2"/>
                </a:solidFill>
                <a:latin typeface="Franklin Gothic Medium"/>
              </a:rPr>
              <a:t>an example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90474CC7-A781-7E4C-A2A8-A49A1BB812B3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18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3A9EF2-937E-E944-9F37-22A0C2CED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19" name="Text Box 71">
            <a:extLst>
              <a:ext uri="{FF2B5EF4-FFF2-40B4-BE49-F238E27FC236}">
                <a16:creationId xmlns:a16="http://schemas.microsoft.com/office/drawing/2014/main" id="{63ED77E7-832C-D442-A9A9-EB82375DC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1559689"/>
            <a:ext cx="4127184" cy="2049781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Measurable</a:t>
            </a:r>
            <a:r>
              <a:rPr lang="en-GB" b="1">
                <a:solidFill>
                  <a:srgbClr val="1A4960"/>
                </a:solidFill>
                <a:uFill>
                  <a:solidFill>
                    <a:srgbClr val="0033CC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 MILESTONES</a:t>
            </a:r>
            <a:endParaRPr lang="en-GB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Text Box 71">
            <a:extLst>
              <a:ext uri="{FF2B5EF4-FFF2-40B4-BE49-F238E27FC236}">
                <a16:creationId xmlns:a16="http://schemas.microsoft.com/office/drawing/2014/main" id="{F42A932D-9FD5-BE46-B335-2430BE8D5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4246822"/>
            <a:ext cx="4127184" cy="2049781"/>
          </a:xfrm>
          <a:prstGeom prst="round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251999" anchor="t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>
                <a:solidFill>
                  <a:srgbClr val="1A4960"/>
                </a:solidFill>
                <a:uFill>
                  <a:solidFill>
                    <a:srgbClr val="1B8518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Agreed core</a:t>
            </a:r>
            <a:r>
              <a:rPr lang="en-GB" b="1">
                <a:solidFill>
                  <a:srgbClr val="1A4960"/>
                </a:solidFill>
                <a:uFill>
                  <a:solidFill>
                    <a:srgbClr val="1B8518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 VALUES</a:t>
            </a:r>
          </a:p>
          <a:p>
            <a:pPr algn="ctr" defTabSz="642915">
              <a:defRPr sz="1800">
                <a:uFillTx/>
              </a:defRPr>
            </a:pPr>
            <a:endParaRPr lang="en-GB">
              <a:solidFill>
                <a:srgbClr val="1A4960"/>
              </a:solidFill>
              <a:uFill>
                <a:solidFill>
                  <a:srgbClr val="1B8518"/>
                </a:solidFill>
              </a:uFill>
              <a:latin typeface="Franklin Gothic Medium" panose="020B0603020102020204" pitchFamily="34" charset="0"/>
              <a:cs typeface="Arial"/>
              <a:sym typeface="Arial"/>
            </a:endParaRP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endParaRPr lang="en-GB" sz="1400">
              <a:solidFill>
                <a:srgbClr val="1A4960"/>
              </a:solidFill>
              <a:uFill>
                <a:solidFill>
                  <a:srgbClr val="0033CC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B7D78783-97A6-9D49-AE4F-8B71E79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876" y="1559689"/>
            <a:ext cx="4127184" cy="2049781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0" rIns="91440" bIns="576000" anchor="t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Clear</a:t>
            </a:r>
            <a:r>
              <a:rPr lang="en-GB" b="1">
                <a:solidFill>
                  <a:srgbClr val="1A4960"/>
                </a:solidFill>
                <a:uFill>
                  <a:solidFill>
                    <a:srgbClr val="BA120A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 MISSION STATEMENT</a:t>
            </a:r>
          </a:p>
          <a:p>
            <a:pPr defTabSz="642915">
              <a:defRPr sz="1800">
                <a:uFillTx/>
              </a:defRPr>
            </a:pPr>
            <a:endParaRPr lang="en-GB" b="1">
              <a:solidFill>
                <a:srgbClr val="1A4960"/>
              </a:solidFill>
              <a:uFill>
                <a:solidFill>
                  <a:srgbClr val="BA120A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4" name="Text Box 71">
            <a:extLst>
              <a:ext uri="{FF2B5EF4-FFF2-40B4-BE49-F238E27FC236}">
                <a16:creationId xmlns:a16="http://schemas.microsoft.com/office/drawing/2014/main" id="{36DB991B-E345-E74E-8B73-5397A73C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876" y="4246822"/>
            <a:ext cx="4127184" cy="2049781"/>
          </a:xfrm>
          <a:prstGeom prst="round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360000" anchor="t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>
                <a:solidFill>
                  <a:srgbClr val="1A4960"/>
                </a:solidFill>
                <a:uFill>
                  <a:solidFill>
                    <a:srgbClr val="EE7D15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Inspiring</a:t>
            </a:r>
            <a:r>
              <a:rPr lang="en-GB" b="1">
                <a:solidFill>
                  <a:srgbClr val="1A4960"/>
                </a:solidFill>
                <a:uFill>
                  <a:solidFill>
                    <a:srgbClr val="EE7D15"/>
                  </a:solidFill>
                </a:uFill>
                <a:latin typeface="Franklin Gothic Medium" panose="020B0603020102020204" pitchFamily="34" charset="0"/>
                <a:ea typeface="Arial"/>
                <a:cs typeface="Arial"/>
                <a:sym typeface="Arial"/>
              </a:rPr>
              <a:t> VISION STATEMENT</a:t>
            </a:r>
          </a:p>
          <a:p>
            <a:pPr defTabSz="642915">
              <a:defRPr sz="1800">
                <a:uFillTx/>
              </a:defRPr>
            </a:pPr>
            <a:endParaRPr lang="en-GB">
              <a:solidFill>
                <a:srgbClr val="1A4960"/>
              </a:solidFill>
              <a:uFill>
                <a:solidFill>
                  <a:srgbClr val="EE7D15"/>
                </a:solidFill>
              </a:uFill>
              <a:latin typeface="Franklin Gothic Medium" panose="020B06030201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4490FA5F-7B8A-CC4E-A199-724E0A1BB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22433C-7A4C-8847-82C6-3F2A258656A6}"/>
              </a:ext>
            </a:extLst>
          </p:cNvPr>
          <p:cNvSpPr txBox="1">
            <a:spLocks/>
          </p:cNvSpPr>
          <p:nvPr/>
        </p:nvSpPr>
        <p:spPr>
          <a:xfrm>
            <a:off x="3258306" y="656772"/>
            <a:ext cx="5940016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1A4960"/>
                </a:solidFill>
                <a:latin typeface="Franklin Gothic Medium"/>
              </a:rPr>
              <a:t>The VVMM Model: </a:t>
            </a:r>
            <a:r>
              <a:rPr lang="en-US" sz="3600" b="1" dirty="0">
                <a:solidFill>
                  <a:srgbClr val="4186A2"/>
                </a:solidFill>
                <a:latin typeface="Franklin Gothic Medium"/>
              </a:rPr>
              <a:t>Your Team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634501DC-332B-EA46-9291-EFBB91D34C70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80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CCFF48-CB6A-5847-B471-61C83D86E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C1A0C8-11C1-4940-A73D-3B3537091F33}"/>
              </a:ext>
            </a:extLst>
          </p:cNvPr>
          <p:cNvSpPr txBox="1"/>
          <p:nvPr/>
        </p:nvSpPr>
        <p:spPr>
          <a:xfrm>
            <a:off x="434008" y="982143"/>
            <a:ext cx="429039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0D3E56"/>
                </a:solidFill>
                <a:latin typeface="Franklin Gothic Medium"/>
                <a:cs typeface="Calibri"/>
              </a:rPr>
              <a:t>Team Reflection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67BE8-1381-4CDC-A957-C28A30F96C33}"/>
              </a:ext>
            </a:extLst>
          </p:cNvPr>
          <p:cNvSpPr/>
          <p:nvPr/>
        </p:nvSpPr>
        <p:spPr>
          <a:xfrm>
            <a:off x="434008" y="1710972"/>
            <a:ext cx="3799676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rgbClr val="0D3E56"/>
                </a:solidFill>
                <a:latin typeface="Franklin Gothic Medium"/>
              </a:rPr>
              <a:t>Discuss the implications of your VVMM model for your team's cohesion and strategy. 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endParaRPr lang="en-US" sz="2400">
              <a:solidFill>
                <a:srgbClr val="0D3E56"/>
              </a:solidFill>
              <a:latin typeface="Franklin Gothic Medium"/>
            </a:endParaRPr>
          </a:p>
          <a:p>
            <a:r>
              <a:rPr lang="en-US" sz="2400">
                <a:solidFill>
                  <a:srgbClr val="0D3E56"/>
                </a:solidFill>
                <a:latin typeface="Franklin Gothic Medium"/>
              </a:rPr>
              <a:t>What might you want to: </a:t>
            </a:r>
            <a:endParaRPr lang="en-US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0F3CD-BC5E-CA4B-8E15-8B81B4C813B9}"/>
              </a:ext>
            </a:extLst>
          </p:cNvPr>
          <p:cNvSpPr/>
          <p:nvPr/>
        </p:nvSpPr>
        <p:spPr>
          <a:xfrm>
            <a:off x="2488983" y="4175484"/>
            <a:ext cx="1818976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rgbClr val="4186A2"/>
                </a:solidFill>
                <a:latin typeface="Franklin Gothic Medium"/>
              </a:rPr>
              <a:t>Stop?</a:t>
            </a:r>
            <a:endParaRPr lang="en-US">
              <a:latin typeface="Franklin Gothic Medium"/>
            </a:endParaRPr>
          </a:p>
          <a:p>
            <a:endParaRPr lang="en-US" sz="2400">
              <a:solidFill>
                <a:srgbClr val="4186A2"/>
              </a:solidFill>
              <a:latin typeface="Franklin Gothic Medium" panose="020B0603020102020204" pitchFamily="34" charset="0"/>
            </a:endParaRPr>
          </a:p>
          <a:p>
            <a:r>
              <a:rPr lang="en-US" sz="2400">
                <a:solidFill>
                  <a:srgbClr val="4186A2"/>
                </a:solidFill>
                <a:latin typeface="Franklin Gothic Medium"/>
              </a:rPr>
              <a:t>Start?</a:t>
            </a:r>
          </a:p>
          <a:p>
            <a:endParaRPr lang="en-US" sz="2400">
              <a:solidFill>
                <a:srgbClr val="4186A2"/>
              </a:solidFill>
              <a:latin typeface="Franklin Gothic Medium" panose="020B0603020102020204" pitchFamily="34" charset="0"/>
            </a:endParaRPr>
          </a:p>
          <a:p>
            <a:r>
              <a:rPr lang="en-US" sz="2400">
                <a:solidFill>
                  <a:srgbClr val="4186A2"/>
                </a:solidFill>
                <a:latin typeface="Franklin Gothic Medium"/>
              </a:rPr>
              <a:t>Continue?</a:t>
            </a:r>
            <a:endParaRPr lang="en-US" sz="4000">
              <a:solidFill>
                <a:srgbClr val="4186A2"/>
              </a:solidFill>
              <a:latin typeface="Franklin Gothic Medium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3133B9D-BC3D-D046-B1BD-802DCA427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1267D-1946-46D4-A9E0-994865E82FFB}"/>
              </a:ext>
            </a:extLst>
          </p:cNvPr>
          <p:cNvSpPr txBox="1"/>
          <p:nvPr/>
        </p:nvSpPr>
        <p:spPr>
          <a:xfrm>
            <a:off x="5740889" y="2578879"/>
            <a:ext cx="414808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rgbClr val="0D3E56"/>
                </a:solidFill>
                <a:highlight>
                  <a:srgbClr val="FFFF00"/>
                </a:highlight>
                <a:latin typeface="Franklin Gothic Medium"/>
                <a:cs typeface="Calibri"/>
              </a:rPr>
              <a:t>Insert Team Wheel</a:t>
            </a:r>
            <a:endParaRPr lang="en-US" sz="3600" b="1">
              <a:solidFill>
                <a:srgbClr val="0D3E56"/>
              </a:solidFill>
              <a:highlight>
                <a:srgbClr val="FFFF00"/>
              </a:highlight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3F729AF-EC58-E64A-9B9C-2F82034A5CBD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94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1D4233-D2AB-8243-926C-1E9710FFF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C1A0C8-11C1-4940-A73D-3B3537091F33}"/>
              </a:ext>
            </a:extLst>
          </p:cNvPr>
          <p:cNvSpPr txBox="1"/>
          <p:nvPr/>
        </p:nvSpPr>
        <p:spPr>
          <a:xfrm>
            <a:off x="434008" y="966346"/>
            <a:ext cx="429039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0D3E56"/>
                </a:solidFill>
                <a:latin typeface="Franklin Gothic Medium"/>
                <a:cs typeface="Calibri"/>
              </a:rPr>
              <a:t>Personal Reflection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67BE8-1381-4CDC-A957-C28A30F96C33}"/>
              </a:ext>
            </a:extLst>
          </p:cNvPr>
          <p:cNvSpPr/>
          <p:nvPr/>
        </p:nvSpPr>
        <p:spPr>
          <a:xfrm>
            <a:off x="434008" y="1774919"/>
            <a:ext cx="4694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D3E56"/>
                </a:solidFill>
                <a:latin typeface="Franklin Gothic Medium" panose="020B0603020102020204" pitchFamily="34" charset="0"/>
              </a:rPr>
              <a:t>Reflect on what you have learnt today through the lens of all 4 colours. </a:t>
            </a:r>
          </a:p>
          <a:p>
            <a:endParaRPr lang="en-US" sz="2400">
              <a:solidFill>
                <a:srgbClr val="0D3E56"/>
              </a:solidFill>
              <a:latin typeface="Franklin Gothic Medium" panose="020B0603020102020204" pitchFamily="34" charset="0"/>
            </a:endParaRPr>
          </a:p>
          <a:p>
            <a:r>
              <a:rPr lang="en-US" sz="2400">
                <a:solidFill>
                  <a:srgbClr val="0D3E56"/>
                </a:solidFill>
                <a:latin typeface="Franklin Gothic Medium" panose="020B0603020102020204" pitchFamily="34" charset="0"/>
              </a:rPr>
              <a:t>What do you</a:t>
            </a:r>
            <a:r>
              <a:rPr lang="en-US" sz="2400" i="1">
                <a:solidFill>
                  <a:srgbClr val="0D3E5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>
                <a:solidFill>
                  <a:srgbClr val="0D3E56"/>
                </a:solidFill>
                <a:latin typeface="Franklin Gothic Medium" panose="020B0603020102020204" pitchFamily="34" charset="0"/>
              </a:rPr>
              <a:t>want to commit to for yourself?</a:t>
            </a:r>
            <a:endParaRPr lang="en-US" sz="4000">
              <a:solidFill>
                <a:srgbClr val="0D3E56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" name="Picture 5" descr="Picture 5">
            <a:extLst>
              <a:ext uri="{FF2B5EF4-FFF2-40B4-BE49-F238E27FC236}">
                <a16:creationId xmlns:a16="http://schemas.microsoft.com/office/drawing/2014/main" id="{EF1D2F29-7DFF-0645-B78A-0F46E80356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5770038" y="840672"/>
            <a:ext cx="4833358" cy="483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F3E08B-107D-48C2-87D4-890C231FB82F}"/>
              </a:ext>
            </a:extLst>
          </p:cNvPr>
          <p:cNvSpPr/>
          <p:nvPr/>
        </p:nvSpPr>
        <p:spPr>
          <a:xfrm>
            <a:off x="2781299" y="4121527"/>
            <a:ext cx="1818976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rgbClr val="4186A2"/>
                </a:solidFill>
                <a:latin typeface="Franklin Gothic Medium"/>
              </a:rPr>
              <a:t>Stop?</a:t>
            </a:r>
            <a:endParaRPr lang="en-US">
              <a:latin typeface="Franklin Gothic Medium"/>
            </a:endParaRPr>
          </a:p>
          <a:p>
            <a:endParaRPr lang="en-US" sz="2400">
              <a:solidFill>
                <a:srgbClr val="4186A2"/>
              </a:solidFill>
              <a:latin typeface="Franklin Gothic Medium" panose="020B0603020102020204" pitchFamily="34" charset="0"/>
            </a:endParaRPr>
          </a:p>
          <a:p>
            <a:r>
              <a:rPr lang="en-US" sz="2400">
                <a:solidFill>
                  <a:srgbClr val="4186A2"/>
                </a:solidFill>
                <a:latin typeface="Franklin Gothic Medium"/>
              </a:rPr>
              <a:t>Start?</a:t>
            </a:r>
          </a:p>
          <a:p>
            <a:endParaRPr lang="en-US" sz="2400">
              <a:solidFill>
                <a:srgbClr val="4186A2"/>
              </a:solidFill>
              <a:latin typeface="Franklin Gothic Medium" panose="020B0603020102020204" pitchFamily="34" charset="0"/>
            </a:endParaRPr>
          </a:p>
          <a:p>
            <a:r>
              <a:rPr lang="en-US" sz="2400">
                <a:solidFill>
                  <a:srgbClr val="4186A2"/>
                </a:solidFill>
                <a:latin typeface="Franklin Gothic Medium"/>
              </a:rPr>
              <a:t>Continue?</a:t>
            </a:r>
            <a:endParaRPr lang="en-US" sz="4000">
              <a:solidFill>
                <a:srgbClr val="4186A2"/>
              </a:solidFill>
              <a:latin typeface="Franklin Gothic Medium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8AD3A4B-B652-2943-A64C-6115EE08A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1A279820-F396-2D40-8946-8EF5478F9FFC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81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F3741D-5642-A04A-BD29-27C2EA87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FE34D9-A2AA-B641-96AC-F97E8CFB3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5706"/>
            <a:ext cx="4950894" cy="18625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9ADB07-AC85-9B49-9111-18C5D5E125C1}"/>
              </a:ext>
            </a:extLst>
          </p:cNvPr>
          <p:cNvGrpSpPr/>
          <p:nvPr/>
        </p:nvGrpSpPr>
        <p:grpSpPr>
          <a:xfrm>
            <a:off x="6638983" y="1273209"/>
            <a:ext cx="4353139" cy="3930342"/>
            <a:chOff x="4950894" y="1114660"/>
            <a:chExt cx="4353139" cy="3930342"/>
          </a:xfrm>
        </p:grpSpPr>
        <p:pic>
          <p:nvPicPr>
            <p:cNvPr id="10" name="Picture 9" descr="A picture containing text, dark&#10;&#10;Description automatically generated">
              <a:extLst>
                <a:ext uri="{FF2B5EF4-FFF2-40B4-BE49-F238E27FC236}">
                  <a16:creationId xmlns:a16="http://schemas.microsoft.com/office/drawing/2014/main" id="{47EF0657-F7F9-6F47-978E-93ED9B610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2726084"/>
              <a:ext cx="677984" cy="677984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C49944B0-15D8-4A46-9996-949FAAF4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894" y="1905617"/>
              <a:ext cx="677984" cy="677984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35196C52-6AB0-F346-B92B-92F8630E8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4367018"/>
              <a:ext cx="677984" cy="677984"/>
            </a:xfrm>
            <a:prstGeom prst="rect">
              <a:avLst/>
            </a:prstGeom>
          </p:spPr>
        </p:pic>
        <p:pic>
          <p:nvPicPr>
            <p:cNvPr id="18" name="Picture 1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BFE998AF-9876-DD4F-98B9-1526CB8AF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3546551"/>
              <a:ext cx="677984" cy="677984"/>
            </a:xfrm>
            <a:prstGeom prst="rect">
              <a:avLst/>
            </a:prstGeom>
          </p:spPr>
        </p:pic>
        <p:pic>
          <p:nvPicPr>
            <p:cNvPr id="20" name="Picture 19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7E357006-3EDC-5B4E-9F99-C1F0B0DC1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1114660"/>
              <a:ext cx="644912" cy="65318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E34F98-794A-6947-BCE5-0D05997B5798}"/>
                </a:ext>
              </a:extLst>
            </p:cNvPr>
            <p:cNvSpPr/>
            <p:nvPr/>
          </p:nvSpPr>
          <p:spPr>
            <a:xfrm>
              <a:off x="6122760" y="1210417"/>
              <a:ext cx="28324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err="1">
                  <a:solidFill>
                    <a:srgbClr val="0D3E56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rPr>
                <a:t>Colour-profiling.com</a:t>
              </a:r>
              <a:endParaRPr lang="en-US" sz="24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5A3A9-BBC5-444F-9910-380C0D21EB27}"/>
                </a:ext>
              </a:extLst>
            </p:cNvPr>
            <p:cNvSpPr/>
            <p:nvPr/>
          </p:nvSpPr>
          <p:spPr>
            <a:xfrm>
              <a:off x="6117327" y="2013776"/>
              <a:ext cx="22955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D3E56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rPr>
                <a:t>@</a:t>
              </a:r>
              <a:r>
                <a:rPr lang="en-US" sz="2400" err="1">
                  <a:solidFill>
                    <a:srgbClr val="0D3E56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rPr>
                <a:t>colourprofiling</a:t>
              </a:r>
              <a:endParaRPr lang="en-US" sz="24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16036C-3FE0-314B-9B24-E04F06F76A9C}"/>
                </a:ext>
              </a:extLst>
            </p:cNvPr>
            <p:cNvSpPr/>
            <p:nvPr/>
          </p:nvSpPr>
          <p:spPr>
            <a:xfrm>
              <a:off x="6117327" y="2834243"/>
              <a:ext cx="20549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D3E56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rPr>
                <a:t>@</a:t>
              </a:r>
              <a:r>
                <a:rPr lang="en-US" sz="2400" err="1">
                  <a:solidFill>
                    <a:srgbClr val="0D3E56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rPr>
                <a:t>cmeprofiling</a:t>
              </a:r>
              <a:endParaRPr lang="en-US" sz="2400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E3AC4E-87AB-284B-94A5-67CB87B79470}"/>
                </a:ext>
              </a:extLst>
            </p:cNvPr>
            <p:cNvSpPr/>
            <p:nvPr/>
          </p:nvSpPr>
          <p:spPr>
            <a:xfrm>
              <a:off x="6117327" y="4475177"/>
              <a:ext cx="31867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D3E56"/>
                  </a:solidFill>
                  <a:latin typeface="Franklin Gothic Medium" panose="020B0603020102020204" pitchFamily="34" charset="0"/>
                  <a:cs typeface="Calibri" panose="020F0502020204030204" pitchFamily="34" charset="0"/>
                </a:rPr>
                <a:t>@C-me Colour Profiling</a:t>
              </a:r>
              <a:endParaRPr lang="en-US" sz="24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4C850B-602F-9D4C-82C2-F2C97E6CEC0E}"/>
                </a:ext>
              </a:extLst>
            </p:cNvPr>
            <p:cNvSpPr/>
            <p:nvPr/>
          </p:nvSpPr>
          <p:spPr>
            <a:xfrm>
              <a:off x="6122760" y="3665378"/>
              <a:ext cx="26818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err="1">
                  <a:solidFill>
                    <a:srgbClr val="0D3E56"/>
                  </a:solidFill>
                  <a:latin typeface="Franklin Gothic Medium" panose="020B0603020102020204" pitchFamily="34" charset="0"/>
                </a:rPr>
                <a:t>Cmecolourprofiling</a:t>
              </a:r>
              <a:endParaRPr lang="en-US" sz="2400">
                <a:solidFill>
                  <a:srgbClr val="0D3E56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E419E5C-6C2E-3D40-8CB2-81EA00CB8264}"/>
              </a:ext>
            </a:extLst>
          </p:cNvPr>
          <p:cNvSpPr txBox="1"/>
          <p:nvPr/>
        </p:nvSpPr>
        <p:spPr>
          <a:xfrm>
            <a:off x="636558" y="1433661"/>
            <a:ext cx="507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D3E56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Thank you and please stay in touch! </a:t>
            </a:r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93A5CDDB-5137-C84F-B229-574E6513FB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0EA06ADE-C2E1-FE4F-853F-659D1EDA2EED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90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1890276" y="182020"/>
            <a:ext cx="869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4186A2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Session Delivery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287384" y="1255746"/>
            <a:ext cx="11518793" cy="265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We encourage you to </a:t>
            </a:r>
            <a:r>
              <a:rPr lang="en-GB" sz="2400"/>
              <a:t>run through </a:t>
            </a:r>
            <a:r>
              <a:rPr lang="en-GB" sz="2400" b="0"/>
              <a:t>all the slides ahead of delivering them in slideshow mode. Some slides are </a:t>
            </a:r>
            <a:r>
              <a:rPr lang="en-GB" sz="2400"/>
              <a:t>static</a:t>
            </a:r>
            <a:r>
              <a:rPr lang="en-GB" sz="2400" b="0"/>
              <a:t> and others include </a:t>
            </a:r>
            <a:r>
              <a:rPr lang="en-GB" sz="2400"/>
              <a:t>animations</a:t>
            </a:r>
            <a:r>
              <a:rPr lang="en-GB" sz="2400" b="0"/>
              <a:t>. Please check that these animations work.</a:t>
            </a:r>
          </a:p>
          <a:p>
            <a:endParaRPr lang="en-GB" sz="2400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Be aware that the Timer slide animation can corrupt.</a:t>
            </a:r>
          </a:p>
          <a:p>
            <a:endParaRPr lang="en-GB" sz="2400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/>
              <a:t>Brief </a:t>
            </a:r>
            <a:r>
              <a:rPr lang="en-GB" sz="2400"/>
              <a:t>notes</a:t>
            </a:r>
            <a:r>
              <a:rPr lang="en-GB" sz="2400" b="0"/>
              <a:t> are provided below each slide to give delivery guidance.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B3D97-8044-1346-995A-88CE8E945D4B}"/>
              </a:ext>
            </a:extLst>
          </p:cNvPr>
          <p:cNvSpPr txBox="1"/>
          <p:nvPr/>
        </p:nvSpPr>
        <p:spPr>
          <a:xfrm>
            <a:off x="7647709" y="683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01B6C63-F934-4F81-8033-5AD6EECB163B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rgbClr val="1A4960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rgbClr val="1A4960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rgbClr val="1A49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64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53889-0B2E-4267-A263-A4149F362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A4ACA-164D-1D45-BE9D-20D2D3F76C14}"/>
              </a:ext>
            </a:extLst>
          </p:cNvPr>
          <p:cNvSpPr txBox="1"/>
          <p:nvPr/>
        </p:nvSpPr>
        <p:spPr>
          <a:xfrm>
            <a:off x="2595597" y="768189"/>
            <a:ext cx="845558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600" b="1" dirty="0">
                <a:solidFill>
                  <a:srgbClr val="0D3E56"/>
                </a:solidFill>
                <a:latin typeface="Franklin Gothic Medium"/>
                <a:cs typeface="Calibri"/>
              </a:rPr>
              <a:t>Welcome to your C-me </a:t>
            </a:r>
          </a:p>
          <a:p>
            <a:pPr algn="r"/>
            <a:r>
              <a:rPr lang="en-US" sz="3600" b="1" dirty="0">
                <a:solidFill>
                  <a:srgbClr val="0D3E56"/>
                </a:solidFill>
                <a:latin typeface="Franklin Gothic Medium"/>
                <a:cs typeface="Calibri"/>
              </a:rPr>
              <a:t> Team Cohesion Workshop </a:t>
            </a:r>
            <a:endParaRPr lang="en-US" sz="3600" b="1" dirty="0">
              <a:solidFill>
                <a:srgbClr val="0D3E56"/>
              </a:solidFill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6D061-AE11-46BC-BA24-4EDD59F0CF18}"/>
              </a:ext>
            </a:extLst>
          </p:cNvPr>
          <p:cNvSpPr txBox="1"/>
          <p:nvPr/>
        </p:nvSpPr>
        <p:spPr>
          <a:xfrm>
            <a:off x="7126655" y="2156255"/>
            <a:ext cx="380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0D3E56"/>
                </a:solidFill>
                <a:latin typeface="Franklin Gothic Medium" panose="020B0603020102020204" pitchFamily="34" charset="0"/>
              </a:rPr>
              <a:t>Helping you and others to perform at their best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F1DF9B8-7380-41F0-B080-6E792260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547"/>
            <a:ext cx="6121982" cy="47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850E3-D760-334D-83CA-7E57245646E4}"/>
              </a:ext>
            </a:extLst>
          </p:cNvPr>
          <p:cNvSpPr txBox="1"/>
          <p:nvPr/>
        </p:nvSpPr>
        <p:spPr>
          <a:xfrm>
            <a:off x="7272649" y="3295357"/>
            <a:ext cx="291299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Insert bespoke logo here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01B6C63-F934-4F81-8033-5AD6EECB163B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E1418E0-535E-574A-B2AB-C7E799ED5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7F1AE-21ED-BD40-B3F2-2D00FEFA0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387249" y="1082232"/>
            <a:ext cx="8609741" cy="3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600"/>
              <a:t>Session Aims</a:t>
            </a:r>
          </a:p>
          <a:p>
            <a:endParaRPr lang="en-US" sz="2200" b="0"/>
          </a:p>
          <a:p>
            <a:pPr marL="457200" indent="-457200">
              <a:buAutoNum type="arabicPeriod"/>
            </a:pPr>
            <a:r>
              <a:rPr lang="en-GB" sz="2200" b="0"/>
              <a:t>Considering how </a:t>
            </a:r>
            <a:r>
              <a:rPr lang="en-GB" sz="2200"/>
              <a:t>team values </a:t>
            </a:r>
            <a:r>
              <a:rPr lang="en-GB" sz="2200" b="0"/>
              <a:t>impact culture</a:t>
            </a:r>
            <a:endParaRPr lang="en-US" sz="2200" b="0"/>
          </a:p>
          <a:p>
            <a:pPr marL="457200" indent="-457200">
              <a:buAutoNum type="arabicPeriod"/>
            </a:pPr>
            <a:endParaRPr lang="en-GB" sz="2200" b="0"/>
          </a:p>
          <a:p>
            <a:pPr marL="457200" indent="-457200">
              <a:buAutoNum type="arabicPeriod"/>
            </a:pPr>
            <a:r>
              <a:rPr lang="en-US" sz="2200" b="0"/>
              <a:t>Appreciate and develop </a:t>
            </a:r>
            <a:r>
              <a:rPr lang="en-US" sz="2200"/>
              <a:t>individual contributions</a:t>
            </a:r>
            <a:r>
              <a:rPr lang="en-US" sz="2200" b="0"/>
              <a:t> to the team</a:t>
            </a:r>
            <a:endParaRPr lang="en-GB" sz="2200" b="0"/>
          </a:p>
          <a:p>
            <a:pPr marL="457200" indent="-457200">
              <a:buAutoNum type="arabicPeriod"/>
            </a:pPr>
            <a:endParaRPr lang="en-GB" sz="2200">
              <a:highlight>
                <a:srgbClr val="FFFF00"/>
              </a:highlight>
            </a:endParaRPr>
          </a:p>
          <a:p>
            <a:pPr marL="457200" indent="-457200">
              <a:buAutoNum type="arabicPeriod"/>
            </a:pPr>
            <a:r>
              <a:rPr lang="en-GB" sz="2200" b="0"/>
              <a:t>Reflect on the role of colour preference in </a:t>
            </a:r>
            <a:r>
              <a:rPr lang="en-GB" sz="2200"/>
              <a:t>strategy</a:t>
            </a:r>
            <a:r>
              <a:rPr lang="en-GB" sz="2200" b="0"/>
              <a:t> planning</a:t>
            </a:r>
            <a:endParaRPr lang="en-GB"/>
          </a:p>
          <a:p>
            <a:pPr marL="457200" indent="-457200">
              <a:buAutoNum type="arabicPeriod"/>
            </a:pPr>
            <a:endParaRPr lang="en-GB" sz="2200" b="0"/>
          </a:p>
          <a:p>
            <a:pPr marL="457200" indent="-457200">
              <a:buAutoNum type="arabicPeriod"/>
            </a:pPr>
            <a:r>
              <a:rPr lang="en-GB" sz="2200" b="0"/>
              <a:t>Apply the VVMM model to maximise </a:t>
            </a:r>
            <a:r>
              <a:rPr lang="en-GB" sz="2200"/>
              <a:t>team cohesion </a:t>
            </a:r>
            <a:r>
              <a:rPr lang="en-GB" sz="2200" b="0"/>
              <a:t>and</a:t>
            </a:r>
            <a:r>
              <a:rPr lang="en-GB" sz="2200"/>
              <a:t> strategy</a:t>
            </a:r>
            <a:endParaRPr lang="en-GB"/>
          </a:p>
        </p:txBody>
      </p:sp>
      <p:pic>
        <p:nvPicPr>
          <p:cNvPr id="6" name="Picture 5" descr="A picture containing transport, aircraft, balloon&#10;&#10;Description automatically generated">
            <a:extLst>
              <a:ext uri="{FF2B5EF4-FFF2-40B4-BE49-F238E27FC236}">
                <a16:creationId xmlns:a16="http://schemas.microsoft.com/office/drawing/2014/main" id="{BE6E837A-E523-CF45-9169-5512C37E76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99" t="2500" r="33413" b="-2500"/>
          <a:stretch/>
        </p:blipFill>
        <p:spPr>
          <a:xfrm>
            <a:off x="7700042" y="0"/>
            <a:ext cx="3470122" cy="685800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5ED65A5C-E91F-CB49-A34D-417E99191428}"/>
              </a:ext>
            </a:extLst>
          </p:cNvPr>
          <p:cNvSpPr txBox="1"/>
          <p:nvPr/>
        </p:nvSpPr>
        <p:spPr>
          <a:xfrm>
            <a:off x="384703" y="5183075"/>
            <a:ext cx="6997307" cy="81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2700">
                <a:solidFill>
                  <a:srgbClr val="6CA5AF"/>
                </a:solidFill>
              </a:rPr>
              <a:t>What are your specific aims for this session? </a:t>
            </a:r>
            <a:endParaRPr lang="en-US" sz="1800" b="0">
              <a:solidFill>
                <a:srgbClr val="6CA5AF"/>
              </a:solidFill>
            </a:endParaRPr>
          </a:p>
          <a:p>
            <a:endParaRPr lang="en-US" sz="2250" u="sng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2A5FA79-63F3-A148-BE7A-3794A0475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F555ED15-A41D-7A4F-B38F-5F7C68562FB0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1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7F1AE-21ED-BD40-B3F2-2D00FEFA0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0"/>
            <a:ext cx="12192000" cy="6908885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922326" y="2203275"/>
            <a:ext cx="7943529" cy="22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en-US" sz="2800" b="0" dirty="0">
                <a:solidFill>
                  <a:srgbClr val="1A4960"/>
                </a:solidFill>
              </a:rPr>
              <a:t>Does your team have an agreed set of values? </a:t>
            </a:r>
            <a:endParaRPr lang="en-US" sz="2800" b="0" dirty="0"/>
          </a:p>
          <a:p>
            <a:pPr marL="457200" indent="-457200">
              <a:buFont typeface="Arial"/>
              <a:buChar char="•"/>
            </a:pPr>
            <a:endParaRPr lang="en-US" sz="2800" b="0" dirty="0">
              <a:solidFill>
                <a:srgbClr val="1A496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olidFill>
                  <a:srgbClr val="1A4960"/>
                </a:solidFill>
              </a:rPr>
              <a:t>What are they? </a:t>
            </a:r>
            <a:r>
              <a:rPr lang="en-US" sz="2800" b="0" i="1" dirty="0">
                <a:solidFill>
                  <a:srgbClr val="1A4960"/>
                </a:solidFill>
              </a:rPr>
              <a:t> </a:t>
            </a:r>
            <a:endParaRPr lang="en-US" sz="2800" b="0" i="1" dirty="0"/>
          </a:p>
          <a:p>
            <a:endParaRPr lang="en-US" sz="2800" b="0" i="1" dirty="0">
              <a:solidFill>
                <a:srgbClr val="1A4960"/>
              </a:solidFill>
            </a:endParaRPr>
          </a:p>
          <a:p>
            <a:r>
              <a:rPr lang="en-US" sz="2800" b="0" dirty="0">
                <a:solidFill>
                  <a:srgbClr val="4186A2"/>
                </a:solidFill>
              </a:rPr>
              <a:t>																				Discuss</a:t>
            </a:r>
            <a:endParaRPr lang="en-US" sz="2800" b="0" i="1" dirty="0">
              <a:solidFill>
                <a:srgbClr val="4186A2"/>
              </a:solidFill>
            </a:endParaRPr>
          </a:p>
        </p:txBody>
      </p:sp>
      <p:pic>
        <p:nvPicPr>
          <p:cNvPr id="8" name="Picture 11" descr="Picture 11">
            <a:extLst>
              <a:ext uri="{FF2B5EF4-FFF2-40B4-BE49-F238E27FC236}">
                <a16:creationId xmlns:a16="http://schemas.microsoft.com/office/drawing/2014/main" id="{2C571860-1FF7-434A-9692-FC5402947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55" y="2483893"/>
            <a:ext cx="7627708" cy="41996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753ACB-1346-FF4E-8584-2D903DC22693}"/>
              </a:ext>
            </a:extLst>
          </p:cNvPr>
          <p:cNvSpPr/>
          <p:nvPr/>
        </p:nvSpPr>
        <p:spPr>
          <a:xfrm>
            <a:off x="3950617" y="758753"/>
            <a:ext cx="4925772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3600" b="1">
                <a:solidFill>
                  <a:srgbClr val="4186A2"/>
                </a:solidFill>
                <a:latin typeface="Franklin Gothic Medium"/>
              </a:rPr>
              <a:t>Exercise 1: </a:t>
            </a:r>
            <a:r>
              <a:rPr lang="en-US" sz="3600" b="1">
                <a:solidFill>
                  <a:srgbClr val="1A4960"/>
                </a:solidFill>
                <a:latin typeface="Franklin Gothic Medium"/>
              </a:rPr>
              <a:t>Team Values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9E1571F-F32E-5940-A6A9-3ADD636F4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62D459D8-BD8D-5341-9B55-862604A30A73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26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83E529-D40C-8F45-B4F4-B16E645EF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-2506" y="0"/>
            <a:ext cx="12192000" cy="6908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D3D36-478C-4447-B83F-73D7F9F9673B}"/>
              </a:ext>
            </a:extLst>
          </p:cNvPr>
          <p:cNvSpPr txBox="1"/>
          <p:nvPr/>
        </p:nvSpPr>
        <p:spPr>
          <a:xfrm>
            <a:off x="6093494" y="2803264"/>
            <a:ext cx="41480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solidFill>
                  <a:srgbClr val="0D3E56"/>
                </a:solidFill>
                <a:highlight>
                  <a:srgbClr val="FFFF00"/>
                </a:highlight>
                <a:latin typeface="Franklin Gothic Medium"/>
                <a:cs typeface="Calibri"/>
              </a:rPr>
              <a:t>Insert Team Wheel</a:t>
            </a:r>
            <a:endParaRPr lang="en-US" sz="3600" b="1">
              <a:solidFill>
                <a:srgbClr val="0D3E56"/>
              </a:solidFill>
              <a:highlight>
                <a:srgbClr val="FFFF00"/>
              </a:highlight>
              <a:latin typeface="Franklin Gothic Medium" panose="020B06030201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8199D-34AB-4E2C-BA22-143640F5F0C9}"/>
              </a:ext>
            </a:extLst>
          </p:cNvPr>
          <p:cNvSpPr txBox="1"/>
          <p:nvPr/>
        </p:nvSpPr>
        <p:spPr>
          <a:xfrm>
            <a:off x="3119527" y="768230"/>
            <a:ext cx="68389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4186A2"/>
                </a:solidFill>
                <a:latin typeface="Franklin Gothic Medium"/>
              </a:rPr>
              <a:t>Exercise 2:</a:t>
            </a:r>
            <a:r>
              <a:rPr lang="en-US" sz="3600" b="1">
                <a:solidFill>
                  <a:srgbClr val="6DA4AD"/>
                </a:solidFill>
                <a:latin typeface="Franklin Gothic Medium"/>
              </a:rPr>
              <a:t> </a:t>
            </a:r>
            <a:r>
              <a:rPr lang="en-US" sz="3600">
                <a:solidFill>
                  <a:srgbClr val="1A4960"/>
                </a:solidFill>
                <a:latin typeface="Franklin Gothic Medium"/>
              </a:rPr>
              <a:t>​</a:t>
            </a:r>
            <a:r>
              <a:rPr lang="en-US" sz="3600" b="1">
                <a:solidFill>
                  <a:srgbClr val="1A4960"/>
                </a:solidFill>
                <a:latin typeface="Franklin Gothic Medium"/>
              </a:rPr>
              <a:t>Your Team's Values</a:t>
            </a:r>
            <a:endParaRPr lang="en-US" sz="3600" b="1">
              <a:solidFill>
                <a:srgbClr val="1A496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BB3C3-832F-4BB8-8A7B-C65DC7B20A2F}"/>
              </a:ext>
            </a:extLst>
          </p:cNvPr>
          <p:cNvSpPr txBox="1"/>
          <p:nvPr/>
        </p:nvSpPr>
        <p:spPr>
          <a:xfrm>
            <a:off x="366712" y="4131117"/>
            <a:ext cx="3933466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rgbClr val="1A4960"/>
                </a:solidFill>
                <a:latin typeface="Franklin Gothic Medium"/>
                <a:cs typeface="Arial"/>
              </a:rPr>
              <a:t>2. To what extent are your team's values shaping the culture and performance? </a:t>
            </a:r>
            <a:endParaRPr lang="en-US">
              <a:cs typeface="Calibri" panose="020F0502020204030204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6FB1F43-AD3C-0740-97A9-BFB23C083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B204B9-8ED0-684A-902A-A1CE2DDDC3A2}"/>
              </a:ext>
            </a:extLst>
          </p:cNvPr>
          <p:cNvSpPr/>
          <p:nvPr/>
        </p:nvSpPr>
        <p:spPr>
          <a:xfrm>
            <a:off x="364899" y="1711942"/>
            <a:ext cx="3986139" cy="16927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>
                <a:solidFill>
                  <a:srgbClr val="1A4960"/>
                </a:solidFill>
                <a:latin typeface="Franklin Gothic Medium"/>
                <a:cs typeface="Calibri"/>
              </a:rPr>
              <a:t>1. Reflecting on your team's values, how does each </a:t>
            </a:r>
            <a:r>
              <a:rPr lang="en-US" sz="2600" err="1">
                <a:solidFill>
                  <a:srgbClr val="1A4960"/>
                </a:solidFill>
                <a:latin typeface="Franklin Gothic Medium"/>
                <a:cs typeface="Calibri"/>
              </a:rPr>
              <a:t>colour</a:t>
            </a:r>
            <a:r>
              <a:rPr lang="en-US" sz="2600">
                <a:solidFill>
                  <a:srgbClr val="1A4960"/>
                </a:solidFill>
                <a:latin typeface="Franklin Gothic Medium"/>
                <a:cs typeface="Calibri"/>
              </a:rPr>
              <a:t> preference live these out?</a:t>
            </a:r>
            <a:r>
              <a:rPr lang="en-US" sz="2600">
                <a:solidFill>
                  <a:srgbClr val="1A4960"/>
                </a:solidFill>
                <a:latin typeface="Franklin Gothic Medium"/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3EECCBE-22FC-7144-A3C0-3C8218180A16}"/>
              </a:ext>
            </a:extLst>
          </p:cNvPr>
          <p:cNvSpPr txBox="1"/>
          <p:nvPr/>
        </p:nvSpPr>
        <p:spPr>
          <a:xfrm>
            <a:off x="0" y="665882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97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1E5015F-805B-4613-83FA-FE75FD604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464459" y="1566870"/>
            <a:ext cx="1538482" cy="910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2800" b="0">
                <a:solidFill>
                  <a:srgbClr val="1A4960"/>
                </a:solidFill>
              </a:rPr>
              <a:t>Owned</a:t>
            </a:r>
          </a:p>
          <a:p>
            <a:pPr algn="ctr"/>
            <a:r>
              <a:rPr lang="en-US" sz="2800" b="0">
                <a:solidFill>
                  <a:srgbClr val="1A4960"/>
                </a:solidFill>
              </a:rPr>
              <a:t>VALUES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F6D86F-D01C-4349-82DD-7A89B1F6AAAE}"/>
              </a:ext>
            </a:extLst>
          </p:cNvPr>
          <p:cNvGrpSpPr/>
          <p:nvPr/>
        </p:nvGrpSpPr>
        <p:grpSpPr>
          <a:xfrm>
            <a:off x="2051595" y="1720757"/>
            <a:ext cx="2845478" cy="1156687"/>
            <a:chOff x="2051595" y="1720757"/>
            <a:chExt cx="2845478" cy="1156687"/>
          </a:xfrm>
        </p:grpSpPr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84927826-1AAC-4848-85BF-75D8D56D3AEB}"/>
                </a:ext>
              </a:extLst>
            </p:cNvPr>
            <p:cNvSpPr txBox="1"/>
            <p:nvPr/>
          </p:nvSpPr>
          <p:spPr>
            <a:xfrm>
              <a:off x="3358591" y="1720757"/>
              <a:ext cx="1538482" cy="11566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800" b="0">
                  <a:solidFill>
                    <a:srgbClr val="1A4960"/>
                  </a:solidFill>
                </a:rPr>
                <a:t>Reinforced by LANGUAGE and BEHAVIOURS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C4D0D78-35D0-994F-B561-C349BA6B805D}"/>
                </a:ext>
              </a:extLst>
            </p:cNvPr>
            <p:cNvSpPr/>
            <p:nvPr/>
          </p:nvSpPr>
          <p:spPr>
            <a:xfrm>
              <a:off x="2051595" y="1871428"/>
              <a:ext cx="1175659" cy="301345"/>
            </a:xfrm>
            <a:prstGeom prst="rightArrow">
              <a:avLst/>
            </a:prstGeom>
            <a:solidFill>
              <a:srgbClr val="6CA5AF"/>
            </a:solidFill>
            <a:ln>
              <a:solidFill>
                <a:srgbClr val="6CA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A496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A63AC8-1BFA-41BD-99D2-DF5A8EC87749}"/>
              </a:ext>
            </a:extLst>
          </p:cNvPr>
          <p:cNvGrpSpPr/>
          <p:nvPr/>
        </p:nvGrpSpPr>
        <p:grpSpPr>
          <a:xfrm>
            <a:off x="5063851" y="1563290"/>
            <a:ext cx="3292760" cy="910465"/>
            <a:chOff x="5063851" y="1563290"/>
            <a:chExt cx="3292760" cy="910465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B6C86654-D97B-8843-BB46-34DB2C97D16A}"/>
                </a:ext>
              </a:extLst>
            </p:cNvPr>
            <p:cNvSpPr txBox="1"/>
            <p:nvPr/>
          </p:nvSpPr>
          <p:spPr>
            <a:xfrm>
              <a:off x="5917501" y="1563290"/>
              <a:ext cx="2439110" cy="9104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2800" b="0">
                  <a:solidFill>
                    <a:srgbClr val="1A4960"/>
                  </a:solidFill>
                </a:rPr>
                <a:t>Shapes</a:t>
              </a:r>
            </a:p>
            <a:p>
              <a:pPr algn="ctr"/>
              <a:r>
                <a:rPr lang="en-US" sz="2800" b="0">
                  <a:solidFill>
                    <a:srgbClr val="1A4960"/>
                  </a:solidFill>
                </a:rPr>
                <a:t>CULTURE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F9A11E0-0B53-2642-B7D4-2078A989399E}"/>
                </a:ext>
              </a:extLst>
            </p:cNvPr>
            <p:cNvSpPr/>
            <p:nvPr/>
          </p:nvSpPr>
          <p:spPr>
            <a:xfrm>
              <a:off x="5063851" y="1871311"/>
              <a:ext cx="1175659" cy="301345"/>
            </a:xfrm>
            <a:prstGeom prst="rightArrow">
              <a:avLst/>
            </a:prstGeom>
            <a:solidFill>
              <a:srgbClr val="6CA5AF"/>
            </a:solidFill>
            <a:ln>
              <a:solidFill>
                <a:srgbClr val="6CA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A496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9AE81F-360A-44F4-8830-0ACCEB3BA976}"/>
              </a:ext>
            </a:extLst>
          </p:cNvPr>
          <p:cNvGrpSpPr/>
          <p:nvPr/>
        </p:nvGrpSpPr>
        <p:grpSpPr>
          <a:xfrm>
            <a:off x="8166814" y="1563273"/>
            <a:ext cx="3720215" cy="910465"/>
            <a:chOff x="8007326" y="1598715"/>
            <a:chExt cx="3720215" cy="910465"/>
          </a:xfrm>
        </p:grpSpPr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8EFA879D-9EFC-2B48-AD33-646990DAD04A}"/>
                </a:ext>
              </a:extLst>
            </p:cNvPr>
            <p:cNvSpPr txBox="1"/>
            <p:nvPr/>
          </p:nvSpPr>
          <p:spPr>
            <a:xfrm>
              <a:off x="9288431" y="1598715"/>
              <a:ext cx="2439110" cy="9104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2800" b="0">
                  <a:solidFill>
                    <a:srgbClr val="1A4960"/>
                  </a:solidFill>
                </a:rPr>
                <a:t>Drives</a:t>
              </a:r>
            </a:p>
            <a:p>
              <a:pPr algn="ctr"/>
              <a:r>
                <a:rPr lang="en-US" sz="2800" b="0">
                  <a:solidFill>
                    <a:srgbClr val="1A4960"/>
                  </a:solidFill>
                </a:rPr>
                <a:t>PERFORMANCE</a:t>
              </a: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6B81B540-491F-BF4E-B362-BED8BE8B9286}"/>
                </a:ext>
              </a:extLst>
            </p:cNvPr>
            <p:cNvSpPr/>
            <p:nvPr/>
          </p:nvSpPr>
          <p:spPr>
            <a:xfrm>
              <a:off x="8007326" y="1876709"/>
              <a:ext cx="1175659" cy="301345"/>
            </a:xfrm>
            <a:prstGeom prst="rightArrow">
              <a:avLst/>
            </a:prstGeom>
            <a:solidFill>
              <a:srgbClr val="6CA5AF"/>
            </a:solidFill>
            <a:ln>
              <a:solidFill>
                <a:srgbClr val="6CA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A496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371ECD-2DB7-8F42-B2EE-749468884A87}"/>
              </a:ext>
            </a:extLst>
          </p:cNvPr>
          <p:cNvGrpSpPr/>
          <p:nvPr/>
        </p:nvGrpSpPr>
        <p:grpSpPr>
          <a:xfrm>
            <a:off x="464459" y="2477335"/>
            <a:ext cx="10106868" cy="1098015"/>
            <a:chOff x="434008" y="2587565"/>
            <a:chExt cx="10106868" cy="1098015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92BB549-827D-934A-BA7D-6203F038F2EB}"/>
                </a:ext>
              </a:extLst>
            </p:cNvPr>
            <p:cNvSpPr txBox="1"/>
            <p:nvPr/>
          </p:nvSpPr>
          <p:spPr>
            <a:xfrm>
              <a:off x="6293060" y="3355477"/>
              <a:ext cx="1538482" cy="3256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800" b="0">
                  <a:solidFill>
                    <a:srgbClr val="1A4960"/>
                  </a:solidFill>
                </a:rPr>
                <a:t>Reinforces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5F28C5-DA3F-B24A-A987-0802AE9602DC}"/>
                </a:ext>
              </a:extLst>
            </p:cNvPr>
            <p:cNvSpPr txBox="1"/>
            <p:nvPr/>
          </p:nvSpPr>
          <p:spPr>
            <a:xfrm>
              <a:off x="434008" y="3359890"/>
              <a:ext cx="1538482" cy="3256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800" b="0">
                  <a:solidFill>
                    <a:srgbClr val="1A4960"/>
                  </a:solidFill>
                </a:rPr>
                <a:t>Reinforces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58A78B-236F-4E4B-81BE-2B37890067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6077" y="3547534"/>
              <a:ext cx="2836456" cy="0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7DCD65B-4199-F942-B7CD-6BF029CB3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533" y="3547534"/>
              <a:ext cx="4704437" cy="0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33D7458-F14F-6147-B51C-E015F16A3D1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0876" y="2587565"/>
              <a:ext cx="0" cy="841435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20B5422-11B3-3441-B62A-C2EE580F7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76" y="2587565"/>
              <a:ext cx="0" cy="762000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A3F2F4B-D23E-3949-90F9-A82ABAC94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1342" y="2587565"/>
              <a:ext cx="0" cy="762000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A3FBED68-E347-B940-B23A-9F255348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0D396DFD-F8E8-214A-96B7-53F6FE68A0FF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3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641F23D-FC8A-6D49-B736-8BEB2AA2D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5" t="670" r="10374"/>
          <a:stretch/>
        </p:blipFill>
        <p:spPr>
          <a:xfrm>
            <a:off x="0" y="-50884"/>
            <a:ext cx="12192000" cy="690888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7106" y="266118"/>
            <a:ext cx="581186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 algn="ctr">
              <a:lnSpc>
                <a:spcPct val="100000"/>
              </a:lnSpc>
            </a:pPr>
            <a:r>
              <a:rPr lang="en-US" sz="3600" b="1">
                <a:solidFill>
                  <a:srgbClr val="0F3E56"/>
                </a:solidFill>
                <a:latin typeface="Franklin Gothic Medium" panose="020B0603020102020204" pitchFamily="34" charset="0"/>
              </a:rPr>
              <a:t>Natural Team Contribution</a:t>
            </a:r>
            <a:endParaRPr sz="3600" b="1">
              <a:solidFill>
                <a:srgbClr val="0F3E5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8922EB60-E004-6D47-A097-4A70E49A1B76}"/>
              </a:ext>
            </a:extLst>
          </p:cNvPr>
          <p:cNvSpPr/>
          <p:nvPr/>
        </p:nvSpPr>
        <p:spPr>
          <a:xfrm>
            <a:off x="1249223" y="4543772"/>
            <a:ext cx="3184125" cy="1236461"/>
          </a:xfrm>
          <a:custGeom>
            <a:avLst/>
            <a:gdLst/>
            <a:ahLst/>
            <a:cxnLst/>
            <a:rect l="l" t="t" r="r" b="b"/>
            <a:pathLst>
              <a:path w="3560445" h="1407159">
                <a:moveTo>
                  <a:pt x="0" y="234442"/>
                </a:moveTo>
                <a:lnTo>
                  <a:pt x="4763" y="187194"/>
                </a:lnTo>
                <a:lnTo>
                  <a:pt x="18423" y="143187"/>
                </a:lnTo>
                <a:lnTo>
                  <a:pt x="40039" y="103364"/>
                </a:lnTo>
                <a:lnTo>
                  <a:pt x="68667" y="68667"/>
                </a:lnTo>
                <a:lnTo>
                  <a:pt x="103364" y="40039"/>
                </a:lnTo>
                <a:lnTo>
                  <a:pt x="143187" y="18423"/>
                </a:lnTo>
                <a:lnTo>
                  <a:pt x="187194" y="4763"/>
                </a:lnTo>
                <a:lnTo>
                  <a:pt x="234442" y="0"/>
                </a:lnTo>
                <a:lnTo>
                  <a:pt x="3325622" y="0"/>
                </a:lnTo>
                <a:lnTo>
                  <a:pt x="3372869" y="4763"/>
                </a:lnTo>
                <a:lnTo>
                  <a:pt x="3416876" y="18423"/>
                </a:lnTo>
                <a:lnTo>
                  <a:pt x="3456699" y="40039"/>
                </a:lnTo>
                <a:lnTo>
                  <a:pt x="3491396" y="68667"/>
                </a:lnTo>
                <a:lnTo>
                  <a:pt x="3520024" y="103364"/>
                </a:lnTo>
                <a:lnTo>
                  <a:pt x="3541640" y="143187"/>
                </a:lnTo>
                <a:lnTo>
                  <a:pt x="3555300" y="187194"/>
                </a:lnTo>
                <a:lnTo>
                  <a:pt x="3560064" y="234442"/>
                </a:lnTo>
                <a:lnTo>
                  <a:pt x="3560064" y="1172197"/>
                </a:lnTo>
                <a:lnTo>
                  <a:pt x="3555300" y="1219449"/>
                </a:lnTo>
                <a:lnTo>
                  <a:pt x="3541640" y="1263459"/>
                </a:lnTo>
                <a:lnTo>
                  <a:pt x="3520024" y="1303284"/>
                </a:lnTo>
                <a:lnTo>
                  <a:pt x="3491396" y="1337983"/>
                </a:lnTo>
                <a:lnTo>
                  <a:pt x="3456699" y="1366611"/>
                </a:lnTo>
                <a:lnTo>
                  <a:pt x="3416876" y="1388227"/>
                </a:lnTo>
                <a:lnTo>
                  <a:pt x="3372869" y="1401888"/>
                </a:lnTo>
                <a:lnTo>
                  <a:pt x="3325622" y="1406652"/>
                </a:lnTo>
                <a:lnTo>
                  <a:pt x="234442" y="1406652"/>
                </a:lnTo>
                <a:lnTo>
                  <a:pt x="187194" y="1401888"/>
                </a:lnTo>
                <a:lnTo>
                  <a:pt x="143187" y="1388227"/>
                </a:lnTo>
                <a:lnTo>
                  <a:pt x="103364" y="1366611"/>
                </a:lnTo>
                <a:lnTo>
                  <a:pt x="68667" y="1337983"/>
                </a:lnTo>
                <a:lnTo>
                  <a:pt x="40039" y="1303284"/>
                </a:lnTo>
                <a:lnTo>
                  <a:pt x="18423" y="1263459"/>
                </a:lnTo>
                <a:lnTo>
                  <a:pt x="4763" y="1219449"/>
                </a:lnTo>
                <a:lnTo>
                  <a:pt x="0" y="1172197"/>
                </a:lnTo>
                <a:lnTo>
                  <a:pt x="0" y="234442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92D050"/>
            </a:solidFill>
          </a:ln>
        </p:spPr>
        <p:txBody>
          <a:bodyPr wrap="square" lIns="108000" tIns="0" rIns="0" bIns="0" rtlCol="0" anchor="ctr" anchorCtr="0"/>
          <a:lstStyle/>
          <a:p>
            <a:pPr marL="187325" indent="-179388">
              <a:lnSpc>
                <a:spcPts val="1684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Builds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a</a:t>
            </a:r>
            <a:r>
              <a:rPr lang="en-GB" sz="1600" spc="-21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consensus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  <a:p>
            <a:pPr marL="187325" marR="3572" indent="-179388">
              <a:lnSpc>
                <a:spcPts val="1680"/>
              </a:lnSpc>
              <a:spcBef>
                <a:spcPts val="56"/>
              </a:spcBef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Ensures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everyone has their</a:t>
            </a:r>
            <a:r>
              <a:rPr lang="en-GB" sz="1600" spc="-56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say </a:t>
            </a:r>
          </a:p>
          <a:p>
            <a:pPr marL="187325" marR="3572" indent="-179388">
              <a:lnSpc>
                <a:spcPts val="1680"/>
              </a:lnSpc>
              <a:spcBef>
                <a:spcPts val="56"/>
              </a:spcBef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Focuses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on</a:t>
            </a:r>
            <a:r>
              <a:rPr lang="en-GB" sz="1600" spc="-60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values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3EAA3711-C32A-C147-9C56-193AE2D12C02}"/>
              </a:ext>
            </a:extLst>
          </p:cNvPr>
          <p:cNvSpPr/>
          <p:nvPr/>
        </p:nvSpPr>
        <p:spPr>
          <a:xfrm>
            <a:off x="1124191" y="1532208"/>
            <a:ext cx="3215794" cy="1218607"/>
          </a:xfrm>
          <a:custGeom>
            <a:avLst/>
            <a:gdLst/>
            <a:ahLst/>
            <a:cxnLst/>
            <a:rect l="l" t="t" r="r" b="b"/>
            <a:pathLst>
              <a:path w="3576954" h="1386839">
                <a:moveTo>
                  <a:pt x="0" y="231140"/>
                </a:moveTo>
                <a:lnTo>
                  <a:pt x="4696" y="184555"/>
                </a:lnTo>
                <a:lnTo>
                  <a:pt x="18165" y="141167"/>
                </a:lnTo>
                <a:lnTo>
                  <a:pt x="39477" y="101905"/>
                </a:lnTo>
                <a:lnTo>
                  <a:pt x="67702" y="67697"/>
                </a:lnTo>
                <a:lnTo>
                  <a:pt x="101910" y="39473"/>
                </a:lnTo>
                <a:lnTo>
                  <a:pt x="141173" y="18163"/>
                </a:lnTo>
                <a:lnTo>
                  <a:pt x="184559" y="4695"/>
                </a:lnTo>
                <a:lnTo>
                  <a:pt x="231140" y="0"/>
                </a:lnTo>
                <a:lnTo>
                  <a:pt x="3345688" y="0"/>
                </a:lnTo>
                <a:lnTo>
                  <a:pt x="3392268" y="4695"/>
                </a:lnTo>
                <a:lnTo>
                  <a:pt x="3435654" y="18163"/>
                </a:lnTo>
                <a:lnTo>
                  <a:pt x="3474917" y="39473"/>
                </a:lnTo>
                <a:lnTo>
                  <a:pt x="3509125" y="67697"/>
                </a:lnTo>
                <a:lnTo>
                  <a:pt x="3537350" y="101905"/>
                </a:lnTo>
                <a:lnTo>
                  <a:pt x="3558662" y="141167"/>
                </a:lnTo>
                <a:lnTo>
                  <a:pt x="3572131" y="184555"/>
                </a:lnTo>
                <a:lnTo>
                  <a:pt x="3576828" y="231140"/>
                </a:lnTo>
                <a:lnTo>
                  <a:pt x="3576828" y="1155687"/>
                </a:lnTo>
                <a:lnTo>
                  <a:pt x="3572131" y="1202272"/>
                </a:lnTo>
                <a:lnTo>
                  <a:pt x="3558662" y="1245661"/>
                </a:lnTo>
                <a:lnTo>
                  <a:pt x="3537350" y="1284926"/>
                </a:lnTo>
                <a:lnTo>
                  <a:pt x="3509125" y="1319136"/>
                </a:lnTo>
                <a:lnTo>
                  <a:pt x="3474917" y="1347362"/>
                </a:lnTo>
                <a:lnTo>
                  <a:pt x="3435654" y="1368674"/>
                </a:lnTo>
                <a:lnTo>
                  <a:pt x="3392268" y="1382143"/>
                </a:lnTo>
                <a:lnTo>
                  <a:pt x="3345688" y="1386840"/>
                </a:lnTo>
                <a:lnTo>
                  <a:pt x="231140" y="1386840"/>
                </a:lnTo>
                <a:lnTo>
                  <a:pt x="184559" y="1382143"/>
                </a:lnTo>
                <a:lnTo>
                  <a:pt x="141173" y="1368674"/>
                </a:lnTo>
                <a:lnTo>
                  <a:pt x="101910" y="1347362"/>
                </a:lnTo>
                <a:lnTo>
                  <a:pt x="67702" y="1319136"/>
                </a:lnTo>
                <a:lnTo>
                  <a:pt x="39477" y="1284926"/>
                </a:lnTo>
                <a:lnTo>
                  <a:pt x="18165" y="1245661"/>
                </a:lnTo>
                <a:lnTo>
                  <a:pt x="4696" y="1202272"/>
                </a:lnTo>
                <a:lnTo>
                  <a:pt x="0" y="1155687"/>
                </a:lnTo>
                <a:lnTo>
                  <a:pt x="0" y="23114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3EA4ED"/>
            </a:solidFill>
          </a:ln>
        </p:spPr>
        <p:txBody>
          <a:bodyPr wrap="square" lIns="108000" tIns="0" rIns="0" bIns="0" rtlCol="0" anchor="ctr" anchorCtr="0"/>
          <a:lstStyle/>
          <a:p>
            <a:pPr marL="187325" marR="3175" indent="-17907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7" dirty="0">
                <a:solidFill>
                  <a:srgbClr val="1A4960"/>
                </a:solidFill>
                <a:latin typeface="Franklin Gothic Medium"/>
                <a:cs typeface="Calibri"/>
              </a:rPr>
              <a:t>Attends </a:t>
            </a:r>
            <a:r>
              <a:rPr lang="en-GB" sz="1600" spc="-4" dirty="0">
                <a:solidFill>
                  <a:srgbClr val="1A4960"/>
                </a:solidFill>
                <a:latin typeface="Franklin Gothic Medium"/>
                <a:cs typeface="Calibri"/>
              </a:rPr>
              <a:t>to </a:t>
            </a:r>
            <a:r>
              <a:rPr lang="en-GB" sz="1600" spc="-7" dirty="0">
                <a:solidFill>
                  <a:srgbClr val="1A4960"/>
                </a:solidFill>
                <a:latin typeface="Franklin Gothic Medium"/>
                <a:cs typeface="Calibri"/>
              </a:rPr>
              <a:t>the </a:t>
            </a:r>
            <a:r>
              <a:rPr lang="en-GB" sz="1600" spc="-4" dirty="0">
                <a:solidFill>
                  <a:srgbClr val="1A4960"/>
                </a:solidFill>
                <a:latin typeface="Franklin Gothic Medium"/>
                <a:cs typeface="Calibri"/>
              </a:rPr>
              <a:t>details  </a:t>
            </a:r>
            <a:endParaRPr lang="en-US"/>
          </a:p>
          <a:p>
            <a:pPr marL="187325" marR="3175" indent="-17907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4" dirty="0">
                <a:solidFill>
                  <a:srgbClr val="1A4960"/>
                </a:solidFill>
                <a:latin typeface="Franklin Gothic Medium"/>
                <a:cs typeface="Calibri"/>
              </a:rPr>
              <a:t>Questions </a:t>
            </a:r>
            <a:r>
              <a:rPr lang="en-GB" sz="1600" spc="-7" dirty="0">
                <a:solidFill>
                  <a:srgbClr val="1A4960"/>
                </a:solidFill>
                <a:latin typeface="Franklin Gothic Medium"/>
                <a:cs typeface="Calibri"/>
              </a:rPr>
              <a:t>the </a:t>
            </a:r>
            <a:r>
              <a:rPr lang="en-GB" sz="1600" spc="-4" dirty="0">
                <a:solidFill>
                  <a:srgbClr val="1A4960"/>
                </a:solidFill>
                <a:latin typeface="Franklin Gothic Medium"/>
                <a:cs typeface="Calibri"/>
              </a:rPr>
              <a:t>team’s</a:t>
            </a:r>
            <a:r>
              <a:rPr lang="en-GB" sz="1600" spc="-88" dirty="0">
                <a:solidFill>
                  <a:srgbClr val="1A4960"/>
                </a:solidFill>
                <a:latin typeface="Franklin Gothic Medium"/>
                <a:cs typeface="Calibri"/>
              </a:rPr>
              <a:t> </a:t>
            </a:r>
            <a:r>
              <a:rPr lang="en-GB" sz="1600" spc="-4" dirty="0">
                <a:solidFill>
                  <a:srgbClr val="1A4960"/>
                </a:solidFill>
                <a:latin typeface="Franklin Gothic Medium"/>
                <a:cs typeface="Calibri"/>
              </a:rPr>
              <a:t>methods</a:t>
            </a:r>
          </a:p>
          <a:p>
            <a:pPr marL="187325" marR="3175" indent="-17907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7" dirty="0">
                <a:solidFill>
                  <a:srgbClr val="1A4960"/>
                </a:solidFill>
                <a:latin typeface="Franklin Gothic Medium"/>
                <a:cs typeface="Calibri"/>
              </a:rPr>
              <a:t>Focuses </a:t>
            </a:r>
            <a:r>
              <a:rPr lang="en-GB" sz="1600" spc="-4" dirty="0">
                <a:solidFill>
                  <a:srgbClr val="1A4960"/>
                </a:solidFill>
                <a:latin typeface="Franklin Gothic Medium"/>
                <a:cs typeface="Calibri"/>
              </a:rPr>
              <a:t>on </a:t>
            </a:r>
            <a:r>
              <a:rPr lang="en-GB" sz="1600" spc="-7" dirty="0">
                <a:solidFill>
                  <a:srgbClr val="1A4960"/>
                </a:solidFill>
                <a:latin typeface="Franklin Gothic Medium"/>
                <a:cs typeface="Calibri"/>
              </a:rPr>
              <a:t>getting things right</a:t>
            </a:r>
            <a:endParaRPr sz="1600" dirty="0">
              <a:cs typeface="Calibri" panose="020F0502020204030204"/>
            </a:endParaRPr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C6A4E2D0-5BE3-2E45-842B-E7FA4E453A2C}"/>
              </a:ext>
            </a:extLst>
          </p:cNvPr>
          <p:cNvSpPr/>
          <p:nvPr/>
        </p:nvSpPr>
        <p:spPr>
          <a:xfrm>
            <a:off x="4429706" y="1929237"/>
            <a:ext cx="3337891" cy="3330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A0174FD-6FF3-A345-A4A3-AC7EE261DF60}"/>
              </a:ext>
            </a:extLst>
          </p:cNvPr>
          <p:cNvSpPr/>
          <p:nvPr/>
        </p:nvSpPr>
        <p:spPr>
          <a:xfrm>
            <a:off x="834708" y="2976122"/>
            <a:ext cx="3200952" cy="1308440"/>
          </a:xfrm>
          <a:custGeom>
            <a:avLst/>
            <a:gdLst/>
            <a:ahLst/>
            <a:cxnLst/>
            <a:rect l="l" t="t" r="r" b="b"/>
            <a:pathLst>
              <a:path w="3560445" h="1489075">
                <a:moveTo>
                  <a:pt x="0" y="248158"/>
                </a:moveTo>
                <a:lnTo>
                  <a:pt x="5041" y="198144"/>
                </a:lnTo>
                <a:lnTo>
                  <a:pt x="19500" y="151561"/>
                </a:lnTo>
                <a:lnTo>
                  <a:pt x="42380" y="109408"/>
                </a:lnTo>
                <a:lnTo>
                  <a:pt x="72682" y="72682"/>
                </a:lnTo>
                <a:lnTo>
                  <a:pt x="109408" y="42380"/>
                </a:lnTo>
                <a:lnTo>
                  <a:pt x="151561" y="19500"/>
                </a:lnTo>
                <a:lnTo>
                  <a:pt x="198144" y="5041"/>
                </a:lnTo>
                <a:lnTo>
                  <a:pt x="248158" y="0"/>
                </a:lnTo>
                <a:lnTo>
                  <a:pt x="3311905" y="0"/>
                </a:lnTo>
                <a:lnTo>
                  <a:pt x="3361919" y="5041"/>
                </a:lnTo>
                <a:lnTo>
                  <a:pt x="3408502" y="19500"/>
                </a:lnTo>
                <a:lnTo>
                  <a:pt x="3450655" y="42380"/>
                </a:lnTo>
                <a:lnTo>
                  <a:pt x="3487381" y="72682"/>
                </a:lnTo>
                <a:lnTo>
                  <a:pt x="3517683" y="109408"/>
                </a:lnTo>
                <a:lnTo>
                  <a:pt x="3540563" y="151561"/>
                </a:lnTo>
                <a:lnTo>
                  <a:pt x="3555022" y="198144"/>
                </a:lnTo>
                <a:lnTo>
                  <a:pt x="3560064" y="248158"/>
                </a:lnTo>
                <a:lnTo>
                  <a:pt x="3560064" y="1240777"/>
                </a:lnTo>
                <a:lnTo>
                  <a:pt x="3555022" y="1290791"/>
                </a:lnTo>
                <a:lnTo>
                  <a:pt x="3540563" y="1337375"/>
                </a:lnTo>
                <a:lnTo>
                  <a:pt x="3517683" y="1379530"/>
                </a:lnTo>
                <a:lnTo>
                  <a:pt x="3487381" y="1416259"/>
                </a:lnTo>
                <a:lnTo>
                  <a:pt x="3450655" y="1446563"/>
                </a:lnTo>
                <a:lnTo>
                  <a:pt x="3408502" y="1469445"/>
                </a:lnTo>
                <a:lnTo>
                  <a:pt x="3361919" y="1483905"/>
                </a:lnTo>
                <a:lnTo>
                  <a:pt x="3311905" y="1488948"/>
                </a:lnTo>
                <a:lnTo>
                  <a:pt x="248158" y="1488948"/>
                </a:lnTo>
                <a:lnTo>
                  <a:pt x="198144" y="1483905"/>
                </a:lnTo>
                <a:lnTo>
                  <a:pt x="151561" y="1469445"/>
                </a:lnTo>
                <a:lnTo>
                  <a:pt x="109408" y="1446563"/>
                </a:lnTo>
                <a:lnTo>
                  <a:pt x="72682" y="1416259"/>
                </a:lnTo>
                <a:lnTo>
                  <a:pt x="42380" y="1379530"/>
                </a:lnTo>
                <a:lnTo>
                  <a:pt x="19500" y="1337375"/>
                </a:lnTo>
                <a:lnTo>
                  <a:pt x="5041" y="1290791"/>
                </a:lnTo>
                <a:lnTo>
                  <a:pt x="0" y="1240777"/>
                </a:lnTo>
                <a:lnTo>
                  <a:pt x="0" y="248158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57AE74"/>
            </a:solidFill>
          </a:ln>
        </p:spPr>
        <p:txBody>
          <a:bodyPr wrap="square" lIns="108000" tIns="0" rIns="0" bIns="0" rtlCol="0" anchor="ctr" anchorCtr="0"/>
          <a:lstStyle/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Keeps the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team to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the</a:t>
            </a:r>
            <a:r>
              <a:rPr lang="en-GB" sz="1600" spc="-63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process</a:t>
            </a:r>
          </a:p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Brings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organisational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skills </a:t>
            </a:r>
          </a:p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Prepares for all</a:t>
            </a:r>
            <a:r>
              <a:rPr lang="en-GB" sz="1600" spc="-63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eventualities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74AF16-58E6-274D-AB7F-630B4E4292A5}"/>
              </a:ext>
            </a:extLst>
          </p:cNvPr>
          <p:cNvSpPr/>
          <p:nvPr/>
        </p:nvSpPr>
        <p:spPr>
          <a:xfrm>
            <a:off x="5955331" y="29868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-webkit-standard"/>
              </a:rPr>
              <a:t> </a:t>
            </a:r>
            <a:endParaRPr lang="en-US"/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7B0AAD85-044F-B14E-895F-53C8006EB241}"/>
              </a:ext>
            </a:extLst>
          </p:cNvPr>
          <p:cNvSpPr/>
          <p:nvPr/>
        </p:nvSpPr>
        <p:spPr>
          <a:xfrm>
            <a:off x="7847001" y="4548562"/>
            <a:ext cx="3135307" cy="1236461"/>
          </a:xfrm>
          <a:custGeom>
            <a:avLst/>
            <a:gdLst/>
            <a:ahLst/>
            <a:cxnLst/>
            <a:rect l="l" t="t" r="r" b="b"/>
            <a:pathLst>
              <a:path w="3560445" h="1407159">
                <a:moveTo>
                  <a:pt x="0" y="234442"/>
                </a:moveTo>
                <a:lnTo>
                  <a:pt x="4763" y="187194"/>
                </a:lnTo>
                <a:lnTo>
                  <a:pt x="18423" y="143187"/>
                </a:lnTo>
                <a:lnTo>
                  <a:pt x="40039" y="103364"/>
                </a:lnTo>
                <a:lnTo>
                  <a:pt x="68667" y="68667"/>
                </a:lnTo>
                <a:lnTo>
                  <a:pt x="103364" y="40039"/>
                </a:lnTo>
                <a:lnTo>
                  <a:pt x="143187" y="18423"/>
                </a:lnTo>
                <a:lnTo>
                  <a:pt x="187194" y="4763"/>
                </a:lnTo>
                <a:lnTo>
                  <a:pt x="234442" y="0"/>
                </a:lnTo>
                <a:lnTo>
                  <a:pt x="3325622" y="0"/>
                </a:lnTo>
                <a:lnTo>
                  <a:pt x="3372869" y="4763"/>
                </a:lnTo>
                <a:lnTo>
                  <a:pt x="3416876" y="18423"/>
                </a:lnTo>
                <a:lnTo>
                  <a:pt x="3456699" y="40039"/>
                </a:lnTo>
                <a:lnTo>
                  <a:pt x="3491396" y="68667"/>
                </a:lnTo>
                <a:lnTo>
                  <a:pt x="3520024" y="103364"/>
                </a:lnTo>
                <a:lnTo>
                  <a:pt x="3541640" y="143187"/>
                </a:lnTo>
                <a:lnTo>
                  <a:pt x="3555300" y="187194"/>
                </a:lnTo>
                <a:lnTo>
                  <a:pt x="3560064" y="234442"/>
                </a:lnTo>
                <a:lnTo>
                  <a:pt x="3560064" y="1172197"/>
                </a:lnTo>
                <a:lnTo>
                  <a:pt x="3555300" y="1219449"/>
                </a:lnTo>
                <a:lnTo>
                  <a:pt x="3541640" y="1263459"/>
                </a:lnTo>
                <a:lnTo>
                  <a:pt x="3520024" y="1303284"/>
                </a:lnTo>
                <a:lnTo>
                  <a:pt x="3491396" y="1337983"/>
                </a:lnTo>
                <a:lnTo>
                  <a:pt x="3456699" y="1366611"/>
                </a:lnTo>
                <a:lnTo>
                  <a:pt x="3416876" y="1388227"/>
                </a:lnTo>
                <a:lnTo>
                  <a:pt x="3372869" y="1401888"/>
                </a:lnTo>
                <a:lnTo>
                  <a:pt x="3325622" y="1406652"/>
                </a:lnTo>
                <a:lnTo>
                  <a:pt x="234442" y="1406652"/>
                </a:lnTo>
                <a:lnTo>
                  <a:pt x="187194" y="1401888"/>
                </a:lnTo>
                <a:lnTo>
                  <a:pt x="143187" y="1388227"/>
                </a:lnTo>
                <a:lnTo>
                  <a:pt x="103364" y="1366611"/>
                </a:lnTo>
                <a:lnTo>
                  <a:pt x="68667" y="1337983"/>
                </a:lnTo>
                <a:lnTo>
                  <a:pt x="40039" y="1303284"/>
                </a:lnTo>
                <a:lnTo>
                  <a:pt x="18423" y="1263459"/>
                </a:lnTo>
                <a:lnTo>
                  <a:pt x="4763" y="1219449"/>
                </a:lnTo>
                <a:lnTo>
                  <a:pt x="0" y="1172197"/>
                </a:lnTo>
                <a:lnTo>
                  <a:pt x="0" y="234442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FBD504"/>
            </a:solidFill>
          </a:ln>
        </p:spPr>
        <p:txBody>
          <a:bodyPr wrap="square" lIns="108000" tIns="0" rIns="0" bIns="0" rtlCol="0" anchor="ctr" anchorCtr="0"/>
          <a:lstStyle/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Promotes a positive</a:t>
            </a:r>
            <a:r>
              <a:rPr lang="en-GB" sz="1600" spc="-8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approach</a:t>
            </a:r>
          </a:p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Spreads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warmth and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energy </a:t>
            </a:r>
          </a:p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Inspires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the</a:t>
            </a:r>
            <a:r>
              <a:rPr lang="en-GB" sz="1600" spc="-63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team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0E72C723-8779-1149-AFA6-A8AB6458FF71}"/>
              </a:ext>
            </a:extLst>
          </p:cNvPr>
          <p:cNvSpPr/>
          <p:nvPr/>
        </p:nvSpPr>
        <p:spPr>
          <a:xfrm>
            <a:off x="7827819" y="1520549"/>
            <a:ext cx="3166490" cy="1218607"/>
          </a:xfrm>
          <a:custGeom>
            <a:avLst/>
            <a:gdLst/>
            <a:ahLst/>
            <a:cxnLst/>
            <a:rect l="l" t="t" r="r" b="b"/>
            <a:pathLst>
              <a:path w="3576954" h="1386839">
                <a:moveTo>
                  <a:pt x="0" y="231140"/>
                </a:moveTo>
                <a:lnTo>
                  <a:pt x="4696" y="184555"/>
                </a:lnTo>
                <a:lnTo>
                  <a:pt x="18165" y="141167"/>
                </a:lnTo>
                <a:lnTo>
                  <a:pt x="39477" y="101905"/>
                </a:lnTo>
                <a:lnTo>
                  <a:pt x="67702" y="67697"/>
                </a:lnTo>
                <a:lnTo>
                  <a:pt x="101910" y="39473"/>
                </a:lnTo>
                <a:lnTo>
                  <a:pt x="141173" y="18163"/>
                </a:lnTo>
                <a:lnTo>
                  <a:pt x="184559" y="4695"/>
                </a:lnTo>
                <a:lnTo>
                  <a:pt x="231140" y="0"/>
                </a:lnTo>
                <a:lnTo>
                  <a:pt x="3345688" y="0"/>
                </a:lnTo>
                <a:lnTo>
                  <a:pt x="3392268" y="4695"/>
                </a:lnTo>
                <a:lnTo>
                  <a:pt x="3435654" y="18163"/>
                </a:lnTo>
                <a:lnTo>
                  <a:pt x="3474917" y="39473"/>
                </a:lnTo>
                <a:lnTo>
                  <a:pt x="3509125" y="67697"/>
                </a:lnTo>
                <a:lnTo>
                  <a:pt x="3537350" y="101905"/>
                </a:lnTo>
                <a:lnTo>
                  <a:pt x="3558662" y="141167"/>
                </a:lnTo>
                <a:lnTo>
                  <a:pt x="3572131" y="184555"/>
                </a:lnTo>
                <a:lnTo>
                  <a:pt x="3576828" y="231140"/>
                </a:lnTo>
                <a:lnTo>
                  <a:pt x="3576828" y="1155687"/>
                </a:lnTo>
                <a:lnTo>
                  <a:pt x="3572131" y="1202272"/>
                </a:lnTo>
                <a:lnTo>
                  <a:pt x="3558662" y="1245661"/>
                </a:lnTo>
                <a:lnTo>
                  <a:pt x="3537350" y="1284926"/>
                </a:lnTo>
                <a:lnTo>
                  <a:pt x="3509125" y="1319136"/>
                </a:lnTo>
                <a:lnTo>
                  <a:pt x="3474917" y="1347362"/>
                </a:lnTo>
                <a:lnTo>
                  <a:pt x="3435654" y="1368674"/>
                </a:lnTo>
                <a:lnTo>
                  <a:pt x="3392268" y="1382143"/>
                </a:lnTo>
                <a:lnTo>
                  <a:pt x="3345688" y="1386840"/>
                </a:lnTo>
                <a:lnTo>
                  <a:pt x="231140" y="1386840"/>
                </a:lnTo>
                <a:lnTo>
                  <a:pt x="184559" y="1382143"/>
                </a:lnTo>
                <a:lnTo>
                  <a:pt x="141173" y="1368674"/>
                </a:lnTo>
                <a:lnTo>
                  <a:pt x="101910" y="1347362"/>
                </a:lnTo>
                <a:lnTo>
                  <a:pt x="67702" y="1319136"/>
                </a:lnTo>
                <a:lnTo>
                  <a:pt x="39477" y="1284926"/>
                </a:lnTo>
                <a:lnTo>
                  <a:pt x="18165" y="1245661"/>
                </a:lnTo>
                <a:lnTo>
                  <a:pt x="4696" y="1202272"/>
                </a:lnTo>
                <a:lnTo>
                  <a:pt x="0" y="1155687"/>
                </a:lnTo>
                <a:lnTo>
                  <a:pt x="0" y="23114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EF4023"/>
            </a:solidFill>
          </a:ln>
        </p:spPr>
        <p:txBody>
          <a:bodyPr wrap="square" lIns="108000" tIns="0" rIns="0" bIns="0" rtlCol="0" anchor="ctr" anchorCtr="0"/>
          <a:lstStyle/>
          <a:p>
            <a:pPr marL="187325" marR="3572" indent="-187325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Sets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stretching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goals</a:t>
            </a:r>
          </a:p>
          <a:p>
            <a:pPr marL="187325" marR="3572" indent="-187325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Confronts poor performance  </a:t>
            </a:r>
          </a:p>
          <a:p>
            <a:pPr marL="187325" marR="3572" indent="-187325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Gets on with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the</a:t>
            </a:r>
            <a:r>
              <a:rPr lang="en-GB" sz="1600" spc="-8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job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sp>
        <p:nvSpPr>
          <p:cNvPr id="44" name="object 30">
            <a:extLst>
              <a:ext uri="{FF2B5EF4-FFF2-40B4-BE49-F238E27FC236}">
                <a16:creationId xmlns:a16="http://schemas.microsoft.com/office/drawing/2014/main" id="{FA0AC7AC-4F8F-2F49-B7C4-BC05708735C7}"/>
              </a:ext>
            </a:extLst>
          </p:cNvPr>
          <p:cNvSpPr/>
          <p:nvPr/>
        </p:nvSpPr>
        <p:spPr>
          <a:xfrm>
            <a:off x="8161645" y="2976122"/>
            <a:ext cx="3151876" cy="1308440"/>
          </a:xfrm>
          <a:custGeom>
            <a:avLst/>
            <a:gdLst/>
            <a:ahLst/>
            <a:cxnLst/>
            <a:rect l="l" t="t" r="r" b="b"/>
            <a:pathLst>
              <a:path w="3560445" h="1489075">
                <a:moveTo>
                  <a:pt x="0" y="248158"/>
                </a:moveTo>
                <a:lnTo>
                  <a:pt x="5041" y="198144"/>
                </a:lnTo>
                <a:lnTo>
                  <a:pt x="19500" y="151561"/>
                </a:lnTo>
                <a:lnTo>
                  <a:pt x="42380" y="109408"/>
                </a:lnTo>
                <a:lnTo>
                  <a:pt x="72682" y="72682"/>
                </a:lnTo>
                <a:lnTo>
                  <a:pt x="109408" y="42380"/>
                </a:lnTo>
                <a:lnTo>
                  <a:pt x="151561" y="19500"/>
                </a:lnTo>
                <a:lnTo>
                  <a:pt x="198144" y="5041"/>
                </a:lnTo>
                <a:lnTo>
                  <a:pt x="248158" y="0"/>
                </a:lnTo>
                <a:lnTo>
                  <a:pt x="3311905" y="0"/>
                </a:lnTo>
                <a:lnTo>
                  <a:pt x="3361919" y="5041"/>
                </a:lnTo>
                <a:lnTo>
                  <a:pt x="3408502" y="19500"/>
                </a:lnTo>
                <a:lnTo>
                  <a:pt x="3450655" y="42380"/>
                </a:lnTo>
                <a:lnTo>
                  <a:pt x="3487381" y="72682"/>
                </a:lnTo>
                <a:lnTo>
                  <a:pt x="3517683" y="109408"/>
                </a:lnTo>
                <a:lnTo>
                  <a:pt x="3540563" y="151561"/>
                </a:lnTo>
                <a:lnTo>
                  <a:pt x="3555022" y="198144"/>
                </a:lnTo>
                <a:lnTo>
                  <a:pt x="3560064" y="248158"/>
                </a:lnTo>
                <a:lnTo>
                  <a:pt x="3560064" y="1240777"/>
                </a:lnTo>
                <a:lnTo>
                  <a:pt x="3555022" y="1290791"/>
                </a:lnTo>
                <a:lnTo>
                  <a:pt x="3540563" y="1337375"/>
                </a:lnTo>
                <a:lnTo>
                  <a:pt x="3517683" y="1379530"/>
                </a:lnTo>
                <a:lnTo>
                  <a:pt x="3487381" y="1416259"/>
                </a:lnTo>
                <a:lnTo>
                  <a:pt x="3450655" y="1446563"/>
                </a:lnTo>
                <a:lnTo>
                  <a:pt x="3408502" y="1469445"/>
                </a:lnTo>
                <a:lnTo>
                  <a:pt x="3361919" y="1483905"/>
                </a:lnTo>
                <a:lnTo>
                  <a:pt x="3311905" y="1488948"/>
                </a:lnTo>
                <a:lnTo>
                  <a:pt x="248158" y="1488948"/>
                </a:lnTo>
                <a:lnTo>
                  <a:pt x="198144" y="1483905"/>
                </a:lnTo>
                <a:lnTo>
                  <a:pt x="151561" y="1469445"/>
                </a:lnTo>
                <a:lnTo>
                  <a:pt x="109408" y="1446563"/>
                </a:lnTo>
                <a:lnTo>
                  <a:pt x="72682" y="1416259"/>
                </a:lnTo>
                <a:lnTo>
                  <a:pt x="42380" y="1379530"/>
                </a:lnTo>
                <a:lnTo>
                  <a:pt x="19500" y="1337375"/>
                </a:lnTo>
                <a:lnTo>
                  <a:pt x="5041" y="1290791"/>
                </a:lnTo>
                <a:lnTo>
                  <a:pt x="0" y="1240777"/>
                </a:lnTo>
                <a:lnTo>
                  <a:pt x="0" y="248158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chemeClr val="accent2"/>
            </a:solidFill>
          </a:ln>
        </p:spPr>
        <p:txBody>
          <a:bodyPr wrap="square" lIns="108000" tIns="0" rIns="0" bIns="0" rtlCol="0" anchor="ctr" anchorCtr="0"/>
          <a:lstStyle/>
          <a:p>
            <a:pPr marL="187325" marR="3175" indent="-179070">
              <a:lnSpc>
                <a:spcPct val="99700"/>
              </a:lnSpc>
              <a:buFont typeface="Arial" panose="020B0604020202020204" pitchFamily="34" charset="0"/>
              <a:buChar char="•"/>
            </a:pPr>
            <a:r>
              <a:rPr lang="en-GB" sz="1600" spc="-4">
                <a:solidFill>
                  <a:srgbClr val="1A4960"/>
                </a:solidFill>
                <a:latin typeface="Franklin Gothic Medium"/>
                <a:cs typeface="Calibri"/>
              </a:rPr>
              <a:t>Motivates </a:t>
            </a:r>
            <a:r>
              <a:rPr lang="en-GB" sz="1600" spc="-7">
                <a:solidFill>
                  <a:srgbClr val="1A4960"/>
                </a:solidFill>
                <a:latin typeface="Franklin Gothic Medium"/>
                <a:cs typeface="Calibri"/>
              </a:rPr>
              <a:t>the </a:t>
            </a:r>
            <a:r>
              <a:rPr lang="en-GB" sz="1600" spc="-4">
                <a:solidFill>
                  <a:srgbClr val="1A4960"/>
                </a:solidFill>
                <a:latin typeface="Franklin Gothic Medium"/>
                <a:cs typeface="Calibri"/>
              </a:rPr>
              <a:t>team</a:t>
            </a:r>
            <a:endParaRPr lang="en-US">
              <a:latin typeface="Franklin Gothic Medium"/>
            </a:endParaRPr>
          </a:p>
          <a:p>
            <a:pPr marL="187325" marR="3175" indent="-179070">
              <a:lnSpc>
                <a:spcPct val="9970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/>
                <a:cs typeface="Calibri"/>
              </a:rPr>
              <a:t>Encourages </a:t>
            </a:r>
            <a:r>
              <a:rPr lang="en-GB" sz="1600" spc="-4">
                <a:solidFill>
                  <a:srgbClr val="1A4960"/>
                </a:solidFill>
                <a:latin typeface="Franklin Gothic Medium"/>
                <a:cs typeface="Calibri"/>
              </a:rPr>
              <a:t>all to participate</a:t>
            </a:r>
          </a:p>
          <a:p>
            <a:pPr marL="187325" marR="3175" indent="-179070">
              <a:lnSpc>
                <a:spcPct val="9970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/>
                <a:cs typeface="Calibri"/>
              </a:rPr>
              <a:t>Tackles </a:t>
            </a:r>
            <a:r>
              <a:rPr lang="en-GB" sz="1600" spc="-4">
                <a:solidFill>
                  <a:srgbClr val="1A4960"/>
                </a:solidFill>
                <a:latin typeface="Franklin Gothic Medium"/>
                <a:cs typeface="Calibri"/>
              </a:rPr>
              <a:t>problems innovatively </a:t>
            </a:r>
            <a:endParaRPr lang="en-GB" sz="1600">
              <a:solidFill>
                <a:srgbClr val="1A4960"/>
              </a:solidFill>
              <a:latin typeface="Franklin Gothic Medium"/>
              <a:cs typeface="Calibri"/>
            </a:endParaRP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A1C55466-CAB8-7749-9D7D-BE9DFEF63F08}"/>
              </a:ext>
            </a:extLst>
          </p:cNvPr>
          <p:cNvSpPr/>
          <p:nvPr/>
        </p:nvSpPr>
        <p:spPr>
          <a:xfrm>
            <a:off x="4509518" y="888791"/>
            <a:ext cx="3166490" cy="1218607"/>
          </a:xfrm>
          <a:custGeom>
            <a:avLst/>
            <a:gdLst/>
            <a:ahLst/>
            <a:cxnLst/>
            <a:rect l="l" t="t" r="r" b="b"/>
            <a:pathLst>
              <a:path w="3576954" h="1386839">
                <a:moveTo>
                  <a:pt x="0" y="231140"/>
                </a:moveTo>
                <a:lnTo>
                  <a:pt x="4696" y="184555"/>
                </a:lnTo>
                <a:lnTo>
                  <a:pt x="18165" y="141167"/>
                </a:lnTo>
                <a:lnTo>
                  <a:pt x="39477" y="101905"/>
                </a:lnTo>
                <a:lnTo>
                  <a:pt x="67702" y="67697"/>
                </a:lnTo>
                <a:lnTo>
                  <a:pt x="101910" y="39473"/>
                </a:lnTo>
                <a:lnTo>
                  <a:pt x="141173" y="18163"/>
                </a:lnTo>
                <a:lnTo>
                  <a:pt x="184559" y="4695"/>
                </a:lnTo>
                <a:lnTo>
                  <a:pt x="231140" y="0"/>
                </a:lnTo>
                <a:lnTo>
                  <a:pt x="3345688" y="0"/>
                </a:lnTo>
                <a:lnTo>
                  <a:pt x="3392268" y="4695"/>
                </a:lnTo>
                <a:lnTo>
                  <a:pt x="3435654" y="18163"/>
                </a:lnTo>
                <a:lnTo>
                  <a:pt x="3474917" y="39473"/>
                </a:lnTo>
                <a:lnTo>
                  <a:pt x="3509125" y="67697"/>
                </a:lnTo>
                <a:lnTo>
                  <a:pt x="3537350" y="101905"/>
                </a:lnTo>
                <a:lnTo>
                  <a:pt x="3558662" y="141167"/>
                </a:lnTo>
                <a:lnTo>
                  <a:pt x="3572131" y="184555"/>
                </a:lnTo>
                <a:lnTo>
                  <a:pt x="3576828" y="231140"/>
                </a:lnTo>
                <a:lnTo>
                  <a:pt x="3576828" y="1155687"/>
                </a:lnTo>
                <a:lnTo>
                  <a:pt x="3572131" y="1202272"/>
                </a:lnTo>
                <a:lnTo>
                  <a:pt x="3558662" y="1245661"/>
                </a:lnTo>
                <a:lnTo>
                  <a:pt x="3537350" y="1284926"/>
                </a:lnTo>
                <a:lnTo>
                  <a:pt x="3509125" y="1319136"/>
                </a:lnTo>
                <a:lnTo>
                  <a:pt x="3474917" y="1347362"/>
                </a:lnTo>
                <a:lnTo>
                  <a:pt x="3435654" y="1368674"/>
                </a:lnTo>
                <a:lnTo>
                  <a:pt x="3392268" y="1382143"/>
                </a:lnTo>
                <a:lnTo>
                  <a:pt x="3345688" y="1386840"/>
                </a:lnTo>
                <a:lnTo>
                  <a:pt x="231140" y="1386840"/>
                </a:lnTo>
                <a:lnTo>
                  <a:pt x="184559" y="1382143"/>
                </a:lnTo>
                <a:lnTo>
                  <a:pt x="141173" y="1368674"/>
                </a:lnTo>
                <a:lnTo>
                  <a:pt x="101910" y="1347362"/>
                </a:lnTo>
                <a:lnTo>
                  <a:pt x="67702" y="1319136"/>
                </a:lnTo>
                <a:lnTo>
                  <a:pt x="39477" y="1284926"/>
                </a:lnTo>
                <a:lnTo>
                  <a:pt x="18165" y="1245661"/>
                </a:lnTo>
                <a:lnTo>
                  <a:pt x="4696" y="1202272"/>
                </a:lnTo>
                <a:lnTo>
                  <a:pt x="0" y="1155687"/>
                </a:lnTo>
                <a:lnTo>
                  <a:pt x="0" y="23114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7030A0"/>
            </a:solidFill>
          </a:ln>
        </p:spPr>
        <p:txBody>
          <a:bodyPr wrap="square" lIns="108000" tIns="0" rIns="0" bIns="0" rtlCol="0" anchor="ctr" anchorCtr="0"/>
          <a:lstStyle/>
          <a:p>
            <a:pPr marL="187325" marR="3572" indent="-179388">
              <a:lnSpc>
                <a:spcPct val="9970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Focuses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on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the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task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in hand  </a:t>
            </a:r>
          </a:p>
          <a:p>
            <a:pPr marL="187325" marR="3572" indent="-179388">
              <a:lnSpc>
                <a:spcPct val="99700"/>
              </a:lnSpc>
              <a:buFont typeface="Arial" panose="020B0604020202020204" pitchFamily="34" charset="0"/>
              <a:buChar char="•"/>
            </a:pP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Spots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the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flaws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in the plans  </a:t>
            </a:r>
          </a:p>
          <a:p>
            <a:pPr marL="187325" marR="3572" indent="-179388">
              <a:lnSpc>
                <a:spcPct val="9970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Holds the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team accountable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6BC72EE3-A6ED-3D43-873C-0074811A627A}"/>
              </a:ext>
            </a:extLst>
          </p:cNvPr>
          <p:cNvSpPr/>
          <p:nvPr/>
        </p:nvSpPr>
        <p:spPr>
          <a:xfrm>
            <a:off x="4569793" y="5081849"/>
            <a:ext cx="3166490" cy="1218607"/>
          </a:xfrm>
          <a:custGeom>
            <a:avLst/>
            <a:gdLst/>
            <a:ahLst/>
            <a:cxnLst/>
            <a:rect l="l" t="t" r="r" b="b"/>
            <a:pathLst>
              <a:path w="3576954" h="1386839">
                <a:moveTo>
                  <a:pt x="0" y="231140"/>
                </a:moveTo>
                <a:lnTo>
                  <a:pt x="4696" y="184555"/>
                </a:lnTo>
                <a:lnTo>
                  <a:pt x="18165" y="141167"/>
                </a:lnTo>
                <a:lnTo>
                  <a:pt x="39477" y="101905"/>
                </a:lnTo>
                <a:lnTo>
                  <a:pt x="67702" y="67697"/>
                </a:lnTo>
                <a:lnTo>
                  <a:pt x="101910" y="39473"/>
                </a:lnTo>
                <a:lnTo>
                  <a:pt x="141173" y="18163"/>
                </a:lnTo>
                <a:lnTo>
                  <a:pt x="184559" y="4695"/>
                </a:lnTo>
                <a:lnTo>
                  <a:pt x="231140" y="0"/>
                </a:lnTo>
                <a:lnTo>
                  <a:pt x="3345688" y="0"/>
                </a:lnTo>
                <a:lnTo>
                  <a:pt x="3392268" y="4695"/>
                </a:lnTo>
                <a:lnTo>
                  <a:pt x="3435654" y="18163"/>
                </a:lnTo>
                <a:lnTo>
                  <a:pt x="3474917" y="39473"/>
                </a:lnTo>
                <a:lnTo>
                  <a:pt x="3509125" y="67697"/>
                </a:lnTo>
                <a:lnTo>
                  <a:pt x="3537350" y="101905"/>
                </a:lnTo>
                <a:lnTo>
                  <a:pt x="3558662" y="141167"/>
                </a:lnTo>
                <a:lnTo>
                  <a:pt x="3572131" y="184555"/>
                </a:lnTo>
                <a:lnTo>
                  <a:pt x="3576828" y="231140"/>
                </a:lnTo>
                <a:lnTo>
                  <a:pt x="3576828" y="1155687"/>
                </a:lnTo>
                <a:lnTo>
                  <a:pt x="3572131" y="1202272"/>
                </a:lnTo>
                <a:lnTo>
                  <a:pt x="3558662" y="1245661"/>
                </a:lnTo>
                <a:lnTo>
                  <a:pt x="3537350" y="1284926"/>
                </a:lnTo>
                <a:lnTo>
                  <a:pt x="3509125" y="1319136"/>
                </a:lnTo>
                <a:lnTo>
                  <a:pt x="3474917" y="1347362"/>
                </a:lnTo>
                <a:lnTo>
                  <a:pt x="3435654" y="1368674"/>
                </a:lnTo>
                <a:lnTo>
                  <a:pt x="3392268" y="1382143"/>
                </a:lnTo>
                <a:lnTo>
                  <a:pt x="3345688" y="1386840"/>
                </a:lnTo>
                <a:lnTo>
                  <a:pt x="231140" y="1386840"/>
                </a:lnTo>
                <a:lnTo>
                  <a:pt x="184559" y="1382143"/>
                </a:lnTo>
                <a:lnTo>
                  <a:pt x="141173" y="1368674"/>
                </a:lnTo>
                <a:lnTo>
                  <a:pt x="101910" y="1347362"/>
                </a:lnTo>
                <a:lnTo>
                  <a:pt x="67702" y="1319136"/>
                </a:lnTo>
                <a:lnTo>
                  <a:pt x="39477" y="1284926"/>
                </a:lnTo>
                <a:lnTo>
                  <a:pt x="18165" y="1245661"/>
                </a:lnTo>
                <a:lnTo>
                  <a:pt x="4696" y="1202272"/>
                </a:lnTo>
                <a:lnTo>
                  <a:pt x="0" y="1155687"/>
                </a:lnTo>
                <a:lnTo>
                  <a:pt x="0" y="23114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D5DB5A"/>
            </a:solidFill>
          </a:ln>
        </p:spPr>
        <p:txBody>
          <a:bodyPr wrap="square" lIns="108000" tIns="0" rIns="0" bIns="0" rtlCol="0" anchor="ctr" anchorCtr="0"/>
          <a:lstStyle/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Keeps the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team together </a:t>
            </a:r>
          </a:p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Remembers the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good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things </a:t>
            </a:r>
          </a:p>
          <a:p>
            <a:pPr marL="187325" marR="3572" indent="-179388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Supports the </a:t>
            </a:r>
            <a:r>
              <a:rPr lang="en-GB" sz="1600" spc="-4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less able</a:t>
            </a:r>
            <a:r>
              <a:rPr lang="en-GB" sz="1600" spc="-18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 </a:t>
            </a:r>
            <a:r>
              <a:rPr lang="en-GB" sz="1600" spc="-7">
                <a:solidFill>
                  <a:srgbClr val="1A4960"/>
                </a:solidFill>
                <a:latin typeface="Franklin Gothic Medium" panose="020B0603020102020204" pitchFamily="34" charset="0"/>
                <a:cs typeface="Calibri"/>
              </a:rPr>
              <a:t>members</a:t>
            </a:r>
            <a:endParaRPr lang="en-GB" sz="1600">
              <a:solidFill>
                <a:srgbClr val="1A4960"/>
              </a:solidFill>
              <a:latin typeface="Franklin Gothic Medium" panose="020B0603020102020204" pitchFamily="34" charset="0"/>
              <a:cs typeface="Calibri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49748A4-656B-EF47-9530-1573054FF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" y="345500"/>
            <a:ext cx="2144525" cy="422689"/>
          </a:xfrm>
          <a:prstGeom prst="rect">
            <a:avLst/>
          </a:prstGeom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8CEBEB40-65F2-BC44-ACF0-F858DD0C0AEA}"/>
              </a:ext>
            </a:extLst>
          </p:cNvPr>
          <p:cNvSpPr txBox="1"/>
          <p:nvPr/>
        </p:nvSpPr>
        <p:spPr>
          <a:xfrm>
            <a:off x="0" y="6596390"/>
            <a:ext cx="361015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i="0" u="none" strike="noStrike" baseline="0" dirty="0">
                <a:solidFill>
                  <a:schemeClr val="bg1"/>
                </a:solidFill>
                <a:latin typeface="Calibri"/>
                <a:cs typeface="Calibri"/>
              </a:rPr>
              <a:t>©2014 Colour Preferences Ltd | </a:t>
            </a:r>
            <a:r>
              <a:rPr lang="en-GB" sz="1100" b="0" i="0" u="none" strike="noStrike" baseline="0" dirty="0" err="1">
                <a:solidFill>
                  <a:schemeClr val="bg1"/>
                </a:solidFill>
                <a:latin typeface="Calibri"/>
                <a:cs typeface="Calibri"/>
              </a:rPr>
              <a:t>www.colour-profiling.com</a:t>
            </a:r>
            <a:endParaRPr lang="en-GB"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19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FBA451087214FACFD5ECD779766AF" ma:contentTypeVersion="12" ma:contentTypeDescription="Create a new document." ma:contentTypeScope="" ma:versionID="710f816caffae28df7db6ff80ec4c535">
  <xsd:schema xmlns:xsd="http://www.w3.org/2001/XMLSchema" xmlns:xs="http://www.w3.org/2001/XMLSchema" xmlns:p="http://schemas.microsoft.com/office/2006/metadata/properties" xmlns:ns2="07df4daf-58d6-45cc-bacb-221c7e4144a6" xmlns:ns3="e56a6910-d9b8-4bde-85e3-fc231a43f308" targetNamespace="http://schemas.microsoft.com/office/2006/metadata/properties" ma:root="true" ma:fieldsID="058ad59cfb991ca2d86c26b449bd09fe" ns2:_="" ns3:_="">
    <xsd:import namespace="07df4daf-58d6-45cc-bacb-221c7e4144a6"/>
    <xsd:import namespace="e56a6910-d9b8-4bde-85e3-fc231a43f3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f4daf-58d6-45cc-bacb-221c7e41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a6910-d9b8-4bde-85e3-fc231a43f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119578-35EF-4F23-B6DD-916CA18C38C1}">
  <ds:schemaRefs>
    <ds:schemaRef ds:uri="07df4daf-58d6-45cc-bacb-221c7e4144a6"/>
    <ds:schemaRef ds:uri="e56a6910-d9b8-4bde-85e3-fc231a43f3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024CF8-BD4A-4522-AA19-279E019FDA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084F7A-71B0-4891-9E9C-323D20A2F241}">
  <ds:schemaRefs>
    <ds:schemaRef ds:uri="07df4daf-58d6-45cc-bacb-221c7e4144a6"/>
    <ds:schemaRef ds:uri="e56a6910-d9b8-4bde-85e3-fc231a43f3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2750</Words>
  <Application>Microsoft Office PowerPoint</Application>
  <PresentationFormat>Widescreen</PresentationFormat>
  <Paragraphs>484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Franklin Gothic Medium</vt:lpstr>
      <vt:lpstr>-webkit-standard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Team Contribution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Brooks</dc:creator>
  <cp:lastModifiedBy>Daniel Brooks</cp:lastModifiedBy>
  <cp:revision>85</cp:revision>
  <dcterms:created xsi:type="dcterms:W3CDTF">2020-12-17T14:02:25Z</dcterms:created>
  <dcterms:modified xsi:type="dcterms:W3CDTF">2021-10-04T09:00:11Z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0x0101001E4FBA451087214FACFD5ECD779766AF</vt:lpwstr>
  </property>
</Properties>
</file>